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6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8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1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3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4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3.xml" ContentType="application/vnd.openxmlformats-officedocument.drawingml.diagramData+xml"/>
  <Override PartName="/ppt/diagrams/data5.xml" ContentType="application/vnd.openxmlformats-officedocument.drawingml.diagramData+xml"/>
  <Override PartName="/ppt/diagrams/data7.xml" ContentType="application/vnd.openxmlformats-officedocument.drawingml.diagramData+xml"/>
  <Override PartName="/ppt/diagrams/data9.xml" ContentType="application/vnd.openxmlformats-officedocument.drawingml.diagramData+xml"/>
  <Override PartName="/ppt/diagrams/data140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9"/>
  </p:notesMasterIdLst>
  <p:sldIdLst>
    <p:sldId id="256" r:id="rId2"/>
    <p:sldId id="266" r:id="rId3"/>
    <p:sldId id="267" r:id="rId4"/>
    <p:sldId id="274" r:id="rId5"/>
    <p:sldId id="260" r:id="rId6"/>
    <p:sldId id="271" r:id="rId7"/>
    <p:sldId id="261" r:id="rId8"/>
    <p:sldId id="342" r:id="rId9"/>
    <p:sldId id="268" r:id="rId10"/>
    <p:sldId id="277" r:id="rId11"/>
    <p:sldId id="291" r:id="rId12"/>
    <p:sldId id="269" r:id="rId13"/>
    <p:sldId id="262" r:id="rId14"/>
    <p:sldId id="257" r:id="rId15"/>
    <p:sldId id="279" r:id="rId16"/>
    <p:sldId id="280" r:id="rId17"/>
    <p:sldId id="281" r:id="rId18"/>
    <p:sldId id="292" r:id="rId19"/>
    <p:sldId id="278" r:id="rId20"/>
    <p:sldId id="272" r:id="rId21"/>
    <p:sldId id="283" r:id="rId22"/>
    <p:sldId id="273" r:id="rId23"/>
    <p:sldId id="264" r:id="rId24"/>
    <p:sldId id="344" r:id="rId25"/>
    <p:sldId id="285" r:id="rId26"/>
    <p:sldId id="284" r:id="rId27"/>
    <p:sldId id="343" r:id="rId28"/>
    <p:sldId id="263" r:id="rId29"/>
    <p:sldId id="282" r:id="rId30"/>
    <p:sldId id="265" r:id="rId31"/>
    <p:sldId id="286" r:id="rId32"/>
    <p:sldId id="289" r:id="rId33"/>
    <p:sldId id="275" r:id="rId34"/>
    <p:sldId id="287" r:id="rId35"/>
    <p:sldId id="288" r:id="rId36"/>
    <p:sldId id="290" r:id="rId37"/>
    <p:sldId id="347" r:id="rId38"/>
    <p:sldId id="259" r:id="rId39"/>
    <p:sldId id="307" r:id="rId40"/>
    <p:sldId id="348" r:id="rId41"/>
    <p:sldId id="349" r:id="rId42"/>
    <p:sldId id="270" r:id="rId43"/>
    <p:sldId id="350" r:id="rId44"/>
    <p:sldId id="351" r:id="rId45"/>
    <p:sldId id="306" r:id="rId46"/>
    <p:sldId id="352" r:id="rId47"/>
    <p:sldId id="308" r:id="rId48"/>
    <p:sldId id="353" r:id="rId49"/>
    <p:sldId id="276" r:id="rId50"/>
    <p:sldId id="354" r:id="rId51"/>
    <p:sldId id="355" r:id="rId52"/>
    <p:sldId id="356" r:id="rId53"/>
    <p:sldId id="357" r:id="rId54"/>
    <p:sldId id="358" r:id="rId55"/>
    <p:sldId id="309" r:id="rId56"/>
    <p:sldId id="359" r:id="rId57"/>
    <p:sldId id="360" r:id="rId58"/>
    <p:sldId id="361" r:id="rId59"/>
    <p:sldId id="362" r:id="rId60"/>
    <p:sldId id="363" r:id="rId61"/>
    <p:sldId id="364" r:id="rId62"/>
    <p:sldId id="365" r:id="rId63"/>
    <p:sldId id="366" r:id="rId64"/>
    <p:sldId id="310" r:id="rId65"/>
    <p:sldId id="367" r:id="rId66"/>
    <p:sldId id="368" r:id="rId67"/>
    <p:sldId id="369" r:id="rId68"/>
    <p:sldId id="370" r:id="rId69"/>
    <p:sldId id="371" r:id="rId70"/>
    <p:sldId id="311" r:id="rId71"/>
    <p:sldId id="372" r:id="rId72"/>
    <p:sldId id="373" r:id="rId73"/>
    <p:sldId id="293" r:id="rId74"/>
    <p:sldId id="313" r:id="rId75"/>
    <p:sldId id="296" r:id="rId76"/>
    <p:sldId id="314" r:id="rId77"/>
    <p:sldId id="295" r:id="rId78"/>
    <p:sldId id="297" r:id="rId79"/>
    <p:sldId id="298" r:id="rId80"/>
    <p:sldId id="299" r:id="rId81"/>
    <p:sldId id="300" r:id="rId82"/>
    <p:sldId id="312" r:id="rId83"/>
    <p:sldId id="302" r:id="rId84"/>
    <p:sldId id="303" r:id="rId85"/>
    <p:sldId id="304" r:id="rId86"/>
    <p:sldId id="305" r:id="rId87"/>
    <p:sldId id="374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13"/>
    <p:restoredTop sz="71383"/>
  </p:normalViewPr>
  <p:slideViewPr>
    <p:cSldViewPr snapToGrid="0">
      <p:cViewPr varScale="1">
        <p:scale>
          <a:sx n="95" d="100"/>
          <a:sy n="95" d="100"/>
        </p:scale>
        <p:origin x="17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ata1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91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11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11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11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image" Target="../media/image164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6DF638-AB0B-4368-B57F-86BF86D4C5B2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F4D332-0631-46CF-B30A-58835F2F8B6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Parallelism</a:t>
          </a:r>
        </a:p>
      </dgm:t>
    </dgm:pt>
    <dgm:pt modelId="{CB80459C-C287-4B1A-92A3-C5253197C843}" type="parTrans" cxnId="{7AB0C603-5838-4940-B63A-4673DBEAF985}">
      <dgm:prSet/>
      <dgm:spPr/>
      <dgm:t>
        <a:bodyPr/>
        <a:lstStyle/>
        <a:p>
          <a:endParaRPr lang="en-US"/>
        </a:p>
      </dgm:t>
    </dgm:pt>
    <dgm:pt modelId="{92203D65-2090-4719-856B-8783C0A7FFCD}" type="sibTrans" cxnId="{7AB0C603-5838-4940-B63A-4673DBEAF985}">
      <dgm:prSet/>
      <dgm:spPr/>
      <dgm:t>
        <a:bodyPr/>
        <a:lstStyle/>
        <a:p>
          <a:endParaRPr lang="en-US"/>
        </a:p>
      </dgm:t>
    </dgm:pt>
    <dgm:pt modelId="{1DF3ADFE-20EE-4D43-A340-8845EE0B5D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Data Parallelism</a:t>
          </a:r>
        </a:p>
      </dgm:t>
    </dgm:pt>
    <dgm:pt modelId="{15A5D827-9A4A-456B-A056-04ECEB603E6B}" type="parTrans" cxnId="{37CF1FF8-CBD1-4E90-8F5E-D804FF706F08}">
      <dgm:prSet/>
      <dgm:spPr/>
      <dgm:t>
        <a:bodyPr/>
        <a:lstStyle/>
        <a:p>
          <a:endParaRPr lang="en-US"/>
        </a:p>
      </dgm:t>
    </dgm:pt>
    <dgm:pt modelId="{86642CB6-B32B-4634-9EDD-119D99C05D57}" type="sibTrans" cxnId="{37CF1FF8-CBD1-4E90-8F5E-D804FF706F08}">
      <dgm:prSet/>
      <dgm:spPr/>
      <dgm:t>
        <a:bodyPr/>
        <a:lstStyle/>
        <a:p>
          <a:endParaRPr lang="en-US"/>
        </a:p>
      </dgm:t>
    </dgm:pt>
    <dgm:pt modelId="{F4C8B493-14DB-4672-9E8C-39C666FA23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Pipeline Parallelism</a:t>
          </a:r>
        </a:p>
        <a:p>
          <a:pPr>
            <a:lnSpc>
              <a:spcPct val="100000"/>
            </a:lnSpc>
          </a:pPr>
          <a:r>
            <a:rPr lang="en-US" dirty="0"/>
            <a:t>Model Parallelism</a:t>
          </a:r>
        </a:p>
      </dgm:t>
    </dgm:pt>
    <dgm:pt modelId="{FF55E0B2-0CB6-488D-A12C-53BF6A5278A0}" type="parTrans" cxnId="{9BCF1B5F-CBD6-4E5F-94C6-E6038E454381}">
      <dgm:prSet/>
      <dgm:spPr/>
      <dgm:t>
        <a:bodyPr/>
        <a:lstStyle/>
        <a:p>
          <a:endParaRPr lang="en-US"/>
        </a:p>
      </dgm:t>
    </dgm:pt>
    <dgm:pt modelId="{2549E366-D106-4C41-A663-C0794F28D55D}" type="sibTrans" cxnId="{9BCF1B5F-CBD6-4E5F-94C6-E6038E454381}">
      <dgm:prSet/>
      <dgm:spPr/>
      <dgm:t>
        <a:bodyPr/>
        <a:lstStyle/>
        <a:p>
          <a:endParaRPr lang="en-US"/>
        </a:p>
      </dgm:t>
    </dgm:pt>
    <dgm:pt modelId="{8E4A9CD1-6B90-4BC1-8330-5ABA1B254F9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ZeRO</a:t>
          </a:r>
          <a:endParaRPr lang="en-US" dirty="0"/>
        </a:p>
      </dgm:t>
    </dgm:pt>
    <dgm:pt modelId="{7D8E4115-FC0B-4A56-908D-634609E42787}" type="parTrans" cxnId="{E31DBE8B-1D63-4FB9-9231-B45D373849A7}">
      <dgm:prSet/>
      <dgm:spPr/>
      <dgm:t>
        <a:bodyPr/>
        <a:lstStyle/>
        <a:p>
          <a:endParaRPr lang="en-US"/>
        </a:p>
      </dgm:t>
    </dgm:pt>
    <dgm:pt modelId="{B90FF1CD-4F6C-45D0-9A13-7097B83A4859}" type="sibTrans" cxnId="{E31DBE8B-1D63-4FB9-9231-B45D373849A7}">
      <dgm:prSet/>
      <dgm:spPr/>
      <dgm:t>
        <a:bodyPr/>
        <a:lstStyle/>
        <a:p>
          <a:endParaRPr lang="en-US"/>
        </a:p>
      </dgm:t>
    </dgm:pt>
    <dgm:pt modelId="{3F4B483B-A8E8-442E-B283-9E7CFFF8DC7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Optimizations</a:t>
          </a:r>
        </a:p>
      </dgm:t>
    </dgm:pt>
    <dgm:pt modelId="{A8D92AA4-7F1F-472C-B8DD-3F52193A500A}" type="parTrans" cxnId="{8AE64C61-3AF8-48C2-B68B-1547B48B887A}">
      <dgm:prSet/>
      <dgm:spPr/>
      <dgm:t>
        <a:bodyPr/>
        <a:lstStyle/>
        <a:p>
          <a:endParaRPr lang="en-US"/>
        </a:p>
      </dgm:t>
    </dgm:pt>
    <dgm:pt modelId="{4904D93A-C826-4FD0-B87F-6A4023E0DDD0}" type="sibTrans" cxnId="{8AE64C61-3AF8-48C2-B68B-1547B48B887A}">
      <dgm:prSet/>
      <dgm:spPr/>
      <dgm:t>
        <a:bodyPr/>
        <a:lstStyle/>
        <a:p>
          <a:endParaRPr lang="en-US"/>
        </a:p>
      </dgm:t>
    </dgm:pt>
    <dgm:pt modelId="{C7513097-D15C-425F-BB39-D6246423EF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Activation Checkpointing</a:t>
          </a:r>
        </a:p>
      </dgm:t>
    </dgm:pt>
    <dgm:pt modelId="{9DF15EBC-8553-4B47-9560-945227D0B110}" type="parTrans" cxnId="{9C7F8432-D539-467B-AC1A-38BE775DDAD4}">
      <dgm:prSet/>
      <dgm:spPr/>
      <dgm:t>
        <a:bodyPr/>
        <a:lstStyle/>
        <a:p>
          <a:endParaRPr lang="en-US"/>
        </a:p>
      </dgm:t>
    </dgm:pt>
    <dgm:pt modelId="{D9E6B811-3EAD-4B5A-ACF6-27D36A7C0245}" type="sibTrans" cxnId="{9C7F8432-D539-467B-AC1A-38BE775DDAD4}">
      <dgm:prSet/>
      <dgm:spPr/>
      <dgm:t>
        <a:bodyPr/>
        <a:lstStyle/>
        <a:p>
          <a:endParaRPr lang="en-US"/>
        </a:p>
      </dgm:t>
    </dgm:pt>
    <dgm:pt modelId="{569B92CB-CE50-48D6-A1F4-5DF43C08C6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Mixed Precision Training</a:t>
          </a:r>
        </a:p>
      </dgm:t>
    </dgm:pt>
    <dgm:pt modelId="{37A306ED-1EAE-40ED-A5D3-2A7701556FE9}" type="parTrans" cxnId="{B3E8DDE6-B146-43E8-B535-F305FAAC0B02}">
      <dgm:prSet/>
      <dgm:spPr/>
      <dgm:t>
        <a:bodyPr/>
        <a:lstStyle/>
        <a:p>
          <a:endParaRPr lang="en-US"/>
        </a:p>
      </dgm:t>
    </dgm:pt>
    <dgm:pt modelId="{0FC17042-E3BE-46D7-A80B-3F0A6FA98063}" type="sibTrans" cxnId="{B3E8DDE6-B146-43E8-B535-F305FAAC0B02}">
      <dgm:prSet/>
      <dgm:spPr/>
      <dgm:t>
        <a:bodyPr/>
        <a:lstStyle/>
        <a:p>
          <a:endParaRPr lang="en-US"/>
        </a:p>
      </dgm:t>
    </dgm:pt>
    <dgm:pt modelId="{0C8D28FA-5BD5-4CFE-A81C-8090B8951341}" type="pres">
      <dgm:prSet presAssocID="{A66DF638-AB0B-4368-B57F-86BF86D4C5B2}" presName="root" presStyleCnt="0">
        <dgm:presLayoutVars>
          <dgm:dir/>
          <dgm:resizeHandles val="exact"/>
        </dgm:presLayoutVars>
      </dgm:prSet>
      <dgm:spPr/>
    </dgm:pt>
    <dgm:pt modelId="{D96B1756-36F9-40FF-96EB-4768E2C87645}" type="pres">
      <dgm:prSet presAssocID="{ABF4D332-0631-46CF-B30A-58835F2F8B6B}" presName="compNode" presStyleCnt="0"/>
      <dgm:spPr/>
    </dgm:pt>
    <dgm:pt modelId="{94D46730-AB13-4D5C-9872-E39496C72027}" type="pres">
      <dgm:prSet presAssocID="{ABF4D332-0631-46CF-B30A-58835F2F8B6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rver outline"/>
        </a:ext>
      </dgm:extLst>
    </dgm:pt>
    <dgm:pt modelId="{EB5A2653-F0B2-41C2-B222-6011D2F5AC6E}" type="pres">
      <dgm:prSet presAssocID="{ABF4D332-0631-46CF-B30A-58835F2F8B6B}" presName="iconSpace" presStyleCnt="0"/>
      <dgm:spPr/>
    </dgm:pt>
    <dgm:pt modelId="{36F66B44-6D9F-4053-B099-D556C27EEC29}" type="pres">
      <dgm:prSet presAssocID="{ABF4D332-0631-46CF-B30A-58835F2F8B6B}" presName="parTx" presStyleLbl="revTx" presStyleIdx="0" presStyleCnt="4">
        <dgm:presLayoutVars>
          <dgm:chMax val="0"/>
          <dgm:chPref val="0"/>
        </dgm:presLayoutVars>
      </dgm:prSet>
      <dgm:spPr/>
    </dgm:pt>
    <dgm:pt modelId="{B2C40819-2338-4230-AB25-36128302FC9F}" type="pres">
      <dgm:prSet presAssocID="{ABF4D332-0631-46CF-B30A-58835F2F8B6B}" presName="txSpace" presStyleCnt="0"/>
      <dgm:spPr/>
    </dgm:pt>
    <dgm:pt modelId="{63D972C3-0E6A-4235-8636-C7C37FA6D4C7}" type="pres">
      <dgm:prSet presAssocID="{ABF4D332-0631-46CF-B30A-58835F2F8B6B}" presName="desTx" presStyleLbl="revTx" presStyleIdx="1" presStyleCnt="4">
        <dgm:presLayoutVars/>
      </dgm:prSet>
      <dgm:spPr/>
    </dgm:pt>
    <dgm:pt modelId="{665D213D-25E4-4F97-866D-0C170FEFEDF5}" type="pres">
      <dgm:prSet presAssocID="{92203D65-2090-4719-856B-8783C0A7FFCD}" presName="sibTrans" presStyleCnt="0"/>
      <dgm:spPr/>
    </dgm:pt>
    <dgm:pt modelId="{A47821A4-80B3-41CA-886A-EEA48EB4F8D4}" type="pres">
      <dgm:prSet presAssocID="{3F4B483B-A8E8-442E-B283-9E7CFFF8DC7F}" presName="compNode" presStyleCnt="0"/>
      <dgm:spPr/>
    </dgm:pt>
    <dgm:pt modelId="{E0C0F96A-2717-4DDE-89BE-5421E098D3AC}" type="pres">
      <dgm:prSet presAssocID="{3F4B483B-A8E8-442E-B283-9E7CFFF8DC7F}" presName="iconRect" presStyleLbl="node1" presStyleIdx="1" presStyleCnt="2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inary outline"/>
        </a:ext>
      </dgm:extLst>
    </dgm:pt>
    <dgm:pt modelId="{1E2FE09A-D577-406D-BD23-828F451D1F6C}" type="pres">
      <dgm:prSet presAssocID="{3F4B483B-A8E8-442E-B283-9E7CFFF8DC7F}" presName="iconSpace" presStyleCnt="0"/>
      <dgm:spPr/>
    </dgm:pt>
    <dgm:pt modelId="{7E71CAFC-8BE6-43EB-957E-8E1BFEC903EA}" type="pres">
      <dgm:prSet presAssocID="{3F4B483B-A8E8-442E-B283-9E7CFFF8DC7F}" presName="parTx" presStyleLbl="revTx" presStyleIdx="2" presStyleCnt="4">
        <dgm:presLayoutVars>
          <dgm:chMax val="0"/>
          <dgm:chPref val="0"/>
        </dgm:presLayoutVars>
      </dgm:prSet>
      <dgm:spPr/>
    </dgm:pt>
    <dgm:pt modelId="{0D8D7F31-7203-4B91-B539-1FAD2114DA05}" type="pres">
      <dgm:prSet presAssocID="{3F4B483B-A8E8-442E-B283-9E7CFFF8DC7F}" presName="txSpace" presStyleCnt="0"/>
      <dgm:spPr/>
    </dgm:pt>
    <dgm:pt modelId="{CB8E1F03-A953-441E-9CF1-94FD458B6154}" type="pres">
      <dgm:prSet presAssocID="{3F4B483B-A8E8-442E-B283-9E7CFFF8DC7F}" presName="desTx" presStyleLbl="revTx" presStyleIdx="3" presStyleCnt="4">
        <dgm:presLayoutVars/>
      </dgm:prSet>
      <dgm:spPr/>
    </dgm:pt>
  </dgm:ptLst>
  <dgm:cxnLst>
    <dgm:cxn modelId="{7AB0C603-5838-4940-B63A-4673DBEAF985}" srcId="{A66DF638-AB0B-4368-B57F-86BF86D4C5B2}" destId="{ABF4D332-0631-46CF-B30A-58835F2F8B6B}" srcOrd="0" destOrd="0" parTransId="{CB80459C-C287-4B1A-92A3-C5253197C843}" sibTransId="{92203D65-2090-4719-856B-8783C0A7FFCD}"/>
    <dgm:cxn modelId="{E23B0917-F4AC-478D-9CCE-C729727472C0}" type="presOf" srcId="{8E4A9CD1-6B90-4BC1-8330-5ABA1B254F9C}" destId="{63D972C3-0E6A-4235-8636-C7C37FA6D4C7}" srcOrd="0" destOrd="2" presId="urn:microsoft.com/office/officeart/2018/2/layout/IconLabelDescriptionList"/>
    <dgm:cxn modelId="{79C9742C-C692-43D0-8F8F-652DD6760889}" type="presOf" srcId="{ABF4D332-0631-46CF-B30A-58835F2F8B6B}" destId="{36F66B44-6D9F-4053-B099-D556C27EEC29}" srcOrd="0" destOrd="0" presId="urn:microsoft.com/office/officeart/2018/2/layout/IconLabelDescriptionList"/>
    <dgm:cxn modelId="{6D714030-32C4-423A-B333-5C81E92A3C3E}" type="presOf" srcId="{C7513097-D15C-425F-BB39-D6246423EFFA}" destId="{CB8E1F03-A953-441E-9CF1-94FD458B6154}" srcOrd="0" destOrd="0" presId="urn:microsoft.com/office/officeart/2018/2/layout/IconLabelDescriptionList"/>
    <dgm:cxn modelId="{9C7F8432-D539-467B-AC1A-38BE775DDAD4}" srcId="{3F4B483B-A8E8-442E-B283-9E7CFFF8DC7F}" destId="{C7513097-D15C-425F-BB39-D6246423EFFA}" srcOrd="0" destOrd="0" parTransId="{9DF15EBC-8553-4B47-9560-945227D0B110}" sibTransId="{D9E6B811-3EAD-4B5A-ACF6-27D36A7C0245}"/>
    <dgm:cxn modelId="{4EE87542-1489-49F9-9643-F66EE3F39842}" type="presOf" srcId="{F4C8B493-14DB-4672-9E8C-39C666FA2319}" destId="{63D972C3-0E6A-4235-8636-C7C37FA6D4C7}" srcOrd="0" destOrd="1" presId="urn:microsoft.com/office/officeart/2018/2/layout/IconLabelDescriptionList"/>
    <dgm:cxn modelId="{9BCF1B5F-CBD6-4E5F-94C6-E6038E454381}" srcId="{ABF4D332-0631-46CF-B30A-58835F2F8B6B}" destId="{F4C8B493-14DB-4672-9E8C-39C666FA2319}" srcOrd="1" destOrd="0" parTransId="{FF55E0B2-0CB6-488D-A12C-53BF6A5278A0}" sibTransId="{2549E366-D106-4C41-A663-C0794F28D55D}"/>
    <dgm:cxn modelId="{8AE64C61-3AF8-48C2-B68B-1547B48B887A}" srcId="{A66DF638-AB0B-4368-B57F-86BF86D4C5B2}" destId="{3F4B483B-A8E8-442E-B283-9E7CFFF8DC7F}" srcOrd="1" destOrd="0" parTransId="{A8D92AA4-7F1F-472C-B8DD-3F52193A500A}" sibTransId="{4904D93A-C826-4FD0-B87F-6A4023E0DDD0}"/>
    <dgm:cxn modelId="{35DBB187-C957-4C06-8F0C-183BF53AB79D}" type="presOf" srcId="{3F4B483B-A8E8-442E-B283-9E7CFFF8DC7F}" destId="{7E71CAFC-8BE6-43EB-957E-8E1BFEC903EA}" srcOrd="0" destOrd="0" presId="urn:microsoft.com/office/officeart/2018/2/layout/IconLabelDescriptionList"/>
    <dgm:cxn modelId="{E31DBE8B-1D63-4FB9-9231-B45D373849A7}" srcId="{ABF4D332-0631-46CF-B30A-58835F2F8B6B}" destId="{8E4A9CD1-6B90-4BC1-8330-5ABA1B254F9C}" srcOrd="2" destOrd="0" parTransId="{7D8E4115-FC0B-4A56-908D-634609E42787}" sibTransId="{B90FF1CD-4F6C-45D0-9A13-7097B83A4859}"/>
    <dgm:cxn modelId="{879E9FA1-7CFF-4BCC-BB88-BCA36F51A398}" type="presOf" srcId="{1DF3ADFE-20EE-4D43-A340-8845EE0B5D2E}" destId="{63D972C3-0E6A-4235-8636-C7C37FA6D4C7}" srcOrd="0" destOrd="0" presId="urn:microsoft.com/office/officeart/2018/2/layout/IconLabelDescriptionList"/>
    <dgm:cxn modelId="{49E725D6-DF7C-4440-8216-3E04A6C973AB}" type="presOf" srcId="{A66DF638-AB0B-4368-B57F-86BF86D4C5B2}" destId="{0C8D28FA-5BD5-4CFE-A81C-8090B8951341}" srcOrd="0" destOrd="0" presId="urn:microsoft.com/office/officeart/2018/2/layout/IconLabelDescriptionList"/>
    <dgm:cxn modelId="{10E786E6-EAD2-4025-8C60-5C413C8C78E6}" type="presOf" srcId="{569B92CB-CE50-48D6-A1F4-5DF43C08C6D0}" destId="{CB8E1F03-A953-441E-9CF1-94FD458B6154}" srcOrd="0" destOrd="1" presId="urn:microsoft.com/office/officeart/2018/2/layout/IconLabelDescriptionList"/>
    <dgm:cxn modelId="{B3E8DDE6-B146-43E8-B535-F305FAAC0B02}" srcId="{3F4B483B-A8E8-442E-B283-9E7CFFF8DC7F}" destId="{569B92CB-CE50-48D6-A1F4-5DF43C08C6D0}" srcOrd="1" destOrd="0" parTransId="{37A306ED-1EAE-40ED-A5D3-2A7701556FE9}" sibTransId="{0FC17042-E3BE-46D7-A80B-3F0A6FA98063}"/>
    <dgm:cxn modelId="{37CF1FF8-CBD1-4E90-8F5E-D804FF706F08}" srcId="{ABF4D332-0631-46CF-B30A-58835F2F8B6B}" destId="{1DF3ADFE-20EE-4D43-A340-8845EE0B5D2E}" srcOrd="0" destOrd="0" parTransId="{15A5D827-9A4A-456B-A056-04ECEB603E6B}" sibTransId="{86642CB6-B32B-4634-9EDD-119D99C05D57}"/>
    <dgm:cxn modelId="{DFE64EB7-D097-4285-B1F8-DA37CF0B28F8}" type="presParOf" srcId="{0C8D28FA-5BD5-4CFE-A81C-8090B8951341}" destId="{D96B1756-36F9-40FF-96EB-4768E2C87645}" srcOrd="0" destOrd="0" presId="urn:microsoft.com/office/officeart/2018/2/layout/IconLabelDescriptionList"/>
    <dgm:cxn modelId="{D026ADCF-18BB-44C5-BA5B-BA6164F943AE}" type="presParOf" srcId="{D96B1756-36F9-40FF-96EB-4768E2C87645}" destId="{94D46730-AB13-4D5C-9872-E39496C72027}" srcOrd="0" destOrd="0" presId="urn:microsoft.com/office/officeart/2018/2/layout/IconLabelDescriptionList"/>
    <dgm:cxn modelId="{27D531B1-D038-4291-A6FF-327D91DD71B9}" type="presParOf" srcId="{D96B1756-36F9-40FF-96EB-4768E2C87645}" destId="{EB5A2653-F0B2-41C2-B222-6011D2F5AC6E}" srcOrd="1" destOrd="0" presId="urn:microsoft.com/office/officeart/2018/2/layout/IconLabelDescriptionList"/>
    <dgm:cxn modelId="{FEC47BE4-C01D-4B3D-A632-AE1FC3767EC6}" type="presParOf" srcId="{D96B1756-36F9-40FF-96EB-4768E2C87645}" destId="{36F66B44-6D9F-4053-B099-D556C27EEC29}" srcOrd="2" destOrd="0" presId="urn:microsoft.com/office/officeart/2018/2/layout/IconLabelDescriptionList"/>
    <dgm:cxn modelId="{F2D86C6E-9CE5-4671-9BBA-4CB5B16A2410}" type="presParOf" srcId="{D96B1756-36F9-40FF-96EB-4768E2C87645}" destId="{B2C40819-2338-4230-AB25-36128302FC9F}" srcOrd="3" destOrd="0" presId="urn:microsoft.com/office/officeart/2018/2/layout/IconLabelDescriptionList"/>
    <dgm:cxn modelId="{A7005016-B6F9-4F9D-B929-B814F1803B9D}" type="presParOf" srcId="{D96B1756-36F9-40FF-96EB-4768E2C87645}" destId="{63D972C3-0E6A-4235-8636-C7C37FA6D4C7}" srcOrd="4" destOrd="0" presId="urn:microsoft.com/office/officeart/2018/2/layout/IconLabelDescriptionList"/>
    <dgm:cxn modelId="{0E6C167D-F996-4865-9377-97FFB90B82AE}" type="presParOf" srcId="{0C8D28FA-5BD5-4CFE-A81C-8090B8951341}" destId="{665D213D-25E4-4F97-866D-0C170FEFEDF5}" srcOrd="1" destOrd="0" presId="urn:microsoft.com/office/officeart/2018/2/layout/IconLabelDescriptionList"/>
    <dgm:cxn modelId="{58BFDF0F-8ECE-40F1-AA91-0AB680E08713}" type="presParOf" srcId="{0C8D28FA-5BD5-4CFE-A81C-8090B8951341}" destId="{A47821A4-80B3-41CA-886A-EEA48EB4F8D4}" srcOrd="2" destOrd="0" presId="urn:microsoft.com/office/officeart/2018/2/layout/IconLabelDescriptionList"/>
    <dgm:cxn modelId="{A8D759EA-0F68-4843-A80A-880E3799CFD7}" type="presParOf" srcId="{A47821A4-80B3-41CA-886A-EEA48EB4F8D4}" destId="{E0C0F96A-2717-4DDE-89BE-5421E098D3AC}" srcOrd="0" destOrd="0" presId="urn:microsoft.com/office/officeart/2018/2/layout/IconLabelDescriptionList"/>
    <dgm:cxn modelId="{1BCC97AD-0411-47C9-B420-4B7A909593BC}" type="presParOf" srcId="{A47821A4-80B3-41CA-886A-EEA48EB4F8D4}" destId="{1E2FE09A-D577-406D-BD23-828F451D1F6C}" srcOrd="1" destOrd="0" presId="urn:microsoft.com/office/officeart/2018/2/layout/IconLabelDescriptionList"/>
    <dgm:cxn modelId="{1C1EBAC3-D9DD-467B-9E06-4B9F93D2618F}" type="presParOf" srcId="{A47821A4-80B3-41CA-886A-EEA48EB4F8D4}" destId="{7E71CAFC-8BE6-43EB-957E-8E1BFEC903EA}" srcOrd="2" destOrd="0" presId="urn:microsoft.com/office/officeart/2018/2/layout/IconLabelDescriptionList"/>
    <dgm:cxn modelId="{1D7FDC16-C8FF-4163-A612-4A942DD07DE3}" type="presParOf" srcId="{A47821A4-80B3-41CA-886A-EEA48EB4F8D4}" destId="{0D8D7F31-7203-4B91-B539-1FAD2114DA05}" srcOrd="3" destOrd="0" presId="urn:microsoft.com/office/officeart/2018/2/layout/IconLabelDescriptionList"/>
    <dgm:cxn modelId="{D3CA50D7-625E-48EB-B88A-DCDFDD864CC4}" type="presParOf" srcId="{A47821A4-80B3-41CA-886A-EEA48EB4F8D4}" destId="{CB8E1F03-A953-441E-9CF1-94FD458B615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96FB426-CFAD-43DA-BE91-AFA8C488BFD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A2E2B3-9010-4898-B5C8-B8A33AE651BF}">
      <dgm:prSet/>
      <dgm:spPr/>
      <dgm:t>
        <a:bodyPr/>
        <a:lstStyle/>
        <a:p>
          <a:r>
            <a:rPr lang="en-US" dirty="0"/>
            <a:t>High throughput</a:t>
          </a:r>
        </a:p>
      </dgm:t>
    </dgm:pt>
    <dgm:pt modelId="{8F11463D-B8A0-432C-8F44-6F72D800DF13}" type="parTrans" cxnId="{BD252B31-1888-4350-B6EF-8B66199223DE}">
      <dgm:prSet/>
      <dgm:spPr/>
      <dgm:t>
        <a:bodyPr/>
        <a:lstStyle/>
        <a:p>
          <a:endParaRPr lang="en-US"/>
        </a:p>
      </dgm:t>
    </dgm:pt>
    <dgm:pt modelId="{2D6B3043-D851-4C7B-9605-65F0D2C7EF36}" type="sibTrans" cxnId="{BD252B31-1888-4350-B6EF-8B66199223DE}">
      <dgm:prSet/>
      <dgm:spPr/>
      <dgm:t>
        <a:bodyPr/>
        <a:lstStyle/>
        <a:p>
          <a:endParaRPr lang="en-US"/>
        </a:p>
      </dgm:t>
    </dgm:pt>
    <dgm:pt modelId="{10FA163E-395B-40C7-BB55-978BDECD4EBF}">
      <dgm:prSet/>
      <dgm:spPr/>
      <dgm:t>
        <a:bodyPr/>
        <a:lstStyle/>
        <a:p>
          <a:r>
            <a:rPr lang="en-CA" b="0" i="0"/>
            <a:t>Near-perfect scaling</a:t>
          </a:r>
          <a:r>
            <a:rPr lang="en-US" b="0" i="0"/>
            <a:t>: </a:t>
          </a:r>
          <a:r>
            <a:rPr lang="en-US"/>
            <a:t>(as large as your batch size)</a:t>
          </a:r>
        </a:p>
      </dgm:t>
    </dgm:pt>
    <dgm:pt modelId="{050EF415-4139-4B65-A59B-929D3B1FDB91}" type="parTrans" cxnId="{784E3F3D-51EB-40E5-960F-9270F6C3FD4C}">
      <dgm:prSet/>
      <dgm:spPr/>
      <dgm:t>
        <a:bodyPr/>
        <a:lstStyle/>
        <a:p>
          <a:endParaRPr lang="en-US"/>
        </a:p>
      </dgm:t>
    </dgm:pt>
    <dgm:pt modelId="{880BA992-B1B3-4565-A583-6A774FD86C60}" type="sibTrans" cxnId="{784E3F3D-51EB-40E5-960F-9270F6C3FD4C}">
      <dgm:prSet/>
      <dgm:spPr/>
      <dgm:t>
        <a:bodyPr/>
        <a:lstStyle/>
        <a:p>
          <a:endParaRPr lang="en-US"/>
        </a:p>
      </dgm:t>
    </dgm:pt>
    <dgm:pt modelId="{40CFE0D0-56D4-4B64-B657-786A0A851D20}">
      <dgm:prSet/>
      <dgm:spPr/>
      <dgm:t>
        <a:bodyPr/>
        <a:lstStyle/>
        <a:p>
          <a:r>
            <a:rPr lang="en-US"/>
            <a:t>Architecture Independent, and no model rewrite</a:t>
          </a:r>
        </a:p>
      </dgm:t>
    </dgm:pt>
    <dgm:pt modelId="{3C323E9F-978B-463E-9706-48567B2DC8BF}" type="parTrans" cxnId="{4953CA76-5174-4501-AAAC-AC1BD3F1BDD6}">
      <dgm:prSet/>
      <dgm:spPr/>
      <dgm:t>
        <a:bodyPr/>
        <a:lstStyle/>
        <a:p>
          <a:endParaRPr lang="en-US"/>
        </a:p>
      </dgm:t>
    </dgm:pt>
    <dgm:pt modelId="{27FFF8D6-9874-4D45-AEAA-0D0FF2AE0B7C}" type="sibTrans" cxnId="{4953CA76-5174-4501-AAAC-AC1BD3F1BDD6}">
      <dgm:prSet/>
      <dgm:spPr/>
      <dgm:t>
        <a:bodyPr/>
        <a:lstStyle/>
        <a:p>
          <a:endParaRPr lang="en-US"/>
        </a:p>
      </dgm:t>
    </dgm:pt>
    <dgm:pt modelId="{CDFBA0E1-71DF-42E6-A165-43D8864C2FA1}">
      <dgm:prSet/>
      <dgm:spPr/>
      <dgm:t>
        <a:bodyPr/>
        <a:lstStyle/>
        <a:p>
          <a:r>
            <a:rPr lang="en-US" dirty="0"/>
            <a:t>Single GPU VRAM is still the bottleneck</a:t>
          </a:r>
        </a:p>
      </dgm:t>
    </dgm:pt>
    <dgm:pt modelId="{60BDEA8F-F7A7-4435-B993-8C5EBBE19ACE}" type="parTrans" cxnId="{E470229B-A07F-4EC5-A6FE-89317D0FE62B}">
      <dgm:prSet/>
      <dgm:spPr/>
      <dgm:t>
        <a:bodyPr/>
        <a:lstStyle/>
        <a:p>
          <a:endParaRPr lang="en-US"/>
        </a:p>
      </dgm:t>
    </dgm:pt>
    <dgm:pt modelId="{1D3B03BB-AD74-4CB8-998A-A29341A4EB06}" type="sibTrans" cxnId="{E470229B-A07F-4EC5-A6FE-89317D0FE62B}">
      <dgm:prSet/>
      <dgm:spPr/>
      <dgm:t>
        <a:bodyPr/>
        <a:lstStyle/>
        <a:p>
          <a:endParaRPr lang="en-US"/>
        </a:p>
      </dgm:t>
    </dgm:pt>
    <dgm:pt modelId="{054577DE-AD62-D045-BAD7-070968758CA0}">
      <dgm:prSet/>
      <dgm:spPr/>
      <dgm:t>
        <a:bodyPr/>
        <a:lstStyle/>
        <a:p>
          <a:r>
            <a:rPr lang="en-US"/>
            <a:t>Moderate communication </a:t>
          </a:r>
          <a:r>
            <a:rPr lang="en-US" dirty="0"/>
            <a:t>overhead</a:t>
          </a:r>
        </a:p>
      </dgm:t>
    </dgm:pt>
    <dgm:pt modelId="{BFD8FE4E-A4D9-B64F-BEFF-233F78CC2AEB}" type="parTrans" cxnId="{CB95A578-FC8D-0B41-B934-0337E1CE2D4F}">
      <dgm:prSet/>
      <dgm:spPr/>
    </dgm:pt>
    <dgm:pt modelId="{3A54088E-C7B5-1243-A903-410962F4B21A}" type="sibTrans" cxnId="{CB95A578-FC8D-0B41-B934-0337E1CE2D4F}">
      <dgm:prSet/>
      <dgm:spPr/>
    </dgm:pt>
    <dgm:pt modelId="{17C525BF-27D5-774B-BE84-2E7F301472AF}" type="pres">
      <dgm:prSet presAssocID="{C96FB426-CFAD-43DA-BE91-AFA8C488BFD6}" presName="vert0" presStyleCnt="0">
        <dgm:presLayoutVars>
          <dgm:dir/>
          <dgm:animOne val="branch"/>
          <dgm:animLvl val="lvl"/>
        </dgm:presLayoutVars>
      </dgm:prSet>
      <dgm:spPr/>
    </dgm:pt>
    <dgm:pt modelId="{9D9A48FF-10F2-F04E-9ED3-F4F7F68E3548}" type="pres">
      <dgm:prSet presAssocID="{07A2E2B3-9010-4898-B5C8-B8A33AE651BF}" presName="thickLine" presStyleLbl="alignNode1" presStyleIdx="0" presStyleCnt="5"/>
      <dgm:spPr/>
    </dgm:pt>
    <dgm:pt modelId="{1F85C511-C0C4-A34B-9DBA-1599076ED374}" type="pres">
      <dgm:prSet presAssocID="{07A2E2B3-9010-4898-B5C8-B8A33AE651BF}" presName="horz1" presStyleCnt="0"/>
      <dgm:spPr/>
    </dgm:pt>
    <dgm:pt modelId="{43F46EAE-1379-2643-B8AE-0C34D8196C5E}" type="pres">
      <dgm:prSet presAssocID="{07A2E2B3-9010-4898-B5C8-B8A33AE651BF}" presName="tx1" presStyleLbl="revTx" presStyleIdx="0" presStyleCnt="5"/>
      <dgm:spPr/>
    </dgm:pt>
    <dgm:pt modelId="{3E0BCF7A-A4B6-DD44-9A76-C4C2E33D1074}" type="pres">
      <dgm:prSet presAssocID="{07A2E2B3-9010-4898-B5C8-B8A33AE651BF}" presName="vert1" presStyleCnt="0"/>
      <dgm:spPr/>
    </dgm:pt>
    <dgm:pt modelId="{DE632417-79FA-E341-A91F-A44DAF723857}" type="pres">
      <dgm:prSet presAssocID="{054577DE-AD62-D045-BAD7-070968758CA0}" presName="thickLine" presStyleLbl="alignNode1" presStyleIdx="1" presStyleCnt="5"/>
      <dgm:spPr/>
    </dgm:pt>
    <dgm:pt modelId="{FAFC1C89-CA2B-2848-9707-AE523422A702}" type="pres">
      <dgm:prSet presAssocID="{054577DE-AD62-D045-BAD7-070968758CA0}" presName="horz1" presStyleCnt="0"/>
      <dgm:spPr/>
    </dgm:pt>
    <dgm:pt modelId="{B4AD2A36-916B-A14B-87A4-55B06B9DA270}" type="pres">
      <dgm:prSet presAssocID="{054577DE-AD62-D045-BAD7-070968758CA0}" presName="tx1" presStyleLbl="revTx" presStyleIdx="1" presStyleCnt="5"/>
      <dgm:spPr/>
    </dgm:pt>
    <dgm:pt modelId="{806FF421-C18E-1D4A-9AB6-59EAF427E960}" type="pres">
      <dgm:prSet presAssocID="{054577DE-AD62-D045-BAD7-070968758CA0}" presName="vert1" presStyleCnt="0"/>
      <dgm:spPr/>
    </dgm:pt>
    <dgm:pt modelId="{50F19F16-C0B8-A84C-B772-82BB0B6115CB}" type="pres">
      <dgm:prSet presAssocID="{10FA163E-395B-40C7-BB55-978BDECD4EBF}" presName="thickLine" presStyleLbl="alignNode1" presStyleIdx="2" presStyleCnt="5"/>
      <dgm:spPr/>
    </dgm:pt>
    <dgm:pt modelId="{7DAFFC7E-EBBA-EA4B-95B6-32B1A0F34C37}" type="pres">
      <dgm:prSet presAssocID="{10FA163E-395B-40C7-BB55-978BDECD4EBF}" presName="horz1" presStyleCnt="0"/>
      <dgm:spPr/>
    </dgm:pt>
    <dgm:pt modelId="{9770F08D-6EF4-D64F-AD67-8AC464FA541D}" type="pres">
      <dgm:prSet presAssocID="{10FA163E-395B-40C7-BB55-978BDECD4EBF}" presName="tx1" presStyleLbl="revTx" presStyleIdx="2" presStyleCnt="5"/>
      <dgm:spPr/>
    </dgm:pt>
    <dgm:pt modelId="{66D5DF30-139E-914D-A58F-325A10886EC3}" type="pres">
      <dgm:prSet presAssocID="{10FA163E-395B-40C7-BB55-978BDECD4EBF}" presName="vert1" presStyleCnt="0"/>
      <dgm:spPr/>
    </dgm:pt>
    <dgm:pt modelId="{FCDD4DEA-57E1-3643-B472-DAE249FD54DA}" type="pres">
      <dgm:prSet presAssocID="{40CFE0D0-56D4-4B64-B657-786A0A851D20}" presName="thickLine" presStyleLbl="alignNode1" presStyleIdx="3" presStyleCnt="5"/>
      <dgm:spPr/>
    </dgm:pt>
    <dgm:pt modelId="{9B6BEB52-724E-8E41-9481-BC4FF0CA460D}" type="pres">
      <dgm:prSet presAssocID="{40CFE0D0-56D4-4B64-B657-786A0A851D20}" presName="horz1" presStyleCnt="0"/>
      <dgm:spPr/>
    </dgm:pt>
    <dgm:pt modelId="{A5F30F55-275C-6D4B-A9E6-7FCC9FA51E3C}" type="pres">
      <dgm:prSet presAssocID="{40CFE0D0-56D4-4B64-B657-786A0A851D20}" presName="tx1" presStyleLbl="revTx" presStyleIdx="3" presStyleCnt="5"/>
      <dgm:spPr/>
    </dgm:pt>
    <dgm:pt modelId="{59ABDE6B-1D83-0C47-90DE-BFFA8570CEB4}" type="pres">
      <dgm:prSet presAssocID="{40CFE0D0-56D4-4B64-B657-786A0A851D20}" presName="vert1" presStyleCnt="0"/>
      <dgm:spPr/>
    </dgm:pt>
    <dgm:pt modelId="{5D3757D3-0172-4440-860C-19DCFC6BE465}" type="pres">
      <dgm:prSet presAssocID="{CDFBA0E1-71DF-42E6-A165-43D8864C2FA1}" presName="thickLine" presStyleLbl="alignNode1" presStyleIdx="4" presStyleCnt="5"/>
      <dgm:spPr/>
    </dgm:pt>
    <dgm:pt modelId="{911EBA75-3571-774E-AB39-ED0E67160F5D}" type="pres">
      <dgm:prSet presAssocID="{CDFBA0E1-71DF-42E6-A165-43D8864C2FA1}" presName="horz1" presStyleCnt="0"/>
      <dgm:spPr/>
    </dgm:pt>
    <dgm:pt modelId="{17ECE30C-4958-5B4B-B477-6338E394085E}" type="pres">
      <dgm:prSet presAssocID="{CDFBA0E1-71DF-42E6-A165-43D8864C2FA1}" presName="tx1" presStyleLbl="revTx" presStyleIdx="4" presStyleCnt="5"/>
      <dgm:spPr/>
    </dgm:pt>
    <dgm:pt modelId="{DEDE17B5-E89D-924F-8733-E4587788898A}" type="pres">
      <dgm:prSet presAssocID="{CDFBA0E1-71DF-42E6-A165-43D8864C2FA1}" presName="vert1" presStyleCnt="0"/>
      <dgm:spPr/>
    </dgm:pt>
  </dgm:ptLst>
  <dgm:cxnLst>
    <dgm:cxn modelId="{62B4F20F-CA3D-FF49-9A14-2EC9BF393F5F}" type="presOf" srcId="{10FA163E-395B-40C7-BB55-978BDECD4EBF}" destId="{9770F08D-6EF4-D64F-AD67-8AC464FA541D}" srcOrd="0" destOrd="0" presId="urn:microsoft.com/office/officeart/2008/layout/LinedList"/>
    <dgm:cxn modelId="{63BD5F17-FCB2-A442-AD8F-6D994C95A584}" type="presOf" srcId="{40CFE0D0-56D4-4B64-B657-786A0A851D20}" destId="{A5F30F55-275C-6D4B-A9E6-7FCC9FA51E3C}" srcOrd="0" destOrd="0" presId="urn:microsoft.com/office/officeart/2008/layout/LinedList"/>
    <dgm:cxn modelId="{BD252B31-1888-4350-B6EF-8B66199223DE}" srcId="{C96FB426-CFAD-43DA-BE91-AFA8C488BFD6}" destId="{07A2E2B3-9010-4898-B5C8-B8A33AE651BF}" srcOrd="0" destOrd="0" parTransId="{8F11463D-B8A0-432C-8F44-6F72D800DF13}" sibTransId="{2D6B3043-D851-4C7B-9605-65F0D2C7EF36}"/>
    <dgm:cxn modelId="{784E3F3D-51EB-40E5-960F-9270F6C3FD4C}" srcId="{C96FB426-CFAD-43DA-BE91-AFA8C488BFD6}" destId="{10FA163E-395B-40C7-BB55-978BDECD4EBF}" srcOrd="2" destOrd="0" parTransId="{050EF415-4139-4B65-A59B-929D3B1FDB91}" sibTransId="{880BA992-B1B3-4565-A583-6A774FD86C60}"/>
    <dgm:cxn modelId="{4953CA76-5174-4501-AAAC-AC1BD3F1BDD6}" srcId="{C96FB426-CFAD-43DA-BE91-AFA8C488BFD6}" destId="{40CFE0D0-56D4-4B64-B657-786A0A851D20}" srcOrd="3" destOrd="0" parTransId="{3C323E9F-978B-463E-9706-48567B2DC8BF}" sibTransId="{27FFF8D6-9874-4D45-AEAA-0D0FF2AE0B7C}"/>
    <dgm:cxn modelId="{CB95A578-FC8D-0B41-B934-0337E1CE2D4F}" srcId="{C96FB426-CFAD-43DA-BE91-AFA8C488BFD6}" destId="{054577DE-AD62-D045-BAD7-070968758CA0}" srcOrd="1" destOrd="0" parTransId="{BFD8FE4E-A4D9-B64F-BEFF-233F78CC2AEB}" sibTransId="{3A54088E-C7B5-1243-A903-410962F4B21A}"/>
    <dgm:cxn modelId="{E470229B-A07F-4EC5-A6FE-89317D0FE62B}" srcId="{C96FB426-CFAD-43DA-BE91-AFA8C488BFD6}" destId="{CDFBA0E1-71DF-42E6-A165-43D8864C2FA1}" srcOrd="4" destOrd="0" parTransId="{60BDEA8F-F7A7-4435-B993-8C5EBBE19ACE}" sibTransId="{1D3B03BB-AD74-4CB8-998A-A29341A4EB06}"/>
    <dgm:cxn modelId="{B72EDAB3-7A57-B448-BAFC-79AC60910145}" type="presOf" srcId="{07A2E2B3-9010-4898-B5C8-B8A33AE651BF}" destId="{43F46EAE-1379-2643-B8AE-0C34D8196C5E}" srcOrd="0" destOrd="0" presId="urn:microsoft.com/office/officeart/2008/layout/LinedList"/>
    <dgm:cxn modelId="{222C48C7-0D1B-2248-8494-5C1794C290D7}" type="presOf" srcId="{054577DE-AD62-D045-BAD7-070968758CA0}" destId="{B4AD2A36-916B-A14B-87A4-55B06B9DA270}" srcOrd="0" destOrd="0" presId="urn:microsoft.com/office/officeart/2008/layout/LinedList"/>
    <dgm:cxn modelId="{287881E5-B926-2348-8B91-AA7AA6B07A7F}" type="presOf" srcId="{C96FB426-CFAD-43DA-BE91-AFA8C488BFD6}" destId="{17C525BF-27D5-774B-BE84-2E7F301472AF}" srcOrd="0" destOrd="0" presId="urn:microsoft.com/office/officeart/2008/layout/LinedList"/>
    <dgm:cxn modelId="{C4ED04FD-6263-4843-8B41-FD13EA831513}" type="presOf" srcId="{CDFBA0E1-71DF-42E6-A165-43D8864C2FA1}" destId="{17ECE30C-4958-5B4B-B477-6338E394085E}" srcOrd="0" destOrd="0" presId="urn:microsoft.com/office/officeart/2008/layout/LinedList"/>
    <dgm:cxn modelId="{EA7149D0-8154-464F-BECB-798F5BF348E5}" type="presParOf" srcId="{17C525BF-27D5-774B-BE84-2E7F301472AF}" destId="{9D9A48FF-10F2-F04E-9ED3-F4F7F68E3548}" srcOrd="0" destOrd="0" presId="urn:microsoft.com/office/officeart/2008/layout/LinedList"/>
    <dgm:cxn modelId="{2D6C31F6-EF3C-274E-B981-50EBEF9B5FDB}" type="presParOf" srcId="{17C525BF-27D5-774B-BE84-2E7F301472AF}" destId="{1F85C511-C0C4-A34B-9DBA-1599076ED374}" srcOrd="1" destOrd="0" presId="urn:microsoft.com/office/officeart/2008/layout/LinedList"/>
    <dgm:cxn modelId="{70FF4409-570B-2743-AECA-5180A70BA4EC}" type="presParOf" srcId="{1F85C511-C0C4-A34B-9DBA-1599076ED374}" destId="{43F46EAE-1379-2643-B8AE-0C34D8196C5E}" srcOrd="0" destOrd="0" presId="urn:microsoft.com/office/officeart/2008/layout/LinedList"/>
    <dgm:cxn modelId="{D4345ACF-6221-624A-8C92-67CB89035E01}" type="presParOf" srcId="{1F85C511-C0C4-A34B-9DBA-1599076ED374}" destId="{3E0BCF7A-A4B6-DD44-9A76-C4C2E33D1074}" srcOrd="1" destOrd="0" presId="urn:microsoft.com/office/officeart/2008/layout/LinedList"/>
    <dgm:cxn modelId="{68686F00-0497-B04E-86DC-3820BDA5C1A7}" type="presParOf" srcId="{17C525BF-27D5-774B-BE84-2E7F301472AF}" destId="{DE632417-79FA-E341-A91F-A44DAF723857}" srcOrd="2" destOrd="0" presId="urn:microsoft.com/office/officeart/2008/layout/LinedList"/>
    <dgm:cxn modelId="{0A5E61BD-A60A-4D45-961B-2453795FCF2F}" type="presParOf" srcId="{17C525BF-27D5-774B-BE84-2E7F301472AF}" destId="{FAFC1C89-CA2B-2848-9707-AE523422A702}" srcOrd="3" destOrd="0" presId="urn:microsoft.com/office/officeart/2008/layout/LinedList"/>
    <dgm:cxn modelId="{4FEE6790-DEF3-8E45-B71C-76CD62EBD820}" type="presParOf" srcId="{FAFC1C89-CA2B-2848-9707-AE523422A702}" destId="{B4AD2A36-916B-A14B-87A4-55B06B9DA270}" srcOrd="0" destOrd="0" presId="urn:microsoft.com/office/officeart/2008/layout/LinedList"/>
    <dgm:cxn modelId="{9D4F3F00-7E5E-5E45-BD76-CA0BEF87E8F0}" type="presParOf" srcId="{FAFC1C89-CA2B-2848-9707-AE523422A702}" destId="{806FF421-C18E-1D4A-9AB6-59EAF427E960}" srcOrd="1" destOrd="0" presId="urn:microsoft.com/office/officeart/2008/layout/LinedList"/>
    <dgm:cxn modelId="{3F54B69B-C8BD-5A42-9746-E787AFCC41FE}" type="presParOf" srcId="{17C525BF-27D5-774B-BE84-2E7F301472AF}" destId="{50F19F16-C0B8-A84C-B772-82BB0B6115CB}" srcOrd="4" destOrd="0" presId="urn:microsoft.com/office/officeart/2008/layout/LinedList"/>
    <dgm:cxn modelId="{0DB093AB-CA63-BE4B-9A9F-286D39C00D59}" type="presParOf" srcId="{17C525BF-27D5-774B-BE84-2E7F301472AF}" destId="{7DAFFC7E-EBBA-EA4B-95B6-32B1A0F34C37}" srcOrd="5" destOrd="0" presId="urn:microsoft.com/office/officeart/2008/layout/LinedList"/>
    <dgm:cxn modelId="{75833C48-1797-7948-8301-FDB9977ED87A}" type="presParOf" srcId="{7DAFFC7E-EBBA-EA4B-95B6-32B1A0F34C37}" destId="{9770F08D-6EF4-D64F-AD67-8AC464FA541D}" srcOrd="0" destOrd="0" presId="urn:microsoft.com/office/officeart/2008/layout/LinedList"/>
    <dgm:cxn modelId="{75C72954-4704-A24F-89DD-2D6061891FDF}" type="presParOf" srcId="{7DAFFC7E-EBBA-EA4B-95B6-32B1A0F34C37}" destId="{66D5DF30-139E-914D-A58F-325A10886EC3}" srcOrd="1" destOrd="0" presId="urn:microsoft.com/office/officeart/2008/layout/LinedList"/>
    <dgm:cxn modelId="{029C2003-7B6B-2743-949D-14C6E9ADA53E}" type="presParOf" srcId="{17C525BF-27D5-774B-BE84-2E7F301472AF}" destId="{FCDD4DEA-57E1-3643-B472-DAE249FD54DA}" srcOrd="6" destOrd="0" presId="urn:microsoft.com/office/officeart/2008/layout/LinedList"/>
    <dgm:cxn modelId="{76F5C3C3-5704-7B42-B4B5-916D9FEA5155}" type="presParOf" srcId="{17C525BF-27D5-774B-BE84-2E7F301472AF}" destId="{9B6BEB52-724E-8E41-9481-BC4FF0CA460D}" srcOrd="7" destOrd="0" presId="urn:microsoft.com/office/officeart/2008/layout/LinedList"/>
    <dgm:cxn modelId="{3BBFDAB3-5AB6-CE4B-B00F-8215049E0DEC}" type="presParOf" srcId="{9B6BEB52-724E-8E41-9481-BC4FF0CA460D}" destId="{A5F30F55-275C-6D4B-A9E6-7FCC9FA51E3C}" srcOrd="0" destOrd="0" presId="urn:microsoft.com/office/officeart/2008/layout/LinedList"/>
    <dgm:cxn modelId="{71C04FCE-DA73-B94D-A7C6-CF31EBF79640}" type="presParOf" srcId="{9B6BEB52-724E-8E41-9481-BC4FF0CA460D}" destId="{59ABDE6B-1D83-0C47-90DE-BFFA8570CEB4}" srcOrd="1" destOrd="0" presId="urn:microsoft.com/office/officeart/2008/layout/LinedList"/>
    <dgm:cxn modelId="{2C55B103-A59A-954D-93CD-8BB00A2C1128}" type="presParOf" srcId="{17C525BF-27D5-774B-BE84-2E7F301472AF}" destId="{5D3757D3-0172-4440-860C-19DCFC6BE465}" srcOrd="8" destOrd="0" presId="urn:microsoft.com/office/officeart/2008/layout/LinedList"/>
    <dgm:cxn modelId="{E2553400-B0E4-B645-87D7-8A09970E478C}" type="presParOf" srcId="{17C525BF-27D5-774B-BE84-2E7F301472AF}" destId="{911EBA75-3571-774E-AB39-ED0E67160F5D}" srcOrd="9" destOrd="0" presId="urn:microsoft.com/office/officeart/2008/layout/LinedList"/>
    <dgm:cxn modelId="{F2CAC744-FC34-9F4F-B9A7-3B72FA3C2D94}" type="presParOf" srcId="{911EBA75-3571-774E-AB39-ED0E67160F5D}" destId="{17ECE30C-4958-5B4B-B477-6338E394085E}" srcOrd="0" destOrd="0" presId="urn:microsoft.com/office/officeart/2008/layout/LinedList"/>
    <dgm:cxn modelId="{53498DE6-A107-6D4C-BFD5-DA4FC8922A6C}" type="presParOf" srcId="{911EBA75-3571-774E-AB39-ED0E67160F5D}" destId="{DEDE17B5-E89D-924F-8733-E4587788898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96FB426-CFAD-43DA-BE91-AFA8C488BFD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FA163E-395B-40C7-BB55-978BDECD4EBF}">
      <dgm:prSet/>
      <dgm:spPr/>
      <dgm:t>
        <a:bodyPr/>
        <a:lstStyle/>
        <a:p>
          <a:r>
            <a:rPr lang="en-US" dirty="0"/>
            <a:t>Architecture Independent, but needs code rewriting</a:t>
          </a:r>
        </a:p>
      </dgm:t>
    </dgm:pt>
    <dgm:pt modelId="{050EF415-4139-4B65-A59B-929D3B1FDB91}" type="parTrans" cxnId="{784E3F3D-51EB-40E5-960F-9270F6C3FD4C}">
      <dgm:prSet/>
      <dgm:spPr/>
      <dgm:t>
        <a:bodyPr/>
        <a:lstStyle/>
        <a:p>
          <a:endParaRPr lang="en-US"/>
        </a:p>
      </dgm:t>
    </dgm:pt>
    <dgm:pt modelId="{880BA992-B1B3-4565-A583-6A774FD86C60}" type="sibTrans" cxnId="{784E3F3D-51EB-40E5-960F-9270F6C3FD4C}">
      <dgm:prSet/>
      <dgm:spPr/>
      <dgm:t>
        <a:bodyPr/>
        <a:lstStyle/>
        <a:p>
          <a:endParaRPr lang="en-US"/>
        </a:p>
      </dgm:t>
    </dgm:pt>
    <dgm:pt modelId="{CDFBA0E1-71DF-42E6-A165-43D8864C2FA1}">
      <dgm:prSet/>
      <dgm:spPr/>
      <dgm:t>
        <a:bodyPr/>
        <a:lstStyle/>
        <a:p>
          <a:r>
            <a:rPr lang="en-US" dirty="0"/>
            <a:t>Memory/device: Max Partition (weights) + activations for all micro-batches</a:t>
          </a:r>
        </a:p>
      </dgm:t>
    </dgm:pt>
    <dgm:pt modelId="{60BDEA8F-F7A7-4435-B993-8C5EBBE19ACE}" type="parTrans" cxnId="{E470229B-A07F-4EC5-A6FE-89317D0FE62B}">
      <dgm:prSet/>
      <dgm:spPr/>
      <dgm:t>
        <a:bodyPr/>
        <a:lstStyle/>
        <a:p>
          <a:endParaRPr lang="en-US"/>
        </a:p>
      </dgm:t>
    </dgm:pt>
    <dgm:pt modelId="{1D3B03BB-AD74-4CB8-998A-A29341A4EB06}" type="sibTrans" cxnId="{E470229B-A07F-4EC5-A6FE-89317D0FE62B}">
      <dgm:prSet/>
      <dgm:spPr/>
      <dgm:t>
        <a:bodyPr/>
        <a:lstStyle/>
        <a:p>
          <a:endParaRPr lang="en-US"/>
        </a:p>
      </dgm:t>
    </dgm:pt>
    <dgm:pt modelId="{07A2E2B3-9010-4898-B5C8-B8A33AE651BF}">
      <dgm:prSet/>
      <dgm:spPr/>
      <dgm:t>
        <a:bodyPr/>
        <a:lstStyle/>
        <a:p>
          <a:r>
            <a:rPr lang="en-US" dirty="0"/>
            <a:t>Lowest communication volume</a:t>
          </a:r>
        </a:p>
      </dgm:t>
    </dgm:pt>
    <dgm:pt modelId="{2D6B3043-D851-4C7B-9605-65F0D2C7EF36}" type="sibTrans" cxnId="{BD252B31-1888-4350-B6EF-8B66199223DE}">
      <dgm:prSet/>
      <dgm:spPr/>
      <dgm:t>
        <a:bodyPr/>
        <a:lstStyle/>
        <a:p>
          <a:endParaRPr lang="en-US"/>
        </a:p>
      </dgm:t>
    </dgm:pt>
    <dgm:pt modelId="{8F11463D-B8A0-432C-8F44-6F72D800DF13}" type="parTrans" cxnId="{BD252B31-1888-4350-B6EF-8B66199223DE}">
      <dgm:prSet/>
      <dgm:spPr/>
      <dgm:t>
        <a:bodyPr/>
        <a:lstStyle/>
        <a:p>
          <a:endParaRPr lang="en-US"/>
        </a:p>
      </dgm:t>
    </dgm:pt>
    <dgm:pt modelId="{5098FD5F-7AEB-734F-B41E-41386A6471A6}">
      <dgm:prSet/>
      <dgm:spPr/>
      <dgm:t>
        <a:bodyPr/>
        <a:lstStyle/>
        <a:p>
          <a:r>
            <a:rPr lang="en-US" dirty="0"/>
            <a:t>Model size scales linearly</a:t>
          </a:r>
        </a:p>
      </dgm:t>
    </dgm:pt>
    <dgm:pt modelId="{F558151A-E05E-784B-A5DB-DC15F4A1EDE8}" type="parTrans" cxnId="{F779FB80-3748-F942-B25C-5D43A67FC8F0}">
      <dgm:prSet/>
      <dgm:spPr/>
      <dgm:t>
        <a:bodyPr/>
        <a:lstStyle/>
        <a:p>
          <a:endParaRPr lang="en-US"/>
        </a:p>
      </dgm:t>
    </dgm:pt>
    <dgm:pt modelId="{9CDD191C-056C-3541-8BAE-90ECE86196F3}" type="sibTrans" cxnId="{F779FB80-3748-F942-B25C-5D43A67FC8F0}">
      <dgm:prSet/>
      <dgm:spPr/>
      <dgm:t>
        <a:bodyPr/>
        <a:lstStyle/>
        <a:p>
          <a:endParaRPr lang="en-US"/>
        </a:p>
      </dgm:t>
    </dgm:pt>
    <dgm:pt modelId="{16E2A563-0E1E-EA44-A735-4F24C7F6C64A}">
      <dgm:prSet/>
      <dgm:spPr/>
      <dgm:t>
        <a:bodyPr/>
        <a:lstStyle/>
        <a:p>
          <a:r>
            <a:rPr lang="en-US" dirty="0"/>
            <a:t>Needs load balancing</a:t>
          </a:r>
        </a:p>
      </dgm:t>
    </dgm:pt>
    <dgm:pt modelId="{FD29BB48-CFCE-5B42-B38C-DEA9340644F8}" type="parTrans" cxnId="{04F8EDFD-F94C-194F-A265-302A1401F82A}">
      <dgm:prSet/>
      <dgm:spPr/>
    </dgm:pt>
    <dgm:pt modelId="{6984B1F0-BD8D-F44C-8E6C-F19F44B59F09}" type="sibTrans" cxnId="{04F8EDFD-F94C-194F-A265-302A1401F82A}">
      <dgm:prSet/>
      <dgm:spPr/>
    </dgm:pt>
    <dgm:pt modelId="{17C525BF-27D5-774B-BE84-2E7F301472AF}" type="pres">
      <dgm:prSet presAssocID="{C96FB426-CFAD-43DA-BE91-AFA8C488BFD6}" presName="vert0" presStyleCnt="0">
        <dgm:presLayoutVars>
          <dgm:dir/>
          <dgm:animOne val="branch"/>
          <dgm:animLvl val="lvl"/>
        </dgm:presLayoutVars>
      </dgm:prSet>
      <dgm:spPr/>
    </dgm:pt>
    <dgm:pt modelId="{D8C44085-58C9-D742-9788-9022204BF906}" type="pres">
      <dgm:prSet presAssocID="{5098FD5F-7AEB-734F-B41E-41386A6471A6}" presName="thickLine" presStyleLbl="alignNode1" presStyleIdx="0" presStyleCnt="5"/>
      <dgm:spPr/>
    </dgm:pt>
    <dgm:pt modelId="{6CA73F64-47F2-154F-96F0-B746F96AE505}" type="pres">
      <dgm:prSet presAssocID="{5098FD5F-7AEB-734F-B41E-41386A6471A6}" presName="horz1" presStyleCnt="0"/>
      <dgm:spPr/>
    </dgm:pt>
    <dgm:pt modelId="{6751F0D2-B4C5-674A-9FEF-17C6A6184401}" type="pres">
      <dgm:prSet presAssocID="{5098FD5F-7AEB-734F-B41E-41386A6471A6}" presName="tx1" presStyleLbl="revTx" presStyleIdx="0" presStyleCnt="5" custLinFactNeighborY="-18044"/>
      <dgm:spPr/>
    </dgm:pt>
    <dgm:pt modelId="{61142C5E-7266-E04E-9B3D-25C0E05046AE}" type="pres">
      <dgm:prSet presAssocID="{5098FD5F-7AEB-734F-B41E-41386A6471A6}" presName="vert1" presStyleCnt="0"/>
      <dgm:spPr/>
    </dgm:pt>
    <dgm:pt modelId="{9D9A48FF-10F2-F04E-9ED3-F4F7F68E3548}" type="pres">
      <dgm:prSet presAssocID="{07A2E2B3-9010-4898-B5C8-B8A33AE651BF}" presName="thickLine" presStyleLbl="alignNode1" presStyleIdx="1" presStyleCnt="5"/>
      <dgm:spPr/>
    </dgm:pt>
    <dgm:pt modelId="{1F85C511-C0C4-A34B-9DBA-1599076ED374}" type="pres">
      <dgm:prSet presAssocID="{07A2E2B3-9010-4898-B5C8-B8A33AE651BF}" presName="horz1" presStyleCnt="0"/>
      <dgm:spPr/>
    </dgm:pt>
    <dgm:pt modelId="{43F46EAE-1379-2643-B8AE-0C34D8196C5E}" type="pres">
      <dgm:prSet presAssocID="{07A2E2B3-9010-4898-B5C8-B8A33AE651BF}" presName="tx1" presStyleLbl="revTx" presStyleIdx="1" presStyleCnt="5"/>
      <dgm:spPr/>
    </dgm:pt>
    <dgm:pt modelId="{3E0BCF7A-A4B6-DD44-9A76-C4C2E33D1074}" type="pres">
      <dgm:prSet presAssocID="{07A2E2B3-9010-4898-B5C8-B8A33AE651BF}" presName="vert1" presStyleCnt="0"/>
      <dgm:spPr/>
    </dgm:pt>
    <dgm:pt modelId="{A7B592BC-A771-D643-B9A1-4730D794749B}" type="pres">
      <dgm:prSet presAssocID="{16E2A563-0E1E-EA44-A735-4F24C7F6C64A}" presName="thickLine" presStyleLbl="alignNode1" presStyleIdx="2" presStyleCnt="5"/>
      <dgm:spPr/>
    </dgm:pt>
    <dgm:pt modelId="{6D39A03E-16DA-FB4C-8CF5-87041DDDFD60}" type="pres">
      <dgm:prSet presAssocID="{16E2A563-0E1E-EA44-A735-4F24C7F6C64A}" presName="horz1" presStyleCnt="0"/>
      <dgm:spPr/>
    </dgm:pt>
    <dgm:pt modelId="{404BA189-CAD2-7645-BFD0-663119D60AE0}" type="pres">
      <dgm:prSet presAssocID="{16E2A563-0E1E-EA44-A735-4F24C7F6C64A}" presName="tx1" presStyleLbl="revTx" presStyleIdx="2" presStyleCnt="5"/>
      <dgm:spPr/>
    </dgm:pt>
    <dgm:pt modelId="{C7ACB91E-5438-C548-B132-B201AA6786F8}" type="pres">
      <dgm:prSet presAssocID="{16E2A563-0E1E-EA44-A735-4F24C7F6C64A}" presName="vert1" presStyleCnt="0"/>
      <dgm:spPr/>
    </dgm:pt>
    <dgm:pt modelId="{50F19F16-C0B8-A84C-B772-82BB0B6115CB}" type="pres">
      <dgm:prSet presAssocID="{10FA163E-395B-40C7-BB55-978BDECD4EBF}" presName="thickLine" presStyleLbl="alignNode1" presStyleIdx="3" presStyleCnt="5"/>
      <dgm:spPr/>
    </dgm:pt>
    <dgm:pt modelId="{7DAFFC7E-EBBA-EA4B-95B6-32B1A0F34C37}" type="pres">
      <dgm:prSet presAssocID="{10FA163E-395B-40C7-BB55-978BDECD4EBF}" presName="horz1" presStyleCnt="0"/>
      <dgm:spPr/>
    </dgm:pt>
    <dgm:pt modelId="{9770F08D-6EF4-D64F-AD67-8AC464FA541D}" type="pres">
      <dgm:prSet presAssocID="{10FA163E-395B-40C7-BB55-978BDECD4EBF}" presName="tx1" presStyleLbl="revTx" presStyleIdx="3" presStyleCnt="5"/>
      <dgm:spPr/>
    </dgm:pt>
    <dgm:pt modelId="{66D5DF30-139E-914D-A58F-325A10886EC3}" type="pres">
      <dgm:prSet presAssocID="{10FA163E-395B-40C7-BB55-978BDECD4EBF}" presName="vert1" presStyleCnt="0"/>
      <dgm:spPr/>
    </dgm:pt>
    <dgm:pt modelId="{5D3757D3-0172-4440-860C-19DCFC6BE465}" type="pres">
      <dgm:prSet presAssocID="{CDFBA0E1-71DF-42E6-A165-43D8864C2FA1}" presName="thickLine" presStyleLbl="alignNode1" presStyleIdx="4" presStyleCnt="5"/>
      <dgm:spPr/>
    </dgm:pt>
    <dgm:pt modelId="{911EBA75-3571-774E-AB39-ED0E67160F5D}" type="pres">
      <dgm:prSet presAssocID="{CDFBA0E1-71DF-42E6-A165-43D8864C2FA1}" presName="horz1" presStyleCnt="0"/>
      <dgm:spPr/>
    </dgm:pt>
    <dgm:pt modelId="{17ECE30C-4958-5B4B-B477-6338E394085E}" type="pres">
      <dgm:prSet presAssocID="{CDFBA0E1-71DF-42E6-A165-43D8864C2FA1}" presName="tx1" presStyleLbl="revTx" presStyleIdx="4" presStyleCnt="5"/>
      <dgm:spPr/>
    </dgm:pt>
    <dgm:pt modelId="{DEDE17B5-E89D-924F-8733-E4587788898A}" type="pres">
      <dgm:prSet presAssocID="{CDFBA0E1-71DF-42E6-A165-43D8864C2FA1}" presName="vert1" presStyleCnt="0"/>
      <dgm:spPr/>
    </dgm:pt>
  </dgm:ptLst>
  <dgm:cxnLst>
    <dgm:cxn modelId="{62B4F20F-CA3D-FF49-9A14-2EC9BF393F5F}" type="presOf" srcId="{10FA163E-395B-40C7-BB55-978BDECD4EBF}" destId="{9770F08D-6EF4-D64F-AD67-8AC464FA541D}" srcOrd="0" destOrd="0" presId="urn:microsoft.com/office/officeart/2008/layout/LinedList"/>
    <dgm:cxn modelId="{BD252B31-1888-4350-B6EF-8B66199223DE}" srcId="{C96FB426-CFAD-43DA-BE91-AFA8C488BFD6}" destId="{07A2E2B3-9010-4898-B5C8-B8A33AE651BF}" srcOrd="1" destOrd="0" parTransId="{8F11463D-B8A0-432C-8F44-6F72D800DF13}" sibTransId="{2D6B3043-D851-4C7B-9605-65F0D2C7EF36}"/>
    <dgm:cxn modelId="{784E3F3D-51EB-40E5-960F-9270F6C3FD4C}" srcId="{C96FB426-CFAD-43DA-BE91-AFA8C488BFD6}" destId="{10FA163E-395B-40C7-BB55-978BDECD4EBF}" srcOrd="3" destOrd="0" parTransId="{050EF415-4139-4B65-A59B-929D3B1FDB91}" sibTransId="{880BA992-B1B3-4565-A583-6A774FD86C60}"/>
    <dgm:cxn modelId="{F779FB80-3748-F942-B25C-5D43A67FC8F0}" srcId="{C96FB426-CFAD-43DA-BE91-AFA8C488BFD6}" destId="{5098FD5F-7AEB-734F-B41E-41386A6471A6}" srcOrd="0" destOrd="0" parTransId="{F558151A-E05E-784B-A5DB-DC15F4A1EDE8}" sibTransId="{9CDD191C-056C-3541-8BAE-90ECE86196F3}"/>
    <dgm:cxn modelId="{E470229B-A07F-4EC5-A6FE-89317D0FE62B}" srcId="{C96FB426-CFAD-43DA-BE91-AFA8C488BFD6}" destId="{CDFBA0E1-71DF-42E6-A165-43D8864C2FA1}" srcOrd="4" destOrd="0" parTransId="{60BDEA8F-F7A7-4435-B993-8C5EBBE19ACE}" sibTransId="{1D3B03BB-AD74-4CB8-998A-A29341A4EB06}"/>
    <dgm:cxn modelId="{2E3BD39F-6924-8A48-962F-3BA2C211A0D8}" type="presOf" srcId="{16E2A563-0E1E-EA44-A735-4F24C7F6C64A}" destId="{404BA189-CAD2-7645-BFD0-663119D60AE0}" srcOrd="0" destOrd="0" presId="urn:microsoft.com/office/officeart/2008/layout/LinedList"/>
    <dgm:cxn modelId="{5B3BD0AA-A6C4-E048-BEEA-D77C8A40827B}" type="presOf" srcId="{5098FD5F-7AEB-734F-B41E-41386A6471A6}" destId="{6751F0D2-B4C5-674A-9FEF-17C6A6184401}" srcOrd="0" destOrd="0" presId="urn:microsoft.com/office/officeart/2008/layout/LinedList"/>
    <dgm:cxn modelId="{B72EDAB3-7A57-B448-BAFC-79AC60910145}" type="presOf" srcId="{07A2E2B3-9010-4898-B5C8-B8A33AE651BF}" destId="{43F46EAE-1379-2643-B8AE-0C34D8196C5E}" srcOrd="0" destOrd="0" presId="urn:microsoft.com/office/officeart/2008/layout/LinedList"/>
    <dgm:cxn modelId="{287881E5-B926-2348-8B91-AA7AA6B07A7F}" type="presOf" srcId="{C96FB426-CFAD-43DA-BE91-AFA8C488BFD6}" destId="{17C525BF-27D5-774B-BE84-2E7F301472AF}" srcOrd="0" destOrd="0" presId="urn:microsoft.com/office/officeart/2008/layout/LinedList"/>
    <dgm:cxn modelId="{C4ED04FD-6263-4843-8B41-FD13EA831513}" type="presOf" srcId="{CDFBA0E1-71DF-42E6-A165-43D8864C2FA1}" destId="{17ECE30C-4958-5B4B-B477-6338E394085E}" srcOrd="0" destOrd="0" presId="urn:microsoft.com/office/officeart/2008/layout/LinedList"/>
    <dgm:cxn modelId="{04F8EDFD-F94C-194F-A265-302A1401F82A}" srcId="{C96FB426-CFAD-43DA-BE91-AFA8C488BFD6}" destId="{16E2A563-0E1E-EA44-A735-4F24C7F6C64A}" srcOrd="2" destOrd="0" parTransId="{FD29BB48-CFCE-5B42-B38C-DEA9340644F8}" sibTransId="{6984B1F0-BD8D-F44C-8E6C-F19F44B59F09}"/>
    <dgm:cxn modelId="{A019023C-1D5E-CA45-AB8A-B8FC40F6FFBB}" type="presParOf" srcId="{17C525BF-27D5-774B-BE84-2E7F301472AF}" destId="{D8C44085-58C9-D742-9788-9022204BF906}" srcOrd="0" destOrd="0" presId="urn:microsoft.com/office/officeart/2008/layout/LinedList"/>
    <dgm:cxn modelId="{FE3077B1-4C05-C247-9E7D-31A1DE2198E8}" type="presParOf" srcId="{17C525BF-27D5-774B-BE84-2E7F301472AF}" destId="{6CA73F64-47F2-154F-96F0-B746F96AE505}" srcOrd="1" destOrd="0" presId="urn:microsoft.com/office/officeart/2008/layout/LinedList"/>
    <dgm:cxn modelId="{2BE67E39-D5F0-FE4D-B25F-FEB228E49BFC}" type="presParOf" srcId="{6CA73F64-47F2-154F-96F0-B746F96AE505}" destId="{6751F0D2-B4C5-674A-9FEF-17C6A6184401}" srcOrd="0" destOrd="0" presId="urn:microsoft.com/office/officeart/2008/layout/LinedList"/>
    <dgm:cxn modelId="{69BEA1EC-5433-A848-BC50-B788A42A5CF3}" type="presParOf" srcId="{6CA73F64-47F2-154F-96F0-B746F96AE505}" destId="{61142C5E-7266-E04E-9B3D-25C0E05046AE}" srcOrd="1" destOrd="0" presId="urn:microsoft.com/office/officeart/2008/layout/LinedList"/>
    <dgm:cxn modelId="{EA7149D0-8154-464F-BECB-798F5BF348E5}" type="presParOf" srcId="{17C525BF-27D5-774B-BE84-2E7F301472AF}" destId="{9D9A48FF-10F2-F04E-9ED3-F4F7F68E3548}" srcOrd="2" destOrd="0" presId="urn:microsoft.com/office/officeart/2008/layout/LinedList"/>
    <dgm:cxn modelId="{2D6C31F6-EF3C-274E-B981-50EBEF9B5FDB}" type="presParOf" srcId="{17C525BF-27D5-774B-BE84-2E7F301472AF}" destId="{1F85C511-C0C4-A34B-9DBA-1599076ED374}" srcOrd="3" destOrd="0" presId="urn:microsoft.com/office/officeart/2008/layout/LinedList"/>
    <dgm:cxn modelId="{70FF4409-570B-2743-AECA-5180A70BA4EC}" type="presParOf" srcId="{1F85C511-C0C4-A34B-9DBA-1599076ED374}" destId="{43F46EAE-1379-2643-B8AE-0C34D8196C5E}" srcOrd="0" destOrd="0" presId="urn:microsoft.com/office/officeart/2008/layout/LinedList"/>
    <dgm:cxn modelId="{D4345ACF-6221-624A-8C92-67CB89035E01}" type="presParOf" srcId="{1F85C511-C0C4-A34B-9DBA-1599076ED374}" destId="{3E0BCF7A-A4B6-DD44-9A76-C4C2E33D1074}" srcOrd="1" destOrd="0" presId="urn:microsoft.com/office/officeart/2008/layout/LinedList"/>
    <dgm:cxn modelId="{8FE406E6-60D2-364A-9578-FBC725DB032C}" type="presParOf" srcId="{17C525BF-27D5-774B-BE84-2E7F301472AF}" destId="{A7B592BC-A771-D643-B9A1-4730D794749B}" srcOrd="4" destOrd="0" presId="urn:microsoft.com/office/officeart/2008/layout/LinedList"/>
    <dgm:cxn modelId="{7DEC2C2A-FABC-C84F-825D-50772F36A05B}" type="presParOf" srcId="{17C525BF-27D5-774B-BE84-2E7F301472AF}" destId="{6D39A03E-16DA-FB4C-8CF5-87041DDDFD60}" srcOrd="5" destOrd="0" presId="urn:microsoft.com/office/officeart/2008/layout/LinedList"/>
    <dgm:cxn modelId="{F08E6FE1-FBED-3D4B-89BC-C0A2899C35E5}" type="presParOf" srcId="{6D39A03E-16DA-FB4C-8CF5-87041DDDFD60}" destId="{404BA189-CAD2-7645-BFD0-663119D60AE0}" srcOrd="0" destOrd="0" presId="urn:microsoft.com/office/officeart/2008/layout/LinedList"/>
    <dgm:cxn modelId="{EAE839B1-911F-0942-AF2F-293D9D86891C}" type="presParOf" srcId="{6D39A03E-16DA-FB4C-8CF5-87041DDDFD60}" destId="{C7ACB91E-5438-C548-B132-B201AA6786F8}" srcOrd="1" destOrd="0" presId="urn:microsoft.com/office/officeart/2008/layout/LinedList"/>
    <dgm:cxn modelId="{3F54B69B-C8BD-5A42-9746-E787AFCC41FE}" type="presParOf" srcId="{17C525BF-27D5-774B-BE84-2E7F301472AF}" destId="{50F19F16-C0B8-A84C-B772-82BB0B6115CB}" srcOrd="6" destOrd="0" presId="urn:microsoft.com/office/officeart/2008/layout/LinedList"/>
    <dgm:cxn modelId="{0DB093AB-CA63-BE4B-9A9F-286D39C00D59}" type="presParOf" srcId="{17C525BF-27D5-774B-BE84-2E7F301472AF}" destId="{7DAFFC7E-EBBA-EA4B-95B6-32B1A0F34C37}" srcOrd="7" destOrd="0" presId="urn:microsoft.com/office/officeart/2008/layout/LinedList"/>
    <dgm:cxn modelId="{75833C48-1797-7948-8301-FDB9977ED87A}" type="presParOf" srcId="{7DAFFC7E-EBBA-EA4B-95B6-32B1A0F34C37}" destId="{9770F08D-6EF4-D64F-AD67-8AC464FA541D}" srcOrd="0" destOrd="0" presId="urn:microsoft.com/office/officeart/2008/layout/LinedList"/>
    <dgm:cxn modelId="{75C72954-4704-A24F-89DD-2D6061891FDF}" type="presParOf" srcId="{7DAFFC7E-EBBA-EA4B-95B6-32B1A0F34C37}" destId="{66D5DF30-139E-914D-A58F-325A10886EC3}" srcOrd="1" destOrd="0" presId="urn:microsoft.com/office/officeart/2008/layout/LinedList"/>
    <dgm:cxn modelId="{2C55B103-A59A-954D-93CD-8BB00A2C1128}" type="presParOf" srcId="{17C525BF-27D5-774B-BE84-2E7F301472AF}" destId="{5D3757D3-0172-4440-860C-19DCFC6BE465}" srcOrd="8" destOrd="0" presId="urn:microsoft.com/office/officeart/2008/layout/LinedList"/>
    <dgm:cxn modelId="{E2553400-B0E4-B645-87D7-8A09970E478C}" type="presParOf" srcId="{17C525BF-27D5-774B-BE84-2E7F301472AF}" destId="{911EBA75-3571-774E-AB39-ED0E67160F5D}" srcOrd="9" destOrd="0" presId="urn:microsoft.com/office/officeart/2008/layout/LinedList"/>
    <dgm:cxn modelId="{F2CAC744-FC34-9F4F-B9A7-3B72FA3C2D94}" type="presParOf" srcId="{911EBA75-3571-774E-AB39-ED0E67160F5D}" destId="{17ECE30C-4958-5B4B-B477-6338E394085E}" srcOrd="0" destOrd="0" presId="urn:microsoft.com/office/officeart/2008/layout/LinedList"/>
    <dgm:cxn modelId="{53498DE6-A107-6D4C-BFD5-DA4FC8922A6C}" type="presParOf" srcId="{911EBA75-3571-774E-AB39-ED0E67160F5D}" destId="{DEDE17B5-E89D-924F-8733-E4587788898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96FB426-CFAD-43DA-BE91-AFA8C488BFD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FA163E-395B-40C7-BB55-978BDECD4EBF}">
      <dgm:prSet/>
      <dgm:spPr/>
      <dgm:t>
        <a:bodyPr/>
        <a:lstStyle/>
        <a:p>
          <a:r>
            <a:rPr lang="en-US" dirty="0"/>
            <a:t>Architecture dependent</a:t>
          </a:r>
        </a:p>
      </dgm:t>
    </dgm:pt>
    <dgm:pt modelId="{050EF415-4139-4B65-A59B-929D3B1FDB91}" type="parTrans" cxnId="{784E3F3D-51EB-40E5-960F-9270F6C3FD4C}">
      <dgm:prSet/>
      <dgm:spPr/>
      <dgm:t>
        <a:bodyPr/>
        <a:lstStyle/>
        <a:p>
          <a:endParaRPr lang="en-US"/>
        </a:p>
      </dgm:t>
    </dgm:pt>
    <dgm:pt modelId="{880BA992-B1B3-4565-A583-6A774FD86C60}" type="sibTrans" cxnId="{784E3F3D-51EB-40E5-960F-9270F6C3FD4C}">
      <dgm:prSet/>
      <dgm:spPr/>
      <dgm:t>
        <a:bodyPr/>
        <a:lstStyle/>
        <a:p>
          <a:endParaRPr lang="en-US"/>
        </a:p>
      </dgm:t>
    </dgm:pt>
    <dgm:pt modelId="{07A2E2B3-9010-4898-B5C8-B8A33AE651BF}">
      <dgm:prSet/>
      <dgm:spPr/>
      <dgm:t>
        <a:bodyPr/>
        <a:lstStyle/>
        <a:p>
          <a:r>
            <a:rPr lang="en-US" dirty="0"/>
            <a:t>Highest communication volume</a:t>
          </a:r>
        </a:p>
      </dgm:t>
    </dgm:pt>
    <dgm:pt modelId="{2D6B3043-D851-4C7B-9605-65F0D2C7EF36}" type="sibTrans" cxnId="{BD252B31-1888-4350-B6EF-8B66199223DE}">
      <dgm:prSet/>
      <dgm:spPr/>
      <dgm:t>
        <a:bodyPr/>
        <a:lstStyle/>
        <a:p>
          <a:endParaRPr lang="en-US"/>
        </a:p>
      </dgm:t>
    </dgm:pt>
    <dgm:pt modelId="{8F11463D-B8A0-432C-8F44-6F72D800DF13}" type="parTrans" cxnId="{BD252B31-1888-4350-B6EF-8B66199223DE}">
      <dgm:prSet/>
      <dgm:spPr/>
      <dgm:t>
        <a:bodyPr/>
        <a:lstStyle/>
        <a:p>
          <a:endParaRPr lang="en-US"/>
        </a:p>
      </dgm:t>
    </dgm:pt>
    <dgm:pt modelId="{DB0C67FA-14FF-D944-B274-EF7879143744}">
      <dgm:prSet/>
      <dgm:spPr/>
      <dgm:t>
        <a:bodyPr/>
        <a:lstStyle/>
        <a:p>
          <a:r>
            <a:rPr lang="en-US" dirty="0"/>
            <a:t>Parallelizes embedding layer and loss layer (GEMM + Masking)</a:t>
          </a:r>
        </a:p>
      </dgm:t>
    </dgm:pt>
    <dgm:pt modelId="{A91FF25E-8575-F74D-B7D7-91712EE45DEB}" type="parTrans" cxnId="{08C02587-7C24-C047-B8E8-D2416C791FE3}">
      <dgm:prSet/>
      <dgm:spPr/>
      <dgm:t>
        <a:bodyPr/>
        <a:lstStyle/>
        <a:p>
          <a:endParaRPr lang="en-US"/>
        </a:p>
      </dgm:t>
    </dgm:pt>
    <dgm:pt modelId="{18799C4B-AF7C-B24B-85C7-F9141F09491E}" type="sibTrans" cxnId="{08C02587-7C24-C047-B8E8-D2416C791FE3}">
      <dgm:prSet/>
      <dgm:spPr/>
      <dgm:t>
        <a:bodyPr/>
        <a:lstStyle/>
        <a:p>
          <a:endParaRPr lang="en-US"/>
        </a:p>
      </dgm:t>
    </dgm:pt>
    <dgm:pt modelId="{9BBC7B85-665E-FF41-A36C-91424B8CE055}">
      <dgm:prSet/>
      <dgm:spPr/>
      <dgm:t>
        <a:bodyPr/>
        <a:lstStyle/>
        <a:p>
          <a:r>
            <a:rPr lang="en-US" dirty="0"/>
            <a:t>Bad across inter-node GPUs (Communication Bottleneck)</a:t>
          </a:r>
        </a:p>
      </dgm:t>
    </dgm:pt>
    <dgm:pt modelId="{BE6CAA75-9123-B945-96C4-7772C6F3988A}" type="parTrans" cxnId="{13E76E58-A1BF-8640-A8CA-EA669C85419E}">
      <dgm:prSet/>
      <dgm:spPr/>
      <dgm:t>
        <a:bodyPr/>
        <a:lstStyle/>
        <a:p>
          <a:endParaRPr lang="en-US"/>
        </a:p>
      </dgm:t>
    </dgm:pt>
    <dgm:pt modelId="{36DEC540-D650-9549-8378-8C5668B18AB0}" type="sibTrans" cxnId="{13E76E58-A1BF-8640-A8CA-EA669C85419E}">
      <dgm:prSet/>
      <dgm:spPr/>
      <dgm:t>
        <a:bodyPr/>
        <a:lstStyle/>
        <a:p>
          <a:endParaRPr lang="en-US"/>
        </a:p>
      </dgm:t>
    </dgm:pt>
    <dgm:pt modelId="{26C8DDC5-F2A6-FD4F-AABC-4BBDFACD43DA}">
      <dgm:prSet/>
      <dgm:spPr/>
      <dgm:t>
        <a:bodyPr/>
        <a:lstStyle/>
        <a:p>
          <a:r>
            <a:rPr lang="en-US" dirty="0"/>
            <a:t>To scale higher, use Data Parallel or Model pipelining</a:t>
          </a:r>
        </a:p>
      </dgm:t>
    </dgm:pt>
    <dgm:pt modelId="{697AF79D-09F2-6A45-BF80-1E835810D51C}" type="parTrans" cxnId="{96BE9ED0-74FA-9142-AE63-21575E39D6A0}">
      <dgm:prSet/>
      <dgm:spPr/>
      <dgm:t>
        <a:bodyPr/>
        <a:lstStyle/>
        <a:p>
          <a:endParaRPr lang="en-US"/>
        </a:p>
      </dgm:t>
    </dgm:pt>
    <dgm:pt modelId="{CFF467AE-4CC7-5147-9E9F-51055918F0FE}" type="sibTrans" cxnId="{96BE9ED0-74FA-9142-AE63-21575E39D6A0}">
      <dgm:prSet/>
      <dgm:spPr/>
      <dgm:t>
        <a:bodyPr/>
        <a:lstStyle/>
        <a:p>
          <a:endParaRPr lang="en-US"/>
        </a:p>
      </dgm:t>
    </dgm:pt>
    <dgm:pt modelId="{5381EC2F-1006-434E-98A1-283079FCA3CC}">
      <dgm:prSet/>
      <dgm:spPr/>
      <dgm:t>
        <a:bodyPr/>
        <a:lstStyle/>
        <a:p>
          <a:r>
            <a:rPr lang="en-US" dirty="0"/>
            <a:t>Highest memory efficiency</a:t>
          </a:r>
        </a:p>
      </dgm:t>
    </dgm:pt>
    <dgm:pt modelId="{D98F073B-A3F2-634B-B3F7-D63CFC494637}" type="parTrans" cxnId="{17FE567C-66C0-A149-95E4-9A752BCA8F66}">
      <dgm:prSet/>
      <dgm:spPr/>
      <dgm:t>
        <a:bodyPr/>
        <a:lstStyle/>
        <a:p>
          <a:endParaRPr lang="en-US"/>
        </a:p>
      </dgm:t>
    </dgm:pt>
    <dgm:pt modelId="{C5A66BE9-F12F-B344-A045-A207C900FF55}" type="sibTrans" cxnId="{17FE567C-66C0-A149-95E4-9A752BCA8F66}">
      <dgm:prSet/>
      <dgm:spPr/>
      <dgm:t>
        <a:bodyPr/>
        <a:lstStyle/>
        <a:p>
          <a:endParaRPr lang="en-US"/>
        </a:p>
      </dgm:t>
    </dgm:pt>
    <dgm:pt modelId="{17C525BF-27D5-774B-BE84-2E7F301472AF}" type="pres">
      <dgm:prSet presAssocID="{C96FB426-CFAD-43DA-BE91-AFA8C488BFD6}" presName="vert0" presStyleCnt="0">
        <dgm:presLayoutVars>
          <dgm:dir/>
          <dgm:animOne val="branch"/>
          <dgm:animLvl val="lvl"/>
        </dgm:presLayoutVars>
      </dgm:prSet>
      <dgm:spPr/>
    </dgm:pt>
    <dgm:pt modelId="{9D9A48FF-10F2-F04E-9ED3-F4F7F68E3548}" type="pres">
      <dgm:prSet presAssocID="{07A2E2B3-9010-4898-B5C8-B8A33AE651BF}" presName="thickLine" presStyleLbl="alignNode1" presStyleIdx="0" presStyleCnt="6"/>
      <dgm:spPr/>
    </dgm:pt>
    <dgm:pt modelId="{1F85C511-C0C4-A34B-9DBA-1599076ED374}" type="pres">
      <dgm:prSet presAssocID="{07A2E2B3-9010-4898-B5C8-B8A33AE651BF}" presName="horz1" presStyleCnt="0"/>
      <dgm:spPr/>
    </dgm:pt>
    <dgm:pt modelId="{43F46EAE-1379-2643-B8AE-0C34D8196C5E}" type="pres">
      <dgm:prSet presAssocID="{07A2E2B3-9010-4898-B5C8-B8A33AE651BF}" presName="tx1" presStyleLbl="revTx" presStyleIdx="0" presStyleCnt="6"/>
      <dgm:spPr/>
    </dgm:pt>
    <dgm:pt modelId="{3E0BCF7A-A4B6-DD44-9A76-C4C2E33D1074}" type="pres">
      <dgm:prSet presAssocID="{07A2E2B3-9010-4898-B5C8-B8A33AE651BF}" presName="vert1" presStyleCnt="0"/>
      <dgm:spPr/>
    </dgm:pt>
    <dgm:pt modelId="{BE9BC996-315E-9046-849B-6A6280393FF2}" type="pres">
      <dgm:prSet presAssocID="{5381EC2F-1006-434E-98A1-283079FCA3CC}" presName="thickLine" presStyleLbl="alignNode1" presStyleIdx="1" presStyleCnt="6"/>
      <dgm:spPr/>
    </dgm:pt>
    <dgm:pt modelId="{4C95DC94-70B5-124F-9755-14E99D60F247}" type="pres">
      <dgm:prSet presAssocID="{5381EC2F-1006-434E-98A1-283079FCA3CC}" presName="horz1" presStyleCnt="0"/>
      <dgm:spPr/>
    </dgm:pt>
    <dgm:pt modelId="{58060B84-72C2-1047-94A9-BA4524E44341}" type="pres">
      <dgm:prSet presAssocID="{5381EC2F-1006-434E-98A1-283079FCA3CC}" presName="tx1" presStyleLbl="revTx" presStyleIdx="1" presStyleCnt="6"/>
      <dgm:spPr/>
    </dgm:pt>
    <dgm:pt modelId="{CB8BD901-658B-214E-BF77-3475D002521B}" type="pres">
      <dgm:prSet presAssocID="{5381EC2F-1006-434E-98A1-283079FCA3CC}" presName="vert1" presStyleCnt="0"/>
      <dgm:spPr/>
    </dgm:pt>
    <dgm:pt modelId="{50F19F16-C0B8-A84C-B772-82BB0B6115CB}" type="pres">
      <dgm:prSet presAssocID="{10FA163E-395B-40C7-BB55-978BDECD4EBF}" presName="thickLine" presStyleLbl="alignNode1" presStyleIdx="2" presStyleCnt="6"/>
      <dgm:spPr/>
    </dgm:pt>
    <dgm:pt modelId="{7DAFFC7E-EBBA-EA4B-95B6-32B1A0F34C37}" type="pres">
      <dgm:prSet presAssocID="{10FA163E-395B-40C7-BB55-978BDECD4EBF}" presName="horz1" presStyleCnt="0"/>
      <dgm:spPr/>
    </dgm:pt>
    <dgm:pt modelId="{9770F08D-6EF4-D64F-AD67-8AC464FA541D}" type="pres">
      <dgm:prSet presAssocID="{10FA163E-395B-40C7-BB55-978BDECD4EBF}" presName="tx1" presStyleLbl="revTx" presStyleIdx="2" presStyleCnt="6"/>
      <dgm:spPr/>
    </dgm:pt>
    <dgm:pt modelId="{66D5DF30-139E-914D-A58F-325A10886EC3}" type="pres">
      <dgm:prSet presAssocID="{10FA163E-395B-40C7-BB55-978BDECD4EBF}" presName="vert1" presStyleCnt="0"/>
      <dgm:spPr/>
    </dgm:pt>
    <dgm:pt modelId="{4DAC7C0B-85E0-D24C-9368-D504C4158603}" type="pres">
      <dgm:prSet presAssocID="{DB0C67FA-14FF-D944-B274-EF7879143744}" presName="thickLine" presStyleLbl="alignNode1" presStyleIdx="3" presStyleCnt="6"/>
      <dgm:spPr/>
    </dgm:pt>
    <dgm:pt modelId="{EF6CCA27-0EC0-1D4D-A398-6B6A849B015E}" type="pres">
      <dgm:prSet presAssocID="{DB0C67FA-14FF-D944-B274-EF7879143744}" presName="horz1" presStyleCnt="0"/>
      <dgm:spPr/>
    </dgm:pt>
    <dgm:pt modelId="{C895DC72-AAE4-2E47-B76E-B93FE0FB2B93}" type="pres">
      <dgm:prSet presAssocID="{DB0C67FA-14FF-D944-B274-EF7879143744}" presName="tx1" presStyleLbl="revTx" presStyleIdx="3" presStyleCnt="6"/>
      <dgm:spPr/>
    </dgm:pt>
    <dgm:pt modelId="{AED96AE7-C295-EA4D-ACE0-6CD5703423FE}" type="pres">
      <dgm:prSet presAssocID="{DB0C67FA-14FF-D944-B274-EF7879143744}" presName="vert1" presStyleCnt="0"/>
      <dgm:spPr/>
    </dgm:pt>
    <dgm:pt modelId="{90F6C12D-05F1-3F4E-A225-2521D366A8F9}" type="pres">
      <dgm:prSet presAssocID="{9BBC7B85-665E-FF41-A36C-91424B8CE055}" presName="thickLine" presStyleLbl="alignNode1" presStyleIdx="4" presStyleCnt="6"/>
      <dgm:spPr/>
    </dgm:pt>
    <dgm:pt modelId="{08F19C4D-EEE0-B541-B842-98C661B9372E}" type="pres">
      <dgm:prSet presAssocID="{9BBC7B85-665E-FF41-A36C-91424B8CE055}" presName="horz1" presStyleCnt="0"/>
      <dgm:spPr/>
    </dgm:pt>
    <dgm:pt modelId="{4FCA5778-CA0B-AD47-9061-EB125CF9D324}" type="pres">
      <dgm:prSet presAssocID="{9BBC7B85-665E-FF41-A36C-91424B8CE055}" presName="tx1" presStyleLbl="revTx" presStyleIdx="4" presStyleCnt="6"/>
      <dgm:spPr/>
    </dgm:pt>
    <dgm:pt modelId="{C563563F-C7C1-F941-A7E8-B3752F7FA78D}" type="pres">
      <dgm:prSet presAssocID="{9BBC7B85-665E-FF41-A36C-91424B8CE055}" presName="vert1" presStyleCnt="0"/>
      <dgm:spPr/>
    </dgm:pt>
    <dgm:pt modelId="{A5C96663-F6D2-DC42-A00D-7E8F5D0A3D51}" type="pres">
      <dgm:prSet presAssocID="{26C8DDC5-F2A6-FD4F-AABC-4BBDFACD43DA}" presName="thickLine" presStyleLbl="alignNode1" presStyleIdx="5" presStyleCnt="6"/>
      <dgm:spPr/>
    </dgm:pt>
    <dgm:pt modelId="{239ADB82-65B3-3540-90DC-A0D10C808C7A}" type="pres">
      <dgm:prSet presAssocID="{26C8DDC5-F2A6-FD4F-AABC-4BBDFACD43DA}" presName="horz1" presStyleCnt="0"/>
      <dgm:spPr/>
    </dgm:pt>
    <dgm:pt modelId="{D64405AB-A1A4-9C4F-9AF8-B2DAF6D5BFB5}" type="pres">
      <dgm:prSet presAssocID="{26C8DDC5-F2A6-FD4F-AABC-4BBDFACD43DA}" presName="tx1" presStyleLbl="revTx" presStyleIdx="5" presStyleCnt="6"/>
      <dgm:spPr/>
    </dgm:pt>
    <dgm:pt modelId="{9EEDB6F8-E3F8-A449-BDD6-50439077DE6C}" type="pres">
      <dgm:prSet presAssocID="{26C8DDC5-F2A6-FD4F-AABC-4BBDFACD43DA}" presName="vert1" presStyleCnt="0"/>
      <dgm:spPr/>
    </dgm:pt>
  </dgm:ptLst>
  <dgm:cxnLst>
    <dgm:cxn modelId="{62B4F20F-CA3D-FF49-9A14-2EC9BF393F5F}" type="presOf" srcId="{10FA163E-395B-40C7-BB55-978BDECD4EBF}" destId="{9770F08D-6EF4-D64F-AD67-8AC464FA541D}" srcOrd="0" destOrd="0" presId="urn:microsoft.com/office/officeart/2008/layout/LinedList"/>
    <dgm:cxn modelId="{EF137721-F2B6-3B47-9CD3-1090263CF16F}" type="presOf" srcId="{DB0C67FA-14FF-D944-B274-EF7879143744}" destId="{C895DC72-AAE4-2E47-B76E-B93FE0FB2B93}" srcOrd="0" destOrd="0" presId="urn:microsoft.com/office/officeart/2008/layout/LinedList"/>
    <dgm:cxn modelId="{BD252B31-1888-4350-B6EF-8B66199223DE}" srcId="{C96FB426-CFAD-43DA-BE91-AFA8C488BFD6}" destId="{07A2E2B3-9010-4898-B5C8-B8A33AE651BF}" srcOrd="0" destOrd="0" parTransId="{8F11463D-B8A0-432C-8F44-6F72D800DF13}" sibTransId="{2D6B3043-D851-4C7B-9605-65F0D2C7EF36}"/>
    <dgm:cxn modelId="{784E3F3D-51EB-40E5-960F-9270F6C3FD4C}" srcId="{C96FB426-CFAD-43DA-BE91-AFA8C488BFD6}" destId="{10FA163E-395B-40C7-BB55-978BDECD4EBF}" srcOrd="2" destOrd="0" parTransId="{050EF415-4139-4B65-A59B-929D3B1FDB91}" sibTransId="{880BA992-B1B3-4565-A583-6A774FD86C60}"/>
    <dgm:cxn modelId="{13E76E58-A1BF-8640-A8CA-EA669C85419E}" srcId="{C96FB426-CFAD-43DA-BE91-AFA8C488BFD6}" destId="{9BBC7B85-665E-FF41-A36C-91424B8CE055}" srcOrd="4" destOrd="0" parTransId="{BE6CAA75-9123-B945-96C4-7772C6F3988A}" sibTransId="{36DEC540-D650-9549-8378-8C5668B18AB0}"/>
    <dgm:cxn modelId="{17FE567C-66C0-A149-95E4-9A752BCA8F66}" srcId="{C96FB426-CFAD-43DA-BE91-AFA8C488BFD6}" destId="{5381EC2F-1006-434E-98A1-283079FCA3CC}" srcOrd="1" destOrd="0" parTransId="{D98F073B-A3F2-634B-B3F7-D63CFC494637}" sibTransId="{C5A66BE9-F12F-B344-A045-A207C900FF55}"/>
    <dgm:cxn modelId="{08C02587-7C24-C047-B8E8-D2416C791FE3}" srcId="{C96FB426-CFAD-43DA-BE91-AFA8C488BFD6}" destId="{DB0C67FA-14FF-D944-B274-EF7879143744}" srcOrd="3" destOrd="0" parTransId="{A91FF25E-8575-F74D-B7D7-91712EE45DEB}" sibTransId="{18799C4B-AF7C-B24B-85C7-F9141F09491E}"/>
    <dgm:cxn modelId="{ACC5C389-0887-A34C-B5E6-E7F3D97B3133}" type="presOf" srcId="{26C8DDC5-F2A6-FD4F-AABC-4BBDFACD43DA}" destId="{D64405AB-A1A4-9C4F-9AF8-B2DAF6D5BFB5}" srcOrd="0" destOrd="0" presId="urn:microsoft.com/office/officeart/2008/layout/LinedList"/>
    <dgm:cxn modelId="{B72EDAB3-7A57-B448-BAFC-79AC60910145}" type="presOf" srcId="{07A2E2B3-9010-4898-B5C8-B8A33AE651BF}" destId="{43F46EAE-1379-2643-B8AE-0C34D8196C5E}" srcOrd="0" destOrd="0" presId="urn:microsoft.com/office/officeart/2008/layout/LinedList"/>
    <dgm:cxn modelId="{96BE9ED0-74FA-9142-AE63-21575E39D6A0}" srcId="{C96FB426-CFAD-43DA-BE91-AFA8C488BFD6}" destId="{26C8DDC5-F2A6-FD4F-AABC-4BBDFACD43DA}" srcOrd="5" destOrd="0" parTransId="{697AF79D-09F2-6A45-BF80-1E835810D51C}" sibTransId="{CFF467AE-4CC7-5147-9E9F-51055918F0FE}"/>
    <dgm:cxn modelId="{287881E5-B926-2348-8B91-AA7AA6B07A7F}" type="presOf" srcId="{C96FB426-CFAD-43DA-BE91-AFA8C488BFD6}" destId="{17C525BF-27D5-774B-BE84-2E7F301472AF}" srcOrd="0" destOrd="0" presId="urn:microsoft.com/office/officeart/2008/layout/LinedList"/>
    <dgm:cxn modelId="{110738EF-85BF-0A47-B6D6-DB470CBACF3F}" type="presOf" srcId="{5381EC2F-1006-434E-98A1-283079FCA3CC}" destId="{58060B84-72C2-1047-94A9-BA4524E44341}" srcOrd="0" destOrd="0" presId="urn:microsoft.com/office/officeart/2008/layout/LinedList"/>
    <dgm:cxn modelId="{4EB156EF-DD72-DD40-A5A6-39FA20262D1A}" type="presOf" srcId="{9BBC7B85-665E-FF41-A36C-91424B8CE055}" destId="{4FCA5778-CA0B-AD47-9061-EB125CF9D324}" srcOrd="0" destOrd="0" presId="urn:microsoft.com/office/officeart/2008/layout/LinedList"/>
    <dgm:cxn modelId="{EA7149D0-8154-464F-BECB-798F5BF348E5}" type="presParOf" srcId="{17C525BF-27D5-774B-BE84-2E7F301472AF}" destId="{9D9A48FF-10F2-F04E-9ED3-F4F7F68E3548}" srcOrd="0" destOrd="0" presId="urn:microsoft.com/office/officeart/2008/layout/LinedList"/>
    <dgm:cxn modelId="{2D6C31F6-EF3C-274E-B981-50EBEF9B5FDB}" type="presParOf" srcId="{17C525BF-27D5-774B-BE84-2E7F301472AF}" destId="{1F85C511-C0C4-A34B-9DBA-1599076ED374}" srcOrd="1" destOrd="0" presId="urn:microsoft.com/office/officeart/2008/layout/LinedList"/>
    <dgm:cxn modelId="{70FF4409-570B-2743-AECA-5180A70BA4EC}" type="presParOf" srcId="{1F85C511-C0C4-A34B-9DBA-1599076ED374}" destId="{43F46EAE-1379-2643-B8AE-0C34D8196C5E}" srcOrd="0" destOrd="0" presId="urn:microsoft.com/office/officeart/2008/layout/LinedList"/>
    <dgm:cxn modelId="{D4345ACF-6221-624A-8C92-67CB89035E01}" type="presParOf" srcId="{1F85C511-C0C4-A34B-9DBA-1599076ED374}" destId="{3E0BCF7A-A4B6-DD44-9A76-C4C2E33D1074}" srcOrd="1" destOrd="0" presId="urn:microsoft.com/office/officeart/2008/layout/LinedList"/>
    <dgm:cxn modelId="{82F734D9-10E5-E949-B1FA-ACA2C43765EA}" type="presParOf" srcId="{17C525BF-27D5-774B-BE84-2E7F301472AF}" destId="{BE9BC996-315E-9046-849B-6A6280393FF2}" srcOrd="2" destOrd="0" presId="urn:microsoft.com/office/officeart/2008/layout/LinedList"/>
    <dgm:cxn modelId="{003D795B-20F2-0446-888E-E254473924F1}" type="presParOf" srcId="{17C525BF-27D5-774B-BE84-2E7F301472AF}" destId="{4C95DC94-70B5-124F-9755-14E99D60F247}" srcOrd="3" destOrd="0" presId="urn:microsoft.com/office/officeart/2008/layout/LinedList"/>
    <dgm:cxn modelId="{52AEB360-C399-4B49-A3E8-F7D853BAA555}" type="presParOf" srcId="{4C95DC94-70B5-124F-9755-14E99D60F247}" destId="{58060B84-72C2-1047-94A9-BA4524E44341}" srcOrd="0" destOrd="0" presId="urn:microsoft.com/office/officeart/2008/layout/LinedList"/>
    <dgm:cxn modelId="{4C24366C-9DBD-6A40-8A4A-8D2E9A43CC50}" type="presParOf" srcId="{4C95DC94-70B5-124F-9755-14E99D60F247}" destId="{CB8BD901-658B-214E-BF77-3475D002521B}" srcOrd="1" destOrd="0" presId="urn:microsoft.com/office/officeart/2008/layout/LinedList"/>
    <dgm:cxn modelId="{3F54B69B-C8BD-5A42-9746-E787AFCC41FE}" type="presParOf" srcId="{17C525BF-27D5-774B-BE84-2E7F301472AF}" destId="{50F19F16-C0B8-A84C-B772-82BB0B6115CB}" srcOrd="4" destOrd="0" presId="urn:microsoft.com/office/officeart/2008/layout/LinedList"/>
    <dgm:cxn modelId="{0DB093AB-CA63-BE4B-9A9F-286D39C00D59}" type="presParOf" srcId="{17C525BF-27D5-774B-BE84-2E7F301472AF}" destId="{7DAFFC7E-EBBA-EA4B-95B6-32B1A0F34C37}" srcOrd="5" destOrd="0" presId="urn:microsoft.com/office/officeart/2008/layout/LinedList"/>
    <dgm:cxn modelId="{75833C48-1797-7948-8301-FDB9977ED87A}" type="presParOf" srcId="{7DAFFC7E-EBBA-EA4B-95B6-32B1A0F34C37}" destId="{9770F08D-6EF4-D64F-AD67-8AC464FA541D}" srcOrd="0" destOrd="0" presId="urn:microsoft.com/office/officeart/2008/layout/LinedList"/>
    <dgm:cxn modelId="{75C72954-4704-A24F-89DD-2D6061891FDF}" type="presParOf" srcId="{7DAFFC7E-EBBA-EA4B-95B6-32B1A0F34C37}" destId="{66D5DF30-139E-914D-A58F-325A10886EC3}" srcOrd="1" destOrd="0" presId="urn:microsoft.com/office/officeart/2008/layout/LinedList"/>
    <dgm:cxn modelId="{591374CA-316B-5447-8BF5-32992C2331F2}" type="presParOf" srcId="{17C525BF-27D5-774B-BE84-2E7F301472AF}" destId="{4DAC7C0B-85E0-D24C-9368-D504C4158603}" srcOrd="6" destOrd="0" presId="urn:microsoft.com/office/officeart/2008/layout/LinedList"/>
    <dgm:cxn modelId="{F393EB6F-1C8D-3446-B1B3-AA66CE2B66BD}" type="presParOf" srcId="{17C525BF-27D5-774B-BE84-2E7F301472AF}" destId="{EF6CCA27-0EC0-1D4D-A398-6B6A849B015E}" srcOrd="7" destOrd="0" presId="urn:microsoft.com/office/officeart/2008/layout/LinedList"/>
    <dgm:cxn modelId="{76A61EE2-AA8A-4E47-97D4-8895621CD3E1}" type="presParOf" srcId="{EF6CCA27-0EC0-1D4D-A398-6B6A849B015E}" destId="{C895DC72-AAE4-2E47-B76E-B93FE0FB2B93}" srcOrd="0" destOrd="0" presId="urn:microsoft.com/office/officeart/2008/layout/LinedList"/>
    <dgm:cxn modelId="{AFFF966E-3724-E74E-927E-150D5F1A67FA}" type="presParOf" srcId="{EF6CCA27-0EC0-1D4D-A398-6B6A849B015E}" destId="{AED96AE7-C295-EA4D-ACE0-6CD5703423FE}" srcOrd="1" destOrd="0" presId="urn:microsoft.com/office/officeart/2008/layout/LinedList"/>
    <dgm:cxn modelId="{7FB5512D-D0BC-CD43-9A3E-962D229708AE}" type="presParOf" srcId="{17C525BF-27D5-774B-BE84-2E7F301472AF}" destId="{90F6C12D-05F1-3F4E-A225-2521D366A8F9}" srcOrd="8" destOrd="0" presId="urn:microsoft.com/office/officeart/2008/layout/LinedList"/>
    <dgm:cxn modelId="{F31E3E19-7CCE-9448-A019-31679F0A5AC7}" type="presParOf" srcId="{17C525BF-27D5-774B-BE84-2E7F301472AF}" destId="{08F19C4D-EEE0-B541-B842-98C661B9372E}" srcOrd="9" destOrd="0" presId="urn:microsoft.com/office/officeart/2008/layout/LinedList"/>
    <dgm:cxn modelId="{6E7EDA1D-2141-9149-9D6F-234F26C4682A}" type="presParOf" srcId="{08F19C4D-EEE0-B541-B842-98C661B9372E}" destId="{4FCA5778-CA0B-AD47-9061-EB125CF9D324}" srcOrd="0" destOrd="0" presId="urn:microsoft.com/office/officeart/2008/layout/LinedList"/>
    <dgm:cxn modelId="{3F665F5E-2065-FE45-A35F-3263D4725F04}" type="presParOf" srcId="{08F19C4D-EEE0-B541-B842-98C661B9372E}" destId="{C563563F-C7C1-F941-A7E8-B3752F7FA78D}" srcOrd="1" destOrd="0" presId="urn:microsoft.com/office/officeart/2008/layout/LinedList"/>
    <dgm:cxn modelId="{BD1B5BEC-2C18-A94A-9078-CA9E27BACBFD}" type="presParOf" srcId="{17C525BF-27D5-774B-BE84-2E7F301472AF}" destId="{A5C96663-F6D2-DC42-A00D-7E8F5D0A3D51}" srcOrd="10" destOrd="0" presId="urn:microsoft.com/office/officeart/2008/layout/LinedList"/>
    <dgm:cxn modelId="{ACE15620-C7DE-2D43-9C5C-453D1D40F021}" type="presParOf" srcId="{17C525BF-27D5-774B-BE84-2E7F301472AF}" destId="{239ADB82-65B3-3540-90DC-A0D10C808C7A}" srcOrd="11" destOrd="0" presId="urn:microsoft.com/office/officeart/2008/layout/LinedList"/>
    <dgm:cxn modelId="{180584AC-4864-DB49-8818-6ECCE83BF32E}" type="presParOf" srcId="{239ADB82-65B3-3540-90DC-A0D10C808C7A}" destId="{D64405AB-A1A4-9C4F-9AF8-B2DAF6D5BFB5}" srcOrd="0" destOrd="0" presId="urn:microsoft.com/office/officeart/2008/layout/LinedList"/>
    <dgm:cxn modelId="{354756C4-9CC5-F745-8581-6C2CF1FB20B4}" type="presParOf" srcId="{239ADB82-65B3-3540-90DC-A0D10C808C7A}" destId="{9EEDB6F8-E3F8-A449-BDD6-50439077DE6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96FB426-CFAD-43DA-BE91-AFA8C488BFD6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7A2E2B3-9010-4898-B5C8-B8A33AE651BF}">
      <dgm:prSet/>
      <dgm:spPr/>
      <dgm:t>
        <a:bodyPr/>
        <a:lstStyle/>
        <a:p>
          <a:r>
            <a:rPr lang="en-US" dirty="0"/>
            <a:t>FP16 is faster than FP32</a:t>
          </a:r>
        </a:p>
      </dgm:t>
    </dgm:pt>
    <dgm:pt modelId="{2D6B3043-D851-4C7B-9605-65F0D2C7EF36}" type="sibTrans" cxnId="{BD252B31-1888-4350-B6EF-8B66199223DE}">
      <dgm:prSet/>
      <dgm:spPr/>
      <dgm:t>
        <a:bodyPr/>
        <a:lstStyle/>
        <a:p>
          <a:endParaRPr lang="en-US"/>
        </a:p>
      </dgm:t>
    </dgm:pt>
    <dgm:pt modelId="{8F11463D-B8A0-432C-8F44-6F72D800DF13}" type="parTrans" cxnId="{BD252B31-1888-4350-B6EF-8B66199223DE}">
      <dgm:prSet/>
      <dgm:spPr/>
      <dgm:t>
        <a:bodyPr/>
        <a:lstStyle/>
        <a:p>
          <a:endParaRPr lang="en-US"/>
        </a:p>
      </dgm:t>
    </dgm:pt>
    <dgm:pt modelId="{5381EC2F-1006-434E-98A1-283079FCA3CC}">
      <dgm:prSet/>
      <dgm:spPr/>
      <dgm:t>
        <a:bodyPr/>
        <a:lstStyle/>
        <a:p>
          <a:r>
            <a:rPr lang="en-US" dirty="0"/>
            <a:t>Reduces memory by approx. 2X</a:t>
          </a:r>
        </a:p>
      </dgm:t>
    </dgm:pt>
    <dgm:pt modelId="{D98F073B-A3F2-634B-B3F7-D63CFC494637}" type="parTrans" cxnId="{17FE567C-66C0-A149-95E4-9A752BCA8F66}">
      <dgm:prSet/>
      <dgm:spPr/>
      <dgm:t>
        <a:bodyPr/>
        <a:lstStyle/>
        <a:p>
          <a:endParaRPr lang="en-US"/>
        </a:p>
      </dgm:t>
    </dgm:pt>
    <dgm:pt modelId="{C5A66BE9-F12F-B344-A045-A207C900FF55}" type="sibTrans" cxnId="{17FE567C-66C0-A149-95E4-9A752BCA8F66}">
      <dgm:prSet/>
      <dgm:spPr/>
      <dgm:t>
        <a:bodyPr/>
        <a:lstStyle/>
        <a:p>
          <a:endParaRPr lang="en-US"/>
        </a:p>
      </dgm:t>
    </dgm:pt>
    <dgm:pt modelId="{42688FA8-199C-B946-B7B7-3EA08C2AD1DA}" type="pres">
      <dgm:prSet presAssocID="{C96FB426-CFAD-43DA-BE91-AFA8C488BFD6}" presName="vert0" presStyleCnt="0">
        <dgm:presLayoutVars>
          <dgm:dir/>
          <dgm:animOne val="branch"/>
          <dgm:animLvl val="lvl"/>
        </dgm:presLayoutVars>
      </dgm:prSet>
      <dgm:spPr/>
    </dgm:pt>
    <dgm:pt modelId="{4AF725E1-89A3-F940-90F3-E7E012CD8862}" type="pres">
      <dgm:prSet presAssocID="{07A2E2B3-9010-4898-B5C8-B8A33AE651BF}" presName="thickLine" presStyleLbl="alignNode1" presStyleIdx="0" presStyleCnt="2"/>
      <dgm:spPr/>
    </dgm:pt>
    <dgm:pt modelId="{27395A1F-CD15-014C-BA9E-8BA6269CB42E}" type="pres">
      <dgm:prSet presAssocID="{07A2E2B3-9010-4898-B5C8-B8A33AE651BF}" presName="horz1" presStyleCnt="0"/>
      <dgm:spPr/>
    </dgm:pt>
    <dgm:pt modelId="{9E69CA19-B354-8841-971C-37DEBF6D990D}" type="pres">
      <dgm:prSet presAssocID="{07A2E2B3-9010-4898-B5C8-B8A33AE651BF}" presName="tx1" presStyleLbl="revTx" presStyleIdx="0" presStyleCnt="2"/>
      <dgm:spPr/>
    </dgm:pt>
    <dgm:pt modelId="{517FDD70-795C-4040-80B2-1207139C2CD0}" type="pres">
      <dgm:prSet presAssocID="{07A2E2B3-9010-4898-B5C8-B8A33AE651BF}" presName="vert1" presStyleCnt="0"/>
      <dgm:spPr/>
    </dgm:pt>
    <dgm:pt modelId="{2DAD7A40-BC44-9E48-8C68-8FE85006D161}" type="pres">
      <dgm:prSet presAssocID="{5381EC2F-1006-434E-98A1-283079FCA3CC}" presName="thickLine" presStyleLbl="alignNode1" presStyleIdx="1" presStyleCnt="2"/>
      <dgm:spPr/>
    </dgm:pt>
    <dgm:pt modelId="{82DB1CDC-AE6C-2840-9058-096E49D893CA}" type="pres">
      <dgm:prSet presAssocID="{5381EC2F-1006-434E-98A1-283079FCA3CC}" presName="horz1" presStyleCnt="0"/>
      <dgm:spPr/>
    </dgm:pt>
    <dgm:pt modelId="{165BABE0-073B-E044-87F5-37BE59B58A53}" type="pres">
      <dgm:prSet presAssocID="{5381EC2F-1006-434E-98A1-283079FCA3CC}" presName="tx1" presStyleLbl="revTx" presStyleIdx="1" presStyleCnt="2"/>
      <dgm:spPr/>
    </dgm:pt>
    <dgm:pt modelId="{21AB1404-31B4-E541-BDCE-1B8A84ACEA95}" type="pres">
      <dgm:prSet presAssocID="{5381EC2F-1006-434E-98A1-283079FCA3CC}" presName="vert1" presStyleCnt="0"/>
      <dgm:spPr/>
    </dgm:pt>
  </dgm:ptLst>
  <dgm:cxnLst>
    <dgm:cxn modelId="{8534F507-5259-0545-B79F-60D8526C884E}" type="presOf" srcId="{07A2E2B3-9010-4898-B5C8-B8A33AE651BF}" destId="{9E69CA19-B354-8841-971C-37DEBF6D990D}" srcOrd="0" destOrd="0" presId="urn:microsoft.com/office/officeart/2008/layout/LinedList"/>
    <dgm:cxn modelId="{1A83D20A-E20C-DB45-990E-89F850B363AF}" type="presOf" srcId="{5381EC2F-1006-434E-98A1-283079FCA3CC}" destId="{165BABE0-073B-E044-87F5-37BE59B58A53}" srcOrd="0" destOrd="0" presId="urn:microsoft.com/office/officeart/2008/layout/LinedList"/>
    <dgm:cxn modelId="{BD252B31-1888-4350-B6EF-8B66199223DE}" srcId="{C96FB426-CFAD-43DA-BE91-AFA8C488BFD6}" destId="{07A2E2B3-9010-4898-B5C8-B8A33AE651BF}" srcOrd="0" destOrd="0" parTransId="{8F11463D-B8A0-432C-8F44-6F72D800DF13}" sibTransId="{2D6B3043-D851-4C7B-9605-65F0D2C7EF36}"/>
    <dgm:cxn modelId="{17FE567C-66C0-A149-95E4-9A752BCA8F66}" srcId="{C96FB426-CFAD-43DA-BE91-AFA8C488BFD6}" destId="{5381EC2F-1006-434E-98A1-283079FCA3CC}" srcOrd="1" destOrd="0" parTransId="{D98F073B-A3F2-634B-B3F7-D63CFC494637}" sibTransId="{C5A66BE9-F12F-B344-A045-A207C900FF55}"/>
    <dgm:cxn modelId="{BCCDFABA-BB77-804A-AF24-B50AA6F0C18A}" type="presOf" srcId="{C96FB426-CFAD-43DA-BE91-AFA8C488BFD6}" destId="{42688FA8-199C-B946-B7B7-3EA08C2AD1DA}" srcOrd="0" destOrd="0" presId="urn:microsoft.com/office/officeart/2008/layout/LinedList"/>
    <dgm:cxn modelId="{060BF571-44B7-8C4D-8BBD-E8140DF851C3}" type="presParOf" srcId="{42688FA8-199C-B946-B7B7-3EA08C2AD1DA}" destId="{4AF725E1-89A3-F940-90F3-E7E012CD8862}" srcOrd="0" destOrd="0" presId="urn:microsoft.com/office/officeart/2008/layout/LinedList"/>
    <dgm:cxn modelId="{5AC8A93F-269A-0F4C-B7D3-4D93A1A4F2D1}" type="presParOf" srcId="{42688FA8-199C-B946-B7B7-3EA08C2AD1DA}" destId="{27395A1F-CD15-014C-BA9E-8BA6269CB42E}" srcOrd="1" destOrd="0" presId="urn:microsoft.com/office/officeart/2008/layout/LinedList"/>
    <dgm:cxn modelId="{61788021-E653-4B42-A685-6677087F840E}" type="presParOf" srcId="{27395A1F-CD15-014C-BA9E-8BA6269CB42E}" destId="{9E69CA19-B354-8841-971C-37DEBF6D990D}" srcOrd="0" destOrd="0" presId="urn:microsoft.com/office/officeart/2008/layout/LinedList"/>
    <dgm:cxn modelId="{7AA1CC98-EEC0-1A4B-B906-D1B7AE0E9B8B}" type="presParOf" srcId="{27395A1F-CD15-014C-BA9E-8BA6269CB42E}" destId="{517FDD70-795C-4040-80B2-1207139C2CD0}" srcOrd="1" destOrd="0" presId="urn:microsoft.com/office/officeart/2008/layout/LinedList"/>
    <dgm:cxn modelId="{622EF8D7-EB32-974E-AA54-4D5E61B315B9}" type="presParOf" srcId="{42688FA8-199C-B946-B7B7-3EA08C2AD1DA}" destId="{2DAD7A40-BC44-9E48-8C68-8FE85006D161}" srcOrd="2" destOrd="0" presId="urn:microsoft.com/office/officeart/2008/layout/LinedList"/>
    <dgm:cxn modelId="{0B4DE705-D47F-C54E-9826-53E69DBEF158}" type="presParOf" srcId="{42688FA8-199C-B946-B7B7-3EA08C2AD1DA}" destId="{82DB1CDC-AE6C-2840-9058-096E49D893CA}" srcOrd="3" destOrd="0" presId="urn:microsoft.com/office/officeart/2008/layout/LinedList"/>
    <dgm:cxn modelId="{9E96AFEB-D376-0341-A744-AD89EC0B1527}" type="presParOf" srcId="{82DB1CDC-AE6C-2840-9058-096E49D893CA}" destId="{165BABE0-073B-E044-87F5-37BE59B58A53}" srcOrd="0" destOrd="0" presId="urn:microsoft.com/office/officeart/2008/layout/LinedList"/>
    <dgm:cxn modelId="{37826FF1-44C3-E040-AEFB-E5FA6F6BFCB2}" type="presParOf" srcId="{82DB1CDC-AE6C-2840-9058-096E49D893CA}" destId="{21AB1404-31B4-E541-BDCE-1B8A84ACEA9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96FB426-CFAD-43DA-BE91-AFA8C488BFD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7A2E2B3-9010-4898-B5C8-B8A33AE651BF}">
          <dgm:prSet/>
          <dgm:spPr/>
          <dgm:t>
            <a:bodyPr/>
            <a:lstStyle/>
            <a:p>
              <a14:m>
                <m:oMath xmlns:m="http://schemas.openxmlformats.org/officeDocument/2006/math">
                  <m:r>
                    <m:rPr>
                      <m:sty m:val="p"/>
                    </m:rPr>
                    <a:rPr lang="el-GR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Ο</m:t>
                  </m:r>
                  <m:r>
                    <a:rPr lang="en-CA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(</m:t>
                  </m:r>
                  <m:rad>
                    <m:radPr>
                      <m:degHide m:val="on"/>
                      <m:ctrlP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</m:ctrlPr>
                    </m:radPr>
                    <m:deg/>
                    <m:e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e>
                  </m:rad>
                  <m:r>
                    <a:rPr lang="en-CA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)</m:t>
                  </m:r>
                </m:oMath>
              </a14:m>
              <a:r>
                <a:rPr lang="en-US" dirty="0"/>
                <a:t> memory reduction</a:t>
              </a:r>
            </a:p>
          </dgm:t>
        </dgm:pt>
      </mc:Choice>
      <mc:Fallback xmlns="">
        <dgm:pt modelId="{07A2E2B3-9010-4898-B5C8-B8A33AE651BF}">
          <dgm:prSet/>
          <dgm:spPr/>
          <dgm:t>
            <a:bodyPr/>
            <a:lstStyle/>
            <a:p>
              <a:r>
                <a:rPr lang="el-GR" i="0">
                  <a:latin typeface="Cambria Math" panose="02040503050406030204" pitchFamily="18" charset="0"/>
                  <a:ea typeface="Cambria Math" panose="02040503050406030204" pitchFamily="18" charset="0"/>
                </a:rPr>
                <a:t>Ο</a:t>
              </a:r>
              <a:r>
                <a:rPr lang="en-CA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(√𝑛)</a:t>
              </a:r>
              <a:r>
                <a:rPr lang="en-US" dirty="0"/>
                <a:t> memory reduction</a:t>
              </a:r>
            </a:p>
          </dgm:t>
        </dgm:pt>
      </mc:Fallback>
    </mc:AlternateContent>
    <dgm:pt modelId="{2D6B3043-D851-4C7B-9605-65F0D2C7EF36}" type="sibTrans" cxnId="{BD252B31-1888-4350-B6EF-8B66199223DE}">
      <dgm:prSet/>
      <dgm:spPr/>
      <dgm:t>
        <a:bodyPr/>
        <a:lstStyle/>
        <a:p>
          <a:endParaRPr lang="en-US"/>
        </a:p>
      </dgm:t>
    </dgm:pt>
    <dgm:pt modelId="{8F11463D-B8A0-432C-8F44-6F72D800DF13}" type="parTrans" cxnId="{BD252B31-1888-4350-B6EF-8B66199223DE}">
      <dgm:prSet/>
      <dgm:spPr/>
      <dgm:t>
        <a:bodyPr/>
        <a:lstStyle/>
        <a:p>
          <a:endParaRPr lang="en-US"/>
        </a:p>
      </dgm:t>
    </dgm:pt>
    <dgm:pt modelId="{5381EC2F-1006-434E-98A1-283079FCA3CC}">
      <dgm:prSet/>
      <dgm:spPr/>
      <dgm:t>
        <a:bodyPr/>
        <a:lstStyle/>
        <a:p>
          <a:r>
            <a:rPr lang="en-US" dirty="0"/>
            <a:t>1 extra forward per minibatch (~33% Computation Increase)</a:t>
          </a:r>
        </a:p>
      </dgm:t>
    </dgm:pt>
    <dgm:pt modelId="{D98F073B-A3F2-634B-B3F7-D63CFC494637}" type="parTrans" cxnId="{17FE567C-66C0-A149-95E4-9A752BCA8F66}">
      <dgm:prSet/>
      <dgm:spPr/>
      <dgm:t>
        <a:bodyPr/>
        <a:lstStyle/>
        <a:p>
          <a:endParaRPr lang="en-US"/>
        </a:p>
      </dgm:t>
    </dgm:pt>
    <dgm:pt modelId="{C5A66BE9-F12F-B344-A045-A207C900FF55}" type="sibTrans" cxnId="{17FE567C-66C0-A149-95E4-9A752BCA8F66}">
      <dgm:prSet/>
      <dgm:spPr/>
      <dgm:t>
        <a:bodyPr/>
        <a:lstStyle/>
        <a:p>
          <a:endParaRPr lang="en-US"/>
        </a:p>
      </dgm:t>
    </dgm:pt>
    <dgm:pt modelId="{17C525BF-27D5-774B-BE84-2E7F301472AF}" type="pres">
      <dgm:prSet presAssocID="{C96FB426-CFAD-43DA-BE91-AFA8C488BFD6}" presName="vert0" presStyleCnt="0">
        <dgm:presLayoutVars>
          <dgm:dir/>
          <dgm:animOne val="branch"/>
          <dgm:animLvl val="lvl"/>
        </dgm:presLayoutVars>
      </dgm:prSet>
      <dgm:spPr/>
    </dgm:pt>
    <dgm:pt modelId="{9D9A48FF-10F2-F04E-9ED3-F4F7F68E3548}" type="pres">
      <dgm:prSet presAssocID="{07A2E2B3-9010-4898-B5C8-B8A33AE651BF}" presName="thickLine" presStyleLbl="alignNode1" presStyleIdx="0" presStyleCnt="2"/>
      <dgm:spPr/>
    </dgm:pt>
    <dgm:pt modelId="{1F85C511-C0C4-A34B-9DBA-1599076ED374}" type="pres">
      <dgm:prSet presAssocID="{07A2E2B3-9010-4898-B5C8-B8A33AE651BF}" presName="horz1" presStyleCnt="0"/>
      <dgm:spPr/>
    </dgm:pt>
    <dgm:pt modelId="{43F46EAE-1379-2643-B8AE-0C34D8196C5E}" type="pres">
      <dgm:prSet presAssocID="{07A2E2B3-9010-4898-B5C8-B8A33AE651BF}" presName="tx1" presStyleLbl="revTx" presStyleIdx="0" presStyleCnt="2"/>
      <dgm:spPr/>
    </dgm:pt>
    <dgm:pt modelId="{3E0BCF7A-A4B6-DD44-9A76-C4C2E33D1074}" type="pres">
      <dgm:prSet presAssocID="{07A2E2B3-9010-4898-B5C8-B8A33AE651BF}" presName="vert1" presStyleCnt="0"/>
      <dgm:spPr/>
    </dgm:pt>
    <dgm:pt modelId="{BE9BC996-315E-9046-849B-6A6280393FF2}" type="pres">
      <dgm:prSet presAssocID="{5381EC2F-1006-434E-98A1-283079FCA3CC}" presName="thickLine" presStyleLbl="alignNode1" presStyleIdx="1" presStyleCnt="2"/>
      <dgm:spPr/>
    </dgm:pt>
    <dgm:pt modelId="{4C95DC94-70B5-124F-9755-14E99D60F247}" type="pres">
      <dgm:prSet presAssocID="{5381EC2F-1006-434E-98A1-283079FCA3CC}" presName="horz1" presStyleCnt="0"/>
      <dgm:spPr/>
    </dgm:pt>
    <dgm:pt modelId="{58060B84-72C2-1047-94A9-BA4524E44341}" type="pres">
      <dgm:prSet presAssocID="{5381EC2F-1006-434E-98A1-283079FCA3CC}" presName="tx1" presStyleLbl="revTx" presStyleIdx="1" presStyleCnt="2"/>
      <dgm:spPr/>
    </dgm:pt>
    <dgm:pt modelId="{CB8BD901-658B-214E-BF77-3475D002521B}" type="pres">
      <dgm:prSet presAssocID="{5381EC2F-1006-434E-98A1-283079FCA3CC}" presName="vert1" presStyleCnt="0"/>
      <dgm:spPr/>
    </dgm:pt>
  </dgm:ptLst>
  <dgm:cxnLst>
    <dgm:cxn modelId="{BD252B31-1888-4350-B6EF-8B66199223DE}" srcId="{C96FB426-CFAD-43DA-BE91-AFA8C488BFD6}" destId="{07A2E2B3-9010-4898-B5C8-B8A33AE651BF}" srcOrd="0" destOrd="0" parTransId="{8F11463D-B8A0-432C-8F44-6F72D800DF13}" sibTransId="{2D6B3043-D851-4C7B-9605-65F0D2C7EF36}"/>
    <dgm:cxn modelId="{17FE567C-66C0-A149-95E4-9A752BCA8F66}" srcId="{C96FB426-CFAD-43DA-BE91-AFA8C488BFD6}" destId="{5381EC2F-1006-434E-98A1-283079FCA3CC}" srcOrd="1" destOrd="0" parTransId="{D98F073B-A3F2-634B-B3F7-D63CFC494637}" sibTransId="{C5A66BE9-F12F-B344-A045-A207C900FF55}"/>
    <dgm:cxn modelId="{B72EDAB3-7A57-B448-BAFC-79AC60910145}" type="presOf" srcId="{07A2E2B3-9010-4898-B5C8-B8A33AE651BF}" destId="{43F46EAE-1379-2643-B8AE-0C34D8196C5E}" srcOrd="0" destOrd="0" presId="urn:microsoft.com/office/officeart/2008/layout/LinedList"/>
    <dgm:cxn modelId="{287881E5-B926-2348-8B91-AA7AA6B07A7F}" type="presOf" srcId="{C96FB426-CFAD-43DA-BE91-AFA8C488BFD6}" destId="{17C525BF-27D5-774B-BE84-2E7F301472AF}" srcOrd="0" destOrd="0" presId="urn:microsoft.com/office/officeart/2008/layout/LinedList"/>
    <dgm:cxn modelId="{110738EF-85BF-0A47-B6D6-DB470CBACF3F}" type="presOf" srcId="{5381EC2F-1006-434E-98A1-283079FCA3CC}" destId="{58060B84-72C2-1047-94A9-BA4524E44341}" srcOrd="0" destOrd="0" presId="urn:microsoft.com/office/officeart/2008/layout/LinedList"/>
    <dgm:cxn modelId="{EA7149D0-8154-464F-BECB-798F5BF348E5}" type="presParOf" srcId="{17C525BF-27D5-774B-BE84-2E7F301472AF}" destId="{9D9A48FF-10F2-F04E-9ED3-F4F7F68E3548}" srcOrd="0" destOrd="0" presId="urn:microsoft.com/office/officeart/2008/layout/LinedList"/>
    <dgm:cxn modelId="{2D6C31F6-EF3C-274E-B981-50EBEF9B5FDB}" type="presParOf" srcId="{17C525BF-27D5-774B-BE84-2E7F301472AF}" destId="{1F85C511-C0C4-A34B-9DBA-1599076ED374}" srcOrd="1" destOrd="0" presId="urn:microsoft.com/office/officeart/2008/layout/LinedList"/>
    <dgm:cxn modelId="{70FF4409-570B-2743-AECA-5180A70BA4EC}" type="presParOf" srcId="{1F85C511-C0C4-A34B-9DBA-1599076ED374}" destId="{43F46EAE-1379-2643-B8AE-0C34D8196C5E}" srcOrd="0" destOrd="0" presId="urn:microsoft.com/office/officeart/2008/layout/LinedList"/>
    <dgm:cxn modelId="{D4345ACF-6221-624A-8C92-67CB89035E01}" type="presParOf" srcId="{1F85C511-C0C4-A34B-9DBA-1599076ED374}" destId="{3E0BCF7A-A4B6-DD44-9A76-C4C2E33D1074}" srcOrd="1" destOrd="0" presId="urn:microsoft.com/office/officeart/2008/layout/LinedList"/>
    <dgm:cxn modelId="{82F734D9-10E5-E949-B1FA-ACA2C43765EA}" type="presParOf" srcId="{17C525BF-27D5-774B-BE84-2E7F301472AF}" destId="{BE9BC996-315E-9046-849B-6A6280393FF2}" srcOrd="2" destOrd="0" presId="urn:microsoft.com/office/officeart/2008/layout/LinedList"/>
    <dgm:cxn modelId="{003D795B-20F2-0446-888E-E254473924F1}" type="presParOf" srcId="{17C525BF-27D5-774B-BE84-2E7F301472AF}" destId="{4C95DC94-70B5-124F-9755-14E99D60F247}" srcOrd="3" destOrd="0" presId="urn:microsoft.com/office/officeart/2008/layout/LinedList"/>
    <dgm:cxn modelId="{52AEB360-C399-4B49-A3E8-F7D853BAA555}" type="presParOf" srcId="{4C95DC94-70B5-124F-9755-14E99D60F247}" destId="{58060B84-72C2-1047-94A9-BA4524E44341}" srcOrd="0" destOrd="0" presId="urn:microsoft.com/office/officeart/2008/layout/LinedList"/>
    <dgm:cxn modelId="{4C24366C-9DBD-6A40-8A4A-8D2E9A43CC50}" type="presParOf" srcId="{4C95DC94-70B5-124F-9755-14E99D60F247}" destId="{CB8BD901-658B-214E-BF77-3475D002521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0.xml><?xml version="1.0" encoding="utf-8"?>
<dgm:dataModel xmlns:dgm="http://schemas.openxmlformats.org/drawingml/2006/diagram" xmlns:a="http://schemas.openxmlformats.org/drawingml/2006/main">
  <dgm:ptLst>
    <dgm:pt modelId="{C96FB426-CFAD-43DA-BE91-AFA8C488BFD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A2E2B3-9010-4898-B5C8-B8A33AE651BF}">
      <dgm:prSet/>
      <dgm:spPr>
        <a:blipFill>
          <a:blip xmlns:r="http://schemas.openxmlformats.org/officeDocument/2006/relationships" r:embed="rId1"/>
          <a:stretch>
            <a:fillRect l="-483" t="-3608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2D6B3043-D851-4C7B-9605-65F0D2C7EF36}" type="sibTrans" cxnId="{BD252B31-1888-4350-B6EF-8B66199223DE}">
      <dgm:prSet/>
      <dgm:spPr/>
      <dgm:t>
        <a:bodyPr/>
        <a:lstStyle/>
        <a:p>
          <a:endParaRPr lang="en-US"/>
        </a:p>
      </dgm:t>
    </dgm:pt>
    <dgm:pt modelId="{8F11463D-B8A0-432C-8F44-6F72D800DF13}" type="parTrans" cxnId="{BD252B31-1888-4350-B6EF-8B66199223DE}">
      <dgm:prSet/>
      <dgm:spPr/>
      <dgm:t>
        <a:bodyPr/>
        <a:lstStyle/>
        <a:p>
          <a:endParaRPr lang="en-US"/>
        </a:p>
      </dgm:t>
    </dgm:pt>
    <dgm:pt modelId="{5381EC2F-1006-434E-98A1-283079FCA3CC}">
      <dgm:prSet/>
      <dgm:spPr/>
      <dgm:t>
        <a:bodyPr/>
        <a:lstStyle/>
        <a:p>
          <a:r>
            <a:rPr lang="en-US" dirty="0"/>
            <a:t>1 extra forward per minibatch (~33% Computation Increase)</a:t>
          </a:r>
        </a:p>
      </dgm:t>
    </dgm:pt>
    <dgm:pt modelId="{D98F073B-A3F2-634B-B3F7-D63CFC494637}" type="parTrans" cxnId="{17FE567C-66C0-A149-95E4-9A752BCA8F66}">
      <dgm:prSet/>
      <dgm:spPr/>
      <dgm:t>
        <a:bodyPr/>
        <a:lstStyle/>
        <a:p>
          <a:endParaRPr lang="en-US"/>
        </a:p>
      </dgm:t>
    </dgm:pt>
    <dgm:pt modelId="{C5A66BE9-F12F-B344-A045-A207C900FF55}" type="sibTrans" cxnId="{17FE567C-66C0-A149-95E4-9A752BCA8F66}">
      <dgm:prSet/>
      <dgm:spPr/>
      <dgm:t>
        <a:bodyPr/>
        <a:lstStyle/>
        <a:p>
          <a:endParaRPr lang="en-US"/>
        </a:p>
      </dgm:t>
    </dgm:pt>
    <dgm:pt modelId="{17C525BF-27D5-774B-BE84-2E7F301472AF}" type="pres">
      <dgm:prSet presAssocID="{C96FB426-CFAD-43DA-BE91-AFA8C488BFD6}" presName="vert0" presStyleCnt="0">
        <dgm:presLayoutVars>
          <dgm:dir/>
          <dgm:animOne val="branch"/>
          <dgm:animLvl val="lvl"/>
        </dgm:presLayoutVars>
      </dgm:prSet>
      <dgm:spPr/>
    </dgm:pt>
    <dgm:pt modelId="{9D9A48FF-10F2-F04E-9ED3-F4F7F68E3548}" type="pres">
      <dgm:prSet presAssocID="{07A2E2B3-9010-4898-B5C8-B8A33AE651BF}" presName="thickLine" presStyleLbl="alignNode1" presStyleIdx="0" presStyleCnt="2"/>
      <dgm:spPr/>
    </dgm:pt>
    <dgm:pt modelId="{1F85C511-C0C4-A34B-9DBA-1599076ED374}" type="pres">
      <dgm:prSet presAssocID="{07A2E2B3-9010-4898-B5C8-B8A33AE651BF}" presName="horz1" presStyleCnt="0"/>
      <dgm:spPr/>
    </dgm:pt>
    <dgm:pt modelId="{43F46EAE-1379-2643-B8AE-0C34D8196C5E}" type="pres">
      <dgm:prSet presAssocID="{07A2E2B3-9010-4898-B5C8-B8A33AE651BF}" presName="tx1" presStyleLbl="revTx" presStyleIdx="0" presStyleCnt="2"/>
      <dgm:spPr/>
    </dgm:pt>
    <dgm:pt modelId="{3E0BCF7A-A4B6-DD44-9A76-C4C2E33D1074}" type="pres">
      <dgm:prSet presAssocID="{07A2E2B3-9010-4898-B5C8-B8A33AE651BF}" presName="vert1" presStyleCnt="0"/>
      <dgm:spPr/>
    </dgm:pt>
    <dgm:pt modelId="{BE9BC996-315E-9046-849B-6A6280393FF2}" type="pres">
      <dgm:prSet presAssocID="{5381EC2F-1006-434E-98A1-283079FCA3CC}" presName="thickLine" presStyleLbl="alignNode1" presStyleIdx="1" presStyleCnt="2"/>
      <dgm:spPr/>
    </dgm:pt>
    <dgm:pt modelId="{4C95DC94-70B5-124F-9755-14E99D60F247}" type="pres">
      <dgm:prSet presAssocID="{5381EC2F-1006-434E-98A1-283079FCA3CC}" presName="horz1" presStyleCnt="0"/>
      <dgm:spPr/>
    </dgm:pt>
    <dgm:pt modelId="{58060B84-72C2-1047-94A9-BA4524E44341}" type="pres">
      <dgm:prSet presAssocID="{5381EC2F-1006-434E-98A1-283079FCA3CC}" presName="tx1" presStyleLbl="revTx" presStyleIdx="1" presStyleCnt="2"/>
      <dgm:spPr/>
    </dgm:pt>
    <dgm:pt modelId="{CB8BD901-658B-214E-BF77-3475D002521B}" type="pres">
      <dgm:prSet presAssocID="{5381EC2F-1006-434E-98A1-283079FCA3CC}" presName="vert1" presStyleCnt="0"/>
      <dgm:spPr/>
    </dgm:pt>
  </dgm:ptLst>
  <dgm:cxnLst>
    <dgm:cxn modelId="{BD252B31-1888-4350-B6EF-8B66199223DE}" srcId="{C96FB426-CFAD-43DA-BE91-AFA8C488BFD6}" destId="{07A2E2B3-9010-4898-B5C8-B8A33AE651BF}" srcOrd="0" destOrd="0" parTransId="{8F11463D-B8A0-432C-8F44-6F72D800DF13}" sibTransId="{2D6B3043-D851-4C7B-9605-65F0D2C7EF36}"/>
    <dgm:cxn modelId="{17FE567C-66C0-A149-95E4-9A752BCA8F66}" srcId="{C96FB426-CFAD-43DA-BE91-AFA8C488BFD6}" destId="{5381EC2F-1006-434E-98A1-283079FCA3CC}" srcOrd="1" destOrd="0" parTransId="{D98F073B-A3F2-634B-B3F7-D63CFC494637}" sibTransId="{C5A66BE9-F12F-B344-A045-A207C900FF55}"/>
    <dgm:cxn modelId="{B72EDAB3-7A57-B448-BAFC-79AC60910145}" type="presOf" srcId="{07A2E2B3-9010-4898-B5C8-B8A33AE651BF}" destId="{43F46EAE-1379-2643-B8AE-0C34D8196C5E}" srcOrd="0" destOrd="0" presId="urn:microsoft.com/office/officeart/2008/layout/LinedList"/>
    <dgm:cxn modelId="{287881E5-B926-2348-8B91-AA7AA6B07A7F}" type="presOf" srcId="{C96FB426-CFAD-43DA-BE91-AFA8C488BFD6}" destId="{17C525BF-27D5-774B-BE84-2E7F301472AF}" srcOrd="0" destOrd="0" presId="urn:microsoft.com/office/officeart/2008/layout/LinedList"/>
    <dgm:cxn modelId="{110738EF-85BF-0A47-B6D6-DB470CBACF3F}" type="presOf" srcId="{5381EC2F-1006-434E-98A1-283079FCA3CC}" destId="{58060B84-72C2-1047-94A9-BA4524E44341}" srcOrd="0" destOrd="0" presId="urn:microsoft.com/office/officeart/2008/layout/LinedList"/>
    <dgm:cxn modelId="{EA7149D0-8154-464F-BECB-798F5BF348E5}" type="presParOf" srcId="{17C525BF-27D5-774B-BE84-2E7F301472AF}" destId="{9D9A48FF-10F2-F04E-9ED3-F4F7F68E3548}" srcOrd="0" destOrd="0" presId="urn:microsoft.com/office/officeart/2008/layout/LinedList"/>
    <dgm:cxn modelId="{2D6C31F6-EF3C-274E-B981-50EBEF9B5FDB}" type="presParOf" srcId="{17C525BF-27D5-774B-BE84-2E7F301472AF}" destId="{1F85C511-C0C4-A34B-9DBA-1599076ED374}" srcOrd="1" destOrd="0" presId="urn:microsoft.com/office/officeart/2008/layout/LinedList"/>
    <dgm:cxn modelId="{70FF4409-570B-2743-AECA-5180A70BA4EC}" type="presParOf" srcId="{1F85C511-C0C4-A34B-9DBA-1599076ED374}" destId="{43F46EAE-1379-2643-B8AE-0C34D8196C5E}" srcOrd="0" destOrd="0" presId="urn:microsoft.com/office/officeart/2008/layout/LinedList"/>
    <dgm:cxn modelId="{D4345ACF-6221-624A-8C92-67CB89035E01}" type="presParOf" srcId="{1F85C511-C0C4-A34B-9DBA-1599076ED374}" destId="{3E0BCF7A-A4B6-DD44-9A76-C4C2E33D1074}" srcOrd="1" destOrd="0" presId="urn:microsoft.com/office/officeart/2008/layout/LinedList"/>
    <dgm:cxn modelId="{82F734D9-10E5-E949-B1FA-ACA2C43765EA}" type="presParOf" srcId="{17C525BF-27D5-774B-BE84-2E7F301472AF}" destId="{BE9BC996-315E-9046-849B-6A6280393FF2}" srcOrd="2" destOrd="0" presId="urn:microsoft.com/office/officeart/2008/layout/LinedList"/>
    <dgm:cxn modelId="{003D795B-20F2-0446-888E-E254473924F1}" type="presParOf" srcId="{17C525BF-27D5-774B-BE84-2E7F301472AF}" destId="{4C95DC94-70B5-124F-9755-14E99D60F247}" srcOrd="3" destOrd="0" presId="urn:microsoft.com/office/officeart/2008/layout/LinedList"/>
    <dgm:cxn modelId="{52AEB360-C399-4B49-A3E8-F7D853BAA555}" type="presParOf" srcId="{4C95DC94-70B5-124F-9755-14E99D60F247}" destId="{58060B84-72C2-1047-94A9-BA4524E44341}" srcOrd="0" destOrd="0" presId="urn:microsoft.com/office/officeart/2008/layout/LinedList"/>
    <dgm:cxn modelId="{4C24366C-9DBD-6A40-8A4A-8D2E9A43CC50}" type="presParOf" srcId="{4C95DC94-70B5-124F-9755-14E99D60F247}" destId="{CB8BD901-658B-214E-BF77-3475D002521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870D4F-B00E-D746-9AA8-9C3B39E314EE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5F3377-58DF-D448-A493-0E2353B913DE}">
      <dgm:prSet phldrT="[Text]" custT="1"/>
      <dgm:spPr/>
      <dgm:t>
        <a:bodyPr/>
        <a:lstStyle/>
        <a:p>
          <a:pPr rtl="0"/>
          <a:r>
            <a:rPr lang="en-US" sz="1600" dirty="0"/>
            <a:t>Forward Pass</a:t>
          </a:r>
        </a:p>
      </dgm:t>
    </dgm:pt>
    <dgm:pt modelId="{03D4F20F-7B99-C940-8065-1C766A81D38C}" type="parTrans" cxnId="{854C7723-D103-7B4B-8600-40D40ACD4B40}">
      <dgm:prSet/>
      <dgm:spPr/>
      <dgm:t>
        <a:bodyPr/>
        <a:lstStyle/>
        <a:p>
          <a:endParaRPr lang="en-US"/>
        </a:p>
      </dgm:t>
    </dgm:pt>
    <dgm:pt modelId="{CFF91615-9083-5D4A-B867-329636341BB9}" type="sibTrans" cxnId="{854C7723-D103-7B4B-8600-40D40ACD4B40}">
      <dgm:prSet/>
      <dgm:spPr/>
      <dgm:t>
        <a:bodyPr/>
        <a:lstStyle/>
        <a:p>
          <a:endParaRPr lang="en-US"/>
        </a:p>
      </dgm:t>
    </dgm:pt>
    <dgm:pt modelId="{C0E9105C-119E-5547-A9D3-1B62ED0C6CD3}">
      <dgm:prSet phldrT="[Text]" custT="1"/>
      <dgm:spPr/>
      <dgm:t>
        <a:bodyPr/>
        <a:lstStyle/>
        <a:p>
          <a:pPr rtl="0"/>
          <a:r>
            <a:rPr lang="en-US" sz="1600" dirty="0"/>
            <a:t>Backward Pass</a:t>
          </a:r>
        </a:p>
      </dgm:t>
    </dgm:pt>
    <dgm:pt modelId="{C4AA8482-5A26-8E49-A5A8-E0347C9B7826}" type="parTrans" cxnId="{A85BCCE3-B1FF-6242-B061-958086E594B5}">
      <dgm:prSet/>
      <dgm:spPr/>
      <dgm:t>
        <a:bodyPr/>
        <a:lstStyle/>
        <a:p>
          <a:endParaRPr lang="en-US"/>
        </a:p>
      </dgm:t>
    </dgm:pt>
    <dgm:pt modelId="{C352873C-518F-D145-8C31-F716E6E8CCF2}" type="sibTrans" cxnId="{A85BCCE3-B1FF-6242-B061-958086E594B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40D55348-EAF1-1A4C-873C-2D24C833DA41}">
          <dgm:prSet phldrT="[Text]" custT="1"/>
          <dgm:spPr/>
          <dgm:t>
            <a:bodyPr/>
            <a:lstStyle/>
            <a:p>
              <a:pPr rtl="0"/>
              <a:r>
                <a:rPr lang="en-US" sz="1600" dirty="0"/>
                <a:t>Compute </a:t>
              </a:r>
              <a14:m>
                <m:oMath xmlns:m="http://schemas.openxmlformats.org/officeDocument/2006/math">
                  <m:f>
                    <m:fPr>
                      <m:ctrlPr>
                        <a:rPr lang="en-CA" sz="1600" b="0" i="1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𝜕</m:t>
                      </m:r>
                      <m:sSub>
                        <m:sSubPr>
                          <m:ctrlPr>
                            <a:rPr lang="en-CA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num>
                    <m:den>
                      <m:r>
                        <a:rPr lang="en-CA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CA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den>
                  </m:f>
                </m:oMath>
              </a14:m>
              <a:endParaRPr lang="en-US" sz="1600" dirty="0"/>
            </a:p>
          </dgm:t>
        </dgm:pt>
      </mc:Choice>
      <mc:Fallback xmlns="">
        <dgm:pt modelId="{40D55348-EAF1-1A4C-873C-2D24C833DA41}">
          <dgm:prSet phldrT="[Text]" custT="1"/>
          <dgm:spPr/>
          <dgm:t>
            <a:bodyPr/>
            <a:lstStyle/>
            <a:p>
              <a:pPr rtl="0"/>
              <a:r>
                <a:rPr lang="en-US" sz="1600" dirty="0"/>
                <a:t>Compute </a:t>
              </a:r>
              <a:r>
                <a:rPr lang="en-CA" sz="1600" b="0" i="0">
                  <a:latin typeface="Cambria Math" panose="02040503050406030204" pitchFamily="18" charset="0"/>
                </a:rPr>
                <a:t>(𝜕𝑥_0)/</a:t>
              </a:r>
              <a:r>
                <a:rPr lang="en-CA" sz="1600" b="0" i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</a:rPr>
                <a:t>𝜕𝑊</a:t>
              </a:r>
              <a:endParaRPr lang="en-US" sz="1600" dirty="0"/>
            </a:p>
          </dgm:t>
        </dgm:pt>
      </mc:Fallback>
    </mc:AlternateContent>
    <dgm:pt modelId="{B9E60AB1-F888-C44C-8076-31520B384260}" type="parTrans" cxnId="{F9B16656-9980-A84D-AA4A-18955AB22EFD}">
      <dgm:prSet/>
      <dgm:spPr/>
      <dgm:t>
        <a:bodyPr/>
        <a:lstStyle/>
        <a:p>
          <a:endParaRPr lang="en-US"/>
        </a:p>
      </dgm:t>
    </dgm:pt>
    <dgm:pt modelId="{3006D2D1-0BA8-394C-95EF-925680C42992}" type="sibTrans" cxnId="{F9B16656-9980-A84D-AA4A-18955AB22EFD}">
      <dgm:prSet/>
      <dgm:spPr/>
      <dgm:t>
        <a:bodyPr/>
        <a:lstStyle/>
        <a:p>
          <a:endParaRPr lang="en-US"/>
        </a:p>
      </dgm:t>
    </dgm:pt>
    <dgm:pt modelId="{3A1CFB7B-E936-EE45-A958-2011F6BBD794}" type="pres">
      <dgm:prSet presAssocID="{80870D4F-B00E-D746-9AA8-9C3B39E314EE}" presName="outerComposite" presStyleCnt="0">
        <dgm:presLayoutVars>
          <dgm:chMax val="5"/>
          <dgm:dir/>
          <dgm:resizeHandles val="exact"/>
        </dgm:presLayoutVars>
      </dgm:prSet>
      <dgm:spPr/>
    </dgm:pt>
    <dgm:pt modelId="{59256022-A2F8-4342-8863-616C06EDB577}" type="pres">
      <dgm:prSet presAssocID="{80870D4F-B00E-D746-9AA8-9C3B39E314EE}" presName="dummyMaxCanvas" presStyleCnt="0">
        <dgm:presLayoutVars/>
      </dgm:prSet>
      <dgm:spPr/>
    </dgm:pt>
    <dgm:pt modelId="{87E1B43D-CAF9-A74F-BE03-8A4BB1C44775}" type="pres">
      <dgm:prSet presAssocID="{80870D4F-B00E-D746-9AA8-9C3B39E314EE}" presName="ThreeNodes_1" presStyleLbl="node1" presStyleIdx="0" presStyleCnt="3" custLinFactX="-76460" custLinFactNeighborX="-100000" custLinFactNeighborY="-8801">
        <dgm:presLayoutVars>
          <dgm:bulletEnabled val="1"/>
        </dgm:presLayoutVars>
      </dgm:prSet>
      <dgm:spPr/>
    </dgm:pt>
    <dgm:pt modelId="{58DFD27F-94B6-0C4F-8AD1-5579CB376DE6}" type="pres">
      <dgm:prSet presAssocID="{80870D4F-B00E-D746-9AA8-9C3B39E314EE}" presName="ThreeNodes_2" presStyleLbl="node1" presStyleIdx="1" presStyleCnt="3">
        <dgm:presLayoutVars>
          <dgm:bulletEnabled val="1"/>
        </dgm:presLayoutVars>
      </dgm:prSet>
      <dgm:spPr/>
    </dgm:pt>
    <dgm:pt modelId="{CFE330BE-4B63-304D-A6BA-C4CF160A1422}" type="pres">
      <dgm:prSet presAssocID="{80870D4F-B00E-D746-9AA8-9C3B39E314EE}" presName="ThreeNodes_3" presStyleLbl="node1" presStyleIdx="2" presStyleCnt="3">
        <dgm:presLayoutVars>
          <dgm:bulletEnabled val="1"/>
        </dgm:presLayoutVars>
      </dgm:prSet>
      <dgm:spPr/>
    </dgm:pt>
    <dgm:pt modelId="{CAEB34E3-720F-C249-9FD7-4C8403E3D234}" type="pres">
      <dgm:prSet presAssocID="{80870D4F-B00E-D746-9AA8-9C3B39E314EE}" presName="ThreeConn_1-2" presStyleLbl="fgAccFollowNode1" presStyleIdx="0" presStyleCnt="2">
        <dgm:presLayoutVars>
          <dgm:bulletEnabled val="1"/>
        </dgm:presLayoutVars>
      </dgm:prSet>
      <dgm:spPr/>
    </dgm:pt>
    <dgm:pt modelId="{004D0929-F866-C844-A73C-C67439FCB86D}" type="pres">
      <dgm:prSet presAssocID="{80870D4F-B00E-D746-9AA8-9C3B39E314EE}" presName="ThreeConn_2-3" presStyleLbl="fgAccFollowNode1" presStyleIdx="1" presStyleCnt="2">
        <dgm:presLayoutVars>
          <dgm:bulletEnabled val="1"/>
        </dgm:presLayoutVars>
      </dgm:prSet>
      <dgm:spPr/>
    </dgm:pt>
    <dgm:pt modelId="{D34C9C55-C684-544B-B898-F31474C5A75D}" type="pres">
      <dgm:prSet presAssocID="{80870D4F-B00E-D746-9AA8-9C3B39E314EE}" presName="ThreeNodes_1_text" presStyleLbl="node1" presStyleIdx="2" presStyleCnt="3">
        <dgm:presLayoutVars>
          <dgm:bulletEnabled val="1"/>
        </dgm:presLayoutVars>
      </dgm:prSet>
      <dgm:spPr/>
    </dgm:pt>
    <dgm:pt modelId="{8F534643-36FA-8E4E-901D-A1D717CC4204}" type="pres">
      <dgm:prSet presAssocID="{80870D4F-B00E-D746-9AA8-9C3B39E314EE}" presName="ThreeNodes_2_text" presStyleLbl="node1" presStyleIdx="2" presStyleCnt="3">
        <dgm:presLayoutVars>
          <dgm:bulletEnabled val="1"/>
        </dgm:presLayoutVars>
      </dgm:prSet>
      <dgm:spPr/>
    </dgm:pt>
    <dgm:pt modelId="{298AE3FF-42BA-6547-9904-920D1C547B0E}" type="pres">
      <dgm:prSet presAssocID="{80870D4F-B00E-D746-9AA8-9C3B39E314E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2CFF114-5595-504B-94F3-965158A1BD8E}" type="presOf" srcId="{40D55348-EAF1-1A4C-873C-2D24C833DA41}" destId="{CFE330BE-4B63-304D-A6BA-C4CF160A1422}" srcOrd="0" destOrd="0" presId="urn:microsoft.com/office/officeart/2005/8/layout/vProcess5"/>
    <dgm:cxn modelId="{6DFD9A1E-01FC-0A41-B841-FF675DE20DE5}" type="presOf" srcId="{E35F3377-58DF-D448-A493-0E2353B913DE}" destId="{87E1B43D-CAF9-A74F-BE03-8A4BB1C44775}" srcOrd="0" destOrd="0" presId="urn:microsoft.com/office/officeart/2005/8/layout/vProcess5"/>
    <dgm:cxn modelId="{1EBD6E23-B10E-FE45-984A-F078F6C1EA74}" type="presOf" srcId="{C352873C-518F-D145-8C31-F716E6E8CCF2}" destId="{004D0929-F866-C844-A73C-C67439FCB86D}" srcOrd="0" destOrd="0" presId="urn:microsoft.com/office/officeart/2005/8/layout/vProcess5"/>
    <dgm:cxn modelId="{854C7723-D103-7B4B-8600-40D40ACD4B40}" srcId="{80870D4F-B00E-D746-9AA8-9C3B39E314EE}" destId="{E35F3377-58DF-D448-A493-0E2353B913DE}" srcOrd="0" destOrd="0" parTransId="{03D4F20F-7B99-C940-8065-1C766A81D38C}" sibTransId="{CFF91615-9083-5D4A-B867-329636341BB9}"/>
    <dgm:cxn modelId="{F9B16656-9980-A84D-AA4A-18955AB22EFD}" srcId="{80870D4F-B00E-D746-9AA8-9C3B39E314EE}" destId="{40D55348-EAF1-1A4C-873C-2D24C833DA41}" srcOrd="2" destOrd="0" parTransId="{B9E60AB1-F888-C44C-8076-31520B384260}" sibTransId="{3006D2D1-0BA8-394C-95EF-925680C42992}"/>
    <dgm:cxn modelId="{CCA1DD5C-A85A-5C44-A6C0-9D0928570919}" type="presOf" srcId="{80870D4F-B00E-D746-9AA8-9C3B39E314EE}" destId="{3A1CFB7B-E936-EE45-A958-2011F6BBD794}" srcOrd="0" destOrd="0" presId="urn:microsoft.com/office/officeart/2005/8/layout/vProcess5"/>
    <dgm:cxn modelId="{3A2BB98D-B477-284D-80A1-C4324502462F}" type="presOf" srcId="{C0E9105C-119E-5547-A9D3-1B62ED0C6CD3}" destId="{8F534643-36FA-8E4E-901D-A1D717CC4204}" srcOrd="1" destOrd="0" presId="urn:microsoft.com/office/officeart/2005/8/layout/vProcess5"/>
    <dgm:cxn modelId="{8E998198-8BAD-2340-B138-C99A9FE66478}" type="presOf" srcId="{E35F3377-58DF-D448-A493-0E2353B913DE}" destId="{D34C9C55-C684-544B-B898-F31474C5A75D}" srcOrd="1" destOrd="0" presId="urn:microsoft.com/office/officeart/2005/8/layout/vProcess5"/>
    <dgm:cxn modelId="{799807BF-C711-DE44-A6BE-949201CAB2CF}" type="presOf" srcId="{C0E9105C-119E-5547-A9D3-1B62ED0C6CD3}" destId="{58DFD27F-94B6-0C4F-8AD1-5579CB376DE6}" srcOrd="0" destOrd="0" presId="urn:microsoft.com/office/officeart/2005/8/layout/vProcess5"/>
    <dgm:cxn modelId="{019FA5BF-FFC5-E245-95D1-06BFAEA0F413}" type="presOf" srcId="{CFF91615-9083-5D4A-B867-329636341BB9}" destId="{CAEB34E3-720F-C249-9FD7-4C8403E3D234}" srcOrd="0" destOrd="0" presId="urn:microsoft.com/office/officeart/2005/8/layout/vProcess5"/>
    <dgm:cxn modelId="{AD4CE0DE-D513-9C4C-B3C8-C55DC72CF588}" type="presOf" srcId="{40D55348-EAF1-1A4C-873C-2D24C833DA41}" destId="{298AE3FF-42BA-6547-9904-920D1C547B0E}" srcOrd="1" destOrd="0" presId="urn:microsoft.com/office/officeart/2005/8/layout/vProcess5"/>
    <dgm:cxn modelId="{A85BCCE3-B1FF-6242-B061-958086E594B5}" srcId="{80870D4F-B00E-D746-9AA8-9C3B39E314EE}" destId="{C0E9105C-119E-5547-A9D3-1B62ED0C6CD3}" srcOrd="1" destOrd="0" parTransId="{C4AA8482-5A26-8E49-A5A8-E0347C9B7826}" sibTransId="{C352873C-518F-D145-8C31-F716E6E8CCF2}"/>
    <dgm:cxn modelId="{169B6493-BA50-7441-B768-198DB32F4638}" type="presParOf" srcId="{3A1CFB7B-E936-EE45-A958-2011F6BBD794}" destId="{59256022-A2F8-4342-8863-616C06EDB577}" srcOrd="0" destOrd="0" presId="urn:microsoft.com/office/officeart/2005/8/layout/vProcess5"/>
    <dgm:cxn modelId="{6A1C18F0-BB10-1B41-A3D1-C96C1C31D4EA}" type="presParOf" srcId="{3A1CFB7B-E936-EE45-A958-2011F6BBD794}" destId="{87E1B43D-CAF9-A74F-BE03-8A4BB1C44775}" srcOrd="1" destOrd="0" presId="urn:microsoft.com/office/officeart/2005/8/layout/vProcess5"/>
    <dgm:cxn modelId="{9CFEBE2E-7FD5-074D-9FE3-BCBC4A94D98B}" type="presParOf" srcId="{3A1CFB7B-E936-EE45-A958-2011F6BBD794}" destId="{58DFD27F-94B6-0C4F-8AD1-5579CB376DE6}" srcOrd="2" destOrd="0" presId="urn:microsoft.com/office/officeart/2005/8/layout/vProcess5"/>
    <dgm:cxn modelId="{AC7AC26E-693C-D346-A6E1-FF11B1714B8A}" type="presParOf" srcId="{3A1CFB7B-E936-EE45-A958-2011F6BBD794}" destId="{CFE330BE-4B63-304D-A6BA-C4CF160A1422}" srcOrd="3" destOrd="0" presId="urn:microsoft.com/office/officeart/2005/8/layout/vProcess5"/>
    <dgm:cxn modelId="{200512C0-2E2B-3047-83C8-D49E1FBC9AAF}" type="presParOf" srcId="{3A1CFB7B-E936-EE45-A958-2011F6BBD794}" destId="{CAEB34E3-720F-C249-9FD7-4C8403E3D234}" srcOrd="4" destOrd="0" presId="urn:microsoft.com/office/officeart/2005/8/layout/vProcess5"/>
    <dgm:cxn modelId="{9816673D-2533-AA49-A73D-3C82564C828B}" type="presParOf" srcId="{3A1CFB7B-E936-EE45-A958-2011F6BBD794}" destId="{004D0929-F866-C844-A73C-C67439FCB86D}" srcOrd="5" destOrd="0" presId="urn:microsoft.com/office/officeart/2005/8/layout/vProcess5"/>
    <dgm:cxn modelId="{D34BC7B6-9396-D147-98BA-A6E634609DF1}" type="presParOf" srcId="{3A1CFB7B-E936-EE45-A958-2011F6BBD794}" destId="{D34C9C55-C684-544B-B898-F31474C5A75D}" srcOrd="6" destOrd="0" presId="urn:microsoft.com/office/officeart/2005/8/layout/vProcess5"/>
    <dgm:cxn modelId="{B583D0E0-1386-8B44-A335-BA88D5D86FE5}" type="presParOf" srcId="{3A1CFB7B-E936-EE45-A958-2011F6BBD794}" destId="{8F534643-36FA-8E4E-901D-A1D717CC4204}" srcOrd="7" destOrd="0" presId="urn:microsoft.com/office/officeart/2005/8/layout/vProcess5"/>
    <dgm:cxn modelId="{9E41FC09-B9A1-8B48-B789-02111B586260}" type="presParOf" srcId="{3A1CFB7B-E936-EE45-A958-2011F6BBD794}" destId="{298AE3FF-42BA-6547-9904-920D1C547B0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870D4F-B00E-D746-9AA8-9C3B39E314EE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5F3377-58DF-D448-A493-0E2353B913DE}">
      <dgm:prSet phldrT="[Text]" custT="1"/>
      <dgm:spPr/>
      <dgm:t>
        <a:bodyPr/>
        <a:lstStyle/>
        <a:p>
          <a:pPr rtl="0"/>
          <a:r>
            <a:rPr lang="en-US" sz="1600" dirty="0"/>
            <a:t>Forward Pass</a:t>
          </a:r>
        </a:p>
      </dgm:t>
    </dgm:pt>
    <dgm:pt modelId="{03D4F20F-7B99-C940-8065-1C766A81D38C}" type="parTrans" cxnId="{854C7723-D103-7B4B-8600-40D40ACD4B40}">
      <dgm:prSet/>
      <dgm:spPr/>
      <dgm:t>
        <a:bodyPr/>
        <a:lstStyle/>
        <a:p>
          <a:endParaRPr lang="en-US"/>
        </a:p>
      </dgm:t>
    </dgm:pt>
    <dgm:pt modelId="{CFF91615-9083-5D4A-B867-329636341BB9}" type="sibTrans" cxnId="{854C7723-D103-7B4B-8600-40D40ACD4B40}">
      <dgm:prSet/>
      <dgm:spPr/>
      <dgm:t>
        <a:bodyPr/>
        <a:lstStyle/>
        <a:p>
          <a:endParaRPr lang="en-US"/>
        </a:p>
      </dgm:t>
    </dgm:pt>
    <dgm:pt modelId="{C0E9105C-119E-5547-A9D3-1B62ED0C6CD3}">
      <dgm:prSet phldrT="[Text]" custT="1"/>
      <dgm:spPr/>
      <dgm:t>
        <a:bodyPr/>
        <a:lstStyle/>
        <a:p>
          <a:pPr rtl="0"/>
          <a:r>
            <a:rPr lang="en-US" sz="1600" dirty="0"/>
            <a:t>Backward Pass</a:t>
          </a:r>
        </a:p>
      </dgm:t>
    </dgm:pt>
    <dgm:pt modelId="{C4AA8482-5A26-8E49-A5A8-E0347C9B7826}" type="parTrans" cxnId="{A85BCCE3-B1FF-6242-B061-958086E594B5}">
      <dgm:prSet/>
      <dgm:spPr/>
      <dgm:t>
        <a:bodyPr/>
        <a:lstStyle/>
        <a:p>
          <a:endParaRPr lang="en-US"/>
        </a:p>
      </dgm:t>
    </dgm:pt>
    <dgm:pt modelId="{C352873C-518F-D145-8C31-F716E6E8CCF2}" type="sibTrans" cxnId="{A85BCCE3-B1FF-6242-B061-958086E594B5}">
      <dgm:prSet/>
      <dgm:spPr/>
      <dgm:t>
        <a:bodyPr/>
        <a:lstStyle/>
        <a:p>
          <a:endParaRPr lang="en-US"/>
        </a:p>
      </dgm:t>
    </dgm:pt>
    <dgm:pt modelId="{40D55348-EAF1-1A4C-873C-2D24C833DA41}">
      <dgm:prSet phldrT="[Text]" custT="1"/>
      <dgm:spPr>
        <a:blipFill>
          <a:blip xmlns:r="http://schemas.openxmlformats.org/officeDocument/2006/relationships" r:embed="rId1"/>
          <a:stretch>
            <a:fillRect l="-2128" b="-1250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9E60AB1-F888-C44C-8076-31520B384260}" type="parTrans" cxnId="{F9B16656-9980-A84D-AA4A-18955AB22EFD}">
      <dgm:prSet/>
      <dgm:spPr/>
      <dgm:t>
        <a:bodyPr/>
        <a:lstStyle/>
        <a:p>
          <a:endParaRPr lang="en-US"/>
        </a:p>
      </dgm:t>
    </dgm:pt>
    <dgm:pt modelId="{3006D2D1-0BA8-394C-95EF-925680C42992}" type="sibTrans" cxnId="{F9B16656-9980-A84D-AA4A-18955AB22EFD}">
      <dgm:prSet/>
      <dgm:spPr/>
      <dgm:t>
        <a:bodyPr/>
        <a:lstStyle/>
        <a:p>
          <a:endParaRPr lang="en-US"/>
        </a:p>
      </dgm:t>
    </dgm:pt>
    <dgm:pt modelId="{3A1CFB7B-E936-EE45-A958-2011F6BBD794}" type="pres">
      <dgm:prSet presAssocID="{80870D4F-B00E-D746-9AA8-9C3B39E314EE}" presName="outerComposite" presStyleCnt="0">
        <dgm:presLayoutVars>
          <dgm:chMax val="5"/>
          <dgm:dir/>
          <dgm:resizeHandles val="exact"/>
        </dgm:presLayoutVars>
      </dgm:prSet>
      <dgm:spPr/>
    </dgm:pt>
    <dgm:pt modelId="{59256022-A2F8-4342-8863-616C06EDB577}" type="pres">
      <dgm:prSet presAssocID="{80870D4F-B00E-D746-9AA8-9C3B39E314EE}" presName="dummyMaxCanvas" presStyleCnt="0">
        <dgm:presLayoutVars/>
      </dgm:prSet>
      <dgm:spPr/>
    </dgm:pt>
    <dgm:pt modelId="{87E1B43D-CAF9-A74F-BE03-8A4BB1C44775}" type="pres">
      <dgm:prSet presAssocID="{80870D4F-B00E-D746-9AA8-9C3B39E314EE}" presName="ThreeNodes_1" presStyleLbl="node1" presStyleIdx="0" presStyleCnt="3" custLinFactX="-76460" custLinFactNeighborX="-100000" custLinFactNeighborY="-8801">
        <dgm:presLayoutVars>
          <dgm:bulletEnabled val="1"/>
        </dgm:presLayoutVars>
      </dgm:prSet>
      <dgm:spPr/>
    </dgm:pt>
    <dgm:pt modelId="{58DFD27F-94B6-0C4F-8AD1-5579CB376DE6}" type="pres">
      <dgm:prSet presAssocID="{80870D4F-B00E-D746-9AA8-9C3B39E314EE}" presName="ThreeNodes_2" presStyleLbl="node1" presStyleIdx="1" presStyleCnt="3">
        <dgm:presLayoutVars>
          <dgm:bulletEnabled val="1"/>
        </dgm:presLayoutVars>
      </dgm:prSet>
      <dgm:spPr/>
    </dgm:pt>
    <dgm:pt modelId="{CFE330BE-4B63-304D-A6BA-C4CF160A1422}" type="pres">
      <dgm:prSet presAssocID="{80870D4F-B00E-D746-9AA8-9C3B39E314EE}" presName="ThreeNodes_3" presStyleLbl="node1" presStyleIdx="2" presStyleCnt="3">
        <dgm:presLayoutVars>
          <dgm:bulletEnabled val="1"/>
        </dgm:presLayoutVars>
      </dgm:prSet>
      <dgm:spPr/>
    </dgm:pt>
    <dgm:pt modelId="{CAEB34E3-720F-C249-9FD7-4C8403E3D234}" type="pres">
      <dgm:prSet presAssocID="{80870D4F-B00E-D746-9AA8-9C3B39E314EE}" presName="ThreeConn_1-2" presStyleLbl="fgAccFollowNode1" presStyleIdx="0" presStyleCnt="2">
        <dgm:presLayoutVars>
          <dgm:bulletEnabled val="1"/>
        </dgm:presLayoutVars>
      </dgm:prSet>
      <dgm:spPr/>
    </dgm:pt>
    <dgm:pt modelId="{004D0929-F866-C844-A73C-C67439FCB86D}" type="pres">
      <dgm:prSet presAssocID="{80870D4F-B00E-D746-9AA8-9C3B39E314EE}" presName="ThreeConn_2-3" presStyleLbl="fgAccFollowNode1" presStyleIdx="1" presStyleCnt="2">
        <dgm:presLayoutVars>
          <dgm:bulletEnabled val="1"/>
        </dgm:presLayoutVars>
      </dgm:prSet>
      <dgm:spPr/>
    </dgm:pt>
    <dgm:pt modelId="{D34C9C55-C684-544B-B898-F31474C5A75D}" type="pres">
      <dgm:prSet presAssocID="{80870D4F-B00E-D746-9AA8-9C3B39E314EE}" presName="ThreeNodes_1_text" presStyleLbl="node1" presStyleIdx="2" presStyleCnt="3">
        <dgm:presLayoutVars>
          <dgm:bulletEnabled val="1"/>
        </dgm:presLayoutVars>
      </dgm:prSet>
      <dgm:spPr/>
    </dgm:pt>
    <dgm:pt modelId="{8F534643-36FA-8E4E-901D-A1D717CC4204}" type="pres">
      <dgm:prSet presAssocID="{80870D4F-B00E-D746-9AA8-9C3B39E314EE}" presName="ThreeNodes_2_text" presStyleLbl="node1" presStyleIdx="2" presStyleCnt="3">
        <dgm:presLayoutVars>
          <dgm:bulletEnabled val="1"/>
        </dgm:presLayoutVars>
      </dgm:prSet>
      <dgm:spPr/>
    </dgm:pt>
    <dgm:pt modelId="{298AE3FF-42BA-6547-9904-920D1C547B0E}" type="pres">
      <dgm:prSet presAssocID="{80870D4F-B00E-D746-9AA8-9C3B39E314E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2CFF114-5595-504B-94F3-965158A1BD8E}" type="presOf" srcId="{40D55348-EAF1-1A4C-873C-2D24C833DA41}" destId="{CFE330BE-4B63-304D-A6BA-C4CF160A1422}" srcOrd="0" destOrd="0" presId="urn:microsoft.com/office/officeart/2005/8/layout/vProcess5"/>
    <dgm:cxn modelId="{6DFD9A1E-01FC-0A41-B841-FF675DE20DE5}" type="presOf" srcId="{E35F3377-58DF-D448-A493-0E2353B913DE}" destId="{87E1B43D-CAF9-A74F-BE03-8A4BB1C44775}" srcOrd="0" destOrd="0" presId="urn:microsoft.com/office/officeart/2005/8/layout/vProcess5"/>
    <dgm:cxn modelId="{1EBD6E23-B10E-FE45-984A-F078F6C1EA74}" type="presOf" srcId="{C352873C-518F-D145-8C31-F716E6E8CCF2}" destId="{004D0929-F866-C844-A73C-C67439FCB86D}" srcOrd="0" destOrd="0" presId="urn:microsoft.com/office/officeart/2005/8/layout/vProcess5"/>
    <dgm:cxn modelId="{854C7723-D103-7B4B-8600-40D40ACD4B40}" srcId="{80870D4F-B00E-D746-9AA8-9C3B39E314EE}" destId="{E35F3377-58DF-D448-A493-0E2353B913DE}" srcOrd="0" destOrd="0" parTransId="{03D4F20F-7B99-C940-8065-1C766A81D38C}" sibTransId="{CFF91615-9083-5D4A-B867-329636341BB9}"/>
    <dgm:cxn modelId="{F9B16656-9980-A84D-AA4A-18955AB22EFD}" srcId="{80870D4F-B00E-D746-9AA8-9C3B39E314EE}" destId="{40D55348-EAF1-1A4C-873C-2D24C833DA41}" srcOrd="2" destOrd="0" parTransId="{B9E60AB1-F888-C44C-8076-31520B384260}" sibTransId="{3006D2D1-0BA8-394C-95EF-925680C42992}"/>
    <dgm:cxn modelId="{CCA1DD5C-A85A-5C44-A6C0-9D0928570919}" type="presOf" srcId="{80870D4F-B00E-D746-9AA8-9C3B39E314EE}" destId="{3A1CFB7B-E936-EE45-A958-2011F6BBD794}" srcOrd="0" destOrd="0" presId="urn:microsoft.com/office/officeart/2005/8/layout/vProcess5"/>
    <dgm:cxn modelId="{3A2BB98D-B477-284D-80A1-C4324502462F}" type="presOf" srcId="{C0E9105C-119E-5547-A9D3-1B62ED0C6CD3}" destId="{8F534643-36FA-8E4E-901D-A1D717CC4204}" srcOrd="1" destOrd="0" presId="urn:microsoft.com/office/officeart/2005/8/layout/vProcess5"/>
    <dgm:cxn modelId="{8E998198-8BAD-2340-B138-C99A9FE66478}" type="presOf" srcId="{E35F3377-58DF-D448-A493-0E2353B913DE}" destId="{D34C9C55-C684-544B-B898-F31474C5A75D}" srcOrd="1" destOrd="0" presId="urn:microsoft.com/office/officeart/2005/8/layout/vProcess5"/>
    <dgm:cxn modelId="{799807BF-C711-DE44-A6BE-949201CAB2CF}" type="presOf" srcId="{C0E9105C-119E-5547-A9D3-1B62ED0C6CD3}" destId="{58DFD27F-94B6-0C4F-8AD1-5579CB376DE6}" srcOrd="0" destOrd="0" presId="urn:microsoft.com/office/officeart/2005/8/layout/vProcess5"/>
    <dgm:cxn modelId="{019FA5BF-FFC5-E245-95D1-06BFAEA0F413}" type="presOf" srcId="{CFF91615-9083-5D4A-B867-329636341BB9}" destId="{CAEB34E3-720F-C249-9FD7-4C8403E3D234}" srcOrd="0" destOrd="0" presId="urn:microsoft.com/office/officeart/2005/8/layout/vProcess5"/>
    <dgm:cxn modelId="{AD4CE0DE-D513-9C4C-B3C8-C55DC72CF588}" type="presOf" srcId="{40D55348-EAF1-1A4C-873C-2D24C833DA41}" destId="{298AE3FF-42BA-6547-9904-920D1C547B0E}" srcOrd="1" destOrd="0" presId="urn:microsoft.com/office/officeart/2005/8/layout/vProcess5"/>
    <dgm:cxn modelId="{A85BCCE3-B1FF-6242-B061-958086E594B5}" srcId="{80870D4F-B00E-D746-9AA8-9C3B39E314EE}" destId="{C0E9105C-119E-5547-A9D3-1B62ED0C6CD3}" srcOrd="1" destOrd="0" parTransId="{C4AA8482-5A26-8E49-A5A8-E0347C9B7826}" sibTransId="{C352873C-518F-D145-8C31-F716E6E8CCF2}"/>
    <dgm:cxn modelId="{169B6493-BA50-7441-B768-198DB32F4638}" type="presParOf" srcId="{3A1CFB7B-E936-EE45-A958-2011F6BBD794}" destId="{59256022-A2F8-4342-8863-616C06EDB577}" srcOrd="0" destOrd="0" presId="urn:microsoft.com/office/officeart/2005/8/layout/vProcess5"/>
    <dgm:cxn modelId="{6A1C18F0-BB10-1B41-A3D1-C96C1C31D4EA}" type="presParOf" srcId="{3A1CFB7B-E936-EE45-A958-2011F6BBD794}" destId="{87E1B43D-CAF9-A74F-BE03-8A4BB1C44775}" srcOrd="1" destOrd="0" presId="urn:microsoft.com/office/officeart/2005/8/layout/vProcess5"/>
    <dgm:cxn modelId="{9CFEBE2E-7FD5-074D-9FE3-BCBC4A94D98B}" type="presParOf" srcId="{3A1CFB7B-E936-EE45-A958-2011F6BBD794}" destId="{58DFD27F-94B6-0C4F-8AD1-5579CB376DE6}" srcOrd="2" destOrd="0" presId="urn:microsoft.com/office/officeart/2005/8/layout/vProcess5"/>
    <dgm:cxn modelId="{AC7AC26E-693C-D346-A6E1-FF11B1714B8A}" type="presParOf" srcId="{3A1CFB7B-E936-EE45-A958-2011F6BBD794}" destId="{CFE330BE-4B63-304D-A6BA-C4CF160A1422}" srcOrd="3" destOrd="0" presId="urn:microsoft.com/office/officeart/2005/8/layout/vProcess5"/>
    <dgm:cxn modelId="{200512C0-2E2B-3047-83C8-D49E1FBC9AAF}" type="presParOf" srcId="{3A1CFB7B-E936-EE45-A958-2011F6BBD794}" destId="{CAEB34E3-720F-C249-9FD7-4C8403E3D234}" srcOrd="4" destOrd="0" presId="urn:microsoft.com/office/officeart/2005/8/layout/vProcess5"/>
    <dgm:cxn modelId="{9816673D-2533-AA49-A73D-3C82564C828B}" type="presParOf" srcId="{3A1CFB7B-E936-EE45-A958-2011F6BBD794}" destId="{004D0929-F866-C844-A73C-C67439FCB86D}" srcOrd="5" destOrd="0" presId="urn:microsoft.com/office/officeart/2005/8/layout/vProcess5"/>
    <dgm:cxn modelId="{D34BC7B6-9396-D147-98BA-A6E634609DF1}" type="presParOf" srcId="{3A1CFB7B-E936-EE45-A958-2011F6BBD794}" destId="{D34C9C55-C684-544B-B898-F31474C5A75D}" srcOrd="6" destOrd="0" presId="urn:microsoft.com/office/officeart/2005/8/layout/vProcess5"/>
    <dgm:cxn modelId="{B583D0E0-1386-8B44-A335-BA88D5D86FE5}" type="presParOf" srcId="{3A1CFB7B-E936-EE45-A958-2011F6BBD794}" destId="{8F534643-36FA-8E4E-901D-A1D717CC4204}" srcOrd="7" destOrd="0" presId="urn:microsoft.com/office/officeart/2005/8/layout/vProcess5"/>
    <dgm:cxn modelId="{9E41FC09-B9A1-8B48-B789-02111B586260}" type="presParOf" srcId="{3A1CFB7B-E936-EE45-A958-2011F6BBD794}" destId="{298AE3FF-42BA-6547-9904-920D1C547B0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870D4F-B00E-D746-9AA8-9C3B39E314EE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5F3377-58DF-D448-A493-0E2353B913DE}">
      <dgm:prSet phldrT="[Text]" custT="1"/>
      <dgm:spPr/>
      <dgm:t>
        <a:bodyPr/>
        <a:lstStyle/>
        <a:p>
          <a:pPr rtl="0"/>
          <a:r>
            <a:rPr lang="en-US" sz="1600" dirty="0"/>
            <a:t>Forward Pass</a:t>
          </a:r>
        </a:p>
      </dgm:t>
    </dgm:pt>
    <dgm:pt modelId="{03D4F20F-7B99-C940-8065-1C766A81D38C}" type="parTrans" cxnId="{854C7723-D103-7B4B-8600-40D40ACD4B40}">
      <dgm:prSet/>
      <dgm:spPr/>
      <dgm:t>
        <a:bodyPr/>
        <a:lstStyle/>
        <a:p>
          <a:endParaRPr lang="en-US"/>
        </a:p>
      </dgm:t>
    </dgm:pt>
    <dgm:pt modelId="{CFF91615-9083-5D4A-B867-329636341BB9}" type="sibTrans" cxnId="{854C7723-D103-7B4B-8600-40D40ACD4B40}">
      <dgm:prSet/>
      <dgm:spPr/>
      <dgm:t>
        <a:bodyPr/>
        <a:lstStyle/>
        <a:p>
          <a:endParaRPr lang="en-US"/>
        </a:p>
      </dgm:t>
    </dgm:pt>
    <dgm:pt modelId="{C0E9105C-119E-5547-A9D3-1B62ED0C6CD3}">
      <dgm:prSet phldrT="[Text]" custT="1"/>
      <dgm:spPr/>
      <dgm:t>
        <a:bodyPr/>
        <a:lstStyle/>
        <a:p>
          <a:pPr rtl="0"/>
          <a:r>
            <a:rPr lang="en-US" sz="1600" dirty="0"/>
            <a:t>Backward Pass</a:t>
          </a:r>
        </a:p>
      </dgm:t>
    </dgm:pt>
    <dgm:pt modelId="{C4AA8482-5A26-8E49-A5A8-E0347C9B7826}" type="parTrans" cxnId="{A85BCCE3-B1FF-6242-B061-958086E594B5}">
      <dgm:prSet/>
      <dgm:spPr/>
      <dgm:t>
        <a:bodyPr/>
        <a:lstStyle/>
        <a:p>
          <a:endParaRPr lang="en-US"/>
        </a:p>
      </dgm:t>
    </dgm:pt>
    <dgm:pt modelId="{C352873C-518F-D145-8C31-F716E6E8CCF2}" type="sibTrans" cxnId="{A85BCCE3-B1FF-6242-B061-958086E594B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40D55348-EAF1-1A4C-873C-2D24C833DA41}">
          <dgm:prSet phldrT="[Text]" custT="1"/>
          <dgm:spPr/>
          <dgm:t>
            <a:bodyPr/>
            <a:lstStyle/>
            <a:p>
              <a:pPr rtl="0"/>
              <a:r>
                <a:rPr lang="en-US" sz="1600" dirty="0"/>
                <a:t>Compute </a:t>
              </a:r>
              <a14:m>
                <m:oMath xmlns:m="http://schemas.openxmlformats.org/officeDocument/2006/math">
                  <m:f>
                    <m:fPr>
                      <m:ctrlPr>
                        <a:rPr lang="en-CA" sz="1600" b="0" i="1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𝜕</m:t>
                      </m:r>
                      <m:sSub>
                        <m:sSubPr>
                          <m:ctrlPr>
                            <a:rPr lang="en-CA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num>
                    <m:den>
                      <m:r>
                        <a:rPr lang="en-CA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CA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den>
                  </m:f>
                </m:oMath>
              </a14:m>
              <a:endParaRPr lang="en-US" sz="1600" dirty="0"/>
            </a:p>
          </dgm:t>
        </dgm:pt>
      </mc:Choice>
      <mc:Fallback xmlns="">
        <dgm:pt modelId="{40D55348-EAF1-1A4C-873C-2D24C833DA41}">
          <dgm:prSet phldrT="[Text]" custT="1"/>
          <dgm:spPr/>
          <dgm:t>
            <a:bodyPr/>
            <a:lstStyle/>
            <a:p>
              <a:pPr rtl="0"/>
              <a:r>
                <a:rPr lang="en-US" sz="1600" dirty="0"/>
                <a:t>Compute </a:t>
              </a:r>
              <a:r>
                <a:rPr lang="en-CA" sz="1600" b="0" i="0">
                  <a:latin typeface="Cambria Math" panose="02040503050406030204" pitchFamily="18" charset="0"/>
                </a:rPr>
                <a:t>(𝜕𝑥_1)/</a:t>
              </a:r>
              <a:r>
                <a:rPr lang="en-CA" sz="1600" b="0" i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</a:rPr>
                <a:t>𝜕𝑊</a:t>
              </a:r>
              <a:endParaRPr lang="en-US" sz="1600" dirty="0"/>
            </a:p>
          </dgm:t>
        </dgm:pt>
      </mc:Fallback>
    </mc:AlternateContent>
    <dgm:pt modelId="{B9E60AB1-F888-C44C-8076-31520B384260}" type="parTrans" cxnId="{F9B16656-9980-A84D-AA4A-18955AB22EFD}">
      <dgm:prSet/>
      <dgm:spPr/>
      <dgm:t>
        <a:bodyPr/>
        <a:lstStyle/>
        <a:p>
          <a:endParaRPr lang="en-US"/>
        </a:p>
      </dgm:t>
    </dgm:pt>
    <dgm:pt modelId="{3006D2D1-0BA8-394C-95EF-925680C42992}" type="sibTrans" cxnId="{F9B16656-9980-A84D-AA4A-18955AB22EFD}">
      <dgm:prSet/>
      <dgm:spPr/>
      <dgm:t>
        <a:bodyPr/>
        <a:lstStyle/>
        <a:p>
          <a:endParaRPr lang="en-US"/>
        </a:p>
      </dgm:t>
    </dgm:pt>
    <dgm:pt modelId="{3A1CFB7B-E936-EE45-A958-2011F6BBD794}" type="pres">
      <dgm:prSet presAssocID="{80870D4F-B00E-D746-9AA8-9C3B39E314EE}" presName="outerComposite" presStyleCnt="0">
        <dgm:presLayoutVars>
          <dgm:chMax val="5"/>
          <dgm:dir/>
          <dgm:resizeHandles val="exact"/>
        </dgm:presLayoutVars>
      </dgm:prSet>
      <dgm:spPr/>
    </dgm:pt>
    <dgm:pt modelId="{59256022-A2F8-4342-8863-616C06EDB577}" type="pres">
      <dgm:prSet presAssocID="{80870D4F-B00E-D746-9AA8-9C3B39E314EE}" presName="dummyMaxCanvas" presStyleCnt="0">
        <dgm:presLayoutVars/>
      </dgm:prSet>
      <dgm:spPr/>
    </dgm:pt>
    <dgm:pt modelId="{87E1B43D-CAF9-A74F-BE03-8A4BB1C44775}" type="pres">
      <dgm:prSet presAssocID="{80870D4F-B00E-D746-9AA8-9C3B39E314EE}" presName="ThreeNodes_1" presStyleLbl="node1" presStyleIdx="0" presStyleCnt="3" custLinFactX="-76460" custLinFactNeighborX="-100000" custLinFactNeighborY="-8801">
        <dgm:presLayoutVars>
          <dgm:bulletEnabled val="1"/>
        </dgm:presLayoutVars>
      </dgm:prSet>
      <dgm:spPr/>
    </dgm:pt>
    <dgm:pt modelId="{58DFD27F-94B6-0C4F-8AD1-5579CB376DE6}" type="pres">
      <dgm:prSet presAssocID="{80870D4F-B00E-D746-9AA8-9C3B39E314EE}" presName="ThreeNodes_2" presStyleLbl="node1" presStyleIdx="1" presStyleCnt="3">
        <dgm:presLayoutVars>
          <dgm:bulletEnabled val="1"/>
        </dgm:presLayoutVars>
      </dgm:prSet>
      <dgm:spPr/>
    </dgm:pt>
    <dgm:pt modelId="{CFE330BE-4B63-304D-A6BA-C4CF160A1422}" type="pres">
      <dgm:prSet presAssocID="{80870D4F-B00E-D746-9AA8-9C3B39E314EE}" presName="ThreeNodes_3" presStyleLbl="node1" presStyleIdx="2" presStyleCnt="3">
        <dgm:presLayoutVars>
          <dgm:bulletEnabled val="1"/>
        </dgm:presLayoutVars>
      </dgm:prSet>
      <dgm:spPr/>
    </dgm:pt>
    <dgm:pt modelId="{CAEB34E3-720F-C249-9FD7-4C8403E3D234}" type="pres">
      <dgm:prSet presAssocID="{80870D4F-B00E-D746-9AA8-9C3B39E314EE}" presName="ThreeConn_1-2" presStyleLbl="fgAccFollowNode1" presStyleIdx="0" presStyleCnt="2">
        <dgm:presLayoutVars>
          <dgm:bulletEnabled val="1"/>
        </dgm:presLayoutVars>
      </dgm:prSet>
      <dgm:spPr/>
    </dgm:pt>
    <dgm:pt modelId="{004D0929-F866-C844-A73C-C67439FCB86D}" type="pres">
      <dgm:prSet presAssocID="{80870D4F-B00E-D746-9AA8-9C3B39E314EE}" presName="ThreeConn_2-3" presStyleLbl="fgAccFollowNode1" presStyleIdx="1" presStyleCnt="2">
        <dgm:presLayoutVars>
          <dgm:bulletEnabled val="1"/>
        </dgm:presLayoutVars>
      </dgm:prSet>
      <dgm:spPr/>
    </dgm:pt>
    <dgm:pt modelId="{D34C9C55-C684-544B-B898-F31474C5A75D}" type="pres">
      <dgm:prSet presAssocID="{80870D4F-B00E-D746-9AA8-9C3B39E314EE}" presName="ThreeNodes_1_text" presStyleLbl="node1" presStyleIdx="2" presStyleCnt="3">
        <dgm:presLayoutVars>
          <dgm:bulletEnabled val="1"/>
        </dgm:presLayoutVars>
      </dgm:prSet>
      <dgm:spPr/>
    </dgm:pt>
    <dgm:pt modelId="{8F534643-36FA-8E4E-901D-A1D717CC4204}" type="pres">
      <dgm:prSet presAssocID="{80870D4F-B00E-D746-9AA8-9C3B39E314EE}" presName="ThreeNodes_2_text" presStyleLbl="node1" presStyleIdx="2" presStyleCnt="3">
        <dgm:presLayoutVars>
          <dgm:bulletEnabled val="1"/>
        </dgm:presLayoutVars>
      </dgm:prSet>
      <dgm:spPr/>
    </dgm:pt>
    <dgm:pt modelId="{298AE3FF-42BA-6547-9904-920D1C547B0E}" type="pres">
      <dgm:prSet presAssocID="{80870D4F-B00E-D746-9AA8-9C3B39E314E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2CFF114-5595-504B-94F3-965158A1BD8E}" type="presOf" srcId="{40D55348-EAF1-1A4C-873C-2D24C833DA41}" destId="{CFE330BE-4B63-304D-A6BA-C4CF160A1422}" srcOrd="0" destOrd="0" presId="urn:microsoft.com/office/officeart/2005/8/layout/vProcess5"/>
    <dgm:cxn modelId="{6DFD9A1E-01FC-0A41-B841-FF675DE20DE5}" type="presOf" srcId="{E35F3377-58DF-D448-A493-0E2353B913DE}" destId="{87E1B43D-CAF9-A74F-BE03-8A4BB1C44775}" srcOrd="0" destOrd="0" presId="urn:microsoft.com/office/officeart/2005/8/layout/vProcess5"/>
    <dgm:cxn modelId="{1EBD6E23-B10E-FE45-984A-F078F6C1EA74}" type="presOf" srcId="{C352873C-518F-D145-8C31-F716E6E8CCF2}" destId="{004D0929-F866-C844-A73C-C67439FCB86D}" srcOrd="0" destOrd="0" presId="urn:microsoft.com/office/officeart/2005/8/layout/vProcess5"/>
    <dgm:cxn modelId="{854C7723-D103-7B4B-8600-40D40ACD4B40}" srcId="{80870D4F-B00E-D746-9AA8-9C3B39E314EE}" destId="{E35F3377-58DF-D448-A493-0E2353B913DE}" srcOrd="0" destOrd="0" parTransId="{03D4F20F-7B99-C940-8065-1C766A81D38C}" sibTransId="{CFF91615-9083-5D4A-B867-329636341BB9}"/>
    <dgm:cxn modelId="{F9B16656-9980-A84D-AA4A-18955AB22EFD}" srcId="{80870D4F-B00E-D746-9AA8-9C3B39E314EE}" destId="{40D55348-EAF1-1A4C-873C-2D24C833DA41}" srcOrd="2" destOrd="0" parTransId="{B9E60AB1-F888-C44C-8076-31520B384260}" sibTransId="{3006D2D1-0BA8-394C-95EF-925680C42992}"/>
    <dgm:cxn modelId="{CCA1DD5C-A85A-5C44-A6C0-9D0928570919}" type="presOf" srcId="{80870D4F-B00E-D746-9AA8-9C3B39E314EE}" destId="{3A1CFB7B-E936-EE45-A958-2011F6BBD794}" srcOrd="0" destOrd="0" presId="urn:microsoft.com/office/officeart/2005/8/layout/vProcess5"/>
    <dgm:cxn modelId="{3A2BB98D-B477-284D-80A1-C4324502462F}" type="presOf" srcId="{C0E9105C-119E-5547-A9D3-1B62ED0C6CD3}" destId="{8F534643-36FA-8E4E-901D-A1D717CC4204}" srcOrd="1" destOrd="0" presId="urn:microsoft.com/office/officeart/2005/8/layout/vProcess5"/>
    <dgm:cxn modelId="{8E998198-8BAD-2340-B138-C99A9FE66478}" type="presOf" srcId="{E35F3377-58DF-D448-A493-0E2353B913DE}" destId="{D34C9C55-C684-544B-B898-F31474C5A75D}" srcOrd="1" destOrd="0" presId="urn:microsoft.com/office/officeart/2005/8/layout/vProcess5"/>
    <dgm:cxn modelId="{799807BF-C711-DE44-A6BE-949201CAB2CF}" type="presOf" srcId="{C0E9105C-119E-5547-A9D3-1B62ED0C6CD3}" destId="{58DFD27F-94B6-0C4F-8AD1-5579CB376DE6}" srcOrd="0" destOrd="0" presId="urn:microsoft.com/office/officeart/2005/8/layout/vProcess5"/>
    <dgm:cxn modelId="{019FA5BF-FFC5-E245-95D1-06BFAEA0F413}" type="presOf" srcId="{CFF91615-9083-5D4A-B867-329636341BB9}" destId="{CAEB34E3-720F-C249-9FD7-4C8403E3D234}" srcOrd="0" destOrd="0" presId="urn:microsoft.com/office/officeart/2005/8/layout/vProcess5"/>
    <dgm:cxn modelId="{AD4CE0DE-D513-9C4C-B3C8-C55DC72CF588}" type="presOf" srcId="{40D55348-EAF1-1A4C-873C-2D24C833DA41}" destId="{298AE3FF-42BA-6547-9904-920D1C547B0E}" srcOrd="1" destOrd="0" presId="urn:microsoft.com/office/officeart/2005/8/layout/vProcess5"/>
    <dgm:cxn modelId="{A85BCCE3-B1FF-6242-B061-958086E594B5}" srcId="{80870D4F-B00E-D746-9AA8-9C3B39E314EE}" destId="{C0E9105C-119E-5547-A9D3-1B62ED0C6CD3}" srcOrd="1" destOrd="0" parTransId="{C4AA8482-5A26-8E49-A5A8-E0347C9B7826}" sibTransId="{C352873C-518F-D145-8C31-F716E6E8CCF2}"/>
    <dgm:cxn modelId="{169B6493-BA50-7441-B768-198DB32F4638}" type="presParOf" srcId="{3A1CFB7B-E936-EE45-A958-2011F6BBD794}" destId="{59256022-A2F8-4342-8863-616C06EDB577}" srcOrd="0" destOrd="0" presId="urn:microsoft.com/office/officeart/2005/8/layout/vProcess5"/>
    <dgm:cxn modelId="{6A1C18F0-BB10-1B41-A3D1-C96C1C31D4EA}" type="presParOf" srcId="{3A1CFB7B-E936-EE45-A958-2011F6BBD794}" destId="{87E1B43D-CAF9-A74F-BE03-8A4BB1C44775}" srcOrd="1" destOrd="0" presId="urn:microsoft.com/office/officeart/2005/8/layout/vProcess5"/>
    <dgm:cxn modelId="{9CFEBE2E-7FD5-074D-9FE3-BCBC4A94D98B}" type="presParOf" srcId="{3A1CFB7B-E936-EE45-A958-2011F6BBD794}" destId="{58DFD27F-94B6-0C4F-8AD1-5579CB376DE6}" srcOrd="2" destOrd="0" presId="urn:microsoft.com/office/officeart/2005/8/layout/vProcess5"/>
    <dgm:cxn modelId="{AC7AC26E-693C-D346-A6E1-FF11B1714B8A}" type="presParOf" srcId="{3A1CFB7B-E936-EE45-A958-2011F6BBD794}" destId="{CFE330BE-4B63-304D-A6BA-C4CF160A1422}" srcOrd="3" destOrd="0" presId="urn:microsoft.com/office/officeart/2005/8/layout/vProcess5"/>
    <dgm:cxn modelId="{200512C0-2E2B-3047-83C8-D49E1FBC9AAF}" type="presParOf" srcId="{3A1CFB7B-E936-EE45-A958-2011F6BBD794}" destId="{CAEB34E3-720F-C249-9FD7-4C8403E3D234}" srcOrd="4" destOrd="0" presId="urn:microsoft.com/office/officeart/2005/8/layout/vProcess5"/>
    <dgm:cxn modelId="{9816673D-2533-AA49-A73D-3C82564C828B}" type="presParOf" srcId="{3A1CFB7B-E936-EE45-A958-2011F6BBD794}" destId="{004D0929-F866-C844-A73C-C67439FCB86D}" srcOrd="5" destOrd="0" presId="urn:microsoft.com/office/officeart/2005/8/layout/vProcess5"/>
    <dgm:cxn modelId="{D34BC7B6-9396-D147-98BA-A6E634609DF1}" type="presParOf" srcId="{3A1CFB7B-E936-EE45-A958-2011F6BBD794}" destId="{D34C9C55-C684-544B-B898-F31474C5A75D}" srcOrd="6" destOrd="0" presId="urn:microsoft.com/office/officeart/2005/8/layout/vProcess5"/>
    <dgm:cxn modelId="{B583D0E0-1386-8B44-A335-BA88D5D86FE5}" type="presParOf" srcId="{3A1CFB7B-E936-EE45-A958-2011F6BBD794}" destId="{8F534643-36FA-8E4E-901D-A1D717CC4204}" srcOrd="7" destOrd="0" presId="urn:microsoft.com/office/officeart/2005/8/layout/vProcess5"/>
    <dgm:cxn modelId="{9E41FC09-B9A1-8B48-B789-02111B586260}" type="presParOf" srcId="{3A1CFB7B-E936-EE45-A958-2011F6BBD794}" destId="{298AE3FF-42BA-6547-9904-920D1C547B0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870D4F-B00E-D746-9AA8-9C3B39E314EE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5F3377-58DF-D448-A493-0E2353B913DE}">
      <dgm:prSet phldrT="[Text]" custT="1"/>
      <dgm:spPr/>
      <dgm:t>
        <a:bodyPr/>
        <a:lstStyle/>
        <a:p>
          <a:pPr rtl="0"/>
          <a:r>
            <a:rPr lang="en-US" sz="1600" dirty="0"/>
            <a:t>Forward Pass</a:t>
          </a:r>
        </a:p>
      </dgm:t>
    </dgm:pt>
    <dgm:pt modelId="{03D4F20F-7B99-C940-8065-1C766A81D38C}" type="parTrans" cxnId="{854C7723-D103-7B4B-8600-40D40ACD4B40}">
      <dgm:prSet/>
      <dgm:spPr/>
      <dgm:t>
        <a:bodyPr/>
        <a:lstStyle/>
        <a:p>
          <a:endParaRPr lang="en-US"/>
        </a:p>
      </dgm:t>
    </dgm:pt>
    <dgm:pt modelId="{CFF91615-9083-5D4A-B867-329636341BB9}" type="sibTrans" cxnId="{854C7723-D103-7B4B-8600-40D40ACD4B40}">
      <dgm:prSet/>
      <dgm:spPr/>
      <dgm:t>
        <a:bodyPr/>
        <a:lstStyle/>
        <a:p>
          <a:endParaRPr lang="en-US"/>
        </a:p>
      </dgm:t>
    </dgm:pt>
    <dgm:pt modelId="{C0E9105C-119E-5547-A9D3-1B62ED0C6CD3}">
      <dgm:prSet phldrT="[Text]" custT="1"/>
      <dgm:spPr/>
      <dgm:t>
        <a:bodyPr/>
        <a:lstStyle/>
        <a:p>
          <a:pPr rtl="0"/>
          <a:r>
            <a:rPr lang="en-US" sz="1600" dirty="0"/>
            <a:t>Backward Pass</a:t>
          </a:r>
        </a:p>
      </dgm:t>
    </dgm:pt>
    <dgm:pt modelId="{C4AA8482-5A26-8E49-A5A8-E0347C9B7826}" type="parTrans" cxnId="{A85BCCE3-B1FF-6242-B061-958086E594B5}">
      <dgm:prSet/>
      <dgm:spPr/>
      <dgm:t>
        <a:bodyPr/>
        <a:lstStyle/>
        <a:p>
          <a:endParaRPr lang="en-US"/>
        </a:p>
      </dgm:t>
    </dgm:pt>
    <dgm:pt modelId="{C352873C-518F-D145-8C31-F716E6E8CCF2}" type="sibTrans" cxnId="{A85BCCE3-B1FF-6242-B061-958086E594B5}">
      <dgm:prSet/>
      <dgm:spPr/>
      <dgm:t>
        <a:bodyPr/>
        <a:lstStyle/>
        <a:p>
          <a:endParaRPr lang="en-US"/>
        </a:p>
      </dgm:t>
    </dgm:pt>
    <dgm:pt modelId="{40D55348-EAF1-1A4C-873C-2D24C833DA41}">
      <dgm:prSet phldrT="[Text]" custT="1"/>
      <dgm:spPr>
        <a:blipFill>
          <a:blip xmlns:r="http://schemas.openxmlformats.org/officeDocument/2006/relationships" r:embed="rId1"/>
          <a:stretch>
            <a:fillRect l="-2128" b="-937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9E60AB1-F888-C44C-8076-31520B384260}" type="parTrans" cxnId="{F9B16656-9980-A84D-AA4A-18955AB22EFD}">
      <dgm:prSet/>
      <dgm:spPr/>
      <dgm:t>
        <a:bodyPr/>
        <a:lstStyle/>
        <a:p>
          <a:endParaRPr lang="en-US"/>
        </a:p>
      </dgm:t>
    </dgm:pt>
    <dgm:pt modelId="{3006D2D1-0BA8-394C-95EF-925680C42992}" type="sibTrans" cxnId="{F9B16656-9980-A84D-AA4A-18955AB22EFD}">
      <dgm:prSet/>
      <dgm:spPr/>
      <dgm:t>
        <a:bodyPr/>
        <a:lstStyle/>
        <a:p>
          <a:endParaRPr lang="en-US"/>
        </a:p>
      </dgm:t>
    </dgm:pt>
    <dgm:pt modelId="{3A1CFB7B-E936-EE45-A958-2011F6BBD794}" type="pres">
      <dgm:prSet presAssocID="{80870D4F-B00E-D746-9AA8-9C3B39E314EE}" presName="outerComposite" presStyleCnt="0">
        <dgm:presLayoutVars>
          <dgm:chMax val="5"/>
          <dgm:dir/>
          <dgm:resizeHandles val="exact"/>
        </dgm:presLayoutVars>
      </dgm:prSet>
      <dgm:spPr/>
    </dgm:pt>
    <dgm:pt modelId="{59256022-A2F8-4342-8863-616C06EDB577}" type="pres">
      <dgm:prSet presAssocID="{80870D4F-B00E-D746-9AA8-9C3B39E314EE}" presName="dummyMaxCanvas" presStyleCnt="0">
        <dgm:presLayoutVars/>
      </dgm:prSet>
      <dgm:spPr/>
    </dgm:pt>
    <dgm:pt modelId="{87E1B43D-CAF9-A74F-BE03-8A4BB1C44775}" type="pres">
      <dgm:prSet presAssocID="{80870D4F-B00E-D746-9AA8-9C3B39E314EE}" presName="ThreeNodes_1" presStyleLbl="node1" presStyleIdx="0" presStyleCnt="3" custLinFactX="-76460" custLinFactNeighborX="-100000" custLinFactNeighborY="-8801">
        <dgm:presLayoutVars>
          <dgm:bulletEnabled val="1"/>
        </dgm:presLayoutVars>
      </dgm:prSet>
      <dgm:spPr/>
    </dgm:pt>
    <dgm:pt modelId="{58DFD27F-94B6-0C4F-8AD1-5579CB376DE6}" type="pres">
      <dgm:prSet presAssocID="{80870D4F-B00E-D746-9AA8-9C3B39E314EE}" presName="ThreeNodes_2" presStyleLbl="node1" presStyleIdx="1" presStyleCnt="3">
        <dgm:presLayoutVars>
          <dgm:bulletEnabled val="1"/>
        </dgm:presLayoutVars>
      </dgm:prSet>
      <dgm:spPr/>
    </dgm:pt>
    <dgm:pt modelId="{CFE330BE-4B63-304D-A6BA-C4CF160A1422}" type="pres">
      <dgm:prSet presAssocID="{80870D4F-B00E-D746-9AA8-9C3B39E314EE}" presName="ThreeNodes_3" presStyleLbl="node1" presStyleIdx="2" presStyleCnt="3">
        <dgm:presLayoutVars>
          <dgm:bulletEnabled val="1"/>
        </dgm:presLayoutVars>
      </dgm:prSet>
      <dgm:spPr/>
    </dgm:pt>
    <dgm:pt modelId="{CAEB34E3-720F-C249-9FD7-4C8403E3D234}" type="pres">
      <dgm:prSet presAssocID="{80870D4F-B00E-D746-9AA8-9C3B39E314EE}" presName="ThreeConn_1-2" presStyleLbl="fgAccFollowNode1" presStyleIdx="0" presStyleCnt="2">
        <dgm:presLayoutVars>
          <dgm:bulletEnabled val="1"/>
        </dgm:presLayoutVars>
      </dgm:prSet>
      <dgm:spPr/>
    </dgm:pt>
    <dgm:pt modelId="{004D0929-F866-C844-A73C-C67439FCB86D}" type="pres">
      <dgm:prSet presAssocID="{80870D4F-B00E-D746-9AA8-9C3B39E314EE}" presName="ThreeConn_2-3" presStyleLbl="fgAccFollowNode1" presStyleIdx="1" presStyleCnt="2">
        <dgm:presLayoutVars>
          <dgm:bulletEnabled val="1"/>
        </dgm:presLayoutVars>
      </dgm:prSet>
      <dgm:spPr/>
    </dgm:pt>
    <dgm:pt modelId="{D34C9C55-C684-544B-B898-F31474C5A75D}" type="pres">
      <dgm:prSet presAssocID="{80870D4F-B00E-D746-9AA8-9C3B39E314EE}" presName="ThreeNodes_1_text" presStyleLbl="node1" presStyleIdx="2" presStyleCnt="3">
        <dgm:presLayoutVars>
          <dgm:bulletEnabled val="1"/>
        </dgm:presLayoutVars>
      </dgm:prSet>
      <dgm:spPr/>
    </dgm:pt>
    <dgm:pt modelId="{8F534643-36FA-8E4E-901D-A1D717CC4204}" type="pres">
      <dgm:prSet presAssocID="{80870D4F-B00E-D746-9AA8-9C3B39E314EE}" presName="ThreeNodes_2_text" presStyleLbl="node1" presStyleIdx="2" presStyleCnt="3">
        <dgm:presLayoutVars>
          <dgm:bulletEnabled val="1"/>
        </dgm:presLayoutVars>
      </dgm:prSet>
      <dgm:spPr/>
    </dgm:pt>
    <dgm:pt modelId="{298AE3FF-42BA-6547-9904-920D1C547B0E}" type="pres">
      <dgm:prSet presAssocID="{80870D4F-B00E-D746-9AA8-9C3B39E314E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2CFF114-5595-504B-94F3-965158A1BD8E}" type="presOf" srcId="{40D55348-EAF1-1A4C-873C-2D24C833DA41}" destId="{CFE330BE-4B63-304D-A6BA-C4CF160A1422}" srcOrd="0" destOrd="0" presId="urn:microsoft.com/office/officeart/2005/8/layout/vProcess5"/>
    <dgm:cxn modelId="{6DFD9A1E-01FC-0A41-B841-FF675DE20DE5}" type="presOf" srcId="{E35F3377-58DF-D448-A493-0E2353B913DE}" destId="{87E1B43D-CAF9-A74F-BE03-8A4BB1C44775}" srcOrd="0" destOrd="0" presId="urn:microsoft.com/office/officeart/2005/8/layout/vProcess5"/>
    <dgm:cxn modelId="{1EBD6E23-B10E-FE45-984A-F078F6C1EA74}" type="presOf" srcId="{C352873C-518F-D145-8C31-F716E6E8CCF2}" destId="{004D0929-F866-C844-A73C-C67439FCB86D}" srcOrd="0" destOrd="0" presId="urn:microsoft.com/office/officeart/2005/8/layout/vProcess5"/>
    <dgm:cxn modelId="{854C7723-D103-7B4B-8600-40D40ACD4B40}" srcId="{80870D4F-B00E-D746-9AA8-9C3B39E314EE}" destId="{E35F3377-58DF-D448-A493-0E2353B913DE}" srcOrd="0" destOrd="0" parTransId="{03D4F20F-7B99-C940-8065-1C766A81D38C}" sibTransId="{CFF91615-9083-5D4A-B867-329636341BB9}"/>
    <dgm:cxn modelId="{F9B16656-9980-A84D-AA4A-18955AB22EFD}" srcId="{80870D4F-B00E-D746-9AA8-9C3B39E314EE}" destId="{40D55348-EAF1-1A4C-873C-2D24C833DA41}" srcOrd="2" destOrd="0" parTransId="{B9E60AB1-F888-C44C-8076-31520B384260}" sibTransId="{3006D2D1-0BA8-394C-95EF-925680C42992}"/>
    <dgm:cxn modelId="{CCA1DD5C-A85A-5C44-A6C0-9D0928570919}" type="presOf" srcId="{80870D4F-B00E-D746-9AA8-9C3B39E314EE}" destId="{3A1CFB7B-E936-EE45-A958-2011F6BBD794}" srcOrd="0" destOrd="0" presId="urn:microsoft.com/office/officeart/2005/8/layout/vProcess5"/>
    <dgm:cxn modelId="{3A2BB98D-B477-284D-80A1-C4324502462F}" type="presOf" srcId="{C0E9105C-119E-5547-A9D3-1B62ED0C6CD3}" destId="{8F534643-36FA-8E4E-901D-A1D717CC4204}" srcOrd="1" destOrd="0" presId="urn:microsoft.com/office/officeart/2005/8/layout/vProcess5"/>
    <dgm:cxn modelId="{8E998198-8BAD-2340-B138-C99A9FE66478}" type="presOf" srcId="{E35F3377-58DF-D448-A493-0E2353B913DE}" destId="{D34C9C55-C684-544B-B898-F31474C5A75D}" srcOrd="1" destOrd="0" presId="urn:microsoft.com/office/officeart/2005/8/layout/vProcess5"/>
    <dgm:cxn modelId="{799807BF-C711-DE44-A6BE-949201CAB2CF}" type="presOf" srcId="{C0E9105C-119E-5547-A9D3-1B62ED0C6CD3}" destId="{58DFD27F-94B6-0C4F-8AD1-5579CB376DE6}" srcOrd="0" destOrd="0" presId="urn:microsoft.com/office/officeart/2005/8/layout/vProcess5"/>
    <dgm:cxn modelId="{019FA5BF-FFC5-E245-95D1-06BFAEA0F413}" type="presOf" srcId="{CFF91615-9083-5D4A-B867-329636341BB9}" destId="{CAEB34E3-720F-C249-9FD7-4C8403E3D234}" srcOrd="0" destOrd="0" presId="urn:microsoft.com/office/officeart/2005/8/layout/vProcess5"/>
    <dgm:cxn modelId="{AD4CE0DE-D513-9C4C-B3C8-C55DC72CF588}" type="presOf" srcId="{40D55348-EAF1-1A4C-873C-2D24C833DA41}" destId="{298AE3FF-42BA-6547-9904-920D1C547B0E}" srcOrd="1" destOrd="0" presId="urn:microsoft.com/office/officeart/2005/8/layout/vProcess5"/>
    <dgm:cxn modelId="{A85BCCE3-B1FF-6242-B061-958086E594B5}" srcId="{80870D4F-B00E-D746-9AA8-9C3B39E314EE}" destId="{C0E9105C-119E-5547-A9D3-1B62ED0C6CD3}" srcOrd="1" destOrd="0" parTransId="{C4AA8482-5A26-8E49-A5A8-E0347C9B7826}" sibTransId="{C352873C-518F-D145-8C31-F716E6E8CCF2}"/>
    <dgm:cxn modelId="{169B6493-BA50-7441-B768-198DB32F4638}" type="presParOf" srcId="{3A1CFB7B-E936-EE45-A958-2011F6BBD794}" destId="{59256022-A2F8-4342-8863-616C06EDB577}" srcOrd="0" destOrd="0" presId="urn:microsoft.com/office/officeart/2005/8/layout/vProcess5"/>
    <dgm:cxn modelId="{6A1C18F0-BB10-1B41-A3D1-C96C1C31D4EA}" type="presParOf" srcId="{3A1CFB7B-E936-EE45-A958-2011F6BBD794}" destId="{87E1B43D-CAF9-A74F-BE03-8A4BB1C44775}" srcOrd="1" destOrd="0" presId="urn:microsoft.com/office/officeart/2005/8/layout/vProcess5"/>
    <dgm:cxn modelId="{9CFEBE2E-7FD5-074D-9FE3-BCBC4A94D98B}" type="presParOf" srcId="{3A1CFB7B-E936-EE45-A958-2011F6BBD794}" destId="{58DFD27F-94B6-0C4F-8AD1-5579CB376DE6}" srcOrd="2" destOrd="0" presId="urn:microsoft.com/office/officeart/2005/8/layout/vProcess5"/>
    <dgm:cxn modelId="{AC7AC26E-693C-D346-A6E1-FF11B1714B8A}" type="presParOf" srcId="{3A1CFB7B-E936-EE45-A958-2011F6BBD794}" destId="{CFE330BE-4B63-304D-A6BA-C4CF160A1422}" srcOrd="3" destOrd="0" presId="urn:microsoft.com/office/officeart/2005/8/layout/vProcess5"/>
    <dgm:cxn modelId="{200512C0-2E2B-3047-83C8-D49E1FBC9AAF}" type="presParOf" srcId="{3A1CFB7B-E936-EE45-A958-2011F6BBD794}" destId="{CAEB34E3-720F-C249-9FD7-4C8403E3D234}" srcOrd="4" destOrd="0" presId="urn:microsoft.com/office/officeart/2005/8/layout/vProcess5"/>
    <dgm:cxn modelId="{9816673D-2533-AA49-A73D-3C82564C828B}" type="presParOf" srcId="{3A1CFB7B-E936-EE45-A958-2011F6BBD794}" destId="{004D0929-F866-C844-A73C-C67439FCB86D}" srcOrd="5" destOrd="0" presId="urn:microsoft.com/office/officeart/2005/8/layout/vProcess5"/>
    <dgm:cxn modelId="{D34BC7B6-9396-D147-98BA-A6E634609DF1}" type="presParOf" srcId="{3A1CFB7B-E936-EE45-A958-2011F6BBD794}" destId="{D34C9C55-C684-544B-B898-F31474C5A75D}" srcOrd="6" destOrd="0" presId="urn:microsoft.com/office/officeart/2005/8/layout/vProcess5"/>
    <dgm:cxn modelId="{B583D0E0-1386-8B44-A335-BA88D5D86FE5}" type="presParOf" srcId="{3A1CFB7B-E936-EE45-A958-2011F6BBD794}" destId="{8F534643-36FA-8E4E-901D-A1D717CC4204}" srcOrd="7" destOrd="0" presId="urn:microsoft.com/office/officeart/2005/8/layout/vProcess5"/>
    <dgm:cxn modelId="{9E41FC09-B9A1-8B48-B789-02111B586260}" type="presParOf" srcId="{3A1CFB7B-E936-EE45-A958-2011F6BBD794}" destId="{298AE3FF-42BA-6547-9904-920D1C547B0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0870D4F-B00E-D746-9AA8-9C3B39E314EE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5F3377-58DF-D448-A493-0E2353B913DE}">
      <dgm:prSet phldrT="[Text]" custT="1"/>
      <dgm:spPr/>
      <dgm:t>
        <a:bodyPr/>
        <a:lstStyle/>
        <a:p>
          <a:pPr rtl="0"/>
          <a:r>
            <a:rPr lang="en-US" sz="1600" dirty="0"/>
            <a:t>Forward Pass</a:t>
          </a:r>
        </a:p>
      </dgm:t>
    </dgm:pt>
    <dgm:pt modelId="{03D4F20F-7B99-C940-8065-1C766A81D38C}" type="parTrans" cxnId="{854C7723-D103-7B4B-8600-40D40ACD4B40}">
      <dgm:prSet/>
      <dgm:spPr/>
      <dgm:t>
        <a:bodyPr/>
        <a:lstStyle/>
        <a:p>
          <a:endParaRPr lang="en-US"/>
        </a:p>
      </dgm:t>
    </dgm:pt>
    <dgm:pt modelId="{CFF91615-9083-5D4A-B867-329636341BB9}" type="sibTrans" cxnId="{854C7723-D103-7B4B-8600-40D40ACD4B40}">
      <dgm:prSet/>
      <dgm:spPr/>
      <dgm:t>
        <a:bodyPr/>
        <a:lstStyle/>
        <a:p>
          <a:endParaRPr lang="en-US"/>
        </a:p>
      </dgm:t>
    </dgm:pt>
    <dgm:pt modelId="{C0E9105C-119E-5547-A9D3-1B62ED0C6CD3}">
      <dgm:prSet phldrT="[Text]" custT="1"/>
      <dgm:spPr/>
      <dgm:t>
        <a:bodyPr/>
        <a:lstStyle/>
        <a:p>
          <a:pPr rtl="0"/>
          <a:r>
            <a:rPr lang="en-US" sz="1600" dirty="0"/>
            <a:t>Backward Pass</a:t>
          </a:r>
        </a:p>
      </dgm:t>
    </dgm:pt>
    <dgm:pt modelId="{C4AA8482-5A26-8E49-A5A8-E0347C9B7826}" type="parTrans" cxnId="{A85BCCE3-B1FF-6242-B061-958086E594B5}">
      <dgm:prSet/>
      <dgm:spPr/>
      <dgm:t>
        <a:bodyPr/>
        <a:lstStyle/>
        <a:p>
          <a:endParaRPr lang="en-US"/>
        </a:p>
      </dgm:t>
    </dgm:pt>
    <dgm:pt modelId="{C352873C-518F-D145-8C31-F716E6E8CCF2}" type="sibTrans" cxnId="{A85BCCE3-B1FF-6242-B061-958086E594B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40D55348-EAF1-1A4C-873C-2D24C833DA41}">
          <dgm:prSet phldrT="[Text]" custT="1"/>
          <dgm:spPr/>
          <dgm:t>
            <a:bodyPr/>
            <a:lstStyle/>
            <a:p>
              <a:pPr rtl="0"/>
              <a:r>
                <a:rPr lang="en-US" sz="1600" dirty="0"/>
                <a:t>Compute </a:t>
              </a:r>
              <a14:m>
                <m:oMath xmlns:m="http://schemas.openxmlformats.org/officeDocument/2006/math">
                  <m:f>
                    <m:fPr>
                      <m:ctrlPr>
                        <a:rPr lang="en-CA" sz="1600" b="0" i="1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𝜕</m:t>
                      </m:r>
                      <m:sSub>
                        <m:sSubPr>
                          <m:ctrlPr>
                            <a:rPr lang="en-CA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num>
                    <m:den>
                      <m:r>
                        <a:rPr lang="en-CA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CA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den>
                  </m:f>
                </m:oMath>
              </a14:m>
              <a:endParaRPr lang="en-US" sz="1600" dirty="0"/>
            </a:p>
          </dgm:t>
        </dgm:pt>
      </mc:Choice>
      <mc:Fallback xmlns="">
        <dgm:pt modelId="{40D55348-EAF1-1A4C-873C-2D24C833DA41}">
          <dgm:prSet phldrT="[Text]" custT="1"/>
          <dgm:spPr/>
          <dgm:t>
            <a:bodyPr/>
            <a:lstStyle/>
            <a:p>
              <a:pPr rtl="0"/>
              <a:r>
                <a:rPr lang="en-US" sz="1600" dirty="0"/>
                <a:t>Compute </a:t>
              </a:r>
              <a:r>
                <a:rPr lang="en-CA" sz="1600" b="0" i="0">
                  <a:latin typeface="Cambria Math" panose="02040503050406030204" pitchFamily="18" charset="0"/>
                </a:rPr>
                <a:t>(𝜕𝑥_2)/</a:t>
              </a:r>
              <a:r>
                <a:rPr lang="en-CA" sz="1600" b="0" i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</a:rPr>
                <a:t>𝜕𝑊</a:t>
              </a:r>
              <a:endParaRPr lang="en-US" sz="1600" dirty="0"/>
            </a:p>
          </dgm:t>
        </dgm:pt>
      </mc:Fallback>
    </mc:AlternateContent>
    <dgm:pt modelId="{B9E60AB1-F888-C44C-8076-31520B384260}" type="parTrans" cxnId="{F9B16656-9980-A84D-AA4A-18955AB22EFD}">
      <dgm:prSet/>
      <dgm:spPr/>
      <dgm:t>
        <a:bodyPr/>
        <a:lstStyle/>
        <a:p>
          <a:endParaRPr lang="en-US"/>
        </a:p>
      </dgm:t>
    </dgm:pt>
    <dgm:pt modelId="{3006D2D1-0BA8-394C-95EF-925680C42992}" type="sibTrans" cxnId="{F9B16656-9980-A84D-AA4A-18955AB22EFD}">
      <dgm:prSet/>
      <dgm:spPr/>
      <dgm:t>
        <a:bodyPr/>
        <a:lstStyle/>
        <a:p>
          <a:endParaRPr lang="en-US"/>
        </a:p>
      </dgm:t>
    </dgm:pt>
    <dgm:pt modelId="{3A1CFB7B-E936-EE45-A958-2011F6BBD794}" type="pres">
      <dgm:prSet presAssocID="{80870D4F-B00E-D746-9AA8-9C3B39E314EE}" presName="outerComposite" presStyleCnt="0">
        <dgm:presLayoutVars>
          <dgm:chMax val="5"/>
          <dgm:dir/>
          <dgm:resizeHandles val="exact"/>
        </dgm:presLayoutVars>
      </dgm:prSet>
      <dgm:spPr/>
    </dgm:pt>
    <dgm:pt modelId="{59256022-A2F8-4342-8863-616C06EDB577}" type="pres">
      <dgm:prSet presAssocID="{80870D4F-B00E-D746-9AA8-9C3B39E314EE}" presName="dummyMaxCanvas" presStyleCnt="0">
        <dgm:presLayoutVars/>
      </dgm:prSet>
      <dgm:spPr/>
    </dgm:pt>
    <dgm:pt modelId="{87E1B43D-CAF9-A74F-BE03-8A4BB1C44775}" type="pres">
      <dgm:prSet presAssocID="{80870D4F-B00E-D746-9AA8-9C3B39E314EE}" presName="ThreeNodes_1" presStyleLbl="node1" presStyleIdx="0" presStyleCnt="3" custLinFactX="-76460" custLinFactNeighborX="-100000" custLinFactNeighborY="-8801">
        <dgm:presLayoutVars>
          <dgm:bulletEnabled val="1"/>
        </dgm:presLayoutVars>
      </dgm:prSet>
      <dgm:spPr/>
    </dgm:pt>
    <dgm:pt modelId="{58DFD27F-94B6-0C4F-8AD1-5579CB376DE6}" type="pres">
      <dgm:prSet presAssocID="{80870D4F-B00E-D746-9AA8-9C3B39E314EE}" presName="ThreeNodes_2" presStyleLbl="node1" presStyleIdx="1" presStyleCnt="3">
        <dgm:presLayoutVars>
          <dgm:bulletEnabled val="1"/>
        </dgm:presLayoutVars>
      </dgm:prSet>
      <dgm:spPr/>
    </dgm:pt>
    <dgm:pt modelId="{CFE330BE-4B63-304D-A6BA-C4CF160A1422}" type="pres">
      <dgm:prSet presAssocID="{80870D4F-B00E-D746-9AA8-9C3B39E314EE}" presName="ThreeNodes_3" presStyleLbl="node1" presStyleIdx="2" presStyleCnt="3">
        <dgm:presLayoutVars>
          <dgm:bulletEnabled val="1"/>
        </dgm:presLayoutVars>
      </dgm:prSet>
      <dgm:spPr/>
    </dgm:pt>
    <dgm:pt modelId="{CAEB34E3-720F-C249-9FD7-4C8403E3D234}" type="pres">
      <dgm:prSet presAssocID="{80870D4F-B00E-D746-9AA8-9C3B39E314EE}" presName="ThreeConn_1-2" presStyleLbl="fgAccFollowNode1" presStyleIdx="0" presStyleCnt="2">
        <dgm:presLayoutVars>
          <dgm:bulletEnabled val="1"/>
        </dgm:presLayoutVars>
      </dgm:prSet>
      <dgm:spPr/>
    </dgm:pt>
    <dgm:pt modelId="{004D0929-F866-C844-A73C-C67439FCB86D}" type="pres">
      <dgm:prSet presAssocID="{80870D4F-B00E-D746-9AA8-9C3B39E314EE}" presName="ThreeConn_2-3" presStyleLbl="fgAccFollowNode1" presStyleIdx="1" presStyleCnt="2">
        <dgm:presLayoutVars>
          <dgm:bulletEnabled val="1"/>
        </dgm:presLayoutVars>
      </dgm:prSet>
      <dgm:spPr/>
    </dgm:pt>
    <dgm:pt modelId="{D34C9C55-C684-544B-B898-F31474C5A75D}" type="pres">
      <dgm:prSet presAssocID="{80870D4F-B00E-D746-9AA8-9C3B39E314EE}" presName="ThreeNodes_1_text" presStyleLbl="node1" presStyleIdx="2" presStyleCnt="3">
        <dgm:presLayoutVars>
          <dgm:bulletEnabled val="1"/>
        </dgm:presLayoutVars>
      </dgm:prSet>
      <dgm:spPr/>
    </dgm:pt>
    <dgm:pt modelId="{8F534643-36FA-8E4E-901D-A1D717CC4204}" type="pres">
      <dgm:prSet presAssocID="{80870D4F-B00E-D746-9AA8-9C3B39E314EE}" presName="ThreeNodes_2_text" presStyleLbl="node1" presStyleIdx="2" presStyleCnt="3">
        <dgm:presLayoutVars>
          <dgm:bulletEnabled val="1"/>
        </dgm:presLayoutVars>
      </dgm:prSet>
      <dgm:spPr/>
    </dgm:pt>
    <dgm:pt modelId="{298AE3FF-42BA-6547-9904-920D1C547B0E}" type="pres">
      <dgm:prSet presAssocID="{80870D4F-B00E-D746-9AA8-9C3B39E314E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2CFF114-5595-504B-94F3-965158A1BD8E}" type="presOf" srcId="{40D55348-EAF1-1A4C-873C-2D24C833DA41}" destId="{CFE330BE-4B63-304D-A6BA-C4CF160A1422}" srcOrd="0" destOrd="0" presId="urn:microsoft.com/office/officeart/2005/8/layout/vProcess5"/>
    <dgm:cxn modelId="{6DFD9A1E-01FC-0A41-B841-FF675DE20DE5}" type="presOf" srcId="{E35F3377-58DF-D448-A493-0E2353B913DE}" destId="{87E1B43D-CAF9-A74F-BE03-8A4BB1C44775}" srcOrd="0" destOrd="0" presId="urn:microsoft.com/office/officeart/2005/8/layout/vProcess5"/>
    <dgm:cxn modelId="{1EBD6E23-B10E-FE45-984A-F078F6C1EA74}" type="presOf" srcId="{C352873C-518F-D145-8C31-F716E6E8CCF2}" destId="{004D0929-F866-C844-A73C-C67439FCB86D}" srcOrd="0" destOrd="0" presId="urn:microsoft.com/office/officeart/2005/8/layout/vProcess5"/>
    <dgm:cxn modelId="{854C7723-D103-7B4B-8600-40D40ACD4B40}" srcId="{80870D4F-B00E-D746-9AA8-9C3B39E314EE}" destId="{E35F3377-58DF-D448-A493-0E2353B913DE}" srcOrd="0" destOrd="0" parTransId="{03D4F20F-7B99-C940-8065-1C766A81D38C}" sibTransId="{CFF91615-9083-5D4A-B867-329636341BB9}"/>
    <dgm:cxn modelId="{F9B16656-9980-A84D-AA4A-18955AB22EFD}" srcId="{80870D4F-B00E-D746-9AA8-9C3B39E314EE}" destId="{40D55348-EAF1-1A4C-873C-2D24C833DA41}" srcOrd="2" destOrd="0" parTransId="{B9E60AB1-F888-C44C-8076-31520B384260}" sibTransId="{3006D2D1-0BA8-394C-95EF-925680C42992}"/>
    <dgm:cxn modelId="{CCA1DD5C-A85A-5C44-A6C0-9D0928570919}" type="presOf" srcId="{80870D4F-B00E-D746-9AA8-9C3B39E314EE}" destId="{3A1CFB7B-E936-EE45-A958-2011F6BBD794}" srcOrd="0" destOrd="0" presId="urn:microsoft.com/office/officeart/2005/8/layout/vProcess5"/>
    <dgm:cxn modelId="{3A2BB98D-B477-284D-80A1-C4324502462F}" type="presOf" srcId="{C0E9105C-119E-5547-A9D3-1B62ED0C6CD3}" destId="{8F534643-36FA-8E4E-901D-A1D717CC4204}" srcOrd="1" destOrd="0" presId="urn:microsoft.com/office/officeart/2005/8/layout/vProcess5"/>
    <dgm:cxn modelId="{8E998198-8BAD-2340-B138-C99A9FE66478}" type="presOf" srcId="{E35F3377-58DF-D448-A493-0E2353B913DE}" destId="{D34C9C55-C684-544B-B898-F31474C5A75D}" srcOrd="1" destOrd="0" presId="urn:microsoft.com/office/officeart/2005/8/layout/vProcess5"/>
    <dgm:cxn modelId="{799807BF-C711-DE44-A6BE-949201CAB2CF}" type="presOf" srcId="{C0E9105C-119E-5547-A9D3-1B62ED0C6CD3}" destId="{58DFD27F-94B6-0C4F-8AD1-5579CB376DE6}" srcOrd="0" destOrd="0" presId="urn:microsoft.com/office/officeart/2005/8/layout/vProcess5"/>
    <dgm:cxn modelId="{019FA5BF-FFC5-E245-95D1-06BFAEA0F413}" type="presOf" srcId="{CFF91615-9083-5D4A-B867-329636341BB9}" destId="{CAEB34E3-720F-C249-9FD7-4C8403E3D234}" srcOrd="0" destOrd="0" presId="urn:microsoft.com/office/officeart/2005/8/layout/vProcess5"/>
    <dgm:cxn modelId="{AD4CE0DE-D513-9C4C-B3C8-C55DC72CF588}" type="presOf" srcId="{40D55348-EAF1-1A4C-873C-2D24C833DA41}" destId="{298AE3FF-42BA-6547-9904-920D1C547B0E}" srcOrd="1" destOrd="0" presId="urn:microsoft.com/office/officeart/2005/8/layout/vProcess5"/>
    <dgm:cxn modelId="{A85BCCE3-B1FF-6242-B061-958086E594B5}" srcId="{80870D4F-B00E-D746-9AA8-9C3B39E314EE}" destId="{C0E9105C-119E-5547-A9D3-1B62ED0C6CD3}" srcOrd="1" destOrd="0" parTransId="{C4AA8482-5A26-8E49-A5A8-E0347C9B7826}" sibTransId="{C352873C-518F-D145-8C31-F716E6E8CCF2}"/>
    <dgm:cxn modelId="{169B6493-BA50-7441-B768-198DB32F4638}" type="presParOf" srcId="{3A1CFB7B-E936-EE45-A958-2011F6BBD794}" destId="{59256022-A2F8-4342-8863-616C06EDB577}" srcOrd="0" destOrd="0" presId="urn:microsoft.com/office/officeart/2005/8/layout/vProcess5"/>
    <dgm:cxn modelId="{6A1C18F0-BB10-1B41-A3D1-C96C1C31D4EA}" type="presParOf" srcId="{3A1CFB7B-E936-EE45-A958-2011F6BBD794}" destId="{87E1B43D-CAF9-A74F-BE03-8A4BB1C44775}" srcOrd="1" destOrd="0" presId="urn:microsoft.com/office/officeart/2005/8/layout/vProcess5"/>
    <dgm:cxn modelId="{9CFEBE2E-7FD5-074D-9FE3-BCBC4A94D98B}" type="presParOf" srcId="{3A1CFB7B-E936-EE45-A958-2011F6BBD794}" destId="{58DFD27F-94B6-0C4F-8AD1-5579CB376DE6}" srcOrd="2" destOrd="0" presId="urn:microsoft.com/office/officeart/2005/8/layout/vProcess5"/>
    <dgm:cxn modelId="{AC7AC26E-693C-D346-A6E1-FF11B1714B8A}" type="presParOf" srcId="{3A1CFB7B-E936-EE45-A958-2011F6BBD794}" destId="{CFE330BE-4B63-304D-A6BA-C4CF160A1422}" srcOrd="3" destOrd="0" presId="urn:microsoft.com/office/officeart/2005/8/layout/vProcess5"/>
    <dgm:cxn modelId="{200512C0-2E2B-3047-83C8-D49E1FBC9AAF}" type="presParOf" srcId="{3A1CFB7B-E936-EE45-A958-2011F6BBD794}" destId="{CAEB34E3-720F-C249-9FD7-4C8403E3D234}" srcOrd="4" destOrd="0" presId="urn:microsoft.com/office/officeart/2005/8/layout/vProcess5"/>
    <dgm:cxn modelId="{9816673D-2533-AA49-A73D-3C82564C828B}" type="presParOf" srcId="{3A1CFB7B-E936-EE45-A958-2011F6BBD794}" destId="{004D0929-F866-C844-A73C-C67439FCB86D}" srcOrd="5" destOrd="0" presId="urn:microsoft.com/office/officeart/2005/8/layout/vProcess5"/>
    <dgm:cxn modelId="{D34BC7B6-9396-D147-98BA-A6E634609DF1}" type="presParOf" srcId="{3A1CFB7B-E936-EE45-A958-2011F6BBD794}" destId="{D34C9C55-C684-544B-B898-F31474C5A75D}" srcOrd="6" destOrd="0" presId="urn:microsoft.com/office/officeart/2005/8/layout/vProcess5"/>
    <dgm:cxn modelId="{B583D0E0-1386-8B44-A335-BA88D5D86FE5}" type="presParOf" srcId="{3A1CFB7B-E936-EE45-A958-2011F6BBD794}" destId="{8F534643-36FA-8E4E-901D-A1D717CC4204}" srcOrd="7" destOrd="0" presId="urn:microsoft.com/office/officeart/2005/8/layout/vProcess5"/>
    <dgm:cxn modelId="{9E41FC09-B9A1-8B48-B789-02111B586260}" type="presParOf" srcId="{3A1CFB7B-E936-EE45-A958-2011F6BBD794}" destId="{298AE3FF-42BA-6547-9904-920D1C547B0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0870D4F-B00E-D746-9AA8-9C3B39E314EE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5F3377-58DF-D448-A493-0E2353B913DE}">
      <dgm:prSet phldrT="[Text]" custT="1"/>
      <dgm:spPr/>
      <dgm:t>
        <a:bodyPr/>
        <a:lstStyle/>
        <a:p>
          <a:pPr rtl="0"/>
          <a:r>
            <a:rPr lang="en-US" sz="1600" dirty="0"/>
            <a:t>Forward Pass</a:t>
          </a:r>
        </a:p>
      </dgm:t>
    </dgm:pt>
    <dgm:pt modelId="{03D4F20F-7B99-C940-8065-1C766A81D38C}" type="parTrans" cxnId="{854C7723-D103-7B4B-8600-40D40ACD4B40}">
      <dgm:prSet/>
      <dgm:spPr/>
      <dgm:t>
        <a:bodyPr/>
        <a:lstStyle/>
        <a:p>
          <a:endParaRPr lang="en-US"/>
        </a:p>
      </dgm:t>
    </dgm:pt>
    <dgm:pt modelId="{CFF91615-9083-5D4A-B867-329636341BB9}" type="sibTrans" cxnId="{854C7723-D103-7B4B-8600-40D40ACD4B40}">
      <dgm:prSet/>
      <dgm:spPr/>
      <dgm:t>
        <a:bodyPr/>
        <a:lstStyle/>
        <a:p>
          <a:endParaRPr lang="en-US"/>
        </a:p>
      </dgm:t>
    </dgm:pt>
    <dgm:pt modelId="{C0E9105C-119E-5547-A9D3-1B62ED0C6CD3}">
      <dgm:prSet phldrT="[Text]" custT="1"/>
      <dgm:spPr/>
      <dgm:t>
        <a:bodyPr/>
        <a:lstStyle/>
        <a:p>
          <a:pPr rtl="0"/>
          <a:r>
            <a:rPr lang="en-US" sz="1600" dirty="0"/>
            <a:t>Backward Pass</a:t>
          </a:r>
        </a:p>
      </dgm:t>
    </dgm:pt>
    <dgm:pt modelId="{C4AA8482-5A26-8E49-A5A8-E0347C9B7826}" type="parTrans" cxnId="{A85BCCE3-B1FF-6242-B061-958086E594B5}">
      <dgm:prSet/>
      <dgm:spPr/>
      <dgm:t>
        <a:bodyPr/>
        <a:lstStyle/>
        <a:p>
          <a:endParaRPr lang="en-US"/>
        </a:p>
      </dgm:t>
    </dgm:pt>
    <dgm:pt modelId="{C352873C-518F-D145-8C31-F716E6E8CCF2}" type="sibTrans" cxnId="{A85BCCE3-B1FF-6242-B061-958086E594B5}">
      <dgm:prSet/>
      <dgm:spPr/>
      <dgm:t>
        <a:bodyPr/>
        <a:lstStyle/>
        <a:p>
          <a:endParaRPr lang="en-US"/>
        </a:p>
      </dgm:t>
    </dgm:pt>
    <dgm:pt modelId="{40D55348-EAF1-1A4C-873C-2D24C833DA41}">
      <dgm:prSet phldrT="[Text]" custT="1"/>
      <dgm:spPr>
        <a:blipFill>
          <a:blip xmlns:r="http://schemas.openxmlformats.org/officeDocument/2006/relationships" r:embed="rId1"/>
          <a:stretch>
            <a:fillRect l="-2128" b="-1250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9E60AB1-F888-C44C-8076-31520B384260}" type="parTrans" cxnId="{F9B16656-9980-A84D-AA4A-18955AB22EFD}">
      <dgm:prSet/>
      <dgm:spPr/>
      <dgm:t>
        <a:bodyPr/>
        <a:lstStyle/>
        <a:p>
          <a:endParaRPr lang="en-US"/>
        </a:p>
      </dgm:t>
    </dgm:pt>
    <dgm:pt modelId="{3006D2D1-0BA8-394C-95EF-925680C42992}" type="sibTrans" cxnId="{F9B16656-9980-A84D-AA4A-18955AB22EFD}">
      <dgm:prSet/>
      <dgm:spPr/>
      <dgm:t>
        <a:bodyPr/>
        <a:lstStyle/>
        <a:p>
          <a:endParaRPr lang="en-US"/>
        </a:p>
      </dgm:t>
    </dgm:pt>
    <dgm:pt modelId="{3A1CFB7B-E936-EE45-A958-2011F6BBD794}" type="pres">
      <dgm:prSet presAssocID="{80870D4F-B00E-D746-9AA8-9C3B39E314EE}" presName="outerComposite" presStyleCnt="0">
        <dgm:presLayoutVars>
          <dgm:chMax val="5"/>
          <dgm:dir/>
          <dgm:resizeHandles val="exact"/>
        </dgm:presLayoutVars>
      </dgm:prSet>
      <dgm:spPr/>
    </dgm:pt>
    <dgm:pt modelId="{59256022-A2F8-4342-8863-616C06EDB577}" type="pres">
      <dgm:prSet presAssocID="{80870D4F-B00E-D746-9AA8-9C3B39E314EE}" presName="dummyMaxCanvas" presStyleCnt="0">
        <dgm:presLayoutVars/>
      </dgm:prSet>
      <dgm:spPr/>
    </dgm:pt>
    <dgm:pt modelId="{87E1B43D-CAF9-A74F-BE03-8A4BB1C44775}" type="pres">
      <dgm:prSet presAssocID="{80870D4F-B00E-D746-9AA8-9C3B39E314EE}" presName="ThreeNodes_1" presStyleLbl="node1" presStyleIdx="0" presStyleCnt="3" custLinFactX="-76460" custLinFactNeighborX="-100000" custLinFactNeighborY="-8801">
        <dgm:presLayoutVars>
          <dgm:bulletEnabled val="1"/>
        </dgm:presLayoutVars>
      </dgm:prSet>
      <dgm:spPr/>
    </dgm:pt>
    <dgm:pt modelId="{58DFD27F-94B6-0C4F-8AD1-5579CB376DE6}" type="pres">
      <dgm:prSet presAssocID="{80870D4F-B00E-D746-9AA8-9C3B39E314EE}" presName="ThreeNodes_2" presStyleLbl="node1" presStyleIdx="1" presStyleCnt="3">
        <dgm:presLayoutVars>
          <dgm:bulletEnabled val="1"/>
        </dgm:presLayoutVars>
      </dgm:prSet>
      <dgm:spPr/>
    </dgm:pt>
    <dgm:pt modelId="{CFE330BE-4B63-304D-A6BA-C4CF160A1422}" type="pres">
      <dgm:prSet presAssocID="{80870D4F-B00E-D746-9AA8-9C3B39E314EE}" presName="ThreeNodes_3" presStyleLbl="node1" presStyleIdx="2" presStyleCnt="3">
        <dgm:presLayoutVars>
          <dgm:bulletEnabled val="1"/>
        </dgm:presLayoutVars>
      </dgm:prSet>
      <dgm:spPr/>
    </dgm:pt>
    <dgm:pt modelId="{CAEB34E3-720F-C249-9FD7-4C8403E3D234}" type="pres">
      <dgm:prSet presAssocID="{80870D4F-B00E-D746-9AA8-9C3B39E314EE}" presName="ThreeConn_1-2" presStyleLbl="fgAccFollowNode1" presStyleIdx="0" presStyleCnt="2">
        <dgm:presLayoutVars>
          <dgm:bulletEnabled val="1"/>
        </dgm:presLayoutVars>
      </dgm:prSet>
      <dgm:spPr/>
    </dgm:pt>
    <dgm:pt modelId="{004D0929-F866-C844-A73C-C67439FCB86D}" type="pres">
      <dgm:prSet presAssocID="{80870D4F-B00E-D746-9AA8-9C3B39E314EE}" presName="ThreeConn_2-3" presStyleLbl="fgAccFollowNode1" presStyleIdx="1" presStyleCnt="2">
        <dgm:presLayoutVars>
          <dgm:bulletEnabled val="1"/>
        </dgm:presLayoutVars>
      </dgm:prSet>
      <dgm:spPr/>
    </dgm:pt>
    <dgm:pt modelId="{D34C9C55-C684-544B-B898-F31474C5A75D}" type="pres">
      <dgm:prSet presAssocID="{80870D4F-B00E-D746-9AA8-9C3B39E314EE}" presName="ThreeNodes_1_text" presStyleLbl="node1" presStyleIdx="2" presStyleCnt="3">
        <dgm:presLayoutVars>
          <dgm:bulletEnabled val="1"/>
        </dgm:presLayoutVars>
      </dgm:prSet>
      <dgm:spPr/>
    </dgm:pt>
    <dgm:pt modelId="{8F534643-36FA-8E4E-901D-A1D717CC4204}" type="pres">
      <dgm:prSet presAssocID="{80870D4F-B00E-D746-9AA8-9C3B39E314EE}" presName="ThreeNodes_2_text" presStyleLbl="node1" presStyleIdx="2" presStyleCnt="3">
        <dgm:presLayoutVars>
          <dgm:bulletEnabled val="1"/>
        </dgm:presLayoutVars>
      </dgm:prSet>
      <dgm:spPr/>
    </dgm:pt>
    <dgm:pt modelId="{298AE3FF-42BA-6547-9904-920D1C547B0E}" type="pres">
      <dgm:prSet presAssocID="{80870D4F-B00E-D746-9AA8-9C3B39E314E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2CFF114-5595-504B-94F3-965158A1BD8E}" type="presOf" srcId="{40D55348-EAF1-1A4C-873C-2D24C833DA41}" destId="{CFE330BE-4B63-304D-A6BA-C4CF160A1422}" srcOrd="0" destOrd="0" presId="urn:microsoft.com/office/officeart/2005/8/layout/vProcess5"/>
    <dgm:cxn modelId="{6DFD9A1E-01FC-0A41-B841-FF675DE20DE5}" type="presOf" srcId="{E35F3377-58DF-D448-A493-0E2353B913DE}" destId="{87E1B43D-CAF9-A74F-BE03-8A4BB1C44775}" srcOrd="0" destOrd="0" presId="urn:microsoft.com/office/officeart/2005/8/layout/vProcess5"/>
    <dgm:cxn modelId="{1EBD6E23-B10E-FE45-984A-F078F6C1EA74}" type="presOf" srcId="{C352873C-518F-D145-8C31-F716E6E8CCF2}" destId="{004D0929-F866-C844-A73C-C67439FCB86D}" srcOrd="0" destOrd="0" presId="urn:microsoft.com/office/officeart/2005/8/layout/vProcess5"/>
    <dgm:cxn modelId="{854C7723-D103-7B4B-8600-40D40ACD4B40}" srcId="{80870D4F-B00E-D746-9AA8-9C3B39E314EE}" destId="{E35F3377-58DF-D448-A493-0E2353B913DE}" srcOrd="0" destOrd="0" parTransId="{03D4F20F-7B99-C940-8065-1C766A81D38C}" sibTransId="{CFF91615-9083-5D4A-B867-329636341BB9}"/>
    <dgm:cxn modelId="{F9B16656-9980-A84D-AA4A-18955AB22EFD}" srcId="{80870D4F-B00E-D746-9AA8-9C3B39E314EE}" destId="{40D55348-EAF1-1A4C-873C-2D24C833DA41}" srcOrd="2" destOrd="0" parTransId="{B9E60AB1-F888-C44C-8076-31520B384260}" sibTransId="{3006D2D1-0BA8-394C-95EF-925680C42992}"/>
    <dgm:cxn modelId="{CCA1DD5C-A85A-5C44-A6C0-9D0928570919}" type="presOf" srcId="{80870D4F-B00E-D746-9AA8-9C3B39E314EE}" destId="{3A1CFB7B-E936-EE45-A958-2011F6BBD794}" srcOrd="0" destOrd="0" presId="urn:microsoft.com/office/officeart/2005/8/layout/vProcess5"/>
    <dgm:cxn modelId="{3A2BB98D-B477-284D-80A1-C4324502462F}" type="presOf" srcId="{C0E9105C-119E-5547-A9D3-1B62ED0C6CD3}" destId="{8F534643-36FA-8E4E-901D-A1D717CC4204}" srcOrd="1" destOrd="0" presId="urn:microsoft.com/office/officeart/2005/8/layout/vProcess5"/>
    <dgm:cxn modelId="{8E998198-8BAD-2340-B138-C99A9FE66478}" type="presOf" srcId="{E35F3377-58DF-D448-A493-0E2353B913DE}" destId="{D34C9C55-C684-544B-B898-F31474C5A75D}" srcOrd="1" destOrd="0" presId="urn:microsoft.com/office/officeart/2005/8/layout/vProcess5"/>
    <dgm:cxn modelId="{799807BF-C711-DE44-A6BE-949201CAB2CF}" type="presOf" srcId="{C0E9105C-119E-5547-A9D3-1B62ED0C6CD3}" destId="{58DFD27F-94B6-0C4F-8AD1-5579CB376DE6}" srcOrd="0" destOrd="0" presId="urn:microsoft.com/office/officeart/2005/8/layout/vProcess5"/>
    <dgm:cxn modelId="{019FA5BF-FFC5-E245-95D1-06BFAEA0F413}" type="presOf" srcId="{CFF91615-9083-5D4A-B867-329636341BB9}" destId="{CAEB34E3-720F-C249-9FD7-4C8403E3D234}" srcOrd="0" destOrd="0" presId="urn:microsoft.com/office/officeart/2005/8/layout/vProcess5"/>
    <dgm:cxn modelId="{AD4CE0DE-D513-9C4C-B3C8-C55DC72CF588}" type="presOf" srcId="{40D55348-EAF1-1A4C-873C-2D24C833DA41}" destId="{298AE3FF-42BA-6547-9904-920D1C547B0E}" srcOrd="1" destOrd="0" presId="urn:microsoft.com/office/officeart/2005/8/layout/vProcess5"/>
    <dgm:cxn modelId="{A85BCCE3-B1FF-6242-B061-958086E594B5}" srcId="{80870D4F-B00E-D746-9AA8-9C3B39E314EE}" destId="{C0E9105C-119E-5547-A9D3-1B62ED0C6CD3}" srcOrd="1" destOrd="0" parTransId="{C4AA8482-5A26-8E49-A5A8-E0347C9B7826}" sibTransId="{C352873C-518F-D145-8C31-F716E6E8CCF2}"/>
    <dgm:cxn modelId="{169B6493-BA50-7441-B768-198DB32F4638}" type="presParOf" srcId="{3A1CFB7B-E936-EE45-A958-2011F6BBD794}" destId="{59256022-A2F8-4342-8863-616C06EDB577}" srcOrd="0" destOrd="0" presId="urn:microsoft.com/office/officeart/2005/8/layout/vProcess5"/>
    <dgm:cxn modelId="{6A1C18F0-BB10-1B41-A3D1-C96C1C31D4EA}" type="presParOf" srcId="{3A1CFB7B-E936-EE45-A958-2011F6BBD794}" destId="{87E1B43D-CAF9-A74F-BE03-8A4BB1C44775}" srcOrd="1" destOrd="0" presId="urn:microsoft.com/office/officeart/2005/8/layout/vProcess5"/>
    <dgm:cxn modelId="{9CFEBE2E-7FD5-074D-9FE3-BCBC4A94D98B}" type="presParOf" srcId="{3A1CFB7B-E936-EE45-A958-2011F6BBD794}" destId="{58DFD27F-94B6-0C4F-8AD1-5579CB376DE6}" srcOrd="2" destOrd="0" presId="urn:microsoft.com/office/officeart/2005/8/layout/vProcess5"/>
    <dgm:cxn modelId="{AC7AC26E-693C-D346-A6E1-FF11B1714B8A}" type="presParOf" srcId="{3A1CFB7B-E936-EE45-A958-2011F6BBD794}" destId="{CFE330BE-4B63-304D-A6BA-C4CF160A1422}" srcOrd="3" destOrd="0" presId="urn:microsoft.com/office/officeart/2005/8/layout/vProcess5"/>
    <dgm:cxn modelId="{200512C0-2E2B-3047-83C8-D49E1FBC9AAF}" type="presParOf" srcId="{3A1CFB7B-E936-EE45-A958-2011F6BBD794}" destId="{CAEB34E3-720F-C249-9FD7-4C8403E3D234}" srcOrd="4" destOrd="0" presId="urn:microsoft.com/office/officeart/2005/8/layout/vProcess5"/>
    <dgm:cxn modelId="{9816673D-2533-AA49-A73D-3C82564C828B}" type="presParOf" srcId="{3A1CFB7B-E936-EE45-A958-2011F6BBD794}" destId="{004D0929-F866-C844-A73C-C67439FCB86D}" srcOrd="5" destOrd="0" presId="urn:microsoft.com/office/officeart/2005/8/layout/vProcess5"/>
    <dgm:cxn modelId="{D34BC7B6-9396-D147-98BA-A6E634609DF1}" type="presParOf" srcId="{3A1CFB7B-E936-EE45-A958-2011F6BBD794}" destId="{D34C9C55-C684-544B-B898-F31474C5A75D}" srcOrd="6" destOrd="0" presId="urn:microsoft.com/office/officeart/2005/8/layout/vProcess5"/>
    <dgm:cxn modelId="{B583D0E0-1386-8B44-A335-BA88D5D86FE5}" type="presParOf" srcId="{3A1CFB7B-E936-EE45-A958-2011F6BBD794}" destId="{8F534643-36FA-8E4E-901D-A1D717CC4204}" srcOrd="7" destOrd="0" presId="urn:microsoft.com/office/officeart/2005/8/layout/vProcess5"/>
    <dgm:cxn modelId="{9E41FC09-B9A1-8B48-B789-02111B586260}" type="presParOf" srcId="{3A1CFB7B-E936-EE45-A958-2011F6BBD794}" destId="{298AE3FF-42BA-6547-9904-920D1C547B0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ADFBEF-5D08-A34B-AFAF-95126D1EFCC8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AB9B2582-7336-F043-A198-404C0CFAA953}">
          <dgm:prSet phldrT="[Text]" custT="1"/>
          <dgm:spPr/>
          <dgm:t>
            <a:bodyPr/>
            <a:lstStyle/>
            <a:p>
              <a:r>
                <a:rPr lang="en-US" sz="2400" dirty="0"/>
                <a:t>R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n-CA" sz="2400" b="0" i="0" smtClean="0">
                      <a:latin typeface="Cambria Math" panose="02040503050406030204" pitchFamily="18" charset="0"/>
                    </a:rPr>
                    <m:t>educe</m:t>
                  </m:r>
                  <m:r>
                    <a:rPr lang="en-CA" sz="2400" b="0" i="1" smtClean="0">
                      <a:latin typeface="Cambria Math" panose="02040503050406030204" pitchFamily="18" charset="0"/>
                    </a:rPr>
                    <m:t> </m:t>
                  </m:r>
                  <m:f>
                    <m:fPr>
                      <m:ctrlPr>
                        <a:rPr lang="en-CA" sz="2400" b="0" i="1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num>
                    <m:den>
                      <m:r>
                        <a:rPr lang="en-CA" sz="2400" b="0" i="1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CA" sz="2400" b="0" i="1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den>
                  </m:f>
                </m:oMath>
              </a14:m>
              <a:endParaRPr lang="en-US" sz="2400" dirty="0"/>
            </a:p>
          </dgm:t>
        </dgm:pt>
      </mc:Choice>
      <mc:Fallback xmlns="">
        <dgm:pt modelId="{AB9B2582-7336-F043-A198-404C0CFAA953}">
          <dgm:prSet phldrT="[Text]" custT="1"/>
          <dgm:spPr/>
          <dgm:t>
            <a:bodyPr/>
            <a:lstStyle/>
            <a:p>
              <a:r>
                <a:rPr lang="en-US" sz="2400" dirty="0"/>
                <a:t>R</a:t>
              </a:r>
              <a:r>
                <a:rPr lang="en-CA" sz="2400" b="0" i="0">
                  <a:latin typeface="Cambria Math" panose="02040503050406030204" pitchFamily="18" charset="0"/>
                </a:rPr>
                <a:t>educe  𝜕𝑥/</a:t>
              </a:r>
              <a:r>
                <a:rPr lang="en-CA" sz="2400" b="0" i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</a:rPr>
                <a:t>𝜕𝑊</a:t>
              </a:r>
              <a:endParaRPr lang="en-US" sz="2400" dirty="0"/>
            </a:p>
          </dgm:t>
        </dgm:pt>
      </mc:Fallback>
    </mc:AlternateContent>
    <dgm:pt modelId="{DB977C9E-FDBF-9647-AE20-F5C2237A93A3}" type="parTrans" cxnId="{AAF80BEC-DE46-7E4B-866F-0F2FBD464FDE}">
      <dgm:prSet/>
      <dgm:spPr/>
      <dgm:t>
        <a:bodyPr/>
        <a:lstStyle/>
        <a:p>
          <a:endParaRPr lang="en-US"/>
        </a:p>
      </dgm:t>
    </dgm:pt>
    <dgm:pt modelId="{DAB23145-F86D-634B-B333-1A7F63A6B128}" type="sibTrans" cxnId="{AAF80BEC-DE46-7E4B-866F-0F2FBD464FDE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31725C55-D052-1848-90A7-6CC1FB70331A}">
          <dgm:prSet custT="1"/>
          <dgm:spPr/>
          <dgm:t>
            <a:bodyPr/>
            <a:lstStyle/>
            <a:p>
              <a:pPr algn="l" rtl="0"/>
              <a:r>
                <a:rPr lang="en-US" sz="2400" dirty="0"/>
                <a:t>Broadcast</a:t>
              </a:r>
              <a:r>
                <a:rPr lang="en-US" sz="1200" dirty="0"/>
                <a:t> </a:t>
              </a:r>
              <a:br>
                <a:rPr lang="en-US" sz="1200" dirty="0"/>
              </a:br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p>
                      <m:sSupPr>
                        <m:ctrlPr>
                          <a:rPr lang="en-CA" sz="1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1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CA" sz="1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𝑛𝑒𝑤</m:t>
                        </m:r>
                      </m:sup>
                    </m:sSup>
                    <m:r>
                      <a:rPr lang="en-CA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1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CA" sz="1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sz="1200" b="0" i="1" smtClean="0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CA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12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CA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CA" sz="1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CA" sz="1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</m:oMath>
                </m:oMathPara>
              </a14:m>
              <a:endParaRPr lang="en-US" sz="1200" dirty="0"/>
            </a:p>
          </dgm:t>
        </dgm:pt>
      </mc:Choice>
      <mc:Fallback xmlns="">
        <dgm:pt modelId="{31725C55-D052-1848-90A7-6CC1FB70331A}">
          <dgm:prSet custT="1"/>
          <dgm:spPr/>
          <dgm:t>
            <a:bodyPr/>
            <a:lstStyle/>
            <a:p>
              <a:pPr algn="l" rtl="0"/>
              <a:r>
                <a:rPr lang="en-US" sz="2400" dirty="0"/>
                <a:t>Broadcast</a:t>
              </a:r>
              <a:r>
                <a:rPr lang="en-US" sz="1200" dirty="0"/>
                <a:t> </a:t>
              </a:r>
              <a:br>
                <a:rPr lang="en-US" sz="1200" dirty="0"/>
              </a:br>
              <a:r>
                <a:rPr lang="en-CA" sz="1200" b="0" i="0">
                  <a:solidFill>
                    <a:schemeClr val="accent6"/>
                  </a:solidFill>
                  <a:latin typeface="Cambria Math" panose="02040503050406030204" pitchFamily="18" charset="0"/>
                </a:rPr>
                <a:t>𝑊^𝑛𝑒𝑤</a:t>
              </a:r>
              <a:r>
                <a:rPr lang="en-CA" sz="1200" b="0" i="0">
                  <a:latin typeface="Cambria Math" panose="02040503050406030204" pitchFamily="18" charset="0"/>
                </a:rPr>
                <a:t>=</a:t>
              </a:r>
              <a:r>
                <a:rPr lang="en-CA" sz="1200" b="0" i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</a:rPr>
                <a:t>𝑊</a:t>
              </a:r>
              <a:r>
                <a:rPr lang="en-CA" sz="1200" b="0" i="0">
                  <a:latin typeface="Cambria Math" panose="02040503050406030204" pitchFamily="18" charset="0"/>
                </a:rPr>
                <a:t>−𝜂 𝜕𝑥/</a:t>
              </a:r>
              <a:r>
                <a:rPr lang="en-CA" sz="1200" b="0" i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</a:rPr>
                <a:t>𝜕𝑊</a:t>
              </a:r>
              <a:endParaRPr lang="en-US" sz="1200" dirty="0"/>
            </a:p>
          </dgm:t>
        </dgm:pt>
      </mc:Fallback>
    </mc:AlternateContent>
    <dgm:pt modelId="{3CE7FFE7-7D26-2540-AA9A-D24CEF71D87F}" type="parTrans" cxnId="{3015A104-404C-6E4A-93C7-D8969CA116F8}">
      <dgm:prSet/>
      <dgm:spPr/>
      <dgm:t>
        <a:bodyPr/>
        <a:lstStyle/>
        <a:p>
          <a:endParaRPr lang="en-US"/>
        </a:p>
      </dgm:t>
    </dgm:pt>
    <dgm:pt modelId="{D38330DB-5320-1445-8F24-0316E82177C3}" type="sibTrans" cxnId="{3015A104-404C-6E4A-93C7-D8969CA116F8}">
      <dgm:prSet/>
      <dgm:spPr/>
      <dgm:t>
        <a:bodyPr/>
        <a:lstStyle/>
        <a:p>
          <a:endParaRPr lang="en-US"/>
        </a:p>
      </dgm:t>
    </dgm:pt>
    <dgm:pt modelId="{0C6B49B5-93F2-D645-98A3-8C0CD6200A43}" type="pres">
      <dgm:prSet presAssocID="{4DADFBEF-5D08-A34B-AFAF-95126D1EFCC8}" presName="outerComposite" presStyleCnt="0">
        <dgm:presLayoutVars>
          <dgm:chMax val="5"/>
          <dgm:dir/>
          <dgm:resizeHandles val="exact"/>
        </dgm:presLayoutVars>
      </dgm:prSet>
      <dgm:spPr/>
    </dgm:pt>
    <dgm:pt modelId="{A74D0F5A-5E6E-B04A-B961-D9D276920102}" type="pres">
      <dgm:prSet presAssocID="{4DADFBEF-5D08-A34B-AFAF-95126D1EFCC8}" presName="dummyMaxCanvas" presStyleCnt="0">
        <dgm:presLayoutVars/>
      </dgm:prSet>
      <dgm:spPr/>
    </dgm:pt>
    <dgm:pt modelId="{82546FD1-239C-D943-8F26-E410CAED4629}" type="pres">
      <dgm:prSet presAssocID="{4DADFBEF-5D08-A34B-AFAF-95126D1EFCC8}" presName="TwoNodes_1" presStyleLbl="node1" presStyleIdx="0" presStyleCnt="2">
        <dgm:presLayoutVars>
          <dgm:bulletEnabled val="1"/>
        </dgm:presLayoutVars>
      </dgm:prSet>
      <dgm:spPr/>
    </dgm:pt>
    <dgm:pt modelId="{83C48C23-F19C-0C4A-AFCF-7F8131E0AD91}" type="pres">
      <dgm:prSet presAssocID="{4DADFBEF-5D08-A34B-AFAF-95126D1EFCC8}" presName="TwoNodes_2" presStyleLbl="node1" presStyleIdx="1" presStyleCnt="2">
        <dgm:presLayoutVars>
          <dgm:bulletEnabled val="1"/>
        </dgm:presLayoutVars>
      </dgm:prSet>
      <dgm:spPr/>
    </dgm:pt>
    <dgm:pt modelId="{21503650-00BE-CD45-B9BB-926991FD8B51}" type="pres">
      <dgm:prSet presAssocID="{4DADFBEF-5D08-A34B-AFAF-95126D1EFCC8}" presName="TwoConn_1-2" presStyleLbl="fgAccFollowNode1" presStyleIdx="0" presStyleCnt="1">
        <dgm:presLayoutVars>
          <dgm:bulletEnabled val="1"/>
        </dgm:presLayoutVars>
      </dgm:prSet>
      <dgm:spPr/>
    </dgm:pt>
    <dgm:pt modelId="{B24D788E-5786-0C44-B4D9-90BBFEC85D27}" type="pres">
      <dgm:prSet presAssocID="{4DADFBEF-5D08-A34B-AFAF-95126D1EFCC8}" presName="TwoNodes_1_text" presStyleLbl="node1" presStyleIdx="1" presStyleCnt="2">
        <dgm:presLayoutVars>
          <dgm:bulletEnabled val="1"/>
        </dgm:presLayoutVars>
      </dgm:prSet>
      <dgm:spPr/>
    </dgm:pt>
    <dgm:pt modelId="{25F52316-499E-8C4F-AE07-BA84A7BA66B2}" type="pres">
      <dgm:prSet presAssocID="{4DADFBEF-5D08-A34B-AFAF-95126D1EFCC8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3015A104-404C-6E4A-93C7-D8969CA116F8}" srcId="{4DADFBEF-5D08-A34B-AFAF-95126D1EFCC8}" destId="{31725C55-D052-1848-90A7-6CC1FB70331A}" srcOrd="1" destOrd="0" parTransId="{3CE7FFE7-7D26-2540-AA9A-D24CEF71D87F}" sibTransId="{D38330DB-5320-1445-8F24-0316E82177C3}"/>
    <dgm:cxn modelId="{5D9F392A-6EC0-3548-8A4A-AE58D122E8BE}" type="presOf" srcId="{31725C55-D052-1848-90A7-6CC1FB70331A}" destId="{83C48C23-F19C-0C4A-AFCF-7F8131E0AD91}" srcOrd="0" destOrd="0" presId="urn:microsoft.com/office/officeart/2005/8/layout/vProcess5"/>
    <dgm:cxn modelId="{D0D0363F-4464-AF4E-BB99-4EE5FE46185A}" type="presOf" srcId="{AB9B2582-7336-F043-A198-404C0CFAA953}" destId="{B24D788E-5786-0C44-B4D9-90BBFEC85D27}" srcOrd="1" destOrd="0" presId="urn:microsoft.com/office/officeart/2005/8/layout/vProcess5"/>
    <dgm:cxn modelId="{D80B1641-7CDF-094F-BD6D-7DCCBD3F51C4}" type="presOf" srcId="{DAB23145-F86D-634B-B333-1A7F63A6B128}" destId="{21503650-00BE-CD45-B9BB-926991FD8B51}" srcOrd="0" destOrd="0" presId="urn:microsoft.com/office/officeart/2005/8/layout/vProcess5"/>
    <dgm:cxn modelId="{EDA7326F-312A-D14D-BEBF-C89408242D94}" type="presOf" srcId="{31725C55-D052-1848-90A7-6CC1FB70331A}" destId="{25F52316-499E-8C4F-AE07-BA84A7BA66B2}" srcOrd="1" destOrd="0" presId="urn:microsoft.com/office/officeart/2005/8/layout/vProcess5"/>
    <dgm:cxn modelId="{D04D7683-7973-374C-A062-43AC614709C7}" type="presOf" srcId="{4DADFBEF-5D08-A34B-AFAF-95126D1EFCC8}" destId="{0C6B49B5-93F2-D645-98A3-8C0CD6200A43}" srcOrd="0" destOrd="0" presId="urn:microsoft.com/office/officeart/2005/8/layout/vProcess5"/>
    <dgm:cxn modelId="{83B1B8A2-5CF8-FE43-8418-EE988170F43D}" type="presOf" srcId="{AB9B2582-7336-F043-A198-404C0CFAA953}" destId="{82546FD1-239C-D943-8F26-E410CAED4629}" srcOrd="0" destOrd="0" presId="urn:microsoft.com/office/officeart/2005/8/layout/vProcess5"/>
    <dgm:cxn modelId="{AAF80BEC-DE46-7E4B-866F-0F2FBD464FDE}" srcId="{4DADFBEF-5D08-A34B-AFAF-95126D1EFCC8}" destId="{AB9B2582-7336-F043-A198-404C0CFAA953}" srcOrd="0" destOrd="0" parTransId="{DB977C9E-FDBF-9647-AE20-F5C2237A93A3}" sibTransId="{DAB23145-F86D-634B-B333-1A7F63A6B128}"/>
    <dgm:cxn modelId="{5F1F64BD-CED1-7A46-9F4E-AFE7056E32A2}" type="presParOf" srcId="{0C6B49B5-93F2-D645-98A3-8C0CD6200A43}" destId="{A74D0F5A-5E6E-B04A-B961-D9D276920102}" srcOrd="0" destOrd="0" presId="urn:microsoft.com/office/officeart/2005/8/layout/vProcess5"/>
    <dgm:cxn modelId="{524EC4E0-C42B-9542-9C97-19D5A992BBA0}" type="presParOf" srcId="{0C6B49B5-93F2-D645-98A3-8C0CD6200A43}" destId="{82546FD1-239C-D943-8F26-E410CAED4629}" srcOrd="1" destOrd="0" presId="urn:microsoft.com/office/officeart/2005/8/layout/vProcess5"/>
    <dgm:cxn modelId="{E892B2FD-69E7-0347-AB74-E887B721E848}" type="presParOf" srcId="{0C6B49B5-93F2-D645-98A3-8C0CD6200A43}" destId="{83C48C23-F19C-0C4A-AFCF-7F8131E0AD91}" srcOrd="2" destOrd="0" presId="urn:microsoft.com/office/officeart/2005/8/layout/vProcess5"/>
    <dgm:cxn modelId="{E254B529-8A7B-B74D-8DE3-F00C4001966B}" type="presParOf" srcId="{0C6B49B5-93F2-D645-98A3-8C0CD6200A43}" destId="{21503650-00BE-CD45-B9BB-926991FD8B51}" srcOrd="3" destOrd="0" presId="urn:microsoft.com/office/officeart/2005/8/layout/vProcess5"/>
    <dgm:cxn modelId="{25D2E235-436B-F549-A17D-978AC3E040DE}" type="presParOf" srcId="{0C6B49B5-93F2-D645-98A3-8C0CD6200A43}" destId="{B24D788E-5786-0C44-B4D9-90BBFEC85D27}" srcOrd="4" destOrd="0" presId="urn:microsoft.com/office/officeart/2005/8/layout/vProcess5"/>
    <dgm:cxn modelId="{D7222F26-58FC-A74B-8F41-315728BB807C}" type="presParOf" srcId="{0C6B49B5-93F2-D645-98A3-8C0CD6200A43}" destId="{25F52316-499E-8C4F-AE07-BA84A7BA66B2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DADFBEF-5D08-A34B-AFAF-95126D1EFCC8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9B2582-7336-F043-A198-404C0CFAA953}">
      <dgm:prSet phldrT="[Text]" custT="1"/>
      <dgm:spPr>
        <a:blipFill>
          <a:blip xmlns:r="http://schemas.openxmlformats.org/officeDocument/2006/relationships" r:embed="rId1"/>
          <a:stretch>
            <a:fillRect l="-310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B977C9E-FDBF-9647-AE20-F5C2237A93A3}" type="parTrans" cxnId="{AAF80BEC-DE46-7E4B-866F-0F2FBD464FDE}">
      <dgm:prSet/>
      <dgm:spPr/>
      <dgm:t>
        <a:bodyPr/>
        <a:lstStyle/>
        <a:p>
          <a:endParaRPr lang="en-US"/>
        </a:p>
      </dgm:t>
    </dgm:pt>
    <dgm:pt modelId="{DAB23145-F86D-634B-B333-1A7F63A6B128}" type="sibTrans" cxnId="{AAF80BEC-DE46-7E4B-866F-0F2FBD464FDE}">
      <dgm:prSet/>
      <dgm:spPr/>
      <dgm:t>
        <a:bodyPr/>
        <a:lstStyle/>
        <a:p>
          <a:endParaRPr lang="en-US"/>
        </a:p>
      </dgm:t>
    </dgm:pt>
    <dgm:pt modelId="{31725C55-D052-1848-90A7-6CC1FB70331A}">
      <dgm:prSet custT="1"/>
      <dgm:spPr>
        <a:blipFill>
          <a:blip xmlns:r="http://schemas.openxmlformats.org/officeDocument/2006/relationships" r:embed="rId2"/>
          <a:stretch>
            <a:fillRect l="-2577" t="-1612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3CE7FFE7-7D26-2540-AA9A-D24CEF71D87F}" type="parTrans" cxnId="{3015A104-404C-6E4A-93C7-D8969CA116F8}">
      <dgm:prSet/>
      <dgm:spPr/>
      <dgm:t>
        <a:bodyPr/>
        <a:lstStyle/>
        <a:p>
          <a:endParaRPr lang="en-US"/>
        </a:p>
      </dgm:t>
    </dgm:pt>
    <dgm:pt modelId="{D38330DB-5320-1445-8F24-0316E82177C3}" type="sibTrans" cxnId="{3015A104-404C-6E4A-93C7-D8969CA116F8}">
      <dgm:prSet/>
      <dgm:spPr/>
      <dgm:t>
        <a:bodyPr/>
        <a:lstStyle/>
        <a:p>
          <a:endParaRPr lang="en-US"/>
        </a:p>
      </dgm:t>
    </dgm:pt>
    <dgm:pt modelId="{0C6B49B5-93F2-D645-98A3-8C0CD6200A43}" type="pres">
      <dgm:prSet presAssocID="{4DADFBEF-5D08-A34B-AFAF-95126D1EFCC8}" presName="outerComposite" presStyleCnt="0">
        <dgm:presLayoutVars>
          <dgm:chMax val="5"/>
          <dgm:dir/>
          <dgm:resizeHandles val="exact"/>
        </dgm:presLayoutVars>
      </dgm:prSet>
      <dgm:spPr/>
    </dgm:pt>
    <dgm:pt modelId="{A74D0F5A-5E6E-B04A-B961-D9D276920102}" type="pres">
      <dgm:prSet presAssocID="{4DADFBEF-5D08-A34B-AFAF-95126D1EFCC8}" presName="dummyMaxCanvas" presStyleCnt="0">
        <dgm:presLayoutVars/>
      </dgm:prSet>
      <dgm:spPr/>
    </dgm:pt>
    <dgm:pt modelId="{82546FD1-239C-D943-8F26-E410CAED4629}" type="pres">
      <dgm:prSet presAssocID="{4DADFBEF-5D08-A34B-AFAF-95126D1EFCC8}" presName="TwoNodes_1" presStyleLbl="node1" presStyleIdx="0" presStyleCnt="2">
        <dgm:presLayoutVars>
          <dgm:bulletEnabled val="1"/>
        </dgm:presLayoutVars>
      </dgm:prSet>
      <dgm:spPr/>
    </dgm:pt>
    <dgm:pt modelId="{83C48C23-F19C-0C4A-AFCF-7F8131E0AD91}" type="pres">
      <dgm:prSet presAssocID="{4DADFBEF-5D08-A34B-AFAF-95126D1EFCC8}" presName="TwoNodes_2" presStyleLbl="node1" presStyleIdx="1" presStyleCnt="2">
        <dgm:presLayoutVars>
          <dgm:bulletEnabled val="1"/>
        </dgm:presLayoutVars>
      </dgm:prSet>
      <dgm:spPr/>
    </dgm:pt>
    <dgm:pt modelId="{21503650-00BE-CD45-B9BB-926991FD8B51}" type="pres">
      <dgm:prSet presAssocID="{4DADFBEF-5D08-A34B-AFAF-95126D1EFCC8}" presName="TwoConn_1-2" presStyleLbl="fgAccFollowNode1" presStyleIdx="0" presStyleCnt="1">
        <dgm:presLayoutVars>
          <dgm:bulletEnabled val="1"/>
        </dgm:presLayoutVars>
      </dgm:prSet>
      <dgm:spPr/>
    </dgm:pt>
    <dgm:pt modelId="{B24D788E-5786-0C44-B4D9-90BBFEC85D27}" type="pres">
      <dgm:prSet presAssocID="{4DADFBEF-5D08-A34B-AFAF-95126D1EFCC8}" presName="TwoNodes_1_text" presStyleLbl="node1" presStyleIdx="1" presStyleCnt="2">
        <dgm:presLayoutVars>
          <dgm:bulletEnabled val="1"/>
        </dgm:presLayoutVars>
      </dgm:prSet>
      <dgm:spPr/>
    </dgm:pt>
    <dgm:pt modelId="{25F52316-499E-8C4F-AE07-BA84A7BA66B2}" type="pres">
      <dgm:prSet presAssocID="{4DADFBEF-5D08-A34B-AFAF-95126D1EFCC8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3015A104-404C-6E4A-93C7-D8969CA116F8}" srcId="{4DADFBEF-5D08-A34B-AFAF-95126D1EFCC8}" destId="{31725C55-D052-1848-90A7-6CC1FB70331A}" srcOrd="1" destOrd="0" parTransId="{3CE7FFE7-7D26-2540-AA9A-D24CEF71D87F}" sibTransId="{D38330DB-5320-1445-8F24-0316E82177C3}"/>
    <dgm:cxn modelId="{5D9F392A-6EC0-3548-8A4A-AE58D122E8BE}" type="presOf" srcId="{31725C55-D052-1848-90A7-6CC1FB70331A}" destId="{83C48C23-F19C-0C4A-AFCF-7F8131E0AD91}" srcOrd="0" destOrd="0" presId="urn:microsoft.com/office/officeart/2005/8/layout/vProcess5"/>
    <dgm:cxn modelId="{D0D0363F-4464-AF4E-BB99-4EE5FE46185A}" type="presOf" srcId="{AB9B2582-7336-F043-A198-404C0CFAA953}" destId="{B24D788E-5786-0C44-B4D9-90BBFEC85D27}" srcOrd="1" destOrd="0" presId="urn:microsoft.com/office/officeart/2005/8/layout/vProcess5"/>
    <dgm:cxn modelId="{D80B1641-7CDF-094F-BD6D-7DCCBD3F51C4}" type="presOf" srcId="{DAB23145-F86D-634B-B333-1A7F63A6B128}" destId="{21503650-00BE-CD45-B9BB-926991FD8B51}" srcOrd="0" destOrd="0" presId="urn:microsoft.com/office/officeart/2005/8/layout/vProcess5"/>
    <dgm:cxn modelId="{EDA7326F-312A-D14D-BEBF-C89408242D94}" type="presOf" srcId="{31725C55-D052-1848-90A7-6CC1FB70331A}" destId="{25F52316-499E-8C4F-AE07-BA84A7BA66B2}" srcOrd="1" destOrd="0" presId="urn:microsoft.com/office/officeart/2005/8/layout/vProcess5"/>
    <dgm:cxn modelId="{D04D7683-7973-374C-A062-43AC614709C7}" type="presOf" srcId="{4DADFBEF-5D08-A34B-AFAF-95126D1EFCC8}" destId="{0C6B49B5-93F2-D645-98A3-8C0CD6200A43}" srcOrd="0" destOrd="0" presId="urn:microsoft.com/office/officeart/2005/8/layout/vProcess5"/>
    <dgm:cxn modelId="{83B1B8A2-5CF8-FE43-8418-EE988170F43D}" type="presOf" srcId="{AB9B2582-7336-F043-A198-404C0CFAA953}" destId="{82546FD1-239C-D943-8F26-E410CAED4629}" srcOrd="0" destOrd="0" presId="urn:microsoft.com/office/officeart/2005/8/layout/vProcess5"/>
    <dgm:cxn modelId="{AAF80BEC-DE46-7E4B-866F-0F2FBD464FDE}" srcId="{4DADFBEF-5D08-A34B-AFAF-95126D1EFCC8}" destId="{AB9B2582-7336-F043-A198-404C0CFAA953}" srcOrd="0" destOrd="0" parTransId="{DB977C9E-FDBF-9647-AE20-F5C2237A93A3}" sibTransId="{DAB23145-F86D-634B-B333-1A7F63A6B128}"/>
    <dgm:cxn modelId="{5F1F64BD-CED1-7A46-9F4E-AFE7056E32A2}" type="presParOf" srcId="{0C6B49B5-93F2-D645-98A3-8C0CD6200A43}" destId="{A74D0F5A-5E6E-B04A-B961-D9D276920102}" srcOrd="0" destOrd="0" presId="urn:microsoft.com/office/officeart/2005/8/layout/vProcess5"/>
    <dgm:cxn modelId="{524EC4E0-C42B-9542-9C97-19D5A992BBA0}" type="presParOf" srcId="{0C6B49B5-93F2-D645-98A3-8C0CD6200A43}" destId="{82546FD1-239C-D943-8F26-E410CAED4629}" srcOrd="1" destOrd="0" presId="urn:microsoft.com/office/officeart/2005/8/layout/vProcess5"/>
    <dgm:cxn modelId="{E892B2FD-69E7-0347-AB74-E887B721E848}" type="presParOf" srcId="{0C6B49B5-93F2-D645-98A3-8C0CD6200A43}" destId="{83C48C23-F19C-0C4A-AFCF-7F8131E0AD91}" srcOrd="2" destOrd="0" presId="urn:microsoft.com/office/officeart/2005/8/layout/vProcess5"/>
    <dgm:cxn modelId="{E254B529-8A7B-B74D-8DE3-F00C4001966B}" type="presParOf" srcId="{0C6B49B5-93F2-D645-98A3-8C0CD6200A43}" destId="{21503650-00BE-CD45-B9BB-926991FD8B51}" srcOrd="3" destOrd="0" presId="urn:microsoft.com/office/officeart/2005/8/layout/vProcess5"/>
    <dgm:cxn modelId="{25D2E235-436B-F549-A17D-978AC3E040DE}" type="presParOf" srcId="{0C6B49B5-93F2-D645-98A3-8C0CD6200A43}" destId="{B24D788E-5786-0C44-B4D9-90BBFEC85D27}" srcOrd="4" destOrd="0" presId="urn:microsoft.com/office/officeart/2005/8/layout/vProcess5"/>
    <dgm:cxn modelId="{D7222F26-58FC-A74B-8F41-315728BB807C}" type="presParOf" srcId="{0C6B49B5-93F2-D645-98A3-8C0CD6200A43}" destId="{25F52316-499E-8C4F-AE07-BA84A7BA66B2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46730-AB13-4D5C-9872-E39496C72027}">
      <dsp:nvSpPr>
        <dsp:cNvPr id="0" name=""/>
        <dsp:cNvSpPr/>
      </dsp:nvSpPr>
      <dsp:spPr>
        <a:xfrm>
          <a:off x="559800" y="585014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66B44-6D9F-4053-B099-D556C27EEC29}">
      <dsp:nvSpPr>
        <dsp:cNvPr id="0" name=""/>
        <dsp:cNvSpPr/>
      </dsp:nvSpPr>
      <dsp:spPr>
        <a:xfrm>
          <a:off x="559800" y="2258106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Parallelism</a:t>
          </a:r>
        </a:p>
      </dsp:txBody>
      <dsp:txXfrm>
        <a:off x="559800" y="2258106"/>
        <a:ext cx="4320000" cy="648000"/>
      </dsp:txXfrm>
    </dsp:sp>
    <dsp:sp modelId="{63D972C3-0E6A-4235-8636-C7C37FA6D4C7}">
      <dsp:nvSpPr>
        <dsp:cNvPr id="0" name=""/>
        <dsp:cNvSpPr/>
      </dsp:nvSpPr>
      <dsp:spPr>
        <a:xfrm>
          <a:off x="559800" y="2981032"/>
          <a:ext cx="4320000" cy="1350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Data Parallelism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Pipeline Parallelism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Model Parallelism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ZeRO</a:t>
          </a:r>
          <a:endParaRPr lang="en-US" sz="1700" kern="1200" dirty="0"/>
        </a:p>
      </dsp:txBody>
      <dsp:txXfrm>
        <a:off x="559800" y="2981032"/>
        <a:ext cx="4320000" cy="1350286"/>
      </dsp:txXfrm>
    </dsp:sp>
    <dsp:sp modelId="{E0C0F96A-2717-4DDE-89BE-5421E098D3AC}">
      <dsp:nvSpPr>
        <dsp:cNvPr id="0" name=""/>
        <dsp:cNvSpPr/>
      </dsp:nvSpPr>
      <dsp:spPr>
        <a:xfrm>
          <a:off x="5635800" y="585014"/>
          <a:ext cx="1512000" cy="1512000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1CAFC-8BE6-43EB-957E-8E1BFEC903EA}">
      <dsp:nvSpPr>
        <dsp:cNvPr id="0" name=""/>
        <dsp:cNvSpPr/>
      </dsp:nvSpPr>
      <dsp:spPr>
        <a:xfrm>
          <a:off x="5635800" y="2258106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Optimizations</a:t>
          </a:r>
        </a:p>
      </dsp:txBody>
      <dsp:txXfrm>
        <a:off x="5635800" y="2258106"/>
        <a:ext cx="4320000" cy="648000"/>
      </dsp:txXfrm>
    </dsp:sp>
    <dsp:sp modelId="{CB8E1F03-A953-441E-9CF1-94FD458B6154}">
      <dsp:nvSpPr>
        <dsp:cNvPr id="0" name=""/>
        <dsp:cNvSpPr/>
      </dsp:nvSpPr>
      <dsp:spPr>
        <a:xfrm>
          <a:off x="5635800" y="2981032"/>
          <a:ext cx="4320000" cy="1350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Activation Checkpointing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Mixed Precision Training</a:t>
          </a:r>
        </a:p>
      </dsp:txBody>
      <dsp:txXfrm>
        <a:off x="5635800" y="2981032"/>
        <a:ext cx="4320000" cy="13502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A48FF-10F2-F04E-9ED3-F4F7F68E3548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46EAE-1379-2643-B8AE-0C34D8196C5E}">
      <dsp:nvSpPr>
        <dsp:cNvPr id="0" name=""/>
        <dsp:cNvSpPr/>
      </dsp:nvSpPr>
      <dsp:spPr>
        <a:xfrm>
          <a:off x="0" y="0"/>
          <a:ext cx="10515600" cy="2458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l-GR" sz="650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Ο</m:t>
              </m:r>
              <m:r>
                <a:rPr lang="en-CA" sz="65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(</m:t>
              </m:r>
              <m:rad>
                <m:radPr>
                  <m:degHide m:val="on"/>
                  <m:ctrlPr>
                    <a:rPr lang="en-CA" sz="65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</m:ctrlPr>
                </m:radPr>
                <m:deg/>
                <m:e>
                  <m:r>
                    <a:rPr lang="en-CA" sz="65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𝑛</m:t>
                  </m:r>
                </m:e>
              </m:rad>
              <m:r>
                <a:rPr lang="en-CA" sz="65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)</m:t>
              </m:r>
            </m:oMath>
          </a14:m>
          <a:r>
            <a:rPr lang="en-US" sz="6500" kern="1200" dirty="0"/>
            <a:t> memory reduction</a:t>
          </a:r>
        </a:p>
      </dsp:txBody>
      <dsp:txXfrm>
        <a:off x="0" y="0"/>
        <a:ext cx="10515600" cy="2458244"/>
      </dsp:txXfrm>
    </dsp:sp>
    <dsp:sp modelId="{BE9BC996-315E-9046-849B-6A6280393FF2}">
      <dsp:nvSpPr>
        <dsp:cNvPr id="0" name=""/>
        <dsp:cNvSpPr/>
      </dsp:nvSpPr>
      <dsp:spPr>
        <a:xfrm>
          <a:off x="0" y="245824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60B84-72C2-1047-94A9-BA4524E44341}">
      <dsp:nvSpPr>
        <dsp:cNvPr id="0" name=""/>
        <dsp:cNvSpPr/>
      </dsp:nvSpPr>
      <dsp:spPr>
        <a:xfrm>
          <a:off x="0" y="2458244"/>
          <a:ext cx="10515600" cy="2458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 extra forward per minibatch (~33% Computation Increase)</a:t>
          </a:r>
        </a:p>
      </dsp:txBody>
      <dsp:txXfrm>
        <a:off x="0" y="2458244"/>
        <a:ext cx="10515600" cy="24582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1B43D-CAF9-A74F-BE03-8A4BB1C44775}">
      <dsp:nvSpPr>
        <dsp:cNvPr id="0" name=""/>
        <dsp:cNvSpPr/>
      </dsp:nvSpPr>
      <dsp:spPr>
        <a:xfrm>
          <a:off x="0" y="0"/>
          <a:ext cx="1751249" cy="380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Forward Pass</a:t>
          </a:r>
        </a:p>
      </dsp:txBody>
      <dsp:txXfrm>
        <a:off x="11135" y="11135"/>
        <a:ext cx="1341002" cy="357913"/>
      </dsp:txXfrm>
    </dsp:sp>
    <dsp:sp modelId="{58DFD27F-94B6-0C4F-8AD1-5579CB376DE6}">
      <dsp:nvSpPr>
        <dsp:cNvPr id="0" name=""/>
        <dsp:cNvSpPr/>
      </dsp:nvSpPr>
      <dsp:spPr>
        <a:xfrm>
          <a:off x="154521" y="443546"/>
          <a:ext cx="1751249" cy="380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Backward Pass</a:t>
          </a:r>
        </a:p>
      </dsp:txBody>
      <dsp:txXfrm>
        <a:off x="165656" y="454681"/>
        <a:ext cx="1327338" cy="357913"/>
      </dsp:txXfrm>
    </dsp:sp>
    <dsp:sp modelId="{CFE330BE-4B63-304D-A6BA-C4CF160A1422}">
      <dsp:nvSpPr>
        <dsp:cNvPr id="0" name=""/>
        <dsp:cNvSpPr/>
      </dsp:nvSpPr>
      <dsp:spPr>
        <a:xfrm>
          <a:off x="309043" y="887093"/>
          <a:ext cx="1751249" cy="380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Compute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CA" sz="1600" b="0" i="1" kern="1200" smtClean="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en-CA" sz="1600" b="0" i="1" kern="1200" smtClean="0">
                      <a:latin typeface="Cambria Math" panose="02040503050406030204" pitchFamily="18" charset="0"/>
                    </a:rPr>
                    <m:t>𝜕</m:t>
                  </m:r>
                  <m:sSub>
                    <m:sSubPr>
                      <m:ctrlPr>
                        <a:rPr lang="en-CA" sz="1600" b="0" i="1" kern="1200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CA" sz="1600" b="0" i="1" kern="1200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n-CA" sz="1600" b="0" i="1" kern="1200" smtClean="0"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num>
                <m:den>
                  <m:r>
                    <a:rPr lang="en-CA" sz="1600" b="0" i="1" kern="1200" smtClean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mbria Math" panose="02040503050406030204" pitchFamily="18" charset="0"/>
                    </a:rPr>
                    <m:t>𝜕</m:t>
                  </m:r>
                  <m:r>
                    <a:rPr lang="en-CA" sz="1600" b="0" i="1" kern="1200" smtClean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mbria Math" panose="02040503050406030204" pitchFamily="18" charset="0"/>
                    </a:rPr>
                    <m:t>𝑊</m:t>
                  </m:r>
                </m:den>
              </m:f>
            </m:oMath>
          </a14:m>
          <a:endParaRPr lang="en-US" sz="1600" kern="1200" dirty="0"/>
        </a:p>
      </dsp:txBody>
      <dsp:txXfrm>
        <a:off x="320178" y="898228"/>
        <a:ext cx="1327338" cy="357913"/>
      </dsp:txXfrm>
    </dsp:sp>
    <dsp:sp modelId="{CAEB34E3-720F-C249-9FD7-4C8403E3D234}">
      <dsp:nvSpPr>
        <dsp:cNvPr id="0" name=""/>
        <dsp:cNvSpPr/>
      </dsp:nvSpPr>
      <dsp:spPr>
        <a:xfrm>
          <a:off x="1504130" y="288305"/>
          <a:ext cx="247119" cy="2471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559732" y="288305"/>
        <a:ext cx="135915" cy="185957"/>
      </dsp:txXfrm>
    </dsp:sp>
    <dsp:sp modelId="{004D0929-F866-C844-A73C-C67439FCB86D}">
      <dsp:nvSpPr>
        <dsp:cNvPr id="0" name=""/>
        <dsp:cNvSpPr/>
      </dsp:nvSpPr>
      <dsp:spPr>
        <a:xfrm>
          <a:off x="1658652" y="729317"/>
          <a:ext cx="247119" cy="2471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714254" y="729317"/>
        <a:ext cx="135915" cy="1859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1B43D-CAF9-A74F-BE03-8A4BB1C44775}">
      <dsp:nvSpPr>
        <dsp:cNvPr id="0" name=""/>
        <dsp:cNvSpPr/>
      </dsp:nvSpPr>
      <dsp:spPr>
        <a:xfrm>
          <a:off x="0" y="0"/>
          <a:ext cx="1751249" cy="380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Forward Pass</a:t>
          </a:r>
        </a:p>
      </dsp:txBody>
      <dsp:txXfrm>
        <a:off x="11135" y="11135"/>
        <a:ext cx="1341002" cy="357913"/>
      </dsp:txXfrm>
    </dsp:sp>
    <dsp:sp modelId="{58DFD27F-94B6-0C4F-8AD1-5579CB376DE6}">
      <dsp:nvSpPr>
        <dsp:cNvPr id="0" name=""/>
        <dsp:cNvSpPr/>
      </dsp:nvSpPr>
      <dsp:spPr>
        <a:xfrm>
          <a:off x="154521" y="443546"/>
          <a:ext cx="1751249" cy="380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Backward Pass</a:t>
          </a:r>
        </a:p>
      </dsp:txBody>
      <dsp:txXfrm>
        <a:off x="165656" y="454681"/>
        <a:ext cx="1327338" cy="357913"/>
      </dsp:txXfrm>
    </dsp:sp>
    <dsp:sp modelId="{CFE330BE-4B63-304D-A6BA-C4CF160A1422}">
      <dsp:nvSpPr>
        <dsp:cNvPr id="0" name=""/>
        <dsp:cNvSpPr/>
      </dsp:nvSpPr>
      <dsp:spPr>
        <a:xfrm>
          <a:off x="309043" y="887093"/>
          <a:ext cx="1751249" cy="380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Compute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CA" sz="1600" b="0" i="1" kern="1200" smtClean="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en-CA" sz="1600" b="0" i="1" kern="1200" smtClean="0">
                      <a:latin typeface="Cambria Math" panose="02040503050406030204" pitchFamily="18" charset="0"/>
                    </a:rPr>
                    <m:t>𝜕</m:t>
                  </m:r>
                  <m:sSub>
                    <m:sSubPr>
                      <m:ctrlPr>
                        <a:rPr lang="en-CA" sz="1600" b="0" i="1" kern="1200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CA" sz="1600" b="0" i="1" kern="1200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n-CA" sz="1600" b="0" i="1" kern="1200" smtClean="0"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num>
                <m:den>
                  <m:r>
                    <a:rPr lang="en-CA" sz="1600" b="0" i="1" kern="1200" smtClean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mbria Math" panose="02040503050406030204" pitchFamily="18" charset="0"/>
                    </a:rPr>
                    <m:t>𝜕</m:t>
                  </m:r>
                  <m:r>
                    <a:rPr lang="en-CA" sz="1600" b="0" i="1" kern="1200" smtClean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mbria Math" panose="02040503050406030204" pitchFamily="18" charset="0"/>
                    </a:rPr>
                    <m:t>𝑊</m:t>
                  </m:r>
                </m:den>
              </m:f>
            </m:oMath>
          </a14:m>
          <a:endParaRPr lang="en-US" sz="1600" kern="1200" dirty="0"/>
        </a:p>
      </dsp:txBody>
      <dsp:txXfrm>
        <a:off x="320178" y="898228"/>
        <a:ext cx="1327338" cy="357913"/>
      </dsp:txXfrm>
    </dsp:sp>
    <dsp:sp modelId="{CAEB34E3-720F-C249-9FD7-4C8403E3D234}">
      <dsp:nvSpPr>
        <dsp:cNvPr id="0" name=""/>
        <dsp:cNvSpPr/>
      </dsp:nvSpPr>
      <dsp:spPr>
        <a:xfrm>
          <a:off x="1504130" y="288305"/>
          <a:ext cx="247119" cy="2471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559732" y="288305"/>
        <a:ext cx="135915" cy="185957"/>
      </dsp:txXfrm>
    </dsp:sp>
    <dsp:sp modelId="{004D0929-F866-C844-A73C-C67439FCB86D}">
      <dsp:nvSpPr>
        <dsp:cNvPr id="0" name=""/>
        <dsp:cNvSpPr/>
      </dsp:nvSpPr>
      <dsp:spPr>
        <a:xfrm>
          <a:off x="1658652" y="729317"/>
          <a:ext cx="247119" cy="2471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714254" y="729317"/>
        <a:ext cx="135915" cy="1859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1B43D-CAF9-A74F-BE03-8A4BB1C44775}">
      <dsp:nvSpPr>
        <dsp:cNvPr id="0" name=""/>
        <dsp:cNvSpPr/>
      </dsp:nvSpPr>
      <dsp:spPr>
        <a:xfrm>
          <a:off x="0" y="0"/>
          <a:ext cx="1751249" cy="380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Forward Pass</a:t>
          </a:r>
        </a:p>
      </dsp:txBody>
      <dsp:txXfrm>
        <a:off x="11135" y="11135"/>
        <a:ext cx="1341002" cy="357913"/>
      </dsp:txXfrm>
    </dsp:sp>
    <dsp:sp modelId="{58DFD27F-94B6-0C4F-8AD1-5579CB376DE6}">
      <dsp:nvSpPr>
        <dsp:cNvPr id="0" name=""/>
        <dsp:cNvSpPr/>
      </dsp:nvSpPr>
      <dsp:spPr>
        <a:xfrm>
          <a:off x="154521" y="443546"/>
          <a:ext cx="1751249" cy="380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Backward Pass</a:t>
          </a:r>
        </a:p>
      </dsp:txBody>
      <dsp:txXfrm>
        <a:off x="165656" y="454681"/>
        <a:ext cx="1327338" cy="357913"/>
      </dsp:txXfrm>
    </dsp:sp>
    <dsp:sp modelId="{CFE330BE-4B63-304D-A6BA-C4CF160A1422}">
      <dsp:nvSpPr>
        <dsp:cNvPr id="0" name=""/>
        <dsp:cNvSpPr/>
      </dsp:nvSpPr>
      <dsp:spPr>
        <a:xfrm>
          <a:off x="309043" y="887093"/>
          <a:ext cx="1751249" cy="380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Compute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CA" sz="1600" b="0" i="1" kern="1200" smtClean="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en-CA" sz="1600" b="0" i="1" kern="1200" smtClean="0">
                      <a:latin typeface="Cambria Math" panose="02040503050406030204" pitchFamily="18" charset="0"/>
                    </a:rPr>
                    <m:t>𝜕</m:t>
                  </m:r>
                  <m:sSub>
                    <m:sSubPr>
                      <m:ctrlPr>
                        <a:rPr lang="en-CA" sz="1600" b="0" i="1" kern="1200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CA" sz="1600" b="0" i="1" kern="1200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n-CA" sz="1600" b="0" i="1" kern="1200" smtClean="0"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num>
                <m:den>
                  <m:r>
                    <a:rPr lang="en-CA" sz="1600" b="0" i="1" kern="1200" smtClean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mbria Math" panose="02040503050406030204" pitchFamily="18" charset="0"/>
                    </a:rPr>
                    <m:t>𝜕</m:t>
                  </m:r>
                  <m:r>
                    <a:rPr lang="en-CA" sz="1600" b="0" i="1" kern="1200" smtClean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mbria Math" panose="02040503050406030204" pitchFamily="18" charset="0"/>
                    </a:rPr>
                    <m:t>𝑊</m:t>
                  </m:r>
                </m:den>
              </m:f>
            </m:oMath>
          </a14:m>
          <a:endParaRPr lang="en-US" sz="1600" kern="1200" dirty="0"/>
        </a:p>
      </dsp:txBody>
      <dsp:txXfrm>
        <a:off x="320178" y="898228"/>
        <a:ext cx="1327338" cy="357913"/>
      </dsp:txXfrm>
    </dsp:sp>
    <dsp:sp modelId="{CAEB34E3-720F-C249-9FD7-4C8403E3D234}">
      <dsp:nvSpPr>
        <dsp:cNvPr id="0" name=""/>
        <dsp:cNvSpPr/>
      </dsp:nvSpPr>
      <dsp:spPr>
        <a:xfrm>
          <a:off x="1504130" y="288305"/>
          <a:ext cx="247119" cy="2471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559732" y="288305"/>
        <a:ext cx="135915" cy="185957"/>
      </dsp:txXfrm>
    </dsp:sp>
    <dsp:sp modelId="{004D0929-F866-C844-A73C-C67439FCB86D}">
      <dsp:nvSpPr>
        <dsp:cNvPr id="0" name=""/>
        <dsp:cNvSpPr/>
      </dsp:nvSpPr>
      <dsp:spPr>
        <a:xfrm>
          <a:off x="1658652" y="729317"/>
          <a:ext cx="247119" cy="2471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714254" y="729317"/>
        <a:ext cx="135915" cy="1859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546FD1-239C-D943-8F26-E410CAED4629}">
      <dsp:nvSpPr>
        <dsp:cNvPr id="0" name=""/>
        <dsp:cNvSpPr/>
      </dsp:nvSpPr>
      <dsp:spPr>
        <a:xfrm>
          <a:off x="0" y="0"/>
          <a:ext cx="2434194" cy="7575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n-CA" sz="2400" b="0" i="0" kern="1200" smtClean="0">
                  <a:latin typeface="Cambria Math" panose="02040503050406030204" pitchFamily="18" charset="0"/>
                </a:rPr>
                <m:t>educe</m:t>
              </m:r>
              <m:r>
                <a:rPr lang="en-CA" sz="2400" b="0" i="1" kern="1200" smtClean="0">
                  <a:latin typeface="Cambria Math" panose="02040503050406030204" pitchFamily="18" charset="0"/>
                </a:rPr>
                <m:t> </m:t>
              </m:r>
              <m:f>
                <m:fPr>
                  <m:ctrlPr>
                    <a:rPr lang="en-CA" sz="2400" b="0" i="1" kern="1200" smtClean="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en-CA" sz="2400" b="0" i="1" kern="1200" smtClean="0">
                      <a:latin typeface="Cambria Math" panose="02040503050406030204" pitchFamily="18" charset="0"/>
                    </a:rPr>
                    <m:t>𝜕</m:t>
                  </m:r>
                  <m:r>
                    <a:rPr lang="en-CA" sz="2400" b="0" i="1" kern="1200" smtClean="0">
                      <a:latin typeface="Cambria Math" panose="02040503050406030204" pitchFamily="18" charset="0"/>
                    </a:rPr>
                    <m:t>𝑥</m:t>
                  </m:r>
                </m:num>
                <m:den>
                  <m:r>
                    <a:rPr lang="en-CA" sz="2400" b="0" i="1" kern="1200" smtClean="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atin typeface="Cambria Math" panose="02040503050406030204" pitchFamily="18" charset="0"/>
                    </a:rPr>
                    <m:t>𝜕</m:t>
                  </m:r>
                  <m:r>
                    <a:rPr lang="en-CA" sz="2400" b="0" i="1" kern="1200" smtClean="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atin typeface="Cambria Math" panose="02040503050406030204" pitchFamily="18" charset="0"/>
                    </a:rPr>
                    <m:t>𝑊</m:t>
                  </m:r>
                </m:den>
              </m:f>
            </m:oMath>
          </a14:m>
          <a:endParaRPr lang="en-US" sz="2400" kern="1200" dirty="0"/>
        </a:p>
      </dsp:txBody>
      <dsp:txXfrm>
        <a:off x="22189" y="22189"/>
        <a:ext cx="1651168" cy="713209"/>
      </dsp:txXfrm>
    </dsp:sp>
    <dsp:sp modelId="{83C48C23-F19C-0C4A-AFCF-7F8131E0AD91}">
      <dsp:nvSpPr>
        <dsp:cNvPr id="0" name=""/>
        <dsp:cNvSpPr/>
      </dsp:nvSpPr>
      <dsp:spPr>
        <a:xfrm>
          <a:off x="429563" y="925940"/>
          <a:ext cx="2434194" cy="7575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Broadcast</a:t>
          </a:r>
          <a:r>
            <a:rPr lang="en-US" sz="1200" kern="1200" dirty="0"/>
            <a:t> </a:t>
          </a:r>
          <a:br>
            <a:rPr lang="en-US" sz="1200" kern="1200" dirty="0"/>
          </a:b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p>
                  <m:sSupPr>
                    <m:ctrlPr>
                      <a:rPr lang="en-CA" sz="1200" b="0" i="1" kern="120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 lang="en-CA" sz="1200" b="0" i="1" kern="120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𝑊</m:t>
                    </m:r>
                  </m:e>
                  <m:sup>
                    <m:r>
                      <a:rPr lang="en-CA" sz="1200" b="0" i="1" kern="120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𝑛𝑒𝑤</m:t>
                    </m:r>
                  </m:sup>
                </m:sSup>
                <m:r>
                  <a:rPr lang="en-CA" sz="1200" b="0" i="1" kern="1200" smtClean="0">
                    <a:latin typeface="Cambria Math" panose="02040503050406030204" pitchFamily="18" charset="0"/>
                  </a:rPr>
                  <m:t>=</m:t>
                </m:r>
                <m:r>
                  <a:rPr lang="en-CA" sz="1200" b="0" i="1" kern="1200" smtClean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m:t>𝑊</m:t>
                </m:r>
                <m:r>
                  <a:rPr lang="en-CA" sz="1200" b="0" i="1" kern="1200" smtClean="0">
                    <a:latin typeface="Cambria Math" panose="02040503050406030204" pitchFamily="18" charset="0"/>
                  </a:rPr>
                  <m:t>−</m:t>
                </m:r>
                <m:r>
                  <a:rPr lang="en-CA" sz="1200" b="0" i="1" kern="1200" smtClean="0">
                    <a:latin typeface="Cambria Math" panose="02040503050406030204" pitchFamily="18" charset="0"/>
                  </a:rPr>
                  <m:t>𝜂</m:t>
                </m:r>
                <m:f>
                  <m:fPr>
                    <m:ctrlPr>
                      <a:rPr lang="en-CA" sz="1200" b="0" i="1" kern="1200" smtClean="0">
                        <a:latin typeface="Cambria Math" panose="02040503050406030204" pitchFamily="18" charset="0"/>
                      </a:rPr>
                    </m:ctrlPr>
                  </m:fPr>
                  <m:num>
                    <m:r>
                      <a:rPr lang="en-CA" sz="1200" b="0" i="1" kern="1200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CA" sz="1200" b="0" i="1" kern="1200" smtClean="0">
                        <a:latin typeface="Cambria Math" panose="02040503050406030204" pitchFamily="18" charset="0"/>
                      </a:rPr>
                      <m:t>𝑥</m:t>
                    </m:r>
                  </m:num>
                  <m:den>
                    <m:r>
                      <a:rPr lang="en-CA" sz="1200" b="0" i="1" kern="1200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CA" sz="1200" b="0" i="1" kern="1200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𝑊</m:t>
                    </m:r>
                  </m:den>
                </m:f>
              </m:oMath>
            </m:oMathPara>
          </a14:m>
          <a:endParaRPr lang="en-US" sz="1200" kern="1200" dirty="0"/>
        </a:p>
      </dsp:txBody>
      <dsp:txXfrm>
        <a:off x="451752" y="948129"/>
        <a:ext cx="1467820" cy="713209"/>
      </dsp:txXfrm>
    </dsp:sp>
    <dsp:sp modelId="{21503650-00BE-CD45-B9BB-926991FD8B51}">
      <dsp:nvSpPr>
        <dsp:cNvPr id="0" name=""/>
        <dsp:cNvSpPr/>
      </dsp:nvSpPr>
      <dsp:spPr>
        <a:xfrm>
          <a:off x="1941762" y="595548"/>
          <a:ext cx="492431" cy="4924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2052559" y="595548"/>
        <a:ext cx="270837" cy="3705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A48FF-10F2-F04E-9ED3-F4F7F68E3548}">
      <dsp:nvSpPr>
        <dsp:cNvPr id="0" name=""/>
        <dsp:cNvSpPr/>
      </dsp:nvSpPr>
      <dsp:spPr>
        <a:xfrm>
          <a:off x="0" y="60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46EAE-1379-2643-B8AE-0C34D8196C5E}">
      <dsp:nvSpPr>
        <dsp:cNvPr id="0" name=""/>
        <dsp:cNvSpPr/>
      </dsp:nvSpPr>
      <dsp:spPr>
        <a:xfrm>
          <a:off x="0" y="600"/>
          <a:ext cx="10515600" cy="983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High throughput</a:t>
          </a:r>
        </a:p>
      </dsp:txBody>
      <dsp:txXfrm>
        <a:off x="0" y="600"/>
        <a:ext cx="10515600" cy="983026"/>
      </dsp:txXfrm>
    </dsp:sp>
    <dsp:sp modelId="{DE632417-79FA-E341-A91F-A44DAF723857}">
      <dsp:nvSpPr>
        <dsp:cNvPr id="0" name=""/>
        <dsp:cNvSpPr/>
      </dsp:nvSpPr>
      <dsp:spPr>
        <a:xfrm>
          <a:off x="0" y="98362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D2A36-916B-A14B-87A4-55B06B9DA270}">
      <dsp:nvSpPr>
        <dsp:cNvPr id="0" name=""/>
        <dsp:cNvSpPr/>
      </dsp:nvSpPr>
      <dsp:spPr>
        <a:xfrm>
          <a:off x="0" y="983626"/>
          <a:ext cx="10515600" cy="983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Moderate communication </a:t>
          </a:r>
          <a:r>
            <a:rPr lang="en-US" sz="4000" kern="1200" dirty="0"/>
            <a:t>overhead</a:t>
          </a:r>
        </a:p>
      </dsp:txBody>
      <dsp:txXfrm>
        <a:off x="0" y="983626"/>
        <a:ext cx="10515600" cy="983026"/>
      </dsp:txXfrm>
    </dsp:sp>
    <dsp:sp modelId="{50F19F16-C0B8-A84C-B772-82BB0B6115CB}">
      <dsp:nvSpPr>
        <dsp:cNvPr id="0" name=""/>
        <dsp:cNvSpPr/>
      </dsp:nvSpPr>
      <dsp:spPr>
        <a:xfrm>
          <a:off x="0" y="196665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0F08D-6EF4-D64F-AD67-8AC464FA541D}">
      <dsp:nvSpPr>
        <dsp:cNvPr id="0" name=""/>
        <dsp:cNvSpPr/>
      </dsp:nvSpPr>
      <dsp:spPr>
        <a:xfrm>
          <a:off x="0" y="1966653"/>
          <a:ext cx="10515600" cy="983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000" b="0" i="0" kern="1200"/>
            <a:t>Near-perfect scaling</a:t>
          </a:r>
          <a:r>
            <a:rPr lang="en-US" sz="4000" b="0" i="0" kern="1200"/>
            <a:t>: </a:t>
          </a:r>
          <a:r>
            <a:rPr lang="en-US" sz="4000" kern="1200"/>
            <a:t>(as large as your batch size)</a:t>
          </a:r>
        </a:p>
      </dsp:txBody>
      <dsp:txXfrm>
        <a:off x="0" y="1966653"/>
        <a:ext cx="10515600" cy="983026"/>
      </dsp:txXfrm>
    </dsp:sp>
    <dsp:sp modelId="{FCDD4DEA-57E1-3643-B472-DAE249FD54DA}">
      <dsp:nvSpPr>
        <dsp:cNvPr id="0" name=""/>
        <dsp:cNvSpPr/>
      </dsp:nvSpPr>
      <dsp:spPr>
        <a:xfrm>
          <a:off x="0" y="294968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F30F55-275C-6D4B-A9E6-7FCC9FA51E3C}">
      <dsp:nvSpPr>
        <dsp:cNvPr id="0" name=""/>
        <dsp:cNvSpPr/>
      </dsp:nvSpPr>
      <dsp:spPr>
        <a:xfrm>
          <a:off x="0" y="2949680"/>
          <a:ext cx="10515600" cy="983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Architecture Independent, and no model rewrite</a:t>
          </a:r>
        </a:p>
      </dsp:txBody>
      <dsp:txXfrm>
        <a:off x="0" y="2949680"/>
        <a:ext cx="10515600" cy="983026"/>
      </dsp:txXfrm>
    </dsp:sp>
    <dsp:sp modelId="{5D3757D3-0172-4440-860C-19DCFC6BE465}">
      <dsp:nvSpPr>
        <dsp:cNvPr id="0" name=""/>
        <dsp:cNvSpPr/>
      </dsp:nvSpPr>
      <dsp:spPr>
        <a:xfrm>
          <a:off x="0" y="393270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CE30C-4958-5B4B-B477-6338E394085E}">
      <dsp:nvSpPr>
        <dsp:cNvPr id="0" name=""/>
        <dsp:cNvSpPr/>
      </dsp:nvSpPr>
      <dsp:spPr>
        <a:xfrm>
          <a:off x="0" y="3932707"/>
          <a:ext cx="10515600" cy="983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Single GPU VRAM is still the bottleneck</a:t>
          </a:r>
        </a:p>
      </dsp:txBody>
      <dsp:txXfrm>
        <a:off x="0" y="3932707"/>
        <a:ext cx="10515600" cy="9830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44085-58C9-D742-9788-9022204BF906}">
      <dsp:nvSpPr>
        <dsp:cNvPr id="0" name=""/>
        <dsp:cNvSpPr/>
      </dsp:nvSpPr>
      <dsp:spPr>
        <a:xfrm>
          <a:off x="0" y="60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1F0D2-B4C5-674A-9FEF-17C6A6184401}">
      <dsp:nvSpPr>
        <dsp:cNvPr id="0" name=""/>
        <dsp:cNvSpPr/>
      </dsp:nvSpPr>
      <dsp:spPr>
        <a:xfrm>
          <a:off x="0" y="0"/>
          <a:ext cx="10515600" cy="98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Model size scales linearly</a:t>
          </a:r>
        </a:p>
      </dsp:txBody>
      <dsp:txXfrm>
        <a:off x="0" y="0"/>
        <a:ext cx="10515600" cy="983057"/>
      </dsp:txXfrm>
    </dsp:sp>
    <dsp:sp modelId="{9D9A48FF-10F2-F04E-9ED3-F4F7F68E3548}">
      <dsp:nvSpPr>
        <dsp:cNvPr id="0" name=""/>
        <dsp:cNvSpPr/>
      </dsp:nvSpPr>
      <dsp:spPr>
        <a:xfrm>
          <a:off x="0" y="98365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46EAE-1379-2643-B8AE-0C34D8196C5E}">
      <dsp:nvSpPr>
        <dsp:cNvPr id="0" name=""/>
        <dsp:cNvSpPr/>
      </dsp:nvSpPr>
      <dsp:spPr>
        <a:xfrm>
          <a:off x="0" y="983657"/>
          <a:ext cx="10515600" cy="98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Lowest communication volume</a:t>
          </a:r>
        </a:p>
      </dsp:txBody>
      <dsp:txXfrm>
        <a:off x="0" y="983657"/>
        <a:ext cx="10515600" cy="983057"/>
      </dsp:txXfrm>
    </dsp:sp>
    <dsp:sp modelId="{A7B592BC-A771-D643-B9A1-4730D794749B}">
      <dsp:nvSpPr>
        <dsp:cNvPr id="0" name=""/>
        <dsp:cNvSpPr/>
      </dsp:nvSpPr>
      <dsp:spPr>
        <a:xfrm>
          <a:off x="0" y="196671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BA189-CAD2-7645-BFD0-663119D60AE0}">
      <dsp:nvSpPr>
        <dsp:cNvPr id="0" name=""/>
        <dsp:cNvSpPr/>
      </dsp:nvSpPr>
      <dsp:spPr>
        <a:xfrm>
          <a:off x="0" y="1966715"/>
          <a:ext cx="10515600" cy="98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Needs load balancing</a:t>
          </a:r>
        </a:p>
      </dsp:txBody>
      <dsp:txXfrm>
        <a:off x="0" y="1966715"/>
        <a:ext cx="10515600" cy="983057"/>
      </dsp:txXfrm>
    </dsp:sp>
    <dsp:sp modelId="{50F19F16-C0B8-A84C-B772-82BB0B6115CB}">
      <dsp:nvSpPr>
        <dsp:cNvPr id="0" name=""/>
        <dsp:cNvSpPr/>
      </dsp:nvSpPr>
      <dsp:spPr>
        <a:xfrm>
          <a:off x="0" y="294977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0F08D-6EF4-D64F-AD67-8AC464FA541D}">
      <dsp:nvSpPr>
        <dsp:cNvPr id="0" name=""/>
        <dsp:cNvSpPr/>
      </dsp:nvSpPr>
      <dsp:spPr>
        <a:xfrm>
          <a:off x="0" y="2949772"/>
          <a:ext cx="10515600" cy="98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Architecture Independent, but needs code rewriting</a:t>
          </a:r>
        </a:p>
      </dsp:txBody>
      <dsp:txXfrm>
        <a:off x="0" y="2949772"/>
        <a:ext cx="10515600" cy="983057"/>
      </dsp:txXfrm>
    </dsp:sp>
    <dsp:sp modelId="{5D3757D3-0172-4440-860C-19DCFC6BE465}">
      <dsp:nvSpPr>
        <dsp:cNvPr id="0" name=""/>
        <dsp:cNvSpPr/>
      </dsp:nvSpPr>
      <dsp:spPr>
        <a:xfrm>
          <a:off x="0" y="393283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CE30C-4958-5B4B-B477-6338E394085E}">
      <dsp:nvSpPr>
        <dsp:cNvPr id="0" name=""/>
        <dsp:cNvSpPr/>
      </dsp:nvSpPr>
      <dsp:spPr>
        <a:xfrm>
          <a:off x="0" y="3932830"/>
          <a:ext cx="10515600" cy="98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Memory/device: Max Partition (weights) + activations for all micro-batches</a:t>
          </a:r>
        </a:p>
      </dsp:txBody>
      <dsp:txXfrm>
        <a:off x="0" y="3932830"/>
        <a:ext cx="10515600" cy="98305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A48FF-10F2-F04E-9ED3-F4F7F68E3548}">
      <dsp:nvSpPr>
        <dsp:cNvPr id="0" name=""/>
        <dsp:cNvSpPr/>
      </dsp:nvSpPr>
      <dsp:spPr>
        <a:xfrm>
          <a:off x="0" y="240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46EAE-1379-2643-B8AE-0C34D8196C5E}">
      <dsp:nvSpPr>
        <dsp:cNvPr id="0" name=""/>
        <dsp:cNvSpPr/>
      </dsp:nvSpPr>
      <dsp:spPr>
        <a:xfrm>
          <a:off x="0" y="2400"/>
          <a:ext cx="10515600" cy="818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Highest communication volume</a:t>
          </a:r>
        </a:p>
      </dsp:txBody>
      <dsp:txXfrm>
        <a:off x="0" y="2400"/>
        <a:ext cx="10515600" cy="818614"/>
      </dsp:txXfrm>
    </dsp:sp>
    <dsp:sp modelId="{BE9BC996-315E-9046-849B-6A6280393FF2}">
      <dsp:nvSpPr>
        <dsp:cNvPr id="0" name=""/>
        <dsp:cNvSpPr/>
      </dsp:nvSpPr>
      <dsp:spPr>
        <a:xfrm>
          <a:off x="0" y="82101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60B84-72C2-1047-94A9-BA4524E44341}">
      <dsp:nvSpPr>
        <dsp:cNvPr id="0" name=""/>
        <dsp:cNvSpPr/>
      </dsp:nvSpPr>
      <dsp:spPr>
        <a:xfrm>
          <a:off x="0" y="821015"/>
          <a:ext cx="10515600" cy="818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Highest memory efficiency</a:t>
          </a:r>
        </a:p>
      </dsp:txBody>
      <dsp:txXfrm>
        <a:off x="0" y="821015"/>
        <a:ext cx="10515600" cy="818614"/>
      </dsp:txXfrm>
    </dsp:sp>
    <dsp:sp modelId="{50F19F16-C0B8-A84C-B772-82BB0B6115CB}">
      <dsp:nvSpPr>
        <dsp:cNvPr id="0" name=""/>
        <dsp:cNvSpPr/>
      </dsp:nvSpPr>
      <dsp:spPr>
        <a:xfrm>
          <a:off x="0" y="163962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0F08D-6EF4-D64F-AD67-8AC464FA541D}">
      <dsp:nvSpPr>
        <dsp:cNvPr id="0" name=""/>
        <dsp:cNvSpPr/>
      </dsp:nvSpPr>
      <dsp:spPr>
        <a:xfrm>
          <a:off x="0" y="1639629"/>
          <a:ext cx="10515600" cy="818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Architecture dependent</a:t>
          </a:r>
        </a:p>
      </dsp:txBody>
      <dsp:txXfrm>
        <a:off x="0" y="1639629"/>
        <a:ext cx="10515600" cy="818614"/>
      </dsp:txXfrm>
    </dsp:sp>
    <dsp:sp modelId="{4DAC7C0B-85E0-D24C-9368-D504C4158603}">
      <dsp:nvSpPr>
        <dsp:cNvPr id="0" name=""/>
        <dsp:cNvSpPr/>
      </dsp:nvSpPr>
      <dsp:spPr>
        <a:xfrm>
          <a:off x="0" y="245824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5DC72-AAE4-2E47-B76E-B93FE0FB2B93}">
      <dsp:nvSpPr>
        <dsp:cNvPr id="0" name=""/>
        <dsp:cNvSpPr/>
      </dsp:nvSpPr>
      <dsp:spPr>
        <a:xfrm>
          <a:off x="0" y="2458244"/>
          <a:ext cx="10515600" cy="818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Parallelizes embedding layer and loss layer (GEMM + Masking)</a:t>
          </a:r>
        </a:p>
      </dsp:txBody>
      <dsp:txXfrm>
        <a:off x="0" y="2458244"/>
        <a:ext cx="10515600" cy="818614"/>
      </dsp:txXfrm>
    </dsp:sp>
    <dsp:sp modelId="{90F6C12D-05F1-3F4E-A225-2521D366A8F9}">
      <dsp:nvSpPr>
        <dsp:cNvPr id="0" name=""/>
        <dsp:cNvSpPr/>
      </dsp:nvSpPr>
      <dsp:spPr>
        <a:xfrm>
          <a:off x="0" y="327685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CA5778-CA0B-AD47-9061-EB125CF9D324}">
      <dsp:nvSpPr>
        <dsp:cNvPr id="0" name=""/>
        <dsp:cNvSpPr/>
      </dsp:nvSpPr>
      <dsp:spPr>
        <a:xfrm>
          <a:off x="0" y="3276858"/>
          <a:ext cx="10515600" cy="818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Bad across inter-node GPUs (Communication Bottleneck)</a:t>
          </a:r>
        </a:p>
      </dsp:txBody>
      <dsp:txXfrm>
        <a:off x="0" y="3276858"/>
        <a:ext cx="10515600" cy="818614"/>
      </dsp:txXfrm>
    </dsp:sp>
    <dsp:sp modelId="{A5C96663-F6D2-DC42-A00D-7E8F5D0A3D51}">
      <dsp:nvSpPr>
        <dsp:cNvPr id="0" name=""/>
        <dsp:cNvSpPr/>
      </dsp:nvSpPr>
      <dsp:spPr>
        <a:xfrm>
          <a:off x="0" y="409547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4405AB-A1A4-9C4F-9AF8-B2DAF6D5BFB5}">
      <dsp:nvSpPr>
        <dsp:cNvPr id="0" name=""/>
        <dsp:cNvSpPr/>
      </dsp:nvSpPr>
      <dsp:spPr>
        <a:xfrm>
          <a:off x="0" y="4095472"/>
          <a:ext cx="10515600" cy="818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To scale higher, use Data Parallel or Model pipelining</a:t>
          </a:r>
        </a:p>
      </dsp:txBody>
      <dsp:txXfrm>
        <a:off x="0" y="4095472"/>
        <a:ext cx="10515600" cy="81861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725E1-89A3-F940-90F3-E7E012CD8862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9CA19-B354-8841-971C-37DEBF6D990D}">
      <dsp:nvSpPr>
        <dsp:cNvPr id="0" name=""/>
        <dsp:cNvSpPr/>
      </dsp:nvSpPr>
      <dsp:spPr>
        <a:xfrm>
          <a:off x="0" y="0"/>
          <a:ext cx="10515600" cy="2176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t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FP16 is faster than FP32</a:t>
          </a:r>
        </a:p>
      </dsp:txBody>
      <dsp:txXfrm>
        <a:off x="0" y="0"/>
        <a:ext cx="10515600" cy="2176272"/>
      </dsp:txXfrm>
    </dsp:sp>
    <dsp:sp modelId="{2DAD7A40-BC44-9E48-8C68-8FE85006D161}">
      <dsp:nvSpPr>
        <dsp:cNvPr id="0" name=""/>
        <dsp:cNvSpPr/>
      </dsp:nvSpPr>
      <dsp:spPr>
        <a:xfrm>
          <a:off x="0" y="2176272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BABE0-073B-E044-87F5-37BE59B58A53}">
      <dsp:nvSpPr>
        <dsp:cNvPr id="0" name=""/>
        <dsp:cNvSpPr/>
      </dsp:nvSpPr>
      <dsp:spPr>
        <a:xfrm>
          <a:off x="0" y="2176272"/>
          <a:ext cx="10515600" cy="2176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t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Reduces memory by approx. 2X</a:t>
          </a:r>
        </a:p>
      </dsp:txBody>
      <dsp:txXfrm>
        <a:off x="0" y="2176272"/>
        <a:ext cx="10515600" cy="2176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5T23:07:34.2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24575,'19'0'0,"0"0"0,-2 0 0,-5 2 0,-7 2 0,-4 4 0,-1 5 0,0 4 0,0 1 0,0 1 0,0 0 0,-2-3 0,0-3 0,-1-4 0,2-3 0,1 1 0,0 0 0,0 1 0,0-1 0,0 0 0,0 0 0,0-1 0,0 0 0,0 0 0,0-1 0,0 0 0,4-2 0,4 1 0,1-1 0,1 1 0,-3 1 0,-2-3 0,1 0 0,-1-2 0,1 0 0,0 0 0,1 0 0,0 0 0,2 0 0,0 0 0,0 0 0,0 0 0,0 0 0,0 0 0,2 0 0,2-2 0,0-2 0,2-3 0,4-5 0,-10 7 0,1-2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5T23:09:33.7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24575,'2'5'0,"0"-1"0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5T23:07:34.9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5T23:07:36.2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24575,'17'1'0,"-2"5"0,5 2 0,-7 1 0,-4 0 0,-4-4 0,-2 0 0,-1-1 0,-2 1 0,0-1 0,0 1 0,0-1 0,0-3 0,0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5T23:07:39.2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575 1 24575,'-21'0'0,"-6"4"0,-17 10 0,-13 14 0,-9 10 0,-6 2 0,8-2 0,14-10 0,15-7 0,13-6 0,6-4 0,0-1 0,2 2 0,-2-1 0,0-2 0,2-1 0,0-2 0,7-3 0,3-1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5T23:07:41.0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24575,'0'18'0,"16"8"0,19 17 0,15 6 0,3 1 0,-8-11 0,-11-12 0,-8-5 0,-6-4 0,-3 1 0,-2-1 0,-4-3 0,-2-2 0,-2-3 0,-2-2 0,0 1 0,1-3 0,-1 0 0,-1 0 0,-2-1 0,0-1 0,0 1 0,2-2 0,1 0 0,0-1 0,1-2 0,1 0 0,1 0 0,1 0 0,-3 0 0,-3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5T23:07:42.9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587 1 24575,'-19'1'0,"-15"15"0,-28 25 0,22-9 0,-2 3 0,-2 4 0,-1 0 0,5-4 0,2-1 0,-19 20 0,17-16 0,12-6 0,7-6 0,6-6 0,4-1 0,1-3 0,0-1 0,1-2 0,0-3 0,2-3 0,4-4 0,1-2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5T23:07:44.2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24575,'0'13'0,"13"19"0,15 19 0,15 18 0,13 7 0,-4-10 0,-3-2 0,-3-5 0,-2-1 0,-4-6 0,-3-7 0,-4-7 0,-5-8 0,-4-3 0,-6-9 0,-7-5 0,-5-7 0,-4-2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5T23:07:46.1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 24575,'20'0'0,"14"-3"0,14-3 0,2 0 0,-9 1 0,-12 3 0,-11 2 0,-9 1 0,-4 3 0,-5 5 0,0 7 0,0 10 0,-5 4 0,-5 4 0,-5-2 0,-2-4 0,3-5 0,3-2 0,3-2 0,1-1 0,3-1 0,0-4 0,1-4 0,0-1 0,1 0 0,1 0 0,1-1 0,0-1 0,0-1 0,0-2 0,2 1 0,10 1 0,8 0 0,6-2 0,1 0 0,-9-3 0,-4 0 0,1 0 0,-9 0 0,2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5T23:07:48.4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24575,'8'0'0,"-3"0"0,-3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AC053-2B7B-EB46-8806-5FB9B970AF34}" type="datetimeFigureOut">
              <a:rPr lang="en-US" smtClean="0"/>
              <a:t>3/26/24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AD0C2-C254-6340-AE95-5F3F67128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5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everyone and welcome to lecture 12,</a:t>
            </a:r>
          </a:p>
          <a:p>
            <a:r>
              <a:rPr lang="en-US" dirty="0"/>
              <a:t>In this lecture, we discuss optimized training of large language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97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800" dirty="0">
                <a:effectLst/>
                <a:latin typeface="CMR10"/>
              </a:rPr>
              <a:t>MP reduces the granularity of the computation while also increasing the communication overhead </a:t>
            </a:r>
            <a:endParaRPr lang="en-CA" dirty="0"/>
          </a:p>
          <a:p>
            <a:r>
              <a:rPr lang="en-CA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Model parallelism reduces the memory footprint proportional to the number of workers. Crucially, it is the only approach that reduces the activation memory for individual network layers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24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weights in FP32 because </a:t>
            </a:r>
            <a:r>
              <a:rPr lang="en-US" dirty="0" err="1"/>
              <a:t>weightgrad</a:t>
            </a:r>
            <a:r>
              <a:rPr lang="en-US" dirty="0"/>
              <a:t>*learning rate is too small</a:t>
            </a:r>
          </a:p>
          <a:p>
            <a:r>
              <a:rPr lang="en-US" dirty="0"/>
              <a:t>Training: memory is dominated by activations so it’s okay to keep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54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800" dirty="0">
                <a:effectLst/>
                <a:latin typeface="CMR10"/>
              </a:rPr>
              <a:t>DP has better scaling efficiency than MP because MP reduces the granularity of the computation while also increasing the communication overhead </a:t>
            </a:r>
            <a:endParaRPr lang="en-CA" dirty="0"/>
          </a:p>
          <a:p>
            <a:r>
              <a:rPr lang="en-CA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Model parallelism reduces the memory footprint proportional to the number of workers. Crucially, it is the only approach that reduces the activation memory for individual network layers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45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Microsoft</a:t>
            </a:r>
          </a:p>
          <a:p>
            <a:r>
              <a:rPr lang="en-US" dirty="0"/>
              <a:t>FP16: parameters and gradients (2 +2) bytes</a:t>
            </a:r>
          </a:p>
          <a:p>
            <a:r>
              <a:rPr lang="en-US" dirty="0"/>
              <a:t>Optimizer States: FP32 parameters, momentum and variance: (4+4+4) bytes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69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Model parallelism has the largest communication overhead of the three strategies, and so we prioritize placing model parallel groups within a node to utilize the larger intra-node bandwidth. Here we apply NVIDIA Megatron-LM for tensor-slicing style of model parallelism. Data parallel groups are placed within a node when model parallelism does not span all the workers in a node.  Otherwise, they are placed across nodes.  Pipeline parallelism has the lowest communication volume, and so we can schedule pipeline stages across nodes without being limited by the communication bandwidth.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88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u="none" strike="noStrike" dirty="0">
                <a:solidFill>
                  <a:srgbClr val="000000"/>
                </a:solidFill>
                <a:effectLst/>
                <a:latin typeface="wf_segoe-ui_normal"/>
              </a:rPr>
              <a:t>180 billion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57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8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video, I will be presenting the first part, </a:t>
            </a:r>
          </a:p>
          <a:p>
            <a:r>
              <a:rPr lang="en-US" dirty="0"/>
              <a:t>where we talk about maximizing the GPU utilization for efficient and scalable 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are we doing this? </a:t>
            </a:r>
          </a:p>
          <a:p>
            <a:r>
              <a:rPr lang="en-US" dirty="0"/>
              <a:t>We still can see big improvements with training bigger models.</a:t>
            </a:r>
          </a:p>
          <a:p>
            <a:r>
              <a:rPr lang="en-US" dirty="0"/>
              <a:t>BUT: as of right now, you can not fit more than 1.4 billion parameters in one GPU (of 32GB Memory)</a:t>
            </a:r>
          </a:p>
          <a:p>
            <a:r>
              <a:rPr lang="en-US" dirty="0"/>
              <a:t>So, how could we achieve more than that? </a:t>
            </a:r>
          </a:p>
          <a:p>
            <a:r>
              <a:rPr lang="en-US" dirty="0"/>
              <a:t>Well this is going to be the main topic of my presentation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64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These are the topics that I aim to cover in this video.</a:t>
            </a:r>
          </a:p>
          <a:p>
            <a:r>
              <a:rPr lang="en-US" dirty="0"/>
              <a:t>While it is a very ambitious outline, I will try to touch on the main concepts and ideas</a:t>
            </a:r>
          </a:p>
          <a:p>
            <a:r>
              <a:rPr lang="en-US" dirty="0"/>
              <a:t>To give you an overall understanding of the process. Hopefully without boring you too much with the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5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Replicate weights across devices</a:t>
            </a:r>
          </a:p>
          <a:p>
            <a:r>
              <a:rPr lang="en-US" dirty="0"/>
              <a:t>Split data into </a:t>
            </a:r>
            <a:r>
              <a:rPr lang="en-US" dirty="0" err="1"/>
              <a:t>microbatches</a:t>
            </a:r>
            <a:endParaRPr lang="en-US" dirty="0"/>
          </a:p>
          <a:p>
            <a:r>
              <a:rPr lang="en-US" dirty="0"/>
              <a:t>Forward and backward normally</a:t>
            </a:r>
          </a:p>
          <a:p>
            <a:r>
              <a:rPr lang="en-US" dirty="0"/>
              <a:t>Then you reduce and broadcast</a:t>
            </a:r>
          </a:p>
          <a:p>
            <a:endParaRPr lang="en-US" dirty="0"/>
          </a:p>
          <a:p>
            <a:r>
              <a:rPr lang="en-US" dirty="0"/>
              <a:t>3X throughput (GPU/TPU/anything)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0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Amount of work by each worker is constant --&gt; good</a:t>
            </a:r>
          </a:p>
          <a:p>
            <a:r>
              <a:rPr lang="en-CA" b="0" i="0" u="none" strike="noStrike" dirty="0">
                <a:solidFill>
                  <a:srgbClr val="000000"/>
                </a:solidFill>
                <a:effectLst/>
                <a:latin typeface="Segoe UI" panose="020F0502020204030204" pitchFamily="34" charset="0"/>
              </a:rPr>
              <a:t>communication cost of aggregating gradients scales with the model size and limits compute efficiency on large models or systems with low communication bandwidth.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8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Interlayer splitting</a:t>
            </a:r>
          </a:p>
          <a:p>
            <a:r>
              <a:rPr lang="en-US" dirty="0"/>
              <a:t>(Horizontal splitting)</a:t>
            </a:r>
          </a:p>
          <a:p>
            <a:r>
              <a:rPr lang="en-US" dirty="0"/>
              <a:t>Roughly 1/Nd weights (because there is optimizer weights, activations,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60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Pipeline parallelism reduces memory proportional to the number of pipeline stages, allowing model size to scale linearly with the number of workers.</a:t>
            </a:r>
          </a:p>
          <a:p>
            <a:r>
              <a:rPr lang="en-CA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However, it cannot scale indefinitely, increasing the pipeline size decreases the computation per pipeline stage,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56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AD0C2-C254-6340-AE95-5F3F67128C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50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D6EC-71A7-93A6-EBFE-629299DFA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9804"/>
            <a:ext cx="9144000" cy="147879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C1633-AF6F-3502-85A1-E7BB94A70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66478"/>
            <a:ext cx="9144000" cy="66582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E1BE6-2AB6-FB2B-9913-998DFF15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15469-0524-8F4F-9E12-76BE9BAEC418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C4CDF-2176-0D86-DE74-17D144EE8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9A1E6-52BD-8933-6C13-B232659BE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Logos | Brand | University of Waterloo">
            <a:extLst>
              <a:ext uri="{FF2B5EF4-FFF2-40B4-BE49-F238E27FC236}">
                <a16:creationId xmlns:a16="http://schemas.microsoft.com/office/drawing/2014/main" id="{84836A4D-8608-D8C7-5771-AF81472156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95948"/>
            <a:ext cx="3740458" cy="149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6348192-A553-B42F-0FF8-E86CA9FFED6F}"/>
              </a:ext>
            </a:extLst>
          </p:cNvPr>
          <p:cNvSpPr txBox="1">
            <a:spLocks/>
          </p:cNvSpPr>
          <p:nvPr userDrawn="1"/>
        </p:nvSpPr>
        <p:spPr>
          <a:xfrm>
            <a:off x="1524000" y="2616115"/>
            <a:ext cx="9144000" cy="66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CS886: Recent Advances on Foundation Models</a:t>
            </a:r>
          </a:p>
        </p:txBody>
      </p:sp>
    </p:spTree>
    <p:extLst>
      <p:ext uri="{BB962C8B-B14F-4D97-AF65-F5344CB8AC3E}">
        <p14:creationId xmlns:p14="http://schemas.microsoft.com/office/powerpoint/2010/main" val="380006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F07F-75F3-65EE-202D-44A2C9202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0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968AC-2047-1C9A-6F0C-A2FB163D7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629"/>
            <a:ext cx="10515600" cy="49163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724F4-E49C-FBF4-F77B-65D28C6E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3E37D-8B91-E45F-C21A-08AC87811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FCEC-FC6A-1247-31D6-9756B15C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University of Waterloo - Wikipedia">
            <a:extLst>
              <a:ext uri="{FF2B5EF4-FFF2-40B4-BE49-F238E27FC236}">
                <a16:creationId xmlns:a16="http://schemas.microsoft.com/office/drawing/2014/main" id="{D0B3DC21-35D6-A201-ACE8-3099DDFD9B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40" y="136525"/>
            <a:ext cx="902162" cy="9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756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C1038-A7AC-0FD1-A0B4-CC0A750B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18075"/>
            <a:ext cx="5181600" cy="49588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4DAF3-52B2-14D5-73BD-76EF3E852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18075"/>
            <a:ext cx="5181600" cy="495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22E9A-1509-2B17-8B07-2AB617926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FFEF-BC07-6945-8DF9-83389C94DF56}" type="datetime1">
              <a:rPr lang="en-CA" smtClean="0"/>
              <a:t>2024-03-26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7F1462-F1AB-8508-3202-A656C2E17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0C4A2-1436-3FA6-A80A-3B196EF8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81557D-31D8-7504-F9E6-89FF176BA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0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2" descr="University of Waterloo - Wikipedia">
            <a:extLst>
              <a:ext uri="{FF2B5EF4-FFF2-40B4-BE49-F238E27FC236}">
                <a16:creationId xmlns:a16="http://schemas.microsoft.com/office/drawing/2014/main" id="{30D6D19C-4AD8-95AC-CE4A-AB553F7783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40" y="136525"/>
            <a:ext cx="902162" cy="9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99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6DB85-3109-D20D-B726-7CD35142F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537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47E9F-7F6E-CB88-A309-9348ABC7C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21763"/>
            <a:ext cx="5157787" cy="406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4D8F0-E4E6-9A37-967F-3A1E300F8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1753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E38E09-86E0-9F8C-F1CF-50CBC6E18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21763"/>
            <a:ext cx="5183188" cy="406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C3F933-C143-FE57-4DA1-91A01ED6B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D33B-FEF6-E34F-9240-CA7C515C6240}" type="datetime1">
              <a:rPr lang="en-CA" smtClean="0"/>
              <a:t>2024-03-26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F2904-2C1D-800F-4C22-ACC942182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21D5BA-27EE-967F-DD04-6A63ECB4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13F627A-A02C-AF1F-F166-F53663B6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0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2" descr="University of Waterloo - Wikipedia">
            <a:extLst>
              <a:ext uri="{FF2B5EF4-FFF2-40B4-BE49-F238E27FC236}">
                <a16:creationId xmlns:a16="http://schemas.microsoft.com/office/drawing/2014/main" id="{B811803D-71E7-4121-57B4-19D8CD5D9C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40" y="136525"/>
            <a:ext cx="902162" cy="9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96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8D8C26-893B-BFA9-5143-56BB44C1D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1D02-7E11-1544-897F-A30819BC8F60}" type="datetime1">
              <a:rPr lang="en-CA" smtClean="0"/>
              <a:t>2024-03-26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D5C8A-7C87-503A-352C-215B34BF8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FF82A-D5FD-2F01-8AE7-340AD93F7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760D92-8162-97D7-DFDC-98F6D400D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0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2" descr="University of Waterloo - Wikipedia">
            <a:extLst>
              <a:ext uri="{FF2B5EF4-FFF2-40B4-BE49-F238E27FC236}">
                <a16:creationId xmlns:a16="http://schemas.microsoft.com/office/drawing/2014/main" id="{8DEF5173-B7F7-26FC-3E58-21CFC011EC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40" y="136525"/>
            <a:ext cx="902162" cy="9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01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F8B479-7018-6B39-BA47-55C998C65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2024-03-26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0D3E43-1D4D-00CA-AA0E-A322A4406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D0ACD-EBA4-FD35-F200-D39152C12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 descr="University of Waterloo - Wikipedia">
            <a:extLst>
              <a:ext uri="{FF2B5EF4-FFF2-40B4-BE49-F238E27FC236}">
                <a16:creationId xmlns:a16="http://schemas.microsoft.com/office/drawing/2014/main" id="{E982EB98-9440-A2AE-3345-B597DDD1E9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40" y="136525"/>
            <a:ext cx="902162" cy="9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533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B5C615-D3D7-CA3A-7493-50D0F7F7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4BBA1-81D6-454B-4E5D-A15F189C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00D77-9017-FCD1-D559-BD3BD4141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6C317-5B29-6F48-A50A-672AEB20555B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0478F-B586-1105-DBAE-D72EAA82A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D82B9-01F9-5ECA-13DB-4E12081E4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4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40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microsoft/DeepSpeed" TargetMode="External"/><Relationship Id="rId3" Type="http://schemas.openxmlformats.org/officeDocument/2006/relationships/hyperlink" Target="https://arxiv.org/pdf/1806.03377.pdf" TargetMode="External"/><Relationship Id="rId7" Type="http://schemas.openxmlformats.org/officeDocument/2006/relationships/hyperlink" Target="https://www.microsoft.com/en-us/research/blog/deepspeed-extreme-scale-model-training-for-everyone/" TargetMode="External"/><Relationship Id="rId2" Type="http://schemas.openxmlformats.org/officeDocument/2006/relationships/hyperlink" Target="https://arxiv.org/abs/1811.0696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1604.06174.pdf" TargetMode="External"/><Relationship Id="rId5" Type="http://schemas.openxmlformats.org/officeDocument/2006/relationships/hyperlink" Target="https://arxiv.org/abs/1909.08053" TargetMode="External"/><Relationship Id="rId4" Type="http://schemas.openxmlformats.org/officeDocument/2006/relationships/hyperlink" Target="https://arxiv.org/abs/2211.05100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13" Type="http://schemas.openxmlformats.org/officeDocument/2006/relationships/customXml" Target="../ink/ink5.xml"/><Relationship Id="rId18" Type="http://schemas.openxmlformats.org/officeDocument/2006/relationships/image" Target="../media/image1210.png"/><Relationship Id="rId3" Type="http://schemas.openxmlformats.org/officeDocument/2006/relationships/image" Target="../media/image101.pn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99.png"/><Relationship Id="rId17" Type="http://schemas.openxmlformats.org/officeDocument/2006/relationships/customXml" Target="../ink/ink7.xml"/><Relationship Id="rId2" Type="http://schemas.openxmlformats.org/officeDocument/2006/relationships/image" Target="../media/image100.png"/><Relationship Id="rId16" Type="http://schemas.openxmlformats.org/officeDocument/2006/relationships/image" Target="../media/image1110.png"/><Relationship Id="rId20" Type="http://schemas.openxmlformats.org/officeDocument/2006/relationships/image" Target="../media/image1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customXml" Target="../ink/ink4.xml"/><Relationship Id="rId24" Type="http://schemas.openxmlformats.org/officeDocument/2006/relationships/image" Target="../media/image155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10" Type="http://schemas.openxmlformats.org/officeDocument/2006/relationships/image" Target="../media/image8.png"/><Relationship Id="rId19" Type="http://schemas.openxmlformats.org/officeDocument/2006/relationships/customXml" Target="../ink/ink8.xml"/><Relationship Id="rId4" Type="http://schemas.openxmlformats.org/officeDocument/2006/relationships/image" Target="../media/image102.png"/><Relationship Id="rId9" Type="http://schemas.openxmlformats.org/officeDocument/2006/relationships/customXml" Target="../ink/ink3.xml"/><Relationship Id="rId14" Type="http://schemas.openxmlformats.org/officeDocument/2006/relationships/image" Target="../media/image1010.png"/><Relationship Id="rId22" Type="http://schemas.openxmlformats.org/officeDocument/2006/relationships/image" Target="../media/image14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2.xml"/><Relationship Id="rId18" Type="http://schemas.openxmlformats.org/officeDocument/2006/relationships/diagramQuickStyle" Target="../diagrams/quickStyle3.xml"/><Relationship Id="rId26" Type="http://schemas.openxmlformats.org/officeDocument/2006/relationships/diagramLayout" Target="../diagrams/layout4.xml"/><Relationship Id="rId39" Type="http://schemas.openxmlformats.org/officeDocument/2006/relationships/diagramData" Target="../diagrams/data9.xml"/><Relationship Id="rId21" Type="http://schemas.openxmlformats.org/officeDocument/2006/relationships/diagramData" Target="../diagrams/data5.xml"/><Relationship Id="rId34" Type="http://schemas.openxmlformats.org/officeDocument/2006/relationships/diagramData" Target="../diagrams/data8.xml"/><Relationship Id="rId42" Type="http://schemas.openxmlformats.org/officeDocument/2006/relationships/diagramColors" Target="../diagrams/colors5.xml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5.xml"/><Relationship Id="rId16" Type="http://schemas.openxmlformats.org/officeDocument/2006/relationships/diagramData" Target="../diagrams/data4.xml"/><Relationship Id="rId20" Type="http://schemas.microsoft.com/office/2007/relationships/diagramDrawing" Target="../diagrams/drawing3.xml"/><Relationship Id="rId29" Type="http://schemas.microsoft.com/office/2007/relationships/diagramDrawing" Target="../diagrams/drawing4.xml"/><Relationship Id="rId41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diagramDrawing" Target="../diagrams/drawing2.xml"/><Relationship Id="rId24" Type="http://schemas.openxmlformats.org/officeDocument/2006/relationships/diagramColors" Target="../diagrams/colors3.xml"/><Relationship Id="rId32" Type="http://schemas.openxmlformats.org/officeDocument/2006/relationships/diagramQuickStyle" Target="../diagrams/quickStyle4.xml"/><Relationship Id="rId37" Type="http://schemas.openxmlformats.org/officeDocument/2006/relationships/diagramColors" Target="../diagrams/colors5.xml"/><Relationship Id="rId40" Type="http://schemas.openxmlformats.org/officeDocument/2006/relationships/diagramLayout" Target="../diagrams/layout5.xml"/><Relationship Id="rId5" Type="http://schemas.openxmlformats.org/officeDocument/2006/relationships/image" Target="../media/image11.png"/><Relationship Id="rId15" Type="http://schemas.openxmlformats.org/officeDocument/2006/relationships/diagramColors" Target="../diagrams/colors2.xml"/><Relationship Id="rId23" Type="http://schemas.openxmlformats.org/officeDocument/2006/relationships/diagramQuickStyle" Target="../diagrams/quickStyle3.xml"/><Relationship Id="rId28" Type="http://schemas.openxmlformats.org/officeDocument/2006/relationships/diagramColors" Target="../diagrams/colors4.xml"/><Relationship Id="rId36" Type="http://schemas.openxmlformats.org/officeDocument/2006/relationships/diagramQuickStyle" Target="../diagrams/quickStyle5.xml"/><Relationship Id="rId10" Type="http://schemas.openxmlformats.org/officeDocument/2006/relationships/diagramColors" Target="../diagrams/colors2.xml"/><Relationship Id="rId19" Type="http://schemas.openxmlformats.org/officeDocument/2006/relationships/diagramColors" Target="../diagrams/colors3.xml"/><Relationship Id="rId31" Type="http://schemas.openxmlformats.org/officeDocument/2006/relationships/diagramLayout" Target="../diagrams/layout4.xml"/><Relationship Id="rId4" Type="http://schemas.openxmlformats.org/officeDocument/2006/relationships/image" Target="../media/image10.png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2.xml"/><Relationship Id="rId22" Type="http://schemas.openxmlformats.org/officeDocument/2006/relationships/diagramLayout" Target="../diagrams/layout3.xml"/><Relationship Id="rId27" Type="http://schemas.openxmlformats.org/officeDocument/2006/relationships/diagramQuickStyle" Target="../diagrams/quickStyle4.xml"/><Relationship Id="rId30" Type="http://schemas.openxmlformats.org/officeDocument/2006/relationships/diagramData" Target="../diagrams/data7.xml"/><Relationship Id="rId35" Type="http://schemas.openxmlformats.org/officeDocument/2006/relationships/diagramLayout" Target="../diagrams/layout5.xml"/><Relationship Id="rId8" Type="http://schemas.openxmlformats.org/officeDocument/2006/relationships/diagramLayout" Target="../diagrams/layout2.xml"/><Relationship Id="rId3" Type="http://schemas.openxmlformats.org/officeDocument/2006/relationships/image" Target="../media/image9.png"/><Relationship Id="rId12" Type="http://schemas.openxmlformats.org/officeDocument/2006/relationships/diagramData" Target="../diagrams/data3.xml"/><Relationship Id="rId17" Type="http://schemas.openxmlformats.org/officeDocument/2006/relationships/diagramLayout" Target="../diagrams/layout3.xml"/><Relationship Id="rId25" Type="http://schemas.openxmlformats.org/officeDocument/2006/relationships/diagramData" Target="../diagrams/data6.xml"/><Relationship Id="rId33" Type="http://schemas.openxmlformats.org/officeDocument/2006/relationships/diagramColors" Target="../diagrams/colors4.xml"/><Relationship Id="rId38" Type="http://schemas.microsoft.com/office/2007/relationships/diagramDrawing" Target="../diagrams/drawing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26545-4BD3-ADE2-7347-2745EA200F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12:Optimized LLM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4B5AB2-71ED-F483-B392-B5AD8D305E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Presenters: Abdelrahman Ahmed and Matthew Yang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C2768-A8BB-A142-D541-0D8F63A41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2884E-48B2-1441-B188-EF9645BFD4B8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B6CAC-8609-18DE-AB72-8370B086D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0BE5A-5729-DB64-14F7-99BD0EDC3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65433"/>
      </p:ext>
    </p:extLst>
  </p:cSld>
  <p:clrMapOvr>
    <a:masterClrMapping/>
  </p:clrMapOvr>
  <p:transition spd="slow" advTm="9632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F1804-F349-C2E6-0EBC-FF808E4DA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Parallelism (Full Example)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B87D646-1F51-67DC-0655-524CB80BC0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6475584"/>
              </p:ext>
            </p:extLst>
          </p:nvPr>
        </p:nvGraphicFramePr>
        <p:xfrm>
          <a:off x="1138641" y="2687320"/>
          <a:ext cx="991471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446">
                  <a:extLst>
                    <a:ext uri="{9D8B030D-6E8A-4147-A177-3AD203B41FA5}">
                      <a16:colId xmlns:a16="http://schemas.microsoft.com/office/drawing/2014/main" val="792400688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445700522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3956918111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3435147857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792822253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3406703634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3434410827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886305254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2689348294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248956243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265403051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2267949797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2798987918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3280990408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41427802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1879353025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2131555195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4224430400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3733438921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1011671085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351494701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1785803266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3621052270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1417001009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4094960047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2891414917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448839021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3493693549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2645213573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2957491110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69836305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2694303917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9292299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4817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839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6454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2475255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42DA6-BCFD-4A42-E267-F1A3C586D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DBA11-75FF-D4B1-F19E-21C81E72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9A52B-F104-70ED-8723-F151B6FB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410FB6D-650E-E78B-CC9B-6784A8B61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335424"/>
              </p:ext>
            </p:extLst>
          </p:nvPr>
        </p:nvGraphicFramePr>
        <p:xfrm>
          <a:off x="4611409" y="4687851"/>
          <a:ext cx="2969182" cy="1151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591">
                  <a:extLst>
                    <a:ext uri="{9D8B030D-6E8A-4147-A177-3AD203B41FA5}">
                      <a16:colId xmlns:a16="http://schemas.microsoft.com/office/drawing/2014/main" val="620991441"/>
                    </a:ext>
                  </a:extLst>
                </a:gridCol>
                <a:gridCol w="1484591">
                  <a:extLst>
                    <a:ext uri="{9D8B030D-6E8A-4147-A177-3AD203B41FA5}">
                      <a16:colId xmlns:a16="http://schemas.microsoft.com/office/drawing/2014/main" val="411297699"/>
                    </a:ext>
                  </a:extLst>
                </a:gridCol>
              </a:tblGrid>
              <a:tr h="35507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Forward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421161"/>
                  </a:ext>
                </a:extLst>
              </a:tr>
              <a:tr h="392784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Backward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570804"/>
                  </a:ext>
                </a:extLst>
              </a:tr>
              <a:tr h="392784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Idle (Bubble)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61853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DDD60C-5D74-F134-BBB7-F5CEC7E0B192}"/>
                  </a:ext>
                </a:extLst>
              </p:cNvPr>
              <p:cNvSpPr txBox="1"/>
              <p:nvPr/>
            </p:nvSpPr>
            <p:spPr>
              <a:xfrm>
                <a:off x="1138641" y="1555859"/>
                <a:ext cx="4304833" cy="945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/>
                  <a:t>Example:</a:t>
                </a:r>
              </a:p>
              <a:p>
                <a14:m>
                  <m:oMath xmlns:m="http://schemas.openxmlformats.org/officeDocument/2006/math">
                    <m:r>
                      <a:rPr lang="en-CA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en-US" dirty="0"/>
                  <a:t> Micro-batches,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dirty="0"/>
                  <a:t> devices</a:t>
                </a:r>
                <a:endParaRPr lang="en-CA" b="0" dirty="0"/>
              </a:p>
              <a:p>
                <a:r>
                  <a:rPr lang="en-CA" dirty="0"/>
                  <a:t>Forward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CA" b="0" dirty="0"/>
                  <a:t>, Backward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DDD60C-5D74-F134-BBB7-F5CEC7E0B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641" y="1555859"/>
                <a:ext cx="4304833" cy="945580"/>
              </a:xfrm>
              <a:prstGeom prst="rect">
                <a:avLst/>
              </a:prstGeom>
              <a:blipFill>
                <a:blip r:embed="rId2"/>
                <a:stretch>
                  <a:fillRect l="-1176" t="-266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2484311"/>
      </p:ext>
    </p:extLst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F1804-F349-C2E6-0EBC-FF808E4DA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Parallelism (Bubble analysis)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42DA6-BCFD-4A42-E267-F1A3C586D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DBA11-75FF-D4B1-F19E-21C81E72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9A52B-F104-70ED-8723-F151B6FB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4C310CC2-B2ED-7045-0C4F-0B0F1D361A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76399"/>
                <a:ext cx="10515600" cy="45005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CA" dirty="0"/>
                  <a:t>Bubble time (per minibatch): </a:t>
                </a:r>
                <a:br>
                  <a:rPr lang="en-CA" dirty="0"/>
                </a:b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⋅(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:r>
                  <a:rPr lang="en-CA" dirty="0"/>
                  <a:t>Ideal time: </a:t>
                </a:r>
                <a:br>
                  <a:rPr lang="en-CA" dirty="0"/>
                </a:b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⋅(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:r>
                  <a:rPr lang="en-CA" dirty="0"/>
                  <a:t>Efficiency: </a:t>
                </a:r>
                <a:br>
                  <a:rPr lang="en-CA" dirty="0"/>
                </a:b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endParaRPr lang="en-CA" dirty="0"/>
              </a:p>
              <a:p>
                <a:r>
                  <a:rPr lang="en-US" dirty="0"/>
                  <a:t>For “Almost Linear” scaling [</a:t>
                </a:r>
                <a:r>
                  <a:rPr lang="en-US" dirty="0" err="1"/>
                  <a:t>Gpipe</a:t>
                </a:r>
                <a:r>
                  <a:rPr lang="en-US" dirty="0"/>
                  <a:t>], empirically: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≥4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CA" b="0" dirty="0"/>
              </a:p>
              <a:p>
                <a:r>
                  <a:rPr lang="en-CA" b="0" dirty="0"/>
                  <a:t>Efficiency: </a:t>
                </a:r>
                <a:br>
                  <a:rPr lang="en-CA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CA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  <m:r>
                      <a:rPr lang="en-CA" b="0" i="1" smtClean="0">
                        <a:latin typeface="Cambria Math" panose="02040503050406030204" pitchFamily="18" charset="0"/>
                      </a:rPr>
                      <m:t>≈75%</m:t>
                    </m:r>
                  </m:oMath>
                </a14:m>
                <a:endParaRPr lang="en-CA" b="0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4C310CC2-B2ED-7045-0C4F-0B0F1D361A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76399"/>
                <a:ext cx="10515600" cy="4500563"/>
              </a:xfrm>
              <a:blipFill>
                <a:blip r:embed="rId2"/>
                <a:stretch>
                  <a:fillRect l="-1086" t="-3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56067"/>
      </p:ext>
    </p:extLst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F1804-F349-C2E6-0EBC-FF808E4DA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Parallelism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42DA6-BCFD-4A42-E267-F1A3C586D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DBA11-75FF-D4B1-F19E-21C81E72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9A52B-F104-70ED-8723-F151B6FB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7201D0B2-A179-209C-8A1F-5105E0BDE6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701133"/>
              </p:ext>
            </p:extLst>
          </p:nvPr>
        </p:nvGraphicFramePr>
        <p:xfrm>
          <a:off x="838200" y="1123840"/>
          <a:ext cx="10515600" cy="4916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0991740"/>
      </p:ext>
    </p:extLst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DE161-500D-C5CF-9EDF-495F9EBB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Parallelism [Megatron]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F2DF-98B0-F4CC-1041-F15114FB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8202F-984E-4849-4D17-8BBE465A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4F5-206F-5B75-6A80-A3E722DB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13</a:t>
            </a:fld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4610AE7-BE31-E2AB-26A6-BE75BEB969CF}"/>
              </a:ext>
            </a:extLst>
          </p:cNvPr>
          <p:cNvGrpSpPr/>
          <p:nvPr/>
        </p:nvGrpSpPr>
        <p:grpSpPr>
          <a:xfrm>
            <a:off x="838200" y="1949227"/>
            <a:ext cx="5647361" cy="3158165"/>
            <a:chOff x="2209800" y="2118436"/>
            <a:chExt cx="5647361" cy="315816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F3A11A6-8505-C33B-9159-97955255847A}"/>
                </a:ext>
              </a:extLst>
            </p:cNvPr>
            <p:cNvGrpSpPr/>
            <p:nvPr/>
          </p:nvGrpSpPr>
          <p:grpSpPr>
            <a:xfrm>
              <a:off x="2209800" y="2141994"/>
              <a:ext cx="1131635" cy="2772634"/>
              <a:chOff x="1108167" y="2500720"/>
              <a:chExt cx="1040009" cy="2240475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CA337515-95C6-E232-C8B6-5F9365C77A7F}"/>
                  </a:ext>
                </a:extLst>
              </p:cNvPr>
              <p:cNvGrpSpPr/>
              <p:nvPr/>
            </p:nvGrpSpPr>
            <p:grpSpPr>
              <a:xfrm>
                <a:off x="1120565" y="2500720"/>
                <a:ext cx="1027611" cy="2240475"/>
                <a:chOff x="1094907" y="2492139"/>
                <a:chExt cx="1027611" cy="2240475"/>
              </a:xfrm>
            </p:grpSpPr>
            <p:sp>
              <p:nvSpPr>
                <p:cNvPr id="71" name="Rounded Rectangle 70">
                  <a:extLst>
                    <a:ext uri="{FF2B5EF4-FFF2-40B4-BE49-F238E27FC236}">
                      <a16:creationId xmlns:a16="http://schemas.microsoft.com/office/drawing/2014/main" id="{3F723817-004D-1A0F-F200-4FE29191A667}"/>
                    </a:ext>
                  </a:extLst>
                </p:cNvPr>
                <p:cNvSpPr/>
                <p:nvPr/>
              </p:nvSpPr>
              <p:spPr>
                <a:xfrm>
                  <a:off x="1094907" y="2492139"/>
                  <a:ext cx="1027611" cy="2240475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2" name="Magnetic Disk 71">
                      <a:extLst>
                        <a:ext uri="{FF2B5EF4-FFF2-40B4-BE49-F238E27FC236}">
                          <a16:creationId xmlns:a16="http://schemas.microsoft.com/office/drawing/2014/main" id="{A5D88227-1E72-C2A1-20B7-7961230F26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6625" y="2857000"/>
                      <a:ext cx="764177" cy="503786"/>
                    </a:xfrm>
                    <a:prstGeom prst="flowChartMagneticDisk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72" name="Magnetic Disk 71">
                      <a:extLst>
                        <a:ext uri="{FF2B5EF4-FFF2-40B4-BE49-F238E27FC236}">
                          <a16:creationId xmlns:a16="http://schemas.microsoft.com/office/drawing/2014/main" id="{A5D88227-1E72-C2A1-20B7-7961230F266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26625" y="2857000"/>
                      <a:ext cx="764177" cy="503786"/>
                    </a:xfrm>
                    <a:prstGeom prst="flowChartMagneticDisk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3" name="Magnetic Disk 72">
                      <a:extLst>
                        <a:ext uri="{FF2B5EF4-FFF2-40B4-BE49-F238E27FC236}">
                          <a16:creationId xmlns:a16="http://schemas.microsoft.com/office/drawing/2014/main" id="{4C464D93-8956-62D5-EB80-ABDCA78CE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6625" y="3497215"/>
                      <a:ext cx="764177" cy="503786"/>
                    </a:xfrm>
                    <a:prstGeom prst="flowChartMagneticDisk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73" name="Magnetic Disk 72">
                      <a:extLst>
                        <a:ext uri="{FF2B5EF4-FFF2-40B4-BE49-F238E27FC236}">
                          <a16:creationId xmlns:a16="http://schemas.microsoft.com/office/drawing/2014/main" id="{4C464D93-8956-62D5-EB80-ABDCA78CEE0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26625" y="3497215"/>
                      <a:ext cx="764177" cy="503786"/>
                    </a:xfrm>
                    <a:prstGeom prst="flowChartMagneticDisk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4" name="Magnetic Disk 73">
                      <a:extLst>
                        <a:ext uri="{FF2B5EF4-FFF2-40B4-BE49-F238E27FC236}">
                          <a16:creationId xmlns:a16="http://schemas.microsoft.com/office/drawing/2014/main" id="{239371F8-2C56-508A-6ED8-609C4732EE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6625" y="4180388"/>
                      <a:ext cx="764177" cy="503786"/>
                    </a:xfrm>
                    <a:prstGeom prst="flowChartMagneticDisk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74" name="Magnetic Disk 73">
                      <a:extLst>
                        <a:ext uri="{FF2B5EF4-FFF2-40B4-BE49-F238E27FC236}">
                          <a16:creationId xmlns:a16="http://schemas.microsoft.com/office/drawing/2014/main" id="{239371F8-2C56-508A-6ED8-609C4732EE17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26625" y="4180388"/>
                      <a:ext cx="764177" cy="503786"/>
                    </a:xfrm>
                    <a:prstGeom prst="flowChartMagneticDisk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7D484599-C7A1-49D0-8A5C-86CD4FF7545A}"/>
                      </a:ext>
                    </a:extLst>
                  </p:cNvPr>
                  <p:cNvSpPr txBox="1"/>
                  <p:nvPr/>
                </p:nvSpPr>
                <p:spPr>
                  <a:xfrm>
                    <a:off x="1108167" y="2560543"/>
                    <a:ext cx="1027611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00" dirty="0"/>
                      <a:t>Minibatch </a:t>
                    </a:r>
                    <a14:m>
                      <m:oMath xmlns:m="http://schemas.openxmlformats.org/officeDocument/2006/math">
                        <m:r>
                          <a:rPr lang="en-CA" sz="1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7D484599-C7A1-49D0-8A5C-86CD4FF754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8167" y="2560543"/>
                    <a:ext cx="1027611" cy="2462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353102C-EDDD-8E9C-07A6-A0A3C5D8E694}"/>
                </a:ext>
              </a:extLst>
            </p:cNvPr>
            <p:cNvGrpSpPr/>
            <p:nvPr/>
          </p:nvGrpSpPr>
          <p:grpSpPr>
            <a:xfrm>
              <a:off x="5208553" y="2118436"/>
              <a:ext cx="2648608" cy="3158165"/>
              <a:chOff x="6285183" y="2309688"/>
              <a:chExt cx="2648608" cy="3158165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E4FA48DA-FE12-574A-C9BD-CEDED5CA2049}"/>
                  </a:ext>
                </a:extLst>
              </p:cNvPr>
              <p:cNvGrpSpPr/>
              <p:nvPr/>
            </p:nvGrpSpPr>
            <p:grpSpPr>
              <a:xfrm>
                <a:off x="6285183" y="3929692"/>
                <a:ext cx="2648607" cy="1538161"/>
                <a:chOff x="6628792" y="1641347"/>
                <a:chExt cx="849703" cy="938327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00E3ED5B-BFDB-200B-042D-172B254F2EAF}"/>
                    </a:ext>
                  </a:extLst>
                </p:cNvPr>
                <p:cNvSpPr/>
                <p:nvPr/>
              </p:nvSpPr>
              <p:spPr>
                <a:xfrm>
                  <a:off x="6628792" y="1641353"/>
                  <a:ext cx="849703" cy="93832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F5070ADF-09F2-BDFB-963F-C5B8BB22E052}"/>
                    </a:ext>
                  </a:extLst>
                </p:cNvPr>
                <p:cNvSpPr txBox="1"/>
                <p:nvPr/>
              </p:nvSpPr>
              <p:spPr>
                <a:xfrm>
                  <a:off x="6628792" y="1641347"/>
                  <a:ext cx="849703" cy="150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#1</a:t>
                  </a:r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B0F56192-965A-74A0-04A0-93A30312D19A}"/>
                  </a:ext>
                </a:extLst>
              </p:cNvPr>
              <p:cNvGrpSpPr/>
              <p:nvPr/>
            </p:nvGrpSpPr>
            <p:grpSpPr>
              <a:xfrm>
                <a:off x="6285184" y="2309688"/>
                <a:ext cx="2648607" cy="1538161"/>
                <a:chOff x="6628792" y="1641347"/>
                <a:chExt cx="849703" cy="938327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C94949CE-2E4C-4A14-D577-EA9EE027A6B5}"/>
                    </a:ext>
                  </a:extLst>
                </p:cNvPr>
                <p:cNvSpPr/>
                <p:nvPr/>
              </p:nvSpPr>
              <p:spPr>
                <a:xfrm>
                  <a:off x="6628792" y="1641353"/>
                  <a:ext cx="849703" cy="93832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0EE9B7F-42CB-299A-7E12-179849BA3CD2}"/>
                    </a:ext>
                  </a:extLst>
                </p:cNvPr>
                <p:cNvSpPr txBox="1"/>
                <p:nvPr/>
              </p:nvSpPr>
              <p:spPr>
                <a:xfrm>
                  <a:off x="6628792" y="1641347"/>
                  <a:ext cx="849703" cy="176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#0</a:t>
                  </a: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E5D4F63-EAB6-5CC0-1BFE-2288AEC7640A}"/>
                  </a:ext>
                </a:extLst>
              </p:cNvPr>
              <p:cNvGrpSpPr/>
              <p:nvPr/>
            </p:nvGrpSpPr>
            <p:grpSpPr>
              <a:xfrm rot="5400000">
                <a:off x="6209315" y="2832450"/>
                <a:ext cx="2869282" cy="2020858"/>
                <a:chOff x="2346124" y="2845977"/>
                <a:chExt cx="2226963" cy="1557499"/>
              </a:xfrm>
            </p:grpSpPr>
            <p:sp>
              <p:nvSpPr>
                <p:cNvPr id="52" name="Rounded Rectangle 51">
                  <a:extLst>
                    <a:ext uri="{FF2B5EF4-FFF2-40B4-BE49-F238E27FC236}">
                      <a16:creationId xmlns:a16="http://schemas.microsoft.com/office/drawing/2014/main" id="{18FFB1C7-7C3B-F8D3-37B9-495EA33829A8}"/>
                    </a:ext>
                  </a:extLst>
                </p:cNvPr>
                <p:cNvSpPr/>
                <p:nvPr/>
              </p:nvSpPr>
              <p:spPr>
                <a:xfrm>
                  <a:off x="3017067" y="4109562"/>
                  <a:ext cx="966653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Rounded Rectangle 52">
                  <a:extLst>
                    <a:ext uri="{FF2B5EF4-FFF2-40B4-BE49-F238E27FC236}">
                      <a16:creationId xmlns:a16="http://schemas.microsoft.com/office/drawing/2014/main" id="{381974D1-D1A9-1D93-3278-9ECB1AA71A4B}"/>
                    </a:ext>
                  </a:extLst>
                </p:cNvPr>
                <p:cNvSpPr/>
                <p:nvPr/>
              </p:nvSpPr>
              <p:spPr>
                <a:xfrm>
                  <a:off x="2346124" y="3477769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Rounded Rectangle 53">
                  <a:extLst>
                    <a:ext uri="{FF2B5EF4-FFF2-40B4-BE49-F238E27FC236}">
                      <a16:creationId xmlns:a16="http://schemas.microsoft.com/office/drawing/2014/main" id="{8B4A1FE7-E762-C771-9357-9749CDADB204}"/>
                    </a:ext>
                  </a:extLst>
                </p:cNvPr>
                <p:cNvSpPr/>
                <p:nvPr/>
              </p:nvSpPr>
              <p:spPr>
                <a:xfrm>
                  <a:off x="3606435" y="3477769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ounded Rectangle 54">
                  <a:extLst>
                    <a:ext uri="{FF2B5EF4-FFF2-40B4-BE49-F238E27FC236}">
                      <a16:creationId xmlns:a16="http://schemas.microsoft.com/office/drawing/2014/main" id="{D15D4C58-9D4C-2D20-4160-3F36A1ECC7BD}"/>
                    </a:ext>
                  </a:extLst>
                </p:cNvPr>
                <p:cNvSpPr/>
                <p:nvPr/>
              </p:nvSpPr>
              <p:spPr>
                <a:xfrm>
                  <a:off x="3017067" y="2845977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9F434CA3-781A-A279-7EAC-321D01AB3D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00393" y="3771684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56872E93-90F9-03A4-2EC4-1E86693D9883}"/>
                    </a:ext>
                  </a:extLst>
                </p:cNvPr>
                <p:cNvCxnSpPr>
                  <a:cxnSpLocks/>
                  <a:stCxn id="52" idx="0"/>
                </p:cNvCxnSpPr>
                <p:nvPr/>
              </p:nvCxnSpPr>
              <p:spPr>
                <a:xfrm rot="16200000" flipV="1">
                  <a:off x="3089792" y="3698960"/>
                  <a:ext cx="337877" cy="483328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DB2F91F3-2480-2441-F766-FC54421E6A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500393" y="3139890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>
                  <a:extLst>
                    <a:ext uri="{FF2B5EF4-FFF2-40B4-BE49-F238E27FC236}">
                      <a16:creationId xmlns:a16="http://schemas.microsoft.com/office/drawing/2014/main" id="{C1C3BFD7-1BC9-C8B6-6576-8CD8C7C1B05B}"/>
                    </a:ext>
                  </a:extLst>
                </p:cNvPr>
                <p:cNvCxnSpPr/>
                <p:nvPr/>
              </p:nvCxnSpPr>
              <p:spPr>
                <a:xfrm flipV="1">
                  <a:off x="3017067" y="3139891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9576397-4783-8A12-DA18-9FFF6E2D6E65}"/>
                </a:ext>
              </a:extLst>
            </p:cNvPr>
            <p:cNvGrpSpPr/>
            <p:nvPr/>
          </p:nvGrpSpPr>
          <p:grpSpPr>
            <a:xfrm>
              <a:off x="3631145" y="3091880"/>
              <a:ext cx="1287697" cy="1211274"/>
              <a:chOff x="1965439" y="2807615"/>
              <a:chExt cx="1599407" cy="1314149"/>
            </a:xfrm>
          </p:grpSpPr>
          <p:sp>
            <p:nvSpPr>
              <p:cNvPr id="46" name="Down Arrow 45">
                <a:extLst>
                  <a:ext uri="{FF2B5EF4-FFF2-40B4-BE49-F238E27FC236}">
                    <a16:creationId xmlns:a16="http://schemas.microsoft.com/office/drawing/2014/main" id="{E3F008D3-6FDE-00EE-D1B6-188FB553D804}"/>
                  </a:ext>
                </a:extLst>
              </p:cNvPr>
              <p:cNvSpPr/>
              <p:nvPr/>
            </p:nvSpPr>
            <p:spPr>
              <a:xfrm rot="16200000">
                <a:off x="2108068" y="2664986"/>
                <a:ext cx="1314149" cy="1599407"/>
              </a:xfrm>
              <a:prstGeom prst="down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Magnetic Disk 46">
                    <a:extLst>
                      <a:ext uri="{FF2B5EF4-FFF2-40B4-BE49-F238E27FC236}">
                        <a16:creationId xmlns:a16="http://schemas.microsoft.com/office/drawing/2014/main" id="{51FA8578-D097-52CB-73CF-613F63655487}"/>
                      </a:ext>
                    </a:extLst>
                  </p:cNvPr>
                  <p:cNvSpPr/>
                  <p:nvPr/>
                </p:nvSpPr>
                <p:spPr>
                  <a:xfrm>
                    <a:off x="2262058" y="3212798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CA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47" name="Magnetic Disk 46">
                    <a:extLst>
                      <a:ext uri="{FF2B5EF4-FFF2-40B4-BE49-F238E27FC236}">
                        <a16:creationId xmlns:a16="http://schemas.microsoft.com/office/drawing/2014/main" id="{51FA8578-D097-52CB-73CF-613F6365548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2058" y="3212798"/>
                    <a:ext cx="764177" cy="503786"/>
                  </a:xfrm>
                  <a:prstGeom prst="flowChartMagneticDisk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67E6DF8E-C246-FD71-42F8-2B4BB5F855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3400" y="1145720"/>
            <a:ext cx="2085028" cy="477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07137"/>
      </p:ext>
    </p:extLst>
  </p:cSld>
  <p:clrMapOvr>
    <a:masterClrMapping/>
  </p:clrMapOvr>
  <p:transition spd="slow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F80A80D1-34E6-F6DB-AAE4-7ECECE7D25B1}"/>
              </a:ext>
            </a:extLst>
          </p:cNvPr>
          <p:cNvSpPr/>
          <p:nvPr/>
        </p:nvSpPr>
        <p:spPr>
          <a:xfrm>
            <a:off x="315871" y="459106"/>
            <a:ext cx="10106365" cy="31951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B3E93F51-6F1D-529B-4ADE-32723C75B493}"/>
              </a:ext>
            </a:extLst>
          </p:cNvPr>
          <p:cNvSpPr/>
          <p:nvPr/>
        </p:nvSpPr>
        <p:spPr>
          <a:xfrm>
            <a:off x="378164" y="3662898"/>
            <a:ext cx="10106365" cy="31951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7" name="Content Placeholder 3">
            <a:extLst>
              <a:ext uri="{FF2B5EF4-FFF2-40B4-BE49-F238E27FC236}">
                <a16:creationId xmlns:a16="http://schemas.microsoft.com/office/drawing/2014/main" id="{9CF8AED5-987F-3E29-05D3-86BA71A5F8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2671080"/>
              </p:ext>
            </p:extLst>
          </p:nvPr>
        </p:nvGraphicFramePr>
        <p:xfrm>
          <a:off x="4953257" y="951316"/>
          <a:ext cx="1559808" cy="975518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60000"/>
                    <a:lumOff val="40000"/>
                  </a:schemeClr>
                </a:solidFill>
                <a:tableStyleId>{5C22544A-7EE6-4342-B048-85BDC9FD1C3A}</a:tableStyleId>
              </a:tblPr>
              <a:tblGrid>
                <a:gridCol w="389952">
                  <a:extLst>
                    <a:ext uri="{9D8B030D-6E8A-4147-A177-3AD203B41FA5}">
                      <a16:colId xmlns:a16="http://schemas.microsoft.com/office/drawing/2014/main" val="2012773430"/>
                    </a:ext>
                  </a:extLst>
                </a:gridCol>
                <a:gridCol w="389952">
                  <a:extLst>
                    <a:ext uri="{9D8B030D-6E8A-4147-A177-3AD203B41FA5}">
                      <a16:colId xmlns:a16="http://schemas.microsoft.com/office/drawing/2014/main" val="4218604213"/>
                    </a:ext>
                  </a:extLst>
                </a:gridCol>
                <a:gridCol w="389952">
                  <a:extLst>
                    <a:ext uri="{9D8B030D-6E8A-4147-A177-3AD203B41FA5}">
                      <a16:colId xmlns:a16="http://schemas.microsoft.com/office/drawing/2014/main" val="4016749083"/>
                    </a:ext>
                  </a:extLst>
                </a:gridCol>
                <a:gridCol w="389952">
                  <a:extLst>
                    <a:ext uri="{9D8B030D-6E8A-4147-A177-3AD203B41FA5}">
                      <a16:colId xmlns:a16="http://schemas.microsoft.com/office/drawing/2014/main" val="1398095981"/>
                    </a:ext>
                  </a:extLst>
                </a:gridCol>
              </a:tblGrid>
              <a:tr h="487759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X_13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X_14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312304"/>
                  </a:ext>
                </a:extLst>
              </a:tr>
              <a:tr h="4877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X_23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X_24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833275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1BF500AD-6FEC-87A0-CFDA-6B5CBA0ED6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74601"/>
              </p:ext>
            </p:extLst>
          </p:nvPr>
        </p:nvGraphicFramePr>
        <p:xfrm>
          <a:off x="6958520" y="522751"/>
          <a:ext cx="469809" cy="1406260"/>
        </p:xfrm>
        <a:graphic>
          <a:graphicData uri="http://schemas.openxmlformats.org/drawingml/2006/table">
            <a:tbl>
              <a:tblPr firstRow="1" bandRow="1">
                <a:solidFill>
                  <a:srgbClr val="E6B9EE"/>
                </a:solidFill>
                <a:tableStyleId>{5C22544A-7EE6-4342-B048-85BDC9FD1C3A}</a:tableStyleId>
              </a:tblPr>
              <a:tblGrid>
                <a:gridCol w="469809">
                  <a:extLst>
                    <a:ext uri="{9D8B030D-6E8A-4147-A177-3AD203B41FA5}">
                      <a16:colId xmlns:a16="http://schemas.microsoft.com/office/drawing/2014/main" val="1714898797"/>
                    </a:ext>
                  </a:extLst>
                </a:gridCol>
              </a:tblGrid>
              <a:tr h="35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A_11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00159"/>
                  </a:ext>
                </a:extLst>
              </a:tr>
              <a:tr h="35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A_21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408593"/>
                  </a:ext>
                </a:extLst>
              </a:tr>
              <a:tr h="35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A_31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884621"/>
                  </a:ext>
                </a:extLst>
              </a:tr>
              <a:tr h="35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A_41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729287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FCBD5C19-78FF-8C51-A300-24D4B0370E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935225"/>
              </p:ext>
            </p:extLst>
          </p:nvPr>
        </p:nvGraphicFramePr>
        <p:xfrm>
          <a:off x="4953257" y="2023234"/>
          <a:ext cx="1559808" cy="975518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60000"/>
                    <a:lumOff val="40000"/>
                  </a:schemeClr>
                </a:solidFill>
                <a:tableStyleId>{5C22544A-7EE6-4342-B048-85BDC9FD1C3A}</a:tableStyleId>
              </a:tblPr>
              <a:tblGrid>
                <a:gridCol w="389952">
                  <a:extLst>
                    <a:ext uri="{9D8B030D-6E8A-4147-A177-3AD203B41FA5}">
                      <a16:colId xmlns:a16="http://schemas.microsoft.com/office/drawing/2014/main" val="2138892807"/>
                    </a:ext>
                  </a:extLst>
                </a:gridCol>
                <a:gridCol w="389952">
                  <a:extLst>
                    <a:ext uri="{9D8B030D-6E8A-4147-A177-3AD203B41FA5}">
                      <a16:colId xmlns:a16="http://schemas.microsoft.com/office/drawing/2014/main" val="2976851976"/>
                    </a:ext>
                  </a:extLst>
                </a:gridCol>
                <a:gridCol w="389952">
                  <a:extLst>
                    <a:ext uri="{9D8B030D-6E8A-4147-A177-3AD203B41FA5}">
                      <a16:colId xmlns:a16="http://schemas.microsoft.com/office/drawing/2014/main" val="2718254881"/>
                    </a:ext>
                  </a:extLst>
                </a:gridCol>
                <a:gridCol w="389952">
                  <a:extLst>
                    <a:ext uri="{9D8B030D-6E8A-4147-A177-3AD203B41FA5}">
                      <a16:colId xmlns:a16="http://schemas.microsoft.com/office/drawing/2014/main" val="425252333"/>
                    </a:ext>
                  </a:extLst>
                </a:gridCol>
              </a:tblGrid>
              <a:tr h="487759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X_13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X_14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21638"/>
                  </a:ext>
                </a:extLst>
              </a:tr>
              <a:tr h="4877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X_23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X_24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628104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F279A0AC-517C-BC41-D73C-F24D691D1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680561"/>
              </p:ext>
            </p:extLst>
          </p:nvPr>
        </p:nvGraphicFramePr>
        <p:xfrm>
          <a:off x="6950422" y="2024978"/>
          <a:ext cx="469809" cy="1406260"/>
        </p:xfrm>
        <a:graphic>
          <a:graphicData uri="http://schemas.openxmlformats.org/drawingml/2006/table">
            <a:tbl>
              <a:tblPr firstRow="1" bandRow="1">
                <a:solidFill>
                  <a:srgbClr val="E6B9EE"/>
                </a:solidFill>
                <a:tableStyleId>{5C22544A-7EE6-4342-B048-85BDC9FD1C3A}</a:tableStyleId>
              </a:tblPr>
              <a:tblGrid>
                <a:gridCol w="469809">
                  <a:extLst>
                    <a:ext uri="{9D8B030D-6E8A-4147-A177-3AD203B41FA5}">
                      <a16:colId xmlns:a16="http://schemas.microsoft.com/office/drawing/2014/main" val="960450595"/>
                    </a:ext>
                  </a:extLst>
                </a:gridCol>
              </a:tblGrid>
              <a:tr h="35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A_12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810437"/>
                  </a:ext>
                </a:extLst>
              </a:tr>
              <a:tr h="35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A_22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145326"/>
                  </a:ext>
                </a:extLst>
              </a:tr>
              <a:tr h="35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A_32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662360"/>
                  </a:ext>
                </a:extLst>
              </a:tr>
              <a:tr h="35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A_42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38299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7B94017-0FEA-BC23-129F-29DEEFA6CD0B}"/>
                  </a:ext>
                </a:extLst>
              </p:cNvPr>
              <p:cNvSpPr txBox="1"/>
              <p:nvPr/>
            </p:nvSpPr>
            <p:spPr>
              <a:xfrm>
                <a:off x="6509845" y="1179101"/>
                <a:ext cx="221930" cy="518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771" b="1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771" b="1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7B94017-0FEA-BC23-129F-29DEEFA6C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845" y="1179101"/>
                <a:ext cx="221930" cy="518732"/>
              </a:xfrm>
              <a:prstGeom prst="rect">
                <a:avLst/>
              </a:prstGeom>
              <a:blipFill>
                <a:blip r:embed="rId2"/>
                <a:stretch>
                  <a:fillRect r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AD751F0-A054-24A6-8266-935579A0AF0A}"/>
                  </a:ext>
                </a:extLst>
              </p:cNvPr>
              <p:cNvSpPr txBox="1"/>
              <p:nvPr/>
            </p:nvSpPr>
            <p:spPr>
              <a:xfrm>
                <a:off x="6506167" y="2250626"/>
                <a:ext cx="221930" cy="518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771" b="1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771" b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AD751F0-A054-24A6-8266-935579A0A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167" y="2250626"/>
                <a:ext cx="221930" cy="518732"/>
              </a:xfrm>
              <a:prstGeom prst="rect">
                <a:avLst/>
              </a:prstGeom>
              <a:blipFill>
                <a:blip r:embed="rId3"/>
                <a:stretch>
                  <a:fillRect l="-5556" r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9C26186-24D5-3356-3181-853865EACCB9}"/>
                  </a:ext>
                </a:extLst>
              </p:cNvPr>
              <p:cNvSpPr txBox="1"/>
              <p:nvPr/>
            </p:nvSpPr>
            <p:spPr>
              <a:xfrm>
                <a:off x="7552124" y="1082859"/>
                <a:ext cx="221930" cy="411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77" b="1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77" b="1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9C26186-24D5-3356-3181-853865EAC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124" y="1082859"/>
                <a:ext cx="221930" cy="411972"/>
              </a:xfrm>
              <a:prstGeom prst="rect">
                <a:avLst/>
              </a:prstGeom>
              <a:blipFill>
                <a:blip r:embed="rId4"/>
                <a:stretch>
                  <a:fillRect r="-6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61E11EF-C7BB-D323-EEA4-E5A5E6C1706E}"/>
                  </a:ext>
                </a:extLst>
              </p:cNvPr>
              <p:cNvSpPr txBox="1"/>
              <p:nvPr/>
            </p:nvSpPr>
            <p:spPr>
              <a:xfrm>
                <a:off x="7531168" y="2252717"/>
                <a:ext cx="221930" cy="411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77" b="1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77" b="1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61E11EF-C7BB-D323-EEA4-E5A5E6C17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1168" y="2252717"/>
                <a:ext cx="221930" cy="411972"/>
              </a:xfrm>
              <a:prstGeom prst="rect">
                <a:avLst/>
              </a:prstGeom>
              <a:blipFill>
                <a:blip r:embed="rId5"/>
                <a:stretch>
                  <a:fillRect r="-5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7" name="Content Placeholder 3">
            <a:extLst>
              <a:ext uri="{FF2B5EF4-FFF2-40B4-BE49-F238E27FC236}">
                <a16:creationId xmlns:a16="http://schemas.microsoft.com/office/drawing/2014/main" id="{FEAA9C27-ACC4-6C57-84EE-328A33C248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6359253"/>
              </p:ext>
            </p:extLst>
          </p:nvPr>
        </p:nvGraphicFramePr>
        <p:xfrm>
          <a:off x="7864486" y="946381"/>
          <a:ext cx="389952" cy="665454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60000"/>
                    <a:lumOff val="40000"/>
                  </a:schemeClr>
                </a:solidFill>
                <a:tableStyleId>{5C22544A-7EE6-4342-B048-85BDC9FD1C3A}</a:tableStyleId>
              </a:tblPr>
              <a:tblGrid>
                <a:gridCol w="389952">
                  <a:extLst>
                    <a:ext uri="{9D8B030D-6E8A-4147-A177-3AD203B41FA5}">
                      <a16:colId xmlns:a16="http://schemas.microsoft.com/office/drawing/2014/main" val="2012773430"/>
                    </a:ext>
                  </a:extLst>
                </a:gridCol>
              </a:tblGrid>
              <a:tr h="332727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Y_11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312304"/>
                  </a:ext>
                </a:extLst>
              </a:tr>
              <a:tr h="332727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Y_21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833275"/>
                  </a:ext>
                </a:extLst>
              </a:tr>
            </a:tbl>
          </a:graphicData>
        </a:graphic>
      </p:graphicFrame>
      <p:graphicFrame>
        <p:nvGraphicFramePr>
          <p:cNvPr id="67" name="Content Placeholder 3">
            <a:extLst>
              <a:ext uri="{FF2B5EF4-FFF2-40B4-BE49-F238E27FC236}">
                <a16:creationId xmlns:a16="http://schemas.microsoft.com/office/drawing/2014/main" id="{F8A23FD8-51C9-509A-03E6-D2679FAB18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7434222"/>
              </p:ext>
            </p:extLst>
          </p:nvPr>
        </p:nvGraphicFramePr>
        <p:xfrm>
          <a:off x="9220832" y="1494831"/>
          <a:ext cx="779904" cy="665454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60000"/>
                    <a:lumOff val="40000"/>
                  </a:schemeClr>
                </a:solidFill>
                <a:tableStyleId>{5C22544A-7EE6-4342-B048-85BDC9FD1C3A}</a:tableStyleId>
              </a:tblPr>
              <a:tblGrid>
                <a:gridCol w="389952">
                  <a:extLst>
                    <a:ext uri="{9D8B030D-6E8A-4147-A177-3AD203B41FA5}">
                      <a16:colId xmlns:a16="http://schemas.microsoft.com/office/drawing/2014/main" val="2012773430"/>
                    </a:ext>
                  </a:extLst>
                </a:gridCol>
                <a:gridCol w="389952">
                  <a:extLst>
                    <a:ext uri="{9D8B030D-6E8A-4147-A177-3AD203B41FA5}">
                      <a16:colId xmlns:a16="http://schemas.microsoft.com/office/drawing/2014/main" val="4218604213"/>
                    </a:ext>
                  </a:extLst>
                </a:gridCol>
              </a:tblGrid>
              <a:tr h="332727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Y_11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Y_12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312304"/>
                  </a:ext>
                </a:extLst>
              </a:tr>
              <a:tr h="332727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Y_21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Y_22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833275"/>
                  </a:ext>
                </a:extLst>
              </a:tr>
            </a:tbl>
          </a:graphicData>
        </a:graphic>
      </p:graphicFrame>
      <p:sp>
        <p:nvSpPr>
          <p:cNvPr id="70" name="TextBox 69">
            <a:extLst>
              <a:ext uri="{FF2B5EF4-FFF2-40B4-BE49-F238E27FC236}">
                <a16:creationId xmlns:a16="http://schemas.microsoft.com/office/drawing/2014/main" id="{ECD405CA-D94B-2178-BBF5-4858CED46771}"/>
              </a:ext>
            </a:extLst>
          </p:cNvPr>
          <p:cNvSpPr txBox="1"/>
          <p:nvPr/>
        </p:nvSpPr>
        <p:spPr>
          <a:xfrm>
            <a:off x="543632" y="559462"/>
            <a:ext cx="4825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latin typeface="+mj-lt"/>
                <a:ea typeface="+mj-ea"/>
                <a:cs typeface="+mj-cs"/>
              </a:rPr>
              <a:t>Column parallelism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8A5BCEB-E0A0-BFA9-1D15-1685E47E0A48}"/>
              </a:ext>
            </a:extLst>
          </p:cNvPr>
          <p:cNvSpPr txBox="1"/>
          <p:nvPr/>
        </p:nvSpPr>
        <p:spPr>
          <a:xfrm>
            <a:off x="7831701" y="1691249"/>
            <a:ext cx="453161" cy="33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9" b="1" dirty="0"/>
              <a:t>cat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E84DF55-F09A-06F6-1725-F5103990DE31}"/>
                  </a:ext>
                </a:extLst>
              </p:cNvPr>
              <p:cNvSpPr txBox="1"/>
              <p:nvPr/>
            </p:nvSpPr>
            <p:spPr>
              <a:xfrm>
                <a:off x="8816734" y="1639937"/>
                <a:ext cx="221930" cy="411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77" b="1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77" b="1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E84DF55-F09A-06F6-1725-F5103990D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6734" y="1639937"/>
                <a:ext cx="221930" cy="411972"/>
              </a:xfrm>
              <a:prstGeom prst="rect">
                <a:avLst/>
              </a:prstGeom>
              <a:blipFill>
                <a:blip r:embed="rId6"/>
                <a:stretch>
                  <a:fillRect r="-5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7" name="Content Placeholder 3">
            <a:extLst>
              <a:ext uri="{FF2B5EF4-FFF2-40B4-BE49-F238E27FC236}">
                <a16:creationId xmlns:a16="http://schemas.microsoft.com/office/drawing/2014/main" id="{4EDD3E18-0CB3-C850-70C9-0716B9767E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1089296"/>
              </p:ext>
            </p:extLst>
          </p:nvPr>
        </p:nvGraphicFramePr>
        <p:xfrm>
          <a:off x="4928765" y="4194101"/>
          <a:ext cx="779904" cy="797668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60000"/>
                    <a:lumOff val="40000"/>
                  </a:schemeClr>
                </a:solidFill>
                <a:tableStyleId>{5C22544A-7EE6-4342-B048-85BDC9FD1C3A}</a:tableStyleId>
              </a:tblPr>
              <a:tblGrid>
                <a:gridCol w="389952">
                  <a:extLst>
                    <a:ext uri="{9D8B030D-6E8A-4147-A177-3AD203B41FA5}">
                      <a16:colId xmlns:a16="http://schemas.microsoft.com/office/drawing/2014/main" val="2012773430"/>
                    </a:ext>
                  </a:extLst>
                </a:gridCol>
                <a:gridCol w="389952">
                  <a:extLst>
                    <a:ext uri="{9D8B030D-6E8A-4147-A177-3AD203B41FA5}">
                      <a16:colId xmlns:a16="http://schemas.microsoft.com/office/drawing/2014/main" val="4218604213"/>
                    </a:ext>
                  </a:extLst>
                </a:gridCol>
              </a:tblGrid>
              <a:tr h="39883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312304"/>
                  </a:ext>
                </a:extLst>
              </a:tr>
              <a:tr h="3988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833275"/>
                  </a:ext>
                </a:extLst>
              </a:tr>
            </a:tbl>
          </a:graphicData>
        </a:graphic>
      </p:graphicFrame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E44C177A-9394-D4D5-581A-614348C11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123874"/>
              </p:ext>
            </p:extLst>
          </p:nvPr>
        </p:nvGraphicFramePr>
        <p:xfrm>
          <a:off x="4928765" y="5294955"/>
          <a:ext cx="779904" cy="797668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60000"/>
                    <a:lumOff val="40000"/>
                  </a:schemeClr>
                </a:solidFill>
                <a:tableStyleId>{5C22544A-7EE6-4342-B048-85BDC9FD1C3A}</a:tableStyleId>
              </a:tblPr>
              <a:tblGrid>
                <a:gridCol w="389952">
                  <a:extLst>
                    <a:ext uri="{9D8B030D-6E8A-4147-A177-3AD203B41FA5}">
                      <a16:colId xmlns:a16="http://schemas.microsoft.com/office/drawing/2014/main" val="2138892807"/>
                    </a:ext>
                  </a:extLst>
                </a:gridCol>
                <a:gridCol w="389952">
                  <a:extLst>
                    <a:ext uri="{9D8B030D-6E8A-4147-A177-3AD203B41FA5}">
                      <a16:colId xmlns:a16="http://schemas.microsoft.com/office/drawing/2014/main" val="2976851976"/>
                    </a:ext>
                  </a:extLst>
                </a:gridCol>
              </a:tblGrid>
              <a:tr h="39883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X_13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X_14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21638"/>
                  </a:ext>
                </a:extLst>
              </a:tr>
              <a:tr h="3988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X_23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X_24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6281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8705964-6C91-9F1D-27BA-BEDA214F8BAC}"/>
                  </a:ext>
                </a:extLst>
              </p:cNvPr>
              <p:cNvSpPr txBox="1"/>
              <p:nvPr/>
            </p:nvSpPr>
            <p:spPr>
              <a:xfrm>
                <a:off x="5877486" y="4370661"/>
                <a:ext cx="221930" cy="518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771" b="1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771" b="1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8705964-6C91-9F1D-27BA-BEDA214F8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486" y="4370661"/>
                <a:ext cx="221930" cy="518732"/>
              </a:xfrm>
              <a:prstGeom prst="rect">
                <a:avLst/>
              </a:prstGeom>
              <a:blipFill>
                <a:blip r:embed="rId7"/>
                <a:stretch>
                  <a:fillRect r="-8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429D46C-DFB4-1F8A-C6BA-AA23D3A77E42}"/>
                  </a:ext>
                </a:extLst>
              </p:cNvPr>
              <p:cNvSpPr txBox="1"/>
              <p:nvPr/>
            </p:nvSpPr>
            <p:spPr>
              <a:xfrm>
                <a:off x="5877486" y="5402573"/>
                <a:ext cx="221930" cy="518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771" b="1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771" b="1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429D46C-DFB4-1F8A-C6BA-AA23D3A77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486" y="5402573"/>
                <a:ext cx="221930" cy="518732"/>
              </a:xfrm>
              <a:prstGeom prst="rect">
                <a:avLst/>
              </a:prstGeom>
              <a:blipFill>
                <a:blip r:embed="rId8"/>
                <a:stretch>
                  <a:fillRect r="-8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7" name="Content Placeholder 3">
            <a:extLst>
              <a:ext uri="{FF2B5EF4-FFF2-40B4-BE49-F238E27FC236}">
                <a16:creationId xmlns:a16="http://schemas.microsoft.com/office/drawing/2014/main" id="{02CA53B9-557D-032C-9FF0-E1E7C4B0DA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0394206"/>
              </p:ext>
            </p:extLst>
          </p:nvPr>
        </p:nvGraphicFramePr>
        <p:xfrm>
          <a:off x="9208791" y="4774555"/>
          <a:ext cx="779904" cy="665454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60000"/>
                    <a:lumOff val="40000"/>
                  </a:schemeClr>
                </a:solidFill>
                <a:tableStyleId>{5C22544A-7EE6-4342-B048-85BDC9FD1C3A}</a:tableStyleId>
              </a:tblPr>
              <a:tblGrid>
                <a:gridCol w="389952">
                  <a:extLst>
                    <a:ext uri="{9D8B030D-6E8A-4147-A177-3AD203B41FA5}">
                      <a16:colId xmlns:a16="http://schemas.microsoft.com/office/drawing/2014/main" val="2012773430"/>
                    </a:ext>
                  </a:extLst>
                </a:gridCol>
                <a:gridCol w="389952">
                  <a:extLst>
                    <a:ext uri="{9D8B030D-6E8A-4147-A177-3AD203B41FA5}">
                      <a16:colId xmlns:a16="http://schemas.microsoft.com/office/drawing/2014/main" val="4218604213"/>
                    </a:ext>
                  </a:extLst>
                </a:gridCol>
              </a:tblGrid>
              <a:tr h="332727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Y_11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Y_12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312304"/>
                  </a:ext>
                </a:extLst>
              </a:tr>
              <a:tr h="332727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Y_21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Y_22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83327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6E95186-E611-2BD2-7B79-1AF8EC0AB355}"/>
                  </a:ext>
                </a:extLst>
              </p:cNvPr>
              <p:cNvSpPr txBox="1"/>
              <p:nvPr/>
            </p:nvSpPr>
            <p:spPr>
              <a:xfrm>
                <a:off x="8820354" y="4901296"/>
                <a:ext cx="221930" cy="411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77" b="1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77" b="1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6E95186-E611-2BD2-7B79-1AF8EC0AB3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354" y="4901296"/>
                <a:ext cx="221930" cy="411972"/>
              </a:xfrm>
              <a:prstGeom prst="rect">
                <a:avLst/>
              </a:prstGeom>
              <a:blipFill>
                <a:blip r:embed="rId9"/>
                <a:stretch>
                  <a:fillRect r="-5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9" name="Table 88">
            <a:extLst>
              <a:ext uri="{FF2B5EF4-FFF2-40B4-BE49-F238E27FC236}">
                <a16:creationId xmlns:a16="http://schemas.microsoft.com/office/drawing/2014/main" id="{9D2944BD-9ED5-006C-FACC-02B1255FF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32949"/>
              </p:ext>
            </p:extLst>
          </p:nvPr>
        </p:nvGraphicFramePr>
        <p:xfrm>
          <a:off x="6533011" y="4167388"/>
          <a:ext cx="864826" cy="824382"/>
        </p:xfrm>
        <a:graphic>
          <a:graphicData uri="http://schemas.openxmlformats.org/drawingml/2006/table">
            <a:tbl>
              <a:tblPr firstRow="1" bandRow="1">
                <a:solidFill>
                  <a:srgbClr val="E6B9EE"/>
                </a:solidFill>
                <a:tableStyleId>{5C22544A-7EE6-4342-B048-85BDC9FD1C3A}</a:tableStyleId>
              </a:tblPr>
              <a:tblGrid>
                <a:gridCol w="432413">
                  <a:extLst>
                    <a:ext uri="{9D8B030D-6E8A-4147-A177-3AD203B41FA5}">
                      <a16:colId xmlns:a16="http://schemas.microsoft.com/office/drawing/2014/main" val="156384970"/>
                    </a:ext>
                  </a:extLst>
                </a:gridCol>
                <a:gridCol w="432413">
                  <a:extLst>
                    <a:ext uri="{9D8B030D-6E8A-4147-A177-3AD203B41FA5}">
                      <a16:colId xmlns:a16="http://schemas.microsoft.com/office/drawing/2014/main" val="6827060"/>
                    </a:ext>
                  </a:extLst>
                </a:gridCol>
              </a:tblGrid>
              <a:tr h="4121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A_11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A_12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308861"/>
                  </a:ext>
                </a:extLst>
              </a:tr>
              <a:tr h="4121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A_21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A_22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846987"/>
                  </a:ext>
                </a:extLst>
              </a:tr>
            </a:tbl>
          </a:graphicData>
        </a:graphic>
      </p:graphicFrame>
      <p:graphicFrame>
        <p:nvGraphicFramePr>
          <p:cNvPr id="90" name="Table 89">
            <a:extLst>
              <a:ext uri="{FF2B5EF4-FFF2-40B4-BE49-F238E27FC236}">
                <a16:creationId xmlns:a16="http://schemas.microsoft.com/office/drawing/2014/main" id="{2F87C0A8-4038-A917-6D41-9E31B8903E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951329"/>
              </p:ext>
            </p:extLst>
          </p:nvPr>
        </p:nvGraphicFramePr>
        <p:xfrm>
          <a:off x="6533011" y="5280256"/>
          <a:ext cx="864826" cy="797668"/>
        </p:xfrm>
        <a:graphic>
          <a:graphicData uri="http://schemas.openxmlformats.org/drawingml/2006/table">
            <a:tbl>
              <a:tblPr firstRow="1" bandRow="1">
                <a:solidFill>
                  <a:srgbClr val="E6B9EE"/>
                </a:solidFill>
                <a:tableStyleId>{5C22544A-7EE6-4342-B048-85BDC9FD1C3A}</a:tableStyleId>
              </a:tblPr>
              <a:tblGrid>
                <a:gridCol w="432413">
                  <a:extLst>
                    <a:ext uri="{9D8B030D-6E8A-4147-A177-3AD203B41FA5}">
                      <a16:colId xmlns:a16="http://schemas.microsoft.com/office/drawing/2014/main" val="156384970"/>
                    </a:ext>
                  </a:extLst>
                </a:gridCol>
                <a:gridCol w="432413">
                  <a:extLst>
                    <a:ext uri="{9D8B030D-6E8A-4147-A177-3AD203B41FA5}">
                      <a16:colId xmlns:a16="http://schemas.microsoft.com/office/drawing/2014/main" val="6827060"/>
                    </a:ext>
                  </a:extLst>
                </a:gridCol>
              </a:tblGrid>
              <a:tr h="3988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A_31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A_32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308861"/>
                  </a:ext>
                </a:extLst>
              </a:tr>
              <a:tr h="3988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A_41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A_42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846987"/>
                  </a:ext>
                </a:extLst>
              </a:tr>
            </a:tbl>
          </a:graphicData>
        </a:graphic>
      </p:graphicFrame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037802A4-5B38-0BC0-94D3-DFD95D8F0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277340"/>
              </p:ext>
            </p:extLst>
          </p:nvPr>
        </p:nvGraphicFramePr>
        <p:xfrm>
          <a:off x="7864486" y="4182558"/>
          <a:ext cx="900944" cy="780156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60000"/>
                    <a:lumOff val="40000"/>
                  </a:schemeClr>
                </a:solidFill>
                <a:tableStyleId>{5C22544A-7EE6-4342-B048-85BDC9FD1C3A}</a:tableStyleId>
              </a:tblPr>
              <a:tblGrid>
                <a:gridCol w="450472">
                  <a:extLst>
                    <a:ext uri="{9D8B030D-6E8A-4147-A177-3AD203B41FA5}">
                      <a16:colId xmlns:a16="http://schemas.microsoft.com/office/drawing/2014/main" val="1059194158"/>
                    </a:ext>
                  </a:extLst>
                </a:gridCol>
                <a:gridCol w="450472">
                  <a:extLst>
                    <a:ext uri="{9D8B030D-6E8A-4147-A177-3AD203B41FA5}">
                      <a16:colId xmlns:a16="http://schemas.microsoft.com/office/drawing/2014/main" val="3423015282"/>
                    </a:ext>
                  </a:extLst>
                </a:gridCol>
              </a:tblGrid>
              <a:tr h="39007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Y1_11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Y1_12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578358"/>
                  </a:ext>
                </a:extLst>
              </a:tr>
              <a:tr h="39007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Y1_21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Y1_22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7862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E4035B5-6647-C206-0CCF-49F0BC354683}"/>
                  </a:ext>
                </a:extLst>
              </p:cNvPr>
              <p:cNvSpPr txBox="1"/>
              <p:nvPr/>
            </p:nvSpPr>
            <p:spPr>
              <a:xfrm>
                <a:off x="4902361" y="695561"/>
                <a:ext cx="221930" cy="305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85" i="1" dirty="0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1385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E4035B5-6647-C206-0CCF-49F0BC354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361" y="695561"/>
                <a:ext cx="221930" cy="305468"/>
              </a:xfrm>
              <a:prstGeom prst="rect">
                <a:avLst/>
              </a:prstGeom>
              <a:blipFill>
                <a:blip r:embed="rId10"/>
                <a:stretch>
                  <a:fillRect r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591140F-275F-2DB4-6504-799DC1195C34}"/>
                  </a:ext>
                </a:extLst>
              </p:cNvPr>
              <p:cNvSpPr txBox="1"/>
              <p:nvPr/>
            </p:nvSpPr>
            <p:spPr>
              <a:xfrm>
                <a:off x="6489000" y="442336"/>
                <a:ext cx="640378" cy="305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385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385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CA" sz="1385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385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591140F-275F-2DB4-6504-799DC1195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000" y="442336"/>
                <a:ext cx="640378" cy="30546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TextBox 98">
            <a:extLst>
              <a:ext uri="{FF2B5EF4-FFF2-40B4-BE49-F238E27FC236}">
                <a16:creationId xmlns:a16="http://schemas.microsoft.com/office/drawing/2014/main" id="{325E5EF1-7AA5-FFC0-BF6A-7D68BC485B10}"/>
              </a:ext>
            </a:extLst>
          </p:cNvPr>
          <p:cNvSpPr txBox="1"/>
          <p:nvPr/>
        </p:nvSpPr>
        <p:spPr>
          <a:xfrm>
            <a:off x="7918708" y="2852174"/>
            <a:ext cx="389952" cy="305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5" dirty="0"/>
              <a:t>Y2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FDCC81D-9819-C1D1-03EE-A08476345560}"/>
              </a:ext>
            </a:extLst>
          </p:cNvPr>
          <p:cNvSpPr txBox="1"/>
          <p:nvPr/>
        </p:nvSpPr>
        <p:spPr>
          <a:xfrm>
            <a:off x="7897849" y="591394"/>
            <a:ext cx="431670" cy="305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5" dirty="0"/>
              <a:t>Y1</a:t>
            </a:r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4D026224-B8CE-53C8-4D2D-726327AA2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120926"/>
              </p:ext>
            </p:extLst>
          </p:nvPr>
        </p:nvGraphicFramePr>
        <p:xfrm>
          <a:off x="7862683" y="5343964"/>
          <a:ext cx="900944" cy="780156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60000"/>
                    <a:lumOff val="40000"/>
                  </a:schemeClr>
                </a:solidFill>
                <a:tableStyleId>{5C22544A-7EE6-4342-B048-85BDC9FD1C3A}</a:tableStyleId>
              </a:tblPr>
              <a:tblGrid>
                <a:gridCol w="450472">
                  <a:extLst>
                    <a:ext uri="{9D8B030D-6E8A-4147-A177-3AD203B41FA5}">
                      <a16:colId xmlns:a16="http://schemas.microsoft.com/office/drawing/2014/main" val="1059194158"/>
                    </a:ext>
                  </a:extLst>
                </a:gridCol>
                <a:gridCol w="450472">
                  <a:extLst>
                    <a:ext uri="{9D8B030D-6E8A-4147-A177-3AD203B41FA5}">
                      <a16:colId xmlns:a16="http://schemas.microsoft.com/office/drawing/2014/main" val="3423015282"/>
                    </a:ext>
                  </a:extLst>
                </a:gridCol>
              </a:tblGrid>
              <a:tr h="39007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Y1_11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Y1_12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578358"/>
                  </a:ext>
                </a:extLst>
              </a:tr>
              <a:tr h="39007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Y1_21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Y1_22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7862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EAB91B9-172D-67BB-C22D-871EB945D7D5}"/>
                  </a:ext>
                </a:extLst>
              </p:cNvPr>
              <p:cNvSpPr txBox="1"/>
              <p:nvPr/>
            </p:nvSpPr>
            <p:spPr>
              <a:xfrm>
                <a:off x="4817800" y="3889210"/>
                <a:ext cx="500917" cy="305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385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85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CA" sz="1385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385" dirty="0"/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EAB91B9-172D-67BB-C22D-871EB945D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800" y="3889210"/>
                <a:ext cx="500917" cy="30546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2B653315-1449-2F99-4EE8-A896B4DBF055}"/>
                  </a:ext>
                </a:extLst>
              </p:cNvPr>
              <p:cNvSpPr txBox="1"/>
              <p:nvPr/>
            </p:nvSpPr>
            <p:spPr>
              <a:xfrm>
                <a:off x="4813362" y="5020339"/>
                <a:ext cx="500917" cy="305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385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85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CA" sz="1385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385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2B653315-1449-2F99-4EE8-A896B4DBF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362" y="5020339"/>
                <a:ext cx="500917" cy="30546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E29876AF-B111-CA1E-AF70-3D2F049AAA9D}"/>
                  </a:ext>
                </a:extLst>
              </p:cNvPr>
              <p:cNvSpPr txBox="1"/>
              <p:nvPr/>
            </p:nvSpPr>
            <p:spPr>
              <a:xfrm>
                <a:off x="6370484" y="3861727"/>
                <a:ext cx="640378" cy="305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385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385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CA" sz="1385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385" dirty="0"/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E29876AF-B111-CA1E-AF70-3D2F049AA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484" y="3861727"/>
                <a:ext cx="640378" cy="30546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3B7F0BA-8D37-DCBE-3358-B4DEAD1C816C}"/>
                  </a:ext>
                </a:extLst>
              </p:cNvPr>
              <p:cNvSpPr txBox="1"/>
              <p:nvPr/>
            </p:nvSpPr>
            <p:spPr>
              <a:xfrm>
                <a:off x="6460090" y="5016588"/>
                <a:ext cx="387827" cy="305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385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385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CA" sz="1385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385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3B7F0BA-8D37-DCBE-3358-B4DEAD1C8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090" y="5016588"/>
                <a:ext cx="387827" cy="30546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B4C0C64C-C1CA-160D-E5CD-CC21E190C426}"/>
                  </a:ext>
                </a:extLst>
              </p:cNvPr>
              <p:cNvSpPr txBox="1"/>
              <p:nvPr/>
            </p:nvSpPr>
            <p:spPr>
              <a:xfrm>
                <a:off x="7801382" y="3889479"/>
                <a:ext cx="431670" cy="305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385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385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CA" sz="1385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385" dirty="0"/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B4C0C64C-C1CA-160D-E5CD-CC21E190C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382" y="3889479"/>
                <a:ext cx="431670" cy="30546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89844EDE-170D-671E-8730-F18C0F76A64E}"/>
                  </a:ext>
                </a:extLst>
              </p:cNvPr>
              <p:cNvSpPr txBox="1"/>
              <p:nvPr/>
            </p:nvSpPr>
            <p:spPr>
              <a:xfrm>
                <a:off x="7753098" y="5067129"/>
                <a:ext cx="431670" cy="305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385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385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CA" sz="1385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385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89844EDE-170D-671E-8730-F18C0F76A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098" y="5067129"/>
                <a:ext cx="431670" cy="30546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E8817B-F25C-3EFE-960D-B6BD28EDAFBD}"/>
                  </a:ext>
                </a:extLst>
              </p:cNvPr>
              <p:cNvSpPr txBox="1"/>
              <p:nvPr/>
            </p:nvSpPr>
            <p:spPr>
              <a:xfrm>
                <a:off x="9201079" y="4517743"/>
                <a:ext cx="221930" cy="305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85" b="0" i="1" dirty="0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1385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E8817B-F25C-3EFE-960D-B6BD28EDAF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079" y="4517743"/>
                <a:ext cx="221930" cy="305468"/>
              </a:xfrm>
              <a:prstGeom prst="rect">
                <a:avLst/>
              </a:prstGeom>
              <a:blipFill>
                <a:blip r:embed="rId18"/>
                <a:stretch>
                  <a:fillRect r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D7118D0-64A1-9F5F-BA7A-E8CE77125CD5}"/>
                  </a:ext>
                </a:extLst>
              </p:cNvPr>
              <p:cNvSpPr txBox="1"/>
              <p:nvPr/>
            </p:nvSpPr>
            <p:spPr>
              <a:xfrm>
                <a:off x="2795023" y="6220882"/>
                <a:ext cx="5055615" cy="6053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𝑋𝐴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D7118D0-64A1-9F5F-BA7A-E8CE77125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023" y="6220882"/>
                <a:ext cx="5055615" cy="60535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698B7C-BC41-C576-4F3A-CA556DC1FDD1}"/>
                  </a:ext>
                </a:extLst>
              </p:cNvPr>
              <p:cNvSpPr txBox="1"/>
              <p:nvPr/>
            </p:nvSpPr>
            <p:spPr>
              <a:xfrm>
                <a:off x="8083274" y="4872631"/>
                <a:ext cx="221930" cy="518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771" b="1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771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698B7C-BC41-C576-4F3A-CA556DC1F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3274" y="4872631"/>
                <a:ext cx="221930" cy="518732"/>
              </a:xfrm>
              <a:prstGeom prst="rect">
                <a:avLst/>
              </a:prstGeom>
              <a:blipFill>
                <a:blip r:embed="rId20"/>
                <a:stretch>
                  <a:fillRect l="-11111" r="-1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2885D66D-0F8F-7703-1CDE-B9E8523235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8679209"/>
              </p:ext>
            </p:extLst>
          </p:nvPr>
        </p:nvGraphicFramePr>
        <p:xfrm>
          <a:off x="963795" y="1369625"/>
          <a:ext cx="1559808" cy="975518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60000"/>
                    <a:lumOff val="40000"/>
                  </a:schemeClr>
                </a:solidFill>
                <a:tableStyleId>{5C22544A-7EE6-4342-B048-85BDC9FD1C3A}</a:tableStyleId>
              </a:tblPr>
              <a:tblGrid>
                <a:gridCol w="389952">
                  <a:extLst>
                    <a:ext uri="{9D8B030D-6E8A-4147-A177-3AD203B41FA5}">
                      <a16:colId xmlns:a16="http://schemas.microsoft.com/office/drawing/2014/main" val="2012773430"/>
                    </a:ext>
                  </a:extLst>
                </a:gridCol>
                <a:gridCol w="389952">
                  <a:extLst>
                    <a:ext uri="{9D8B030D-6E8A-4147-A177-3AD203B41FA5}">
                      <a16:colId xmlns:a16="http://schemas.microsoft.com/office/drawing/2014/main" val="4218604213"/>
                    </a:ext>
                  </a:extLst>
                </a:gridCol>
                <a:gridCol w="389952">
                  <a:extLst>
                    <a:ext uri="{9D8B030D-6E8A-4147-A177-3AD203B41FA5}">
                      <a16:colId xmlns:a16="http://schemas.microsoft.com/office/drawing/2014/main" val="4016749083"/>
                    </a:ext>
                  </a:extLst>
                </a:gridCol>
                <a:gridCol w="389952">
                  <a:extLst>
                    <a:ext uri="{9D8B030D-6E8A-4147-A177-3AD203B41FA5}">
                      <a16:colId xmlns:a16="http://schemas.microsoft.com/office/drawing/2014/main" val="1398095981"/>
                    </a:ext>
                  </a:extLst>
                </a:gridCol>
              </a:tblGrid>
              <a:tr h="487759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X_13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X_14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312304"/>
                  </a:ext>
                </a:extLst>
              </a:tr>
              <a:tr h="4877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X_23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X_24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833275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40C7BED-80BC-84ED-E338-EA3652638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998034"/>
              </p:ext>
            </p:extLst>
          </p:nvPr>
        </p:nvGraphicFramePr>
        <p:xfrm>
          <a:off x="3169733" y="1203875"/>
          <a:ext cx="893188" cy="1406260"/>
        </p:xfrm>
        <a:graphic>
          <a:graphicData uri="http://schemas.openxmlformats.org/drawingml/2006/table">
            <a:tbl>
              <a:tblPr firstRow="1" bandRow="1">
                <a:solidFill>
                  <a:srgbClr val="E6B9EE"/>
                </a:solidFill>
                <a:tableStyleId>{5C22544A-7EE6-4342-B048-85BDC9FD1C3A}</a:tableStyleId>
              </a:tblPr>
              <a:tblGrid>
                <a:gridCol w="446594">
                  <a:extLst>
                    <a:ext uri="{9D8B030D-6E8A-4147-A177-3AD203B41FA5}">
                      <a16:colId xmlns:a16="http://schemas.microsoft.com/office/drawing/2014/main" val="156384970"/>
                    </a:ext>
                  </a:extLst>
                </a:gridCol>
                <a:gridCol w="446594">
                  <a:extLst>
                    <a:ext uri="{9D8B030D-6E8A-4147-A177-3AD203B41FA5}">
                      <a16:colId xmlns:a16="http://schemas.microsoft.com/office/drawing/2014/main" val="6827060"/>
                    </a:ext>
                  </a:extLst>
                </a:gridCol>
              </a:tblGrid>
              <a:tr h="35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A_11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A_12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308861"/>
                  </a:ext>
                </a:extLst>
              </a:tr>
              <a:tr h="35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A_21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A_22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846987"/>
                  </a:ext>
                </a:extLst>
              </a:tr>
              <a:tr h="35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A_31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A_32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78505"/>
                  </a:ext>
                </a:extLst>
              </a:tr>
              <a:tr h="35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A_41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A_42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305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5EC8212-D9CE-05E4-3334-FB8ECE944FBB}"/>
                  </a:ext>
                </a:extLst>
              </p:cNvPr>
              <p:cNvSpPr txBox="1"/>
              <p:nvPr/>
            </p:nvSpPr>
            <p:spPr>
              <a:xfrm>
                <a:off x="2646740" y="1639937"/>
                <a:ext cx="221930" cy="518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771" b="1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771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5EC8212-D9CE-05E4-3334-FB8ECE944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40" y="1639937"/>
                <a:ext cx="221930" cy="518732"/>
              </a:xfrm>
              <a:prstGeom prst="rect">
                <a:avLst/>
              </a:prstGeom>
              <a:blipFill>
                <a:blip r:embed="rId21"/>
                <a:stretch>
                  <a:fillRect l="-5263" r="-8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5AC957-C36A-6304-A930-5296D4D3C974}"/>
                  </a:ext>
                </a:extLst>
              </p:cNvPr>
              <p:cNvSpPr txBox="1"/>
              <p:nvPr/>
            </p:nvSpPr>
            <p:spPr>
              <a:xfrm>
                <a:off x="894358" y="1090729"/>
                <a:ext cx="221930" cy="305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85" i="1" dirty="0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1385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5AC957-C36A-6304-A930-5296D4D3C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58" y="1090729"/>
                <a:ext cx="221930" cy="305468"/>
              </a:xfrm>
              <a:prstGeom prst="rect">
                <a:avLst/>
              </a:prstGeom>
              <a:blipFill>
                <a:blip r:embed="rId22"/>
                <a:stretch>
                  <a:fillRect r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7C13555-E949-D61A-3570-03C92F7D536E}"/>
                  </a:ext>
                </a:extLst>
              </p:cNvPr>
              <p:cNvSpPr txBox="1"/>
              <p:nvPr/>
            </p:nvSpPr>
            <p:spPr>
              <a:xfrm>
                <a:off x="3101993" y="930125"/>
                <a:ext cx="221930" cy="305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85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1385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7C13555-E949-D61A-3570-03C92F7D5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1993" y="930125"/>
                <a:ext cx="221930" cy="305468"/>
              </a:xfrm>
              <a:prstGeom prst="rect">
                <a:avLst/>
              </a:prstGeom>
              <a:blipFill>
                <a:blip r:embed="rId23"/>
                <a:stretch>
                  <a:fillRect r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7677A4-4B60-5FE5-5B4E-0BEBB9111B9F}"/>
                  </a:ext>
                </a:extLst>
              </p:cNvPr>
              <p:cNvSpPr txBox="1"/>
              <p:nvPr/>
            </p:nvSpPr>
            <p:spPr>
              <a:xfrm>
                <a:off x="4340000" y="1704885"/>
                <a:ext cx="422596" cy="411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77" b="1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77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7677A4-4B60-5FE5-5B4E-0BEBB9111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000" y="1704885"/>
                <a:ext cx="422596" cy="41197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FFAB94-EAD0-4EC9-0C62-09505133F69C}"/>
              </a:ext>
            </a:extLst>
          </p:cNvPr>
          <p:cNvCxnSpPr/>
          <p:nvPr/>
        </p:nvCxnSpPr>
        <p:spPr>
          <a:xfrm>
            <a:off x="3616330" y="1045672"/>
            <a:ext cx="0" cy="17781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Content Placeholder 3">
            <a:extLst>
              <a:ext uri="{FF2B5EF4-FFF2-40B4-BE49-F238E27FC236}">
                <a16:creationId xmlns:a16="http://schemas.microsoft.com/office/drawing/2014/main" id="{89D8E5F5-D053-18B5-2EBA-F36F889AA1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9425582"/>
              </p:ext>
            </p:extLst>
          </p:nvPr>
        </p:nvGraphicFramePr>
        <p:xfrm>
          <a:off x="7864486" y="2137874"/>
          <a:ext cx="389952" cy="665454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60000"/>
                    <a:lumOff val="40000"/>
                  </a:schemeClr>
                </a:solidFill>
                <a:tableStyleId>{5C22544A-7EE6-4342-B048-85BDC9FD1C3A}</a:tableStyleId>
              </a:tblPr>
              <a:tblGrid>
                <a:gridCol w="389952">
                  <a:extLst>
                    <a:ext uri="{9D8B030D-6E8A-4147-A177-3AD203B41FA5}">
                      <a16:colId xmlns:a16="http://schemas.microsoft.com/office/drawing/2014/main" val="2012773430"/>
                    </a:ext>
                  </a:extLst>
                </a:gridCol>
              </a:tblGrid>
              <a:tr h="332727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Y_12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312304"/>
                  </a:ext>
                </a:extLst>
              </a:tr>
              <a:tr h="332727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Y_22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833275"/>
                  </a:ext>
                </a:extLst>
              </a:tr>
            </a:tbl>
          </a:graphicData>
        </a:graphic>
      </p:graphicFrame>
      <p:graphicFrame>
        <p:nvGraphicFramePr>
          <p:cNvPr id="27" name="Content Placeholder 3">
            <a:extLst>
              <a:ext uri="{FF2B5EF4-FFF2-40B4-BE49-F238E27FC236}">
                <a16:creationId xmlns:a16="http://schemas.microsoft.com/office/drawing/2014/main" id="{60F2C2B8-17B2-DC4B-7CF7-4C6086FBC7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2211938"/>
              </p:ext>
            </p:extLst>
          </p:nvPr>
        </p:nvGraphicFramePr>
        <p:xfrm>
          <a:off x="963795" y="4639644"/>
          <a:ext cx="1559808" cy="975518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60000"/>
                    <a:lumOff val="40000"/>
                  </a:schemeClr>
                </a:solidFill>
                <a:tableStyleId>{5C22544A-7EE6-4342-B048-85BDC9FD1C3A}</a:tableStyleId>
              </a:tblPr>
              <a:tblGrid>
                <a:gridCol w="389952">
                  <a:extLst>
                    <a:ext uri="{9D8B030D-6E8A-4147-A177-3AD203B41FA5}">
                      <a16:colId xmlns:a16="http://schemas.microsoft.com/office/drawing/2014/main" val="2012773430"/>
                    </a:ext>
                  </a:extLst>
                </a:gridCol>
                <a:gridCol w="389952">
                  <a:extLst>
                    <a:ext uri="{9D8B030D-6E8A-4147-A177-3AD203B41FA5}">
                      <a16:colId xmlns:a16="http://schemas.microsoft.com/office/drawing/2014/main" val="4218604213"/>
                    </a:ext>
                  </a:extLst>
                </a:gridCol>
                <a:gridCol w="389952">
                  <a:extLst>
                    <a:ext uri="{9D8B030D-6E8A-4147-A177-3AD203B41FA5}">
                      <a16:colId xmlns:a16="http://schemas.microsoft.com/office/drawing/2014/main" val="4016749083"/>
                    </a:ext>
                  </a:extLst>
                </a:gridCol>
                <a:gridCol w="389952">
                  <a:extLst>
                    <a:ext uri="{9D8B030D-6E8A-4147-A177-3AD203B41FA5}">
                      <a16:colId xmlns:a16="http://schemas.microsoft.com/office/drawing/2014/main" val="1398095981"/>
                    </a:ext>
                  </a:extLst>
                </a:gridCol>
              </a:tblGrid>
              <a:tr h="487759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X_13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X_14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312304"/>
                  </a:ext>
                </a:extLst>
              </a:tr>
              <a:tr h="4877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X_23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X_24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833275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ACA59670-0C22-11D8-5693-98DCF6690E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194299"/>
              </p:ext>
            </p:extLst>
          </p:nvPr>
        </p:nvGraphicFramePr>
        <p:xfrm>
          <a:off x="3169733" y="4473894"/>
          <a:ext cx="893188" cy="1406260"/>
        </p:xfrm>
        <a:graphic>
          <a:graphicData uri="http://schemas.openxmlformats.org/drawingml/2006/table">
            <a:tbl>
              <a:tblPr firstRow="1" bandRow="1">
                <a:solidFill>
                  <a:srgbClr val="E6B9EE"/>
                </a:solidFill>
                <a:tableStyleId>{5C22544A-7EE6-4342-B048-85BDC9FD1C3A}</a:tableStyleId>
              </a:tblPr>
              <a:tblGrid>
                <a:gridCol w="446594">
                  <a:extLst>
                    <a:ext uri="{9D8B030D-6E8A-4147-A177-3AD203B41FA5}">
                      <a16:colId xmlns:a16="http://schemas.microsoft.com/office/drawing/2014/main" val="156384970"/>
                    </a:ext>
                  </a:extLst>
                </a:gridCol>
                <a:gridCol w="446594">
                  <a:extLst>
                    <a:ext uri="{9D8B030D-6E8A-4147-A177-3AD203B41FA5}">
                      <a16:colId xmlns:a16="http://schemas.microsoft.com/office/drawing/2014/main" val="6827060"/>
                    </a:ext>
                  </a:extLst>
                </a:gridCol>
              </a:tblGrid>
              <a:tr h="35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A_11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A_12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308861"/>
                  </a:ext>
                </a:extLst>
              </a:tr>
              <a:tr h="35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A_21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A_22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846987"/>
                  </a:ext>
                </a:extLst>
              </a:tr>
              <a:tr h="35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A_31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A_32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78505"/>
                  </a:ext>
                </a:extLst>
              </a:tr>
              <a:tr h="35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A_41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A_42</a:t>
                      </a:r>
                    </a:p>
                  </a:txBody>
                  <a:tcPr marL="79178" marR="79178" marT="39589" marB="395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305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14663EF-8790-7B30-0902-9A79EDEB6A08}"/>
                  </a:ext>
                </a:extLst>
              </p:cNvPr>
              <p:cNvSpPr txBox="1"/>
              <p:nvPr/>
            </p:nvSpPr>
            <p:spPr>
              <a:xfrm>
                <a:off x="2646740" y="4909956"/>
                <a:ext cx="221930" cy="518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771" b="1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771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14663EF-8790-7B30-0902-9A79EDEB6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40" y="4909956"/>
                <a:ext cx="221930" cy="518732"/>
              </a:xfrm>
              <a:prstGeom prst="rect">
                <a:avLst/>
              </a:prstGeom>
              <a:blipFill>
                <a:blip r:embed="rId25"/>
                <a:stretch>
                  <a:fillRect l="-5263" r="-8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26EF493-34F2-930A-CE68-EBAB4813E9E6}"/>
                  </a:ext>
                </a:extLst>
              </p:cNvPr>
              <p:cNvSpPr txBox="1"/>
              <p:nvPr/>
            </p:nvSpPr>
            <p:spPr>
              <a:xfrm>
                <a:off x="894358" y="4360748"/>
                <a:ext cx="221930" cy="305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85" i="1" dirty="0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1385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26EF493-34F2-930A-CE68-EBAB4813E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58" y="4360748"/>
                <a:ext cx="221930" cy="305468"/>
              </a:xfrm>
              <a:prstGeom prst="rect">
                <a:avLst/>
              </a:prstGeom>
              <a:blipFill>
                <a:blip r:embed="rId26"/>
                <a:stretch>
                  <a:fillRect r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1F2DD0-F17C-17F3-1894-B5F5FC829764}"/>
                  </a:ext>
                </a:extLst>
              </p:cNvPr>
              <p:cNvSpPr txBox="1"/>
              <p:nvPr/>
            </p:nvSpPr>
            <p:spPr>
              <a:xfrm>
                <a:off x="3101993" y="4200144"/>
                <a:ext cx="221930" cy="305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85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1385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1F2DD0-F17C-17F3-1894-B5F5FC829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1993" y="4200144"/>
                <a:ext cx="221930" cy="305468"/>
              </a:xfrm>
              <a:prstGeom prst="rect">
                <a:avLst/>
              </a:prstGeom>
              <a:blipFill>
                <a:blip r:embed="rId27"/>
                <a:stretch>
                  <a:fillRect r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0541484-17E4-406D-0BC0-C23932A17691}"/>
              </a:ext>
            </a:extLst>
          </p:cNvPr>
          <p:cNvCxnSpPr/>
          <p:nvPr/>
        </p:nvCxnSpPr>
        <p:spPr>
          <a:xfrm>
            <a:off x="1743142" y="4334894"/>
            <a:ext cx="0" cy="17781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0FBC8C5-B967-B72B-1086-5BC20306093F}"/>
              </a:ext>
            </a:extLst>
          </p:cNvPr>
          <p:cNvCxnSpPr>
            <a:cxnSpLocks/>
          </p:cNvCxnSpPr>
          <p:nvPr/>
        </p:nvCxnSpPr>
        <p:spPr>
          <a:xfrm>
            <a:off x="3021523" y="5177024"/>
            <a:ext cx="11896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5892832-8A98-8E82-3E4D-5C48A77288E6}"/>
                  </a:ext>
                </a:extLst>
              </p:cNvPr>
              <p:cNvSpPr txBox="1"/>
              <p:nvPr/>
            </p:nvSpPr>
            <p:spPr>
              <a:xfrm>
                <a:off x="4902361" y="2998752"/>
                <a:ext cx="221930" cy="305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85" i="1" dirty="0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1385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5892832-8A98-8E82-3E4D-5C48A7728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361" y="2998752"/>
                <a:ext cx="221930" cy="305468"/>
              </a:xfrm>
              <a:prstGeom prst="rect">
                <a:avLst/>
              </a:prstGeom>
              <a:blipFill>
                <a:blip r:embed="rId28"/>
                <a:stretch>
                  <a:fillRect r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AD5DADA-B584-A2B4-F189-83CAE23DB7B3}"/>
                  </a:ext>
                </a:extLst>
              </p:cNvPr>
              <p:cNvSpPr txBox="1"/>
              <p:nvPr/>
            </p:nvSpPr>
            <p:spPr>
              <a:xfrm>
                <a:off x="6509488" y="3150588"/>
                <a:ext cx="640378" cy="305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385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385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CA" sz="1385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385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AD5DADA-B584-A2B4-F189-83CAE23DB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488" y="3150588"/>
                <a:ext cx="640378" cy="305468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49BABD7-B870-66D7-5056-971187F1365D}"/>
                  </a:ext>
                </a:extLst>
              </p:cNvPr>
              <p:cNvSpPr txBox="1"/>
              <p:nvPr/>
            </p:nvSpPr>
            <p:spPr>
              <a:xfrm>
                <a:off x="4340000" y="4962714"/>
                <a:ext cx="422596" cy="411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77" b="1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77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49BABD7-B870-66D7-5056-971187F13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000" y="4962714"/>
                <a:ext cx="422596" cy="41197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18C12D8-F21E-6674-A505-F93BB6F61FEA}"/>
                  </a:ext>
                </a:extLst>
              </p:cNvPr>
              <p:cNvSpPr txBox="1"/>
              <p:nvPr/>
            </p:nvSpPr>
            <p:spPr>
              <a:xfrm>
                <a:off x="9207276" y="1203875"/>
                <a:ext cx="221930" cy="305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85" b="0" i="1" dirty="0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1385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18C12D8-F21E-6674-A505-F93BB6F61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7276" y="1203875"/>
                <a:ext cx="221930" cy="305468"/>
              </a:xfrm>
              <a:prstGeom prst="rect">
                <a:avLst/>
              </a:prstGeom>
              <a:blipFill>
                <a:blip r:embed="rId31"/>
                <a:stretch>
                  <a:fillRect r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Oval 60">
            <a:extLst>
              <a:ext uri="{FF2B5EF4-FFF2-40B4-BE49-F238E27FC236}">
                <a16:creationId xmlns:a16="http://schemas.microsoft.com/office/drawing/2014/main" id="{9CE7649B-3496-2A5A-9A94-BDEA058C5D49}"/>
              </a:ext>
            </a:extLst>
          </p:cNvPr>
          <p:cNvSpPr/>
          <p:nvPr/>
        </p:nvSpPr>
        <p:spPr>
          <a:xfrm>
            <a:off x="8113684" y="4962714"/>
            <a:ext cx="373369" cy="35055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C6C4A85-8C28-4F7C-D915-3B50CE19B931}"/>
              </a:ext>
            </a:extLst>
          </p:cNvPr>
          <p:cNvSpPr txBox="1"/>
          <p:nvPr/>
        </p:nvSpPr>
        <p:spPr>
          <a:xfrm>
            <a:off x="543633" y="3774473"/>
            <a:ext cx="4825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latin typeface="+mj-lt"/>
                <a:ea typeface="+mj-ea"/>
                <a:cs typeface="+mj-cs"/>
              </a:rPr>
              <a:t>Row parallelism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1A0A3444-FF88-A851-F815-30916D83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62" y="136526"/>
            <a:ext cx="10106365" cy="30053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Parallel GEMM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F9A98C4-5336-89A0-2AF6-023EBE113CAD}"/>
                  </a:ext>
                </a:extLst>
              </p:cNvPr>
              <p:cNvSpPr txBox="1"/>
              <p:nvPr/>
            </p:nvSpPr>
            <p:spPr>
              <a:xfrm>
                <a:off x="2499188" y="3297333"/>
                <a:ext cx="4537151" cy="332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559" b="0" i="1" smtClean="0">
                          <a:latin typeface="Cambria Math" panose="02040503050406030204" pitchFamily="18" charset="0"/>
                        </a:rPr>
                        <m:t>𝑋𝐴</m:t>
                      </m:r>
                      <m:r>
                        <a:rPr lang="en-CA" sz="1559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559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begChr m:val="["/>
                          <m:endChr m:val="]"/>
                          <m:ctrlPr>
                            <a:rPr lang="en-CA" sz="1559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sz="1559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CA" sz="1559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sz="1559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559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sSub>
                            <m:sSubPr>
                              <m:ctrlP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sz="1559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sz="1559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sSub>
                            <m:sSubPr>
                              <m:ctrlP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CA" sz="1559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sz="1559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sz="1559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CA" sz="1559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559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1559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F9A98C4-5336-89A0-2AF6-023EBE113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188" y="3297333"/>
                <a:ext cx="4537151" cy="332270"/>
              </a:xfrm>
              <a:prstGeom prst="rect">
                <a:avLst/>
              </a:prstGeom>
              <a:blipFill>
                <a:blip r:embed="rId32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5943972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DE161-500D-C5CF-9EDF-495F9EBB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Parallelism (MLP)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F2DF-98B0-F4CC-1041-F15114FB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8202F-984E-4849-4D17-8BBE465A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Slides created for CS886 at </a:t>
            </a:r>
            <a:r>
              <a:rPr lang="en-US" dirty="0" err="1"/>
              <a:t>UWaterloo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4F5-206F-5B75-6A80-A3E722DB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ED22A-12B4-FE6D-0969-6738E0222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136375"/>
            <a:ext cx="2085028" cy="4778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57390C-902D-4807-297A-22B5883B0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61" y="1709166"/>
            <a:ext cx="5297078" cy="253153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D20FD5A-2DFF-11A5-9B8F-09E6016099A9}"/>
              </a:ext>
            </a:extLst>
          </p:cNvPr>
          <p:cNvGrpSpPr/>
          <p:nvPr/>
        </p:nvGrpSpPr>
        <p:grpSpPr>
          <a:xfrm>
            <a:off x="7663992" y="2163232"/>
            <a:ext cx="2290713" cy="1362393"/>
            <a:chOff x="7663992" y="2163232"/>
            <a:chExt cx="2290713" cy="1362393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8393AFBD-6C12-A249-4D4D-D4FA7BF29A7B}"/>
                </a:ext>
              </a:extLst>
            </p:cNvPr>
            <p:cNvSpPr/>
            <p:nvPr/>
          </p:nvSpPr>
          <p:spPr>
            <a:xfrm>
              <a:off x="8531258" y="2163232"/>
              <a:ext cx="1423447" cy="136239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446E82C-2769-E630-A14C-9A9928F3B26B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7663992" y="2844429"/>
              <a:ext cx="86726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19A846C-C8F9-256C-2928-C23C45E1B2B6}"/>
              </a:ext>
            </a:extLst>
          </p:cNvPr>
          <p:cNvSpPr txBox="1"/>
          <p:nvPr/>
        </p:nvSpPr>
        <p:spPr>
          <a:xfrm>
            <a:off x="2278808" y="15245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Column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7710D0-6974-26F8-0D6F-AF27E37D5E11}"/>
              </a:ext>
            </a:extLst>
          </p:cNvPr>
          <p:cNvSpPr txBox="1"/>
          <p:nvPr/>
        </p:nvSpPr>
        <p:spPr>
          <a:xfrm>
            <a:off x="5036786" y="1566849"/>
            <a:ext cx="59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757CF30-6EA2-16CF-76B0-CA216D828D27}"/>
                  </a:ext>
                </a:extLst>
              </p:cNvPr>
              <p:cNvSpPr txBox="1"/>
              <p:nvPr/>
            </p:nvSpPr>
            <p:spPr>
              <a:xfrm>
                <a:off x="1022322" y="4425367"/>
                <a:ext cx="6397948" cy="332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559" b="0" i="1" smtClean="0">
                          <a:latin typeface="Cambria Math" panose="02040503050406030204" pitchFamily="18" charset="0"/>
                        </a:rPr>
                        <m:t>𝐺𝑒𝐿𝑈</m:t>
                      </m:r>
                      <m:d>
                        <m:dPr>
                          <m:ctrlPr>
                            <a:rPr lang="en-CA" sz="1559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559" b="0" i="1" smtClean="0">
                              <a:latin typeface="Cambria Math" panose="02040503050406030204" pitchFamily="18" charset="0"/>
                            </a:rPr>
                            <m:t>𝑋𝐴</m:t>
                          </m:r>
                        </m:e>
                      </m:d>
                      <m:r>
                        <a:rPr lang="en-CA" sz="1559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559" b="0" i="1" smtClean="0">
                          <a:latin typeface="Cambria Math" panose="02040503050406030204" pitchFamily="18" charset="0"/>
                        </a:rPr>
                        <m:t>𝐺𝑒𝐿𝑈</m:t>
                      </m:r>
                      <m:d>
                        <m:dPr>
                          <m:ctrlPr>
                            <a:rPr lang="en-CA" sz="1559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559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1559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559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CA" sz="1559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CA" sz="1559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559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CA" sz="1559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CA" sz="1559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sz="1559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559" b="0" i="1" smtClean="0">
                              <a:latin typeface="Cambria Math" panose="02040503050406030204" pitchFamily="18" charset="0"/>
                            </a:rPr>
                            <m:t>𝐺𝑒𝐿𝑈</m:t>
                          </m:r>
                          <m:d>
                            <m:dPr>
                              <m:ctrlP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sSub>
                                <m:sSubPr>
                                  <m:ctrlPr>
                                    <a:rPr lang="en-CA" sz="1559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559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CA" sz="1559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CA" sz="1559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sz="1559" b="0" i="1" smtClean="0">
                              <a:latin typeface="Cambria Math" panose="02040503050406030204" pitchFamily="18" charset="0"/>
                            </a:rPr>
                            <m:t>𝐺𝑒𝐿𝑈</m:t>
                          </m:r>
                          <m:d>
                            <m:dPr>
                              <m:ctrlP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sSub>
                                <m:sSubPr>
                                  <m:ctrlPr>
                                    <a:rPr lang="en-CA" sz="1559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559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CA" sz="1559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CA" sz="1559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sz="1559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sz="1559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CA" sz="1559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CA" sz="1559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559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1559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757CF30-6EA2-16CF-76B0-CA216D828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22" y="4425367"/>
                <a:ext cx="6397948" cy="332270"/>
              </a:xfrm>
              <a:prstGeom prst="rect">
                <a:avLst/>
              </a:prstGeom>
              <a:blipFill>
                <a:blip r:embed="rId4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6B3E9CB-01AD-EEA4-D2A4-9711017DD0B8}"/>
                  </a:ext>
                </a:extLst>
              </p:cNvPr>
              <p:cNvSpPr txBox="1"/>
              <p:nvPr/>
            </p:nvSpPr>
            <p:spPr>
              <a:xfrm>
                <a:off x="1173296" y="4757637"/>
                <a:ext cx="6096000" cy="605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𝑌𝐵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6B3E9CB-01AD-EEA4-D2A4-9711017DD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296" y="4757637"/>
                <a:ext cx="6096000" cy="6053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337464"/>
      </p:ext>
    </p:extLst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DE161-500D-C5CF-9EDF-495F9EBB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Parallelism (Self Attention)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EF85976-C3C9-AC8F-ED0B-019211D46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Parallelize Attention Heads!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F2DF-98B0-F4CC-1041-F15114FB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8202F-984E-4849-4D17-8BBE465A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4F5-206F-5B75-6A80-A3E722DB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ED22A-12B4-FE6D-0969-6738E0222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136375"/>
            <a:ext cx="2085028" cy="477849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D20FD5A-2DFF-11A5-9B8F-09E6016099A9}"/>
              </a:ext>
            </a:extLst>
          </p:cNvPr>
          <p:cNvGrpSpPr/>
          <p:nvPr/>
        </p:nvGrpSpPr>
        <p:grpSpPr>
          <a:xfrm>
            <a:off x="7833674" y="4044099"/>
            <a:ext cx="2121031" cy="933254"/>
            <a:chOff x="7833674" y="2246353"/>
            <a:chExt cx="2121031" cy="933254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8393AFBD-6C12-A249-4D4D-D4FA7BF29A7B}"/>
                </a:ext>
              </a:extLst>
            </p:cNvPr>
            <p:cNvSpPr/>
            <p:nvPr/>
          </p:nvSpPr>
          <p:spPr>
            <a:xfrm>
              <a:off x="8531258" y="2246353"/>
              <a:ext cx="1423447" cy="93325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446E82C-2769-E630-A14C-9A9928F3B26B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7833674" y="2712980"/>
              <a:ext cx="69758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88B199F-837D-EBF1-1A4A-DBE6FB1F9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859" y="3252253"/>
            <a:ext cx="5499883" cy="29247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A2E12C-CE41-DE88-2E23-E5E1F754047D}"/>
              </a:ext>
            </a:extLst>
          </p:cNvPr>
          <p:cNvSpPr txBox="1"/>
          <p:nvPr/>
        </p:nvSpPr>
        <p:spPr>
          <a:xfrm>
            <a:off x="2851922" y="2882921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Column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803149-54FF-C986-BD10-F9E7F87B9813}"/>
              </a:ext>
            </a:extLst>
          </p:cNvPr>
          <p:cNvSpPr txBox="1"/>
          <p:nvPr/>
        </p:nvSpPr>
        <p:spPr>
          <a:xfrm>
            <a:off x="5800502" y="3067587"/>
            <a:ext cx="59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95C222-A2A7-ED05-36FF-5A6A039BFBD5}"/>
                  </a:ext>
                </a:extLst>
              </p:cNvPr>
              <p:cNvSpPr txBox="1"/>
              <p:nvPr/>
            </p:nvSpPr>
            <p:spPr>
              <a:xfrm>
                <a:off x="1770553" y="1941274"/>
                <a:ext cx="3342640" cy="373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95C222-A2A7-ED05-36FF-5A6A039BF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553" y="1941274"/>
                <a:ext cx="3342640" cy="373179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BB30A0-94A8-F8F3-DF4E-0083F653C70E}"/>
                  </a:ext>
                </a:extLst>
              </p:cNvPr>
              <p:cNvSpPr txBox="1"/>
              <p:nvPr/>
            </p:nvSpPr>
            <p:spPr>
              <a:xfrm>
                <a:off x="1770553" y="2324953"/>
                <a:ext cx="4620945" cy="601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BB30A0-94A8-F8F3-DF4E-0083F653C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553" y="2324953"/>
                <a:ext cx="4620945" cy="601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5138265"/>
      </p:ext>
    </p:extLst>
  </p:cSld>
  <p:clrMapOvr>
    <a:masterClrMapping/>
  </p:clrMapOvr>
  <p:transition spd="slow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DE161-500D-C5CF-9EDF-495F9EBB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Parallelism (Transformer)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EF85976-C3C9-AC8F-ED0B-019211D46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F2DF-98B0-F4CC-1041-F15114FB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8202F-984E-4849-4D17-8BBE465A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4F5-206F-5B75-6A80-A3E722DB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ED22A-12B4-FE6D-0969-6738E0222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136375"/>
            <a:ext cx="2085028" cy="477849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46E82C-2769-E630-A14C-9A9928F3B26B}"/>
              </a:ext>
            </a:extLst>
          </p:cNvPr>
          <p:cNvCxnSpPr>
            <a:cxnSpLocks/>
          </p:cNvCxnSpPr>
          <p:nvPr/>
        </p:nvCxnSpPr>
        <p:spPr>
          <a:xfrm flipH="1">
            <a:off x="7657907" y="3711503"/>
            <a:ext cx="697584" cy="72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7386595-CD83-5C41-166D-8086BD13E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459" y="2390690"/>
            <a:ext cx="5862554" cy="297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91155"/>
      </p:ext>
    </p:extLst>
  </p:cSld>
  <p:clrMapOvr>
    <a:masterClrMapping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DE161-500D-C5CF-9EDF-495F9EBB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Parallelism (Results)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F2DF-98B0-F4CC-1041-F15114FB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8202F-984E-4849-4D17-8BBE465A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4F5-206F-5B75-6A80-A3E722DB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18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D7B48D-91AD-0527-4F27-AB1BA4977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3650" y="2143919"/>
            <a:ext cx="71247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2480"/>
      </p:ext>
    </p:extLst>
  </p:cSld>
  <p:clrMapOvr>
    <a:masterClrMapping/>
  </p:clrMapOvr>
  <p:transition spd="slow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DE161-500D-C5CF-9EDF-495F9EBB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Parallelism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F2DF-98B0-F4CC-1041-F15114FB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8202F-984E-4849-4D17-8BBE465A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4F5-206F-5B75-6A80-A3E722DB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4657DA5B-7F6A-116A-9547-8BB598DE35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5743352"/>
              </p:ext>
            </p:extLst>
          </p:nvPr>
        </p:nvGraphicFramePr>
        <p:xfrm>
          <a:off x="838200" y="1260475"/>
          <a:ext cx="10515600" cy="4916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0627618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ideo 6" descr="Wires Linked To Core Router">
            <a:extLst>
              <a:ext uri="{FF2B5EF4-FFF2-40B4-BE49-F238E27FC236}">
                <a16:creationId xmlns:a16="http://schemas.microsoft.com/office/drawing/2014/main" id="{1442C9E9-B4E6-167A-72A1-70D9EC1E2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01" r="1" b="18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5BECC9-BFBD-3A7E-9F1D-65642FB91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Part 1:Maximize GPU Utilization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D75D89-1558-DC30-E9EF-F6EF73F6D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A561D02-7E11-1544-897F-A30819BC8F60}" type="datetime1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3/26/24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A645A3-E887-1D46-25ED-D8E398D8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4DE11-2B4D-CE06-E2B7-62A03BC39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4F24A5E-B0D2-394D-9970-9AE06BCB59C1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65462-C311-407A-BF12-2296F641CB73}"/>
              </a:ext>
            </a:extLst>
          </p:cNvPr>
          <p:cNvSpPr txBox="1"/>
          <p:nvPr/>
        </p:nvSpPr>
        <p:spPr>
          <a:xfrm>
            <a:off x="7841996" y="3900328"/>
            <a:ext cx="38303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Abdelrahman Ahmed</a:t>
            </a:r>
          </a:p>
        </p:txBody>
      </p:sp>
    </p:spTree>
    <p:extLst>
      <p:ext uri="{BB962C8B-B14F-4D97-AF65-F5344CB8AC3E}">
        <p14:creationId xmlns:p14="http://schemas.microsoft.com/office/powerpoint/2010/main" val="973182600"/>
      </p:ext>
    </p:extLst>
  </p:cSld>
  <p:clrMapOvr>
    <a:masterClrMapping/>
  </p:clrMapOvr>
  <p:transition spd="slow" advTm="14464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7"/>
        <p14:stopEvt time="13363" objId="7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9EF4-7673-28E2-DFB2-BF80B1D9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698" y="714621"/>
            <a:ext cx="5293601" cy="39014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Parallelism Summary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432546EC-C497-FF42-E4A5-A833B4F96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82272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3648" y="5181888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421A8-BDC3-9A21-59CD-A07E6B0B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51F351B-3C41-6C46-A5F1-3CA0D762442A}" type="datetime1">
              <a:rPr lang="en-US" smtClean="0"/>
              <a:pPr>
                <a:spcAft>
                  <a:spcPts val="600"/>
                </a:spcAft>
              </a:pPr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A3AFD-885E-A1D7-3CAE-ADD1879D5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98F29-E9F0-EFEE-6CFA-1977615DB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4F24A5E-B0D2-394D-9970-9AE06BCB59C1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87D8C75-4D5F-69BA-44A7-8C6A818028D3}"/>
              </a:ext>
            </a:extLst>
          </p:cNvPr>
          <p:cNvGrpSpPr/>
          <p:nvPr/>
        </p:nvGrpSpPr>
        <p:grpSpPr>
          <a:xfrm>
            <a:off x="993464" y="768697"/>
            <a:ext cx="2839235" cy="1638688"/>
            <a:chOff x="920379" y="1455737"/>
            <a:chExt cx="5732669" cy="2811463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F9FEEB4-FCF8-2D25-931E-153DBF0F2AB6}"/>
                </a:ext>
              </a:extLst>
            </p:cNvPr>
            <p:cNvGrpSpPr/>
            <p:nvPr/>
          </p:nvGrpSpPr>
          <p:grpSpPr>
            <a:xfrm>
              <a:off x="920379" y="2267893"/>
              <a:ext cx="860637" cy="1163123"/>
              <a:chOff x="1094907" y="2701140"/>
              <a:chExt cx="1027611" cy="2031474"/>
            </a:xfrm>
          </p:grpSpPr>
          <p:sp>
            <p:nvSpPr>
              <p:cNvPr id="106" name="Rounded Rectangle 105">
                <a:extLst>
                  <a:ext uri="{FF2B5EF4-FFF2-40B4-BE49-F238E27FC236}">
                    <a16:creationId xmlns:a16="http://schemas.microsoft.com/office/drawing/2014/main" id="{74899B42-65B7-7482-575D-8DFD7DCFE6E2}"/>
                  </a:ext>
                </a:extLst>
              </p:cNvPr>
              <p:cNvSpPr/>
              <p:nvPr/>
            </p:nvSpPr>
            <p:spPr>
              <a:xfrm>
                <a:off x="1094907" y="2701140"/>
                <a:ext cx="1027611" cy="203147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Magnetic Disk 106">
                    <a:extLst>
                      <a:ext uri="{FF2B5EF4-FFF2-40B4-BE49-F238E27FC236}">
                        <a16:creationId xmlns:a16="http://schemas.microsoft.com/office/drawing/2014/main" id="{9D02D1A9-7304-1DE1-3523-9D938CD3A7AE}"/>
                      </a:ext>
                    </a:extLst>
                  </p:cNvPr>
                  <p:cNvSpPr/>
                  <p:nvPr/>
                </p:nvSpPr>
                <p:spPr>
                  <a:xfrm>
                    <a:off x="1226625" y="2857000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21792">
                      <a:spcAft>
                        <a:spcPts val="6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200"/>
                  </a:p>
                </p:txBody>
              </p:sp>
            </mc:Choice>
            <mc:Fallback xmlns="">
              <p:sp>
                <p:nvSpPr>
                  <p:cNvPr id="107" name="Magnetic Disk 106">
                    <a:extLst>
                      <a:ext uri="{FF2B5EF4-FFF2-40B4-BE49-F238E27FC236}">
                        <a16:creationId xmlns:a16="http://schemas.microsoft.com/office/drawing/2014/main" id="{9D02D1A9-7304-1DE1-3523-9D938CD3A7A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6625" y="2857000"/>
                    <a:ext cx="764177" cy="503786"/>
                  </a:xfrm>
                  <a:prstGeom prst="flowChartMagneticDisk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Magnetic Disk 107">
                    <a:extLst>
                      <a:ext uri="{FF2B5EF4-FFF2-40B4-BE49-F238E27FC236}">
                        <a16:creationId xmlns:a16="http://schemas.microsoft.com/office/drawing/2014/main" id="{6D73EC47-3A96-7241-5001-FB86F8867495}"/>
                      </a:ext>
                    </a:extLst>
                  </p:cNvPr>
                  <p:cNvSpPr/>
                  <p:nvPr/>
                </p:nvSpPr>
                <p:spPr>
                  <a:xfrm>
                    <a:off x="1226625" y="3497215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21792">
                      <a:spcAft>
                        <a:spcPts val="6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200"/>
                  </a:p>
                </p:txBody>
              </p:sp>
            </mc:Choice>
            <mc:Fallback xmlns="">
              <p:sp>
                <p:nvSpPr>
                  <p:cNvPr id="108" name="Magnetic Disk 107">
                    <a:extLst>
                      <a:ext uri="{FF2B5EF4-FFF2-40B4-BE49-F238E27FC236}">
                        <a16:creationId xmlns:a16="http://schemas.microsoft.com/office/drawing/2014/main" id="{6D73EC47-3A96-7241-5001-FB86F886749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6625" y="3497215"/>
                    <a:ext cx="764177" cy="503786"/>
                  </a:xfrm>
                  <a:prstGeom prst="flowChartMagneticDisk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Magnetic Disk 108">
                    <a:extLst>
                      <a:ext uri="{FF2B5EF4-FFF2-40B4-BE49-F238E27FC236}">
                        <a16:creationId xmlns:a16="http://schemas.microsoft.com/office/drawing/2014/main" id="{94A664A7-8557-1472-4EF4-4722085ED75B}"/>
                      </a:ext>
                    </a:extLst>
                  </p:cNvPr>
                  <p:cNvSpPr/>
                  <p:nvPr/>
                </p:nvSpPr>
                <p:spPr>
                  <a:xfrm>
                    <a:off x="1226625" y="4180388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21792">
                      <a:spcAft>
                        <a:spcPts val="6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200"/>
                  </a:p>
                </p:txBody>
              </p:sp>
            </mc:Choice>
            <mc:Fallback xmlns="">
              <p:sp>
                <p:nvSpPr>
                  <p:cNvPr id="109" name="Magnetic Disk 108">
                    <a:extLst>
                      <a:ext uri="{FF2B5EF4-FFF2-40B4-BE49-F238E27FC236}">
                        <a16:creationId xmlns:a16="http://schemas.microsoft.com/office/drawing/2014/main" id="{94A664A7-8557-1472-4EF4-4722085ED75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6625" y="4180388"/>
                    <a:ext cx="764177" cy="503786"/>
                  </a:xfrm>
                  <a:prstGeom prst="flowChartMagneticDisk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AA72B644-D5A9-0D39-E5CA-BE378A24EBB3}"/>
                </a:ext>
              </a:extLst>
            </p:cNvPr>
            <p:cNvGrpSpPr/>
            <p:nvPr/>
          </p:nvGrpSpPr>
          <p:grpSpPr>
            <a:xfrm>
              <a:off x="2430863" y="1455737"/>
              <a:ext cx="1736139" cy="840725"/>
              <a:chOff x="3707591" y="1650916"/>
              <a:chExt cx="2072973" cy="1468384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0DDAD4E8-CE19-7B94-3DB6-754141F12415}"/>
                  </a:ext>
                </a:extLst>
              </p:cNvPr>
              <p:cNvGrpSpPr/>
              <p:nvPr/>
            </p:nvGrpSpPr>
            <p:grpSpPr>
              <a:xfrm>
                <a:off x="3707591" y="1650916"/>
                <a:ext cx="2072973" cy="1468384"/>
                <a:chOff x="7410994" y="1828799"/>
                <a:chExt cx="2381171" cy="2874499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7779CA6-2C18-1746-E326-B0D7E1E66D08}"/>
                    </a:ext>
                  </a:extLst>
                </p:cNvPr>
                <p:cNvSpPr/>
                <p:nvPr/>
              </p:nvSpPr>
              <p:spPr>
                <a:xfrm>
                  <a:off x="7410994" y="1828799"/>
                  <a:ext cx="2381171" cy="287449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022351D5-C962-8106-BC8D-0A3A9628E8F2}"/>
                    </a:ext>
                  </a:extLst>
                </p:cNvPr>
                <p:cNvSpPr txBox="1"/>
                <p:nvPr/>
              </p:nvSpPr>
              <p:spPr>
                <a:xfrm>
                  <a:off x="7437119" y="1837508"/>
                  <a:ext cx="931817" cy="4820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1792">
                    <a:spcAft>
                      <a:spcPts val="600"/>
                    </a:spcAft>
                  </a:pPr>
                  <a:r>
                    <a:rPr lang="en-US" sz="68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rPr>
                    <a:t>#0</a:t>
                  </a:r>
                  <a:endParaRPr lang="en-US" sz="1000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20260B8A-BFF6-3E50-C4EA-6BA4BA2B8FF0}"/>
                  </a:ext>
                </a:extLst>
              </p:cNvPr>
              <p:cNvGrpSpPr/>
              <p:nvPr/>
            </p:nvGrpSpPr>
            <p:grpSpPr>
              <a:xfrm rot="5400000">
                <a:off x="4272099" y="1713452"/>
                <a:ext cx="1007572" cy="1445624"/>
                <a:chOff x="2533741" y="2845977"/>
                <a:chExt cx="1933304" cy="1557500"/>
              </a:xfrm>
            </p:grpSpPr>
            <p:sp>
              <p:nvSpPr>
                <p:cNvPr id="94" name="Rounded Rectangle 93">
                  <a:extLst>
                    <a:ext uri="{FF2B5EF4-FFF2-40B4-BE49-F238E27FC236}">
                      <a16:creationId xmlns:a16="http://schemas.microsoft.com/office/drawing/2014/main" id="{26007DDD-0127-7099-3BF8-0616B8F0BE4B}"/>
                    </a:ext>
                  </a:extLst>
                </p:cNvPr>
                <p:cNvSpPr/>
                <p:nvPr/>
              </p:nvSpPr>
              <p:spPr>
                <a:xfrm>
                  <a:off x="3017067" y="4109563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ounded Rectangle 94">
                  <a:extLst>
                    <a:ext uri="{FF2B5EF4-FFF2-40B4-BE49-F238E27FC236}">
                      <a16:creationId xmlns:a16="http://schemas.microsoft.com/office/drawing/2014/main" id="{5853F53B-88D2-126A-89AE-C89802ED2A09}"/>
                    </a:ext>
                  </a:extLst>
                </p:cNvPr>
                <p:cNvSpPr/>
                <p:nvPr/>
              </p:nvSpPr>
              <p:spPr>
                <a:xfrm>
                  <a:off x="2533741" y="3477770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ounded Rectangle 95">
                  <a:extLst>
                    <a:ext uri="{FF2B5EF4-FFF2-40B4-BE49-F238E27FC236}">
                      <a16:creationId xmlns:a16="http://schemas.microsoft.com/office/drawing/2014/main" id="{D157BC50-F3A9-991E-6091-6DFD0E03E036}"/>
                    </a:ext>
                  </a:extLst>
                </p:cNvPr>
                <p:cNvSpPr/>
                <p:nvPr/>
              </p:nvSpPr>
              <p:spPr>
                <a:xfrm>
                  <a:off x="3500393" y="3477770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ounded Rectangle 96">
                  <a:extLst>
                    <a:ext uri="{FF2B5EF4-FFF2-40B4-BE49-F238E27FC236}">
                      <a16:creationId xmlns:a16="http://schemas.microsoft.com/office/drawing/2014/main" id="{E32CCAB1-8AF8-E024-F631-3FEF9184E924}"/>
                    </a:ext>
                  </a:extLst>
                </p:cNvPr>
                <p:cNvSpPr/>
                <p:nvPr/>
              </p:nvSpPr>
              <p:spPr>
                <a:xfrm>
                  <a:off x="3017067" y="2845977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352880C9-D7D1-63B9-960E-CB3C6D104DD6}"/>
                    </a:ext>
                  </a:extLst>
                </p:cNvPr>
                <p:cNvCxnSpPr/>
                <p:nvPr/>
              </p:nvCxnSpPr>
              <p:spPr>
                <a:xfrm flipV="1">
                  <a:off x="3500393" y="3771684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98">
                  <a:extLst>
                    <a:ext uri="{FF2B5EF4-FFF2-40B4-BE49-F238E27FC236}">
                      <a16:creationId xmlns:a16="http://schemas.microsoft.com/office/drawing/2014/main" id="{546BA195-D1DA-52EF-BD58-18E901276580}"/>
                    </a:ext>
                  </a:extLst>
                </p:cNvPr>
                <p:cNvCxnSpPr>
                  <a:cxnSpLocks/>
                  <a:stCxn id="94" idx="0"/>
                  <a:endCxn id="95" idx="2"/>
                </p:cNvCxnSpPr>
                <p:nvPr/>
              </p:nvCxnSpPr>
              <p:spPr>
                <a:xfrm flipH="1" flipV="1">
                  <a:off x="3017067" y="3771684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76621D1D-A449-9977-4015-025174FF83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500393" y="3139890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FA960DBC-73AF-BB88-1E65-D53279BA91C0}"/>
                    </a:ext>
                  </a:extLst>
                </p:cNvPr>
                <p:cNvCxnSpPr/>
                <p:nvPr/>
              </p:nvCxnSpPr>
              <p:spPr>
                <a:xfrm flipV="1">
                  <a:off x="3017067" y="3139891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FAF9C5D-CD96-06BA-A4CD-A91EDD840AB5}"/>
                </a:ext>
              </a:extLst>
            </p:cNvPr>
            <p:cNvGrpSpPr/>
            <p:nvPr/>
          </p:nvGrpSpPr>
          <p:grpSpPr>
            <a:xfrm>
              <a:off x="2430862" y="2440684"/>
              <a:ext cx="1736139" cy="840725"/>
              <a:chOff x="3707591" y="1650916"/>
              <a:chExt cx="2072973" cy="1468384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2289FED9-9340-4E02-8131-302DE3B79378}"/>
                  </a:ext>
                </a:extLst>
              </p:cNvPr>
              <p:cNvGrpSpPr/>
              <p:nvPr/>
            </p:nvGrpSpPr>
            <p:grpSpPr>
              <a:xfrm>
                <a:off x="3707591" y="1650916"/>
                <a:ext cx="2072973" cy="1468384"/>
                <a:chOff x="7410994" y="1828799"/>
                <a:chExt cx="2381171" cy="2874499"/>
              </a:xfrm>
            </p:grpSpPr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D707A35D-2F58-7504-32EF-DEAF0248CBD8}"/>
                    </a:ext>
                  </a:extLst>
                </p:cNvPr>
                <p:cNvSpPr/>
                <p:nvPr/>
              </p:nvSpPr>
              <p:spPr>
                <a:xfrm>
                  <a:off x="7410994" y="1828799"/>
                  <a:ext cx="2381171" cy="287449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A9D9CF80-CF7A-FD48-9D53-C686B264A40D}"/>
                    </a:ext>
                  </a:extLst>
                </p:cNvPr>
                <p:cNvSpPr txBox="1"/>
                <p:nvPr/>
              </p:nvSpPr>
              <p:spPr>
                <a:xfrm>
                  <a:off x="7437119" y="1837508"/>
                  <a:ext cx="931817" cy="4820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1792">
                    <a:spcAft>
                      <a:spcPts val="600"/>
                    </a:spcAft>
                  </a:pPr>
                  <a:r>
                    <a:rPr lang="en-US" sz="68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rPr>
                    <a:t>#1</a:t>
                  </a:r>
                  <a:endParaRPr lang="en-US" sz="1000"/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D90C45EC-D3F4-BA2C-49D1-ABCCD9D4DFC2}"/>
                  </a:ext>
                </a:extLst>
              </p:cNvPr>
              <p:cNvGrpSpPr/>
              <p:nvPr/>
            </p:nvGrpSpPr>
            <p:grpSpPr>
              <a:xfrm rot="5400000">
                <a:off x="4272099" y="1713452"/>
                <a:ext cx="1007572" cy="1445624"/>
                <a:chOff x="2533741" y="2845977"/>
                <a:chExt cx="1933304" cy="1557500"/>
              </a:xfrm>
            </p:grpSpPr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ACAE8D55-A257-5EFF-D6EF-BAC2F4D357BB}"/>
                    </a:ext>
                  </a:extLst>
                </p:cNvPr>
                <p:cNvSpPr/>
                <p:nvPr/>
              </p:nvSpPr>
              <p:spPr>
                <a:xfrm>
                  <a:off x="3017067" y="4109563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72E2115D-C145-7F96-2AE5-A040E07ECAF6}"/>
                    </a:ext>
                  </a:extLst>
                </p:cNvPr>
                <p:cNvSpPr/>
                <p:nvPr/>
              </p:nvSpPr>
              <p:spPr>
                <a:xfrm>
                  <a:off x="2533741" y="3477770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ounded Rectangle 81">
                  <a:extLst>
                    <a:ext uri="{FF2B5EF4-FFF2-40B4-BE49-F238E27FC236}">
                      <a16:creationId xmlns:a16="http://schemas.microsoft.com/office/drawing/2014/main" id="{4992996E-6E4D-E55B-1397-6296AF91A9F7}"/>
                    </a:ext>
                  </a:extLst>
                </p:cNvPr>
                <p:cNvSpPr/>
                <p:nvPr/>
              </p:nvSpPr>
              <p:spPr>
                <a:xfrm>
                  <a:off x="3500393" y="3477770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E5A284F8-B8B0-65DF-D957-BA985098200D}"/>
                    </a:ext>
                  </a:extLst>
                </p:cNvPr>
                <p:cNvSpPr/>
                <p:nvPr/>
              </p:nvSpPr>
              <p:spPr>
                <a:xfrm>
                  <a:off x="3017067" y="2845977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811F2DCE-0DF7-651F-417F-2B2AFF374D47}"/>
                    </a:ext>
                  </a:extLst>
                </p:cNvPr>
                <p:cNvCxnSpPr/>
                <p:nvPr/>
              </p:nvCxnSpPr>
              <p:spPr>
                <a:xfrm flipV="1">
                  <a:off x="3500393" y="3771684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F839E7A9-25F9-DAF1-E210-CC03915122DF}"/>
                    </a:ext>
                  </a:extLst>
                </p:cNvPr>
                <p:cNvCxnSpPr>
                  <a:cxnSpLocks/>
                  <a:stCxn id="80" idx="0"/>
                  <a:endCxn id="81" idx="2"/>
                </p:cNvCxnSpPr>
                <p:nvPr/>
              </p:nvCxnSpPr>
              <p:spPr>
                <a:xfrm flipH="1" flipV="1">
                  <a:off x="3017067" y="3771684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3D988D65-181D-A156-3EDC-5709172CAA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500393" y="3139890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86">
                  <a:extLst>
                    <a:ext uri="{FF2B5EF4-FFF2-40B4-BE49-F238E27FC236}">
                      <a16:creationId xmlns:a16="http://schemas.microsoft.com/office/drawing/2014/main" id="{6BA8F48A-CC30-E809-4329-C23B36A6C0B2}"/>
                    </a:ext>
                  </a:extLst>
                </p:cNvPr>
                <p:cNvCxnSpPr/>
                <p:nvPr/>
              </p:nvCxnSpPr>
              <p:spPr>
                <a:xfrm flipV="1">
                  <a:off x="3017067" y="3139891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C8C3ED9-253B-CC09-0331-515C80853028}"/>
                </a:ext>
              </a:extLst>
            </p:cNvPr>
            <p:cNvGrpSpPr/>
            <p:nvPr/>
          </p:nvGrpSpPr>
          <p:grpSpPr>
            <a:xfrm>
              <a:off x="2430864" y="3425631"/>
              <a:ext cx="1736138" cy="840725"/>
              <a:chOff x="3707594" y="1650916"/>
              <a:chExt cx="2072972" cy="1468384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45F9E2A3-6F0D-E989-B278-9674887E0470}"/>
                  </a:ext>
                </a:extLst>
              </p:cNvPr>
              <p:cNvGrpSpPr/>
              <p:nvPr/>
            </p:nvGrpSpPr>
            <p:grpSpPr>
              <a:xfrm>
                <a:off x="3707594" y="1650916"/>
                <a:ext cx="2072972" cy="1468384"/>
                <a:chOff x="7410995" y="1828799"/>
                <a:chExt cx="2381169" cy="2874499"/>
              </a:xfrm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20B0547-DD05-A48F-CB6C-A2FAF73F2AEF}"/>
                    </a:ext>
                  </a:extLst>
                </p:cNvPr>
                <p:cNvSpPr/>
                <p:nvPr/>
              </p:nvSpPr>
              <p:spPr>
                <a:xfrm>
                  <a:off x="7410995" y="1828799"/>
                  <a:ext cx="2381169" cy="287449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E0A36E75-CF2F-10A1-0E61-847131272919}"/>
                    </a:ext>
                  </a:extLst>
                </p:cNvPr>
                <p:cNvSpPr txBox="1"/>
                <p:nvPr/>
              </p:nvSpPr>
              <p:spPr>
                <a:xfrm>
                  <a:off x="7437119" y="1837508"/>
                  <a:ext cx="931817" cy="4820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1792">
                    <a:spcAft>
                      <a:spcPts val="600"/>
                    </a:spcAft>
                  </a:pPr>
                  <a:r>
                    <a:rPr lang="en-US" sz="68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rPr>
                    <a:t>#2</a:t>
                  </a:r>
                  <a:endParaRPr lang="en-US" sz="1000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9974C35-A6C6-E3E1-613E-94C69C8D8B3C}"/>
                  </a:ext>
                </a:extLst>
              </p:cNvPr>
              <p:cNvGrpSpPr/>
              <p:nvPr/>
            </p:nvGrpSpPr>
            <p:grpSpPr>
              <a:xfrm rot="5400000">
                <a:off x="4272099" y="1713452"/>
                <a:ext cx="1007572" cy="1445624"/>
                <a:chOff x="2533741" y="2845977"/>
                <a:chExt cx="1933304" cy="1557500"/>
              </a:xfrm>
            </p:grpSpPr>
            <p:sp>
              <p:nvSpPr>
                <p:cNvPr id="66" name="Rounded Rectangle 65">
                  <a:extLst>
                    <a:ext uri="{FF2B5EF4-FFF2-40B4-BE49-F238E27FC236}">
                      <a16:creationId xmlns:a16="http://schemas.microsoft.com/office/drawing/2014/main" id="{AFAC28F7-078F-0C9F-65F4-851EEA1C45C3}"/>
                    </a:ext>
                  </a:extLst>
                </p:cNvPr>
                <p:cNvSpPr/>
                <p:nvPr/>
              </p:nvSpPr>
              <p:spPr>
                <a:xfrm>
                  <a:off x="3017067" y="4109563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ounded Rectangle 66">
                  <a:extLst>
                    <a:ext uri="{FF2B5EF4-FFF2-40B4-BE49-F238E27FC236}">
                      <a16:creationId xmlns:a16="http://schemas.microsoft.com/office/drawing/2014/main" id="{B128D0D5-DAE5-AF27-444E-1C296318F939}"/>
                    </a:ext>
                  </a:extLst>
                </p:cNvPr>
                <p:cNvSpPr/>
                <p:nvPr/>
              </p:nvSpPr>
              <p:spPr>
                <a:xfrm>
                  <a:off x="2533741" y="3477770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ounded Rectangle 67">
                  <a:extLst>
                    <a:ext uri="{FF2B5EF4-FFF2-40B4-BE49-F238E27FC236}">
                      <a16:creationId xmlns:a16="http://schemas.microsoft.com/office/drawing/2014/main" id="{8D8456DD-C3E0-E1C7-7D4B-69CFA3C14459}"/>
                    </a:ext>
                  </a:extLst>
                </p:cNvPr>
                <p:cNvSpPr/>
                <p:nvPr/>
              </p:nvSpPr>
              <p:spPr>
                <a:xfrm>
                  <a:off x="3500393" y="3477770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ounded Rectangle 68">
                  <a:extLst>
                    <a:ext uri="{FF2B5EF4-FFF2-40B4-BE49-F238E27FC236}">
                      <a16:creationId xmlns:a16="http://schemas.microsoft.com/office/drawing/2014/main" id="{59CEAFB0-91BB-FEAE-280A-1B1A1257EFFD}"/>
                    </a:ext>
                  </a:extLst>
                </p:cNvPr>
                <p:cNvSpPr/>
                <p:nvPr/>
              </p:nvSpPr>
              <p:spPr>
                <a:xfrm>
                  <a:off x="3017067" y="2845977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C06DE084-C5F6-1429-6C6D-3A3C3228A14A}"/>
                    </a:ext>
                  </a:extLst>
                </p:cNvPr>
                <p:cNvCxnSpPr/>
                <p:nvPr/>
              </p:nvCxnSpPr>
              <p:spPr>
                <a:xfrm flipV="1">
                  <a:off x="3500393" y="3771684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BA86051C-C44B-FF33-940E-5F3D73CD6115}"/>
                    </a:ext>
                  </a:extLst>
                </p:cNvPr>
                <p:cNvCxnSpPr>
                  <a:cxnSpLocks/>
                  <a:stCxn id="66" idx="0"/>
                  <a:endCxn id="67" idx="2"/>
                </p:cNvCxnSpPr>
                <p:nvPr/>
              </p:nvCxnSpPr>
              <p:spPr>
                <a:xfrm flipH="1" flipV="1">
                  <a:off x="3017067" y="3771684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D51C0706-147C-3893-9D25-B1A86B8FFF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500393" y="3139890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677BD2AF-A483-E3D7-BE0C-4C70C4FA571B}"/>
                    </a:ext>
                  </a:extLst>
                </p:cNvPr>
                <p:cNvCxnSpPr/>
                <p:nvPr/>
              </p:nvCxnSpPr>
              <p:spPr>
                <a:xfrm flipV="1">
                  <a:off x="3017067" y="3139891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4C0DA4C-0177-FEEB-2CD3-28F9BF3F35E4}"/>
                </a:ext>
              </a:extLst>
            </p:cNvPr>
            <p:cNvCxnSpPr>
              <a:cxnSpLocks/>
              <a:stCxn id="107" idx="4"/>
              <a:endCxn id="102" idx="1"/>
            </p:cNvCxnSpPr>
            <p:nvPr/>
          </p:nvCxnSpPr>
          <p:spPr>
            <a:xfrm flipV="1">
              <a:off x="1670702" y="1876100"/>
              <a:ext cx="760161" cy="625252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ED9192E-239F-D0C3-6D83-3620E37CA0BB}"/>
                </a:ext>
              </a:extLst>
            </p:cNvPr>
            <p:cNvCxnSpPr>
              <a:cxnSpLocks/>
              <a:stCxn id="108" idx="4"/>
              <a:endCxn id="88" idx="1"/>
            </p:cNvCxnSpPr>
            <p:nvPr/>
          </p:nvCxnSpPr>
          <p:spPr>
            <a:xfrm flipV="1">
              <a:off x="1670702" y="2861047"/>
              <a:ext cx="760160" cy="686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14E61DF-7626-495E-2F95-1D26678B2C94}"/>
                </a:ext>
              </a:extLst>
            </p:cNvPr>
            <p:cNvCxnSpPr>
              <a:cxnSpLocks/>
              <a:stCxn id="109" idx="4"/>
              <a:endCxn id="74" idx="1"/>
            </p:cNvCxnSpPr>
            <p:nvPr/>
          </p:nvCxnSpPr>
          <p:spPr>
            <a:xfrm>
              <a:off x="1670702" y="3259060"/>
              <a:ext cx="760161" cy="586934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F88FB65-5ECA-B318-0E24-C3DC7E05153F}"/>
                </a:ext>
              </a:extLst>
            </p:cNvPr>
            <p:cNvCxnSpPr>
              <a:cxnSpLocks/>
              <a:stCxn id="102" idx="3"/>
            </p:cNvCxnSpPr>
            <p:nvPr/>
          </p:nvCxnSpPr>
          <p:spPr>
            <a:xfrm>
              <a:off x="4167002" y="1876100"/>
              <a:ext cx="55677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14280B-D1D2-0020-1537-3B53E02599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4371" y="2918962"/>
              <a:ext cx="563960" cy="171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9530F3F-3FC3-67C3-818E-D76CBFE83BA6}"/>
                </a:ext>
              </a:extLst>
            </p:cNvPr>
            <p:cNvCxnSpPr>
              <a:cxnSpLocks/>
              <a:stCxn id="74" idx="3"/>
            </p:cNvCxnSpPr>
            <p:nvPr/>
          </p:nvCxnSpPr>
          <p:spPr>
            <a:xfrm>
              <a:off x="4167002" y="3845993"/>
              <a:ext cx="58033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0E7ADEA-7CC5-CB7D-B9C7-D177314127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6192" y="1469495"/>
              <a:ext cx="561892" cy="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0FD5945-2E2B-FC90-7F81-945DDBC29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9815" y="3438921"/>
              <a:ext cx="587524" cy="3695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0845FC20-2699-4D07-F0C2-8C96AB76AE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0317" y="2454623"/>
              <a:ext cx="565966" cy="84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267E7072-983D-9D22-5805-D0DBA3C1CEDB}"/>
                </a:ext>
              </a:extLst>
            </p:cNvPr>
            <p:cNvGrpSpPr/>
            <p:nvPr/>
          </p:nvGrpSpPr>
          <p:grpSpPr>
            <a:xfrm>
              <a:off x="4732966" y="1456581"/>
              <a:ext cx="1920082" cy="2810619"/>
              <a:chOff x="4732966" y="1456581"/>
              <a:chExt cx="1920082" cy="2810619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AFF55F1-3840-996B-52A5-AEBFD5D15294}"/>
                  </a:ext>
                </a:extLst>
              </p:cNvPr>
              <p:cNvSpPr/>
              <p:nvPr/>
            </p:nvSpPr>
            <p:spPr>
              <a:xfrm>
                <a:off x="4732966" y="1456581"/>
                <a:ext cx="1920082" cy="281061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75B7312-DCEB-890F-52C5-68672446410C}"/>
                  </a:ext>
                </a:extLst>
              </p:cNvPr>
              <p:cNvGrpSpPr/>
              <p:nvPr/>
            </p:nvGrpSpPr>
            <p:grpSpPr>
              <a:xfrm rot="5400000">
                <a:off x="5404569" y="3141920"/>
                <a:ext cx="576887" cy="1210722"/>
                <a:chOff x="2533741" y="2845977"/>
                <a:chExt cx="1933304" cy="1557500"/>
              </a:xfrm>
            </p:grpSpPr>
            <p:sp>
              <p:nvSpPr>
                <p:cNvPr id="52" name="Rounded Rectangle 51">
                  <a:extLst>
                    <a:ext uri="{FF2B5EF4-FFF2-40B4-BE49-F238E27FC236}">
                      <a16:creationId xmlns:a16="http://schemas.microsoft.com/office/drawing/2014/main" id="{9E71A0E0-A05C-135C-761F-D7B879473425}"/>
                    </a:ext>
                  </a:extLst>
                </p:cNvPr>
                <p:cNvSpPr/>
                <p:nvPr/>
              </p:nvSpPr>
              <p:spPr>
                <a:xfrm>
                  <a:off x="3017067" y="4109563"/>
                  <a:ext cx="966652" cy="293914"/>
                </a:xfrm>
                <a:prstGeom prst="round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ounded Rectangle 52">
                  <a:extLst>
                    <a:ext uri="{FF2B5EF4-FFF2-40B4-BE49-F238E27FC236}">
                      <a16:creationId xmlns:a16="http://schemas.microsoft.com/office/drawing/2014/main" id="{BFB11B32-1F24-F456-5C98-ABAB74D9D140}"/>
                    </a:ext>
                  </a:extLst>
                </p:cNvPr>
                <p:cNvSpPr/>
                <p:nvPr/>
              </p:nvSpPr>
              <p:spPr>
                <a:xfrm>
                  <a:off x="2533741" y="3477770"/>
                  <a:ext cx="966652" cy="293914"/>
                </a:xfrm>
                <a:prstGeom prst="round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ounded Rectangle 53">
                  <a:extLst>
                    <a:ext uri="{FF2B5EF4-FFF2-40B4-BE49-F238E27FC236}">
                      <a16:creationId xmlns:a16="http://schemas.microsoft.com/office/drawing/2014/main" id="{8BC9E8BA-E47E-539A-7658-2DA74FC8DB05}"/>
                    </a:ext>
                  </a:extLst>
                </p:cNvPr>
                <p:cNvSpPr/>
                <p:nvPr/>
              </p:nvSpPr>
              <p:spPr>
                <a:xfrm>
                  <a:off x="3500393" y="3477770"/>
                  <a:ext cx="966652" cy="293914"/>
                </a:xfrm>
                <a:prstGeom prst="round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ounded Rectangle 54">
                  <a:extLst>
                    <a:ext uri="{FF2B5EF4-FFF2-40B4-BE49-F238E27FC236}">
                      <a16:creationId xmlns:a16="http://schemas.microsoft.com/office/drawing/2014/main" id="{98E5D836-43BB-32BA-C5D2-56126FF371DA}"/>
                    </a:ext>
                  </a:extLst>
                </p:cNvPr>
                <p:cNvSpPr/>
                <p:nvPr/>
              </p:nvSpPr>
              <p:spPr>
                <a:xfrm>
                  <a:off x="3017067" y="2845977"/>
                  <a:ext cx="966652" cy="293914"/>
                </a:xfrm>
                <a:prstGeom prst="round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A72B308E-8F44-A581-2569-4C2F300DB798}"/>
                    </a:ext>
                  </a:extLst>
                </p:cNvPr>
                <p:cNvCxnSpPr/>
                <p:nvPr/>
              </p:nvCxnSpPr>
              <p:spPr>
                <a:xfrm flipV="1">
                  <a:off x="3500393" y="3771684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43FB99C2-377E-DB4E-B5EA-F88BF441E823}"/>
                    </a:ext>
                  </a:extLst>
                </p:cNvPr>
                <p:cNvCxnSpPr>
                  <a:cxnSpLocks/>
                  <a:stCxn id="52" idx="0"/>
                  <a:endCxn id="53" idx="2"/>
                </p:cNvCxnSpPr>
                <p:nvPr/>
              </p:nvCxnSpPr>
              <p:spPr>
                <a:xfrm flipH="1" flipV="1">
                  <a:off x="3017067" y="3771684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BCB1C026-3837-F6E2-BD30-DCB1159E63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500393" y="3139890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>
                  <a:extLst>
                    <a:ext uri="{FF2B5EF4-FFF2-40B4-BE49-F238E27FC236}">
                      <a16:creationId xmlns:a16="http://schemas.microsoft.com/office/drawing/2014/main" id="{D36C387D-065C-C954-F566-61F41F8F4FF7}"/>
                    </a:ext>
                  </a:extLst>
                </p:cNvPr>
                <p:cNvCxnSpPr/>
                <p:nvPr/>
              </p:nvCxnSpPr>
              <p:spPr>
                <a:xfrm flipV="1">
                  <a:off x="3017067" y="3139891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FEB5DA-F5E0-946F-6FF5-E32D12BF432E}"/>
                  </a:ext>
                </a:extLst>
              </p:cNvPr>
              <p:cNvGrpSpPr/>
              <p:nvPr/>
            </p:nvGrpSpPr>
            <p:grpSpPr>
              <a:xfrm>
                <a:off x="4963104" y="1685357"/>
                <a:ext cx="1466000" cy="751399"/>
                <a:chOff x="8165655" y="2058016"/>
                <a:chExt cx="1750424" cy="1312372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4049A36B-41B1-4598-EBAA-58FF7EB3DEA1}"/>
                    </a:ext>
                  </a:extLst>
                </p:cNvPr>
                <p:cNvGrpSpPr/>
                <p:nvPr/>
              </p:nvGrpSpPr>
              <p:grpSpPr>
                <a:xfrm rot="5400000">
                  <a:off x="8384681" y="1838990"/>
                  <a:ext cx="1007572" cy="1445624"/>
                  <a:chOff x="2533741" y="2845977"/>
                  <a:chExt cx="1933304" cy="1557500"/>
                </a:xfrm>
                <a:solidFill>
                  <a:schemeClr val="accent2">
                    <a:lumMod val="40000"/>
                    <a:lumOff val="60000"/>
                  </a:schemeClr>
                </a:solidFill>
              </p:grpSpPr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63D65321-C49E-A33A-BBF1-D98D2D84B198}"/>
                      </a:ext>
                    </a:extLst>
                  </p:cNvPr>
                  <p:cNvSpPr/>
                  <p:nvPr/>
                </p:nvSpPr>
                <p:spPr>
                  <a:xfrm>
                    <a:off x="3017067" y="4109563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ounded Rectangle 44">
                    <a:extLst>
                      <a:ext uri="{FF2B5EF4-FFF2-40B4-BE49-F238E27FC236}">
                        <a16:creationId xmlns:a16="http://schemas.microsoft.com/office/drawing/2014/main" id="{977B9F1A-F1EC-FC11-6C05-B62FC85F4550}"/>
                      </a:ext>
                    </a:extLst>
                  </p:cNvPr>
                  <p:cNvSpPr/>
                  <p:nvPr/>
                </p:nvSpPr>
                <p:spPr>
                  <a:xfrm>
                    <a:off x="2533741" y="3477770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ounded Rectangle 45">
                    <a:extLst>
                      <a:ext uri="{FF2B5EF4-FFF2-40B4-BE49-F238E27FC236}">
                        <a16:creationId xmlns:a16="http://schemas.microsoft.com/office/drawing/2014/main" id="{F4AAF163-0D7E-1CDD-35E1-1DFEDA50FACB}"/>
                      </a:ext>
                    </a:extLst>
                  </p:cNvPr>
                  <p:cNvSpPr/>
                  <p:nvPr/>
                </p:nvSpPr>
                <p:spPr>
                  <a:xfrm>
                    <a:off x="3500393" y="3477770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ounded Rectangle 46">
                    <a:extLst>
                      <a:ext uri="{FF2B5EF4-FFF2-40B4-BE49-F238E27FC236}">
                        <a16:creationId xmlns:a16="http://schemas.microsoft.com/office/drawing/2014/main" id="{81B6C685-2F8E-2B37-FD57-4702F1E22AC0}"/>
                      </a:ext>
                    </a:extLst>
                  </p:cNvPr>
                  <p:cNvSpPr/>
                  <p:nvPr/>
                </p:nvSpPr>
                <p:spPr>
                  <a:xfrm>
                    <a:off x="3017067" y="2845977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8" name="Straight Arrow Connector 47">
                    <a:extLst>
                      <a:ext uri="{FF2B5EF4-FFF2-40B4-BE49-F238E27FC236}">
                        <a16:creationId xmlns:a16="http://schemas.microsoft.com/office/drawing/2014/main" id="{9185A155-C8C3-C90D-E7B6-3578E2F64C1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500393" y="3771684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Arrow Connector 48">
                    <a:extLst>
                      <a:ext uri="{FF2B5EF4-FFF2-40B4-BE49-F238E27FC236}">
                        <a16:creationId xmlns:a16="http://schemas.microsoft.com/office/drawing/2014/main" id="{F78C50A6-C7D6-5636-4E85-8A6D346C9966}"/>
                      </a:ext>
                    </a:extLst>
                  </p:cNvPr>
                  <p:cNvCxnSpPr>
                    <a:cxnSpLocks/>
                    <a:stCxn id="44" idx="0"/>
                    <a:endCxn id="45" idx="2"/>
                  </p:cNvCxnSpPr>
                  <p:nvPr/>
                </p:nvCxnSpPr>
                <p:spPr>
                  <a:xfrm flipH="1" flipV="1">
                    <a:off x="3017067" y="3771684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Arrow Connector 49">
                    <a:extLst>
                      <a:ext uri="{FF2B5EF4-FFF2-40B4-BE49-F238E27FC236}">
                        <a16:creationId xmlns:a16="http://schemas.microsoft.com/office/drawing/2014/main" id="{520161A8-45D2-A6B2-F1CF-D53FD34FFB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500393" y="3139890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Arrow Connector 50">
                    <a:extLst>
                      <a:ext uri="{FF2B5EF4-FFF2-40B4-BE49-F238E27FC236}">
                        <a16:creationId xmlns:a16="http://schemas.microsoft.com/office/drawing/2014/main" id="{C4971D0C-F395-81FB-BC60-7164DDDC7EE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17067" y="3139891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0C80A2FE-B076-DABB-B3A6-608AF6043991}"/>
                    </a:ext>
                  </a:extLst>
                </p:cNvPr>
                <p:cNvGrpSpPr/>
                <p:nvPr/>
              </p:nvGrpSpPr>
              <p:grpSpPr>
                <a:xfrm rot="5400000">
                  <a:off x="8537081" y="1991390"/>
                  <a:ext cx="1007572" cy="1445624"/>
                  <a:chOff x="2533741" y="2845977"/>
                  <a:chExt cx="1933304" cy="1557500"/>
                </a:xfrm>
                <a:solidFill>
                  <a:schemeClr val="accent2">
                    <a:lumMod val="40000"/>
                    <a:lumOff val="60000"/>
                  </a:schemeClr>
                </a:solidFill>
              </p:grpSpPr>
              <p:sp>
                <p:nvSpPr>
                  <p:cNvPr id="36" name="Rounded Rectangle 35">
                    <a:extLst>
                      <a:ext uri="{FF2B5EF4-FFF2-40B4-BE49-F238E27FC236}">
                        <a16:creationId xmlns:a16="http://schemas.microsoft.com/office/drawing/2014/main" id="{F4B031B6-0160-C5D1-67DA-B263C4B23711}"/>
                      </a:ext>
                    </a:extLst>
                  </p:cNvPr>
                  <p:cNvSpPr/>
                  <p:nvPr/>
                </p:nvSpPr>
                <p:spPr>
                  <a:xfrm>
                    <a:off x="3017067" y="4109563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ounded Rectangle 36">
                    <a:extLst>
                      <a:ext uri="{FF2B5EF4-FFF2-40B4-BE49-F238E27FC236}">
                        <a16:creationId xmlns:a16="http://schemas.microsoft.com/office/drawing/2014/main" id="{F055832E-CDEA-A5CC-A6B0-AE57126D727F}"/>
                      </a:ext>
                    </a:extLst>
                  </p:cNvPr>
                  <p:cNvSpPr/>
                  <p:nvPr/>
                </p:nvSpPr>
                <p:spPr>
                  <a:xfrm>
                    <a:off x="2533741" y="3477770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ounded Rectangle 37">
                    <a:extLst>
                      <a:ext uri="{FF2B5EF4-FFF2-40B4-BE49-F238E27FC236}">
                        <a16:creationId xmlns:a16="http://schemas.microsoft.com/office/drawing/2014/main" id="{865E3F23-0DE5-D3B6-AE8E-D2F9B0E6A594}"/>
                      </a:ext>
                    </a:extLst>
                  </p:cNvPr>
                  <p:cNvSpPr/>
                  <p:nvPr/>
                </p:nvSpPr>
                <p:spPr>
                  <a:xfrm>
                    <a:off x="3500393" y="3477770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>
                    <a:extLst>
                      <a:ext uri="{FF2B5EF4-FFF2-40B4-BE49-F238E27FC236}">
                        <a16:creationId xmlns:a16="http://schemas.microsoft.com/office/drawing/2014/main" id="{672337E2-EEA7-4E1A-A412-799F1FD1724F}"/>
                      </a:ext>
                    </a:extLst>
                  </p:cNvPr>
                  <p:cNvSpPr/>
                  <p:nvPr/>
                </p:nvSpPr>
                <p:spPr>
                  <a:xfrm>
                    <a:off x="3017067" y="2845977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DC5AC077-0387-68B4-43BF-65D9BDA1E4E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500393" y="3771684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B76D6BE7-60C5-DC3F-75F7-1560C23CC2D2}"/>
                      </a:ext>
                    </a:extLst>
                  </p:cNvPr>
                  <p:cNvCxnSpPr>
                    <a:cxnSpLocks/>
                    <a:stCxn id="36" idx="0"/>
                    <a:endCxn id="37" idx="2"/>
                  </p:cNvCxnSpPr>
                  <p:nvPr/>
                </p:nvCxnSpPr>
                <p:spPr>
                  <a:xfrm flipH="1" flipV="1">
                    <a:off x="3017067" y="3771684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B647FDB2-A59B-E03C-6D6E-2F428F71F4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500393" y="3139890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id="{6011BC15-3FCD-5B50-A0CA-8C6F31384A6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17067" y="3139891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779A9685-4005-4AAB-E819-E9CE56CCD1C7}"/>
                    </a:ext>
                  </a:extLst>
                </p:cNvPr>
                <p:cNvGrpSpPr/>
                <p:nvPr/>
              </p:nvGrpSpPr>
              <p:grpSpPr>
                <a:xfrm rot="5400000">
                  <a:off x="8689481" y="2143790"/>
                  <a:ext cx="1007572" cy="1445624"/>
                  <a:chOff x="2533741" y="2845977"/>
                  <a:chExt cx="1933304" cy="1557500"/>
                </a:xfrm>
                <a:solidFill>
                  <a:schemeClr val="accent2">
                    <a:lumMod val="40000"/>
                    <a:lumOff val="60000"/>
                  </a:schemeClr>
                </a:solidFill>
              </p:grpSpPr>
              <p:sp>
                <p:nvSpPr>
                  <p:cNvPr id="28" name="Rounded Rectangle 27">
                    <a:extLst>
                      <a:ext uri="{FF2B5EF4-FFF2-40B4-BE49-F238E27FC236}">
                        <a16:creationId xmlns:a16="http://schemas.microsoft.com/office/drawing/2014/main" id="{C0346D8C-0685-2FED-1C88-56F28B040A95}"/>
                      </a:ext>
                    </a:extLst>
                  </p:cNvPr>
                  <p:cNvSpPr/>
                  <p:nvPr/>
                </p:nvSpPr>
                <p:spPr>
                  <a:xfrm>
                    <a:off x="3017067" y="4109563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>
                    <a:extLst>
                      <a:ext uri="{FF2B5EF4-FFF2-40B4-BE49-F238E27FC236}">
                        <a16:creationId xmlns:a16="http://schemas.microsoft.com/office/drawing/2014/main" id="{3A23EFE4-D7AC-34EF-3A92-92E525EC365F}"/>
                      </a:ext>
                    </a:extLst>
                  </p:cNvPr>
                  <p:cNvSpPr/>
                  <p:nvPr/>
                </p:nvSpPr>
                <p:spPr>
                  <a:xfrm>
                    <a:off x="2533741" y="3477770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Rounded Rectangle 29">
                    <a:extLst>
                      <a:ext uri="{FF2B5EF4-FFF2-40B4-BE49-F238E27FC236}">
                        <a16:creationId xmlns:a16="http://schemas.microsoft.com/office/drawing/2014/main" id="{CCB25FCE-955F-8183-BD9E-B1B08C3BB567}"/>
                      </a:ext>
                    </a:extLst>
                  </p:cNvPr>
                  <p:cNvSpPr/>
                  <p:nvPr/>
                </p:nvSpPr>
                <p:spPr>
                  <a:xfrm>
                    <a:off x="3500393" y="3477770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>
                    <a:extLst>
                      <a:ext uri="{FF2B5EF4-FFF2-40B4-BE49-F238E27FC236}">
                        <a16:creationId xmlns:a16="http://schemas.microsoft.com/office/drawing/2014/main" id="{B6880325-F5C3-71DE-F5CC-8F5AABCE10E6}"/>
                      </a:ext>
                    </a:extLst>
                  </p:cNvPr>
                  <p:cNvSpPr/>
                  <p:nvPr/>
                </p:nvSpPr>
                <p:spPr>
                  <a:xfrm>
                    <a:off x="3017067" y="2845977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2A55CF9C-54E1-24EF-4B22-5140AABF2D5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500393" y="3771684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Arrow Connector 32">
                    <a:extLst>
                      <a:ext uri="{FF2B5EF4-FFF2-40B4-BE49-F238E27FC236}">
                        <a16:creationId xmlns:a16="http://schemas.microsoft.com/office/drawing/2014/main" id="{CC212B94-1F28-75F2-FDFB-16A92736AD0C}"/>
                      </a:ext>
                    </a:extLst>
                  </p:cNvPr>
                  <p:cNvCxnSpPr>
                    <a:cxnSpLocks/>
                    <a:stCxn id="28" idx="0"/>
                    <a:endCxn id="29" idx="2"/>
                  </p:cNvCxnSpPr>
                  <p:nvPr/>
                </p:nvCxnSpPr>
                <p:spPr>
                  <a:xfrm flipH="1" flipV="1">
                    <a:off x="3017067" y="3771684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C766D9E3-C607-653A-5717-811921C08E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500393" y="3139890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B0875332-8E90-4A8E-2DA0-77E6FFB144E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17067" y="3139891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49" name="Down Arrow 148">
                <a:extLst>
                  <a:ext uri="{FF2B5EF4-FFF2-40B4-BE49-F238E27FC236}">
                    <a16:creationId xmlns:a16="http://schemas.microsoft.com/office/drawing/2014/main" id="{FAAA0A8A-54DC-C3DD-D25E-9967363EA068}"/>
                  </a:ext>
                </a:extLst>
              </p:cNvPr>
              <p:cNvSpPr/>
              <p:nvPr/>
            </p:nvSpPr>
            <p:spPr>
              <a:xfrm>
                <a:off x="5534461" y="2528663"/>
                <a:ext cx="350090" cy="88956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929DDAD-3D69-B415-9A7E-57EC059D7818}"/>
              </a:ext>
            </a:extLst>
          </p:cNvPr>
          <p:cNvGrpSpPr/>
          <p:nvPr/>
        </p:nvGrpSpPr>
        <p:grpSpPr>
          <a:xfrm>
            <a:off x="868682" y="4456057"/>
            <a:ext cx="3088805" cy="1097308"/>
            <a:chOff x="2458604" y="1950532"/>
            <a:chExt cx="7293185" cy="3364874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AAC8DF1F-24AF-E3B1-2C11-E5FD05306C8D}"/>
                </a:ext>
              </a:extLst>
            </p:cNvPr>
            <p:cNvGrpSpPr/>
            <p:nvPr/>
          </p:nvGrpSpPr>
          <p:grpSpPr>
            <a:xfrm>
              <a:off x="2458604" y="2499625"/>
              <a:ext cx="1118145" cy="2457212"/>
              <a:chOff x="1094907" y="2747021"/>
              <a:chExt cx="1027611" cy="1985593"/>
            </a:xfrm>
          </p:grpSpPr>
          <p:sp>
            <p:nvSpPr>
              <p:cNvPr id="180" name="Rounded Rectangle 179">
                <a:extLst>
                  <a:ext uri="{FF2B5EF4-FFF2-40B4-BE49-F238E27FC236}">
                    <a16:creationId xmlns:a16="http://schemas.microsoft.com/office/drawing/2014/main" id="{F66EBD5B-DCCF-E04F-775A-C768F3587302}"/>
                  </a:ext>
                </a:extLst>
              </p:cNvPr>
              <p:cNvSpPr/>
              <p:nvPr/>
            </p:nvSpPr>
            <p:spPr>
              <a:xfrm>
                <a:off x="1094907" y="2747021"/>
                <a:ext cx="1027611" cy="1985593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1" name="Magnetic Disk 180">
                    <a:extLst>
                      <a:ext uri="{FF2B5EF4-FFF2-40B4-BE49-F238E27FC236}">
                        <a16:creationId xmlns:a16="http://schemas.microsoft.com/office/drawing/2014/main" id="{57F67828-6AA7-2439-FC51-5EAB0297FCFD}"/>
                      </a:ext>
                    </a:extLst>
                  </p:cNvPr>
                  <p:cNvSpPr/>
                  <p:nvPr/>
                </p:nvSpPr>
                <p:spPr>
                  <a:xfrm>
                    <a:off x="1226625" y="2857000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21792">
                      <a:spcAft>
                        <a:spcPts val="6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200"/>
                  </a:p>
                </p:txBody>
              </p:sp>
            </mc:Choice>
            <mc:Fallback xmlns="">
              <p:sp>
                <p:nvSpPr>
                  <p:cNvPr id="181" name="Magnetic Disk 180">
                    <a:extLst>
                      <a:ext uri="{FF2B5EF4-FFF2-40B4-BE49-F238E27FC236}">
                        <a16:creationId xmlns:a16="http://schemas.microsoft.com/office/drawing/2014/main" id="{57F67828-6AA7-2439-FC51-5EAB0297FCF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6625" y="2857000"/>
                    <a:ext cx="764177" cy="503786"/>
                  </a:xfrm>
                  <a:prstGeom prst="flowChartMagneticDisk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2" name="Magnetic Disk 181">
                    <a:extLst>
                      <a:ext uri="{FF2B5EF4-FFF2-40B4-BE49-F238E27FC236}">
                        <a16:creationId xmlns:a16="http://schemas.microsoft.com/office/drawing/2014/main" id="{06B51381-B570-5AA6-5AE2-247B095C1618}"/>
                      </a:ext>
                    </a:extLst>
                  </p:cNvPr>
                  <p:cNvSpPr/>
                  <p:nvPr/>
                </p:nvSpPr>
                <p:spPr>
                  <a:xfrm>
                    <a:off x="1226625" y="3497215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21792">
                      <a:spcAft>
                        <a:spcPts val="6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200"/>
                  </a:p>
                </p:txBody>
              </p:sp>
            </mc:Choice>
            <mc:Fallback xmlns="">
              <p:sp>
                <p:nvSpPr>
                  <p:cNvPr id="182" name="Magnetic Disk 181">
                    <a:extLst>
                      <a:ext uri="{FF2B5EF4-FFF2-40B4-BE49-F238E27FC236}">
                        <a16:creationId xmlns:a16="http://schemas.microsoft.com/office/drawing/2014/main" id="{06B51381-B570-5AA6-5AE2-247B095C161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6625" y="3497215"/>
                    <a:ext cx="764177" cy="503786"/>
                  </a:xfrm>
                  <a:prstGeom prst="flowChartMagneticDisk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Magnetic Disk 182">
                    <a:extLst>
                      <a:ext uri="{FF2B5EF4-FFF2-40B4-BE49-F238E27FC236}">
                        <a16:creationId xmlns:a16="http://schemas.microsoft.com/office/drawing/2014/main" id="{31F052BC-F656-638D-7629-BAB21245D64E}"/>
                      </a:ext>
                    </a:extLst>
                  </p:cNvPr>
                  <p:cNvSpPr/>
                  <p:nvPr/>
                </p:nvSpPr>
                <p:spPr>
                  <a:xfrm>
                    <a:off x="1226625" y="4180388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21792">
                      <a:spcAft>
                        <a:spcPts val="6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200"/>
                  </a:p>
                </p:txBody>
              </p:sp>
            </mc:Choice>
            <mc:Fallback xmlns="">
              <p:sp>
                <p:nvSpPr>
                  <p:cNvPr id="183" name="Magnetic Disk 182">
                    <a:extLst>
                      <a:ext uri="{FF2B5EF4-FFF2-40B4-BE49-F238E27FC236}">
                        <a16:creationId xmlns:a16="http://schemas.microsoft.com/office/drawing/2014/main" id="{31F052BC-F656-638D-7629-BAB21245D64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6625" y="4180388"/>
                    <a:ext cx="764177" cy="503786"/>
                  </a:xfrm>
                  <a:prstGeom prst="flowChartMagneticDisk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2C7A816B-CE72-00F3-9D7D-4374A1E050CE}"/>
                </a:ext>
              </a:extLst>
            </p:cNvPr>
            <p:cNvGrpSpPr/>
            <p:nvPr/>
          </p:nvGrpSpPr>
          <p:grpSpPr>
            <a:xfrm>
              <a:off x="6758894" y="1950532"/>
              <a:ext cx="2992895" cy="3364874"/>
              <a:chOff x="1875705" y="3089588"/>
              <a:chExt cx="2140968" cy="1361087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38459CD7-6822-748C-8851-3596F76A3D4B}"/>
                  </a:ext>
                </a:extLst>
              </p:cNvPr>
              <p:cNvGrpSpPr/>
              <p:nvPr/>
            </p:nvGrpSpPr>
            <p:grpSpPr>
              <a:xfrm>
                <a:off x="1875705" y="3089588"/>
                <a:ext cx="2140968" cy="1361087"/>
                <a:chOff x="1875705" y="3089588"/>
                <a:chExt cx="2140968" cy="1361087"/>
              </a:xfrm>
            </p:grpSpPr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688E5774-601C-1547-1B0F-4766C45B1B0A}"/>
                    </a:ext>
                  </a:extLst>
                </p:cNvPr>
                <p:cNvGrpSpPr/>
                <p:nvPr/>
              </p:nvGrpSpPr>
              <p:grpSpPr>
                <a:xfrm>
                  <a:off x="2540584" y="3089588"/>
                  <a:ext cx="811210" cy="1361087"/>
                  <a:chOff x="7509114" y="1938003"/>
                  <a:chExt cx="931817" cy="2664455"/>
                </a:xfrm>
              </p:grpSpPr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EE7350CB-5125-5D15-289F-B516F583B3F9}"/>
                      </a:ext>
                    </a:extLst>
                  </p:cNvPr>
                  <p:cNvSpPr/>
                  <p:nvPr/>
                </p:nvSpPr>
                <p:spPr>
                  <a:xfrm>
                    <a:off x="7541877" y="1938005"/>
                    <a:ext cx="698205" cy="266445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28575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9" name="TextBox 178">
                    <a:extLst>
                      <a:ext uri="{FF2B5EF4-FFF2-40B4-BE49-F238E27FC236}">
                        <a16:creationId xmlns:a16="http://schemas.microsoft.com/office/drawing/2014/main" id="{180A4577-F857-C1AF-A3E0-1C57CF2B4FC9}"/>
                      </a:ext>
                    </a:extLst>
                  </p:cNvPr>
                  <p:cNvSpPr txBox="1"/>
                  <p:nvPr/>
                </p:nvSpPr>
                <p:spPr>
                  <a:xfrm>
                    <a:off x="7509114" y="1938003"/>
                    <a:ext cx="931817" cy="1949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621792">
                      <a:spcAft>
                        <a:spcPts val="600"/>
                      </a:spcAft>
                    </a:pPr>
                    <a:r>
                      <a:rPr lang="en-US" sz="68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t>#1</a:t>
                    </a:r>
                    <a:endParaRPr lang="en-US" sz="1000"/>
                  </a:p>
                </p:txBody>
              </p: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B7A89393-C41E-7A17-6840-3275526EB3A3}"/>
                    </a:ext>
                  </a:extLst>
                </p:cNvPr>
                <p:cNvGrpSpPr/>
                <p:nvPr/>
              </p:nvGrpSpPr>
              <p:grpSpPr>
                <a:xfrm>
                  <a:off x="3205463" y="3089588"/>
                  <a:ext cx="811210" cy="1361087"/>
                  <a:chOff x="7509114" y="1938003"/>
                  <a:chExt cx="931817" cy="2664455"/>
                </a:xfrm>
              </p:grpSpPr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5B1421D6-9B76-A142-9A22-19C2EAEA2609}"/>
                      </a:ext>
                    </a:extLst>
                  </p:cNvPr>
                  <p:cNvSpPr/>
                  <p:nvPr/>
                </p:nvSpPr>
                <p:spPr>
                  <a:xfrm>
                    <a:off x="7541877" y="1938005"/>
                    <a:ext cx="698205" cy="266445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28575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7" name="TextBox 176">
                    <a:extLst>
                      <a:ext uri="{FF2B5EF4-FFF2-40B4-BE49-F238E27FC236}">
                        <a16:creationId xmlns:a16="http://schemas.microsoft.com/office/drawing/2014/main" id="{D0FE703F-25BA-FA48-CB7A-D948332405F3}"/>
                      </a:ext>
                    </a:extLst>
                  </p:cNvPr>
                  <p:cNvSpPr txBox="1"/>
                  <p:nvPr/>
                </p:nvSpPr>
                <p:spPr>
                  <a:xfrm>
                    <a:off x="7509114" y="1938003"/>
                    <a:ext cx="931817" cy="1949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621792">
                      <a:spcAft>
                        <a:spcPts val="600"/>
                      </a:spcAft>
                    </a:pPr>
                    <a:r>
                      <a:rPr lang="en-US" sz="68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t>#2</a:t>
                    </a:r>
                    <a:endParaRPr lang="en-US" sz="1000"/>
                  </a:p>
                </p:txBody>
              </p: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53A7C2AC-8FBE-F265-BEEF-3971D7B05B7D}"/>
                    </a:ext>
                  </a:extLst>
                </p:cNvPr>
                <p:cNvGrpSpPr/>
                <p:nvPr/>
              </p:nvGrpSpPr>
              <p:grpSpPr>
                <a:xfrm>
                  <a:off x="1875705" y="3089588"/>
                  <a:ext cx="811210" cy="1361087"/>
                  <a:chOff x="7509114" y="1938003"/>
                  <a:chExt cx="931817" cy="2664455"/>
                </a:xfrm>
              </p:grpSpPr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51531963-75F4-D4F8-1828-48C2C6D765A8}"/>
                      </a:ext>
                    </a:extLst>
                  </p:cNvPr>
                  <p:cNvSpPr/>
                  <p:nvPr/>
                </p:nvSpPr>
                <p:spPr>
                  <a:xfrm>
                    <a:off x="7541877" y="1938005"/>
                    <a:ext cx="698205" cy="266445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28575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TextBox 174">
                    <a:extLst>
                      <a:ext uri="{FF2B5EF4-FFF2-40B4-BE49-F238E27FC236}">
                        <a16:creationId xmlns:a16="http://schemas.microsoft.com/office/drawing/2014/main" id="{D7CCE284-EBE6-6382-06F2-266518413725}"/>
                      </a:ext>
                    </a:extLst>
                  </p:cNvPr>
                  <p:cNvSpPr txBox="1"/>
                  <p:nvPr/>
                </p:nvSpPr>
                <p:spPr>
                  <a:xfrm>
                    <a:off x="7509114" y="1938003"/>
                    <a:ext cx="931817" cy="1949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621792">
                      <a:spcAft>
                        <a:spcPts val="600"/>
                      </a:spcAft>
                    </a:pPr>
                    <a:r>
                      <a:rPr lang="en-US" sz="68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t>#0</a:t>
                    </a:r>
                    <a:endParaRPr lang="en-US" sz="1000"/>
                  </a:p>
                </p:txBody>
              </p:sp>
            </p:grp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36EDE572-AE8F-DAA5-0800-6729DDBCCBD5}"/>
                  </a:ext>
                </a:extLst>
              </p:cNvPr>
              <p:cNvGrpSpPr/>
              <p:nvPr/>
            </p:nvGrpSpPr>
            <p:grpSpPr>
              <a:xfrm rot="5400000">
                <a:off x="2354799" y="3096338"/>
                <a:ext cx="1007571" cy="1445623"/>
                <a:chOff x="2533741" y="2845977"/>
                <a:chExt cx="1933304" cy="1557499"/>
              </a:xfrm>
            </p:grpSpPr>
            <p:sp>
              <p:nvSpPr>
                <p:cNvPr id="163" name="Rounded Rectangle 162">
                  <a:extLst>
                    <a:ext uri="{FF2B5EF4-FFF2-40B4-BE49-F238E27FC236}">
                      <a16:creationId xmlns:a16="http://schemas.microsoft.com/office/drawing/2014/main" id="{ED798F5A-F867-AB19-5121-6BCD9AD32063}"/>
                    </a:ext>
                  </a:extLst>
                </p:cNvPr>
                <p:cNvSpPr/>
                <p:nvPr/>
              </p:nvSpPr>
              <p:spPr>
                <a:xfrm>
                  <a:off x="3017067" y="4109562"/>
                  <a:ext cx="966653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ounded Rectangle 163">
                  <a:extLst>
                    <a:ext uri="{FF2B5EF4-FFF2-40B4-BE49-F238E27FC236}">
                      <a16:creationId xmlns:a16="http://schemas.microsoft.com/office/drawing/2014/main" id="{7E021D6E-E0A4-BCD3-2E24-A5B47BF4A5B6}"/>
                    </a:ext>
                  </a:extLst>
                </p:cNvPr>
                <p:cNvSpPr/>
                <p:nvPr/>
              </p:nvSpPr>
              <p:spPr>
                <a:xfrm>
                  <a:off x="2533741" y="3477770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ounded Rectangle 164">
                  <a:extLst>
                    <a:ext uri="{FF2B5EF4-FFF2-40B4-BE49-F238E27FC236}">
                      <a16:creationId xmlns:a16="http://schemas.microsoft.com/office/drawing/2014/main" id="{E44E31D2-5A00-A75C-CC23-5649D38FDBCD}"/>
                    </a:ext>
                  </a:extLst>
                </p:cNvPr>
                <p:cNvSpPr/>
                <p:nvPr/>
              </p:nvSpPr>
              <p:spPr>
                <a:xfrm>
                  <a:off x="3500393" y="3477770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ounded Rectangle 165">
                  <a:extLst>
                    <a:ext uri="{FF2B5EF4-FFF2-40B4-BE49-F238E27FC236}">
                      <a16:creationId xmlns:a16="http://schemas.microsoft.com/office/drawing/2014/main" id="{A5A02DB7-5008-57EC-FC5E-E2A60D8D4BD1}"/>
                    </a:ext>
                  </a:extLst>
                </p:cNvPr>
                <p:cNvSpPr/>
                <p:nvPr/>
              </p:nvSpPr>
              <p:spPr>
                <a:xfrm>
                  <a:off x="3017067" y="2845977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7" name="Straight Arrow Connector 166">
                  <a:extLst>
                    <a:ext uri="{FF2B5EF4-FFF2-40B4-BE49-F238E27FC236}">
                      <a16:creationId xmlns:a16="http://schemas.microsoft.com/office/drawing/2014/main" id="{0CEB854F-FEA4-FA17-9A29-B7574F76B7EC}"/>
                    </a:ext>
                  </a:extLst>
                </p:cNvPr>
                <p:cNvCxnSpPr/>
                <p:nvPr/>
              </p:nvCxnSpPr>
              <p:spPr>
                <a:xfrm flipV="1">
                  <a:off x="3500393" y="3771684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Arrow Connector 167">
                  <a:extLst>
                    <a:ext uri="{FF2B5EF4-FFF2-40B4-BE49-F238E27FC236}">
                      <a16:creationId xmlns:a16="http://schemas.microsoft.com/office/drawing/2014/main" id="{4A31AB1F-64F1-E53B-1D0C-0ACCBFCA5B37}"/>
                    </a:ext>
                  </a:extLst>
                </p:cNvPr>
                <p:cNvCxnSpPr>
                  <a:cxnSpLocks/>
                  <a:stCxn id="163" idx="0"/>
                  <a:endCxn id="164" idx="2"/>
                </p:cNvCxnSpPr>
                <p:nvPr/>
              </p:nvCxnSpPr>
              <p:spPr>
                <a:xfrm flipH="1" flipV="1">
                  <a:off x="3017067" y="3771684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Arrow Connector 168">
                  <a:extLst>
                    <a:ext uri="{FF2B5EF4-FFF2-40B4-BE49-F238E27FC236}">
                      <a16:creationId xmlns:a16="http://schemas.microsoft.com/office/drawing/2014/main" id="{C7505B9F-1427-EEF6-3FBC-585027A2CF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500393" y="3139890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Arrow Connector 169">
                  <a:extLst>
                    <a:ext uri="{FF2B5EF4-FFF2-40B4-BE49-F238E27FC236}">
                      <a16:creationId xmlns:a16="http://schemas.microsoft.com/office/drawing/2014/main" id="{D8D245E1-C4ED-4C11-FCD9-A625A78FE7C8}"/>
                    </a:ext>
                  </a:extLst>
                </p:cNvPr>
                <p:cNvCxnSpPr/>
                <p:nvPr/>
              </p:nvCxnSpPr>
              <p:spPr>
                <a:xfrm flipV="1">
                  <a:off x="3017067" y="3139891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8AE1956E-2AE4-D3C8-486A-A62426D6068F}"/>
                </a:ext>
              </a:extLst>
            </p:cNvPr>
            <p:cNvGrpSpPr/>
            <p:nvPr/>
          </p:nvGrpSpPr>
          <p:grpSpPr>
            <a:xfrm>
              <a:off x="3866456" y="3134092"/>
              <a:ext cx="2597827" cy="1211274"/>
              <a:chOff x="1965435" y="2807616"/>
              <a:chExt cx="3226678" cy="1314149"/>
            </a:xfrm>
          </p:grpSpPr>
          <p:sp>
            <p:nvSpPr>
              <p:cNvPr id="157" name="Down Arrow 156">
                <a:extLst>
                  <a:ext uri="{FF2B5EF4-FFF2-40B4-BE49-F238E27FC236}">
                    <a16:creationId xmlns:a16="http://schemas.microsoft.com/office/drawing/2014/main" id="{CD5A5CDB-9C8F-7431-6A73-16C23359BFA5}"/>
                  </a:ext>
                </a:extLst>
              </p:cNvPr>
              <p:cNvSpPr/>
              <p:nvPr/>
            </p:nvSpPr>
            <p:spPr>
              <a:xfrm rot="16200000">
                <a:off x="2921699" y="1851352"/>
                <a:ext cx="1314149" cy="3226678"/>
              </a:xfrm>
              <a:prstGeom prst="down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8" name="Magnetic Disk 157">
                    <a:extLst>
                      <a:ext uri="{FF2B5EF4-FFF2-40B4-BE49-F238E27FC236}">
                        <a16:creationId xmlns:a16="http://schemas.microsoft.com/office/drawing/2014/main" id="{7B8CAE62-A8E1-0B0B-9CFB-725AEB3B9154}"/>
                      </a:ext>
                    </a:extLst>
                  </p:cNvPr>
                  <p:cNvSpPr/>
                  <p:nvPr/>
                </p:nvSpPr>
                <p:spPr>
                  <a:xfrm>
                    <a:off x="4066020" y="3212798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21792">
                      <a:spcAft>
                        <a:spcPts val="6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200"/>
                  </a:p>
                </p:txBody>
              </p:sp>
            </mc:Choice>
            <mc:Fallback xmlns="">
              <p:sp>
                <p:nvSpPr>
                  <p:cNvPr id="158" name="Magnetic Disk 157">
                    <a:extLst>
                      <a:ext uri="{FF2B5EF4-FFF2-40B4-BE49-F238E27FC236}">
                        <a16:creationId xmlns:a16="http://schemas.microsoft.com/office/drawing/2014/main" id="{7B8CAE62-A8E1-0B0B-9CFB-725AEB3B915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66020" y="3212798"/>
                    <a:ext cx="764177" cy="503786"/>
                  </a:xfrm>
                  <a:prstGeom prst="flowChartMagneticDisk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9" name="Magnetic Disk 158">
                    <a:extLst>
                      <a:ext uri="{FF2B5EF4-FFF2-40B4-BE49-F238E27FC236}">
                        <a16:creationId xmlns:a16="http://schemas.microsoft.com/office/drawing/2014/main" id="{34743619-A44F-2D64-B7B4-FDC4E9BC1857}"/>
                      </a:ext>
                    </a:extLst>
                  </p:cNvPr>
                  <p:cNvSpPr/>
                  <p:nvPr/>
                </p:nvSpPr>
                <p:spPr>
                  <a:xfrm>
                    <a:off x="3086039" y="3212798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21792">
                      <a:spcAft>
                        <a:spcPts val="6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200"/>
                  </a:p>
                </p:txBody>
              </p:sp>
            </mc:Choice>
            <mc:Fallback xmlns="">
              <p:sp>
                <p:nvSpPr>
                  <p:cNvPr id="159" name="Magnetic Disk 158">
                    <a:extLst>
                      <a:ext uri="{FF2B5EF4-FFF2-40B4-BE49-F238E27FC236}">
                        <a16:creationId xmlns:a16="http://schemas.microsoft.com/office/drawing/2014/main" id="{34743619-A44F-2D64-B7B4-FDC4E9BC185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6039" y="3212798"/>
                    <a:ext cx="764177" cy="503786"/>
                  </a:xfrm>
                  <a:prstGeom prst="flowChartMagneticDisk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0" name="Magnetic Disk 159">
                    <a:extLst>
                      <a:ext uri="{FF2B5EF4-FFF2-40B4-BE49-F238E27FC236}">
                        <a16:creationId xmlns:a16="http://schemas.microsoft.com/office/drawing/2014/main" id="{6FAA498C-FE2F-D2C1-04DD-E3CE55D4C679}"/>
                      </a:ext>
                    </a:extLst>
                  </p:cNvPr>
                  <p:cNvSpPr/>
                  <p:nvPr/>
                </p:nvSpPr>
                <p:spPr>
                  <a:xfrm>
                    <a:off x="2106058" y="3212798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21792">
                      <a:spcAft>
                        <a:spcPts val="6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81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200"/>
                  </a:p>
                </p:txBody>
              </p:sp>
            </mc:Choice>
            <mc:Fallback xmlns="">
              <p:sp>
                <p:nvSpPr>
                  <p:cNvPr id="160" name="Magnetic Disk 159">
                    <a:extLst>
                      <a:ext uri="{FF2B5EF4-FFF2-40B4-BE49-F238E27FC236}">
                        <a16:creationId xmlns:a16="http://schemas.microsoft.com/office/drawing/2014/main" id="{6FAA498C-FE2F-D2C1-04DD-E3CE55D4C6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06058" y="3212798"/>
                    <a:ext cx="764177" cy="503786"/>
                  </a:xfrm>
                  <a:prstGeom prst="flowChartMagneticDisk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7DFD06B5-0C91-771B-FEEC-ECFE22B4A31E}"/>
              </a:ext>
            </a:extLst>
          </p:cNvPr>
          <p:cNvGrpSpPr/>
          <p:nvPr/>
        </p:nvGrpSpPr>
        <p:grpSpPr>
          <a:xfrm>
            <a:off x="868682" y="2745384"/>
            <a:ext cx="3088805" cy="1372674"/>
            <a:chOff x="2223290" y="2118436"/>
            <a:chExt cx="5633871" cy="3158165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F9DF22ED-4CB9-798F-21D6-573D3078BC0B}"/>
                </a:ext>
              </a:extLst>
            </p:cNvPr>
            <p:cNvGrpSpPr/>
            <p:nvPr/>
          </p:nvGrpSpPr>
          <p:grpSpPr>
            <a:xfrm>
              <a:off x="2223290" y="2465498"/>
              <a:ext cx="1118145" cy="2449130"/>
              <a:chOff x="1094907" y="2753552"/>
              <a:chExt cx="1027611" cy="1979062"/>
            </a:xfrm>
          </p:grpSpPr>
          <p:sp>
            <p:nvSpPr>
              <p:cNvPr id="207" name="Rounded Rectangle 206">
                <a:extLst>
                  <a:ext uri="{FF2B5EF4-FFF2-40B4-BE49-F238E27FC236}">
                    <a16:creationId xmlns:a16="http://schemas.microsoft.com/office/drawing/2014/main" id="{D4AB0DDC-6074-577F-17BE-72C51C7C2D8B}"/>
                  </a:ext>
                </a:extLst>
              </p:cNvPr>
              <p:cNvSpPr/>
              <p:nvPr/>
            </p:nvSpPr>
            <p:spPr>
              <a:xfrm>
                <a:off x="1094907" y="2753552"/>
                <a:ext cx="1027611" cy="197906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8" name="Magnetic Disk 207">
                    <a:extLst>
                      <a:ext uri="{FF2B5EF4-FFF2-40B4-BE49-F238E27FC236}">
                        <a16:creationId xmlns:a16="http://schemas.microsoft.com/office/drawing/2014/main" id="{BF1EF7F5-3D19-F505-0A31-A9A77D973894}"/>
                      </a:ext>
                    </a:extLst>
                  </p:cNvPr>
                  <p:cNvSpPr/>
                  <p:nvPr/>
                </p:nvSpPr>
                <p:spPr>
                  <a:xfrm>
                    <a:off x="1226625" y="2857000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04672">
                      <a:spcAft>
                        <a:spcPts val="6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105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CA" sz="105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105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200"/>
                  </a:p>
                </p:txBody>
              </p:sp>
            </mc:Choice>
            <mc:Fallback xmlns="">
              <p:sp>
                <p:nvSpPr>
                  <p:cNvPr id="208" name="Magnetic Disk 207">
                    <a:extLst>
                      <a:ext uri="{FF2B5EF4-FFF2-40B4-BE49-F238E27FC236}">
                        <a16:creationId xmlns:a16="http://schemas.microsoft.com/office/drawing/2014/main" id="{BF1EF7F5-3D19-F505-0A31-A9A77D97389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6625" y="2857000"/>
                    <a:ext cx="764177" cy="503786"/>
                  </a:xfrm>
                  <a:prstGeom prst="flowChartMagneticDisk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" name="Magnetic Disk 208">
                    <a:extLst>
                      <a:ext uri="{FF2B5EF4-FFF2-40B4-BE49-F238E27FC236}">
                        <a16:creationId xmlns:a16="http://schemas.microsoft.com/office/drawing/2014/main" id="{C2B7ECEF-277D-BD0A-1241-DD5B1550F4F8}"/>
                      </a:ext>
                    </a:extLst>
                  </p:cNvPr>
                  <p:cNvSpPr/>
                  <p:nvPr/>
                </p:nvSpPr>
                <p:spPr>
                  <a:xfrm>
                    <a:off x="1226625" y="3497215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04672">
                      <a:spcAft>
                        <a:spcPts val="6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105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CA" sz="105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105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200"/>
                  </a:p>
                </p:txBody>
              </p:sp>
            </mc:Choice>
            <mc:Fallback xmlns="">
              <p:sp>
                <p:nvSpPr>
                  <p:cNvPr id="209" name="Magnetic Disk 208">
                    <a:extLst>
                      <a:ext uri="{FF2B5EF4-FFF2-40B4-BE49-F238E27FC236}">
                        <a16:creationId xmlns:a16="http://schemas.microsoft.com/office/drawing/2014/main" id="{C2B7ECEF-277D-BD0A-1241-DD5B1550F4F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6625" y="3497215"/>
                    <a:ext cx="764177" cy="503786"/>
                  </a:xfrm>
                  <a:prstGeom prst="flowChartMagneticDisk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0" name="Magnetic Disk 209">
                    <a:extLst>
                      <a:ext uri="{FF2B5EF4-FFF2-40B4-BE49-F238E27FC236}">
                        <a16:creationId xmlns:a16="http://schemas.microsoft.com/office/drawing/2014/main" id="{ADE41DBA-561C-1E68-0847-F60CF0DE623B}"/>
                      </a:ext>
                    </a:extLst>
                  </p:cNvPr>
                  <p:cNvSpPr/>
                  <p:nvPr/>
                </p:nvSpPr>
                <p:spPr>
                  <a:xfrm>
                    <a:off x="1226625" y="4180388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04672">
                      <a:spcAft>
                        <a:spcPts val="6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105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CA" sz="105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1056" i="1" kern="1200">
                                  <a:solidFill>
                                    <a:srgbClr val="4D4D4D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200"/>
                  </a:p>
                </p:txBody>
              </p:sp>
            </mc:Choice>
            <mc:Fallback xmlns="">
              <p:sp>
                <p:nvSpPr>
                  <p:cNvPr id="210" name="Magnetic Disk 209">
                    <a:extLst>
                      <a:ext uri="{FF2B5EF4-FFF2-40B4-BE49-F238E27FC236}">
                        <a16:creationId xmlns:a16="http://schemas.microsoft.com/office/drawing/2014/main" id="{ADE41DBA-561C-1E68-0847-F60CF0DE623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6625" y="4180388"/>
                    <a:ext cx="764177" cy="503786"/>
                  </a:xfrm>
                  <a:prstGeom prst="flowChartMagneticDisk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D3FEC027-6B51-E55E-58E1-002FAAB7EC51}"/>
                </a:ext>
              </a:extLst>
            </p:cNvPr>
            <p:cNvGrpSpPr/>
            <p:nvPr/>
          </p:nvGrpSpPr>
          <p:grpSpPr>
            <a:xfrm>
              <a:off x="5208553" y="2118436"/>
              <a:ext cx="2648608" cy="3158165"/>
              <a:chOff x="6285183" y="2309688"/>
              <a:chExt cx="2648608" cy="3158165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B36A2584-01E6-FC28-2010-75D7B17B3092}"/>
                  </a:ext>
                </a:extLst>
              </p:cNvPr>
              <p:cNvGrpSpPr/>
              <p:nvPr/>
            </p:nvGrpSpPr>
            <p:grpSpPr>
              <a:xfrm>
                <a:off x="6285183" y="3929692"/>
                <a:ext cx="2648607" cy="1538161"/>
                <a:chOff x="6628792" y="1641347"/>
                <a:chExt cx="849703" cy="938327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E8E31AE8-02DA-E769-2216-B8B058853985}"/>
                    </a:ext>
                  </a:extLst>
                </p:cNvPr>
                <p:cNvSpPr/>
                <p:nvPr/>
              </p:nvSpPr>
              <p:spPr>
                <a:xfrm>
                  <a:off x="6628792" y="1641353"/>
                  <a:ext cx="849703" cy="93832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71D902C7-8596-C329-FA48-95C10E77BDCC}"/>
                    </a:ext>
                  </a:extLst>
                </p:cNvPr>
                <p:cNvSpPr txBox="1"/>
                <p:nvPr/>
              </p:nvSpPr>
              <p:spPr>
                <a:xfrm>
                  <a:off x="6628792" y="1641347"/>
                  <a:ext cx="849703" cy="150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804672">
                    <a:spcAft>
                      <a:spcPts val="600"/>
                    </a:spcAft>
                  </a:pPr>
                  <a:r>
                    <a:rPr lang="en-US" sz="88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rPr>
                    <a:t>#1</a:t>
                  </a:r>
                  <a:endParaRPr lang="en-US" sz="1000"/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199A3ACE-2906-E190-86DA-D5528FD5DC08}"/>
                  </a:ext>
                </a:extLst>
              </p:cNvPr>
              <p:cNvGrpSpPr/>
              <p:nvPr/>
            </p:nvGrpSpPr>
            <p:grpSpPr>
              <a:xfrm>
                <a:off x="6285184" y="2309688"/>
                <a:ext cx="2648607" cy="1538161"/>
                <a:chOff x="6628792" y="1641347"/>
                <a:chExt cx="849703" cy="938327"/>
              </a:xfrm>
            </p:grpSpPr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D78ACBB1-F05C-DC2E-7C8F-987362ACC7E5}"/>
                    </a:ext>
                  </a:extLst>
                </p:cNvPr>
                <p:cNvSpPr/>
                <p:nvPr/>
              </p:nvSpPr>
              <p:spPr>
                <a:xfrm>
                  <a:off x="6628792" y="1641353"/>
                  <a:ext cx="849703" cy="93832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2" name="TextBox 201">
                  <a:extLst>
                    <a:ext uri="{FF2B5EF4-FFF2-40B4-BE49-F238E27FC236}">
                      <a16:creationId xmlns:a16="http://schemas.microsoft.com/office/drawing/2014/main" id="{3DE69BBD-C34C-09AE-E8F1-B0F3D738B5E1}"/>
                    </a:ext>
                  </a:extLst>
                </p:cNvPr>
                <p:cNvSpPr txBox="1"/>
                <p:nvPr/>
              </p:nvSpPr>
              <p:spPr>
                <a:xfrm>
                  <a:off x="6628792" y="1641347"/>
                  <a:ext cx="849703" cy="176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804672">
                    <a:spcAft>
                      <a:spcPts val="600"/>
                    </a:spcAft>
                  </a:pPr>
                  <a:r>
                    <a:rPr lang="en-US" sz="88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rPr>
                    <a:t>#0</a:t>
                  </a:r>
                  <a:endParaRPr lang="en-US" sz="1000"/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7CC1BFD7-BD75-6D9E-65EC-8461BB13390F}"/>
                  </a:ext>
                </a:extLst>
              </p:cNvPr>
              <p:cNvGrpSpPr/>
              <p:nvPr/>
            </p:nvGrpSpPr>
            <p:grpSpPr>
              <a:xfrm rot="5400000">
                <a:off x="6209313" y="2832449"/>
                <a:ext cx="2869282" cy="2020859"/>
                <a:chOff x="2346124" y="2845977"/>
                <a:chExt cx="2226963" cy="1557499"/>
              </a:xfrm>
            </p:grpSpPr>
            <p:sp>
              <p:nvSpPr>
                <p:cNvPr id="193" name="Rounded Rectangle 192">
                  <a:extLst>
                    <a:ext uri="{FF2B5EF4-FFF2-40B4-BE49-F238E27FC236}">
                      <a16:creationId xmlns:a16="http://schemas.microsoft.com/office/drawing/2014/main" id="{C8706C22-723A-4227-8F89-EB77DBD15013}"/>
                    </a:ext>
                  </a:extLst>
                </p:cNvPr>
                <p:cNvSpPr/>
                <p:nvPr/>
              </p:nvSpPr>
              <p:spPr>
                <a:xfrm>
                  <a:off x="3017067" y="4109562"/>
                  <a:ext cx="966653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ounded Rectangle 193">
                  <a:extLst>
                    <a:ext uri="{FF2B5EF4-FFF2-40B4-BE49-F238E27FC236}">
                      <a16:creationId xmlns:a16="http://schemas.microsoft.com/office/drawing/2014/main" id="{3A4E8AD4-02EA-63B8-5295-48E067E186CD}"/>
                    </a:ext>
                  </a:extLst>
                </p:cNvPr>
                <p:cNvSpPr/>
                <p:nvPr/>
              </p:nvSpPr>
              <p:spPr>
                <a:xfrm>
                  <a:off x="2346124" y="3477769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ounded Rectangle 194">
                  <a:extLst>
                    <a:ext uri="{FF2B5EF4-FFF2-40B4-BE49-F238E27FC236}">
                      <a16:creationId xmlns:a16="http://schemas.microsoft.com/office/drawing/2014/main" id="{E6BD9F89-1A75-C189-EF2D-527D69461E7E}"/>
                    </a:ext>
                  </a:extLst>
                </p:cNvPr>
                <p:cNvSpPr/>
                <p:nvPr/>
              </p:nvSpPr>
              <p:spPr>
                <a:xfrm>
                  <a:off x="3606435" y="3477769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Rounded Rectangle 195">
                  <a:extLst>
                    <a:ext uri="{FF2B5EF4-FFF2-40B4-BE49-F238E27FC236}">
                      <a16:creationId xmlns:a16="http://schemas.microsoft.com/office/drawing/2014/main" id="{778F8843-0266-1C51-13EE-BC4EA40B8A25}"/>
                    </a:ext>
                  </a:extLst>
                </p:cNvPr>
                <p:cNvSpPr/>
                <p:nvPr/>
              </p:nvSpPr>
              <p:spPr>
                <a:xfrm>
                  <a:off x="3017067" y="2845977"/>
                  <a:ext cx="966652" cy="29391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7" name="Straight Arrow Connector 196">
                  <a:extLst>
                    <a:ext uri="{FF2B5EF4-FFF2-40B4-BE49-F238E27FC236}">
                      <a16:creationId xmlns:a16="http://schemas.microsoft.com/office/drawing/2014/main" id="{5397F323-42F3-1635-255E-F51CD788AD00}"/>
                    </a:ext>
                  </a:extLst>
                </p:cNvPr>
                <p:cNvCxnSpPr/>
                <p:nvPr/>
              </p:nvCxnSpPr>
              <p:spPr>
                <a:xfrm flipV="1">
                  <a:off x="3500393" y="3771684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Arrow Connector 197">
                  <a:extLst>
                    <a:ext uri="{FF2B5EF4-FFF2-40B4-BE49-F238E27FC236}">
                      <a16:creationId xmlns:a16="http://schemas.microsoft.com/office/drawing/2014/main" id="{D9164777-78DA-E17D-7DBC-196AC21C024B}"/>
                    </a:ext>
                  </a:extLst>
                </p:cNvPr>
                <p:cNvCxnSpPr>
                  <a:cxnSpLocks/>
                  <a:stCxn id="193" idx="0"/>
                </p:cNvCxnSpPr>
                <p:nvPr/>
              </p:nvCxnSpPr>
              <p:spPr>
                <a:xfrm rot="16200000" flipV="1">
                  <a:off x="3089792" y="3698960"/>
                  <a:ext cx="337877" cy="483328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Arrow Connector 198">
                  <a:extLst>
                    <a:ext uri="{FF2B5EF4-FFF2-40B4-BE49-F238E27FC236}">
                      <a16:creationId xmlns:a16="http://schemas.microsoft.com/office/drawing/2014/main" id="{3824CA6D-BF9C-0818-929B-144FB9FA97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500393" y="3139890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Arrow Connector 199">
                  <a:extLst>
                    <a:ext uri="{FF2B5EF4-FFF2-40B4-BE49-F238E27FC236}">
                      <a16:creationId xmlns:a16="http://schemas.microsoft.com/office/drawing/2014/main" id="{5F620B73-1032-74F2-93A3-6EE528FA4112}"/>
                    </a:ext>
                  </a:extLst>
                </p:cNvPr>
                <p:cNvCxnSpPr/>
                <p:nvPr/>
              </p:nvCxnSpPr>
              <p:spPr>
                <a:xfrm flipV="1">
                  <a:off x="3017067" y="3139891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B858D991-F5EA-7AD2-83B2-7A1F4D22EC55}"/>
                </a:ext>
              </a:extLst>
            </p:cNvPr>
            <p:cNvGrpSpPr/>
            <p:nvPr/>
          </p:nvGrpSpPr>
          <p:grpSpPr>
            <a:xfrm>
              <a:off x="3631145" y="3091880"/>
              <a:ext cx="1287697" cy="1211274"/>
              <a:chOff x="1965439" y="2807615"/>
              <a:chExt cx="1599407" cy="1314149"/>
            </a:xfrm>
          </p:grpSpPr>
          <p:sp>
            <p:nvSpPr>
              <p:cNvPr id="188" name="Down Arrow 187">
                <a:extLst>
                  <a:ext uri="{FF2B5EF4-FFF2-40B4-BE49-F238E27FC236}">
                    <a16:creationId xmlns:a16="http://schemas.microsoft.com/office/drawing/2014/main" id="{FDFC6DF0-3B4B-C1CE-6AB1-7BDF3A1C96A5}"/>
                  </a:ext>
                </a:extLst>
              </p:cNvPr>
              <p:cNvSpPr/>
              <p:nvPr/>
            </p:nvSpPr>
            <p:spPr>
              <a:xfrm rot="16200000">
                <a:off x="2108068" y="2664986"/>
                <a:ext cx="1314149" cy="1599407"/>
              </a:xfrm>
              <a:prstGeom prst="down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9" name="Magnetic Disk 188">
                    <a:extLst>
                      <a:ext uri="{FF2B5EF4-FFF2-40B4-BE49-F238E27FC236}">
                        <a16:creationId xmlns:a16="http://schemas.microsoft.com/office/drawing/2014/main" id="{A395502F-D612-74B4-D496-688F92350789}"/>
                      </a:ext>
                    </a:extLst>
                  </p:cNvPr>
                  <p:cNvSpPr/>
                  <p:nvPr/>
                </p:nvSpPr>
                <p:spPr>
                  <a:xfrm>
                    <a:off x="2262058" y="3212798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04672">
                      <a:spcAft>
                        <a:spcPts val="6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CA" sz="1056" i="1" kern="1200">
                              <a:solidFill>
                                <a:srgbClr val="4D4D4D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oMath>
                      </m:oMathPara>
                    </a14:m>
                    <a:endParaRPr lang="en-US" sz="1200"/>
                  </a:p>
                </p:txBody>
              </p:sp>
            </mc:Choice>
            <mc:Fallback xmlns="">
              <p:sp>
                <p:nvSpPr>
                  <p:cNvPr id="189" name="Magnetic Disk 188">
                    <a:extLst>
                      <a:ext uri="{FF2B5EF4-FFF2-40B4-BE49-F238E27FC236}">
                        <a16:creationId xmlns:a16="http://schemas.microsoft.com/office/drawing/2014/main" id="{A395502F-D612-74B4-D496-688F9235078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2058" y="3212798"/>
                    <a:ext cx="764177" cy="503786"/>
                  </a:xfrm>
                  <a:prstGeom prst="flowChartMagneticDisk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18" name="Cloud 217">
            <a:extLst>
              <a:ext uri="{FF2B5EF4-FFF2-40B4-BE49-F238E27FC236}">
                <a16:creationId xmlns:a16="http://schemas.microsoft.com/office/drawing/2014/main" id="{F77165D2-275E-9BA1-E8B8-E63FB1089B20}"/>
              </a:ext>
            </a:extLst>
          </p:cNvPr>
          <p:cNvSpPr/>
          <p:nvPr/>
        </p:nvSpPr>
        <p:spPr>
          <a:xfrm>
            <a:off x="5996049" y="2172293"/>
            <a:ext cx="3499600" cy="1556601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 we combine them?</a:t>
            </a:r>
          </a:p>
        </p:txBody>
      </p:sp>
      <p:sp>
        <p:nvSpPr>
          <p:cNvPr id="219" name="Arc 218">
            <a:extLst>
              <a:ext uri="{FF2B5EF4-FFF2-40B4-BE49-F238E27FC236}">
                <a16:creationId xmlns:a16="http://schemas.microsoft.com/office/drawing/2014/main" id="{9C3CB3C0-2082-0463-260A-AC379AB24A77}"/>
              </a:ext>
            </a:extLst>
          </p:cNvPr>
          <p:cNvSpPr/>
          <p:nvPr/>
        </p:nvSpPr>
        <p:spPr>
          <a:xfrm rot="5962979">
            <a:off x="5199749" y="2842854"/>
            <a:ext cx="839499" cy="108930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12096"/>
      </p:ext>
    </p:extLst>
  </p:cSld>
  <p:clrMapOvr>
    <a:masterClrMapping/>
  </p:clrMapOvr>
  <p:transition spd="slow"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9EF4-7673-28E2-DFB2-BF80B1D9C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Parallelism (Visualized)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421A8-BDC3-9A21-59CD-A07E6B0B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A3AFD-885E-A1D7-3CAE-ADD1879D5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98F29-E9F0-EFEE-6CFA-1977615DB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BA2D2464-8B21-8355-38DC-73830F23240E}"/>
              </a:ext>
            </a:extLst>
          </p:cNvPr>
          <p:cNvGrpSpPr/>
          <p:nvPr/>
        </p:nvGrpSpPr>
        <p:grpSpPr>
          <a:xfrm>
            <a:off x="1179329" y="1907872"/>
            <a:ext cx="9833342" cy="3579293"/>
            <a:chOff x="1053486" y="2301320"/>
            <a:chExt cx="9833342" cy="3579293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F9FEEB4-FCF8-2D25-931E-153DBF0F2AB6}"/>
                </a:ext>
              </a:extLst>
            </p:cNvPr>
            <p:cNvGrpSpPr/>
            <p:nvPr/>
          </p:nvGrpSpPr>
          <p:grpSpPr>
            <a:xfrm>
              <a:off x="1053486" y="3205229"/>
              <a:ext cx="1136109" cy="1481225"/>
              <a:chOff x="1094907" y="2701140"/>
              <a:chExt cx="1027611" cy="2031474"/>
            </a:xfrm>
          </p:grpSpPr>
          <p:sp>
            <p:nvSpPr>
              <p:cNvPr id="106" name="Rounded Rectangle 105">
                <a:extLst>
                  <a:ext uri="{FF2B5EF4-FFF2-40B4-BE49-F238E27FC236}">
                    <a16:creationId xmlns:a16="http://schemas.microsoft.com/office/drawing/2014/main" id="{74899B42-65B7-7482-575D-8DFD7DCFE6E2}"/>
                  </a:ext>
                </a:extLst>
              </p:cNvPr>
              <p:cNvSpPr/>
              <p:nvPr/>
            </p:nvSpPr>
            <p:spPr>
              <a:xfrm>
                <a:off x="1094907" y="2701140"/>
                <a:ext cx="1027611" cy="203147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Magnetic Disk 106">
                    <a:extLst>
                      <a:ext uri="{FF2B5EF4-FFF2-40B4-BE49-F238E27FC236}">
                        <a16:creationId xmlns:a16="http://schemas.microsoft.com/office/drawing/2014/main" id="{9D02D1A9-7304-1DE1-3523-9D938CD3A7AE}"/>
                      </a:ext>
                    </a:extLst>
                  </p:cNvPr>
                  <p:cNvSpPr/>
                  <p:nvPr/>
                </p:nvSpPr>
                <p:spPr>
                  <a:xfrm>
                    <a:off x="1226625" y="2857000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107" name="Magnetic Disk 106">
                    <a:extLst>
                      <a:ext uri="{FF2B5EF4-FFF2-40B4-BE49-F238E27FC236}">
                        <a16:creationId xmlns:a16="http://schemas.microsoft.com/office/drawing/2014/main" id="{9D02D1A9-7304-1DE1-3523-9D938CD3A7A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6625" y="2857000"/>
                    <a:ext cx="764177" cy="503786"/>
                  </a:xfrm>
                  <a:prstGeom prst="flowChartMagneticDisk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Magnetic Disk 107">
                    <a:extLst>
                      <a:ext uri="{FF2B5EF4-FFF2-40B4-BE49-F238E27FC236}">
                        <a16:creationId xmlns:a16="http://schemas.microsoft.com/office/drawing/2014/main" id="{6D73EC47-3A96-7241-5001-FB86F8867495}"/>
                      </a:ext>
                    </a:extLst>
                  </p:cNvPr>
                  <p:cNvSpPr/>
                  <p:nvPr/>
                </p:nvSpPr>
                <p:spPr>
                  <a:xfrm>
                    <a:off x="1226625" y="3497215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108" name="Magnetic Disk 107">
                    <a:extLst>
                      <a:ext uri="{FF2B5EF4-FFF2-40B4-BE49-F238E27FC236}">
                        <a16:creationId xmlns:a16="http://schemas.microsoft.com/office/drawing/2014/main" id="{6D73EC47-3A96-7241-5001-FB86F886749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6625" y="3497215"/>
                    <a:ext cx="764177" cy="503786"/>
                  </a:xfrm>
                  <a:prstGeom prst="flowChartMagneticDisk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Magnetic Disk 108">
                    <a:extLst>
                      <a:ext uri="{FF2B5EF4-FFF2-40B4-BE49-F238E27FC236}">
                        <a16:creationId xmlns:a16="http://schemas.microsoft.com/office/drawing/2014/main" id="{94A664A7-8557-1472-4EF4-4722085ED75B}"/>
                      </a:ext>
                    </a:extLst>
                  </p:cNvPr>
                  <p:cNvSpPr/>
                  <p:nvPr/>
                </p:nvSpPr>
                <p:spPr>
                  <a:xfrm>
                    <a:off x="1226625" y="4180388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109" name="Magnetic Disk 108">
                    <a:extLst>
                      <a:ext uri="{FF2B5EF4-FFF2-40B4-BE49-F238E27FC236}">
                        <a16:creationId xmlns:a16="http://schemas.microsoft.com/office/drawing/2014/main" id="{94A664A7-8557-1472-4EF4-4722085ED75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6625" y="4180388"/>
                    <a:ext cx="764177" cy="503786"/>
                  </a:xfrm>
                  <a:prstGeom prst="flowChartMagneticDisk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F88FB65-5ECA-B318-0E24-C3DC7E05153F}"/>
                </a:ext>
              </a:extLst>
            </p:cNvPr>
            <p:cNvCxnSpPr>
              <a:cxnSpLocks/>
            </p:cNvCxnSpPr>
            <p:nvPr/>
          </p:nvCxnSpPr>
          <p:spPr>
            <a:xfrm>
              <a:off x="7192878" y="2940793"/>
              <a:ext cx="115814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14280B-D1D2-0020-1537-3B53E0259987}"/>
                </a:ext>
              </a:extLst>
            </p:cNvPr>
            <p:cNvCxnSpPr>
              <a:cxnSpLocks/>
            </p:cNvCxnSpPr>
            <p:nvPr/>
          </p:nvCxnSpPr>
          <p:spPr>
            <a:xfrm>
              <a:off x="7374226" y="3115168"/>
              <a:ext cx="97794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9530F3F-3FC3-67C3-818E-D76CBFE83BA6}"/>
                </a:ext>
              </a:extLst>
            </p:cNvPr>
            <p:cNvCxnSpPr>
              <a:cxnSpLocks/>
            </p:cNvCxnSpPr>
            <p:nvPr/>
          </p:nvCxnSpPr>
          <p:spPr>
            <a:xfrm>
              <a:off x="7509282" y="3262170"/>
              <a:ext cx="842885" cy="121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0E7ADEA-7CC5-CB7D-B9C7-D177314127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4618" y="2852680"/>
              <a:ext cx="1176400" cy="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0FD5945-2E2B-FC90-7F81-945DDBC29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9796" y="3193893"/>
              <a:ext cx="852371" cy="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0845FC20-2699-4D07-F0C2-8C96AB76AE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5278" y="3039976"/>
              <a:ext cx="1005740" cy="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267E7072-983D-9D22-5805-D0DBA3C1CEDB}"/>
                </a:ext>
              </a:extLst>
            </p:cNvPr>
            <p:cNvGrpSpPr/>
            <p:nvPr/>
          </p:nvGrpSpPr>
          <p:grpSpPr>
            <a:xfrm>
              <a:off x="8352167" y="2301320"/>
              <a:ext cx="2534661" cy="3579293"/>
              <a:chOff x="4732966" y="1456581"/>
              <a:chExt cx="1920082" cy="2810619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AFF55F1-3840-996B-52A5-AEBFD5D15294}"/>
                  </a:ext>
                </a:extLst>
              </p:cNvPr>
              <p:cNvSpPr/>
              <p:nvPr/>
            </p:nvSpPr>
            <p:spPr>
              <a:xfrm>
                <a:off x="4732966" y="1456581"/>
                <a:ext cx="1920082" cy="281061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75B7312-DCEB-890F-52C5-68672446410C}"/>
                  </a:ext>
                </a:extLst>
              </p:cNvPr>
              <p:cNvGrpSpPr/>
              <p:nvPr/>
            </p:nvGrpSpPr>
            <p:grpSpPr>
              <a:xfrm rot="5400000">
                <a:off x="5404563" y="3141917"/>
                <a:ext cx="576886" cy="1210725"/>
                <a:chOff x="2533741" y="2845977"/>
                <a:chExt cx="1933304" cy="1557500"/>
              </a:xfrm>
            </p:grpSpPr>
            <p:sp>
              <p:nvSpPr>
                <p:cNvPr id="52" name="Rounded Rectangle 51">
                  <a:extLst>
                    <a:ext uri="{FF2B5EF4-FFF2-40B4-BE49-F238E27FC236}">
                      <a16:creationId xmlns:a16="http://schemas.microsoft.com/office/drawing/2014/main" id="{9E71A0E0-A05C-135C-761F-D7B879473425}"/>
                    </a:ext>
                  </a:extLst>
                </p:cNvPr>
                <p:cNvSpPr/>
                <p:nvPr/>
              </p:nvSpPr>
              <p:spPr>
                <a:xfrm>
                  <a:off x="3017067" y="4109563"/>
                  <a:ext cx="966652" cy="293914"/>
                </a:xfrm>
                <a:prstGeom prst="round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Rounded Rectangle 52">
                  <a:extLst>
                    <a:ext uri="{FF2B5EF4-FFF2-40B4-BE49-F238E27FC236}">
                      <a16:creationId xmlns:a16="http://schemas.microsoft.com/office/drawing/2014/main" id="{BFB11B32-1F24-F456-5C98-ABAB74D9D140}"/>
                    </a:ext>
                  </a:extLst>
                </p:cNvPr>
                <p:cNvSpPr/>
                <p:nvPr/>
              </p:nvSpPr>
              <p:spPr>
                <a:xfrm>
                  <a:off x="2533741" y="3477770"/>
                  <a:ext cx="966652" cy="293914"/>
                </a:xfrm>
                <a:prstGeom prst="round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Rounded Rectangle 53">
                  <a:extLst>
                    <a:ext uri="{FF2B5EF4-FFF2-40B4-BE49-F238E27FC236}">
                      <a16:creationId xmlns:a16="http://schemas.microsoft.com/office/drawing/2014/main" id="{8BC9E8BA-E47E-539A-7658-2DA74FC8DB05}"/>
                    </a:ext>
                  </a:extLst>
                </p:cNvPr>
                <p:cNvSpPr/>
                <p:nvPr/>
              </p:nvSpPr>
              <p:spPr>
                <a:xfrm>
                  <a:off x="3500393" y="3477770"/>
                  <a:ext cx="966652" cy="293914"/>
                </a:xfrm>
                <a:prstGeom prst="round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ounded Rectangle 54">
                  <a:extLst>
                    <a:ext uri="{FF2B5EF4-FFF2-40B4-BE49-F238E27FC236}">
                      <a16:creationId xmlns:a16="http://schemas.microsoft.com/office/drawing/2014/main" id="{98E5D836-43BB-32BA-C5D2-56126FF371DA}"/>
                    </a:ext>
                  </a:extLst>
                </p:cNvPr>
                <p:cNvSpPr/>
                <p:nvPr/>
              </p:nvSpPr>
              <p:spPr>
                <a:xfrm>
                  <a:off x="3017067" y="2845977"/>
                  <a:ext cx="966652" cy="293914"/>
                </a:xfrm>
                <a:prstGeom prst="round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A72B308E-8F44-A581-2569-4C2F300DB798}"/>
                    </a:ext>
                  </a:extLst>
                </p:cNvPr>
                <p:cNvCxnSpPr/>
                <p:nvPr/>
              </p:nvCxnSpPr>
              <p:spPr>
                <a:xfrm flipV="1">
                  <a:off x="3500393" y="3771684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43FB99C2-377E-DB4E-B5EA-F88BF441E823}"/>
                    </a:ext>
                  </a:extLst>
                </p:cNvPr>
                <p:cNvCxnSpPr>
                  <a:cxnSpLocks/>
                  <a:stCxn id="52" idx="0"/>
                  <a:endCxn id="53" idx="2"/>
                </p:cNvCxnSpPr>
                <p:nvPr/>
              </p:nvCxnSpPr>
              <p:spPr>
                <a:xfrm flipH="1" flipV="1">
                  <a:off x="3017067" y="3771684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BCB1C026-3837-F6E2-BD30-DCB1159E63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500393" y="3139890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>
                  <a:extLst>
                    <a:ext uri="{FF2B5EF4-FFF2-40B4-BE49-F238E27FC236}">
                      <a16:creationId xmlns:a16="http://schemas.microsoft.com/office/drawing/2014/main" id="{D36C387D-065C-C954-F566-61F41F8F4FF7}"/>
                    </a:ext>
                  </a:extLst>
                </p:cNvPr>
                <p:cNvCxnSpPr/>
                <p:nvPr/>
              </p:nvCxnSpPr>
              <p:spPr>
                <a:xfrm flipV="1">
                  <a:off x="3017067" y="3139891"/>
                  <a:ext cx="483326" cy="33787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FEB5DA-F5E0-946F-6FF5-E32D12BF432E}"/>
                  </a:ext>
                </a:extLst>
              </p:cNvPr>
              <p:cNvGrpSpPr/>
              <p:nvPr/>
            </p:nvGrpSpPr>
            <p:grpSpPr>
              <a:xfrm>
                <a:off x="4963108" y="1685358"/>
                <a:ext cx="1465998" cy="751400"/>
                <a:chOff x="8165661" y="2058013"/>
                <a:chExt cx="1750422" cy="1312371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4049A36B-41B1-4598-EBAA-58FF7EB3DEA1}"/>
                    </a:ext>
                  </a:extLst>
                </p:cNvPr>
                <p:cNvGrpSpPr/>
                <p:nvPr/>
              </p:nvGrpSpPr>
              <p:grpSpPr>
                <a:xfrm rot="5400000">
                  <a:off x="8384686" y="1838988"/>
                  <a:ext cx="1007571" cy="1445622"/>
                  <a:chOff x="2533741" y="2845977"/>
                  <a:chExt cx="1933304" cy="1557500"/>
                </a:xfrm>
                <a:solidFill>
                  <a:schemeClr val="accent2">
                    <a:lumMod val="40000"/>
                    <a:lumOff val="60000"/>
                  </a:schemeClr>
                </a:solidFill>
              </p:grpSpPr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63D65321-C49E-A33A-BBF1-D98D2D84B198}"/>
                      </a:ext>
                    </a:extLst>
                  </p:cNvPr>
                  <p:cNvSpPr/>
                  <p:nvPr/>
                </p:nvSpPr>
                <p:spPr>
                  <a:xfrm>
                    <a:off x="3017067" y="4109563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ounded Rectangle 44">
                    <a:extLst>
                      <a:ext uri="{FF2B5EF4-FFF2-40B4-BE49-F238E27FC236}">
                        <a16:creationId xmlns:a16="http://schemas.microsoft.com/office/drawing/2014/main" id="{977B9F1A-F1EC-FC11-6C05-B62FC85F4550}"/>
                      </a:ext>
                    </a:extLst>
                  </p:cNvPr>
                  <p:cNvSpPr/>
                  <p:nvPr/>
                </p:nvSpPr>
                <p:spPr>
                  <a:xfrm>
                    <a:off x="2533741" y="3477770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Rounded Rectangle 45">
                    <a:extLst>
                      <a:ext uri="{FF2B5EF4-FFF2-40B4-BE49-F238E27FC236}">
                        <a16:creationId xmlns:a16="http://schemas.microsoft.com/office/drawing/2014/main" id="{F4AAF163-0D7E-1CDD-35E1-1DFEDA50FACB}"/>
                      </a:ext>
                    </a:extLst>
                  </p:cNvPr>
                  <p:cNvSpPr/>
                  <p:nvPr/>
                </p:nvSpPr>
                <p:spPr>
                  <a:xfrm>
                    <a:off x="3500393" y="3477770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ounded Rectangle 46">
                    <a:extLst>
                      <a:ext uri="{FF2B5EF4-FFF2-40B4-BE49-F238E27FC236}">
                        <a16:creationId xmlns:a16="http://schemas.microsoft.com/office/drawing/2014/main" id="{81B6C685-2F8E-2B37-FD57-4702F1E22AC0}"/>
                      </a:ext>
                    </a:extLst>
                  </p:cNvPr>
                  <p:cNvSpPr/>
                  <p:nvPr/>
                </p:nvSpPr>
                <p:spPr>
                  <a:xfrm>
                    <a:off x="3017067" y="2845977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8" name="Straight Arrow Connector 47">
                    <a:extLst>
                      <a:ext uri="{FF2B5EF4-FFF2-40B4-BE49-F238E27FC236}">
                        <a16:creationId xmlns:a16="http://schemas.microsoft.com/office/drawing/2014/main" id="{9185A155-C8C3-C90D-E7B6-3578E2F64C1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500393" y="3771684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Arrow Connector 48">
                    <a:extLst>
                      <a:ext uri="{FF2B5EF4-FFF2-40B4-BE49-F238E27FC236}">
                        <a16:creationId xmlns:a16="http://schemas.microsoft.com/office/drawing/2014/main" id="{F78C50A6-C7D6-5636-4E85-8A6D346C9966}"/>
                      </a:ext>
                    </a:extLst>
                  </p:cNvPr>
                  <p:cNvCxnSpPr>
                    <a:cxnSpLocks/>
                    <a:stCxn id="44" idx="0"/>
                    <a:endCxn id="45" idx="2"/>
                  </p:cNvCxnSpPr>
                  <p:nvPr/>
                </p:nvCxnSpPr>
                <p:spPr>
                  <a:xfrm flipH="1" flipV="1">
                    <a:off x="3017067" y="3771684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Arrow Connector 49">
                    <a:extLst>
                      <a:ext uri="{FF2B5EF4-FFF2-40B4-BE49-F238E27FC236}">
                        <a16:creationId xmlns:a16="http://schemas.microsoft.com/office/drawing/2014/main" id="{520161A8-45D2-A6B2-F1CF-D53FD34FFB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500393" y="3139890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Arrow Connector 50">
                    <a:extLst>
                      <a:ext uri="{FF2B5EF4-FFF2-40B4-BE49-F238E27FC236}">
                        <a16:creationId xmlns:a16="http://schemas.microsoft.com/office/drawing/2014/main" id="{C4971D0C-F395-81FB-BC60-7164DDDC7EE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17067" y="3139891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0C80A2FE-B076-DABB-B3A6-608AF6043991}"/>
                    </a:ext>
                  </a:extLst>
                </p:cNvPr>
                <p:cNvGrpSpPr/>
                <p:nvPr/>
              </p:nvGrpSpPr>
              <p:grpSpPr>
                <a:xfrm rot="5400000">
                  <a:off x="8537086" y="1991388"/>
                  <a:ext cx="1007571" cy="1445622"/>
                  <a:chOff x="2533741" y="2845977"/>
                  <a:chExt cx="1933304" cy="1557500"/>
                </a:xfrm>
                <a:solidFill>
                  <a:schemeClr val="accent2">
                    <a:lumMod val="40000"/>
                    <a:lumOff val="60000"/>
                  </a:schemeClr>
                </a:solidFill>
              </p:grpSpPr>
              <p:sp>
                <p:nvSpPr>
                  <p:cNvPr id="36" name="Rounded Rectangle 35">
                    <a:extLst>
                      <a:ext uri="{FF2B5EF4-FFF2-40B4-BE49-F238E27FC236}">
                        <a16:creationId xmlns:a16="http://schemas.microsoft.com/office/drawing/2014/main" id="{F4B031B6-0160-C5D1-67DA-B263C4B23711}"/>
                      </a:ext>
                    </a:extLst>
                  </p:cNvPr>
                  <p:cNvSpPr/>
                  <p:nvPr/>
                </p:nvSpPr>
                <p:spPr>
                  <a:xfrm>
                    <a:off x="3017067" y="4109563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ounded Rectangle 36">
                    <a:extLst>
                      <a:ext uri="{FF2B5EF4-FFF2-40B4-BE49-F238E27FC236}">
                        <a16:creationId xmlns:a16="http://schemas.microsoft.com/office/drawing/2014/main" id="{F055832E-CDEA-A5CC-A6B0-AE57126D727F}"/>
                      </a:ext>
                    </a:extLst>
                  </p:cNvPr>
                  <p:cNvSpPr/>
                  <p:nvPr/>
                </p:nvSpPr>
                <p:spPr>
                  <a:xfrm>
                    <a:off x="2533741" y="3477770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Rounded Rectangle 37">
                    <a:extLst>
                      <a:ext uri="{FF2B5EF4-FFF2-40B4-BE49-F238E27FC236}">
                        <a16:creationId xmlns:a16="http://schemas.microsoft.com/office/drawing/2014/main" id="{865E3F23-0DE5-D3B6-AE8E-D2F9B0E6A594}"/>
                      </a:ext>
                    </a:extLst>
                  </p:cNvPr>
                  <p:cNvSpPr/>
                  <p:nvPr/>
                </p:nvSpPr>
                <p:spPr>
                  <a:xfrm>
                    <a:off x="3500393" y="3477770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>
                    <a:extLst>
                      <a:ext uri="{FF2B5EF4-FFF2-40B4-BE49-F238E27FC236}">
                        <a16:creationId xmlns:a16="http://schemas.microsoft.com/office/drawing/2014/main" id="{672337E2-EEA7-4E1A-A412-799F1FD1724F}"/>
                      </a:ext>
                    </a:extLst>
                  </p:cNvPr>
                  <p:cNvSpPr/>
                  <p:nvPr/>
                </p:nvSpPr>
                <p:spPr>
                  <a:xfrm>
                    <a:off x="3017067" y="2845977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DC5AC077-0387-68B4-43BF-65D9BDA1E4E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500393" y="3771684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B76D6BE7-60C5-DC3F-75F7-1560C23CC2D2}"/>
                      </a:ext>
                    </a:extLst>
                  </p:cNvPr>
                  <p:cNvCxnSpPr>
                    <a:cxnSpLocks/>
                    <a:stCxn id="36" idx="0"/>
                    <a:endCxn id="37" idx="2"/>
                  </p:cNvCxnSpPr>
                  <p:nvPr/>
                </p:nvCxnSpPr>
                <p:spPr>
                  <a:xfrm flipH="1" flipV="1">
                    <a:off x="3017067" y="3771684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B647FDB2-A59B-E03C-6D6E-2F428F71F4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500393" y="3139890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id="{6011BC15-3FCD-5B50-A0CA-8C6F31384A6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17067" y="3139891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779A9685-4005-4AAB-E819-E9CE56CCD1C7}"/>
                    </a:ext>
                  </a:extLst>
                </p:cNvPr>
                <p:cNvGrpSpPr/>
                <p:nvPr/>
              </p:nvGrpSpPr>
              <p:grpSpPr>
                <a:xfrm rot="5400000">
                  <a:off x="8689486" y="2143788"/>
                  <a:ext cx="1007571" cy="1445622"/>
                  <a:chOff x="2533741" y="2845977"/>
                  <a:chExt cx="1933304" cy="1557500"/>
                </a:xfrm>
                <a:solidFill>
                  <a:schemeClr val="accent2">
                    <a:lumMod val="40000"/>
                    <a:lumOff val="60000"/>
                  </a:schemeClr>
                </a:solidFill>
              </p:grpSpPr>
              <p:sp>
                <p:nvSpPr>
                  <p:cNvPr id="28" name="Rounded Rectangle 27">
                    <a:extLst>
                      <a:ext uri="{FF2B5EF4-FFF2-40B4-BE49-F238E27FC236}">
                        <a16:creationId xmlns:a16="http://schemas.microsoft.com/office/drawing/2014/main" id="{C0346D8C-0685-2FED-1C88-56F28B040A95}"/>
                      </a:ext>
                    </a:extLst>
                  </p:cNvPr>
                  <p:cNvSpPr/>
                  <p:nvPr/>
                </p:nvSpPr>
                <p:spPr>
                  <a:xfrm>
                    <a:off x="3017067" y="4109563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>
                    <a:extLst>
                      <a:ext uri="{FF2B5EF4-FFF2-40B4-BE49-F238E27FC236}">
                        <a16:creationId xmlns:a16="http://schemas.microsoft.com/office/drawing/2014/main" id="{3A23EFE4-D7AC-34EF-3A92-92E525EC365F}"/>
                      </a:ext>
                    </a:extLst>
                  </p:cNvPr>
                  <p:cNvSpPr/>
                  <p:nvPr/>
                </p:nvSpPr>
                <p:spPr>
                  <a:xfrm>
                    <a:off x="2533741" y="3477770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" name="Rounded Rectangle 29">
                    <a:extLst>
                      <a:ext uri="{FF2B5EF4-FFF2-40B4-BE49-F238E27FC236}">
                        <a16:creationId xmlns:a16="http://schemas.microsoft.com/office/drawing/2014/main" id="{CCB25FCE-955F-8183-BD9E-B1B08C3BB567}"/>
                      </a:ext>
                    </a:extLst>
                  </p:cNvPr>
                  <p:cNvSpPr/>
                  <p:nvPr/>
                </p:nvSpPr>
                <p:spPr>
                  <a:xfrm>
                    <a:off x="3500393" y="3477770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>
                    <a:extLst>
                      <a:ext uri="{FF2B5EF4-FFF2-40B4-BE49-F238E27FC236}">
                        <a16:creationId xmlns:a16="http://schemas.microsoft.com/office/drawing/2014/main" id="{B6880325-F5C3-71DE-F5CC-8F5AABCE10E6}"/>
                      </a:ext>
                    </a:extLst>
                  </p:cNvPr>
                  <p:cNvSpPr/>
                  <p:nvPr/>
                </p:nvSpPr>
                <p:spPr>
                  <a:xfrm>
                    <a:off x="3017067" y="2845977"/>
                    <a:ext cx="966652" cy="293914"/>
                  </a:xfrm>
                  <a:prstGeom prst="roundRect">
                    <a:avLst/>
                  </a:prstGeom>
                  <a:grpFill/>
                  <a:ln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2A55CF9C-54E1-24EF-4B22-5140AABF2D5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500393" y="3771684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Arrow Connector 32">
                    <a:extLst>
                      <a:ext uri="{FF2B5EF4-FFF2-40B4-BE49-F238E27FC236}">
                        <a16:creationId xmlns:a16="http://schemas.microsoft.com/office/drawing/2014/main" id="{CC212B94-1F28-75F2-FDFB-16A92736AD0C}"/>
                      </a:ext>
                    </a:extLst>
                  </p:cNvPr>
                  <p:cNvCxnSpPr>
                    <a:cxnSpLocks/>
                    <a:stCxn id="28" idx="0"/>
                    <a:endCxn id="29" idx="2"/>
                  </p:cNvCxnSpPr>
                  <p:nvPr/>
                </p:nvCxnSpPr>
                <p:spPr>
                  <a:xfrm flipH="1" flipV="1">
                    <a:off x="3017067" y="3771684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C766D9E3-C607-653A-5717-811921C08E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500393" y="3139890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B0875332-8E90-4A8E-2DA0-77E6FFB144E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17067" y="3139891"/>
                    <a:ext cx="483326" cy="337879"/>
                  </a:xfrm>
                  <a:prstGeom prst="straightConnector1">
                    <a:avLst/>
                  </a:prstGeom>
                  <a:grpFill/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49" name="Down Arrow 148">
                <a:extLst>
                  <a:ext uri="{FF2B5EF4-FFF2-40B4-BE49-F238E27FC236}">
                    <a16:creationId xmlns:a16="http://schemas.microsoft.com/office/drawing/2014/main" id="{FAAA0A8A-54DC-C3DD-D25E-9967363EA068}"/>
                  </a:ext>
                </a:extLst>
              </p:cNvPr>
              <p:cNvSpPr/>
              <p:nvPr/>
            </p:nvSpPr>
            <p:spPr>
              <a:xfrm>
                <a:off x="5534461" y="2528663"/>
                <a:ext cx="350090" cy="88956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EDAD1DE4-A235-5B7B-1417-ECB5322F8046}"/>
                </a:ext>
              </a:extLst>
            </p:cNvPr>
            <p:cNvGrpSpPr/>
            <p:nvPr/>
          </p:nvGrpSpPr>
          <p:grpSpPr>
            <a:xfrm>
              <a:off x="2990425" y="2852680"/>
              <a:ext cx="4202453" cy="1866975"/>
              <a:chOff x="2788692" y="2456640"/>
              <a:chExt cx="4568194" cy="2964032"/>
            </a:xfrm>
          </p:grpSpPr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31F14CCD-7430-36D0-6027-E72914EB2726}"/>
                  </a:ext>
                </a:extLst>
              </p:cNvPr>
              <p:cNvSpPr/>
              <p:nvPr/>
            </p:nvSpPr>
            <p:spPr>
              <a:xfrm>
                <a:off x="2788692" y="2456640"/>
                <a:ext cx="4568194" cy="2964032"/>
              </a:xfrm>
              <a:custGeom>
                <a:avLst/>
                <a:gdLst>
                  <a:gd name="connsiteX0" fmla="*/ 0 w 4568194"/>
                  <a:gd name="connsiteY0" fmla="*/ 0 h 2964032"/>
                  <a:gd name="connsiteX1" fmla="*/ 525342 w 4568194"/>
                  <a:gd name="connsiteY1" fmla="*/ 0 h 2964032"/>
                  <a:gd name="connsiteX2" fmla="*/ 1096367 w 4568194"/>
                  <a:gd name="connsiteY2" fmla="*/ 0 h 2964032"/>
                  <a:gd name="connsiteX3" fmla="*/ 1576027 w 4568194"/>
                  <a:gd name="connsiteY3" fmla="*/ 0 h 2964032"/>
                  <a:gd name="connsiteX4" fmla="*/ 2101369 w 4568194"/>
                  <a:gd name="connsiteY4" fmla="*/ 0 h 2964032"/>
                  <a:gd name="connsiteX5" fmla="*/ 2672393 w 4568194"/>
                  <a:gd name="connsiteY5" fmla="*/ 0 h 2964032"/>
                  <a:gd name="connsiteX6" fmla="*/ 3106372 w 4568194"/>
                  <a:gd name="connsiteY6" fmla="*/ 0 h 2964032"/>
                  <a:gd name="connsiteX7" fmla="*/ 3586032 w 4568194"/>
                  <a:gd name="connsiteY7" fmla="*/ 0 h 2964032"/>
                  <a:gd name="connsiteX8" fmla="*/ 4065693 w 4568194"/>
                  <a:gd name="connsiteY8" fmla="*/ 0 h 2964032"/>
                  <a:gd name="connsiteX9" fmla="*/ 4568194 w 4568194"/>
                  <a:gd name="connsiteY9" fmla="*/ 0 h 2964032"/>
                  <a:gd name="connsiteX10" fmla="*/ 4568194 w 4568194"/>
                  <a:gd name="connsiteY10" fmla="*/ 622447 h 2964032"/>
                  <a:gd name="connsiteX11" fmla="*/ 4568194 w 4568194"/>
                  <a:gd name="connsiteY11" fmla="*/ 1155972 h 2964032"/>
                  <a:gd name="connsiteX12" fmla="*/ 4568194 w 4568194"/>
                  <a:gd name="connsiteY12" fmla="*/ 1748779 h 2964032"/>
                  <a:gd name="connsiteX13" fmla="*/ 4568194 w 4568194"/>
                  <a:gd name="connsiteY13" fmla="*/ 2252664 h 2964032"/>
                  <a:gd name="connsiteX14" fmla="*/ 4568194 w 4568194"/>
                  <a:gd name="connsiteY14" fmla="*/ 2964032 h 2964032"/>
                  <a:gd name="connsiteX15" fmla="*/ 3951488 w 4568194"/>
                  <a:gd name="connsiteY15" fmla="*/ 2964032 h 2964032"/>
                  <a:gd name="connsiteX16" fmla="*/ 3471827 w 4568194"/>
                  <a:gd name="connsiteY16" fmla="*/ 2964032 h 2964032"/>
                  <a:gd name="connsiteX17" fmla="*/ 2809439 w 4568194"/>
                  <a:gd name="connsiteY17" fmla="*/ 2964032 h 2964032"/>
                  <a:gd name="connsiteX18" fmla="*/ 2238415 w 4568194"/>
                  <a:gd name="connsiteY18" fmla="*/ 2964032 h 2964032"/>
                  <a:gd name="connsiteX19" fmla="*/ 1576027 w 4568194"/>
                  <a:gd name="connsiteY19" fmla="*/ 2964032 h 2964032"/>
                  <a:gd name="connsiteX20" fmla="*/ 913639 w 4568194"/>
                  <a:gd name="connsiteY20" fmla="*/ 2964032 h 2964032"/>
                  <a:gd name="connsiteX21" fmla="*/ 0 w 4568194"/>
                  <a:gd name="connsiteY21" fmla="*/ 2964032 h 2964032"/>
                  <a:gd name="connsiteX22" fmla="*/ 0 w 4568194"/>
                  <a:gd name="connsiteY22" fmla="*/ 2341585 h 2964032"/>
                  <a:gd name="connsiteX23" fmla="*/ 0 w 4568194"/>
                  <a:gd name="connsiteY23" fmla="*/ 1778419 h 2964032"/>
                  <a:gd name="connsiteX24" fmla="*/ 0 w 4568194"/>
                  <a:gd name="connsiteY24" fmla="*/ 1185613 h 2964032"/>
                  <a:gd name="connsiteX25" fmla="*/ 0 w 4568194"/>
                  <a:gd name="connsiteY25" fmla="*/ 681727 h 2964032"/>
                  <a:gd name="connsiteX26" fmla="*/ 0 w 4568194"/>
                  <a:gd name="connsiteY26" fmla="*/ 0 h 296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68194" h="2964032" fill="none" extrusionOk="0">
                    <a:moveTo>
                      <a:pt x="0" y="0"/>
                    </a:moveTo>
                    <a:cubicBezTo>
                      <a:pt x="198636" y="-29654"/>
                      <a:pt x="267013" y="15958"/>
                      <a:pt x="525342" y="0"/>
                    </a:cubicBezTo>
                    <a:cubicBezTo>
                      <a:pt x="783671" y="-15958"/>
                      <a:pt x="881626" y="40311"/>
                      <a:pt x="1096367" y="0"/>
                    </a:cubicBezTo>
                    <a:cubicBezTo>
                      <a:pt x="1311108" y="-40311"/>
                      <a:pt x="1406697" y="31734"/>
                      <a:pt x="1576027" y="0"/>
                    </a:cubicBezTo>
                    <a:cubicBezTo>
                      <a:pt x="1745357" y="-31734"/>
                      <a:pt x="1929616" y="45345"/>
                      <a:pt x="2101369" y="0"/>
                    </a:cubicBezTo>
                    <a:cubicBezTo>
                      <a:pt x="2273122" y="-45345"/>
                      <a:pt x="2545717" y="50023"/>
                      <a:pt x="2672393" y="0"/>
                    </a:cubicBezTo>
                    <a:cubicBezTo>
                      <a:pt x="2799069" y="-50023"/>
                      <a:pt x="2985970" y="40577"/>
                      <a:pt x="3106372" y="0"/>
                    </a:cubicBezTo>
                    <a:cubicBezTo>
                      <a:pt x="3226774" y="-40577"/>
                      <a:pt x="3467841" y="219"/>
                      <a:pt x="3586032" y="0"/>
                    </a:cubicBezTo>
                    <a:cubicBezTo>
                      <a:pt x="3704223" y="-219"/>
                      <a:pt x="3887623" y="55220"/>
                      <a:pt x="4065693" y="0"/>
                    </a:cubicBezTo>
                    <a:cubicBezTo>
                      <a:pt x="4243763" y="-55220"/>
                      <a:pt x="4348583" y="59641"/>
                      <a:pt x="4568194" y="0"/>
                    </a:cubicBezTo>
                    <a:cubicBezTo>
                      <a:pt x="4641512" y="181395"/>
                      <a:pt x="4534628" y="413707"/>
                      <a:pt x="4568194" y="622447"/>
                    </a:cubicBezTo>
                    <a:cubicBezTo>
                      <a:pt x="4601760" y="831187"/>
                      <a:pt x="4539546" y="977279"/>
                      <a:pt x="4568194" y="1155972"/>
                    </a:cubicBezTo>
                    <a:cubicBezTo>
                      <a:pt x="4596842" y="1334665"/>
                      <a:pt x="4515219" y="1499348"/>
                      <a:pt x="4568194" y="1748779"/>
                    </a:cubicBezTo>
                    <a:cubicBezTo>
                      <a:pt x="4621169" y="1998210"/>
                      <a:pt x="4567773" y="2124565"/>
                      <a:pt x="4568194" y="2252664"/>
                    </a:cubicBezTo>
                    <a:cubicBezTo>
                      <a:pt x="4568615" y="2380764"/>
                      <a:pt x="4517872" y="2691592"/>
                      <a:pt x="4568194" y="2964032"/>
                    </a:cubicBezTo>
                    <a:cubicBezTo>
                      <a:pt x="4280371" y="3031344"/>
                      <a:pt x="4086515" y="2932366"/>
                      <a:pt x="3951488" y="2964032"/>
                    </a:cubicBezTo>
                    <a:cubicBezTo>
                      <a:pt x="3816461" y="2995698"/>
                      <a:pt x="3693416" y="2923391"/>
                      <a:pt x="3471827" y="2964032"/>
                    </a:cubicBezTo>
                    <a:cubicBezTo>
                      <a:pt x="3250238" y="3004673"/>
                      <a:pt x="3002096" y="2959523"/>
                      <a:pt x="2809439" y="2964032"/>
                    </a:cubicBezTo>
                    <a:cubicBezTo>
                      <a:pt x="2616782" y="2968541"/>
                      <a:pt x="2438189" y="2923987"/>
                      <a:pt x="2238415" y="2964032"/>
                    </a:cubicBezTo>
                    <a:cubicBezTo>
                      <a:pt x="2038641" y="3004077"/>
                      <a:pt x="1724922" y="2931195"/>
                      <a:pt x="1576027" y="2964032"/>
                    </a:cubicBezTo>
                    <a:cubicBezTo>
                      <a:pt x="1427132" y="2996869"/>
                      <a:pt x="1214314" y="2949075"/>
                      <a:pt x="913639" y="2964032"/>
                    </a:cubicBezTo>
                    <a:cubicBezTo>
                      <a:pt x="612964" y="2978989"/>
                      <a:pt x="412733" y="2952753"/>
                      <a:pt x="0" y="2964032"/>
                    </a:cubicBezTo>
                    <a:cubicBezTo>
                      <a:pt x="-9167" y="2737849"/>
                      <a:pt x="3807" y="2574450"/>
                      <a:pt x="0" y="2341585"/>
                    </a:cubicBezTo>
                    <a:cubicBezTo>
                      <a:pt x="-3807" y="2108720"/>
                      <a:pt x="25026" y="1896185"/>
                      <a:pt x="0" y="1778419"/>
                    </a:cubicBezTo>
                    <a:cubicBezTo>
                      <a:pt x="-25026" y="1660653"/>
                      <a:pt x="44399" y="1392470"/>
                      <a:pt x="0" y="1185613"/>
                    </a:cubicBezTo>
                    <a:cubicBezTo>
                      <a:pt x="-44399" y="978756"/>
                      <a:pt x="52235" y="897407"/>
                      <a:pt x="0" y="681727"/>
                    </a:cubicBezTo>
                    <a:cubicBezTo>
                      <a:pt x="-52235" y="466047"/>
                      <a:pt x="71277" y="255037"/>
                      <a:pt x="0" y="0"/>
                    </a:cubicBezTo>
                    <a:close/>
                  </a:path>
                  <a:path w="4568194" h="2964032" stroke="0" extrusionOk="0">
                    <a:moveTo>
                      <a:pt x="0" y="0"/>
                    </a:moveTo>
                    <a:cubicBezTo>
                      <a:pt x="210151" y="-17554"/>
                      <a:pt x="521501" y="16505"/>
                      <a:pt x="662388" y="0"/>
                    </a:cubicBezTo>
                    <a:cubicBezTo>
                      <a:pt x="803275" y="-16505"/>
                      <a:pt x="1008706" y="41895"/>
                      <a:pt x="1187730" y="0"/>
                    </a:cubicBezTo>
                    <a:cubicBezTo>
                      <a:pt x="1366754" y="-41895"/>
                      <a:pt x="1451130" y="25902"/>
                      <a:pt x="1621709" y="0"/>
                    </a:cubicBezTo>
                    <a:cubicBezTo>
                      <a:pt x="1792288" y="-25902"/>
                      <a:pt x="1993789" y="46691"/>
                      <a:pt x="2192733" y="0"/>
                    </a:cubicBezTo>
                    <a:cubicBezTo>
                      <a:pt x="2391677" y="-46691"/>
                      <a:pt x="2527190" y="27177"/>
                      <a:pt x="2763757" y="0"/>
                    </a:cubicBezTo>
                    <a:cubicBezTo>
                      <a:pt x="3000324" y="-27177"/>
                      <a:pt x="3054533" y="7905"/>
                      <a:pt x="3289100" y="0"/>
                    </a:cubicBezTo>
                    <a:cubicBezTo>
                      <a:pt x="3523667" y="-7905"/>
                      <a:pt x="3660743" y="58129"/>
                      <a:pt x="3860124" y="0"/>
                    </a:cubicBezTo>
                    <a:cubicBezTo>
                      <a:pt x="4059505" y="-58129"/>
                      <a:pt x="4240494" y="53434"/>
                      <a:pt x="4568194" y="0"/>
                    </a:cubicBezTo>
                    <a:cubicBezTo>
                      <a:pt x="4588204" y="138186"/>
                      <a:pt x="4528962" y="410326"/>
                      <a:pt x="4568194" y="533526"/>
                    </a:cubicBezTo>
                    <a:cubicBezTo>
                      <a:pt x="4607426" y="656726"/>
                      <a:pt x="4528258" y="976338"/>
                      <a:pt x="4568194" y="1126332"/>
                    </a:cubicBezTo>
                    <a:cubicBezTo>
                      <a:pt x="4608130" y="1276326"/>
                      <a:pt x="4545054" y="1492940"/>
                      <a:pt x="4568194" y="1659858"/>
                    </a:cubicBezTo>
                    <a:cubicBezTo>
                      <a:pt x="4591334" y="1826776"/>
                      <a:pt x="4524179" y="1942818"/>
                      <a:pt x="4568194" y="2193384"/>
                    </a:cubicBezTo>
                    <a:cubicBezTo>
                      <a:pt x="4612209" y="2443950"/>
                      <a:pt x="4525275" y="2646568"/>
                      <a:pt x="4568194" y="2964032"/>
                    </a:cubicBezTo>
                    <a:cubicBezTo>
                      <a:pt x="4472769" y="2965579"/>
                      <a:pt x="4332880" y="2939821"/>
                      <a:pt x="4134216" y="2964032"/>
                    </a:cubicBezTo>
                    <a:cubicBezTo>
                      <a:pt x="3935552" y="2988243"/>
                      <a:pt x="3775038" y="2924201"/>
                      <a:pt x="3471827" y="2964032"/>
                    </a:cubicBezTo>
                    <a:cubicBezTo>
                      <a:pt x="3168616" y="3003863"/>
                      <a:pt x="3238345" y="2950802"/>
                      <a:pt x="3037849" y="2964032"/>
                    </a:cubicBezTo>
                    <a:cubicBezTo>
                      <a:pt x="2837353" y="2977262"/>
                      <a:pt x="2674595" y="2933263"/>
                      <a:pt x="2421143" y="2964032"/>
                    </a:cubicBezTo>
                    <a:cubicBezTo>
                      <a:pt x="2167691" y="2994801"/>
                      <a:pt x="2120972" y="2937355"/>
                      <a:pt x="1987164" y="2964032"/>
                    </a:cubicBezTo>
                    <a:cubicBezTo>
                      <a:pt x="1853356" y="2990709"/>
                      <a:pt x="1699762" y="2910077"/>
                      <a:pt x="1507504" y="2964032"/>
                    </a:cubicBezTo>
                    <a:cubicBezTo>
                      <a:pt x="1315246" y="3017987"/>
                      <a:pt x="1121521" y="2926251"/>
                      <a:pt x="982162" y="2964032"/>
                    </a:cubicBezTo>
                    <a:cubicBezTo>
                      <a:pt x="842803" y="3001813"/>
                      <a:pt x="274658" y="2856278"/>
                      <a:pt x="0" y="2964032"/>
                    </a:cubicBezTo>
                    <a:cubicBezTo>
                      <a:pt x="-54013" y="2781377"/>
                      <a:pt x="58235" y="2588814"/>
                      <a:pt x="0" y="2400866"/>
                    </a:cubicBezTo>
                    <a:cubicBezTo>
                      <a:pt x="-58235" y="2212918"/>
                      <a:pt x="67509" y="1951921"/>
                      <a:pt x="0" y="1808060"/>
                    </a:cubicBezTo>
                    <a:cubicBezTo>
                      <a:pt x="-67509" y="1664199"/>
                      <a:pt x="61020" y="1457892"/>
                      <a:pt x="0" y="1215253"/>
                    </a:cubicBezTo>
                    <a:cubicBezTo>
                      <a:pt x="-61020" y="972614"/>
                      <a:pt x="20527" y="724752"/>
                      <a:pt x="0" y="592806"/>
                    </a:cubicBezTo>
                    <a:cubicBezTo>
                      <a:pt x="-20527" y="460860"/>
                      <a:pt x="61288" y="126475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89574929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2663A9CF-3105-D4B5-7E83-14140C752356}"/>
                  </a:ext>
                </a:extLst>
              </p:cNvPr>
              <p:cNvGrpSpPr/>
              <p:nvPr/>
            </p:nvGrpSpPr>
            <p:grpSpPr>
              <a:xfrm>
                <a:off x="3080667" y="2752250"/>
                <a:ext cx="1040580" cy="2431498"/>
                <a:chOff x="3445110" y="2734109"/>
                <a:chExt cx="1040580" cy="2431498"/>
              </a:xfrm>
            </p:grpSpPr>
            <p:sp>
              <p:nvSpPr>
                <p:cNvPr id="263" name="Rectangle 262">
                  <a:extLst>
                    <a:ext uri="{FF2B5EF4-FFF2-40B4-BE49-F238E27FC236}">
                      <a16:creationId xmlns:a16="http://schemas.microsoft.com/office/drawing/2014/main" id="{A0A0D97C-9E9A-7661-5E85-745D33E5B034}"/>
                    </a:ext>
                  </a:extLst>
                </p:cNvPr>
                <p:cNvSpPr/>
                <p:nvPr/>
              </p:nvSpPr>
              <p:spPr>
                <a:xfrm>
                  <a:off x="3445110" y="2734109"/>
                  <a:ext cx="1040580" cy="2431498"/>
                </a:xfrm>
                <a:custGeom>
                  <a:avLst/>
                  <a:gdLst>
                    <a:gd name="connsiteX0" fmla="*/ 0 w 1040580"/>
                    <a:gd name="connsiteY0" fmla="*/ 0 h 2431498"/>
                    <a:gd name="connsiteX1" fmla="*/ 530696 w 1040580"/>
                    <a:gd name="connsiteY1" fmla="*/ 0 h 2431498"/>
                    <a:gd name="connsiteX2" fmla="*/ 1040580 w 1040580"/>
                    <a:gd name="connsiteY2" fmla="*/ 0 h 2431498"/>
                    <a:gd name="connsiteX3" fmla="*/ 1040580 w 1040580"/>
                    <a:gd name="connsiteY3" fmla="*/ 461985 h 2431498"/>
                    <a:gd name="connsiteX4" fmla="*/ 1040580 w 1040580"/>
                    <a:gd name="connsiteY4" fmla="*/ 923969 h 2431498"/>
                    <a:gd name="connsiteX5" fmla="*/ 1040580 w 1040580"/>
                    <a:gd name="connsiteY5" fmla="*/ 1385954 h 2431498"/>
                    <a:gd name="connsiteX6" fmla="*/ 1040580 w 1040580"/>
                    <a:gd name="connsiteY6" fmla="*/ 1847938 h 2431498"/>
                    <a:gd name="connsiteX7" fmla="*/ 1040580 w 1040580"/>
                    <a:gd name="connsiteY7" fmla="*/ 2431498 h 2431498"/>
                    <a:gd name="connsiteX8" fmla="*/ 520290 w 1040580"/>
                    <a:gd name="connsiteY8" fmla="*/ 2431498 h 2431498"/>
                    <a:gd name="connsiteX9" fmla="*/ 0 w 1040580"/>
                    <a:gd name="connsiteY9" fmla="*/ 2431498 h 2431498"/>
                    <a:gd name="connsiteX10" fmla="*/ 0 w 1040580"/>
                    <a:gd name="connsiteY10" fmla="*/ 2018143 h 2431498"/>
                    <a:gd name="connsiteX11" fmla="*/ 0 w 1040580"/>
                    <a:gd name="connsiteY11" fmla="*/ 1507529 h 2431498"/>
                    <a:gd name="connsiteX12" fmla="*/ 0 w 1040580"/>
                    <a:gd name="connsiteY12" fmla="*/ 1021229 h 2431498"/>
                    <a:gd name="connsiteX13" fmla="*/ 0 w 1040580"/>
                    <a:gd name="connsiteY13" fmla="*/ 583560 h 2431498"/>
                    <a:gd name="connsiteX14" fmla="*/ 0 w 1040580"/>
                    <a:gd name="connsiteY14" fmla="*/ 0 h 243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40580" h="2431498" fill="none" extrusionOk="0">
                      <a:moveTo>
                        <a:pt x="0" y="0"/>
                      </a:moveTo>
                      <a:cubicBezTo>
                        <a:pt x="173181" y="-51841"/>
                        <a:pt x="424414" y="36922"/>
                        <a:pt x="530696" y="0"/>
                      </a:cubicBezTo>
                      <a:cubicBezTo>
                        <a:pt x="636978" y="-36922"/>
                        <a:pt x="926118" y="43683"/>
                        <a:pt x="1040580" y="0"/>
                      </a:cubicBezTo>
                      <a:cubicBezTo>
                        <a:pt x="1064520" y="215865"/>
                        <a:pt x="1020860" y="235413"/>
                        <a:pt x="1040580" y="461985"/>
                      </a:cubicBezTo>
                      <a:cubicBezTo>
                        <a:pt x="1060300" y="688557"/>
                        <a:pt x="1027101" y="708539"/>
                        <a:pt x="1040580" y="923969"/>
                      </a:cubicBezTo>
                      <a:cubicBezTo>
                        <a:pt x="1054059" y="1139399"/>
                        <a:pt x="1013090" y="1267771"/>
                        <a:pt x="1040580" y="1385954"/>
                      </a:cubicBezTo>
                      <a:cubicBezTo>
                        <a:pt x="1068070" y="1504138"/>
                        <a:pt x="1007353" y="1621452"/>
                        <a:pt x="1040580" y="1847938"/>
                      </a:cubicBezTo>
                      <a:cubicBezTo>
                        <a:pt x="1073807" y="2074424"/>
                        <a:pt x="1036436" y="2170357"/>
                        <a:pt x="1040580" y="2431498"/>
                      </a:cubicBezTo>
                      <a:cubicBezTo>
                        <a:pt x="795822" y="2461649"/>
                        <a:pt x="766010" y="2430304"/>
                        <a:pt x="520290" y="2431498"/>
                      </a:cubicBezTo>
                      <a:cubicBezTo>
                        <a:pt x="274570" y="2432692"/>
                        <a:pt x="245503" y="2379124"/>
                        <a:pt x="0" y="2431498"/>
                      </a:cubicBezTo>
                      <a:cubicBezTo>
                        <a:pt x="-28590" y="2302835"/>
                        <a:pt x="31963" y="2189099"/>
                        <a:pt x="0" y="2018143"/>
                      </a:cubicBezTo>
                      <a:cubicBezTo>
                        <a:pt x="-31963" y="1847187"/>
                        <a:pt x="20001" y="1635515"/>
                        <a:pt x="0" y="1507529"/>
                      </a:cubicBezTo>
                      <a:cubicBezTo>
                        <a:pt x="-20001" y="1379543"/>
                        <a:pt x="43542" y="1166998"/>
                        <a:pt x="0" y="1021229"/>
                      </a:cubicBezTo>
                      <a:cubicBezTo>
                        <a:pt x="-43542" y="875460"/>
                        <a:pt x="2738" y="742742"/>
                        <a:pt x="0" y="583560"/>
                      </a:cubicBezTo>
                      <a:cubicBezTo>
                        <a:pt x="-2738" y="424378"/>
                        <a:pt x="56991" y="190324"/>
                        <a:pt x="0" y="0"/>
                      </a:cubicBezTo>
                      <a:close/>
                    </a:path>
                    <a:path w="1040580" h="2431498" stroke="0" extrusionOk="0">
                      <a:moveTo>
                        <a:pt x="0" y="0"/>
                      </a:moveTo>
                      <a:cubicBezTo>
                        <a:pt x="198006" y="-59315"/>
                        <a:pt x="386732" y="21718"/>
                        <a:pt x="541102" y="0"/>
                      </a:cubicBezTo>
                      <a:cubicBezTo>
                        <a:pt x="695472" y="-21718"/>
                        <a:pt x="912388" y="39922"/>
                        <a:pt x="1040580" y="0"/>
                      </a:cubicBezTo>
                      <a:cubicBezTo>
                        <a:pt x="1073237" y="122150"/>
                        <a:pt x="1012947" y="233598"/>
                        <a:pt x="1040580" y="413355"/>
                      </a:cubicBezTo>
                      <a:cubicBezTo>
                        <a:pt x="1068213" y="593113"/>
                        <a:pt x="1022605" y="661728"/>
                        <a:pt x="1040580" y="851024"/>
                      </a:cubicBezTo>
                      <a:cubicBezTo>
                        <a:pt x="1058555" y="1040320"/>
                        <a:pt x="1002355" y="1174253"/>
                        <a:pt x="1040580" y="1264379"/>
                      </a:cubicBezTo>
                      <a:cubicBezTo>
                        <a:pt x="1078805" y="1354506"/>
                        <a:pt x="1006555" y="1558360"/>
                        <a:pt x="1040580" y="1726364"/>
                      </a:cubicBezTo>
                      <a:cubicBezTo>
                        <a:pt x="1074605" y="1894368"/>
                        <a:pt x="1000136" y="2177191"/>
                        <a:pt x="1040580" y="2431498"/>
                      </a:cubicBezTo>
                      <a:cubicBezTo>
                        <a:pt x="918643" y="2479609"/>
                        <a:pt x="705643" y="2401741"/>
                        <a:pt x="520290" y="2431498"/>
                      </a:cubicBezTo>
                      <a:cubicBezTo>
                        <a:pt x="334937" y="2461255"/>
                        <a:pt x="150974" y="2369908"/>
                        <a:pt x="0" y="2431498"/>
                      </a:cubicBezTo>
                      <a:cubicBezTo>
                        <a:pt x="-35891" y="2304368"/>
                        <a:pt x="10621" y="2155011"/>
                        <a:pt x="0" y="1945198"/>
                      </a:cubicBezTo>
                      <a:cubicBezTo>
                        <a:pt x="-10621" y="1735385"/>
                        <a:pt x="23003" y="1656418"/>
                        <a:pt x="0" y="1531844"/>
                      </a:cubicBezTo>
                      <a:cubicBezTo>
                        <a:pt x="-23003" y="1407270"/>
                        <a:pt x="3497" y="1271238"/>
                        <a:pt x="0" y="1069859"/>
                      </a:cubicBezTo>
                      <a:cubicBezTo>
                        <a:pt x="-3497" y="868481"/>
                        <a:pt x="35986" y="772154"/>
                        <a:pt x="0" y="632189"/>
                      </a:cubicBezTo>
                      <a:cubicBezTo>
                        <a:pt x="-35986" y="492224"/>
                        <a:pt x="59761" y="15839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tx1"/>
                  </a:solidFill>
                  <a:prstDash val="solid"/>
                  <a:extLst>
                    <a:ext uri="{C807C97D-BFC1-408E-A445-0C87EB9F89A2}">
                      <ask:lineSketchStyleProps xmlns:ask="http://schemas.microsoft.com/office/drawing/2018/sketchyshapes" sd="3989574929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dirty="0"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66" name="Group 265">
                  <a:extLst>
                    <a:ext uri="{FF2B5EF4-FFF2-40B4-BE49-F238E27FC236}">
                      <a16:creationId xmlns:a16="http://schemas.microsoft.com/office/drawing/2014/main" id="{F05E1FAD-769F-D705-B3EF-AB0DD6D068C0}"/>
                    </a:ext>
                  </a:extLst>
                </p:cNvPr>
                <p:cNvGrpSpPr/>
                <p:nvPr/>
              </p:nvGrpSpPr>
              <p:grpSpPr>
                <a:xfrm>
                  <a:off x="3589359" y="3173404"/>
                  <a:ext cx="728016" cy="1615441"/>
                  <a:chOff x="3589359" y="3173404"/>
                  <a:chExt cx="728016" cy="1615441"/>
                </a:xfrm>
              </p:grpSpPr>
              <p:grpSp>
                <p:nvGrpSpPr>
                  <p:cNvPr id="223" name="Group 222">
                    <a:extLst>
                      <a:ext uri="{FF2B5EF4-FFF2-40B4-BE49-F238E27FC236}">
                        <a16:creationId xmlns:a16="http://schemas.microsoft.com/office/drawing/2014/main" id="{E588628E-97BB-2333-B5A6-0E67B9664FB0}"/>
                      </a:ext>
                    </a:extLst>
                  </p:cNvPr>
                  <p:cNvGrpSpPr/>
                  <p:nvPr/>
                </p:nvGrpSpPr>
                <p:grpSpPr>
                  <a:xfrm>
                    <a:off x="3589359" y="3173404"/>
                    <a:ext cx="728016" cy="1615441"/>
                    <a:chOff x="9887704" y="3339706"/>
                    <a:chExt cx="536497" cy="1371103"/>
                  </a:xfrm>
                </p:grpSpPr>
                <p:sp>
                  <p:nvSpPr>
                    <p:cNvPr id="111" name="Rectangle 110">
                      <a:extLst>
                        <a:ext uri="{FF2B5EF4-FFF2-40B4-BE49-F238E27FC236}">
                          <a16:creationId xmlns:a16="http://schemas.microsoft.com/office/drawing/2014/main" id="{A8C2C797-D8B5-AB03-AC97-E317097B6B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7276" y="3339706"/>
                      <a:ext cx="526925" cy="644857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21" name="Rectangle 220">
                      <a:extLst>
                        <a:ext uri="{FF2B5EF4-FFF2-40B4-BE49-F238E27FC236}">
                          <a16:creationId xmlns:a16="http://schemas.microsoft.com/office/drawing/2014/main" id="{CF08D35A-93C4-C425-9D24-1791D35D44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7704" y="4065953"/>
                      <a:ext cx="526925" cy="644856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0" name="Rounded Rectangle 9">
                    <a:extLst>
                      <a:ext uri="{FF2B5EF4-FFF2-40B4-BE49-F238E27FC236}">
                        <a16:creationId xmlns:a16="http://schemas.microsoft.com/office/drawing/2014/main" id="{9ED9E6D8-4FFB-5E83-6A00-8618DBED37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86244" y="3862879"/>
                    <a:ext cx="594700" cy="236489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5D1CEFC0-469E-9615-B17B-66CF7BDD6031}"/>
                  </a:ext>
                </a:extLst>
              </p:cNvPr>
              <p:cNvGrpSpPr/>
              <p:nvPr/>
            </p:nvGrpSpPr>
            <p:grpSpPr>
              <a:xfrm>
                <a:off x="4594206" y="2731061"/>
                <a:ext cx="1040580" cy="2431498"/>
                <a:chOff x="4594206" y="2731061"/>
                <a:chExt cx="1040580" cy="2431498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F78412D1-A2EB-2487-909B-748B3F8C7524}"/>
                    </a:ext>
                  </a:extLst>
                </p:cNvPr>
                <p:cNvSpPr/>
                <p:nvPr/>
              </p:nvSpPr>
              <p:spPr>
                <a:xfrm>
                  <a:off x="4594206" y="2731061"/>
                  <a:ext cx="1040580" cy="2431498"/>
                </a:xfrm>
                <a:custGeom>
                  <a:avLst/>
                  <a:gdLst>
                    <a:gd name="connsiteX0" fmla="*/ 0 w 1040580"/>
                    <a:gd name="connsiteY0" fmla="*/ 0 h 2431498"/>
                    <a:gd name="connsiteX1" fmla="*/ 530696 w 1040580"/>
                    <a:gd name="connsiteY1" fmla="*/ 0 h 2431498"/>
                    <a:gd name="connsiteX2" fmla="*/ 1040580 w 1040580"/>
                    <a:gd name="connsiteY2" fmla="*/ 0 h 2431498"/>
                    <a:gd name="connsiteX3" fmla="*/ 1040580 w 1040580"/>
                    <a:gd name="connsiteY3" fmla="*/ 461985 h 2431498"/>
                    <a:gd name="connsiteX4" fmla="*/ 1040580 w 1040580"/>
                    <a:gd name="connsiteY4" fmla="*/ 923969 h 2431498"/>
                    <a:gd name="connsiteX5" fmla="*/ 1040580 w 1040580"/>
                    <a:gd name="connsiteY5" fmla="*/ 1385954 h 2431498"/>
                    <a:gd name="connsiteX6" fmla="*/ 1040580 w 1040580"/>
                    <a:gd name="connsiteY6" fmla="*/ 1847938 h 2431498"/>
                    <a:gd name="connsiteX7" fmla="*/ 1040580 w 1040580"/>
                    <a:gd name="connsiteY7" fmla="*/ 2431498 h 2431498"/>
                    <a:gd name="connsiteX8" fmla="*/ 520290 w 1040580"/>
                    <a:gd name="connsiteY8" fmla="*/ 2431498 h 2431498"/>
                    <a:gd name="connsiteX9" fmla="*/ 0 w 1040580"/>
                    <a:gd name="connsiteY9" fmla="*/ 2431498 h 2431498"/>
                    <a:gd name="connsiteX10" fmla="*/ 0 w 1040580"/>
                    <a:gd name="connsiteY10" fmla="*/ 2018143 h 2431498"/>
                    <a:gd name="connsiteX11" fmla="*/ 0 w 1040580"/>
                    <a:gd name="connsiteY11" fmla="*/ 1507529 h 2431498"/>
                    <a:gd name="connsiteX12" fmla="*/ 0 w 1040580"/>
                    <a:gd name="connsiteY12" fmla="*/ 1021229 h 2431498"/>
                    <a:gd name="connsiteX13" fmla="*/ 0 w 1040580"/>
                    <a:gd name="connsiteY13" fmla="*/ 583560 h 2431498"/>
                    <a:gd name="connsiteX14" fmla="*/ 0 w 1040580"/>
                    <a:gd name="connsiteY14" fmla="*/ 0 h 243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40580" h="2431498" fill="none" extrusionOk="0">
                      <a:moveTo>
                        <a:pt x="0" y="0"/>
                      </a:moveTo>
                      <a:cubicBezTo>
                        <a:pt x="173181" y="-51841"/>
                        <a:pt x="424414" y="36922"/>
                        <a:pt x="530696" y="0"/>
                      </a:cubicBezTo>
                      <a:cubicBezTo>
                        <a:pt x="636978" y="-36922"/>
                        <a:pt x="926118" y="43683"/>
                        <a:pt x="1040580" y="0"/>
                      </a:cubicBezTo>
                      <a:cubicBezTo>
                        <a:pt x="1064520" y="215865"/>
                        <a:pt x="1020860" y="235413"/>
                        <a:pt x="1040580" y="461985"/>
                      </a:cubicBezTo>
                      <a:cubicBezTo>
                        <a:pt x="1060300" y="688557"/>
                        <a:pt x="1027101" y="708539"/>
                        <a:pt x="1040580" y="923969"/>
                      </a:cubicBezTo>
                      <a:cubicBezTo>
                        <a:pt x="1054059" y="1139399"/>
                        <a:pt x="1013090" y="1267771"/>
                        <a:pt x="1040580" y="1385954"/>
                      </a:cubicBezTo>
                      <a:cubicBezTo>
                        <a:pt x="1068070" y="1504138"/>
                        <a:pt x="1007353" y="1621452"/>
                        <a:pt x="1040580" y="1847938"/>
                      </a:cubicBezTo>
                      <a:cubicBezTo>
                        <a:pt x="1073807" y="2074424"/>
                        <a:pt x="1036436" y="2170357"/>
                        <a:pt x="1040580" y="2431498"/>
                      </a:cubicBezTo>
                      <a:cubicBezTo>
                        <a:pt x="795822" y="2461649"/>
                        <a:pt x="766010" y="2430304"/>
                        <a:pt x="520290" y="2431498"/>
                      </a:cubicBezTo>
                      <a:cubicBezTo>
                        <a:pt x="274570" y="2432692"/>
                        <a:pt x="245503" y="2379124"/>
                        <a:pt x="0" y="2431498"/>
                      </a:cubicBezTo>
                      <a:cubicBezTo>
                        <a:pt x="-28590" y="2302835"/>
                        <a:pt x="31963" y="2189099"/>
                        <a:pt x="0" y="2018143"/>
                      </a:cubicBezTo>
                      <a:cubicBezTo>
                        <a:pt x="-31963" y="1847187"/>
                        <a:pt x="20001" y="1635515"/>
                        <a:pt x="0" y="1507529"/>
                      </a:cubicBezTo>
                      <a:cubicBezTo>
                        <a:pt x="-20001" y="1379543"/>
                        <a:pt x="43542" y="1166998"/>
                        <a:pt x="0" y="1021229"/>
                      </a:cubicBezTo>
                      <a:cubicBezTo>
                        <a:pt x="-43542" y="875460"/>
                        <a:pt x="2738" y="742742"/>
                        <a:pt x="0" y="583560"/>
                      </a:cubicBezTo>
                      <a:cubicBezTo>
                        <a:pt x="-2738" y="424378"/>
                        <a:pt x="56991" y="190324"/>
                        <a:pt x="0" y="0"/>
                      </a:cubicBezTo>
                      <a:close/>
                    </a:path>
                    <a:path w="1040580" h="2431498" stroke="0" extrusionOk="0">
                      <a:moveTo>
                        <a:pt x="0" y="0"/>
                      </a:moveTo>
                      <a:cubicBezTo>
                        <a:pt x="198006" y="-59315"/>
                        <a:pt x="386732" y="21718"/>
                        <a:pt x="541102" y="0"/>
                      </a:cubicBezTo>
                      <a:cubicBezTo>
                        <a:pt x="695472" y="-21718"/>
                        <a:pt x="912388" y="39922"/>
                        <a:pt x="1040580" y="0"/>
                      </a:cubicBezTo>
                      <a:cubicBezTo>
                        <a:pt x="1073237" y="122150"/>
                        <a:pt x="1012947" y="233598"/>
                        <a:pt x="1040580" y="413355"/>
                      </a:cubicBezTo>
                      <a:cubicBezTo>
                        <a:pt x="1068213" y="593113"/>
                        <a:pt x="1022605" y="661728"/>
                        <a:pt x="1040580" y="851024"/>
                      </a:cubicBezTo>
                      <a:cubicBezTo>
                        <a:pt x="1058555" y="1040320"/>
                        <a:pt x="1002355" y="1174253"/>
                        <a:pt x="1040580" y="1264379"/>
                      </a:cubicBezTo>
                      <a:cubicBezTo>
                        <a:pt x="1078805" y="1354506"/>
                        <a:pt x="1006555" y="1558360"/>
                        <a:pt x="1040580" y="1726364"/>
                      </a:cubicBezTo>
                      <a:cubicBezTo>
                        <a:pt x="1074605" y="1894368"/>
                        <a:pt x="1000136" y="2177191"/>
                        <a:pt x="1040580" y="2431498"/>
                      </a:cubicBezTo>
                      <a:cubicBezTo>
                        <a:pt x="918643" y="2479609"/>
                        <a:pt x="705643" y="2401741"/>
                        <a:pt x="520290" y="2431498"/>
                      </a:cubicBezTo>
                      <a:cubicBezTo>
                        <a:pt x="334937" y="2461255"/>
                        <a:pt x="150974" y="2369908"/>
                        <a:pt x="0" y="2431498"/>
                      </a:cubicBezTo>
                      <a:cubicBezTo>
                        <a:pt x="-35891" y="2304368"/>
                        <a:pt x="10621" y="2155011"/>
                        <a:pt x="0" y="1945198"/>
                      </a:cubicBezTo>
                      <a:cubicBezTo>
                        <a:pt x="-10621" y="1735385"/>
                        <a:pt x="23003" y="1656418"/>
                        <a:pt x="0" y="1531844"/>
                      </a:cubicBezTo>
                      <a:cubicBezTo>
                        <a:pt x="-23003" y="1407270"/>
                        <a:pt x="3497" y="1271238"/>
                        <a:pt x="0" y="1069859"/>
                      </a:cubicBezTo>
                      <a:cubicBezTo>
                        <a:pt x="-3497" y="868481"/>
                        <a:pt x="35986" y="772154"/>
                        <a:pt x="0" y="632189"/>
                      </a:cubicBezTo>
                      <a:cubicBezTo>
                        <a:pt x="-35986" y="492224"/>
                        <a:pt x="59761" y="15839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tx1"/>
                  </a:solidFill>
                  <a:prstDash val="solid"/>
                  <a:extLst>
                    <a:ext uri="{C807C97D-BFC1-408E-A445-0C87EB9F89A2}">
                      <ask:lineSketchStyleProps xmlns:ask="http://schemas.microsoft.com/office/drawing/2018/sketchyshapes" sd="3989574929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dirty="0"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65" name="Group 264">
                  <a:extLst>
                    <a:ext uri="{FF2B5EF4-FFF2-40B4-BE49-F238E27FC236}">
                      <a16:creationId xmlns:a16="http://schemas.microsoft.com/office/drawing/2014/main" id="{32EAACA4-7F5B-BE64-263C-B14BFC874C57}"/>
                    </a:ext>
                  </a:extLst>
                </p:cNvPr>
                <p:cNvGrpSpPr/>
                <p:nvPr/>
              </p:nvGrpSpPr>
              <p:grpSpPr>
                <a:xfrm>
                  <a:off x="4718471" y="3166606"/>
                  <a:ext cx="728024" cy="1615442"/>
                  <a:chOff x="4398344" y="3168456"/>
                  <a:chExt cx="728024" cy="1615442"/>
                </a:xfrm>
              </p:grpSpPr>
              <p:grpSp>
                <p:nvGrpSpPr>
                  <p:cNvPr id="228" name="Group 227">
                    <a:extLst>
                      <a:ext uri="{FF2B5EF4-FFF2-40B4-BE49-F238E27FC236}">
                        <a16:creationId xmlns:a16="http://schemas.microsoft.com/office/drawing/2014/main" id="{8144BA04-D1E2-9F75-CDEC-43BA575BBE8B}"/>
                      </a:ext>
                    </a:extLst>
                  </p:cNvPr>
                  <p:cNvGrpSpPr/>
                  <p:nvPr/>
                </p:nvGrpSpPr>
                <p:grpSpPr>
                  <a:xfrm>
                    <a:off x="4398344" y="3168456"/>
                    <a:ext cx="728024" cy="1615442"/>
                    <a:chOff x="9887704" y="3339705"/>
                    <a:chExt cx="536503" cy="1371104"/>
                  </a:xfrm>
                </p:grpSpPr>
                <p:sp>
                  <p:nvSpPr>
                    <p:cNvPr id="233" name="Rectangle 232">
                      <a:extLst>
                        <a:ext uri="{FF2B5EF4-FFF2-40B4-BE49-F238E27FC236}">
                          <a16:creationId xmlns:a16="http://schemas.microsoft.com/office/drawing/2014/main" id="{99FDF24D-9467-E938-AAD5-6FBCEA56A1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7282" y="3339705"/>
                      <a:ext cx="526925" cy="644856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31" name="Rectangle 230">
                      <a:extLst>
                        <a:ext uri="{FF2B5EF4-FFF2-40B4-BE49-F238E27FC236}">
                          <a16:creationId xmlns:a16="http://schemas.microsoft.com/office/drawing/2014/main" id="{9B28F9C8-0B13-6324-A859-C638ABCB77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7704" y="4065953"/>
                      <a:ext cx="526925" cy="644856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ounded Rectangle 10">
                    <a:extLst>
                      <a:ext uri="{FF2B5EF4-FFF2-40B4-BE49-F238E27FC236}">
                        <a16:creationId xmlns:a16="http://schemas.microsoft.com/office/drawing/2014/main" id="{4ED90D85-C53F-25CE-4A17-B45F64B2046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475103" y="3450760"/>
                    <a:ext cx="594699" cy="236489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" name="Rounded Rectangle 11">
                    <a:extLst>
                      <a:ext uri="{FF2B5EF4-FFF2-40B4-BE49-F238E27FC236}">
                        <a16:creationId xmlns:a16="http://schemas.microsoft.com/office/drawing/2014/main" id="{A7834774-7D1E-D0E5-354C-CD81560BE6F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475103" y="4310670"/>
                    <a:ext cx="594699" cy="236489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C1B7D9FB-F9F6-6680-3067-8978EAE866BF}"/>
                  </a:ext>
                </a:extLst>
              </p:cNvPr>
              <p:cNvGrpSpPr/>
              <p:nvPr/>
            </p:nvGrpSpPr>
            <p:grpSpPr>
              <a:xfrm>
                <a:off x="6081458" y="2742439"/>
                <a:ext cx="1040580" cy="2431498"/>
                <a:chOff x="5716908" y="2740106"/>
                <a:chExt cx="1040580" cy="2431498"/>
              </a:xfrm>
            </p:grpSpPr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73AD087D-4769-6C8D-CF84-5FC2339C356B}"/>
                    </a:ext>
                  </a:extLst>
                </p:cNvPr>
                <p:cNvSpPr/>
                <p:nvPr/>
              </p:nvSpPr>
              <p:spPr>
                <a:xfrm>
                  <a:off x="5716908" y="2740106"/>
                  <a:ext cx="1040580" cy="2431498"/>
                </a:xfrm>
                <a:custGeom>
                  <a:avLst/>
                  <a:gdLst>
                    <a:gd name="connsiteX0" fmla="*/ 0 w 1040580"/>
                    <a:gd name="connsiteY0" fmla="*/ 0 h 2431498"/>
                    <a:gd name="connsiteX1" fmla="*/ 530696 w 1040580"/>
                    <a:gd name="connsiteY1" fmla="*/ 0 h 2431498"/>
                    <a:gd name="connsiteX2" fmla="*/ 1040580 w 1040580"/>
                    <a:gd name="connsiteY2" fmla="*/ 0 h 2431498"/>
                    <a:gd name="connsiteX3" fmla="*/ 1040580 w 1040580"/>
                    <a:gd name="connsiteY3" fmla="*/ 461985 h 2431498"/>
                    <a:gd name="connsiteX4" fmla="*/ 1040580 w 1040580"/>
                    <a:gd name="connsiteY4" fmla="*/ 923969 h 2431498"/>
                    <a:gd name="connsiteX5" fmla="*/ 1040580 w 1040580"/>
                    <a:gd name="connsiteY5" fmla="*/ 1385954 h 2431498"/>
                    <a:gd name="connsiteX6" fmla="*/ 1040580 w 1040580"/>
                    <a:gd name="connsiteY6" fmla="*/ 1847938 h 2431498"/>
                    <a:gd name="connsiteX7" fmla="*/ 1040580 w 1040580"/>
                    <a:gd name="connsiteY7" fmla="*/ 2431498 h 2431498"/>
                    <a:gd name="connsiteX8" fmla="*/ 520290 w 1040580"/>
                    <a:gd name="connsiteY8" fmla="*/ 2431498 h 2431498"/>
                    <a:gd name="connsiteX9" fmla="*/ 0 w 1040580"/>
                    <a:gd name="connsiteY9" fmla="*/ 2431498 h 2431498"/>
                    <a:gd name="connsiteX10" fmla="*/ 0 w 1040580"/>
                    <a:gd name="connsiteY10" fmla="*/ 2018143 h 2431498"/>
                    <a:gd name="connsiteX11" fmla="*/ 0 w 1040580"/>
                    <a:gd name="connsiteY11" fmla="*/ 1507529 h 2431498"/>
                    <a:gd name="connsiteX12" fmla="*/ 0 w 1040580"/>
                    <a:gd name="connsiteY12" fmla="*/ 1021229 h 2431498"/>
                    <a:gd name="connsiteX13" fmla="*/ 0 w 1040580"/>
                    <a:gd name="connsiteY13" fmla="*/ 583560 h 2431498"/>
                    <a:gd name="connsiteX14" fmla="*/ 0 w 1040580"/>
                    <a:gd name="connsiteY14" fmla="*/ 0 h 243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40580" h="2431498" fill="none" extrusionOk="0">
                      <a:moveTo>
                        <a:pt x="0" y="0"/>
                      </a:moveTo>
                      <a:cubicBezTo>
                        <a:pt x="173181" y="-51841"/>
                        <a:pt x="424414" y="36922"/>
                        <a:pt x="530696" y="0"/>
                      </a:cubicBezTo>
                      <a:cubicBezTo>
                        <a:pt x="636978" y="-36922"/>
                        <a:pt x="926118" y="43683"/>
                        <a:pt x="1040580" y="0"/>
                      </a:cubicBezTo>
                      <a:cubicBezTo>
                        <a:pt x="1064520" y="215865"/>
                        <a:pt x="1020860" y="235413"/>
                        <a:pt x="1040580" y="461985"/>
                      </a:cubicBezTo>
                      <a:cubicBezTo>
                        <a:pt x="1060300" y="688557"/>
                        <a:pt x="1027101" y="708539"/>
                        <a:pt x="1040580" y="923969"/>
                      </a:cubicBezTo>
                      <a:cubicBezTo>
                        <a:pt x="1054059" y="1139399"/>
                        <a:pt x="1013090" y="1267771"/>
                        <a:pt x="1040580" y="1385954"/>
                      </a:cubicBezTo>
                      <a:cubicBezTo>
                        <a:pt x="1068070" y="1504138"/>
                        <a:pt x="1007353" y="1621452"/>
                        <a:pt x="1040580" y="1847938"/>
                      </a:cubicBezTo>
                      <a:cubicBezTo>
                        <a:pt x="1073807" y="2074424"/>
                        <a:pt x="1036436" y="2170357"/>
                        <a:pt x="1040580" y="2431498"/>
                      </a:cubicBezTo>
                      <a:cubicBezTo>
                        <a:pt x="795822" y="2461649"/>
                        <a:pt x="766010" y="2430304"/>
                        <a:pt x="520290" y="2431498"/>
                      </a:cubicBezTo>
                      <a:cubicBezTo>
                        <a:pt x="274570" y="2432692"/>
                        <a:pt x="245503" y="2379124"/>
                        <a:pt x="0" y="2431498"/>
                      </a:cubicBezTo>
                      <a:cubicBezTo>
                        <a:pt x="-28590" y="2302835"/>
                        <a:pt x="31963" y="2189099"/>
                        <a:pt x="0" y="2018143"/>
                      </a:cubicBezTo>
                      <a:cubicBezTo>
                        <a:pt x="-31963" y="1847187"/>
                        <a:pt x="20001" y="1635515"/>
                        <a:pt x="0" y="1507529"/>
                      </a:cubicBezTo>
                      <a:cubicBezTo>
                        <a:pt x="-20001" y="1379543"/>
                        <a:pt x="43542" y="1166998"/>
                        <a:pt x="0" y="1021229"/>
                      </a:cubicBezTo>
                      <a:cubicBezTo>
                        <a:pt x="-43542" y="875460"/>
                        <a:pt x="2738" y="742742"/>
                        <a:pt x="0" y="583560"/>
                      </a:cubicBezTo>
                      <a:cubicBezTo>
                        <a:pt x="-2738" y="424378"/>
                        <a:pt x="56991" y="190324"/>
                        <a:pt x="0" y="0"/>
                      </a:cubicBezTo>
                      <a:close/>
                    </a:path>
                    <a:path w="1040580" h="2431498" stroke="0" extrusionOk="0">
                      <a:moveTo>
                        <a:pt x="0" y="0"/>
                      </a:moveTo>
                      <a:cubicBezTo>
                        <a:pt x="198006" y="-59315"/>
                        <a:pt x="386732" y="21718"/>
                        <a:pt x="541102" y="0"/>
                      </a:cubicBezTo>
                      <a:cubicBezTo>
                        <a:pt x="695472" y="-21718"/>
                        <a:pt x="912388" y="39922"/>
                        <a:pt x="1040580" y="0"/>
                      </a:cubicBezTo>
                      <a:cubicBezTo>
                        <a:pt x="1073237" y="122150"/>
                        <a:pt x="1012947" y="233598"/>
                        <a:pt x="1040580" y="413355"/>
                      </a:cubicBezTo>
                      <a:cubicBezTo>
                        <a:pt x="1068213" y="593113"/>
                        <a:pt x="1022605" y="661728"/>
                        <a:pt x="1040580" y="851024"/>
                      </a:cubicBezTo>
                      <a:cubicBezTo>
                        <a:pt x="1058555" y="1040320"/>
                        <a:pt x="1002355" y="1174253"/>
                        <a:pt x="1040580" y="1264379"/>
                      </a:cubicBezTo>
                      <a:cubicBezTo>
                        <a:pt x="1078805" y="1354506"/>
                        <a:pt x="1006555" y="1558360"/>
                        <a:pt x="1040580" y="1726364"/>
                      </a:cubicBezTo>
                      <a:cubicBezTo>
                        <a:pt x="1074605" y="1894368"/>
                        <a:pt x="1000136" y="2177191"/>
                        <a:pt x="1040580" y="2431498"/>
                      </a:cubicBezTo>
                      <a:cubicBezTo>
                        <a:pt x="918643" y="2479609"/>
                        <a:pt x="705643" y="2401741"/>
                        <a:pt x="520290" y="2431498"/>
                      </a:cubicBezTo>
                      <a:cubicBezTo>
                        <a:pt x="334937" y="2461255"/>
                        <a:pt x="150974" y="2369908"/>
                        <a:pt x="0" y="2431498"/>
                      </a:cubicBezTo>
                      <a:cubicBezTo>
                        <a:pt x="-35891" y="2304368"/>
                        <a:pt x="10621" y="2155011"/>
                        <a:pt x="0" y="1945198"/>
                      </a:cubicBezTo>
                      <a:cubicBezTo>
                        <a:pt x="-10621" y="1735385"/>
                        <a:pt x="23003" y="1656418"/>
                        <a:pt x="0" y="1531844"/>
                      </a:cubicBezTo>
                      <a:cubicBezTo>
                        <a:pt x="-23003" y="1407270"/>
                        <a:pt x="3497" y="1271238"/>
                        <a:pt x="0" y="1069859"/>
                      </a:cubicBezTo>
                      <a:cubicBezTo>
                        <a:pt x="-3497" y="868481"/>
                        <a:pt x="35986" y="772154"/>
                        <a:pt x="0" y="632189"/>
                      </a:cubicBezTo>
                      <a:cubicBezTo>
                        <a:pt x="-35986" y="492224"/>
                        <a:pt x="59761" y="15839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tx1"/>
                  </a:solidFill>
                  <a:prstDash val="solid"/>
                  <a:extLst>
                    <a:ext uri="{C807C97D-BFC1-408E-A445-0C87EB9F89A2}">
                      <ask:lineSketchStyleProps xmlns:ask="http://schemas.microsoft.com/office/drawing/2018/sketchyshapes" sd="3989574929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dirty="0"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64" name="Group 263">
                  <a:extLst>
                    <a:ext uri="{FF2B5EF4-FFF2-40B4-BE49-F238E27FC236}">
                      <a16:creationId xmlns:a16="http://schemas.microsoft.com/office/drawing/2014/main" id="{A9C3D3E0-1554-133F-DC8F-69378613A4C5}"/>
                    </a:ext>
                  </a:extLst>
                </p:cNvPr>
                <p:cNvGrpSpPr/>
                <p:nvPr/>
              </p:nvGrpSpPr>
              <p:grpSpPr>
                <a:xfrm>
                  <a:off x="5857076" y="3163035"/>
                  <a:ext cx="728024" cy="1615442"/>
                  <a:chOff x="5216363" y="3183701"/>
                  <a:chExt cx="728024" cy="1615442"/>
                </a:xfrm>
              </p:grpSpPr>
              <p:grpSp>
                <p:nvGrpSpPr>
                  <p:cNvPr id="250" name="Group 249">
                    <a:extLst>
                      <a:ext uri="{FF2B5EF4-FFF2-40B4-BE49-F238E27FC236}">
                        <a16:creationId xmlns:a16="http://schemas.microsoft.com/office/drawing/2014/main" id="{8D4C567F-08CF-DB17-28E5-7E1BEDAD586F}"/>
                      </a:ext>
                    </a:extLst>
                  </p:cNvPr>
                  <p:cNvGrpSpPr/>
                  <p:nvPr/>
                </p:nvGrpSpPr>
                <p:grpSpPr>
                  <a:xfrm>
                    <a:off x="5216363" y="3183701"/>
                    <a:ext cx="728024" cy="1615442"/>
                    <a:chOff x="9887704" y="3339705"/>
                    <a:chExt cx="536503" cy="1371104"/>
                  </a:xfrm>
                </p:grpSpPr>
                <p:sp>
                  <p:nvSpPr>
                    <p:cNvPr id="255" name="Rectangle 254">
                      <a:extLst>
                        <a:ext uri="{FF2B5EF4-FFF2-40B4-BE49-F238E27FC236}">
                          <a16:creationId xmlns:a16="http://schemas.microsoft.com/office/drawing/2014/main" id="{D8E241A6-F960-A8A9-F706-22089A26B4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7282" y="3339705"/>
                      <a:ext cx="526925" cy="644856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3" name="Rectangle 252">
                      <a:extLst>
                        <a:ext uri="{FF2B5EF4-FFF2-40B4-BE49-F238E27FC236}">
                          <a16:creationId xmlns:a16="http://schemas.microsoft.com/office/drawing/2014/main" id="{090B0603-CF3D-1870-A8D3-F3D5A2096F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7704" y="4065953"/>
                      <a:ext cx="526925" cy="644856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5" name="Rounded Rectangle 14">
                    <a:extLst>
                      <a:ext uri="{FF2B5EF4-FFF2-40B4-BE49-F238E27FC236}">
                        <a16:creationId xmlns:a16="http://schemas.microsoft.com/office/drawing/2014/main" id="{0D467812-9151-38F6-EBB0-2C7B69DD05F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274" y="3857339"/>
                    <a:ext cx="594699" cy="236489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D275F6A1-2BB4-230E-C7D7-6800CA2DB494}"/>
                  </a:ext>
                </a:extLst>
              </p:cNvPr>
              <p:cNvCxnSpPr>
                <a:cxnSpLocks/>
                <a:stCxn id="10" idx="0"/>
                <a:endCxn id="12" idx="2"/>
              </p:cNvCxnSpPr>
              <p:nvPr/>
            </p:nvCxnSpPr>
            <p:spPr>
              <a:xfrm>
                <a:off x="3737396" y="3999265"/>
                <a:ext cx="1236939" cy="4278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626994E8-679F-14E7-BFA5-3071F519DBBF}"/>
                  </a:ext>
                </a:extLst>
              </p:cNvPr>
              <p:cNvCxnSpPr>
                <a:cxnSpLocks/>
                <a:stCxn id="10" idx="0"/>
                <a:endCxn id="11" idx="2"/>
              </p:cNvCxnSpPr>
              <p:nvPr/>
            </p:nvCxnSpPr>
            <p:spPr>
              <a:xfrm flipV="1">
                <a:off x="3737396" y="3567155"/>
                <a:ext cx="1236939" cy="43211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4C51CD44-F1F0-6533-82B5-978F7C617FF1}"/>
                  </a:ext>
                </a:extLst>
              </p:cNvPr>
              <p:cNvCxnSpPr>
                <a:cxnSpLocks/>
                <a:stCxn id="12" idx="0"/>
                <a:endCxn id="15" idx="2"/>
              </p:cNvCxnSpPr>
              <p:nvPr/>
            </p:nvCxnSpPr>
            <p:spPr>
              <a:xfrm flipV="1">
                <a:off x="5210824" y="3957251"/>
                <a:ext cx="1230818" cy="46981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07937D5C-A1C8-8079-786E-A06E6BDE842D}"/>
                  </a:ext>
                </a:extLst>
              </p:cNvPr>
              <p:cNvCxnSpPr>
                <a:cxnSpLocks/>
                <a:stCxn id="11" idx="0"/>
                <a:endCxn id="15" idx="2"/>
              </p:cNvCxnSpPr>
              <p:nvPr/>
            </p:nvCxnSpPr>
            <p:spPr>
              <a:xfrm>
                <a:off x="5210824" y="3567155"/>
                <a:ext cx="1230818" cy="3900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2" name="Right Arrow 271">
                <a:extLst>
                  <a:ext uri="{FF2B5EF4-FFF2-40B4-BE49-F238E27FC236}">
                    <a16:creationId xmlns:a16="http://schemas.microsoft.com/office/drawing/2014/main" id="{148664EC-46C4-B8AA-10BA-FDB3C5C5D479}"/>
                  </a:ext>
                </a:extLst>
              </p:cNvPr>
              <p:cNvSpPr/>
              <p:nvPr/>
            </p:nvSpPr>
            <p:spPr>
              <a:xfrm>
                <a:off x="4188643" y="2914272"/>
                <a:ext cx="338166" cy="183664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3" name="Right Arrow 272">
                <a:extLst>
                  <a:ext uri="{FF2B5EF4-FFF2-40B4-BE49-F238E27FC236}">
                    <a16:creationId xmlns:a16="http://schemas.microsoft.com/office/drawing/2014/main" id="{01C55E23-095D-E7BC-C934-92BA5DB394C1}"/>
                  </a:ext>
                </a:extLst>
              </p:cNvPr>
              <p:cNvSpPr/>
              <p:nvPr/>
            </p:nvSpPr>
            <p:spPr>
              <a:xfrm>
                <a:off x="5689039" y="2900777"/>
                <a:ext cx="338166" cy="183664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D1328928-371A-8809-9339-08FE6CF55269}"/>
                  </a:ext>
                </a:extLst>
              </p:cNvPr>
              <p:cNvSpPr txBox="1"/>
              <p:nvPr/>
            </p:nvSpPr>
            <p:spPr>
              <a:xfrm>
                <a:off x="3236309" y="3185061"/>
                <a:ext cx="397958" cy="243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MP</a:t>
                </a:r>
              </a:p>
            </p:txBody>
          </p: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2829FB46-A268-2441-B967-18797F7E1DCD}"/>
                  </a:ext>
                </a:extLst>
              </p:cNvPr>
              <p:cNvSpPr txBox="1"/>
              <p:nvPr/>
            </p:nvSpPr>
            <p:spPr>
              <a:xfrm>
                <a:off x="3131633" y="2806193"/>
                <a:ext cx="397958" cy="243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PP</a:t>
                </a:r>
              </a:p>
            </p:txBody>
          </p:sp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03E8EEF9-F514-0F4F-DE9E-890028E97B60}"/>
                  </a:ext>
                </a:extLst>
              </p:cNvPr>
              <p:cNvSpPr txBox="1"/>
              <p:nvPr/>
            </p:nvSpPr>
            <p:spPr>
              <a:xfrm>
                <a:off x="2881688" y="2502810"/>
                <a:ext cx="397958" cy="243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DP</a:t>
                </a:r>
              </a:p>
            </p:txBody>
          </p:sp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1C77B9BD-CFF1-4475-1629-452E3CC3CC64}"/>
                </a:ext>
              </a:extLst>
            </p:cNvPr>
            <p:cNvGrpSpPr/>
            <p:nvPr/>
          </p:nvGrpSpPr>
          <p:grpSpPr>
            <a:xfrm>
              <a:off x="3142825" y="3005080"/>
              <a:ext cx="4202453" cy="1866975"/>
              <a:chOff x="2788692" y="2456640"/>
              <a:chExt cx="4568194" cy="2964032"/>
            </a:xfrm>
          </p:grpSpPr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27534D69-176B-E2C3-F374-3BBC3A702F4C}"/>
                  </a:ext>
                </a:extLst>
              </p:cNvPr>
              <p:cNvSpPr/>
              <p:nvPr/>
            </p:nvSpPr>
            <p:spPr>
              <a:xfrm>
                <a:off x="2788692" y="2456640"/>
                <a:ext cx="4568194" cy="2964032"/>
              </a:xfrm>
              <a:custGeom>
                <a:avLst/>
                <a:gdLst>
                  <a:gd name="connsiteX0" fmla="*/ 0 w 4568194"/>
                  <a:gd name="connsiteY0" fmla="*/ 0 h 2964032"/>
                  <a:gd name="connsiteX1" fmla="*/ 525342 w 4568194"/>
                  <a:gd name="connsiteY1" fmla="*/ 0 h 2964032"/>
                  <a:gd name="connsiteX2" fmla="*/ 1096367 w 4568194"/>
                  <a:gd name="connsiteY2" fmla="*/ 0 h 2964032"/>
                  <a:gd name="connsiteX3" fmla="*/ 1576027 w 4568194"/>
                  <a:gd name="connsiteY3" fmla="*/ 0 h 2964032"/>
                  <a:gd name="connsiteX4" fmla="*/ 2101369 w 4568194"/>
                  <a:gd name="connsiteY4" fmla="*/ 0 h 2964032"/>
                  <a:gd name="connsiteX5" fmla="*/ 2672393 w 4568194"/>
                  <a:gd name="connsiteY5" fmla="*/ 0 h 2964032"/>
                  <a:gd name="connsiteX6" fmla="*/ 3106372 w 4568194"/>
                  <a:gd name="connsiteY6" fmla="*/ 0 h 2964032"/>
                  <a:gd name="connsiteX7" fmla="*/ 3586032 w 4568194"/>
                  <a:gd name="connsiteY7" fmla="*/ 0 h 2964032"/>
                  <a:gd name="connsiteX8" fmla="*/ 4065693 w 4568194"/>
                  <a:gd name="connsiteY8" fmla="*/ 0 h 2964032"/>
                  <a:gd name="connsiteX9" fmla="*/ 4568194 w 4568194"/>
                  <a:gd name="connsiteY9" fmla="*/ 0 h 2964032"/>
                  <a:gd name="connsiteX10" fmla="*/ 4568194 w 4568194"/>
                  <a:gd name="connsiteY10" fmla="*/ 622447 h 2964032"/>
                  <a:gd name="connsiteX11" fmla="*/ 4568194 w 4568194"/>
                  <a:gd name="connsiteY11" fmla="*/ 1155972 h 2964032"/>
                  <a:gd name="connsiteX12" fmla="*/ 4568194 w 4568194"/>
                  <a:gd name="connsiteY12" fmla="*/ 1748779 h 2964032"/>
                  <a:gd name="connsiteX13" fmla="*/ 4568194 w 4568194"/>
                  <a:gd name="connsiteY13" fmla="*/ 2252664 h 2964032"/>
                  <a:gd name="connsiteX14" fmla="*/ 4568194 w 4568194"/>
                  <a:gd name="connsiteY14" fmla="*/ 2964032 h 2964032"/>
                  <a:gd name="connsiteX15" fmla="*/ 3951488 w 4568194"/>
                  <a:gd name="connsiteY15" fmla="*/ 2964032 h 2964032"/>
                  <a:gd name="connsiteX16" fmla="*/ 3471827 w 4568194"/>
                  <a:gd name="connsiteY16" fmla="*/ 2964032 h 2964032"/>
                  <a:gd name="connsiteX17" fmla="*/ 2809439 w 4568194"/>
                  <a:gd name="connsiteY17" fmla="*/ 2964032 h 2964032"/>
                  <a:gd name="connsiteX18" fmla="*/ 2238415 w 4568194"/>
                  <a:gd name="connsiteY18" fmla="*/ 2964032 h 2964032"/>
                  <a:gd name="connsiteX19" fmla="*/ 1576027 w 4568194"/>
                  <a:gd name="connsiteY19" fmla="*/ 2964032 h 2964032"/>
                  <a:gd name="connsiteX20" fmla="*/ 913639 w 4568194"/>
                  <a:gd name="connsiteY20" fmla="*/ 2964032 h 2964032"/>
                  <a:gd name="connsiteX21" fmla="*/ 0 w 4568194"/>
                  <a:gd name="connsiteY21" fmla="*/ 2964032 h 2964032"/>
                  <a:gd name="connsiteX22" fmla="*/ 0 w 4568194"/>
                  <a:gd name="connsiteY22" fmla="*/ 2341585 h 2964032"/>
                  <a:gd name="connsiteX23" fmla="*/ 0 w 4568194"/>
                  <a:gd name="connsiteY23" fmla="*/ 1778419 h 2964032"/>
                  <a:gd name="connsiteX24" fmla="*/ 0 w 4568194"/>
                  <a:gd name="connsiteY24" fmla="*/ 1185613 h 2964032"/>
                  <a:gd name="connsiteX25" fmla="*/ 0 w 4568194"/>
                  <a:gd name="connsiteY25" fmla="*/ 681727 h 2964032"/>
                  <a:gd name="connsiteX26" fmla="*/ 0 w 4568194"/>
                  <a:gd name="connsiteY26" fmla="*/ 0 h 296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68194" h="2964032" fill="none" extrusionOk="0">
                    <a:moveTo>
                      <a:pt x="0" y="0"/>
                    </a:moveTo>
                    <a:cubicBezTo>
                      <a:pt x="198636" y="-29654"/>
                      <a:pt x="267013" y="15958"/>
                      <a:pt x="525342" y="0"/>
                    </a:cubicBezTo>
                    <a:cubicBezTo>
                      <a:pt x="783671" y="-15958"/>
                      <a:pt x="881626" y="40311"/>
                      <a:pt x="1096367" y="0"/>
                    </a:cubicBezTo>
                    <a:cubicBezTo>
                      <a:pt x="1311108" y="-40311"/>
                      <a:pt x="1406697" y="31734"/>
                      <a:pt x="1576027" y="0"/>
                    </a:cubicBezTo>
                    <a:cubicBezTo>
                      <a:pt x="1745357" y="-31734"/>
                      <a:pt x="1929616" y="45345"/>
                      <a:pt x="2101369" y="0"/>
                    </a:cubicBezTo>
                    <a:cubicBezTo>
                      <a:pt x="2273122" y="-45345"/>
                      <a:pt x="2545717" y="50023"/>
                      <a:pt x="2672393" y="0"/>
                    </a:cubicBezTo>
                    <a:cubicBezTo>
                      <a:pt x="2799069" y="-50023"/>
                      <a:pt x="2985970" y="40577"/>
                      <a:pt x="3106372" y="0"/>
                    </a:cubicBezTo>
                    <a:cubicBezTo>
                      <a:pt x="3226774" y="-40577"/>
                      <a:pt x="3467841" y="219"/>
                      <a:pt x="3586032" y="0"/>
                    </a:cubicBezTo>
                    <a:cubicBezTo>
                      <a:pt x="3704223" y="-219"/>
                      <a:pt x="3887623" y="55220"/>
                      <a:pt x="4065693" y="0"/>
                    </a:cubicBezTo>
                    <a:cubicBezTo>
                      <a:pt x="4243763" y="-55220"/>
                      <a:pt x="4348583" y="59641"/>
                      <a:pt x="4568194" y="0"/>
                    </a:cubicBezTo>
                    <a:cubicBezTo>
                      <a:pt x="4641512" y="181395"/>
                      <a:pt x="4534628" y="413707"/>
                      <a:pt x="4568194" y="622447"/>
                    </a:cubicBezTo>
                    <a:cubicBezTo>
                      <a:pt x="4601760" y="831187"/>
                      <a:pt x="4539546" y="977279"/>
                      <a:pt x="4568194" y="1155972"/>
                    </a:cubicBezTo>
                    <a:cubicBezTo>
                      <a:pt x="4596842" y="1334665"/>
                      <a:pt x="4515219" y="1499348"/>
                      <a:pt x="4568194" y="1748779"/>
                    </a:cubicBezTo>
                    <a:cubicBezTo>
                      <a:pt x="4621169" y="1998210"/>
                      <a:pt x="4567773" y="2124565"/>
                      <a:pt x="4568194" y="2252664"/>
                    </a:cubicBezTo>
                    <a:cubicBezTo>
                      <a:pt x="4568615" y="2380764"/>
                      <a:pt x="4517872" y="2691592"/>
                      <a:pt x="4568194" y="2964032"/>
                    </a:cubicBezTo>
                    <a:cubicBezTo>
                      <a:pt x="4280371" y="3031344"/>
                      <a:pt x="4086515" y="2932366"/>
                      <a:pt x="3951488" y="2964032"/>
                    </a:cubicBezTo>
                    <a:cubicBezTo>
                      <a:pt x="3816461" y="2995698"/>
                      <a:pt x="3693416" y="2923391"/>
                      <a:pt x="3471827" y="2964032"/>
                    </a:cubicBezTo>
                    <a:cubicBezTo>
                      <a:pt x="3250238" y="3004673"/>
                      <a:pt x="3002096" y="2959523"/>
                      <a:pt x="2809439" y="2964032"/>
                    </a:cubicBezTo>
                    <a:cubicBezTo>
                      <a:pt x="2616782" y="2968541"/>
                      <a:pt x="2438189" y="2923987"/>
                      <a:pt x="2238415" y="2964032"/>
                    </a:cubicBezTo>
                    <a:cubicBezTo>
                      <a:pt x="2038641" y="3004077"/>
                      <a:pt x="1724922" y="2931195"/>
                      <a:pt x="1576027" y="2964032"/>
                    </a:cubicBezTo>
                    <a:cubicBezTo>
                      <a:pt x="1427132" y="2996869"/>
                      <a:pt x="1214314" y="2949075"/>
                      <a:pt x="913639" y="2964032"/>
                    </a:cubicBezTo>
                    <a:cubicBezTo>
                      <a:pt x="612964" y="2978989"/>
                      <a:pt x="412733" y="2952753"/>
                      <a:pt x="0" y="2964032"/>
                    </a:cubicBezTo>
                    <a:cubicBezTo>
                      <a:pt x="-9167" y="2737849"/>
                      <a:pt x="3807" y="2574450"/>
                      <a:pt x="0" y="2341585"/>
                    </a:cubicBezTo>
                    <a:cubicBezTo>
                      <a:pt x="-3807" y="2108720"/>
                      <a:pt x="25026" y="1896185"/>
                      <a:pt x="0" y="1778419"/>
                    </a:cubicBezTo>
                    <a:cubicBezTo>
                      <a:pt x="-25026" y="1660653"/>
                      <a:pt x="44399" y="1392470"/>
                      <a:pt x="0" y="1185613"/>
                    </a:cubicBezTo>
                    <a:cubicBezTo>
                      <a:pt x="-44399" y="978756"/>
                      <a:pt x="52235" y="897407"/>
                      <a:pt x="0" y="681727"/>
                    </a:cubicBezTo>
                    <a:cubicBezTo>
                      <a:pt x="-52235" y="466047"/>
                      <a:pt x="71277" y="255037"/>
                      <a:pt x="0" y="0"/>
                    </a:cubicBezTo>
                    <a:close/>
                  </a:path>
                  <a:path w="4568194" h="2964032" stroke="0" extrusionOk="0">
                    <a:moveTo>
                      <a:pt x="0" y="0"/>
                    </a:moveTo>
                    <a:cubicBezTo>
                      <a:pt x="210151" y="-17554"/>
                      <a:pt x="521501" y="16505"/>
                      <a:pt x="662388" y="0"/>
                    </a:cubicBezTo>
                    <a:cubicBezTo>
                      <a:pt x="803275" y="-16505"/>
                      <a:pt x="1008706" y="41895"/>
                      <a:pt x="1187730" y="0"/>
                    </a:cubicBezTo>
                    <a:cubicBezTo>
                      <a:pt x="1366754" y="-41895"/>
                      <a:pt x="1451130" y="25902"/>
                      <a:pt x="1621709" y="0"/>
                    </a:cubicBezTo>
                    <a:cubicBezTo>
                      <a:pt x="1792288" y="-25902"/>
                      <a:pt x="1993789" y="46691"/>
                      <a:pt x="2192733" y="0"/>
                    </a:cubicBezTo>
                    <a:cubicBezTo>
                      <a:pt x="2391677" y="-46691"/>
                      <a:pt x="2527190" y="27177"/>
                      <a:pt x="2763757" y="0"/>
                    </a:cubicBezTo>
                    <a:cubicBezTo>
                      <a:pt x="3000324" y="-27177"/>
                      <a:pt x="3054533" y="7905"/>
                      <a:pt x="3289100" y="0"/>
                    </a:cubicBezTo>
                    <a:cubicBezTo>
                      <a:pt x="3523667" y="-7905"/>
                      <a:pt x="3660743" y="58129"/>
                      <a:pt x="3860124" y="0"/>
                    </a:cubicBezTo>
                    <a:cubicBezTo>
                      <a:pt x="4059505" y="-58129"/>
                      <a:pt x="4240494" y="53434"/>
                      <a:pt x="4568194" y="0"/>
                    </a:cubicBezTo>
                    <a:cubicBezTo>
                      <a:pt x="4588204" y="138186"/>
                      <a:pt x="4528962" y="410326"/>
                      <a:pt x="4568194" y="533526"/>
                    </a:cubicBezTo>
                    <a:cubicBezTo>
                      <a:pt x="4607426" y="656726"/>
                      <a:pt x="4528258" y="976338"/>
                      <a:pt x="4568194" y="1126332"/>
                    </a:cubicBezTo>
                    <a:cubicBezTo>
                      <a:pt x="4608130" y="1276326"/>
                      <a:pt x="4545054" y="1492940"/>
                      <a:pt x="4568194" y="1659858"/>
                    </a:cubicBezTo>
                    <a:cubicBezTo>
                      <a:pt x="4591334" y="1826776"/>
                      <a:pt x="4524179" y="1942818"/>
                      <a:pt x="4568194" y="2193384"/>
                    </a:cubicBezTo>
                    <a:cubicBezTo>
                      <a:pt x="4612209" y="2443950"/>
                      <a:pt x="4525275" y="2646568"/>
                      <a:pt x="4568194" y="2964032"/>
                    </a:cubicBezTo>
                    <a:cubicBezTo>
                      <a:pt x="4472769" y="2965579"/>
                      <a:pt x="4332880" y="2939821"/>
                      <a:pt x="4134216" y="2964032"/>
                    </a:cubicBezTo>
                    <a:cubicBezTo>
                      <a:pt x="3935552" y="2988243"/>
                      <a:pt x="3775038" y="2924201"/>
                      <a:pt x="3471827" y="2964032"/>
                    </a:cubicBezTo>
                    <a:cubicBezTo>
                      <a:pt x="3168616" y="3003863"/>
                      <a:pt x="3238345" y="2950802"/>
                      <a:pt x="3037849" y="2964032"/>
                    </a:cubicBezTo>
                    <a:cubicBezTo>
                      <a:pt x="2837353" y="2977262"/>
                      <a:pt x="2674595" y="2933263"/>
                      <a:pt x="2421143" y="2964032"/>
                    </a:cubicBezTo>
                    <a:cubicBezTo>
                      <a:pt x="2167691" y="2994801"/>
                      <a:pt x="2120972" y="2937355"/>
                      <a:pt x="1987164" y="2964032"/>
                    </a:cubicBezTo>
                    <a:cubicBezTo>
                      <a:pt x="1853356" y="2990709"/>
                      <a:pt x="1699762" y="2910077"/>
                      <a:pt x="1507504" y="2964032"/>
                    </a:cubicBezTo>
                    <a:cubicBezTo>
                      <a:pt x="1315246" y="3017987"/>
                      <a:pt x="1121521" y="2926251"/>
                      <a:pt x="982162" y="2964032"/>
                    </a:cubicBezTo>
                    <a:cubicBezTo>
                      <a:pt x="842803" y="3001813"/>
                      <a:pt x="274658" y="2856278"/>
                      <a:pt x="0" y="2964032"/>
                    </a:cubicBezTo>
                    <a:cubicBezTo>
                      <a:pt x="-54013" y="2781377"/>
                      <a:pt x="58235" y="2588814"/>
                      <a:pt x="0" y="2400866"/>
                    </a:cubicBezTo>
                    <a:cubicBezTo>
                      <a:pt x="-58235" y="2212918"/>
                      <a:pt x="67509" y="1951921"/>
                      <a:pt x="0" y="1808060"/>
                    </a:cubicBezTo>
                    <a:cubicBezTo>
                      <a:pt x="-67509" y="1664199"/>
                      <a:pt x="61020" y="1457892"/>
                      <a:pt x="0" y="1215253"/>
                    </a:cubicBezTo>
                    <a:cubicBezTo>
                      <a:pt x="-61020" y="972614"/>
                      <a:pt x="20527" y="724752"/>
                      <a:pt x="0" y="592806"/>
                    </a:cubicBezTo>
                    <a:cubicBezTo>
                      <a:pt x="-20527" y="460860"/>
                      <a:pt x="61288" y="126475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89574929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E81EF7E3-1F72-998F-D69D-3310AF30A291}"/>
                  </a:ext>
                </a:extLst>
              </p:cNvPr>
              <p:cNvGrpSpPr/>
              <p:nvPr/>
            </p:nvGrpSpPr>
            <p:grpSpPr>
              <a:xfrm>
                <a:off x="3080667" y="2752250"/>
                <a:ext cx="1040580" cy="2431498"/>
                <a:chOff x="3445110" y="2734109"/>
                <a:chExt cx="1040580" cy="2431498"/>
              </a:xfrm>
            </p:grpSpPr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4EB3DA6E-E20C-E5D3-64D9-01F58F2DD29B}"/>
                    </a:ext>
                  </a:extLst>
                </p:cNvPr>
                <p:cNvSpPr/>
                <p:nvPr/>
              </p:nvSpPr>
              <p:spPr>
                <a:xfrm>
                  <a:off x="3445110" y="2734109"/>
                  <a:ext cx="1040580" cy="2431498"/>
                </a:xfrm>
                <a:custGeom>
                  <a:avLst/>
                  <a:gdLst>
                    <a:gd name="connsiteX0" fmla="*/ 0 w 1040580"/>
                    <a:gd name="connsiteY0" fmla="*/ 0 h 2431498"/>
                    <a:gd name="connsiteX1" fmla="*/ 530696 w 1040580"/>
                    <a:gd name="connsiteY1" fmla="*/ 0 h 2431498"/>
                    <a:gd name="connsiteX2" fmla="*/ 1040580 w 1040580"/>
                    <a:gd name="connsiteY2" fmla="*/ 0 h 2431498"/>
                    <a:gd name="connsiteX3" fmla="*/ 1040580 w 1040580"/>
                    <a:gd name="connsiteY3" fmla="*/ 461985 h 2431498"/>
                    <a:gd name="connsiteX4" fmla="*/ 1040580 w 1040580"/>
                    <a:gd name="connsiteY4" fmla="*/ 923969 h 2431498"/>
                    <a:gd name="connsiteX5" fmla="*/ 1040580 w 1040580"/>
                    <a:gd name="connsiteY5" fmla="*/ 1385954 h 2431498"/>
                    <a:gd name="connsiteX6" fmla="*/ 1040580 w 1040580"/>
                    <a:gd name="connsiteY6" fmla="*/ 1847938 h 2431498"/>
                    <a:gd name="connsiteX7" fmla="*/ 1040580 w 1040580"/>
                    <a:gd name="connsiteY7" fmla="*/ 2431498 h 2431498"/>
                    <a:gd name="connsiteX8" fmla="*/ 520290 w 1040580"/>
                    <a:gd name="connsiteY8" fmla="*/ 2431498 h 2431498"/>
                    <a:gd name="connsiteX9" fmla="*/ 0 w 1040580"/>
                    <a:gd name="connsiteY9" fmla="*/ 2431498 h 2431498"/>
                    <a:gd name="connsiteX10" fmla="*/ 0 w 1040580"/>
                    <a:gd name="connsiteY10" fmla="*/ 2018143 h 2431498"/>
                    <a:gd name="connsiteX11" fmla="*/ 0 w 1040580"/>
                    <a:gd name="connsiteY11" fmla="*/ 1507529 h 2431498"/>
                    <a:gd name="connsiteX12" fmla="*/ 0 w 1040580"/>
                    <a:gd name="connsiteY12" fmla="*/ 1021229 h 2431498"/>
                    <a:gd name="connsiteX13" fmla="*/ 0 w 1040580"/>
                    <a:gd name="connsiteY13" fmla="*/ 583560 h 2431498"/>
                    <a:gd name="connsiteX14" fmla="*/ 0 w 1040580"/>
                    <a:gd name="connsiteY14" fmla="*/ 0 h 243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40580" h="2431498" fill="none" extrusionOk="0">
                      <a:moveTo>
                        <a:pt x="0" y="0"/>
                      </a:moveTo>
                      <a:cubicBezTo>
                        <a:pt x="173181" y="-51841"/>
                        <a:pt x="424414" y="36922"/>
                        <a:pt x="530696" y="0"/>
                      </a:cubicBezTo>
                      <a:cubicBezTo>
                        <a:pt x="636978" y="-36922"/>
                        <a:pt x="926118" y="43683"/>
                        <a:pt x="1040580" y="0"/>
                      </a:cubicBezTo>
                      <a:cubicBezTo>
                        <a:pt x="1064520" y="215865"/>
                        <a:pt x="1020860" y="235413"/>
                        <a:pt x="1040580" y="461985"/>
                      </a:cubicBezTo>
                      <a:cubicBezTo>
                        <a:pt x="1060300" y="688557"/>
                        <a:pt x="1027101" y="708539"/>
                        <a:pt x="1040580" y="923969"/>
                      </a:cubicBezTo>
                      <a:cubicBezTo>
                        <a:pt x="1054059" y="1139399"/>
                        <a:pt x="1013090" y="1267771"/>
                        <a:pt x="1040580" y="1385954"/>
                      </a:cubicBezTo>
                      <a:cubicBezTo>
                        <a:pt x="1068070" y="1504138"/>
                        <a:pt x="1007353" y="1621452"/>
                        <a:pt x="1040580" y="1847938"/>
                      </a:cubicBezTo>
                      <a:cubicBezTo>
                        <a:pt x="1073807" y="2074424"/>
                        <a:pt x="1036436" y="2170357"/>
                        <a:pt x="1040580" y="2431498"/>
                      </a:cubicBezTo>
                      <a:cubicBezTo>
                        <a:pt x="795822" y="2461649"/>
                        <a:pt x="766010" y="2430304"/>
                        <a:pt x="520290" y="2431498"/>
                      </a:cubicBezTo>
                      <a:cubicBezTo>
                        <a:pt x="274570" y="2432692"/>
                        <a:pt x="245503" y="2379124"/>
                        <a:pt x="0" y="2431498"/>
                      </a:cubicBezTo>
                      <a:cubicBezTo>
                        <a:pt x="-28590" y="2302835"/>
                        <a:pt x="31963" y="2189099"/>
                        <a:pt x="0" y="2018143"/>
                      </a:cubicBezTo>
                      <a:cubicBezTo>
                        <a:pt x="-31963" y="1847187"/>
                        <a:pt x="20001" y="1635515"/>
                        <a:pt x="0" y="1507529"/>
                      </a:cubicBezTo>
                      <a:cubicBezTo>
                        <a:pt x="-20001" y="1379543"/>
                        <a:pt x="43542" y="1166998"/>
                        <a:pt x="0" y="1021229"/>
                      </a:cubicBezTo>
                      <a:cubicBezTo>
                        <a:pt x="-43542" y="875460"/>
                        <a:pt x="2738" y="742742"/>
                        <a:pt x="0" y="583560"/>
                      </a:cubicBezTo>
                      <a:cubicBezTo>
                        <a:pt x="-2738" y="424378"/>
                        <a:pt x="56991" y="190324"/>
                        <a:pt x="0" y="0"/>
                      </a:cubicBezTo>
                      <a:close/>
                    </a:path>
                    <a:path w="1040580" h="2431498" stroke="0" extrusionOk="0">
                      <a:moveTo>
                        <a:pt x="0" y="0"/>
                      </a:moveTo>
                      <a:cubicBezTo>
                        <a:pt x="198006" y="-59315"/>
                        <a:pt x="386732" y="21718"/>
                        <a:pt x="541102" y="0"/>
                      </a:cubicBezTo>
                      <a:cubicBezTo>
                        <a:pt x="695472" y="-21718"/>
                        <a:pt x="912388" y="39922"/>
                        <a:pt x="1040580" y="0"/>
                      </a:cubicBezTo>
                      <a:cubicBezTo>
                        <a:pt x="1073237" y="122150"/>
                        <a:pt x="1012947" y="233598"/>
                        <a:pt x="1040580" y="413355"/>
                      </a:cubicBezTo>
                      <a:cubicBezTo>
                        <a:pt x="1068213" y="593113"/>
                        <a:pt x="1022605" y="661728"/>
                        <a:pt x="1040580" y="851024"/>
                      </a:cubicBezTo>
                      <a:cubicBezTo>
                        <a:pt x="1058555" y="1040320"/>
                        <a:pt x="1002355" y="1174253"/>
                        <a:pt x="1040580" y="1264379"/>
                      </a:cubicBezTo>
                      <a:cubicBezTo>
                        <a:pt x="1078805" y="1354506"/>
                        <a:pt x="1006555" y="1558360"/>
                        <a:pt x="1040580" y="1726364"/>
                      </a:cubicBezTo>
                      <a:cubicBezTo>
                        <a:pt x="1074605" y="1894368"/>
                        <a:pt x="1000136" y="2177191"/>
                        <a:pt x="1040580" y="2431498"/>
                      </a:cubicBezTo>
                      <a:cubicBezTo>
                        <a:pt x="918643" y="2479609"/>
                        <a:pt x="705643" y="2401741"/>
                        <a:pt x="520290" y="2431498"/>
                      </a:cubicBezTo>
                      <a:cubicBezTo>
                        <a:pt x="334937" y="2461255"/>
                        <a:pt x="150974" y="2369908"/>
                        <a:pt x="0" y="2431498"/>
                      </a:cubicBezTo>
                      <a:cubicBezTo>
                        <a:pt x="-35891" y="2304368"/>
                        <a:pt x="10621" y="2155011"/>
                        <a:pt x="0" y="1945198"/>
                      </a:cubicBezTo>
                      <a:cubicBezTo>
                        <a:pt x="-10621" y="1735385"/>
                        <a:pt x="23003" y="1656418"/>
                        <a:pt x="0" y="1531844"/>
                      </a:cubicBezTo>
                      <a:cubicBezTo>
                        <a:pt x="-23003" y="1407270"/>
                        <a:pt x="3497" y="1271238"/>
                        <a:pt x="0" y="1069859"/>
                      </a:cubicBezTo>
                      <a:cubicBezTo>
                        <a:pt x="-3497" y="868481"/>
                        <a:pt x="35986" y="772154"/>
                        <a:pt x="0" y="632189"/>
                      </a:cubicBezTo>
                      <a:cubicBezTo>
                        <a:pt x="-35986" y="492224"/>
                        <a:pt x="59761" y="15839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tx1"/>
                  </a:solidFill>
                  <a:prstDash val="solid"/>
                  <a:extLst>
                    <a:ext uri="{C807C97D-BFC1-408E-A445-0C87EB9F89A2}">
                      <ask:lineSketchStyleProps xmlns:ask="http://schemas.microsoft.com/office/drawing/2018/sketchyshapes" sd="3989574929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dirty="0"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07" name="Group 306">
                  <a:extLst>
                    <a:ext uri="{FF2B5EF4-FFF2-40B4-BE49-F238E27FC236}">
                      <a16:creationId xmlns:a16="http://schemas.microsoft.com/office/drawing/2014/main" id="{24700A31-66D1-C3FE-9181-B672D40BE114}"/>
                    </a:ext>
                  </a:extLst>
                </p:cNvPr>
                <p:cNvGrpSpPr/>
                <p:nvPr/>
              </p:nvGrpSpPr>
              <p:grpSpPr>
                <a:xfrm>
                  <a:off x="3589359" y="3173404"/>
                  <a:ext cx="728016" cy="1615441"/>
                  <a:chOff x="3589359" y="3173404"/>
                  <a:chExt cx="728016" cy="1615441"/>
                </a:xfrm>
              </p:grpSpPr>
              <p:grpSp>
                <p:nvGrpSpPr>
                  <p:cNvPr id="308" name="Group 307">
                    <a:extLst>
                      <a:ext uri="{FF2B5EF4-FFF2-40B4-BE49-F238E27FC236}">
                        <a16:creationId xmlns:a16="http://schemas.microsoft.com/office/drawing/2014/main" id="{B40455DA-0100-120C-1278-F01EF4FF087E}"/>
                      </a:ext>
                    </a:extLst>
                  </p:cNvPr>
                  <p:cNvGrpSpPr/>
                  <p:nvPr/>
                </p:nvGrpSpPr>
                <p:grpSpPr>
                  <a:xfrm>
                    <a:off x="3589359" y="3173404"/>
                    <a:ext cx="728016" cy="1615441"/>
                    <a:chOff x="9887704" y="3339706"/>
                    <a:chExt cx="536497" cy="1371103"/>
                  </a:xfrm>
                </p:grpSpPr>
                <p:sp>
                  <p:nvSpPr>
                    <p:cNvPr id="310" name="Rectangle 309">
                      <a:extLst>
                        <a:ext uri="{FF2B5EF4-FFF2-40B4-BE49-F238E27FC236}">
                          <a16:creationId xmlns:a16="http://schemas.microsoft.com/office/drawing/2014/main" id="{B03649D9-E915-3388-6137-9D245AB981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7276" y="3339706"/>
                      <a:ext cx="526925" cy="644857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1" name="Rectangle 310">
                      <a:extLst>
                        <a:ext uri="{FF2B5EF4-FFF2-40B4-BE49-F238E27FC236}">
                          <a16:creationId xmlns:a16="http://schemas.microsoft.com/office/drawing/2014/main" id="{CE28490F-CA47-EE6E-F8E1-5C695B51C4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7704" y="4065953"/>
                      <a:ext cx="526925" cy="644856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09" name="Rounded Rectangle 308">
                    <a:extLst>
                      <a:ext uri="{FF2B5EF4-FFF2-40B4-BE49-F238E27FC236}">
                        <a16:creationId xmlns:a16="http://schemas.microsoft.com/office/drawing/2014/main" id="{73CAF974-A277-BB1E-DBE7-E9EE509A8D3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86244" y="3862879"/>
                    <a:ext cx="594700" cy="236489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5F2A81CF-3217-4827-CE39-194C217C4F11}"/>
                  </a:ext>
                </a:extLst>
              </p:cNvPr>
              <p:cNvGrpSpPr/>
              <p:nvPr/>
            </p:nvGrpSpPr>
            <p:grpSpPr>
              <a:xfrm>
                <a:off x="4594206" y="2731061"/>
                <a:ext cx="1040580" cy="2431498"/>
                <a:chOff x="4594206" y="2731061"/>
                <a:chExt cx="1040580" cy="2431498"/>
              </a:xfrm>
            </p:grpSpPr>
            <p:sp>
              <p:nvSpPr>
                <p:cNvPr id="299" name="Rectangle 298">
                  <a:extLst>
                    <a:ext uri="{FF2B5EF4-FFF2-40B4-BE49-F238E27FC236}">
                      <a16:creationId xmlns:a16="http://schemas.microsoft.com/office/drawing/2014/main" id="{381E8329-9F75-6F46-570F-10931F365B2D}"/>
                    </a:ext>
                  </a:extLst>
                </p:cNvPr>
                <p:cNvSpPr/>
                <p:nvPr/>
              </p:nvSpPr>
              <p:spPr>
                <a:xfrm>
                  <a:off x="4594206" y="2731061"/>
                  <a:ext cx="1040580" cy="2431498"/>
                </a:xfrm>
                <a:custGeom>
                  <a:avLst/>
                  <a:gdLst>
                    <a:gd name="connsiteX0" fmla="*/ 0 w 1040580"/>
                    <a:gd name="connsiteY0" fmla="*/ 0 h 2431498"/>
                    <a:gd name="connsiteX1" fmla="*/ 530696 w 1040580"/>
                    <a:gd name="connsiteY1" fmla="*/ 0 h 2431498"/>
                    <a:gd name="connsiteX2" fmla="*/ 1040580 w 1040580"/>
                    <a:gd name="connsiteY2" fmla="*/ 0 h 2431498"/>
                    <a:gd name="connsiteX3" fmla="*/ 1040580 w 1040580"/>
                    <a:gd name="connsiteY3" fmla="*/ 461985 h 2431498"/>
                    <a:gd name="connsiteX4" fmla="*/ 1040580 w 1040580"/>
                    <a:gd name="connsiteY4" fmla="*/ 923969 h 2431498"/>
                    <a:gd name="connsiteX5" fmla="*/ 1040580 w 1040580"/>
                    <a:gd name="connsiteY5" fmla="*/ 1385954 h 2431498"/>
                    <a:gd name="connsiteX6" fmla="*/ 1040580 w 1040580"/>
                    <a:gd name="connsiteY6" fmla="*/ 1847938 h 2431498"/>
                    <a:gd name="connsiteX7" fmla="*/ 1040580 w 1040580"/>
                    <a:gd name="connsiteY7" fmla="*/ 2431498 h 2431498"/>
                    <a:gd name="connsiteX8" fmla="*/ 520290 w 1040580"/>
                    <a:gd name="connsiteY8" fmla="*/ 2431498 h 2431498"/>
                    <a:gd name="connsiteX9" fmla="*/ 0 w 1040580"/>
                    <a:gd name="connsiteY9" fmla="*/ 2431498 h 2431498"/>
                    <a:gd name="connsiteX10" fmla="*/ 0 w 1040580"/>
                    <a:gd name="connsiteY10" fmla="*/ 2018143 h 2431498"/>
                    <a:gd name="connsiteX11" fmla="*/ 0 w 1040580"/>
                    <a:gd name="connsiteY11" fmla="*/ 1507529 h 2431498"/>
                    <a:gd name="connsiteX12" fmla="*/ 0 w 1040580"/>
                    <a:gd name="connsiteY12" fmla="*/ 1021229 h 2431498"/>
                    <a:gd name="connsiteX13" fmla="*/ 0 w 1040580"/>
                    <a:gd name="connsiteY13" fmla="*/ 583560 h 2431498"/>
                    <a:gd name="connsiteX14" fmla="*/ 0 w 1040580"/>
                    <a:gd name="connsiteY14" fmla="*/ 0 h 243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40580" h="2431498" fill="none" extrusionOk="0">
                      <a:moveTo>
                        <a:pt x="0" y="0"/>
                      </a:moveTo>
                      <a:cubicBezTo>
                        <a:pt x="173181" y="-51841"/>
                        <a:pt x="424414" y="36922"/>
                        <a:pt x="530696" y="0"/>
                      </a:cubicBezTo>
                      <a:cubicBezTo>
                        <a:pt x="636978" y="-36922"/>
                        <a:pt x="926118" y="43683"/>
                        <a:pt x="1040580" y="0"/>
                      </a:cubicBezTo>
                      <a:cubicBezTo>
                        <a:pt x="1064520" y="215865"/>
                        <a:pt x="1020860" y="235413"/>
                        <a:pt x="1040580" y="461985"/>
                      </a:cubicBezTo>
                      <a:cubicBezTo>
                        <a:pt x="1060300" y="688557"/>
                        <a:pt x="1027101" y="708539"/>
                        <a:pt x="1040580" y="923969"/>
                      </a:cubicBezTo>
                      <a:cubicBezTo>
                        <a:pt x="1054059" y="1139399"/>
                        <a:pt x="1013090" y="1267771"/>
                        <a:pt x="1040580" y="1385954"/>
                      </a:cubicBezTo>
                      <a:cubicBezTo>
                        <a:pt x="1068070" y="1504138"/>
                        <a:pt x="1007353" y="1621452"/>
                        <a:pt x="1040580" y="1847938"/>
                      </a:cubicBezTo>
                      <a:cubicBezTo>
                        <a:pt x="1073807" y="2074424"/>
                        <a:pt x="1036436" y="2170357"/>
                        <a:pt x="1040580" y="2431498"/>
                      </a:cubicBezTo>
                      <a:cubicBezTo>
                        <a:pt x="795822" y="2461649"/>
                        <a:pt x="766010" y="2430304"/>
                        <a:pt x="520290" y="2431498"/>
                      </a:cubicBezTo>
                      <a:cubicBezTo>
                        <a:pt x="274570" y="2432692"/>
                        <a:pt x="245503" y="2379124"/>
                        <a:pt x="0" y="2431498"/>
                      </a:cubicBezTo>
                      <a:cubicBezTo>
                        <a:pt x="-28590" y="2302835"/>
                        <a:pt x="31963" y="2189099"/>
                        <a:pt x="0" y="2018143"/>
                      </a:cubicBezTo>
                      <a:cubicBezTo>
                        <a:pt x="-31963" y="1847187"/>
                        <a:pt x="20001" y="1635515"/>
                        <a:pt x="0" y="1507529"/>
                      </a:cubicBezTo>
                      <a:cubicBezTo>
                        <a:pt x="-20001" y="1379543"/>
                        <a:pt x="43542" y="1166998"/>
                        <a:pt x="0" y="1021229"/>
                      </a:cubicBezTo>
                      <a:cubicBezTo>
                        <a:pt x="-43542" y="875460"/>
                        <a:pt x="2738" y="742742"/>
                        <a:pt x="0" y="583560"/>
                      </a:cubicBezTo>
                      <a:cubicBezTo>
                        <a:pt x="-2738" y="424378"/>
                        <a:pt x="56991" y="190324"/>
                        <a:pt x="0" y="0"/>
                      </a:cubicBezTo>
                      <a:close/>
                    </a:path>
                    <a:path w="1040580" h="2431498" stroke="0" extrusionOk="0">
                      <a:moveTo>
                        <a:pt x="0" y="0"/>
                      </a:moveTo>
                      <a:cubicBezTo>
                        <a:pt x="198006" y="-59315"/>
                        <a:pt x="386732" y="21718"/>
                        <a:pt x="541102" y="0"/>
                      </a:cubicBezTo>
                      <a:cubicBezTo>
                        <a:pt x="695472" y="-21718"/>
                        <a:pt x="912388" y="39922"/>
                        <a:pt x="1040580" y="0"/>
                      </a:cubicBezTo>
                      <a:cubicBezTo>
                        <a:pt x="1073237" y="122150"/>
                        <a:pt x="1012947" y="233598"/>
                        <a:pt x="1040580" y="413355"/>
                      </a:cubicBezTo>
                      <a:cubicBezTo>
                        <a:pt x="1068213" y="593113"/>
                        <a:pt x="1022605" y="661728"/>
                        <a:pt x="1040580" y="851024"/>
                      </a:cubicBezTo>
                      <a:cubicBezTo>
                        <a:pt x="1058555" y="1040320"/>
                        <a:pt x="1002355" y="1174253"/>
                        <a:pt x="1040580" y="1264379"/>
                      </a:cubicBezTo>
                      <a:cubicBezTo>
                        <a:pt x="1078805" y="1354506"/>
                        <a:pt x="1006555" y="1558360"/>
                        <a:pt x="1040580" y="1726364"/>
                      </a:cubicBezTo>
                      <a:cubicBezTo>
                        <a:pt x="1074605" y="1894368"/>
                        <a:pt x="1000136" y="2177191"/>
                        <a:pt x="1040580" y="2431498"/>
                      </a:cubicBezTo>
                      <a:cubicBezTo>
                        <a:pt x="918643" y="2479609"/>
                        <a:pt x="705643" y="2401741"/>
                        <a:pt x="520290" y="2431498"/>
                      </a:cubicBezTo>
                      <a:cubicBezTo>
                        <a:pt x="334937" y="2461255"/>
                        <a:pt x="150974" y="2369908"/>
                        <a:pt x="0" y="2431498"/>
                      </a:cubicBezTo>
                      <a:cubicBezTo>
                        <a:pt x="-35891" y="2304368"/>
                        <a:pt x="10621" y="2155011"/>
                        <a:pt x="0" y="1945198"/>
                      </a:cubicBezTo>
                      <a:cubicBezTo>
                        <a:pt x="-10621" y="1735385"/>
                        <a:pt x="23003" y="1656418"/>
                        <a:pt x="0" y="1531844"/>
                      </a:cubicBezTo>
                      <a:cubicBezTo>
                        <a:pt x="-23003" y="1407270"/>
                        <a:pt x="3497" y="1271238"/>
                        <a:pt x="0" y="1069859"/>
                      </a:cubicBezTo>
                      <a:cubicBezTo>
                        <a:pt x="-3497" y="868481"/>
                        <a:pt x="35986" y="772154"/>
                        <a:pt x="0" y="632189"/>
                      </a:cubicBezTo>
                      <a:cubicBezTo>
                        <a:pt x="-35986" y="492224"/>
                        <a:pt x="59761" y="15839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tx1"/>
                  </a:solidFill>
                  <a:prstDash val="solid"/>
                  <a:extLst>
                    <a:ext uri="{C807C97D-BFC1-408E-A445-0C87EB9F89A2}">
                      <ask:lineSketchStyleProps xmlns:ask="http://schemas.microsoft.com/office/drawing/2018/sketchyshapes" sd="3989574929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dirty="0"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00" name="Group 299">
                  <a:extLst>
                    <a:ext uri="{FF2B5EF4-FFF2-40B4-BE49-F238E27FC236}">
                      <a16:creationId xmlns:a16="http://schemas.microsoft.com/office/drawing/2014/main" id="{5F2A4CE0-C6DA-D0D2-F004-B81D46A736A1}"/>
                    </a:ext>
                  </a:extLst>
                </p:cNvPr>
                <p:cNvGrpSpPr/>
                <p:nvPr/>
              </p:nvGrpSpPr>
              <p:grpSpPr>
                <a:xfrm>
                  <a:off x="4718471" y="3166606"/>
                  <a:ext cx="728024" cy="1615442"/>
                  <a:chOff x="4398344" y="3168456"/>
                  <a:chExt cx="728024" cy="1615442"/>
                </a:xfrm>
              </p:grpSpPr>
              <p:grpSp>
                <p:nvGrpSpPr>
                  <p:cNvPr id="301" name="Group 300">
                    <a:extLst>
                      <a:ext uri="{FF2B5EF4-FFF2-40B4-BE49-F238E27FC236}">
                        <a16:creationId xmlns:a16="http://schemas.microsoft.com/office/drawing/2014/main" id="{A9C0443A-3AD2-E370-F056-227C725DB291}"/>
                      </a:ext>
                    </a:extLst>
                  </p:cNvPr>
                  <p:cNvGrpSpPr/>
                  <p:nvPr/>
                </p:nvGrpSpPr>
                <p:grpSpPr>
                  <a:xfrm>
                    <a:off x="4398344" y="3168456"/>
                    <a:ext cx="728024" cy="1615442"/>
                    <a:chOff x="9887704" y="3339705"/>
                    <a:chExt cx="536503" cy="1371104"/>
                  </a:xfrm>
                </p:grpSpPr>
                <p:sp>
                  <p:nvSpPr>
                    <p:cNvPr id="304" name="Rectangle 303">
                      <a:extLst>
                        <a:ext uri="{FF2B5EF4-FFF2-40B4-BE49-F238E27FC236}">
                          <a16:creationId xmlns:a16="http://schemas.microsoft.com/office/drawing/2014/main" id="{EF0A49A8-28A3-7F35-0DC8-28A058BD89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7282" y="3339705"/>
                      <a:ext cx="526925" cy="644856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05" name="Rectangle 304">
                      <a:extLst>
                        <a:ext uri="{FF2B5EF4-FFF2-40B4-BE49-F238E27FC236}">
                          <a16:creationId xmlns:a16="http://schemas.microsoft.com/office/drawing/2014/main" id="{1D823A20-8F4A-59D7-2B26-E0188175C3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7704" y="4065953"/>
                      <a:ext cx="526925" cy="644856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02" name="Rounded Rectangle 301">
                    <a:extLst>
                      <a:ext uri="{FF2B5EF4-FFF2-40B4-BE49-F238E27FC236}">
                        <a16:creationId xmlns:a16="http://schemas.microsoft.com/office/drawing/2014/main" id="{9FFACCD8-73B8-4501-4165-7FC454D64C3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475103" y="3450760"/>
                    <a:ext cx="594699" cy="236489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3" name="Rounded Rectangle 302">
                    <a:extLst>
                      <a:ext uri="{FF2B5EF4-FFF2-40B4-BE49-F238E27FC236}">
                        <a16:creationId xmlns:a16="http://schemas.microsoft.com/office/drawing/2014/main" id="{2BABD657-8CA0-2679-B255-A2B03CD9FEB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475103" y="4310670"/>
                    <a:ext cx="594699" cy="236489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83" name="Group 282">
                <a:extLst>
                  <a:ext uri="{FF2B5EF4-FFF2-40B4-BE49-F238E27FC236}">
                    <a16:creationId xmlns:a16="http://schemas.microsoft.com/office/drawing/2014/main" id="{2572C050-51BA-9DE6-42F6-612EAF7222EC}"/>
                  </a:ext>
                </a:extLst>
              </p:cNvPr>
              <p:cNvGrpSpPr/>
              <p:nvPr/>
            </p:nvGrpSpPr>
            <p:grpSpPr>
              <a:xfrm>
                <a:off x="6081458" y="2742439"/>
                <a:ext cx="1040580" cy="2431498"/>
                <a:chOff x="5716908" y="2740106"/>
                <a:chExt cx="1040580" cy="2431498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16915E94-D08E-B888-D96F-E8A2ADC376D9}"/>
                    </a:ext>
                  </a:extLst>
                </p:cNvPr>
                <p:cNvSpPr/>
                <p:nvPr/>
              </p:nvSpPr>
              <p:spPr>
                <a:xfrm>
                  <a:off x="5716908" y="2740106"/>
                  <a:ext cx="1040580" cy="2431498"/>
                </a:xfrm>
                <a:custGeom>
                  <a:avLst/>
                  <a:gdLst>
                    <a:gd name="connsiteX0" fmla="*/ 0 w 1040580"/>
                    <a:gd name="connsiteY0" fmla="*/ 0 h 2431498"/>
                    <a:gd name="connsiteX1" fmla="*/ 530696 w 1040580"/>
                    <a:gd name="connsiteY1" fmla="*/ 0 h 2431498"/>
                    <a:gd name="connsiteX2" fmla="*/ 1040580 w 1040580"/>
                    <a:gd name="connsiteY2" fmla="*/ 0 h 2431498"/>
                    <a:gd name="connsiteX3" fmla="*/ 1040580 w 1040580"/>
                    <a:gd name="connsiteY3" fmla="*/ 461985 h 2431498"/>
                    <a:gd name="connsiteX4" fmla="*/ 1040580 w 1040580"/>
                    <a:gd name="connsiteY4" fmla="*/ 923969 h 2431498"/>
                    <a:gd name="connsiteX5" fmla="*/ 1040580 w 1040580"/>
                    <a:gd name="connsiteY5" fmla="*/ 1385954 h 2431498"/>
                    <a:gd name="connsiteX6" fmla="*/ 1040580 w 1040580"/>
                    <a:gd name="connsiteY6" fmla="*/ 1847938 h 2431498"/>
                    <a:gd name="connsiteX7" fmla="*/ 1040580 w 1040580"/>
                    <a:gd name="connsiteY7" fmla="*/ 2431498 h 2431498"/>
                    <a:gd name="connsiteX8" fmla="*/ 520290 w 1040580"/>
                    <a:gd name="connsiteY8" fmla="*/ 2431498 h 2431498"/>
                    <a:gd name="connsiteX9" fmla="*/ 0 w 1040580"/>
                    <a:gd name="connsiteY9" fmla="*/ 2431498 h 2431498"/>
                    <a:gd name="connsiteX10" fmla="*/ 0 w 1040580"/>
                    <a:gd name="connsiteY10" fmla="*/ 2018143 h 2431498"/>
                    <a:gd name="connsiteX11" fmla="*/ 0 w 1040580"/>
                    <a:gd name="connsiteY11" fmla="*/ 1507529 h 2431498"/>
                    <a:gd name="connsiteX12" fmla="*/ 0 w 1040580"/>
                    <a:gd name="connsiteY12" fmla="*/ 1021229 h 2431498"/>
                    <a:gd name="connsiteX13" fmla="*/ 0 w 1040580"/>
                    <a:gd name="connsiteY13" fmla="*/ 583560 h 2431498"/>
                    <a:gd name="connsiteX14" fmla="*/ 0 w 1040580"/>
                    <a:gd name="connsiteY14" fmla="*/ 0 h 243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40580" h="2431498" fill="none" extrusionOk="0">
                      <a:moveTo>
                        <a:pt x="0" y="0"/>
                      </a:moveTo>
                      <a:cubicBezTo>
                        <a:pt x="173181" y="-51841"/>
                        <a:pt x="424414" y="36922"/>
                        <a:pt x="530696" y="0"/>
                      </a:cubicBezTo>
                      <a:cubicBezTo>
                        <a:pt x="636978" y="-36922"/>
                        <a:pt x="926118" y="43683"/>
                        <a:pt x="1040580" y="0"/>
                      </a:cubicBezTo>
                      <a:cubicBezTo>
                        <a:pt x="1064520" y="215865"/>
                        <a:pt x="1020860" y="235413"/>
                        <a:pt x="1040580" y="461985"/>
                      </a:cubicBezTo>
                      <a:cubicBezTo>
                        <a:pt x="1060300" y="688557"/>
                        <a:pt x="1027101" y="708539"/>
                        <a:pt x="1040580" y="923969"/>
                      </a:cubicBezTo>
                      <a:cubicBezTo>
                        <a:pt x="1054059" y="1139399"/>
                        <a:pt x="1013090" y="1267771"/>
                        <a:pt x="1040580" y="1385954"/>
                      </a:cubicBezTo>
                      <a:cubicBezTo>
                        <a:pt x="1068070" y="1504138"/>
                        <a:pt x="1007353" y="1621452"/>
                        <a:pt x="1040580" y="1847938"/>
                      </a:cubicBezTo>
                      <a:cubicBezTo>
                        <a:pt x="1073807" y="2074424"/>
                        <a:pt x="1036436" y="2170357"/>
                        <a:pt x="1040580" y="2431498"/>
                      </a:cubicBezTo>
                      <a:cubicBezTo>
                        <a:pt x="795822" y="2461649"/>
                        <a:pt x="766010" y="2430304"/>
                        <a:pt x="520290" y="2431498"/>
                      </a:cubicBezTo>
                      <a:cubicBezTo>
                        <a:pt x="274570" y="2432692"/>
                        <a:pt x="245503" y="2379124"/>
                        <a:pt x="0" y="2431498"/>
                      </a:cubicBezTo>
                      <a:cubicBezTo>
                        <a:pt x="-28590" y="2302835"/>
                        <a:pt x="31963" y="2189099"/>
                        <a:pt x="0" y="2018143"/>
                      </a:cubicBezTo>
                      <a:cubicBezTo>
                        <a:pt x="-31963" y="1847187"/>
                        <a:pt x="20001" y="1635515"/>
                        <a:pt x="0" y="1507529"/>
                      </a:cubicBezTo>
                      <a:cubicBezTo>
                        <a:pt x="-20001" y="1379543"/>
                        <a:pt x="43542" y="1166998"/>
                        <a:pt x="0" y="1021229"/>
                      </a:cubicBezTo>
                      <a:cubicBezTo>
                        <a:pt x="-43542" y="875460"/>
                        <a:pt x="2738" y="742742"/>
                        <a:pt x="0" y="583560"/>
                      </a:cubicBezTo>
                      <a:cubicBezTo>
                        <a:pt x="-2738" y="424378"/>
                        <a:pt x="56991" y="190324"/>
                        <a:pt x="0" y="0"/>
                      </a:cubicBezTo>
                      <a:close/>
                    </a:path>
                    <a:path w="1040580" h="2431498" stroke="0" extrusionOk="0">
                      <a:moveTo>
                        <a:pt x="0" y="0"/>
                      </a:moveTo>
                      <a:cubicBezTo>
                        <a:pt x="198006" y="-59315"/>
                        <a:pt x="386732" y="21718"/>
                        <a:pt x="541102" y="0"/>
                      </a:cubicBezTo>
                      <a:cubicBezTo>
                        <a:pt x="695472" y="-21718"/>
                        <a:pt x="912388" y="39922"/>
                        <a:pt x="1040580" y="0"/>
                      </a:cubicBezTo>
                      <a:cubicBezTo>
                        <a:pt x="1073237" y="122150"/>
                        <a:pt x="1012947" y="233598"/>
                        <a:pt x="1040580" y="413355"/>
                      </a:cubicBezTo>
                      <a:cubicBezTo>
                        <a:pt x="1068213" y="593113"/>
                        <a:pt x="1022605" y="661728"/>
                        <a:pt x="1040580" y="851024"/>
                      </a:cubicBezTo>
                      <a:cubicBezTo>
                        <a:pt x="1058555" y="1040320"/>
                        <a:pt x="1002355" y="1174253"/>
                        <a:pt x="1040580" y="1264379"/>
                      </a:cubicBezTo>
                      <a:cubicBezTo>
                        <a:pt x="1078805" y="1354506"/>
                        <a:pt x="1006555" y="1558360"/>
                        <a:pt x="1040580" y="1726364"/>
                      </a:cubicBezTo>
                      <a:cubicBezTo>
                        <a:pt x="1074605" y="1894368"/>
                        <a:pt x="1000136" y="2177191"/>
                        <a:pt x="1040580" y="2431498"/>
                      </a:cubicBezTo>
                      <a:cubicBezTo>
                        <a:pt x="918643" y="2479609"/>
                        <a:pt x="705643" y="2401741"/>
                        <a:pt x="520290" y="2431498"/>
                      </a:cubicBezTo>
                      <a:cubicBezTo>
                        <a:pt x="334937" y="2461255"/>
                        <a:pt x="150974" y="2369908"/>
                        <a:pt x="0" y="2431498"/>
                      </a:cubicBezTo>
                      <a:cubicBezTo>
                        <a:pt x="-35891" y="2304368"/>
                        <a:pt x="10621" y="2155011"/>
                        <a:pt x="0" y="1945198"/>
                      </a:cubicBezTo>
                      <a:cubicBezTo>
                        <a:pt x="-10621" y="1735385"/>
                        <a:pt x="23003" y="1656418"/>
                        <a:pt x="0" y="1531844"/>
                      </a:cubicBezTo>
                      <a:cubicBezTo>
                        <a:pt x="-23003" y="1407270"/>
                        <a:pt x="3497" y="1271238"/>
                        <a:pt x="0" y="1069859"/>
                      </a:cubicBezTo>
                      <a:cubicBezTo>
                        <a:pt x="-3497" y="868481"/>
                        <a:pt x="35986" y="772154"/>
                        <a:pt x="0" y="632189"/>
                      </a:cubicBezTo>
                      <a:cubicBezTo>
                        <a:pt x="-35986" y="492224"/>
                        <a:pt x="59761" y="15839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tx1"/>
                  </a:solidFill>
                  <a:prstDash val="solid"/>
                  <a:extLst>
                    <a:ext uri="{C807C97D-BFC1-408E-A445-0C87EB9F89A2}">
                      <ask:lineSketchStyleProps xmlns:ask="http://schemas.microsoft.com/office/drawing/2018/sketchyshapes" sd="3989574929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dirty="0"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94" name="Group 293">
                  <a:extLst>
                    <a:ext uri="{FF2B5EF4-FFF2-40B4-BE49-F238E27FC236}">
                      <a16:creationId xmlns:a16="http://schemas.microsoft.com/office/drawing/2014/main" id="{97768E7F-ABB6-4523-7D60-B51270E37765}"/>
                    </a:ext>
                  </a:extLst>
                </p:cNvPr>
                <p:cNvGrpSpPr/>
                <p:nvPr/>
              </p:nvGrpSpPr>
              <p:grpSpPr>
                <a:xfrm>
                  <a:off x="5857076" y="3163035"/>
                  <a:ext cx="728024" cy="1615442"/>
                  <a:chOff x="5216363" y="3183701"/>
                  <a:chExt cx="728024" cy="1615442"/>
                </a:xfrm>
              </p:grpSpPr>
              <p:grpSp>
                <p:nvGrpSpPr>
                  <p:cNvPr id="295" name="Group 294">
                    <a:extLst>
                      <a:ext uri="{FF2B5EF4-FFF2-40B4-BE49-F238E27FC236}">
                        <a16:creationId xmlns:a16="http://schemas.microsoft.com/office/drawing/2014/main" id="{5AB8EDDA-646A-B94A-AFAB-B175F073126A}"/>
                      </a:ext>
                    </a:extLst>
                  </p:cNvPr>
                  <p:cNvGrpSpPr/>
                  <p:nvPr/>
                </p:nvGrpSpPr>
                <p:grpSpPr>
                  <a:xfrm>
                    <a:off x="5216363" y="3183701"/>
                    <a:ext cx="728024" cy="1615442"/>
                    <a:chOff x="9887704" y="3339705"/>
                    <a:chExt cx="536503" cy="1371104"/>
                  </a:xfrm>
                </p:grpSpPr>
                <p:sp>
                  <p:nvSpPr>
                    <p:cNvPr id="297" name="Rectangle 296">
                      <a:extLst>
                        <a:ext uri="{FF2B5EF4-FFF2-40B4-BE49-F238E27FC236}">
                          <a16:creationId xmlns:a16="http://schemas.microsoft.com/office/drawing/2014/main" id="{B7D50100-8334-45C2-0A55-5C163DC4CC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7282" y="3339705"/>
                      <a:ext cx="526925" cy="644856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8" name="Rectangle 297">
                      <a:extLst>
                        <a:ext uri="{FF2B5EF4-FFF2-40B4-BE49-F238E27FC236}">
                          <a16:creationId xmlns:a16="http://schemas.microsoft.com/office/drawing/2014/main" id="{E98BC4DA-368F-D059-7003-AB3B61451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7704" y="4065953"/>
                      <a:ext cx="526925" cy="644856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296" name="Rounded Rectangle 295">
                    <a:extLst>
                      <a:ext uri="{FF2B5EF4-FFF2-40B4-BE49-F238E27FC236}">
                        <a16:creationId xmlns:a16="http://schemas.microsoft.com/office/drawing/2014/main" id="{2E54E898-2F7C-5079-2D05-AFA121DE9FA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274" y="3857339"/>
                    <a:ext cx="594699" cy="236489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284" name="Straight Arrow Connector 283">
                <a:extLst>
                  <a:ext uri="{FF2B5EF4-FFF2-40B4-BE49-F238E27FC236}">
                    <a16:creationId xmlns:a16="http://schemas.microsoft.com/office/drawing/2014/main" id="{EEB74E23-1D18-A93A-BDA0-68026E5923BA}"/>
                  </a:ext>
                </a:extLst>
              </p:cNvPr>
              <p:cNvCxnSpPr>
                <a:cxnSpLocks/>
                <a:stCxn id="309" idx="0"/>
                <a:endCxn id="303" idx="2"/>
              </p:cNvCxnSpPr>
              <p:nvPr/>
            </p:nvCxnSpPr>
            <p:spPr>
              <a:xfrm>
                <a:off x="3737396" y="3999265"/>
                <a:ext cx="1236939" cy="4278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Arrow Connector 284">
                <a:extLst>
                  <a:ext uri="{FF2B5EF4-FFF2-40B4-BE49-F238E27FC236}">
                    <a16:creationId xmlns:a16="http://schemas.microsoft.com/office/drawing/2014/main" id="{C09BEF71-40A5-D97C-EED3-0440480D0EB6}"/>
                  </a:ext>
                </a:extLst>
              </p:cNvPr>
              <p:cNvCxnSpPr>
                <a:cxnSpLocks/>
                <a:stCxn id="309" idx="0"/>
                <a:endCxn id="302" idx="2"/>
              </p:cNvCxnSpPr>
              <p:nvPr/>
            </p:nvCxnSpPr>
            <p:spPr>
              <a:xfrm flipV="1">
                <a:off x="3737396" y="3567155"/>
                <a:ext cx="1236939" cy="43211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Arrow Connector 285">
                <a:extLst>
                  <a:ext uri="{FF2B5EF4-FFF2-40B4-BE49-F238E27FC236}">
                    <a16:creationId xmlns:a16="http://schemas.microsoft.com/office/drawing/2014/main" id="{9994A0E0-E703-26BE-8918-AFB8C0C89924}"/>
                  </a:ext>
                </a:extLst>
              </p:cNvPr>
              <p:cNvCxnSpPr>
                <a:cxnSpLocks/>
                <a:stCxn id="303" idx="0"/>
                <a:endCxn id="296" idx="2"/>
              </p:cNvCxnSpPr>
              <p:nvPr/>
            </p:nvCxnSpPr>
            <p:spPr>
              <a:xfrm flipV="1">
                <a:off x="5210824" y="3957251"/>
                <a:ext cx="1230818" cy="46981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Arrow Connector 286">
                <a:extLst>
                  <a:ext uri="{FF2B5EF4-FFF2-40B4-BE49-F238E27FC236}">
                    <a16:creationId xmlns:a16="http://schemas.microsoft.com/office/drawing/2014/main" id="{4AD70274-D6C8-F2E5-F7B6-B879D4B5236A}"/>
                  </a:ext>
                </a:extLst>
              </p:cNvPr>
              <p:cNvCxnSpPr>
                <a:cxnSpLocks/>
                <a:stCxn id="302" idx="0"/>
                <a:endCxn id="296" idx="2"/>
              </p:cNvCxnSpPr>
              <p:nvPr/>
            </p:nvCxnSpPr>
            <p:spPr>
              <a:xfrm>
                <a:off x="5210824" y="3567155"/>
                <a:ext cx="1230818" cy="3900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8" name="Right Arrow 287">
                <a:extLst>
                  <a:ext uri="{FF2B5EF4-FFF2-40B4-BE49-F238E27FC236}">
                    <a16:creationId xmlns:a16="http://schemas.microsoft.com/office/drawing/2014/main" id="{1B649DAA-7444-4E4A-16B1-4A98AFE9E6C1}"/>
                  </a:ext>
                </a:extLst>
              </p:cNvPr>
              <p:cNvSpPr/>
              <p:nvPr/>
            </p:nvSpPr>
            <p:spPr>
              <a:xfrm>
                <a:off x="4188643" y="2914272"/>
                <a:ext cx="338166" cy="183664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9" name="Right Arrow 288">
                <a:extLst>
                  <a:ext uri="{FF2B5EF4-FFF2-40B4-BE49-F238E27FC236}">
                    <a16:creationId xmlns:a16="http://schemas.microsoft.com/office/drawing/2014/main" id="{4521E05F-D965-1120-8E75-1CC16DA2F11B}"/>
                  </a:ext>
                </a:extLst>
              </p:cNvPr>
              <p:cNvSpPr/>
              <p:nvPr/>
            </p:nvSpPr>
            <p:spPr>
              <a:xfrm>
                <a:off x="5689039" y="2900777"/>
                <a:ext cx="338166" cy="183664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1C101692-7C64-46EB-EE73-5DD2BCD15C1A}"/>
                  </a:ext>
                </a:extLst>
              </p:cNvPr>
              <p:cNvSpPr txBox="1"/>
              <p:nvPr/>
            </p:nvSpPr>
            <p:spPr>
              <a:xfrm>
                <a:off x="3236309" y="3185061"/>
                <a:ext cx="397958" cy="243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MP</a:t>
                </a:r>
              </a:p>
            </p:txBody>
          </p:sp>
          <p:sp>
            <p:nvSpPr>
              <p:cNvPr id="291" name="TextBox 290">
                <a:extLst>
                  <a:ext uri="{FF2B5EF4-FFF2-40B4-BE49-F238E27FC236}">
                    <a16:creationId xmlns:a16="http://schemas.microsoft.com/office/drawing/2014/main" id="{F985F8A0-08CB-FBEB-9808-27B8CF280A4D}"/>
                  </a:ext>
                </a:extLst>
              </p:cNvPr>
              <p:cNvSpPr txBox="1"/>
              <p:nvPr/>
            </p:nvSpPr>
            <p:spPr>
              <a:xfrm>
                <a:off x="3131633" y="2806193"/>
                <a:ext cx="397958" cy="243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PP</a:t>
                </a:r>
              </a:p>
            </p:txBody>
          </p: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E7400F17-5567-19E5-2B58-3CC73FD66267}"/>
                  </a:ext>
                </a:extLst>
              </p:cNvPr>
              <p:cNvSpPr txBox="1"/>
              <p:nvPr/>
            </p:nvSpPr>
            <p:spPr>
              <a:xfrm>
                <a:off x="2881688" y="2502810"/>
                <a:ext cx="397958" cy="243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DP</a:t>
                </a:r>
              </a:p>
            </p:txBody>
          </p:sp>
        </p:grpSp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5C03A3FB-EFA1-B918-5878-2C78A100D81B}"/>
                </a:ext>
              </a:extLst>
            </p:cNvPr>
            <p:cNvGrpSpPr/>
            <p:nvPr/>
          </p:nvGrpSpPr>
          <p:grpSpPr>
            <a:xfrm>
              <a:off x="3295225" y="3157480"/>
              <a:ext cx="4202453" cy="1866975"/>
              <a:chOff x="2788692" y="2456640"/>
              <a:chExt cx="4568194" cy="2964032"/>
            </a:xfrm>
          </p:grpSpPr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00996E53-AC06-4265-9878-B50D2CC24856}"/>
                  </a:ext>
                </a:extLst>
              </p:cNvPr>
              <p:cNvSpPr/>
              <p:nvPr/>
            </p:nvSpPr>
            <p:spPr>
              <a:xfrm>
                <a:off x="2788692" y="2456640"/>
                <a:ext cx="4568194" cy="2964032"/>
              </a:xfrm>
              <a:custGeom>
                <a:avLst/>
                <a:gdLst>
                  <a:gd name="connsiteX0" fmla="*/ 0 w 4568194"/>
                  <a:gd name="connsiteY0" fmla="*/ 0 h 2964032"/>
                  <a:gd name="connsiteX1" fmla="*/ 525342 w 4568194"/>
                  <a:gd name="connsiteY1" fmla="*/ 0 h 2964032"/>
                  <a:gd name="connsiteX2" fmla="*/ 1096367 w 4568194"/>
                  <a:gd name="connsiteY2" fmla="*/ 0 h 2964032"/>
                  <a:gd name="connsiteX3" fmla="*/ 1576027 w 4568194"/>
                  <a:gd name="connsiteY3" fmla="*/ 0 h 2964032"/>
                  <a:gd name="connsiteX4" fmla="*/ 2101369 w 4568194"/>
                  <a:gd name="connsiteY4" fmla="*/ 0 h 2964032"/>
                  <a:gd name="connsiteX5" fmla="*/ 2672393 w 4568194"/>
                  <a:gd name="connsiteY5" fmla="*/ 0 h 2964032"/>
                  <a:gd name="connsiteX6" fmla="*/ 3106372 w 4568194"/>
                  <a:gd name="connsiteY6" fmla="*/ 0 h 2964032"/>
                  <a:gd name="connsiteX7" fmla="*/ 3586032 w 4568194"/>
                  <a:gd name="connsiteY7" fmla="*/ 0 h 2964032"/>
                  <a:gd name="connsiteX8" fmla="*/ 4065693 w 4568194"/>
                  <a:gd name="connsiteY8" fmla="*/ 0 h 2964032"/>
                  <a:gd name="connsiteX9" fmla="*/ 4568194 w 4568194"/>
                  <a:gd name="connsiteY9" fmla="*/ 0 h 2964032"/>
                  <a:gd name="connsiteX10" fmla="*/ 4568194 w 4568194"/>
                  <a:gd name="connsiteY10" fmla="*/ 622447 h 2964032"/>
                  <a:gd name="connsiteX11" fmla="*/ 4568194 w 4568194"/>
                  <a:gd name="connsiteY11" fmla="*/ 1155972 h 2964032"/>
                  <a:gd name="connsiteX12" fmla="*/ 4568194 w 4568194"/>
                  <a:gd name="connsiteY12" fmla="*/ 1748779 h 2964032"/>
                  <a:gd name="connsiteX13" fmla="*/ 4568194 w 4568194"/>
                  <a:gd name="connsiteY13" fmla="*/ 2252664 h 2964032"/>
                  <a:gd name="connsiteX14" fmla="*/ 4568194 w 4568194"/>
                  <a:gd name="connsiteY14" fmla="*/ 2964032 h 2964032"/>
                  <a:gd name="connsiteX15" fmla="*/ 3951488 w 4568194"/>
                  <a:gd name="connsiteY15" fmla="*/ 2964032 h 2964032"/>
                  <a:gd name="connsiteX16" fmla="*/ 3471827 w 4568194"/>
                  <a:gd name="connsiteY16" fmla="*/ 2964032 h 2964032"/>
                  <a:gd name="connsiteX17" fmla="*/ 2809439 w 4568194"/>
                  <a:gd name="connsiteY17" fmla="*/ 2964032 h 2964032"/>
                  <a:gd name="connsiteX18" fmla="*/ 2238415 w 4568194"/>
                  <a:gd name="connsiteY18" fmla="*/ 2964032 h 2964032"/>
                  <a:gd name="connsiteX19" fmla="*/ 1576027 w 4568194"/>
                  <a:gd name="connsiteY19" fmla="*/ 2964032 h 2964032"/>
                  <a:gd name="connsiteX20" fmla="*/ 913639 w 4568194"/>
                  <a:gd name="connsiteY20" fmla="*/ 2964032 h 2964032"/>
                  <a:gd name="connsiteX21" fmla="*/ 0 w 4568194"/>
                  <a:gd name="connsiteY21" fmla="*/ 2964032 h 2964032"/>
                  <a:gd name="connsiteX22" fmla="*/ 0 w 4568194"/>
                  <a:gd name="connsiteY22" fmla="*/ 2341585 h 2964032"/>
                  <a:gd name="connsiteX23" fmla="*/ 0 w 4568194"/>
                  <a:gd name="connsiteY23" fmla="*/ 1778419 h 2964032"/>
                  <a:gd name="connsiteX24" fmla="*/ 0 w 4568194"/>
                  <a:gd name="connsiteY24" fmla="*/ 1185613 h 2964032"/>
                  <a:gd name="connsiteX25" fmla="*/ 0 w 4568194"/>
                  <a:gd name="connsiteY25" fmla="*/ 681727 h 2964032"/>
                  <a:gd name="connsiteX26" fmla="*/ 0 w 4568194"/>
                  <a:gd name="connsiteY26" fmla="*/ 0 h 296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68194" h="2964032" fill="none" extrusionOk="0">
                    <a:moveTo>
                      <a:pt x="0" y="0"/>
                    </a:moveTo>
                    <a:cubicBezTo>
                      <a:pt x="198636" y="-29654"/>
                      <a:pt x="267013" y="15958"/>
                      <a:pt x="525342" y="0"/>
                    </a:cubicBezTo>
                    <a:cubicBezTo>
                      <a:pt x="783671" y="-15958"/>
                      <a:pt x="881626" y="40311"/>
                      <a:pt x="1096367" y="0"/>
                    </a:cubicBezTo>
                    <a:cubicBezTo>
                      <a:pt x="1311108" y="-40311"/>
                      <a:pt x="1406697" y="31734"/>
                      <a:pt x="1576027" y="0"/>
                    </a:cubicBezTo>
                    <a:cubicBezTo>
                      <a:pt x="1745357" y="-31734"/>
                      <a:pt x="1929616" y="45345"/>
                      <a:pt x="2101369" y="0"/>
                    </a:cubicBezTo>
                    <a:cubicBezTo>
                      <a:pt x="2273122" y="-45345"/>
                      <a:pt x="2545717" y="50023"/>
                      <a:pt x="2672393" y="0"/>
                    </a:cubicBezTo>
                    <a:cubicBezTo>
                      <a:pt x="2799069" y="-50023"/>
                      <a:pt x="2985970" y="40577"/>
                      <a:pt x="3106372" y="0"/>
                    </a:cubicBezTo>
                    <a:cubicBezTo>
                      <a:pt x="3226774" y="-40577"/>
                      <a:pt x="3467841" y="219"/>
                      <a:pt x="3586032" y="0"/>
                    </a:cubicBezTo>
                    <a:cubicBezTo>
                      <a:pt x="3704223" y="-219"/>
                      <a:pt x="3887623" y="55220"/>
                      <a:pt x="4065693" y="0"/>
                    </a:cubicBezTo>
                    <a:cubicBezTo>
                      <a:pt x="4243763" y="-55220"/>
                      <a:pt x="4348583" y="59641"/>
                      <a:pt x="4568194" y="0"/>
                    </a:cubicBezTo>
                    <a:cubicBezTo>
                      <a:pt x="4641512" y="181395"/>
                      <a:pt x="4534628" y="413707"/>
                      <a:pt x="4568194" y="622447"/>
                    </a:cubicBezTo>
                    <a:cubicBezTo>
                      <a:pt x="4601760" y="831187"/>
                      <a:pt x="4539546" y="977279"/>
                      <a:pt x="4568194" y="1155972"/>
                    </a:cubicBezTo>
                    <a:cubicBezTo>
                      <a:pt x="4596842" y="1334665"/>
                      <a:pt x="4515219" y="1499348"/>
                      <a:pt x="4568194" y="1748779"/>
                    </a:cubicBezTo>
                    <a:cubicBezTo>
                      <a:pt x="4621169" y="1998210"/>
                      <a:pt x="4567773" y="2124565"/>
                      <a:pt x="4568194" y="2252664"/>
                    </a:cubicBezTo>
                    <a:cubicBezTo>
                      <a:pt x="4568615" y="2380764"/>
                      <a:pt x="4517872" y="2691592"/>
                      <a:pt x="4568194" y="2964032"/>
                    </a:cubicBezTo>
                    <a:cubicBezTo>
                      <a:pt x="4280371" y="3031344"/>
                      <a:pt x="4086515" y="2932366"/>
                      <a:pt x="3951488" y="2964032"/>
                    </a:cubicBezTo>
                    <a:cubicBezTo>
                      <a:pt x="3816461" y="2995698"/>
                      <a:pt x="3693416" y="2923391"/>
                      <a:pt x="3471827" y="2964032"/>
                    </a:cubicBezTo>
                    <a:cubicBezTo>
                      <a:pt x="3250238" y="3004673"/>
                      <a:pt x="3002096" y="2959523"/>
                      <a:pt x="2809439" y="2964032"/>
                    </a:cubicBezTo>
                    <a:cubicBezTo>
                      <a:pt x="2616782" y="2968541"/>
                      <a:pt x="2438189" y="2923987"/>
                      <a:pt x="2238415" y="2964032"/>
                    </a:cubicBezTo>
                    <a:cubicBezTo>
                      <a:pt x="2038641" y="3004077"/>
                      <a:pt x="1724922" y="2931195"/>
                      <a:pt x="1576027" y="2964032"/>
                    </a:cubicBezTo>
                    <a:cubicBezTo>
                      <a:pt x="1427132" y="2996869"/>
                      <a:pt x="1214314" y="2949075"/>
                      <a:pt x="913639" y="2964032"/>
                    </a:cubicBezTo>
                    <a:cubicBezTo>
                      <a:pt x="612964" y="2978989"/>
                      <a:pt x="412733" y="2952753"/>
                      <a:pt x="0" y="2964032"/>
                    </a:cubicBezTo>
                    <a:cubicBezTo>
                      <a:pt x="-9167" y="2737849"/>
                      <a:pt x="3807" y="2574450"/>
                      <a:pt x="0" y="2341585"/>
                    </a:cubicBezTo>
                    <a:cubicBezTo>
                      <a:pt x="-3807" y="2108720"/>
                      <a:pt x="25026" y="1896185"/>
                      <a:pt x="0" y="1778419"/>
                    </a:cubicBezTo>
                    <a:cubicBezTo>
                      <a:pt x="-25026" y="1660653"/>
                      <a:pt x="44399" y="1392470"/>
                      <a:pt x="0" y="1185613"/>
                    </a:cubicBezTo>
                    <a:cubicBezTo>
                      <a:pt x="-44399" y="978756"/>
                      <a:pt x="52235" y="897407"/>
                      <a:pt x="0" y="681727"/>
                    </a:cubicBezTo>
                    <a:cubicBezTo>
                      <a:pt x="-52235" y="466047"/>
                      <a:pt x="71277" y="255037"/>
                      <a:pt x="0" y="0"/>
                    </a:cubicBezTo>
                    <a:close/>
                  </a:path>
                  <a:path w="4568194" h="2964032" stroke="0" extrusionOk="0">
                    <a:moveTo>
                      <a:pt x="0" y="0"/>
                    </a:moveTo>
                    <a:cubicBezTo>
                      <a:pt x="210151" y="-17554"/>
                      <a:pt x="521501" y="16505"/>
                      <a:pt x="662388" y="0"/>
                    </a:cubicBezTo>
                    <a:cubicBezTo>
                      <a:pt x="803275" y="-16505"/>
                      <a:pt x="1008706" y="41895"/>
                      <a:pt x="1187730" y="0"/>
                    </a:cubicBezTo>
                    <a:cubicBezTo>
                      <a:pt x="1366754" y="-41895"/>
                      <a:pt x="1451130" y="25902"/>
                      <a:pt x="1621709" y="0"/>
                    </a:cubicBezTo>
                    <a:cubicBezTo>
                      <a:pt x="1792288" y="-25902"/>
                      <a:pt x="1993789" y="46691"/>
                      <a:pt x="2192733" y="0"/>
                    </a:cubicBezTo>
                    <a:cubicBezTo>
                      <a:pt x="2391677" y="-46691"/>
                      <a:pt x="2527190" y="27177"/>
                      <a:pt x="2763757" y="0"/>
                    </a:cubicBezTo>
                    <a:cubicBezTo>
                      <a:pt x="3000324" y="-27177"/>
                      <a:pt x="3054533" y="7905"/>
                      <a:pt x="3289100" y="0"/>
                    </a:cubicBezTo>
                    <a:cubicBezTo>
                      <a:pt x="3523667" y="-7905"/>
                      <a:pt x="3660743" y="58129"/>
                      <a:pt x="3860124" y="0"/>
                    </a:cubicBezTo>
                    <a:cubicBezTo>
                      <a:pt x="4059505" y="-58129"/>
                      <a:pt x="4240494" y="53434"/>
                      <a:pt x="4568194" y="0"/>
                    </a:cubicBezTo>
                    <a:cubicBezTo>
                      <a:pt x="4588204" y="138186"/>
                      <a:pt x="4528962" y="410326"/>
                      <a:pt x="4568194" y="533526"/>
                    </a:cubicBezTo>
                    <a:cubicBezTo>
                      <a:pt x="4607426" y="656726"/>
                      <a:pt x="4528258" y="976338"/>
                      <a:pt x="4568194" y="1126332"/>
                    </a:cubicBezTo>
                    <a:cubicBezTo>
                      <a:pt x="4608130" y="1276326"/>
                      <a:pt x="4545054" y="1492940"/>
                      <a:pt x="4568194" y="1659858"/>
                    </a:cubicBezTo>
                    <a:cubicBezTo>
                      <a:pt x="4591334" y="1826776"/>
                      <a:pt x="4524179" y="1942818"/>
                      <a:pt x="4568194" y="2193384"/>
                    </a:cubicBezTo>
                    <a:cubicBezTo>
                      <a:pt x="4612209" y="2443950"/>
                      <a:pt x="4525275" y="2646568"/>
                      <a:pt x="4568194" y="2964032"/>
                    </a:cubicBezTo>
                    <a:cubicBezTo>
                      <a:pt x="4472769" y="2965579"/>
                      <a:pt x="4332880" y="2939821"/>
                      <a:pt x="4134216" y="2964032"/>
                    </a:cubicBezTo>
                    <a:cubicBezTo>
                      <a:pt x="3935552" y="2988243"/>
                      <a:pt x="3775038" y="2924201"/>
                      <a:pt x="3471827" y="2964032"/>
                    </a:cubicBezTo>
                    <a:cubicBezTo>
                      <a:pt x="3168616" y="3003863"/>
                      <a:pt x="3238345" y="2950802"/>
                      <a:pt x="3037849" y="2964032"/>
                    </a:cubicBezTo>
                    <a:cubicBezTo>
                      <a:pt x="2837353" y="2977262"/>
                      <a:pt x="2674595" y="2933263"/>
                      <a:pt x="2421143" y="2964032"/>
                    </a:cubicBezTo>
                    <a:cubicBezTo>
                      <a:pt x="2167691" y="2994801"/>
                      <a:pt x="2120972" y="2937355"/>
                      <a:pt x="1987164" y="2964032"/>
                    </a:cubicBezTo>
                    <a:cubicBezTo>
                      <a:pt x="1853356" y="2990709"/>
                      <a:pt x="1699762" y="2910077"/>
                      <a:pt x="1507504" y="2964032"/>
                    </a:cubicBezTo>
                    <a:cubicBezTo>
                      <a:pt x="1315246" y="3017987"/>
                      <a:pt x="1121521" y="2926251"/>
                      <a:pt x="982162" y="2964032"/>
                    </a:cubicBezTo>
                    <a:cubicBezTo>
                      <a:pt x="842803" y="3001813"/>
                      <a:pt x="274658" y="2856278"/>
                      <a:pt x="0" y="2964032"/>
                    </a:cubicBezTo>
                    <a:cubicBezTo>
                      <a:pt x="-54013" y="2781377"/>
                      <a:pt x="58235" y="2588814"/>
                      <a:pt x="0" y="2400866"/>
                    </a:cubicBezTo>
                    <a:cubicBezTo>
                      <a:pt x="-58235" y="2212918"/>
                      <a:pt x="67509" y="1951921"/>
                      <a:pt x="0" y="1808060"/>
                    </a:cubicBezTo>
                    <a:cubicBezTo>
                      <a:pt x="-67509" y="1664199"/>
                      <a:pt x="61020" y="1457892"/>
                      <a:pt x="0" y="1215253"/>
                    </a:cubicBezTo>
                    <a:cubicBezTo>
                      <a:pt x="-61020" y="972614"/>
                      <a:pt x="20527" y="724752"/>
                      <a:pt x="0" y="592806"/>
                    </a:cubicBezTo>
                    <a:cubicBezTo>
                      <a:pt x="-20527" y="460860"/>
                      <a:pt x="61288" y="126475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89574929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C0C1DB5D-DD0E-42DA-1D20-FBA3289AFBD4}"/>
                  </a:ext>
                </a:extLst>
              </p:cNvPr>
              <p:cNvGrpSpPr/>
              <p:nvPr/>
            </p:nvGrpSpPr>
            <p:grpSpPr>
              <a:xfrm>
                <a:off x="3080667" y="2752250"/>
                <a:ext cx="1040580" cy="2431498"/>
                <a:chOff x="3445110" y="2734109"/>
                <a:chExt cx="1040580" cy="2431498"/>
              </a:xfrm>
            </p:grpSpPr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21F7CC65-E847-4AEE-B535-5277021B92AC}"/>
                    </a:ext>
                  </a:extLst>
                </p:cNvPr>
                <p:cNvSpPr/>
                <p:nvPr/>
              </p:nvSpPr>
              <p:spPr>
                <a:xfrm>
                  <a:off x="3445110" y="2734109"/>
                  <a:ext cx="1040580" cy="2431498"/>
                </a:xfrm>
                <a:custGeom>
                  <a:avLst/>
                  <a:gdLst>
                    <a:gd name="connsiteX0" fmla="*/ 0 w 1040580"/>
                    <a:gd name="connsiteY0" fmla="*/ 0 h 2431498"/>
                    <a:gd name="connsiteX1" fmla="*/ 530696 w 1040580"/>
                    <a:gd name="connsiteY1" fmla="*/ 0 h 2431498"/>
                    <a:gd name="connsiteX2" fmla="*/ 1040580 w 1040580"/>
                    <a:gd name="connsiteY2" fmla="*/ 0 h 2431498"/>
                    <a:gd name="connsiteX3" fmla="*/ 1040580 w 1040580"/>
                    <a:gd name="connsiteY3" fmla="*/ 461985 h 2431498"/>
                    <a:gd name="connsiteX4" fmla="*/ 1040580 w 1040580"/>
                    <a:gd name="connsiteY4" fmla="*/ 923969 h 2431498"/>
                    <a:gd name="connsiteX5" fmla="*/ 1040580 w 1040580"/>
                    <a:gd name="connsiteY5" fmla="*/ 1385954 h 2431498"/>
                    <a:gd name="connsiteX6" fmla="*/ 1040580 w 1040580"/>
                    <a:gd name="connsiteY6" fmla="*/ 1847938 h 2431498"/>
                    <a:gd name="connsiteX7" fmla="*/ 1040580 w 1040580"/>
                    <a:gd name="connsiteY7" fmla="*/ 2431498 h 2431498"/>
                    <a:gd name="connsiteX8" fmla="*/ 520290 w 1040580"/>
                    <a:gd name="connsiteY8" fmla="*/ 2431498 h 2431498"/>
                    <a:gd name="connsiteX9" fmla="*/ 0 w 1040580"/>
                    <a:gd name="connsiteY9" fmla="*/ 2431498 h 2431498"/>
                    <a:gd name="connsiteX10" fmla="*/ 0 w 1040580"/>
                    <a:gd name="connsiteY10" fmla="*/ 2018143 h 2431498"/>
                    <a:gd name="connsiteX11" fmla="*/ 0 w 1040580"/>
                    <a:gd name="connsiteY11" fmla="*/ 1507529 h 2431498"/>
                    <a:gd name="connsiteX12" fmla="*/ 0 w 1040580"/>
                    <a:gd name="connsiteY12" fmla="*/ 1021229 h 2431498"/>
                    <a:gd name="connsiteX13" fmla="*/ 0 w 1040580"/>
                    <a:gd name="connsiteY13" fmla="*/ 583560 h 2431498"/>
                    <a:gd name="connsiteX14" fmla="*/ 0 w 1040580"/>
                    <a:gd name="connsiteY14" fmla="*/ 0 h 243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40580" h="2431498" fill="none" extrusionOk="0">
                      <a:moveTo>
                        <a:pt x="0" y="0"/>
                      </a:moveTo>
                      <a:cubicBezTo>
                        <a:pt x="173181" y="-51841"/>
                        <a:pt x="424414" y="36922"/>
                        <a:pt x="530696" y="0"/>
                      </a:cubicBezTo>
                      <a:cubicBezTo>
                        <a:pt x="636978" y="-36922"/>
                        <a:pt x="926118" y="43683"/>
                        <a:pt x="1040580" y="0"/>
                      </a:cubicBezTo>
                      <a:cubicBezTo>
                        <a:pt x="1064520" y="215865"/>
                        <a:pt x="1020860" y="235413"/>
                        <a:pt x="1040580" y="461985"/>
                      </a:cubicBezTo>
                      <a:cubicBezTo>
                        <a:pt x="1060300" y="688557"/>
                        <a:pt x="1027101" y="708539"/>
                        <a:pt x="1040580" y="923969"/>
                      </a:cubicBezTo>
                      <a:cubicBezTo>
                        <a:pt x="1054059" y="1139399"/>
                        <a:pt x="1013090" y="1267771"/>
                        <a:pt x="1040580" y="1385954"/>
                      </a:cubicBezTo>
                      <a:cubicBezTo>
                        <a:pt x="1068070" y="1504138"/>
                        <a:pt x="1007353" y="1621452"/>
                        <a:pt x="1040580" y="1847938"/>
                      </a:cubicBezTo>
                      <a:cubicBezTo>
                        <a:pt x="1073807" y="2074424"/>
                        <a:pt x="1036436" y="2170357"/>
                        <a:pt x="1040580" y="2431498"/>
                      </a:cubicBezTo>
                      <a:cubicBezTo>
                        <a:pt x="795822" y="2461649"/>
                        <a:pt x="766010" y="2430304"/>
                        <a:pt x="520290" y="2431498"/>
                      </a:cubicBezTo>
                      <a:cubicBezTo>
                        <a:pt x="274570" y="2432692"/>
                        <a:pt x="245503" y="2379124"/>
                        <a:pt x="0" y="2431498"/>
                      </a:cubicBezTo>
                      <a:cubicBezTo>
                        <a:pt x="-28590" y="2302835"/>
                        <a:pt x="31963" y="2189099"/>
                        <a:pt x="0" y="2018143"/>
                      </a:cubicBezTo>
                      <a:cubicBezTo>
                        <a:pt x="-31963" y="1847187"/>
                        <a:pt x="20001" y="1635515"/>
                        <a:pt x="0" y="1507529"/>
                      </a:cubicBezTo>
                      <a:cubicBezTo>
                        <a:pt x="-20001" y="1379543"/>
                        <a:pt x="43542" y="1166998"/>
                        <a:pt x="0" y="1021229"/>
                      </a:cubicBezTo>
                      <a:cubicBezTo>
                        <a:pt x="-43542" y="875460"/>
                        <a:pt x="2738" y="742742"/>
                        <a:pt x="0" y="583560"/>
                      </a:cubicBezTo>
                      <a:cubicBezTo>
                        <a:pt x="-2738" y="424378"/>
                        <a:pt x="56991" y="190324"/>
                        <a:pt x="0" y="0"/>
                      </a:cubicBezTo>
                      <a:close/>
                    </a:path>
                    <a:path w="1040580" h="2431498" stroke="0" extrusionOk="0">
                      <a:moveTo>
                        <a:pt x="0" y="0"/>
                      </a:moveTo>
                      <a:cubicBezTo>
                        <a:pt x="198006" y="-59315"/>
                        <a:pt x="386732" y="21718"/>
                        <a:pt x="541102" y="0"/>
                      </a:cubicBezTo>
                      <a:cubicBezTo>
                        <a:pt x="695472" y="-21718"/>
                        <a:pt x="912388" y="39922"/>
                        <a:pt x="1040580" y="0"/>
                      </a:cubicBezTo>
                      <a:cubicBezTo>
                        <a:pt x="1073237" y="122150"/>
                        <a:pt x="1012947" y="233598"/>
                        <a:pt x="1040580" y="413355"/>
                      </a:cubicBezTo>
                      <a:cubicBezTo>
                        <a:pt x="1068213" y="593113"/>
                        <a:pt x="1022605" y="661728"/>
                        <a:pt x="1040580" y="851024"/>
                      </a:cubicBezTo>
                      <a:cubicBezTo>
                        <a:pt x="1058555" y="1040320"/>
                        <a:pt x="1002355" y="1174253"/>
                        <a:pt x="1040580" y="1264379"/>
                      </a:cubicBezTo>
                      <a:cubicBezTo>
                        <a:pt x="1078805" y="1354506"/>
                        <a:pt x="1006555" y="1558360"/>
                        <a:pt x="1040580" y="1726364"/>
                      </a:cubicBezTo>
                      <a:cubicBezTo>
                        <a:pt x="1074605" y="1894368"/>
                        <a:pt x="1000136" y="2177191"/>
                        <a:pt x="1040580" y="2431498"/>
                      </a:cubicBezTo>
                      <a:cubicBezTo>
                        <a:pt x="918643" y="2479609"/>
                        <a:pt x="705643" y="2401741"/>
                        <a:pt x="520290" y="2431498"/>
                      </a:cubicBezTo>
                      <a:cubicBezTo>
                        <a:pt x="334937" y="2461255"/>
                        <a:pt x="150974" y="2369908"/>
                        <a:pt x="0" y="2431498"/>
                      </a:cubicBezTo>
                      <a:cubicBezTo>
                        <a:pt x="-35891" y="2304368"/>
                        <a:pt x="10621" y="2155011"/>
                        <a:pt x="0" y="1945198"/>
                      </a:cubicBezTo>
                      <a:cubicBezTo>
                        <a:pt x="-10621" y="1735385"/>
                        <a:pt x="23003" y="1656418"/>
                        <a:pt x="0" y="1531844"/>
                      </a:cubicBezTo>
                      <a:cubicBezTo>
                        <a:pt x="-23003" y="1407270"/>
                        <a:pt x="3497" y="1271238"/>
                        <a:pt x="0" y="1069859"/>
                      </a:cubicBezTo>
                      <a:cubicBezTo>
                        <a:pt x="-3497" y="868481"/>
                        <a:pt x="35986" y="772154"/>
                        <a:pt x="0" y="632189"/>
                      </a:cubicBezTo>
                      <a:cubicBezTo>
                        <a:pt x="-35986" y="492224"/>
                        <a:pt x="59761" y="15839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tx1"/>
                  </a:solidFill>
                  <a:prstDash val="solid"/>
                  <a:extLst>
                    <a:ext uri="{C807C97D-BFC1-408E-A445-0C87EB9F89A2}">
                      <ask:lineSketchStyleProps xmlns:ask="http://schemas.microsoft.com/office/drawing/2018/sketchyshapes" sd="3989574929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dirty="0"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40" name="Group 339">
                  <a:extLst>
                    <a:ext uri="{FF2B5EF4-FFF2-40B4-BE49-F238E27FC236}">
                      <a16:creationId xmlns:a16="http://schemas.microsoft.com/office/drawing/2014/main" id="{BEEA48E1-6733-DAE2-BEE8-38366999BB01}"/>
                    </a:ext>
                  </a:extLst>
                </p:cNvPr>
                <p:cNvGrpSpPr/>
                <p:nvPr/>
              </p:nvGrpSpPr>
              <p:grpSpPr>
                <a:xfrm>
                  <a:off x="3589359" y="3173404"/>
                  <a:ext cx="728016" cy="1615441"/>
                  <a:chOff x="3589359" y="3173404"/>
                  <a:chExt cx="728016" cy="1615441"/>
                </a:xfrm>
              </p:grpSpPr>
              <p:grpSp>
                <p:nvGrpSpPr>
                  <p:cNvPr id="341" name="Group 340">
                    <a:extLst>
                      <a:ext uri="{FF2B5EF4-FFF2-40B4-BE49-F238E27FC236}">
                        <a16:creationId xmlns:a16="http://schemas.microsoft.com/office/drawing/2014/main" id="{F44D2C4B-5B39-6C37-DEC8-69B9471D9102}"/>
                      </a:ext>
                    </a:extLst>
                  </p:cNvPr>
                  <p:cNvGrpSpPr/>
                  <p:nvPr/>
                </p:nvGrpSpPr>
                <p:grpSpPr>
                  <a:xfrm>
                    <a:off x="3589359" y="3173404"/>
                    <a:ext cx="728016" cy="1615441"/>
                    <a:chOff x="9887704" y="3339706"/>
                    <a:chExt cx="536497" cy="1371103"/>
                  </a:xfrm>
                </p:grpSpPr>
                <p:sp>
                  <p:nvSpPr>
                    <p:cNvPr id="343" name="Rectangle 342">
                      <a:extLst>
                        <a:ext uri="{FF2B5EF4-FFF2-40B4-BE49-F238E27FC236}">
                          <a16:creationId xmlns:a16="http://schemas.microsoft.com/office/drawing/2014/main" id="{0C16516E-232E-3A49-08B0-F20EE845BE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7276" y="3339706"/>
                      <a:ext cx="526925" cy="644857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44" name="Rectangle 343">
                      <a:extLst>
                        <a:ext uri="{FF2B5EF4-FFF2-40B4-BE49-F238E27FC236}">
                          <a16:creationId xmlns:a16="http://schemas.microsoft.com/office/drawing/2014/main" id="{BF7E653D-030A-A2B4-F129-A815217672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7704" y="4065953"/>
                      <a:ext cx="526925" cy="644856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42" name="Rounded Rectangle 341">
                    <a:extLst>
                      <a:ext uri="{FF2B5EF4-FFF2-40B4-BE49-F238E27FC236}">
                        <a16:creationId xmlns:a16="http://schemas.microsoft.com/office/drawing/2014/main" id="{8F245785-10CA-C55C-4729-BEDAE7EF5BD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86244" y="3862879"/>
                    <a:ext cx="594700" cy="236489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8D5DC25-7EA9-37D8-A94E-3D945DF634D3}"/>
                  </a:ext>
                </a:extLst>
              </p:cNvPr>
              <p:cNvGrpSpPr/>
              <p:nvPr/>
            </p:nvGrpSpPr>
            <p:grpSpPr>
              <a:xfrm>
                <a:off x="4594206" y="2731061"/>
                <a:ext cx="1040580" cy="2431498"/>
                <a:chOff x="4594206" y="2731061"/>
                <a:chExt cx="1040580" cy="2431498"/>
              </a:xfrm>
            </p:grpSpPr>
            <p:sp>
              <p:nvSpPr>
                <p:cNvPr id="332" name="Rectangle 331">
                  <a:extLst>
                    <a:ext uri="{FF2B5EF4-FFF2-40B4-BE49-F238E27FC236}">
                      <a16:creationId xmlns:a16="http://schemas.microsoft.com/office/drawing/2014/main" id="{42A9772C-553E-0426-4B6E-845CE8226AA9}"/>
                    </a:ext>
                  </a:extLst>
                </p:cNvPr>
                <p:cNvSpPr/>
                <p:nvPr/>
              </p:nvSpPr>
              <p:spPr>
                <a:xfrm>
                  <a:off x="4594206" y="2731061"/>
                  <a:ext cx="1040580" cy="2431498"/>
                </a:xfrm>
                <a:custGeom>
                  <a:avLst/>
                  <a:gdLst>
                    <a:gd name="connsiteX0" fmla="*/ 0 w 1040580"/>
                    <a:gd name="connsiteY0" fmla="*/ 0 h 2431498"/>
                    <a:gd name="connsiteX1" fmla="*/ 530696 w 1040580"/>
                    <a:gd name="connsiteY1" fmla="*/ 0 h 2431498"/>
                    <a:gd name="connsiteX2" fmla="*/ 1040580 w 1040580"/>
                    <a:gd name="connsiteY2" fmla="*/ 0 h 2431498"/>
                    <a:gd name="connsiteX3" fmla="*/ 1040580 w 1040580"/>
                    <a:gd name="connsiteY3" fmla="*/ 461985 h 2431498"/>
                    <a:gd name="connsiteX4" fmla="*/ 1040580 w 1040580"/>
                    <a:gd name="connsiteY4" fmla="*/ 923969 h 2431498"/>
                    <a:gd name="connsiteX5" fmla="*/ 1040580 w 1040580"/>
                    <a:gd name="connsiteY5" fmla="*/ 1385954 h 2431498"/>
                    <a:gd name="connsiteX6" fmla="*/ 1040580 w 1040580"/>
                    <a:gd name="connsiteY6" fmla="*/ 1847938 h 2431498"/>
                    <a:gd name="connsiteX7" fmla="*/ 1040580 w 1040580"/>
                    <a:gd name="connsiteY7" fmla="*/ 2431498 h 2431498"/>
                    <a:gd name="connsiteX8" fmla="*/ 520290 w 1040580"/>
                    <a:gd name="connsiteY8" fmla="*/ 2431498 h 2431498"/>
                    <a:gd name="connsiteX9" fmla="*/ 0 w 1040580"/>
                    <a:gd name="connsiteY9" fmla="*/ 2431498 h 2431498"/>
                    <a:gd name="connsiteX10" fmla="*/ 0 w 1040580"/>
                    <a:gd name="connsiteY10" fmla="*/ 2018143 h 2431498"/>
                    <a:gd name="connsiteX11" fmla="*/ 0 w 1040580"/>
                    <a:gd name="connsiteY11" fmla="*/ 1507529 h 2431498"/>
                    <a:gd name="connsiteX12" fmla="*/ 0 w 1040580"/>
                    <a:gd name="connsiteY12" fmla="*/ 1021229 h 2431498"/>
                    <a:gd name="connsiteX13" fmla="*/ 0 w 1040580"/>
                    <a:gd name="connsiteY13" fmla="*/ 583560 h 2431498"/>
                    <a:gd name="connsiteX14" fmla="*/ 0 w 1040580"/>
                    <a:gd name="connsiteY14" fmla="*/ 0 h 243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40580" h="2431498" fill="none" extrusionOk="0">
                      <a:moveTo>
                        <a:pt x="0" y="0"/>
                      </a:moveTo>
                      <a:cubicBezTo>
                        <a:pt x="173181" y="-51841"/>
                        <a:pt x="424414" y="36922"/>
                        <a:pt x="530696" y="0"/>
                      </a:cubicBezTo>
                      <a:cubicBezTo>
                        <a:pt x="636978" y="-36922"/>
                        <a:pt x="926118" y="43683"/>
                        <a:pt x="1040580" y="0"/>
                      </a:cubicBezTo>
                      <a:cubicBezTo>
                        <a:pt x="1064520" y="215865"/>
                        <a:pt x="1020860" y="235413"/>
                        <a:pt x="1040580" y="461985"/>
                      </a:cubicBezTo>
                      <a:cubicBezTo>
                        <a:pt x="1060300" y="688557"/>
                        <a:pt x="1027101" y="708539"/>
                        <a:pt x="1040580" y="923969"/>
                      </a:cubicBezTo>
                      <a:cubicBezTo>
                        <a:pt x="1054059" y="1139399"/>
                        <a:pt x="1013090" y="1267771"/>
                        <a:pt x="1040580" y="1385954"/>
                      </a:cubicBezTo>
                      <a:cubicBezTo>
                        <a:pt x="1068070" y="1504138"/>
                        <a:pt x="1007353" y="1621452"/>
                        <a:pt x="1040580" y="1847938"/>
                      </a:cubicBezTo>
                      <a:cubicBezTo>
                        <a:pt x="1073807" y="2074424"/>
                        <a:pt x="1036436" y="2170357"/>
                        <a:pt x="1040580" y="2431498"/>
                      </a:cubicBezTo>
                      <a:cubicBezTo>
                        <a:pt x="795822" y="2461649"/>
                        <a:pt x="766010" y="2430304"/>
                        <a:pt x="520290" y="2431498"/>
                      </a:cubicBezTo>
                      <a:cubicBezTo>
                        <a:pt x="274570" y="2432692"/>
                        <a:pt x="245503" y="2379124"/>
                        <a:pt x="0" y="2431498"/>
                      </a:cubicBezTo>
                      <a:cubicBezTo>
                        <a:pt x="-28590" y="2302835"/>
                        <a:pt x="31963" y="2189099"/>
                        <a:pt x="0" y="2018143"/>
                      </a:cubicBezTo>
                      <a:cubicBezTo>
                        <a:pt x="-31963" y="1847187"/>
                        <a:pt x="20001" y="1635515"/>
                        <a:pt x="0" y="1507529"/>
                      </a:cubicBezTo>
                      <a:cubicBezTo>
                        <a:pt x="-20001" y="1379543"/>
                        <a:pt x="43542" y="1166998"/>
                        <a:pt x="0" y="1021229"/>
                      </a:cubicBezTo>
                      <a:cubicBezTo>
                        <a:pt x="-43542" y="875460"/>
                        <a:pt x="2738" y="742742"/>
                        <a:pt x="0" y="583560"/>
                      </a:cubicBezTo>
                      <a:cubicBezTo>
                        <a:pt x="-2738" y="424378"/>
                        <a:pt x="56991" y="190324"/>
                        <a:pt x="0" y="0"/>
                      </a:cubicBezTo>
                      <a:close/>
                    </a:path>
                    <a:path w="1040580" h="2431498" stroke="0" extrusionOk="0">
                      <a:moveTo>
                        <a:pt x="0" y="0"/>
                      </a:moveTo>
                      <a:cubicBezTo>
                        <a:pt x="198006" y="-59315"/>
                        <a:pt x="386732" y="21718"/>
                        <a:pt x="541102" y="0"/>
                      </a:cubicBezTo>
                      <a:cubicBezTo>
                        <a:pt x="695472" y="-21718"/>
                        <a:pt x="912388" y="39922"/>
                        <a:pt x="1040580" y="0"/>
                      </a:cubicBezTo>
                      <a:cubicBezTo>
                        <a:pt x="1073237" y="122150"/>
                        <a:pt x="1012947" y="233598"/>
                        <a:pt x="1040580" y="413355"/>
                      </a:cubicBezTo>
                      <a:cubicBezTo>
                        <a:pt x="1068213" y="593113"/>
                        <a:pt x="1022605" y="661728"/>
                        <a:pt x="1040580" y="851024"/>
                      </a:cubicBezTo>
                      <a:cubicBezTo>
                        <a:pt x="1058555" y="1040320"/>
                        <a:pt x="1002355" y="1174253"/>
                        <a:pt x="1040580" y="1264379"/>
                      </a:cubicBezTo>
                      <a:cubicBezTo>
                        <a:pt x="1078805" y="1354506"/>
                        <a:pt x="1006555" y="1558360"/>
                        <a:pt x="1040580" y="1726364"/>
                      </a:cubicBezTo>
                      <a:cubicBezTo>
                        <a:pt x="1074605" y="1894368"/>
                        <a:pt x="1000136" y="2177191"/>
                        <a:pt x="1040580" y="2431498"/>
                      </a:cubicBezTo>
                      <a:cubicBezTo>
                        <a:pt x="918643" y="2479609"/>
                        <a:pt x="705643" y="2401741"/>
                        <a:pt x="520290" y="2431498"/>
                      </a:cubicBezTo>
                      <a:cubicBezTo>
                        <a:pt x="334937" y="2461255"/>
                        <a:pt x="150974" y="2369908"/>
                        <a:pt x="0" y="2431498"/>
                      </a:cubicBezTo>
                      <a:cubicBezTo>
                        <a:pt x="-35891" y="2304368"/>
                        <a:pt x="10621" y="2155011"/>
                        <a:pt x="0" y="1945198"/>
                      </a:cubicBezTo>
                      <a:cubicBezTo>
                        <a:pt x="-10621" y="1735385"/>
                        <a:pt x="23003" y="1656418"/>
                        <a:pt x="0" y="1531844"/>
                      </a:cubicBezTo>
                      <a:cubicBezTo>
                        <a:pt x="-23003" y="1407270"/>
                        <a:pt x="3497" y="1271238"/>
                        <a:pt x="0" y="1069859"/>
                      </a:cubicBezTo>
                      <a:cubicBezTo>
                        <a:pt x="-3497" y="868481"/>
                        <a:pt x="35986" y="772154"/>
                        <a:pt x="0" y="632189"/>
                      </a:cubicBezTo>
                      <a:cubicBezTo>
                        <a:pt x="-35986" y="492224"/>
                        <a:pt x="59761" y="15839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tx1"/>
                  </a:solidFill>
                  <a:prstDash val="solid"/>
                  <a:extLst>
                    <a:ext uri="{C807C97D-BFC1-408E-A445-0C87EB9F89A2}">
                      <ask:lineSketchStyleProps xmlns:ask="http://schemas.microsoft.com/office/drawing/2018/sketchyshapes" sd="3989574929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dirty="0"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33" name="Group 332">
                  <a:extLst>
                    <a:ext uri="{FF2B5EF4-FFF2-40B4-BE49-F238E27FC236}">
                      <a16:creationId xmlns:a16="http://schemas.microsoft.com/office/drawing/2014/main" id="{974AF079-9F1C-8D1A-FA52-25765FBC065C}"/>
                    </a:ext>
                  </a:extLst>
                </p:cNvPr>
                <p:cNvGrpSpPr/>
                <p:nvPr/>
              </p:nvGrpSpPr>
              <p:grpSpPr>
                <a:xfrm>
                  <a:off x="4718471" y="3166606"/>
                  <a:ext cx="728024" cy="1615442"/>
                  <a:chOff x="4398344" y="3168456"/>
                  <a:chExt cx="728024" cy="1615442"/>
                </a:xfrm>
              </p:grpSpPr>
              <p:grpSp>
                <p:nvGrpSpPr>
                  <p:cNvPr id="334" name="Group 333">
                    <a:extLst>
                      <a:ext uri="{FF2B5EF4-FFF2-40B4-BE49-F238E27FC236}">
                        <a16:creationId xmlns:a16="http://schemas.microsoft.com/office/drawing/2014/main" id="{1FEF0EB9-2EB1-AE81-9A26-B4B523D6262E}"/>
                      </a:ext>
                    </a:extLst>
                  </p:cNvPr>
                  <p:cNvGrpSpPr/>
                  <p:nvPr/>
                </p:nvGrpSpPr>
                <p:grpSpPr>
                  <a:xfrm>
                    <a:off x="4398344" y="3168456"/>
                    <a:ext cx="728024" cy="1615442"/>
                    <a:chOff x="9887704" y="3339705"/>
                    <a:chExt cx="536503" cy="1371104"/>
                  </a:xfrm>
                </p:grpSpPr>
                <p:sp>
                  <p:nvSpPr>
                    <p:cNvPr id="337" name="Rectangle 336">
                      <a:extLst>
                        <a:ext uri="{FF2B5EF4-FFF2-40B4-BE49-F238E27FC236}">
                          <a16:creationId xmlns:a16="http://schemas.microsoft.com/office/drawing/2014/main" id="{D96CCB7A-C648-037F-BE2D-BFB666A110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7282" y="3339705"/>
                      <a:ext cx="526925" cy="644856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8" name="Rectangle 337">
                      <a:extLst>
                        <a:ext uri="{FF2B5EF4-FFF2-40B4-BE49-F238E27FC236}">
                          <a16:creationId xmlns:a16="http://schemas.microsoft.com/office/drawing/2014/main" id="{05D6E578-2EB8-9DB3-F66A-D64A2E7900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7704" y="4065953"/>
                      <a:ext cx="526925" cy="644856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35" name="Rounded Rectangle 334">
                    <a:extLst>
                      <a:ext uri="{FF2B5EF4-FFF2-40B4-BE49-F238E27FC236}">
                        <a16:creationId xmlns:a16="http://schemas.microsoft.com/office/drawing/2014/main" id="{44D74F19-62F2-5E0D-C263-0AB82CEE01F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475103" y="3450760"/>
                    <a:ext cx="594699" cy="236489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6" name="Rounded Rectangle 335">
                    <a:extLst>
                      <a:ext uri="{FF2B5EF4-FFF2-40B4-BE49-F238E27FC236}">
                        <a16:creationId xmlns:a16="http://schemas.microsoft.com/office/drawing/2014/main" id="{0A07C859-ABE1-19CD-8CDD-246C322430B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475103" y="4310670"/>
                    <a:ext cx="594699" cy="236489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16" name="Group 315">
                <a:extLst>
                  <a:ext uri="{FF2B5EF4-FFF2-40B4-BE49-F238E27FC236}">
                    <a16:creationId xmlns:a16="http://schemas.microsoft.com/office/drawing/2014/main" id="{25C5BD6A-30F2-72CD-8C3F-44E599E2D51A}"/>
                  </a:ext>
                </a:extLst>
              </p:cNvPr>
              <p:cNvGrpSpPr/>
              <p:nvPr/>
            </p:nvGrpSpPr>
            <p:grpSpPr>
              <a:xfrm>
                <a:off x="6081458" y="2742439"/>
                <a:ext cx="1040580" cy="2431498"/>
                <a:chOff x="5716908" y="2740106"/>
                <a:chExt cx="1040580" cy="2431498"/>
              </a:xfrm>
            </p:grpSpPr>
            <p:sp>
              <p:nvSpPr>
                <p:cNvPr id="326" name="Rectangle 325">
                  <a:extLst>
                    <a:ext uri="{FF2B5EF4-FFF2-40B4-BE49-F238E27FC236}">
                      <a16:creationId xmlns:a16="http://schemas.microsoft.com/office/drawing/2014/main" id="{220C773B-6A38-C9FB-9348-7E91D55AA59A}"/>
                    </a:ext>
                  </a:extLst>
                </p:cNvPr>
                <p:cNvSpPr/>
                <p:nvPr/>
              </p:nvSpPr>
              <p:spPr>
                <a:xfrm>
                  <a:off x="5716908" y="2740106"/>
                  <a:ext cx="1040580" cy="2431498"/>
                </a:xfrm>
                <a:custGeom>
                  <a:avLst/>
                  <a:gdLst>
                    <a:gd name="connsiteX0" fmla="*/ 0 w 1040580"/>
                    <a:gd name="connsiteY0" fmla="*/ 0 h 2431498"/>
                    <a:gd name="connsiteX1" fmla="*/ 530696 w 1040580"/>
                    <a:gd name="connsiteY1" fmla="*/ 0 h 2431498"/>
                    <a:gd name="connsiteX2" fmla="*/ 1040580 w 1040580"/>
                    <a:gd name="connsiteY2" fmla="*/ 0 h 2431498"/>
                    <a:gd name="connsiteX3" fmla="*/ 1040580 w 1040580"/>
                    <a:gd name="connsiteY3" fmla="*/ 461985 h 2431498"/>
                    <a:gd name="connsiteX4" fmla="*/ 1040580 w 1040580"/>
                    <a:gd name="connsiteY4" fmla="*/ 923969 h 2431498"/>
                    <a:gd name="connsiteX5" fmla="*/ 1040580 w 1040580"/>
                    <a:gd name="connsiteY5" fmla="*/ 1385954 h 2431498"/>
                    <a:gd name="connsiteX6" fmla="*/ 1040580 w 1040580"/>
                    <a:gd name="connsiteY6" fmla="*/ 1847938 h 2431498"/>
                    <a:gd name="connsiteX7" fmla="*/ 1040580 w 1040580"/>
                    <a:gd name="connsiteY7" fmla="*/ 2431498 h 2431498"/>
                    <a:gd name="connsiteX8" fmla="*/ 520290 w 1040580"/>
                    <a:gd name="connsiteY8" fmla="*/ 2431498 h 2431498"/>
                    <a:gd name="connsiteX9" fmla="*/ 0 w 1040580"/>
                    <a:gd name="connsiteY9" fmla="*/ 2431498 h 2431498"/>
                    <a:gd name="connsiteX10" fmla="*/ 0 w 1040580"/>
                    <a:gd name="connsiteY10" fmla="*/ 2018143 h 2431498"/>
                    <a:gd name="connsiteX11" fmla="*/ 0 w 1040580"/>
                    <a:gd name="connsiteY11" fmla="*/ 1507529 h 2431498"/>
                    <a:gd name="connsiteX12" fmla="*/ 0 w 1040580"/>
                    <a:gd name="connsiteY12" fmla="*/ 1021229 h 2431498"/>
                    <a:gd name="connsiteX13" fmla="*/ 0 w 1040580"/>
                    <a:gd name="connsiteY13" fmla="*/ 583560 h 2431498"/>
                    <a:gd name="connsiteX14" fmla="*/ 0 w 1040580"/>
                    <a:gd name="connsiteY14" fmla="*/ 0 h 243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40580" h="2431498" fill="none" extrusionOk="0">
                      <a:moveTo>
                        <a:pt x="0" y="0"/>
                      </a:moveTo>
                      <a:cubicBezTo>
                        <a:pt x="173181" y="-51841"/>
                        <a:pt x="424414" y="36922"/>
                        <a:pt x="530696" y="0"/>
                      </a:cubicBezTo>
                      <a:cubicBezTo>
                        <a:pt x="636978" y="-36922"/>
                        <a:pt x="926118" y="43683"/>
                        <a:pt x="1040580" y="0"/>
                      </a:cubicBezTo>
                      <a:cubicBezTo>
                        <a:pt x="1064520" y="215865"/>
                        <a:pt x="1020860" y="235413"/>
                        <a:pt x="1040580" y="461985"/>
                      </a:cubicBezTo>
                      <a:cubicBezTo>
                        <a:pt x="1060300" y="688557"/>
                        <a:pt x="1027101" y="708539"/>
                        <a:pt x="1040580" y="923969"/>
                      </a:cubicBezTo>
                      <a:cubicBezTo>
                        <a:pt x="1054059" y="1139399"/>
                        <a:pt x="1013090" y="1267771"/>
                        <a:pt x="1040580" y="1385954"/>
                      </a:cubicBezTo>
                      <a:cubicBezTo>
                        <a:pt x="1068070" y="1504138"/>
                        <a:pt x="1007353" y="1621452"/>
                        <a:pt x="1040580" y="1847938"/>
                      </a:cubicBezTo>
                      <a:cubicBezTo>
                        <a:pt x="1073807" y="2074424"/>
                        <a:pt x="1036436" y="2170357"/>
                        <a:pt x="1040580" y="2431498"/>
                      </a:cubicBezTo>
                      <a:cubicBezTo>
                        <a:pt x="795822" y="2461649"/>
                        <a:pt x="766010" y="2430304"/>
                        <a:pt x="520290" y="2431498"/>
                      </a:cubicBezTo>
                      <a:cubicBezTo>
                        <a:pt x="274570" y="2432692"/>
                        <a:pt x="245503" y="2379124"/>
                        <a:pt x="0" y="2431498"/>
                      </a:cubicBezTo>
                      <a:cubicBezTo>
                        <a:pt x="-28590" y="2302835"/>
                        <a:pt x="31963" y="2189099"/>
                        <a:pt x="0" y="2018143"/>
                      </a:cubicBezTo>
                      <a:cubicBezTo>
                        <a:pt x="-31963" y="1847187"/>
                        <a:pt x="20001" y="1635515"/>
                        <a:pt x="0" y="1507529"/>
                      </a:cubicBezTo>
                      <a:cubicBezTo>
                        <a:pt x="-20001" y="1379543"/>
                        <a:pt x="43542" y="1166998"/>
                        <a:pt x="0" y="1021229"/>
                      </a:cubicBezTo>
                      <a:cubicBezTo>
                        <a:pt x="-43542" y="875460"/>
                        <a:pt x="2738" y="742742"/>
                        <a:pt x="0" y="583560"/>
                      </a:cubicBezTo>
                      <a:cubicBezTo>
                        <a:pt x="-2738" y="424378"/>
                        <a:pt x="56991" y="190324"/>
                        <a:pt x="0" y="0"/>
                      </a:cubicBezTo>
                      <a:close/>
                    </a:path>
                    <a:path w="1040580" h="2431498" stroke="0" extrusionOk="0">
                      <a:moveTo>
                        <a:pt x="0" y="0"/>
                      </a:moveTo>
                      <a:cubicBezTo>
                        <a:pt x="198006" y="-59315"/>
                        <a:pt x="386732" y="21718"/>
                        <a:pt x="541102" y="0"/>
                      </a:cubicBezTo>
                      <a:cubicBezTo>
                        <a:pt x="695472" y="-21718"/>
                        <a:pt x="912388" y="39922"/>
                        <a:pt x="1040580" y="0"/>
                      </a:cubicBezTo>
                      <a:cubicBezTo>
                        <a:pt x="1073237" y="122150"/>
                        <a:pt x="1012947" y="233598"/>
                        <a:pt x="1040580" y="413355"/>
                      </a:cubicBezTo>
                      <a:cubicBezTo>
                        <a:pt x="1068213" y="593113"/>
                        <a:pt x="1022605" y="661728"/>
                        <a:pt x="1040580" y="851024"/>
                      </a:cubicBezTo>
                      <a:cubicBezTo>
                        <a:pt x="1058555" y="1040320"/>
                        <a:pt x="1002355" y="1174253"/>
                        <a:pt x="1040580" y="1264379"/>
                      </a:cubicBezTo>
                      <a:cubicBezTo>
                        <a:pt x="1078805" y="1354506"/>
                        <a:pt x="1006555" y="1558360"/>
                        <a:pt x="1040580" y="1726364"/>
                      </a:cubicBezTo>
                      <a:cubicBezTo>
                        <a:pt x="1074605" y="1894368"/>
                        <a:pt x="1000136" y="2177191"/>
                        <a:pt x="1040580" y="2431498"/>
                      </a:cubicBezTo>
                      <a:cubicBezTo>
                        <a:pt x="918643" y="2479609"/>
                        <a:pt x="705643" y="2401741"/>
                        <a:pt x="520290" y="2431498"/>
                      </a:cubicBezTo>
                      <a:cubicBezTo>
                        <a:pt x="334937" y="2461255"/>
                        <a:pt x="150974" y="2369908"/>
                        <a:pt x="0" y="2431498"/>
                      </a:cubicBezTo>
                      <a:cubicBezTo>
                        <a:pt x="-35891" y="2304368"/>
                        <a:pt x="10621" y="2155011"/>
                        <a:pt x="0" y="1945198"/>
                      </a:cubicBezTo>
                      <a:cubicBezTo>
                        <a:pt x="-10621" y="1735385"/>
                        <a:pt x="23003" y="1656418"/>
                        <a:pt x="0" y="1531844"/>
                      </a:cubicBezTo>
                      <a:cubicBezTo>
                        <a:pt x="-23003" y="1407270"/>
                        <a:pt x="3497" y="1271238"/>
                        <a:pt x="0" y="1069859"/>
                      </a:cubicBezTo>
                      <a:cubicBezTo>
                        <a:pt x="-3497" y="868481"/>
                        <a:pt x="35986" y="772154"/>
                        <a:pt x="0" y="632189"/>
                      </a:cubicBezTo>
                      <a:cubicBezTo>
                        <a:pt x="-35986" y="492224"/>
                        <a:pt x="59761" y="15839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tx1"/>
                  </a:solidFill>
                  <a:prstDash val="solid"/>
                  <a:extLst>
                    <a:ext uri="{C807C97D-BFC1-408E-A445-0C87EB9F89A2}">
                      <ask:lineSketchStyleProps xmlns:ask="http://schemas.microsoft.com/office/drawing/2018/sketchyshapes" sd="3989574929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dirty="0"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27" name="Group 326">
                  <a:extLst>
                    <a:ext uri="{FF2B5EF4-FFF2-40B4-BE49-F238E27FC236}">
                      <a16:creationId xmlns:a16="http://schemas.microsoft.com/office/drawing/2014/main" id="{325B0486-67B3-BB1C-7B74-775F0C334E5E}"/>
                    </a:ext>
                  </a:extLst>
                </p:cNvPr>
                <p:cNvGrpSpPr/>
                <p:nvPr/>
              </p:nvGrpSpPr>
              <p:grpSpPr>
                <a:xfrm>
                  <a:off x="5857076" y="3163035"/>
                  <a:ext cx="728024" cy="1615442"/>
                  <a:chOff x="5216363" y="3183701"/>
                  <a:chExt cx="728024" cy="1615442"/>
                </a:xfrm>
              </p:grpSpPr>
              <p:grpSp>
                <p:nvGrpSpPr>
                  <p:cNvPr id="328" name="Group 327">
                    <a:extLst>
                      <a:ext uri="{FF2B5EF4-FFF2-40B4-BE49-F238E27FC236}">
                        <a16:creationId xmlns:a16="http://schemas.microsoft.com/office/drawing/2014/main" id="{A2D81215-0A4C-9E09-E188-BDD24673954D}"/>
                      </a:ext>
                    </a:extLst>
                  </p:cNvPr>
                  <p:cNvGrpSpPr/>
                  <p:nvPr/>
                </p:nvGrpSpPr>
                <p:grpSpPr>
                  <a:xfrm>
                    <a:off x="5216363" y="3183701"/>
                    <a:ext cx="728024" cy="1615442"/>
                    <a:chOff x="9887704" y="3339705"/>
                    <a:chExt cx="536503" cy="1371104"/>
                  </a:xfrm>
                </p:grpSpPr>
                <p:sp>
                  <p:nvSpPr>
                    <p:cNvPr id="330" name="Rectangle 329">
                      <a:extLst>
                        <a:ext uri="{FF2B5EF4-FFF2-40B4-BE49-F238E27FC236}">
                          <a16:creationId xmlns:a16="http://schemas.microsoft.com/office/drawing/2014/main" id="{89B77E3A-E19F-822A-3695-BC3496D57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7282" y="3339705"/>
                      <a:ext cx="526925" cy="644856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1" name="Rectangle 330">
                      <a:extLst>
                        <a:ext uri="{FF2B5EF4-FFF2-40B4-BE49-F238E27FC236}">
                          <a16:creationId xmlns:a16="http://schemas.microsoft.com/office/drawing/2014/main" id="{924826D8-A2F6-CC90-80B3-F731768069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7704" y="4065953"/>
                      <a:ext cx="526925" cy="644856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85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29" name="Rounded Rectangle 328">
                    <a:extLst>
                      <a:ext uri="{FF2B5EF4-FFF2-40B4-BE49-F238E27FC236}">
                        <a16:creationId xmlns:a16="http://schemas.microsoft.com/office/drawing/2014/main" id="{9F531954-6372-1D91-2397-7479E50E158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274" y="3857339"/>
                    <a:ext cx="594699" cy="236489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17" name="Straight Arrow Connector 316">
                <a:extLst>
                  <a:ext uri="{FF2B5EF4-FFF2-40B4-BE49-F238E27FC236}">
                    <a16:creationId xmlns:a16="http://schemas.microsoft.com/office/drawing/2014/main" id="{218B979B-B24B-CCC1-C78C-7D1055BCB27F}"/>
                  </a:ext>
                </a:extLst>
              </p:cNvPr>
              <p:cNvCxnSpPr>
                <a:cxnSpLocks/>
                <a:stCxn id="342" idx="0"/>
                <a:endCxn id="336" idx="2"/>
              </p:cNvCxnSpPr>
              <p:nvPr/>
            </p:nvCxnSpPr>
            <p:spPr>
              <a:xfrm>
                <a:off x="3737396" y="3999265"/>
                <a:ext cx="1236939" cy="4278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Arrow Connector 317">
                <a:extLst>
                  <a:ext uri="{FF2B5EF4-FFF2-40B4-BE49-F238E27FC236}">
                    <a16:creationId xmlns:a16="http://schemas.microsoft.com/office/drawing/2014/main" id="{08350FD3-A2DB-B222-639E-67B86D24C571}"/>
                  </a:ext>
                </a:extLst>
              </p:cNvPr>
              <p:cNvCxnSpPr>
                <a:cxnSpLocks/>
                <a:stCxn id="342" idx="0"/>
                <a:endCxn id="335" idx="2"/>
              </p:cNvCxnSpPr>
              <p:nvPr/>
            </p:nvCxnSpPr>
            <p:spPr>
              <a:xfrm flipV="1">
                <a:off x="3737396" y="3567155"/>
                <a:ext cx="1236939" cy="43211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Arrow Connector 318">
                <a:extLst>
                  <a:ext uri="{FF2B5EF4-FFF2-40B4-BE49-F238E27FC236}">
                    <a16:creationId xmlns:a16="http://schemas.microsoft.com/office/drawing/2014/main" id="{0D79F5EF-2435-443A-88AF-F109EA6F03C7}"/>
                  </a:ext>
                </a:extLst>
              </p:cNvPr>
              <p:cNvCxnSpPr>
                <a:cxnSpLocks/>
                <a:stCxn id="336" idx="0"/>
                <a:endCxn id="329" idx="2"/>
              </p:cNvCxnSpPr>
              <p:nvPr/>
            </p:nvCxnSpPr>
            <p:spPr>
              <a:xfrm flipV="1">
                <a:off x="5210824" y="3957251"/>
                <a:ext cx="1230818" cy="46981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Arrow Connector 319">
                <a:extLst>
                  <a:ext uri="{FF2B5EF4-FFF2-40B4-BE49-F238E27FC236}">
                    <a16:creationId xmlns:a16="http://schemas.microsoft.com/office/drawing/2014/main" id="{2A26ACA5-6029-8BCD-5CB2-08E719611730}"/>
                  </a:ext>
                </a:extLst>
              </p:cNvPr>
              <p:cNvCxnSpPr>
                <a:cxnSpLocks/>
                <a:stCxn id="335" idx="0"/>
                <a:endCxn id="329" idx="2"/>
              </p:cNvCxnSpPr>
              <p:nvPr/>
            </p:nvCxnSpPr>
            <p:spPr>
              <a:xfrm>
                <a:off x="5210824" y="3567155"/>
                <a:ext cx="1230818" cy="3900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1" name="Right Arrow 320">
                <a:extLst>
                  <a:ext uri="{FF2B5EF4-FFF2-40B4-BE49-F238E27FC236}">
                    <a16:creationId xmlns:a16="http://schemas.microsoft.com/office/drawing/2014/main" id="{D7D427F6-D980-56E1-F142-23E665B59C25}"/>
                  </a:ext>
                </a:extLst>
              </p:cNvPr>
              <p:cNvSpPr/>
              <p:nvPr/>
            </p:nvSpPr>
            <p:spPr>
              <a:xfrm>
                <a:off x="4188643" y="2914272"/>
                <a:ext cx="338166" cy="183664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2" name="Right Arrow 321">
                <a:extLst>
                  <a:ext uri="{FF2B5EF4-FFF2-40B4-BE49-F238E27FC236}">
                    <a16:creationId xmlns:a16="http://schemas.microsoft.com/office/drawing/2014/main" id="{A45DB599-6C37-C888-D7E1-94A69CD23493}"/>
                  </a:ext>
                </a:extLst>
              </p:cNvPr>
              <p:cNvSpPr/>
              <p:nvPr/>
            </p:nvSpPr>
            <p:spPr>
              <a:xfrm>
                <a:off x="5689039" y="2900777"/>
                <a:ext cx="338166" cy="183664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3" name="TextBox 322">
                <a:extLst>
                  <a:ext uri="{FF2B5EF4-FFF2-40B4-BE49-F238E27FC236}">
                    <a16:creationId xmlns:a16="http://schemas.microsoft.com/office/drawing/2014/main" id="{F44208FE-9DEA-7B08-E338-246FA95898AF}"/>
                  </a:ext>
                </a:extLst>
              </p:cNvPr>
              <p:cNvSpPr txBox="1"/>
              <p:nvPr/>
            </p:nvSpPr>
            <p:spPr>
              <a:xfrm>
                <a:off x="3236309" y="3185061"/>
                <a:ext cx="397958" cy="243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MP</a:t>
                </a:r>
              </a:p>
            </p:txBody>
          </p:sp>
          <p:sp>
            <p:nvSpPr>
              <p:cNvPr id="324" name="TextBox 323">
                <a:extLst>
                  <a:ext uri="{FF2B5EF4-FFF2-40B4-BE49-F238E27FC236}">
                    <a16:creationId xmlns:a16="http://schemas.microsoft.com/office/drawing/2014/main" id="{D3DBA888-FFC0-F276-B214-73174A237B42}"/>
                  </a:ext>
                </a:extLst>
              </p:cNvPr>
              <p:cNvSpPr txBox="1"/>
              <p:nvPr/>
            </p:nvSpPr>
            <p:spPr>
              <a:xfrm>
                <a:off x="3131633" y="2806193"/>
                <a:ext cx="397958" cy="243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PP</a:t>
                </a:r>
              </a:p>
            </p:txBody>
          </p: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5B2380B3-2FF2-AEF9-2C64-85773C4F35B6}"/>
                  </a:ext>
                </a:extLst>
              </p:cNvPr>
              <p:cNvSpPr txBox="1"/>
              <p:nvPr/>
            </p:nvSpPr>
            <p:spPr>
              <a:xfrm>
                <a:off x="2881688" y="2502810"/>
                <a:ext cx="397958" cy="243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DP</a:t>
                </a: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4C0DA4C-0177-FEEB-2CD3-28F9BF3F35E4}"/>
                </a:ext>
              </a:extLst>
            </p:cNvPr>
            <p:cNvCxnSpPr>
              <a:cxnSpLocks/>
              <a:stCxn id="107" idx="4"/>
              <a:endCxn id="276" idx="1"/>
            </p:cNvCxnSpPr>
            <p:nvPr/>
          </p:nvCxnSpPr>
          <p:spPr>
            <a:xfrm>
              <a:off x="2043972" y="3502537"/>
              <a:ext cx="946453" cy="283631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14E61DF-7626-495E-2F95-1D26678B2C94}"/>
                </a:ext>
              </a:extLst>
            </p:cNvPr>
            <p:cNvCxnSpPr>
              <a:cxnSpLocks/>
              <a:stCxn id="109" idx="4"/>
              <a:endCxn id="313" idx="1"/>
            </p:cNvCxnSpPr>
            <p:nvPr/>
          </p:nvCxnSpPr>
          <p:spPr>
            <a:xfrm flipV="1">
              <a:off x="2043972" y="4090968"/>
              <a:ext cx="1251253" cy="376502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ED9192E-239F-D0C3-6D83-3620E37CA0BB}"/>
                </a:ext>
              </a:extLst>
            </p:cNvPr>
            <p:cNvCxnSpPr>
              <a:cxnSpLocks/>
              <a:stCxn id="108" idx="4"/>
              <a:endCxn id="280" idx="1"/>
            </p:cNvCxnSpPr>
            <p:nvPr/>
          </p:nvCxnSpPr>
          <p:spPr>
            <a:xfrm flipV="1">
              <a:off x="2043972" y="3938568"/>
              <a:ext cx="1098853" cy="3077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3765754"/>
      </p:ext>
    </p:extLst>
  </p:cSld>
  <p:clrMapOvr>
    <a:masterClrMapping/>
  </p:clrMapOvr>
  <p:transition spd="slow"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9EF4-7673-28E2-DFB2-BF80B1D9C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parallelism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936DA3-94D1-1121-C829-C2B129C09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163" y="1260475"/>
            <a:ext cx="10017674" cy="491648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421A8-BDC3-9A21-59CD-A07E6B0B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A3AFD-885E-A1D7-3CAE-ADD1879D5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98F29-E9F0-EFEE-6CFA-1977615DB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23670-72D8-A4BC-3176-71991E05D25B}"/>
              </a:ext>
            </a:extLst>
          </p:cNvPr>
          <p:cNvSpPr txBox="1"/>
          <p:nvPr/>
        </p:nvSpPr>
        <p:spPr>
          <a:xfrm>
            <a:off x="10401772" y="5987018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[Bloom]</a:t>
            </a:r>
          </a:p>
        </p:txBody>
      </p:sp>
    </p:spTree>
    <p:extLst>
      <p:ext uri="{BB962C8B-B14F-4D97-AF65-F5344CB8AC3E}">
        <p14:creationId xmlns:p14="http://schemas.microsoft.com/office/powerpoint/2010/main" val="1677005612"/>
      </p:ext>
    </p:extLst>
  </p:cSld>
  <p:clrMapOvr>
    <a:masterClrMapping/>
  </p:clrMapOvr>
  <p:transition spd="slow">
    <p:push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68B40-242A-E9F7-E03B-A17E91B8C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Precision Training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9003F34-55C8-02D4-BE94-D1A415B1E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0050" y="1629569"/>
            <a:ext cx="8851900" cy="41783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1DE2A-8C5C-6408-69D9-1BAFF10BC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BF2B4-DE2F-3608-7ACA-B8BD9C488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5A628-D109-08D5-C8CC-01A1696C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06461"/>
      </p:ext>
    </p:extLst>
  </p:cSld>
  <p:clrMapOvr>
    <a:masterClrMapping/>
  </p:clrMapOvr>
  <p:transition spd="slow">
    <p:push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C7D75-6AD7-51BD-E556-2718941EC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Precision 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24DAA-4655-E01C-3085-7ED8898F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2E38C-9616-DA01-E884-3EA6DC54B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35629-A338-91D9-7EFC-6D9B9EA5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24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C29215-0E8D-1CF4-F375-2E43026B2522}"/>
              </a:ext>
            </a:extLst>
          </p:cNvPr>
          <p:cNvCxnSpPr/>
          <p:nvPr/>
        </p:nvCxnSpPr>
        <p:spPr>
          <a:xfrm>
            <a:off x="5526688" y="1260475"/>
            <a:ext cx="0" cy="49164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30B059-6F82-39B4-8D93-274929BC1BE7}"/>
              </a:ext>
            </a:extLst>
          </p:cNvPr>
          <p:cNvCxnSpPr/>
          <p:nvPr/>
        </p:nvCxnSpPr>
        <p:spPr>
          <a:xfrm>
            <a:off x="5545731" y="1950953"/>
            <a:ext cx="349008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77E665-BB62-B6CC-BCF2-506F5421A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2177" y="1260475"/>
            <a:ext cx="6647645" cy="491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12981"/>
      </p:ext>
    </p:extLst>
  </p:cSld>
  <p:clrMapOvr>
    <a:masterClrMapping/>
  </p:clrMapOvr>
  <p:transition spd="slow"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C7D75-6AD7-51BD-E556-2718941EC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Precision Training (Loss Scaling)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24DAA-4655-E01C-3085-7ED8898F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2E38C-9616-DA01-E884-3EA6DC54B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35629-A338-91D9-7EFC-6D9B9EA5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25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F8930CC-D351-7764-D51B-F129DBF78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0772" y="1260475"/>
            <a:ext cx="7370456" cy="49164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C29215-0E8D-1CF4-F375-2E43026B2522}"/>
              </a:ext>
            </a:extLst>
          </p:cNvPr>
          <p:cNvCxnSpPr/>
          <p:nvPr/>
        </p:nvCxnSpPr>
        <p:spPr>
          <a:xfrm>
            <a:off x="5526688" y="1260475"/>
            <a:ext cx="0" cy="49164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30B059-6F82-39B4-8D93-274929BC1BE7}"/>
              </a:ext>
            </a:extLst>
          </p:cNvPr>
          <p:cNvCxnSpPr/>
          <p:nvPr/>
        </p:nvCxnSpPr>
        <p:spPr>
          <a:xfrm>
            <a:off x="5545731" y="1950953"/>
            <a:ext cx="349008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759335"/>
      </p:ext>
    </p:extLst>
  </p:cSld>
  <p:clrMapOvr>
    <a:masterClrMapping/>
  </p:clrMapOvr>
  <p:transition spd="slow">
    <p:push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C7D75-6AD7-51BD-E556-2718941EC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Mixed Precision Training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82AFA8-953B-0C48-35EF-ECFFFC22B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0"/>
          <a:stretch/>
        </p:blipFill>
        <p:spPr>
          <a:xfrm>
            <a:off x="126124" y="1339847"/>
            <a:ext cx="4756033" cy="38321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24DAA-4655-E01C-3085-7ED8898F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2E38C-9616-DA01-E884-3EA6DC54B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35629-A338-91D9-7EFC-6D9B9EA5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45409C-C08A-0ABB-E51C-AC6B762C3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441" y="1651851"/>
            <a:ext cx="5814850" cy="3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77315"/>
      </p:ext>
    </p:extLst>
  </p:cSld>
  <p:clrMapOvr>
    <a:masterClrMapping/>
  </p:clrMapOvr>
  <p:transition spd="slow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DE161-500D-C5CF-9EDF-495F9EBB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/>
              <a:t>Mixed Precision 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F2DF-98B0-F4CC-1041-F15114FB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51F351B-3C41-6C46-A5F1-3CA0D762442A}" type="datetime1">
              <a:rPr lang="en-CA" smtClean="0"/>
              <a:pPr>
                <a:spcAft>
                  <a:spcPts val="600"/>
                </a:spcAft>
              </a:pPr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8202F-984E-4849-4D17-8BBE465A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4F5-206F-5B75-6A80-A3E722DB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4F24A5E-B0D2-394D-9970-9AE06BCB59C1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4657DA5B-7F6A-116A-9547-8BB598DE35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845036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79522979"/>
      </p:ext>
    </p:extLst>
  </p:cSld>
  <p:clrMapOvr>
    <a:masterClrMapping/>
  </p:clrMapOvr>
  <p:transition spd="slow">
    <p:push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BA2F7-05D5-B605-E347-4EC723C7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Checkpointing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D21B2B-C16A-213D-5A47-58CA2C904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500" y="1362869"/>
            <a:ext cx="9525000" cy="47117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E77A0-F028-0ED9-F993-25D30B3F8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4DE80-620F-5C69-3E4F-F79C5D7E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2D75E-A720-C7C2-6946-528E82C05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A007CE-E2C8-53BF-1C5E-6A3731802C18}"/>
              </a:ext>
            </a:extLst>
          </p:cNvPr>
          <p:cNvSpPr txBox="1"/>
          <p:nvPr/>
        </p:nvSpPr>
        <p:spPr>
          <a:xfrm>
            <a:off x="10602697" y="6030794"/>
            <a:ext cx="751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Ckpt</a:t>
            </a:r>
            <a:r>
              <a:rPr lang="en-US" dirty="0"/>
              <a:t>]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DB81A5-9626-57B6-02CC-500BC99F951F}"/>
              </a:ext>
            </a:extLst>
          </p:cNvPr>
          <p:cNvSpPr/>
          <p:nvPr/>
        </p:nvSpPr>
        <p:spPr>
          <a:xfrm>
            <a:off x="8050491" y="2630079"/>
            <a:ext cx="386498" cy="34879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3C1E19-9EA7-3631-F5C5-3995FF208C19}"/>
              </a:ext>
            </a:extLst>
          </p:cNvPr>
          <p:cNvSpPr/>
          <p:nvPr/>
        </p:nvSpPr>
        <p:spPr>
          <a:xfrm>
            <a:off x="8050491" y="3897289"/>
            <a:ext cx="386498" cy="34879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669"/>
      </p:ext>
    </p:extLst>
  </p:cSld>
  <p:clrMapOvr>
    <a:masterClrMapping/>
  </p:clrMapOvr>
  <p:transition spd="slow">
    <p:push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08C4-A6B0-454E-7370-239D31313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Checkpointing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17C0A-AF6E-2BB7-90FB-95855E85D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21FEF-CE58-3345-D86E-9570322B4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BAABB-65CB-8A71-1FCD-E982A3CF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Content Placeholder 2">
                <a:extLst>
                  <a:ext uri="{FF2B5EF4-FFF2-40B4-BE49-F238E27FC236}">
                    <a16:creationId xmlns:a16="http://schemas.microsoft.com/office/drawing/2014/main" id="{345E6AA5-A8F2-E500-B527-0E8FD3638BC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834176764"/>
                  </p:ext>
                </p:extLst>
              </p:nvPr>
            </p:nvGraphicFramePr>
            <p:xfrm>
              <a:off x="838200" y="1260475"/>
              <a:ext cx="10515600" cy="491648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12" name="Content Placeholder 2">
                <a:extLst>
                  <a:ext uri="{FF2B5EF4-FFF2-40B4-BE49-F238E27FC236}">
                    <a16:creationId xmlns:a16="http://schemas.microsoft.com/office/drawing/2014/main" id="{345E6AA5-A8F2-E500-B527-0E8FD3638BC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834176764"/>
                  </p:ext>
                </p:extLst>
              </p:nvPr>
            </p:nvGraphicFramePr>
            <p:xfrm>
              <a:off x="838200" y="1260475"/>
              <a:ext cx="10515600" cy="491648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54397785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5C7D4-6CC1-F8B9-9447-44976D03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9058195" cy="1048901"/>
          </a:xfrm>
        </p:spPr>
        <p:txBody>
          <a:bodyPr anchor="t">
            <a:normAutofit/>
          </a:bodyPr>
          <a:lstStyle/>
          <a:p>
            <a:r>
              <a:rPr lang="en-US" sz="3200"/>
              <a:t>Why?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3B24DD1B-BB58-9E2A-5D8F-0EAA185C5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156" y="2186937"/>
            <a:ext cx="5554576" cy="358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48BE024-1A2E-1717-E4C5-544B78180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918" y="2321168"/>
            <a:ext cx="4567453" cy="3821215"/>
          </a:xfrm>
        </p:spPr>
        <p:txBody>
          <a:bodyPr>
            <a:normAutofit/>
          </a:bodyPr>
          <a:lstStyle/>
          <a:p>
            <a:r>
              <a:rPr lang="en-US" sz="2000" dirty="0"/>
              <a:t>32GB VRAM </a:t>
            </a:r>
            <a:r>
              <a:rPr lang="en-US" sz="2000" dirty="0">
                <a:sym typeface="Wingdings" pitchFamily="2" charset="2"/>
              </a:rPr>
              <a:t> ~1.4 billion parameters max [</a:t>
            </a:r>
            <a:r>
              <a:rPr lang="en-US" sz="2000" dirty="0" err="1">
                <a:sym typeface="Wingdings" pitchFamily="2" charset="2"/>
              </a:rPr>
              <a:t>ZeRO</a:t>
            </a:r>
            <a:r>
              <a:rPr lang="en-US" sz="2000" dirty="0">
                <a:sym typeface="Wingdings" pitchFamily="2" charset="2"/>
              </a:rPr>
              <a:t>]</a:t>
            </a:r>
            <a:endParaRPr lang="en-US" sz="2000" dirty="0"/>
          </a:p>
          <a:p>
            <a:r>
              <a:rPr lang="en-US" sz="2000" dirty="0"/>
              <a:t>How can we do more (efficiently)?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6D1B9-68DA-276F-5DA4-D7F5D3627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51F351B-3C41-6C46-A5F1-3CA0D762442A}" type="datetime1">
              <a:rPr lang="en-CA" smtClean="0"/>
              <a:pPr>
                <a:spcAft>
                  <a:spcPts val="600"/>
                </a:spcAft>
              </a:pPr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12473-C6B7-0447-18D6-8DBB420F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C87E7-FB5A-C6A6-84D7-AAE45E96A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4F24A5E-B0D2-394D-9970-9AE06BCB59C1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79FFBC-8A9F-572E-94D5-BAE77ECF2153}"/>
              </a:ext>
            </a:extLst>
          </p:cNvPr>
          <p:cNvSpPr txBox="1"/>
          <p:nvPr/>
        </p:nvSpPr>
        <p:spPr>
          <a:xfrm>
            <a:off x="1233609" y="5719964"/>
            <a:ext cx="4543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huggingface.co</a:t>
            </a:r>
            <a:r>
              <a:rPr lang="en-US" sz="1200" dirty="0"/>
              <a:t>/blog/large-language-models</a:t>
            </a:r>
          </a:p>
        </p:txBody>
      </p:sp>
    </p:spTree>
    <p:extLst>
      <p:ext uri="{BB962C8B-B14F-4D97-AF65-F5344CB8AC3E}">
        <p14:creationId xmlns:p14="http://schemas.microsoft.com/office/powerpoint/2010/main" val="1494581808"/>
      </p:ext>
    </p:extLst>
  </p:cSld>
  <p:clrMapOvr>
    <a:masterClrMapping/>
  </p:clrMapOvr>
  <p:transition spd="slow" advTm="56010"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04FAC-8C9F-A0FF-6013-7253784B6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ZeRO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3A9CE41-9401-F8A2-7B2E-77B1FC559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8173" y="1260475"/>
            <a:ext cx="10135654" cy="491648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95409-C825-FD2D-583E-077BE0820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941A7-D8B5-C4B7-8CBB-1EC174A5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0DAA7-E2E7-BD78-2537-51B39475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5623"/>
      </p:ext>
    </p:extLst>
  </p:cSld>
  <p:clrMapOvr>
    <a:masterClrMapping/>
  </p:clrMapOvr>
  <p:transition spd="slow">
    <p:push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04FAC-8C9F-A0FF-6013-7253784B6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ZeRO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95409-C825-FD2D-583E-077BE0820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941A7-D8B5-C4B7-8CBB-1EC174A5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0DAA7-E2E7-BD78-2537-51B39475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31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2DB57A1-EE46-7EAA-3D40-03DC3EA34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66373"/>
            <a:ext cx="10515600" cy="43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38412"/>
      </p:ext>
    </p:extLst>
  </p:cSld>
  <p:clrMapOvr>
    <a:masterClrMapping/>
  </p:clrMapOvr>
  <p:transition spd="slow">
    <p:push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FDF94-3057-E291-08CB-FC4CE6922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ZeRO</a:t>
            </a:r>
            <a:r>
              <a:rPr lang="en-US" dirty="0"/>
              <a:t> Example (4 Devices)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B737C-593D-6368-6CA7-063713B55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41FF9-6BEF-30ED-5368-BAECE5DBA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AC30-0E49-40E9-4490-74CDEC7B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32</a:t>
            </a:fld>
            <a:endParaRPr lang="en-US"/>
          </a:p>
        </p:txBody>
      </p:sp>
      <p:pic>
        <p:nvPicPr>
          <p:cNvPr id="10" name="ZeRO (Fast)">
            <a:hlinkClick r:id="" action="ppaction://media"/>
            <a:extLst>
              <a:ext uri="{FF2B5EF4-FFF2-40B4-BE49-F238E27FC236}">
                <a16:creationId xmlns:a16="http://schemas.microsoft.com/office/drawing/2014/main" id="{AA4835C7-60EC-6F7D-D347-5887F2A8EFD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440.408"/>
                </p14:media>
              </p:ext>
            </p:extLst>
          </p:nvPr>
        </p:nvPicPr>
        <p:blipFill rotWithShape="1">
          <a:blip r:embed="rId4"/>
          <a:srcRect t="13213" b="13426"/>
          <a:stretch/>
        </p:blipFill>
        <p:spPr>
          <a:xfrm>
            <a:off x="1725613" y="1910079"/>
            <a:ext cx="8740775" cy="3606801"/>
          </a:xfrm>
        </p:spPr>
      </p:pic>
    </p:spTree>
    <p:extLst>
      <p:ext uri="{BB962C8B-B14F-4D97-AF65-F5344CB8AC3E}">
        <p14:creationId xmlns:p14="http://schemas.microsoft.com/office/powerpoint/2010/main" val="36941544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04FAC-8C9F-A0FF-6013-7253784B6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ZeRO</a:t>
            </a:r>
            <a:r>
              <a:rPr lang="en-US" dirty="0"/>
              <a:t> + 3D Parallelism = </a:t>
            </a:r>
            <a:r>
              <a:rPr lang="en-US" dirty="0" err="1"/>
              <a:t>DeepSpeed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8C95EB2-E23C-512E-DD76-09B63FB03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7144" y="1405375"/>
            <a:ext cx="6579485" cy="404724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95409-C825-FD2D-583E-077BE0820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941A7-D8B5-C4B7-8CBB-1EC174A5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0DAA7-E2E7-BD78-2537-51B39475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91089D-26FB-AEAD-624D-D0834A061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147" y="2713882"/>
            <a:ext cx="3665868" cy="19672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15EB55-5C71-5A14-77F9-D6555956FC9E}"/>
              </a:ext>
            </a:extLst>
          </p:cNvPr>
          <p:cNvSpPr txBox="1"/>
          <p:nvPr/>
        </p:nvSpPr>
        <p:spPr>
          <a:xfrm>
            <a:off x="10170160" y="5693900"/>
            <a:ext cx="2137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Deepspeed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84591513"/>
      </p:ext>
    </p:extLst>
  </p:cSld>
  <p:clrMapOvr>
    <a:masterClrMapping/>
  </p:clrMapOvr>
  <p:transition spd="slow">
    <p:push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8D1F5-39FD-0D5E-8D4A-19DFA180A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</a:t>
            </a:r>
            <a:r>
              <a:rPr lang="en-US" dirty="0" err="1"/>
              <a:t>ZeRO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7155F6-34C1-A606-E65B-A610E4E01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6706" y="1260475"/>
            <a:ext cx="9018588" cy="491648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79B18-9DF0-B0BF-FB9E-01C978123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920-889E-B717-89AC-8EE6C8B86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3D714-4678-830B-6D7E-2601AF3D7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06502"/>
      </p:ext>
    </p:extLst>
  </p:cSld>
  <p:clrMapOvr>
    <a:masterClrMapping/>
  </p:clrMapOvr>
  <p:transition spd="slow">
    <p:push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6AB53-8DE2-33B3-DACC-70B892141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GPT-3 Scale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39E8572-28A9-4B23-AFC4-C2468E2FF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4129" y="1260475"/>
            <a:ext cx="8083741" cy="491648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886C3-4FF3-962F-4BE2-AD640EE2D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30BE0-2C81-0867-3CDC-6334F7746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D7264-BFA6-3A74-461E-C6EB5AFFC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71211"/>
      </p:ext>
    </p:extLst>
  </p:cSld>
  <p:clrMapOvr>
    <a:masterClrMapping/>
  </p:clrMapOvr>
  <p:transition spd="slow">
    <p:push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9A749-44C2-5ACD-25C3-A966C77A0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DDF21-235E-73D1-7C0F-F46707E7F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Gpipe</a:t>
            </a:r>
            <a:r>
              <a:rPr lang="en-US" dirty="0"/>
              <a:t>]: </a:t>
            </a:r>
            <a:r>
              <a:rPr lang="en-US" dirty="0">
                <a:hlinkClick r:id="rId2"/>
              </a:rPr>
              <a:t>https://arxiv.org/abs/1811.06965</a:t>
            </a:r>
            <a:endParaRPr lang="en-US" dirty="0"/>
          </a:p>
          <a:p>
            <a:r>
              <a:rPr lang="en-US" dirty="0"/>
              <a:t>[Pipedream]: </a:t>
            </a:r>
            <a:r>
              <a:rPr lang="en-US" dirty="0">
                <a:hlinkClick r:id="rId3"/>
              </a:rPr>
              <a:t>https://arxiv.org/pdf/1806.03377.pdf</a:t>
            </a:r>
            <a:endParaRPr lang="en-US" dirty="0"/>
          </a:p>
          <a:p>
            <a:r>
              <a:rPr lang="en-US" dirty="0"/>
              <a:t>[Bloom]: </a:t>
            </a:r>
            <a:r>
              <a:rPr lang="en-US" dirty="0">
                <a:hlinkClick r:id="rId4"/>
              </a:rPr>
              <a:t>https://arxiv.org/abs/2211.05100</a:t>
            </a:r>
            <a:endParaRPr lang="en-US" dirty="0"/>
          </a:p>
          <a:p>
            <a:r>
              <a:rPr lang="en-US" dirty="0"/>
              <a:t>[Megatron]: </a:t>
            </a:r>
            <a:r>
              <a:rPr lang="en-US" dirty="0">
                <a:hlinkClick r:id="rId5"/>
              </a:rPr>
              <a:t>https://arxiv.org/abs/1909.08053</a:t>
            </a:r>
            <a:endParaRPr lang="en-US" dirty="0"/>
          </a:p>
          <a:p>
            <a:r>
              <a:rPr lang="en-US" dirty="0"/>
              <a:t>[</a:t>
            </a:r>
            <a:r>
              <a:rPr lang="en-US" dirty="0" err="1"/>
              <a:t>Ckpt</a:t>
            </a:r>
            <a:r>
              <a:rPr lang="en-US" dirty="0"/>
              <a:t>]: </a:t>
            </a:r>
            <a:r>
              <a:rPr lang="en-US" dirty="0">
                <a:hlinkClick r:id="rId6"/>
              </a:rPr>
              <a:t>https://arxiv.org/pdf/1604.06174.pdf</a:t>
            </a:r>
            <a:endParaRPr lang="en-US" dirty="0"/>
          </a:p>
          <a:p>
            <a:r>
              <a:rPr lang="en-US" dirty="0"/>
              <a:t>[</a:t>
            </a:r>
            <a:r>
              <a:rPr lang="en-US" dirty="0" err="1"/>
              <a:t>DeepSpeed</a:t>
            </a:r>
            <a:r>
              <a:rPr lang="en-US" dirty="0"/>
              <a:t>]: </a:t>
            </a:r>
            <a:r>
              <a:rPr lang="en-US" dirty="0">
                <a:hlinkClick r:id="rId7"/>
              </a:rPr>
              <a:t>https://www.microsoft.com/en-us/research/blog/deepspeed-extreme-scale-model-training-for-everyone/</a:t>
            </a:r>
            <a:r>
              <a:rPr lang="en-US" dirty="0"/>
              <a:t>, </a:t>
            </a:r>
            <a:r>
              <a:rPr lang="en-US" dirty="0">
                <a:hlinkClick r:id="rId8"/>
              </a:rPr>
              <a:t>https://github.com/microsoft/DeepSpeed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F0AC3-D8FE-63AE-B028-C4D051F98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F7C6D-F7B8-0066-4362-A12AEFD48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F1B0B-0658-43C2-1175-0B18598A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57145"/>
      </p:ext>
    </p:extLst>
  </p:cSld>
  <p:clrMapOvr>
    <a:masterClrMapping/>
  </p:clrMapOvr>
  <p:transition spd="slow">
    <p:push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lose-up of a speedometer&#10;&#10;Description automatically generated">
            <a:extLst>
              <a:ext uri="{FF2B5EF4-FFF2-40B4-BE49-F238E27FC236}">
                <a16:creationId xmlns:a16="http://schemas.microsoft.com/office/drawing/2014/main" id="{6C06B59C-CCE3-A31F-4EB9-0890251B2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9" r="28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51F1DEC-266B-CA8F-31A6-CD49D44D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Part 2: Attention Acceleration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F99C7C-31C2-D0AF-0B03-684C0CD3A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Matthew Yang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747DF-62F7-50D1-F8B7-3E7191C900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214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51F351B-3C41-6C46-A5F1-3CA0D762442A}" type="datetime1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3/26/24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CA0A-3857-5813-B845-ACEA93DF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22E43-C2A5-9846-64B7-E829F212B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4F24A5E-B0D2-394D-9970-9AE06BCB59C1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37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678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04DBC-3938-5E1B-21D2-39F71A65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AF7C4-BDC5-28DD-23A4-404EE3A71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Positional Encoding</a:t>
            </a:r>
          </a:p>
          <a:p>
            <a:pPr marL="514350" indent="-514350">
              <a:buAutoNum type="arabicPeriod"/>
            </a:pPr>
            <a:r>
              <a:rPr lang="en-US" dirty="0" err="1"/>
              <a:t>RoPE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ALiBi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Attention Inference Acceleration</a:t>
            </a:r>
          </a:p>
          <a:p>
            <a:pPr marL="514350" indent="-514350">
              <a:buAutoNum type="arabicPeriod"/>
            </a:pPr>
            <a:r>
              <a:rPr lang="en-US" dirty="0"/>
              <a:t>Multi-Query Attention</a:t>
            </a:r>
          </a:p>
          <a:p>
            <a:pPr marL="514350" indent="-514350">
              <a:buAutoNum type="arabicPeriod"/>
            </a:pPr>
            <a:r>
              <a:rPr lang="en-US" dirty="0" err="1"/>
              <a:t>Groupquery</a:t>
            </a:r>
            <a:r>
              <a:rPr lang="en-US" dirty="0"/>
              <a:t> Attention</a:t>
            </a:r>
          </a:p>
          <a:p>
            <a:pPr marL="0" indent="0">
              <a:buNone/>
            </a:pPr>
            <a:r>
              <a:rPr lang="en-US" b="1" dirty="0"/>
              <a:t>Attention I/O Acceleration</a:t>
            </a:r>
          </a:p>
          <a:p>
            <a:pPr marL="514350" indent="-514350">
              <a:buAutoNum type="arabicPeriod"/>
            </a:pPr>
            <a:r>
              <a:rPr lang="en-US" dirty="0"/>
              <a:t>Flash Attention</a:t>
            </a:r>
          </a:p>
          <a:p>
            <a:pPr marL="514350" indent="-514350">
              <a:buAutoNum type="arabicPeriod"/>
            </a:pPr>
            <a:r>
              <a:rPr lang="en-US" dirty="0"/>
              <a:t>Flash Attention v2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0B831-0A8A-1E2B-6CA0-D4EC7BB3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5E000-674E-2987-1322-73092CC9D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1F256-5234-7EBE-DEAE-0E4666BD3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522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58DFA-A241-79CD-3736-E7F974B56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778B7-FD1E-F6DF-5752-EC8D2494D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3200" y="2977919"/>
            <a:ext cx="15138400" cy="902162"/>
          </a:xfrm>
        </p:spPr>
        <p:txBody>
          <a:bodyPr/>
          <a:lstStyle/>
          <a:p>
            <a:pPr algn="ctr"/>
            <a:r>
              <a:rPr lang="en-US" dirty="0" err="1"/>
              <a:t>RoPE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255E4-724B-ECAB-6006-895A52E27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111CA-1360-A740-674D-98893F033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4E575-A736-E629-89DF-134545F02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74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19B48-3509-507E-A71C-3823549C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19633F38-D913-BB1D-1F63-9F3E933D7A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6556207"/>
              </p:ext>
            </p:extLst>
          </p:nvPr>
        </p:nvGraphicFramePr>
        <p:xfrm>
          <a:off x="838200" y="1260629"/>
          <a:ext cx="10515600" cy="4916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8D48E-BE8E-EE21-5740-E4F1C8730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FC086-AD66-F018-57EF-5AAF4DA8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09541-3CEE-8CA6-C7A9-F7EB34ADC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14773"/>
      </p:ext>
    </p:extLst>
  </p:cSld>
  <p:clrMapOvr>
    <a:masterClrMapping/>
  </p:clrMapOvr>
  <p:transition spd="slow" advTm="50223">
    <p:push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B27A0-655C-C498-02C2-66E1BB68B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161A-65AE-1078-9BCC-1DA9CF889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Positional Encoding Previously…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A1ABC-7512-6CA6-9FA1-E30DC9A95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Why positional encoding?</a:t>
            </a:r>
          </a:p>
          <a:p>
            <a:pPr marL="971550" lvl="1" indent="-514350">
              <a:buAutoNum type="arabicPeriod"/>
            </a:pPr>
            <a:r>
              <a:rPr lang="en-US" dirty="0"/>
              <a:t>The lack of position information in Transformers attention</a:t>
            </a:r>
          </a:p>
          <a:p>
            <a:pPr marL="514350" indent="-514350">
              <a:buAutoNum type="arabicPeriod"/>
            </a:pPr>
            <a:r>
              <a:rPr lang="en-US" dirty="0"/>
              <a:t>Approaches in “Attention is All You Need”</a:t>
            </a:r>
          </a:p>
          <a:p>
            <a:pPr marL="971550" lvl="1" indent="-514350">
              <a:buAutoNum type="arabicPeriod"/>
            </a:pPr>
            <a:r>
              <a:rPr lang="en-US" dirty="0"/>
              <a:t>Sine/cosine functions (the finalized approach)</a:t>
            </a:r>
          </a:p>
          <a:p>
            <a:pPr marL="971550" lvl="1" indent="-514350">
              <a:buAutoNum type="arabicPeriod"/>
            </a:pPr>
            <a:r>
              <a:rPr lang="en-US" dirty="0"/>
              <a:t>Learned positional embeddings</a:t>
            </a:r>
          </a:p>
          <a:p>
            <a:pPr marL="514350" indent="-514350">
              <a:buAutoNum type="arabicPeriod"/>
            </a:pPr>
            <a:r>
              <a:rPr lang="en-US" dirty="0"/>
              <a:t>Expand </a:t>
            </a:r>
            <a:r>
              <a:rPr lang="en-US" dirty="0" err="1"/>
              <a:t>x_i</a:t>
            </a:r>
            <a:r>
              <a:rPr lang="en-US" dirty="0"/>
              <a:t> + </a:t>
            </a:r>
            <a:r>
              <a:rPr lang="en-US" dirty="0" err="1"/>
              <a:t>p_i</a:t>
            </a:r>
            <a:r>
              <a:rPr lang="en-US" dirty="0"/>
              <a:t>: (x word embedding, </a:t>
            </a:r>
            <a:r>
              <a:rPr lang="en-US" dirty="0" err="1"/>
              <a:t>i</a:t>
            </a:r>
            <a:r>
              <a:rPr lang="en-US" dirty="0"/>
              <a:t> position, d dimension of x)</a:t>
            </a:r>
          </a:p>
          <a:p>
            <a:pPr marL="971550" lvl="1" indent="-514350">
              <a:buAutoNum type="arabicPeriod"/>
            </a:pPr>
            <a:r>
              <a:rPr lang="en-US" dirty="0"/>
              <a:t>The model detects that this combination of sines/cosines means position </a:t>
            </a:r>
            <a:r>
              <a:rPr lang="en-US" dirty="0" err="1"/>
              <a:t>i</a:t>
            </a:r>
            <a:endParaRPr lang="en-US" dirty="0"/>
          </a:p>
          <a:p>
            <a:pPr marL="971550" lvl="1" indent="-514350">
              <a:buAutoNum type="arabicPeriod"/>
            </a:pPr>
            <a:r>
              <a:rPr lang="en-US" dirty="0"/>
              <a:t>Ablation study showed PE -&gt; absolute pos learned by LR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E62EC-D7CF-63F6-9C1B-AC5004756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2A262-0E51-1907-3749-88CCD74ED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5AAA0-738E-1CA7-EEC9-20B04354F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3010DD5D-67AD-606F-357B-1E80D4289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4679950"/>
            <a:ext cx="2235200" cy="1257300"/>
          </a:xfrm>
          <a:prstGeom prst="rect">
            <a:avLst/>
          </a:prstGeom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E68A43A-0A4A-36FC-D563-12CAA5632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0" y="5086350"/>
            <a:ext cx="2908300" cy="444500"/>
          </a:xfrm>
          <a:prstGeom prst="rect">
            <a:avLst/>
          </a:prstGeom>
        </p:spPr>
      </p:pic>
      <p:pic>
        <p:nvPicPr>
          <p:cNvPr id="16" name="Picture 15" descr="A mathematical equation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E412307A-68A6-97D7-F3D9-074ADA27D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150" y="4749800"/>
            <a:ext cx="4445000" cy="1117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2B8117E-F704-3D4A-7EE4-6618259CEF89}"/>
                  </a:ext>
                </a:extLst>
              </p14:cNvPr>
              <p14:cNvContentPartPr/>
              <p14:nvPr/>
            </p14:nvContentPartPr>
            <p14:xfrm>
              <a:off x="9088540" y="4808780"/>
              <a:ext cx="104760" cy="86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2B8117E-F704-3D4A-7EE4-6618259CEF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79900" y="4799780"/>
                <a:ext cx="122400" cy="103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0DB954D0-2CBD-2D9C-94BA-BF55F0456618}"/>
              </a:ext>
            </a:extLst>
          </p:cNvPr>
          <p:cNvGrpSpPr/>
          <p:nvPr/>
        </p:nvGrpSpPr>
        <p:grpSpPr>
          <a:xfrm>
            <a:off x="9082780" y="4613660"/>
            <a:ext cx="30600" cy="24840"/>
            <a:chOff x="8993880" y="4092960"/>
            <a:chExt cx="30600" cy="2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CCA855D-0BD2-DED1-81A2-332E468A8983}"/>
                    </a:ext>
                  </a:extLst>
                </p14:cNvPr>
                <p14:cNvContentPartPr/>
                <p14:nvPr/>
              </p14:nvContentPartPr>
              <p14:xfrm>
                <a:off x="8993880" y="4092960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CCA855D-0BD2-DED1-81A2-332E468A898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984880" y="40839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C410653-2718-4B65-83E4-30429D035BB5}"/>
                    </a:ext>
                  </a:extLst>
                </p14:cNvPr>
                <p14:cNvContentPartPr/>
                <p14:nvPr/>
              </p14:nvContentPartPr>
              <p14:xfrm>
                <a:off x="8993880" y="4092960"/>
                <a:ext cx="30600" cy="24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C410653-2718-4B65-83E4-30429D035BB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984880" y="4083960"/>
                  <a:ext cx="48240" cy="4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92FA769-E458-DE36-92DA-323A867875CC}"/>
              </a:ext>
            </a:extLst>
          </p:cNvPr>
          <p:cNvGrpSpPr/>
          <p:nvPr/>
        </p:nvGrpSpPr>
        <p:grpSpPr>
          <a:xfrm>
            <a:off x="9015820" y="4989500"/>
            <a:ext cx="223200" cy="189000"/>
            <a:chOff x="8926920" y="4468800"/>
            <a:chExt cx="223200" cy="18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5910E09-4D6D-D0DC-167A-21A03A07B23A}"/>
                    </a:ext>
                  </a:extLst>
                </p14:cNvPr>
                <p14:cNvContentPartPr/>
                <p14:nvPr/>
              </p14:nvContentPartPr>
              <p14:xfrm>
                <a:off x="8942760" y="4550160"/>
                <a:ext cx="207360" cy="1076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5910E09-4D6D-D0DC-167A-21A03A07B23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933760" y="4541520"/>
                  <a:ext cx="2250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3BD5F8D-EE5C-4C71-18AD-CFA534762626}"/>
                    </a:ext>
                  </a:extLst>
                </p14:cNvPr>
                <p14:cNvContentPartPr/>
                <p14:nvPr/>
              </p14:nvContentPartPr>
              <p14:xfrm>
                <a:off x="8926920" y="4468800"/>
                <a:ext cx="152280" cy="152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3BD5F8D-EE5C-4C71-18AD-CFA53476262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918280" y="4459800"/>
                  <a:ext cx="169920" cy="17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110829-AAA9-4E95-12F7-83D5D89395A5}"/>
              </a:ext>
            </a:extLst>
          </p:cNvPr>
          <p:cNvGrpSpPr/>
          <p:nvPr/>
        </p:nvGrpSpPr>
        <p:grpSpPr>
          <a:xfrm>
            <a:off x="8962900" y="5394500"/>
            <a:ext cx="275760" cy="259920"/>
            <a:chOff x="8874000" y="4873800"/>
            <a:chExt cx="275760" cy="25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EAC8326-DAA5-663E-E07A-A9A570FAFDE0}"/>
                    </a:ext>
                  </a:extLst>
                </p14:cNvPr>
                <p14:cNvContentPartPr/>
                <p14:nvPr/>
              </p14:nvContentPartPr>
              <p14:xfrm>
                <a:off x="8874000" y="4929240"/>
                <a:ext cx="211320" cy="189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EAC8326-DAA5-663E-E07A-A9A570FAFDE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865360" y="4920600"/>
                  <a:ext cx="22896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D4D5C82-5C4E-04EF-EEB7-FCE9E3A18F34}"/>
                    </a:ext>
                  </a:extLst>
                </p14:cNvPr>
                <p14:cNvContentPartPr/>
                <p14:nvPr/>
              </p14:nvContentPartPr>
              <p14:xfrm>
                <a:off x="8958600" y="4873800"/>
                <a:ext cx="191160" cy="2599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D4D5C82-5C4E-04EF-EEB7-FCE9E3A18F3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949600" y="4864800"/>
                  <a:ext cx="208800" cy="27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E4CA553-0B6A-FDF3-DC16-48FFD3C7E3C7}"/>
                  </a:ext>
                </a:extLst>
              </p14:cNvPr>
              <p14:cNvContentPartPr/>
              <p14:nvPr/>
            </p14:nvContentPartPr>
            <p14:xfrm>
              <a:off x="9066580" y="5970860"/>
              <a:ext cx="107640" cy="131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E4CA553-0B6A-FDF3-DC16-48FFD3C7E3C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057940" y="5961860"/>
                <a:ext cx="1252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E8D44BB-D046-71D7-C39A-52C70F7FF943}"/>
                  </a:ext>
                </a:extLst>
              </p14:cNvPr>
              <p14:cNvContentPartPr/>
              <p14:nvPr/>
            </p14:nvContentPartPr>
            <p14:xfrm>
              <a:off x="9117340" y="5818580"/>
              <a:ext cx="612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E8D44BB-D046-71D7-C39A-52C70F7FF94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108700" y="5809940"/>
                <a:ext cx="23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BEECFC1-0F91-6EE0-DC84-2D0EA2A5A2F1}"/>
                  </a:ext>
                </a:extLst>
              </p14:cNvPr>
              <p14:cNvContentPartPr/>
              <p14:nvPr/>
            </p14:nvContentPartPr>
            <p14:xfrm>
              <a:off x="5168160" y="3256260"/>
              <a:ext cx="2160" cy="36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BEECFC1-0F91-6EE0-DC84-2D0EA2A5A2F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159520" y="3247620"/>
                <a:ext cx="19800" cy="2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5568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88C84-C94E-D4D4-50C5-D7043B48C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79DF9-6B0D-2D4E-626B-87F339F1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RoPE</a:t>
            </a:r>
            <a:r>
              <a:rPr lang="en-US" dirty="0"/>
              <a:t> Intuition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ADDA3-CD6C-3349-C75A-CA7930B25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Intuition: find f, g </a:t>
            </a:r>
            <a:r>
              <a:rPr lang="en-US" dirty="0" err="1"/>
              <a:t>s.t.</a:t>
            </a:r>
            <a:r>
              <a:rPr lang="en-US" dirty="0"/>
              <a:t> relative position is captured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Idea in 2D: Suppose that </a:t>
            </a:r>
            <a:r>
              <a:rPr lang="en-US" dirty="0" err="1"/>
              <a:t>x_m</a:t>
            </a:r>
            <a:r>
              <a:rPr lang="en-US" dirty="0"/>
              <a:t> is a complex number. Rotate the complex number </a:t>
            </a:r>
            <a:r>
              <a:rPr lang="en-US" dirty="0" err="1"/>
              <a:t>Wx</a:t>
            </a:r>
            <a:r>
              <a:rPr lang="en-US" dirty="0"/>
              <a:t> by m</a:t>
            </a:r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. Then the inner product between two complex numbers captures the angle difference between them (derive)</a:t>
            </a: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1FEEA-5C86-7E0F-C88B-67343F17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E77BA-97F7-0D73-5FEE-7FF317DE7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35A5F-3FE3-F060-3114-06AADE3F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17AFD-D951-2CE5-ADD1-1EAE4174D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95450"/>
            <a:ext cx="6311900" cy="571500"/>
          </a:xfrm>
          <a:prstGeom prst="rect">
            <a:avLst/>
          </a:prstGeom>
        </p:spPr>
      </p:pic>
      <p:pic>
        <p:nvPicPr>
          <p:cNvPr id="11" name="Picture 10" descr="A group of black letters&#10;&#10;Description automatically generated">
            <a:extLst>
              <a:ext uri="{FF2B5EF4-FFF2-40B4-BE49-F238E27FC236}">
                <a16:creationId xmlns:a16="http://schemas.microsoft.com/office/drawing/2014/main" id="{4C1DD364-BAEC-2148-B9B9-8C93E4F5F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0" y="3953351"/>
            <a:ext cx="6685971" cy="14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83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DAC7D-BBE8-DCD6-F1FB-D4CC24D07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EACB0-71F7-42EF-9C26-AC6E1D5D5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RoPE</a:t>
            </a:r>
            <a:r>
              <a:rPr lang="en-US" dirty="0"/>
              <a:t> Generalization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F4F2A-7CC2-DD54-30A2-F9A86FDF196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Since there is a bijection between C and R^2, we can transfer the idea of rotation to R^2 (derive rotation matrix)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We split d-dims into d/2 2D spaces so that every consecutive pair of vectors is rotated by m</a:t>
            </a:r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_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Google Sans"/>
              </a:rPr>
              <a:t>i</a:t>
            </a:r>
            <a:r>
              <a:rPr lang="en-US" dirty="0"/>
              <a:t> in R^2 --&gt; the positional footprint of </a:t>
            </a:r>
            <a:r>
              <a:rPr lang="en-US" dirty="0" err="1"/>
              <a:t>x_m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CD5AE-BA20-41FE-8DD2-E90F8B16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883A3-03A1-6219-5F6B-97CEFFA33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07911-3048-3454-0A86-8820A03B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42</a:t>
            </a:fld>
            <a:endParaRPr lang="en-US"/>
          </a:p>
        </p:txBody>
      </p:sp>
      <p:pic>
        <p:nvPicPr>
          <p:cNvPr id="14" name="Picture 13" descr="A close-up of a smiley face&#10;&#10;Description automatically generated">
            <a:extLst>
              <a:ext uri="{FF2B5EF4-FFF2-40B4-BE49-F238E27FC236}">
                <a16:creationId xmlns:a16="http://schemas.microsoft.com/office/drawing/2014/main" id="{78E47279-DCDC-142D-EE6C-1E5B5D0C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0" y="2185275"/>
            <a:ext cx="6845300" cy="915979"/>
          </a:xfrm>
          <a:prstGeom prst="rect">
            <a:avLst/>
          </a:prstGeom>
        </p:spPr>
      </p:pic>
      <p:pic>
        <p:nvPicPr>
          <p:cNvPr id="17" name="Picture 16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27CDC96A-CA35-E5BC-D542-C7F1E0783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025900"/>
            <a:ext cx="7772400" cy="23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14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6298-E6F8-8C7F-24DA-BC14A76B8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B079-2BA8-D500-3D86-3BE8137D6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RoPE</a:t>
            </a:r>
            <a:r>
              <a:rPr lang="en-US" dirty="0"/>
              <a:t> Generalization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12237-449A-6886-B35E-B95C1FAA8E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Btw, we pick								for the positional footprint</a:t>
            </a:r>
          </a:p>
          <a:p>
            <a:pPr marL="514350" indent="-514350">
              <a:buAutoNum type="arabicPeriod"/>
            </a:pPr>
            <a:r>
              <a:rPr lang="en-US" dirty="0"/>
              <a:t>This leads to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				          represents a rotation of (n-m)</a:t>
            </a:r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_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Google Sans"/>
              </a:rPr>
              <a:t>i</a:t>
            </a:r>
            <a:r>
              <a:rPr lang="en-US" dirty="0">
                <a:solidFill>
                  <a:srgbClr val="202124"/>
                </a:solidFill>
                <a:latin typeface="Google Sans"/>
              </a:rPr>
              <a:t> because</a:t>
            </a:r>
          </a:p>
          <a:p>
            <a:pPr marL="971550" lvl="1" indent="-514350">
              <a:buAutoNum type="arabicPeriod"/>
            </a:pPr>
            <a:r>
              <a:rPr lang="en-US" dirty="0">
                <a:solidFill>
                  <a:srgbClr val="202124"/>
                </a:solidFill>
                <a:latin typeface="Google Sans"/>
              </a:rPr>
              <a:t>Transpose = -</a:t>
            </a:r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(explain due to sin/cos odd/even)</a:t>
            </a:r>
          </a:p>
          <a:p>
            <a:pPr marL="971550" lvl="1" indent="-514350">
              <a:buAutoNum type="arabicPeriod"/>
            </a:pPr>
            <a:r>
              <a:rPr lang="en-US" dirty="0">
                <a:solidFill>
                  <a:srgbClr val="202124"/>
                </a:solidFill>
                <a:latin typeface="Google Sans"/>
              </a:rPr>
              <a:t>Each of the d/2 sub-matrices only interacts with its counterpart (explain due to zero stays zero, and example of non-zero entry)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91C00-902B-47A3-331D-9EC7DBE2C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2D2A0-9441-57D1-564B-5CB20A58A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DBC9C-5E8B-8985-BF70-AFBD5F1E3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DEC86C-19D4-664D-EECC-B0CEC8E66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00" y="1260629"/>
            <a:ext cx="63246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957E3F-E685-2753-4C4E-67F7C7606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" y="2547073"/>
            <a:ext cx="7772400" cy="545244"/>
          </a:xfrm>
          <a:prstGeom prst="rect">
            <a:avLst/>
          </a:prstGeom>
        </p:spPr>
      </p:pic>
      <p:pic>
        <p:nvPicPr>
          <p:cNvPr id="16" name="Picture 15" descr="A black letter with a white background&#10;&#10;Description automatically generated">
            <a:extLst>
              <a:ext uri="{FF2B5EF4-FFF2-40B4-BE49-F238E27FC236}">
                <a16:creationId xmlns:a16="http://schemas.microsoft.com/office/drawing/2014/main" id="{CB45B265-9F25-E547-E426-EC25CA397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165" y="3111500"/>
            <a:ext cx="38100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49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927ED-DF16-D627-4F04-49B6E94FC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7277B-1B0C-5EA6-510E-C720CFD5A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RoPE</a:t>
            </a:r>
            <a:r>
              <a:rPr lang="en-US" dirty="0"/>
              <a:t> Generalization (cont’d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4850D-9AB5-BD7A-5B82-3498B49100D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>
                <a:solidFill>
                  <a:srgbClr val="202124"/>
                </a:solidFill>
                <a:latin typeface="Google Sans"/>
              </a:rPr>
              <a:t>Efficient computation of </a:t>
            </a:r>
          </a:p>
          <a:p>
            <a:pPr marL="514350" indent="-514350">
              <a:buAutoNum type="arabicPeriod"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514350" indent="-514350">
              <a:buAutoNum type="arabicPeriod"/>
            </a:pPr>
            <a:r>
              <a:rPr lang="en-US" dirty="0">
                <a:solidFill>
                  <a:srgbClr val="202124"/>
                </a:solidFill>
                <a:latin typeface="Google Sans"/>
              </a:rPr>
              <a:t>Can we still do this for linear attention?</a:t>
            </a:r>
          </a:p>
          <a:p>
            <a:pPr marL="514350" indent="-514350">
              <a:buAutoNum type="arabicPeriod"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0" indent="0">
              <a:buNone/>
            </a:pPr>
            <a:r>
              <a:rPr lang="en-US" dirty="0">
                <a:solidFill>
                  <a:srgbClr val="202124"/>
                </a:solidFill>
                <a:latin typeface="Google Sans"/>
              </a:rPr>
              <a:t>Yes, pull R out of phi since rotation applied before/after common choices of phi, e.g., 					 , are the same.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38AD2-589F-9523-2DF9-605EEE065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95C22-6F91-2050-3D65-78BCEDF1E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Slides created for CS886 at </a:t>
            </a:r>
            <a:r>
              <a:rPr lang="en-US" dirty="0" err="1"/>
              <a:t>UWaterloo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A7FFF-7538-90E2-EC19-25DC6C2DD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 descr="A black letter with a white background&#10;&#10;Description automatically generated">
            <a:extLst>
              <a:ext uri="{FF2B5EF4-FFF2-40B4-BE49-F238E27FC236}">
                <a16:creationId xmlns:a16="http://schemas.microsoft.com/office/drawing/2014/main" id="{F2C56F69-38EB-C83D-6473-72E48F3CD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465" y="1218075"/>
            <a:ext cx="3810000" cy="558800"/>
          </a:xfrm>
          <a:prstGeom prst="rect">
            <a:avLst/>
          </a:prstGeom>
        </p:spPr>
      </p:pic>
      <p:pic>
        <p:nvPicPr>
          <p:cNvPr id="10" name="Picture 9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B5880378-35E6-20D6-094F-1008C6342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764175"/>
            <a:ext cx="5426365" cy="1782669"/>
          </a:xfrm>
          <a:prstGeom prst="rect">
            <a:avLst/>
          </a:prstGeom>
        </p:spPr>
      </p:pic>
      <p:pic>
        <p:nvPicPr>
          <p:cNvPr id="13" name="Picture 12" descr="A math equations and numbers&#10;&#10;Description automatically generated with medium confidence">
            <a:extLst>
              <a:ext uri="{FF2B5EF4-FFF2-40B4-BE49-F238E27FC236}">
                <a16:creationId xmlns:a16="http://schemas.microsoft.com/office/drawing/2014/main" id="{78D6B4C2-5EB4-C5C5-D6CF-AC06875A9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043269"/>
            <a:ext cx="6959600" cy="939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40636B-2DD2-F486-C3CF-3A757E9F2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2700" y="5408566"/>
            <a:ext cx="4521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13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5B667-D89D-982B-935F-E5134263E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C130-D24B-A5AB-2D03-03E183B8D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RoPE</a:t>
            </a:r>
            <a:r>
              <a:rPr lang="en-US" dirty="0"/>
              <a:t> Generalization (cont’d 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1350A-39D9-6DA7-C75E-A487258C79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err="1">
                <a:solidFill>
                  <a:srgbClr val="202124"/>
                </a:solidFill>
                <a:latin typeface="Google Sans"/>
              </a:rPr>
              <a:t>RoPE</a:t>
            </a:r>
            <a:r>
              <a:rPr lang="en-US" dirty="0">
                <a:solidFill>
                  <a:srgbClr val="202124"/>
                </a:solidFill>
                <a:latin typeface="Google Sans"/>
              </a:rPr>
              <a:t> is </a:t>
            </a:r>
            <a:r>
              <a:rPr lang="en-US" i="1" dirty="0">
                <a:solidFill>
                  <a:srgbClr val="202124"/>
                </a:solidFill>
                <a:latin typeface="Google Sans"/>
              </a:rPr>
              <a:t>unlike</a:t>
            </a:r>
            <a:r>
              <a:rPr lang="en-US" dirty="0">
                <a:solidFill>
                  <a:srgbClr val="202124"/>
                </a:solidFill>
                <a:latin typeface="Google Sans"/>
              </a:rPr>
              <a:t> sinusoidal encoding in that it is applied at </a:t>
            </a:r>
            <a:r>
              <a:rPr lang="en-US" i="1" dirty="0">
                <a:solidFill>
                  <a:srgbClr val="202124"/>
                </a:solidFill>
                <a:latin typeface="Google Sans"/>
              </a:rPr>
              <a:t>every</a:t>
            </a:r>
            <a:r>
              <a:rPr lang="en-US" dirty="0">
                <a:solidFill>
                  <a:srgbClr val="202124"/>
                </a:solidFill>
                <a:latin typeface="Google Sans"/>
              </a:rPr>
              <a:t> layer rather than just once before the encoder/decoder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rgbClr val="202124"/>
                </a:solidFill>
                <a:latin typeface="Google Sans"/>
              </a:rPr>
              <a:t>A lot of mathematically motivated statements from </a:t>
            </a:r>
            <a:r>
              <a:rPr lang="en-US" dirty="0" err="1">
                <a:solidFill>
                  <a:srgbClr val="202124"/>
                </a:solidFill>
                <a:latin typeface="Google Sans"/>
              </a:rPr>
              <a:t>RoPE</a:t>
            </a:r>
            <a:r>
              <a:rPr lang="en-US" dirty="0">
                <a:solidFill>
                  <a:srgbClr val="202124"/>
                </a:solidFill>
                <a:latin typeface="Google Sans"/>
              </a:rPr>
              <a:t>. But at the end of the day, we just want </a:t>
            </a:r>
            <a:r>
              <a:rPr lang="en-US" dirty="0" err="1">
                <a:solidFill>
                  <a:srgbClr val="202124"/>
                </a:solidFill>
                <a:latin typeface="Google Sans"/>
              </a:rPr>
              <a:t>q_m</a:t>
            </a:r>
            <a:r>
              <a:rPr lang="en-US" dirty="0">
                <a:solidFill>
                  <a:srgbClr val="202124"/>
                </a:solidFill>
                <a:latin typeface="Google Sans"/>
              </a:rPr>
              <a:t>, </a:t>
            </a:r>
            <a:r>
              <a:rPr lang="en-US" dirty="0" err="1">
                <a:solidFill>
                  <a:srgbClr val="202124"/>
                </a:solidFill>
                <a:latin typeface="Google Sans"/>
              </a:rPr>
              <a:t>k_n</a:t>
            </a:r>
            <a:r>
              <a:rPr lang="en-US" dirty="0">
                <a:solidFill>
                  <a:srgbClr val="202124"/>
                </a:solidFill>
                <a:latin typeface="Google Sans"/>
              </a:rPr>
              <a:t> far from each other to have lower weight. The paper provides a weight decay bound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FB055-3FF2-F2BD-8B64-E1A962170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558A9-3237-8EE6-656F-ADC9DFB0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382FB-62CF-20F1-A532-EF176EFB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45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17468D5-9367-790D-9633-24964C202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865" y="3403857"/>
            <a:ext cx="6535964" cy="700624"/>
          </a:xfrm>
          <a:prstGeom prst="rect">
            <a:avLst/>
          </a:prstGeom>
        </p:spPr>
      </p:pic>
      <p:pic>
        <p:nvPicPr>
          <p:cNvPr id="8" name="Picture 7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EBAACDB4-874D-6B66-0415-F75CA843A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343" y="4435872"/>
            <a:ext cx="3759200" cy="1409700"/>
          </a:xfrm>
          <a:prstGeom prst="rect">
            <a:avLst/>
          </a:prstGeom>
        </p:spPr>
      </p:pic>
      <p:pic>
        <p:nvPicPr>
          <p:cNvPr id="10" name="Picture 9" descr="A graph of a wave&#10;&#10;Description automatically generated">
            <a:extLst>
              <a:ext uri="{FF2B5EF4-FFF2-40B4-BE49-F238E27FC236}">
                <a16:creationId xmlns:a16="http://schemas.microsoft.com/office/drawing/2014/main" id="{3A5312F8-7F7E-0ED6-A88C-27625AFD2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072" y="4142881"/>
            <a:ext cx="4045856" cy="23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163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AA83D-443C-6F08-A8E3-3CA877444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929A8-B59A-3847-AFF4-22D16D6F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RoPE</a:t>
            </a:r>
            <a:r>
              <a:rPr lang="en-US" dirty="0"/>
              <a:t> (</a:t>
            </a:r>
            <a:r>
              <a:rPr lang="en-US" dirty="0" err="1"/>
              <a:t>RoFormer</a:t>
            </a:r>
            <a:r>
              <a:rPr lang="en-US" dirty="0"/>
              <a:t>)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7E16D-A568-B95C-1AB0-9BD8322EA6C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en-US" dirty="0">
                <a:solidFill>
                  <a:srgbClr val="202124"/>
                </a:solidFill>
                <a:latin typeface="Google Sans"/>
              </a:rPr>
              <a:t>Translation score, fine-tuning on GLEU score</a:t>
            </a:r>
          </a:p>
          <a:p>
            <a:pPr marL="514350" indent="-514350">
              <a:buAutoNum type="arabicPeriod"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514350" indent="-514350">
              <a:buAutoNum type="arabicPeriod"/>
            </a:pPr>
            <a:r>
              <a:rPr lang="en-US" dirty="0">
                <a:solidFill>
                  <a:srgbClr val="202124"/>
                </a:solidFill>
                <a:latin typeface="Google Sans"/>
              </a:rPr>
              <a:t>Masked LM / LM scores</a:t>
            </a:r>
          </a:p>
          <a:p>
            <a:pPr marL="514350" indent="-514350">
              <a:buAutoNum type="arabicPeriod"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514350" indent="-514350">
              <a:buAutoNum type="arabicPeriod"/>
            </a:pPr>
            <a:r>
              <a:rPr lang="en-US" dirty="0">
                <a:solidFill>
                  <a:srgbClr val="202124"/>
                </a:solidFill>
                <a:latin typeface="Google Sans"/>
              </a:rPr>
              <a:t>Aside: used by GPT-3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F8B64-3068-7F77-FDBE-2F59BCAE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35CF0-7C92-2B1D-0048-C437C7FE8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162D5-ECD1-53E1-32ED-13C02C2E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46</a:t>
            </a:fld>
            <a:endParaRPr lang="en-US"/>
          </a:p>
        </p:txBody>
      </p:sp>
      <p:pic>
        <p:nvPicPr>
          <p:cNvPr id="10" name="Picture 9" descr="A graph of a line and a line&#10;&#10;Description automatically generated with medium confidence">
            <a:extLst>
              <a:ext uri="{FF2B5EF4-FFF2-40B4-BE49-F238E27FC236}">
                <a16:creationId xmlns:a16="http://schemas.microsoft.com/office/drawing/2014/main" id="{5505DE8B-D14F-899A-8266-41774C486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42" y="3241195"/>
            <a:ext cx="6687461" cy="2394276"/>
          </a:xfrm>
          <a:prstGeom prst="rect">
            <a:avLst/>
          </a:prstGeom>
        </p:spPr>
      </p:pic>
      <p:pic>
        <p:nvPicPr>
          <p:cNvPr id="12" name="Picture 11" descr="A table with numbers and text&#10;&#10;Description automatically generated">
            <a:extLst>
              <a:ext uri="{FF2B5EF4-FFF2-40B4-BE49-F238E27FC236}">
                <a16:creationId xmlns:a16="http://schemas.microsoft.com/office/drawing/2014/main" id="{AA9DB1CD-4301-30FE-3282-E0C6363D1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0" y="1816100"/>
            <a:ext cx="5245100" cy="977900"/>
          </a:xfrm>
          <a:prstGeom prst="rect">
            <a:avLst/>
          </a:prstGeom>
        </p:spPr>
      </p:pic>
      <p:pic>
        <p:nvPicPr>
          <p:cNvPr id="14" name="Picture 13" descr="A screenshot of a test&#10;&#10;Description automatically generated">
            <a:extLst>
              <a:ext uri="{FF2B5EF4-FFF2-40B4-BE49-F238E27FC236}">
                <a16:creationId xmlns:a16="http://schemas.microsoft.com/office/drawing/2014/main" id="{5085C6A3-61E8-5632-D125-D368FC195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54" y="1739900"/>
            <a:ext cx="6284942" cy="110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70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0A6C9-8E19-A9D6-CB23-5DF635135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67EE6-AF29-E26F-4B45-508CFBF2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3200" y="2977919"/>
            <a:ext cx="15138400" cy="902162"/>
          </a:xfrm>
        </p:spPr>
        <p:txBody>
          <a:bodyPr/>
          <a:lstStyle/>
          <a:p>
            <a:pPr algn="ctr"/>
            <a:r>
              <a:rPr lang="en-US" dirty="0" err="1"/>
              <a:t>ALiBi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2B5C3-A6D9-59EC-B6FE-777A3B40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A76F0-B6DE-B262-6BDD-96E540D83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A5559-89F4-C6C6-7E2E-45FF5B99A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67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4A55-FEAD-31A8-42D6-E088C2590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1673-4559-18BF-E91C-E6F5C096B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ALiBi</a:t>
            </a:r>
            <a:r>
              <a:rPr lang="en-US" dirty="0"/>
              <a:t>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9E639-331F-232F-08FE-C3B83EE82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Models can take input lengths longer than it has seen during training:</a:t>
            </a:r>
          </a:p>
          <a:p>
            <a:pPr marL="971550" lvl="1" indent="-514350">
              <a:buAutoNum type="arabicPeriod"/>
            </a:pPr>
            <a:r>
              <a:rPr lang="en-US" dirty="0"/>
              <a:t>X: n x d, </a:t>
            </a:r>
            <a:r>
              <a:rPr lang="en-US" dirty="0" err="1"/>
              <a:t>W_q</a:t>
            </a:r>
            <a:r>
              <a:rPr lang="en-US" dirty="0"/>
              <a:t>: d x </a:t>
            </a:r>
            <a:r>
              <a:rPr lang="en-US" dirty="0" err="1"/>
              <a:t>d_q</a:t>
            </a:r>
            <a:r>
              <a:rPr lang="en-US" dirty="0"/>
              <a:t>, </a:t>
            </a:r>
            <a:r>
              <a:rPr lang="en-US" dirty="0" err="1"/>
              <a:t>W_k</a:t>
            </a:r>
            <a:r>
              <a:rPr lang="en-US" dirty="0"/>
              <a:t>: d x </a:t>
            </a:r>
            <a:r>
              <a:rPr lang="en-US" dirty="0" err="1"/>
              <a:t>d_k</a:t>
            </a:r>
            <a:endParaRPr lang="en-US" dirty="0"/>
          </a:p>
          <a:p>
            <a:pPr marL="971550" lvl="1" indent="-514350">
              <a:buAutoNum type="arabicPeriod"/>
            </a:pPr>
            <a:r>
              <a:rPr lang="en-US" dirty="0"/>
              <a:t>(</a:t>
            </a:r>
            <a:r>
              <a:rPr lang="en-US" dirty="0" err="1"/>
              <a:t>XW_q</a:t>
            </a:r>
            <a:r>
              <a:rPr lang="en-US" dirty="0"/>
              <a:t>)(</a:t>
            </a:r>
            <a:r>
              <a:rPr lang="en-US" dirty="0" err="1"/>
              <a:t>X_W_k</a:t>
            </a:r>
            <a:r>
              <a:rPr lang="en-US" dirty="0"/>
              <a:t>)^T can be applied on arbitrarily large n without any changes to </a:t>
            </a:r>
            <a:r>
              <a:rPr lang="en-US" dirty="0" err="1"/>
              <a:t>W_q</a:t>
            </a:r>
            <a:r>
              <a:rPr lang="en-US" dirty="0"/>
              <a:t> / </a:t>
            </a:r>
            <a:r>
              <a:rPr lang="en-US" dirty="0" err="1"/>
              <a:t>W_k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ALiBi</a:t>
            </a:r>
            <a:r>
              <a:rPr lang="en-US" dirty="0"/>
              <a:t>: overcome the inability to extrapolate to sequence lengths longer than the ones seen during training</a:t>
            </a:r>
          </a:p>
          <a:p>
            <a:pPr marL="514350" indent="-514350">
              <a:buAutoNum type="arabicPeriod"/>
            </a:pPr>
            <a:r>
              <a:rPr lang="en-US" dirty="0"/>
              <a:t>Existing approaches considered:</a:t>
            </a:r>
          </a:p>
          <a:p>
            <a:pPr marL="971550" lvl="1" indent="-514350">
              <a:buAutoNum type="arabicPeriod"/>
            </a:pPr>
            <a:r>
              <a:rPr lang="en-US" dirty="0"/>
              <a:t>Sinusoidal (Attention Is All You Need)</a:t>
            </a:r>
          </a:p>
          <a:p>
            <a:pPr marL="971550" lvl="1" indent="-514350">
              <a:buAutoNum type="arabicPeriod"/>
            </a:pPr>
            <a:r>
              <a:rPr lang="en-US" dirty="0"/>
              <a:t>Rotary (</a:t>
            </a:r>
            <a:r>
              <a:rPr lang="en-US" dirty="0" err="1"/>
              <a:t>RoPE</a:t>
            </a:r>
            <a:r>
              <a:rPr lang="en-US" dirty="0"/>
              <a:t>)</a:t>
            </a:r>
          </a:p>
          <a:p>
            <a:pPr marL="971550" lvl="1" indent="-514350">
              <a:buAutoNum type="arabicPeriod"/>
            </a:pPr>
            <a:r>
              <a:rPr lang="en-US" dirty="0"/>
              <a:t>T5 Bias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69ADD-DA43-95CE-5D93-3C6095734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E1CEA-3D68-8A7B-1E43-3C387228E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FDE99-1190-C345-50D2-E772AF98C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362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DDD76-6A34-C91E-12A6-854B20E7B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1D7D2-D96A-E414-2553-DDB98DFD3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Extrapolation in current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2C566-DEAE-9E06-474E-18978DCA0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Worst-to-best: Sinusoidal -&gt; </a:t>
            </a:r>
            <a:r>
              <a:rPr lang="en-US" dirty="0" err="1"/>
              <a:t>RoPE</a:t>
            </a:r>
            <a:r>
              <a:rPr lang="en-US" dirty="0"/>
              <a:t> -&gt; T5 Bias</a:t>
            </a:r>
          </a:p>
          <a:p>
            <a:pPr marL="514350" indent="-514350">
              <a:buAutoNum type="arabicPeriod"/>
            </a:pPr>
            <a:r>
              <a:rPr lang="en-US" dirty="0"/>
              <a:t>T5 Bias: learned, shared bias (across heads) dependent on the distance between query and key (relative, not absolute)</a:t>
            </a:r>
          </a:p>
          <a:p>
            <a:pPr marL="971550" lvl="1" indent="-514350">
              <a:buAutoNum type="arabicPeriod"/>
            </a:pPr>
            <a:r>
              <a:rPr lang="en-US" dirty="0"/>
              <a:t>T5 Bias training is twice as slow vs. the sinusoidal method</a:t>
            </a:r>
          </a:p>
          <a:p>
            <a:pPr marL="971550" lvl="1" indent="-514350">
              <a:buAutoNum type="arabicPeriod"/>
            </a:pPr>
            <a:r>
              <a:rPr lang="en-US" dirty="0"/>
              <a:t>Then you might say, since L = 512 for T5 bias and L = 1024 for sinusoidal takes the same time, then we since T5 generalizes well, just train it on a shorter context!</a:t>
            </a:r>
          </a:p>
          <a:p>
            <a:pPr marL="971550" lvl="1" indent="-514350">
              <a:buAutoNum type="arabicPeriod"/>
            </a:pPr>
            <a:r>
              <a:rPr lang="en-US" dirty="0"/>
              <a:t>But if we extrapolate L = 512 T5 bias to L = 1024 for inference, it still takes twice as long…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068A7-FA49-6819-C437-E96FF0F8D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8B585-BC58-FCA8-C351-A053A9089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6FD66-BF9A-99B6-00F7-4F7550D7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49</a:t>
            </a:fld>
            <a:endParaRPr lang="en-US"/>
          </a:p>
        </p:txBody>
      </p:sp>
      <p:pic>
        <p:nvPicPr>
          <p:cNvPr id="8" name="Picture 7" descr="A graph with colorful bars&#10;&#10;Description automatically generated with medium confidence">
            <a:extLst>
              <a:ext uri="{FF2B5EF4-FFF2-40B4-BE49-F238E27FC236}">
                <a16:creationId xmlns:a16="http://schemas.microsoft.com/office/drawing/2014/main" id="{6A3B5F22-CA49-EEEC-F952-AA357EC5F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4843541"/>
            <a:ext cx="7772400" cy="142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4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17B5-3A0D-2E88-B0CA-5B2FF668A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Parallelism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5FA51-DF3A-9D0A-DD25-B89D7F491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1F1D3-E98D-23E3-8B64-8E720DFA8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69874-084B-9A8F-2BC3-C360E3E36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</a:t>
            </a:fld>
            <a:endParaRPr lang="en-US"/>
          </a:p>
        </p:txBody>
      </p:sp>
      <p:grpSp>
        <p:nvGrpSpPr>
          <p:cNvPr id="2269" name="Group 2268">
            <a:extLst>
              <a:ext uri="{FF2B5EF4-FFF2-40B4-BE49-F238E27FC236}">
                <a16:creationId xmlns:a16="http://schemas.microsoft.com/office/drawing/2014/main" id="{90B51FA3-F435-52E5-A01B-18F5EAF1B66D}"/>
              </a:ext>
            </a:extLst>
          </p:cNvPr>
          <p:cNvGrpSpPr/>
          <p:nvPr/>
        </p:nvGrpSpPr>
        <p:grpSpPr>
          <a:xfrm>
            <a:off x="1108167" y="1291236"/>
            <a:ext cx="10695529" cy="4923811"/>
            <a:chOff x="1108167" y="1291236"/>
            <a:chExt cx="10695529" cy="4923811"/>
          </a:xfrm>
        </p:grpSpPr>
        <p:grpSp>
          <p:nvGrpSpPr>
            <p:cNvPr id="2267" name="Group 2266">
              <a:extLst>
                <a:ext uri="{FF2B5EF4-FFF2-40B4-BE49-F238E27FC236}">
                  <a16:creationId xmlns:a16="http://schemas.microsoft.com/office/drawing/2014/main" id="{FA6CBA5B-5FB5-E6DD-16FB-129DFF141711}"/>
                </a:ext>
              </a:extLst>
            </p:cNvPr>
            <p:cNvGrpSpPr/>
            <p:nvPr/>
          </p:nvGrpSpPr>
          <p:grpSpPr>
            <a:xfrm>
              <a:off x="1108167" y="2500720"/>
              <a:ext cx="1040009" cy="2240475"/>
              <a:chOff x="1108167" y="2500720"/>
              <a:chExt cx="1040009" cy="2240475"/>
            </a:xfrm>
          </p:grpSpPr>
          <p:grpSp>
            <p:nvGrpSpPr>
              <p:cNvPr id="2120" name="Group 2119">
                <a:extLst>
                  <a:ext uri="{FF2B5EF4-FFF2-40B4-BE49-F238E27FC236}">
                    <a16:creationId xmlns:a16="http://schemas.microsoft.com/office/drawing/2014/main" id="{C95E43C7-6DCB-A243-0776-3662E101E696}"/>
                  </a:ext>
                </a:extLst>
              </p:cNvPr>
              <p:cNvGrpSpPr/>
              <p:nvPr/>
            </p:nvGrpSpPr>
            <p:grpSpPr>
              <a:xfrm>
                <a:off x="1120565" y="2500720"/>
                <a:ext cx="1027611" cy="2240475"/>
                <a:chOff x="1094907" y="2492139"/>
                <a:chExt cx="1027611" cy="2240475"/>
              </a:xfrm>
            </p:grpSpPr>
            <p:sp>
              <p:nvSpPr>
                <p:cNvPr id="2119" name="Rounded Rectangle 2118">
                  <a:extLst>
                    <a:ext uri="{FF2B5EF4-FFF2-40B4-BE49-F238E27FC236}">
                      <a16:creationId xmlns:a16="http://schemas.microsoft.com/office/drawing/2014/main" id="{1B157765-351F-AF21-9356-1F7ADCB90692}"/>
                    </a:ext>
                  </a:extLst>
                </p:cNvPr>
                <p:cNvSpPr/>
                <p:nvPr/>
              </p:nvSpPr>
              <p:spPr>
                <a:xfrm>
                  <a:off x="1094907" y="2492139"/>
                  <a:ext cx="1027611" cy="2240475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13" name="Magnetic Disk 2112">
                      <a:extLst>
                        <a:ext uri="{FF2B5EF4-FFF2-40B4-BE49-F238E27FC236}">
                          <a16:creationId xmlns:a16="http://schemas.microsoft.com/office/drawing/2014/main" id="{62436318-DCAC-9106-127D-E27D19010A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6625" y="2857000"/>
                      <a:ext cx="764177" cy="503786"/>
                    </a:xfrm>
                    <a:prstGeom prst="flowChartMagneticDisk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13" name="Magnetic Disk 2112">
                      <a:extLst>
                        <a:ext uri="{FF2B5EF4-FFF2-40B4-BE49-F238E27FC236}">
                          <a16:creationId xmlns:a16="http://schemas.microsoft.com/office/drawing/2014/main" id="{62436318-DCAC-9106-127D-E27D19010A32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26625" y="2857000"/>
                      <a:ext cx="764177" cy="503786"/>
                    </a:xfrm>
                    <a:prstGeom prst="flowChartMagneticDisk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15" name="Magnetic Disk 2114">
                      <a:extLst>
                        <a:ext uri="{FF2B5EF4-FFF2-40B4-BE49-F238E27FC236}">
                          <a16:creationId xmlns:a16="http://schemas.microsoft.com/office/drawing/2014/main" id="{155DB505-45E3-FB7A-E0A3-9D3041A6DF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6625" y="3497215"/>
                      <a:ext cx="764177" cy="503786"/>
                    </a:xfrm>
                    <a:prstGeom prst="flowChartMagneticDisk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15" name="Magnetic Disk 2114">
                      <a:extLst>
                        <a:ext uri="{FF2B5EF4-FFF2-40B4-BE49-F238E27FC236}">
                          <a16:creationId xmlns:a16="http://schemas.microsoft.com/office/drawing/2014/main" id="{155DB505-45E3-FB7A-E0A3-9D3041A6DF84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26625" y="3497215"/>
                      <a:ext cx="764177" cy="503786"/>
                    </a:xfrm>
                    <a:prstGeom prst="flowChartMagneticDisk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16" name="Magnetic Disk 2115">
                      <a:extLst>
                        <a:ext uri="{FF2B5EF4-FFF2-40B4-BE49-F238E27FC236}">
                          <a16:creationId xmlns:a16="http://schemas.microsoft.com/office/drawing/2014/main" id="{AC0BD647-5631-8199-821C-1E5DCCAE61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6625" y="4180388"/>
                      <a:ext cx="764177" cy="503786"/>
                    </a:xfrm>
                    <a:prstGeom prst="flowChartMagneticDisk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2116" name="Magnetic Disk 2115">
                      <a:extLst>
                        <a:ext uri="{FF2B5EF4-FFF2-40B4-BE49-F238E27FC236}">
                          <a16:creationId xmlns:a16="http://schemas.microsoft.com/office/drawing/2014/main" id="{AC0BD647-5631-8199-821C-1E5DCCAE614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26625" y="4180388"/>
                      <a:ext cx="764177" cy="503786"/>
                    </a:xfrm>
                    <a:prstGeom prst="flowChartMagneticDisk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21" name="TextBox 2120">
                    <a:extLst>
                      <a:ext uri="{FF2B5EF4-FFF2-40B4-BE49-F238E27FC236}">
                        <a16:creationId xmlns:a16="http://schemas.microsoft.com/office/drawing/2014/main" id="{D0AC64EF-7AD3-47BA-1661-789A67CA0C62}"/>
                      </a:ext>
                    </a:extLst>
                  </p:cNvPr>
                  <p:cNvSpPr txBox="1"/>
                  <p:nvPr/>
                </p:nvSpPr>
                <p:spPr>
                  <a:xfrm>
                    <a:off x="1108167" y="2560543"/>
                    <a:ext cx="1027611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00" dirty="0"/>
                      <a:t>Minibatch </a:t>
                    </a:r>
                    <a14:m>
                      <m:oMath xmlns:m="http://schemas.openxmlformats.org/officeDocument/2006/math">
                        <m:r>
                          <a:rPr lang="en-CA" sz="1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2121" name="TextBox 2120">
                    <a:extLst>
                      <a:ext uri="{FF2B5EF4-FFF2-40B4-BE49-F238E27FC236}">
                        <a16:creationId xmlns:a16="http://schemas.microsoft.com/office/drawing/2014/main" id="{D0AC64EF-7AD3-47BA-1661-789A67CA0C6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8167" y="2560543"/>
                    <a:ext cx="1027611" cy="2462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38" name="Group 2137">
              <a:extLst>
                <a:ext uri="{FF2B5EF4-FFF2-40B4-BE49-F238E27FC236}">
                  <a16:creationId xmlns:a16="http://schemas.microsoft.com/office/drawing/2014/main" id="{E1925CF5-F874-4C01-E518-2B684D46FC61}"/>
                </a:ext>
              </a:extLst>
            </p:cNvPr>
            <p:cNvGrpSpPr/>
            <p:nvPr/>
          </p:nvGrpSpPr>
          <p:grpSpPr>
            <a:xfrm>
              <a:off x="2924103" y="1291236"/>
              <a:ext cx="3953719" cy="1468384"/>
              <a:chOff x="3581400" y="1291236"/>
              <a:chExt cx="3953719" cy="1468384"/>
            </a:xfrm>
          </p:grpSpPr>
          <p:grpSp>
            <p:nvGrpSpPr>
              <p:cNvPr id="2084" name="Group 2083">
                <a:extLst>
                  <a:ext uri="{FF2B5EF4-FFF2-40B4-BE49-F238E27FC236}">
                    <a16:creationId xmlns:a16="http://schemas.microsoft.com/office/drawing/2014/main" id="{56D30E0F-050F-660A-B370-65EA15CBB9BA}"/>
                  </a:ext>
                </a:extLst>
              </p:cNvPr>
              <p:cNvGrpSpPr/>
              <p:nvPr/>
            </p:nvGrpSpPr>
            <p:grpSpPr>
              <a:xfrm>
                <a:off x="3581400" y="1291236"/>
                <a:ext cx="3953719" cy="1468384"/>
                <a:chOff x="3707592" y="1650916"/>
                <a:chExt cx="3953719" cy="1468384"/>
              </a:xfrm>
            </p:grpSpPr>
            <p:grpSp>
              <p:nvGrpSpPr>
                <p:cNvPr id="2079" name="Group 2078">
                  <a:extLst>
                    <a:ext uri="{FF2B5EF4-FFF2-40B4-BE49-F238E27FC236}">
                      <a16:creationId xmlns:a16="http://schemas.microsoft.com/office/drawing/2014/main" id="{95A37078-4A86-62A3-322B-2F7812C8EA4D}"/>
                    </a:ext>
                  </a:extLst>
                </p:cNvPr>
                <p:cNvGrpSpPr/>
                <p:nvPr/>
              </p:nvGrpSpPr>
              <p:grpSpPr>
                <a:xfrm>
                  <a:off x="3707592" y="1650916"/>
                  <a:ext cx="3953719" cy="1468384"/>
                  <a:chOff x="7410994" y="1828799"/>
                  <a:chExt cx="4541535" cy="2874499"/>
                </a:xfrm>
              </p:grpSpPr>
              <p:sp>
                <p:nvSpPr>
                  <p:cNvPr id="2077" name="Rectangle 2076">
                    <a:extLst>
                      <a:ext uri="{FF2B5EF4-FFF2-40B4-BE49-F238E27FC236}">
                        <a16:creationId xmlns:a16="http://schemas.microsoft.com/office/drawing/2014/main" id="{4E483081-A90F-C5E8-51AF-A322426E0A45}"/>
                      </a:ext>
                    </a:extLst>
                  </p:cNvPr>
                  <p:cNvSpPr/>
                  <p:nvPr/>
                </p:nvSpPr>
                <p:spPr>
                  <a:xfrm>
                    <a:off x="7410994" y="1828799"/>
                    <a:ext cx="4541535" cy="287449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28575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078" name="TextBox 2077">
                    <a:extLst>
                      <a:ext uri="{FF2B5EF4-FFF2-40B4-BE49-F238E27FC236}">
                        <a16:creationId xmlns:a16="http://schemas.microsoft.com/office/drawing/2014/main" id="{86684BE5-1DD3-B8D1-62BD-C9649E0E358E}"/>
                      </a:ext>
                    </a:extLst>
                  </p:cNvPr>
                  <p:cNvSpPr txBox="1"/>
                  <p:nvPr/>
                </p:nvSpPr>
                <p:spPr>
                  <a:xfrm>
                    <a:off x="7437119" y="1837508"/>
                    <a:ext cx="931817" cy="4820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/>
                      <a:t>#0</a:t>
                    </a:r>
                  </a:p>
                </p:txBody>
              </p: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1C9BEDA4-A804-7DF4-EC38-4A7D133C5A3C}"/>
                    </a:ext>
                  </a:extLst>
                </p:cNvPr>
                <p:cNvGrpSpPr/>
                <p:nvPr/>
              </p:nvGrpSpPr>
              <p:grpSpPr>
                <a:xfrm rot="5400000">
                  <a:off x="4272104" y="1713450"/>
                  <a:ext cx="1007571" cy="1445622"/>
                  <a:chOff x="2533741" y="2845977"/>
                  <a:chExt cx="1933304" cy="1557500"/>
                </a:xfrm>
              </p:grpSpPr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EFD3ED77-B589-A8D2-FA1E-4B916F229EEE}"/>
                      </a:ext>
                    </a:extLst>
                  </p:cNvPr>
                  <p:cNvSpPr/>
                  <p:nvPr/>
                </p:nvSpPr>
                <p:spPr>
                  <a:xfrm>
                    <a:off x="3017067" y="4109563"/>
                    <a:ext cx="966652" cy="293914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ounded Rectangle 45">
                    <a:extLst>
                      <a:ext uri="{FF2B5EF4-FFF2-40B4-BE49-F238E27FC236}">
                        <a16:creationId xmlns:a16="http://schemas.microsoft.com/office/drawing/2014/main" id="{C5662A1A-120C-C3B7-0424-DA4275240AA8}"/>
                      </a:ext>
                    </a:extLst>
                  </p:cNvPr>
                  <p:cNvSpPr/>
                  <p:nvPr/>
                </p:nvSpPr>
                <p:spPr>
                  <a:xfrm>
                    <a:off x="2533741" y="3477770"/>
                    <a:ext cx="966652" cy="293914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" name="Rounded Rectangle 46">
                    <a:extLst>
                      <a:ext uri="{FF2B5EF4-FFF2-40B4-BE49-F238E27FC236}">
                        <a16:creationId xmlns:a16="http://schemas.microsoft.com/office/drawing/2014/main" id="{41C2B17B-E62E-F6D5-B24C-99DC46E307BF}"/>
                      </a:ext>
                    </a:extLst>
                  </p:cNvPr>
                  <p:cNvSpPr/>
                  <p:nvPr/>
                </p:nvSpPr>
                <p:spPr>
                  <a:xfrm>
                    <a:off x="3500393" y="3477770"/>
                    <a:ext cx="966652" cy="293914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80957002-92C1-9280-D3DE-2064AA785091}"/>
                      </a:ext>
                    </a:extLst>
                  </p:cNvPr>
                  <p:cNvSpPr/>
                  <p:nvPr/>
                </p:nvSpPr>
                <p:spPr>
                  <a:xfrm>
                    <a:off x="3017067" y="2845977"/>
                    <a:ext cx="966652" cy="293914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1" name="Straight Arrow Connector 50">
                    <a:extLst>
                      <a:ext uri="{FF2B5EF4-FFF2-40B4-BE49-F238E27FC236}">
                        <a16:creationId xmlns:a16="http://schemas.microsoft.com/office/drawing/2014/main" id="{EF31DE7A-BA65-5D09-7BB9-1133FDC09B7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500393" y="3771684"/>
                    <a:ext cx="483326" cy="337879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Arrow Connector 51">
                    <a:extLst>
                      <a:ext uri="{FF2B5EF4-FFF2-40B4-BE49-F238E27FC236}">
                        <a16:creationId xmlns:a16="http://schemas.microsoft.com/office/drawing/2014/main" id="{3B659A89-68C9-7CA2-AD18-E85FD589635B}"/>
                      </a:ext>
                    </a:extLst>
                  </p:cNvPr>
                  <p:cNvCxnSpPr>
                    <a:cxnSpLocks/>
                    <a:stCxn id="43" idx="0"/>
                    <a:endCxn id="46" idx="2"/>
                  </p:cNvCxnSpPr>
                  <p:nvPr/>
                </p:nvCxnSpPr>
                <p:spPr>
                  <a:xfrm flipH="1" flipV="1">
                    <a:off x="3017067" y="3771684"/>
                    <a:ext cx="483326" cy="337879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Arrow Connector 54">
                    <a:extLst>
                      <a:ext uri="{FF2B5EF4-FFF2-40B4-BE49-F238E27FC236}">
                        <a16:creationId xmlns:a16="http://schemas.microsoft.com/office/drawing/2014/main" id="{A9CBA0FB-309F-40B8-48EE-09C0F8931A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500393" y="3139890"/>
                    <a:ext cx="483326" cy="337879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55">
                    <a:extLst>
                      <a:ext uri="{FF2B5EF4-FFF2-40B4-BE49-F238E27FC236}">
                        <a16:creationId xmlns:a16="http://schemas.microsoft.com/office/drawing/2014/main" id="{83C22117-48EB-F3BC-A8A5-8E029421EE7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17067" y="3139891"/>
                    <a:ext cx="483326" cy="337879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2124" name="Diagram 2123">
                    <a:extLst>
                      <a:ext uri="{FF2B5EF4-FFF2-40B4-BE49-F238E27FC236}">
                        <a16:creationId xmlns:a16="http://schemas.microsoft.com/office/drawing/2014/main" id="{3DCEFF2A-6E8A-A1BA-573D-9A05E701F780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3126317347"/>
                      </p:ext>
                    </p:extLst>
                  </p:nvPr>
                </p:nvGraphicFramePr>
                <p:xfrm>
                  <a:off x="5422553" y="1389495"/>
                  <a:ext cx="2060293" cy="1267277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7" r:lo="rId8" r:qs="rId9" r:cs="rId10"/>
                  </a:graphicData>
                </a:graphic>
              </p:graphicFrame>
            </mc:Choice>
            <mc:Fallback xmlns="">
              <p:graphicFrame>
                <p:nvGraphicFramePr>
                  <p:cNvPr id="2124" name="Diagram 2123">
                    <a:extLst>
                      <a:ext uri="{FF2B5EF4-FFF2-40B4-BE49-F238E27FC236}">
                        <a16:creationId xmlns:a16="http://schemas.microsoft.com/office/drawing/2014/main" id="{3DCEFF2A-6E8A-A1BA-573D-9A05E701F780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3126317347"/>
                      </p:ext>
                    </p:extLst>
                  </p:nvPr>
                </p:nvGraphicFramePr>
                <p:xfrm>
                  <a:off x="5422553" y="1389495"/>
                  <a:ext cx="2060293" cy="1267277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12" r:lo="rId13" r:qs="rId14" r:cs="rId15"/>
                  </a:graphicData>
                </a:graphic>
              </p:graphicFrame>
            </mc:Fallback>
          </mc:AlternateContent>
        </p:grpSp>
        <p:grpSp>
          <p:nvGrpSpPr>
            <p:cNvPr id="2139" name="Group 2138">
              <a:extLst>
                <a:ext uri="{FF2B5EF4-FFF2-40B4-BE49-F238E27FC236}">
                  <a16:creationId xmlns:a16="http://schemas.microsoft.com/office/drawing/2014/main" id="{E52FC26B-0F0D-9650-D931-135819873109}"/>
                </a:ext>
              </a:extLst>
            </p:cNvPr>
            <p:cNvGrpSpPr/>
            <p:nvPr/>
          </p:nvGrpSpPr>
          <p:grpSpPr>
            <a:xfrm>
              <a:off x="2924102" y="3011513"/>
              <a:ext cx="3953719" cy="1468384"/>
              <a:chOff x="3581400" y="1291236"/>
              <a:chExt cx="3953719" cy="1468384"/>
            </a:xfrm>
          </p:grpSpPr>
          <p:grpSp>
            <p:nvGrpSpPr>
              <p:cNvPr id="2140" name="Group 2139">
                <a:extLst>
                  <a:ext uri="{FF2B5EF4-FFF2-40B4-BE49-F238E27FC236}">
                    <a16:creationId xmlns:a16="http://schemas.microsoft.com/office/drawing/2014/main" id="{7C1B12F5-B444-DC22-448A-17D249033DEE}"/>
                  </a:ext>
                </a:extLst>
              </p:cNvPr>
              <p:cNvGrpSpPr/>
              <p:nvPr/>
            </p:nvGrpSpPr>
            <p:grpSpPr>
              <a:xfrm>
                <a:off x="3581400" y="1291236"/>
                <a:ext cx="3953719" cy="1468384"/>
                <a:chOff x="3707592" y="1650916"/>
                <a:chExt cx="3953719" cy="1468384"/>
              </a:xfrm>
            </p:grpSpPr>
            <p:grpSp>
              <p:nvGrpSpPr>
                <p:cNvPr id="2142" name="Group 2141">
                  <a:extLst>
                    <a:ext uri="{FF2B5EF4-FFF2-40B4-BE49-F238E27FC236}">
                      <a16:creationId xmlns:a16="http://schemas.microsoft.com/office/drawing/2014/main" id="{F769EF41-96EB-93DC-684A-DA4F52246B0D}"/>
                    </a:ext>
                  </a:extLst>
                </p:cNvPr>
                <p:cNvGrpSpPr/>
                <p:nvPr/>
              </p:nvGrpSpPr>
              <p:grpSpPr>
                <a:xfrm>
                  <a:off x="3707592" y="1650916"/>
                  <a:ext cx="3953719" cy="1468384"/>
                  <a:chOff x="7410994" y="1828799"/>
                  <a:chExt cx="4541535" cy="2874499"/>
                </a:xfrm>
              </p:grpSpPr>
              <p:sp>
                <p:nvSpPr>
                  <p:cNvPr id="2152" name="Rectangle 2151">
                    <a:extLst>
                      <a:ext uri="{FF2B5EF4-FFF2-40B4-BE49-F238E27FC236}">
                        <a16:creationId xmlns:a16="http://schemas.microsoft.com/office/drawing/2014/main" id="{272050FA-9879-CB43-AAA0-A1EA306A2020}"/>
                      </a:ext>
                    </a:extLst>
                  </p:cNvPr>
                  <p:cNvSpPr/>
                  <p:nvPr/>
                </p:nvSpPr>
                <p:spPr>
                  <a:xfrm>
                    <a:off x="7410994" y="1828799"/>
                    <a:ext cx="4541535" cy="287449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28575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3" name="TextBox 2152">
                    <a:extLst>
                      <a:ext uri="{FF2B5EF4-FFF2-40B4-BE49-F238E27FC236}">
                        <a16:creationId xmlns:a16="http://schemas.microsoft.com/office/drawing/2014/main" id="{2485F6E1-8F87-4CA8-7797-3DEBE87A8F63}"/>
                      </a:ext>
                    </a:extLst>
                  </p:cNvPr>
                  <p:cNvSpPr txBox="1"/>
                  <p:nvPr/>
                </p:nvSpPr>
                <p:spPr>
                  <a:xfrm>
                    <a:off x="7437119" y="1837508"/>
                    <a:ext cx="931817" cy="4820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/>
                      <a:t>#1</a:t>
                    </a:r>
                  </a:p>
                </p:txBody>
              </p:sp>
            </p:grpSp>
            <p:grpSp>
              <p:nvGrpSpPr>
                <p:cNvPr id="2143" name="Group 2142">
                  <a:extLst>
                    <a:ext uri="{FF2B5EF4-FFF2-40B4-BE49-F238E27FC236}">
                      <a16:creationId xmlns:a16="http://schemas.microsoft.com/office/drawing/2014/main" id="{404A083C-4596-7B71-EF47-15D01C6CC3D2}"/>
                    </a:ext>
                  </a:extLst>
                </p:cNvPr>
                <p:cNvGrpSpPr/>
                <p:nvPr/>
              </p:nvGrpSpPr>
              <p:grpSpPr>
                <a:xfrm rot="5400000">
                  <a:off x="4272104" y="1713450"/>
                  <a:ext cx="1007571" cy="1445622"/>
                  <a:chOff x="2533741" y="2845977"/>
                  <a:chExt cx="1933304" cy="1557500"/>
                </a:xfrm>
              </p:grpSpPr>
              <p:sp>
                <p:nvSpPr>
                  <p:cNvPr id="2144" name="Rounded Rectangle 2143">
                    <a:extLst>
                      <a:ext uri="{FF2B5EF4-FFF2-40B4-BE49-F238E27FC236}">
                        <a16:creationId xmlns:a16="http://schemas.microsoft.com/office/drawing/2014/main" id="{91B90EB7-E933-0A21-C7B9-23CEE67E7E33}"/>
                      </a:ext>
                    </a:extLst>
                  </p:cNvPr>
                  <p:cNvSpPr/>
                  <p:nvPr/>
                </p:nvSpPr>
                <p:spPr>
                  <a:xfrm>
                    <a:off x="3017067" y="4109563"/>
                    <a:ext cx="966652" cy="293914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5" name="Rounded Rectangle 2144">
                    <a:extLst>
                      <a:ext uri="{FF2B5EF4-FFF2-40B4-BE49-F238E27FC236}">
                        <a16:creationId xmlns:a16="http://schemas.microsoft.com/office/drawing/2014/main" id="{A77F51DD-0BAB-2A26-4B83-5F1DD6BC9977}"/>
                      </a:ext>
                    </a:extLst>
                  </p:cNvPr>
                  <p:cNvSpPr/>
                  <p:nvPr/>
                </p:nvSpPr>
                <p:spPr>
                  <a:xfrm>
                    <a:off x="2533741" y="3477770"/>
                    <a:ext cx="966652" cy="293914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6" name="Rounded Rectangle 2145">
                    <a:extLst>
                      <a:ext uri="{FF2B5EF4-FFF2-40B4-BE49-F238E27FC236}">
                        <a16:creationId xmlns:a16="http://schemas.microsoft.com/office/drawing/2014/main" id="{8BE0081C-70A6-987C-982A-D6C8626D7E66}"/>
                      </a:ext>
                    </a:extLst>
                  </p:cNvPr>
                  <p:cNvSpPr/>
                  <p:nvPr/>
                </p:nvSpPr>
                <p:spPr>
                  <a:xfrm>
                    <a:off x="3500393" y="3477770"/>
                    <a:ext cx="966652" cy="293914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7" name="Rounded Rectangle 2146">
                    <a:extLst>
                      <a:ext uri="{FF2B5EF4-FFF2-40B4-BE49-F238E27FC236}">
                        <a16:creationId xmlns:a16="http://schemas.microsoft.com/office/drawing/2014/main" id="{688200DC-32DC-9AC3-C9E9-E0CF45A59F74}"/>
                      </a:ext>
                    </a:extLst>
                  </p:cNvPr>
                  <p:cNvSpPr/>
                  <p:nvPr/>
                </p:nvSpPr>
                <p:spPr>
                  <a:xfrm>
                    <a:off x="3017067" y="2845977"/>
                    <a:ext cx="966652" cy="293914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148" name="Straight Arrow Connector 2147">
                    <a:extLst>
                      <a:ext uri="{FF2B5EF4-FFF2-40B4-BE49-F238E27FC236}">
                        <a16:creationId xmlns:a16="http://schemas.microsoft.com/office/drawing/2014/main" id="{51D6EF10-909F-3B57-CFBB-3831F721A11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500393" y="3771684"/>
                    <a:ext cx="483326" cy="337879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9" name="Straight Arrow Connector 2148">
                    <a:extLst>
                      <a:ext uri="{FF2B5EF4-FFF2-40B4-BE49-F238E27FC236}">
                        <a16:creationId xmlns:a16="http://schemas.microsoft.com/office/drawing/2014/main" id="{3CEFD476-4931-907A-73C4-25A5B82C2E65}"/>
                      </a:ext>
                    </a:extLst>
                  </p:cNvPr>
                  <p:cNvCxnSpPr>
                    <a:cxnSpLocks/>
                    <a:stCxn id="2144" idx="0"/>
                    <a:endCxn id="2145" idx="2"/>
                  </p:cNvCxnSpPr>
                  <p:nvPr/>
                </p:nvCxnSpPr>
                <p:spPr>
                  <a:xfrm flipH="1" flipV="1">
                    <a:off x="3017067" y="3771684"/>
                    <a:ext cx="483326" cy="337879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0" name="Straight Arrow Connector 2149">
                    <a:extLst>
                      <a:ext uri="{FF2B5EF4-FFF2-40B4-BE49-F238E27FC236}">
                        <a16:creationId xmlns:a16="http://schemas.microsoft.com/office/drawing/2014/main" id="{7A47E1D1-8DA8-03C6-D8CE-0D72631458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500393" y="3139890"/>
                    <a:ext cx="483326" cy="337879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1" name="Straight Arrow Connector 2150">
                    <a:extLst>
                      <a:ext uri="{FF2B5EF4-FFF2-40B4-BE49-F238E27FC236}">
                        <a16:creationId xmlns:a16="http://schemas.microsoft.com/office/drawing/2014/main" id="{88700FD2-A7A9-ED48-92C5-62A0A91F042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17067" y="3139891"/>
                    <a:ext cx="483326" cy="337879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2141" name="Diagram 2140">
                    <a:extLst>
                      <a:ext uri="{FF2B5EF4-FFF2-40B4-BE49-F238E27FC236}">
                        <a16:creationId xmlns:a16="http://schemas.microsoft.com/office/drawing/2014/main" id="{77542ACB-1E3D-5394-3362-E36E3D690B61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1754991092"/>
                      </p:ext>
                    </p:extLst>
                  </p:nvPr>
                </p:nvGraphicFramePr>
                <p:xfrm>
                  <a:off x="5422553" y="1389495"/>
                  <a:ext cx="2060293" cy="1267277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16" r:lo="rId17" r:qs="rId18" r:cs="rId19"/>
                  </a:graphicData>
                </a:graphic>
              </p:graphicFrame>
            </mc:Choice>
            <mc:Fallback xmlns="">
              <p:graphicFrame>
                <p:nvGraphicFramePr>
                  <p:cNvPr id="2141" name="Diagram 2140">
                    <a:extLst>
                      <a:ext uri="{FF2B5EF4-FFF2-40B4-BE49-F238E27FC236}">
                        <a16:creationId xmlns:a16="http://schemas.microsoft.com/office/drawing/2014/main" id="{77542ACB-1E3D-5394-3362-E36E3D690B61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1754991092"/>
                      </p:ext>
                    </p:extLst>
                  </p:nvPr>
                </p:nvGraphicFramePr>
                <p:xfrm>
                  <a:off x="5422553" y="1389495"/>
                  <a:ext cx="2060293" cy="1267277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21" r:lo="rId22" r:qs="rId23" r:cs="rId24"/>
                  </a:graphicData>
                </a:graphic>
              </p:graphicFrame>
            </mc:Fallback>
          </mc:AlternateContent>
        </p:grpSp>
        <p:grpSp>
          <p:nvGrpSpPr>
            <p:cNvPr id="2154" name="Group 2153">
              <a:extLst>
                <a:ext uri="{FF2B5EF4-FFF2-40B4-BE49-F238E27FC236}">
                  <a16:creationId xmlns:a16="http://schemas.microsoft.com/office/drawing/2014/main" id="{D708FB72-FC7D-919B-2259-B24AE90862EA}"/>
                </a:ext>
              </a:extLst>
            </p:cNvPr>
            <p:cNvGrpSpPr/>
            <p:nvPr/>
          </p:nvGrpSpPr>
          <p:grpSpPr>
            <a:xfrm>
              <a:off x="2924101" y="4731790"/>
              <a:ext cx="3953719" cy="1468384"/>
              <a:chOff x="3581400" y="1291236"/>
              <a:chExt cx="3953719" cy="1468384"/>
            </a:xfrm>
          </p:grpSpPr>
          <p:grpSp>
            <p:nvGrpSpPr>
              <p:cNvPr id="2155" name="Group 2154">
                <a:extLst>
                  <a:ext uri="{FF2B5EF4-FFF2-40B4-BE49-F238E27FC236}">
                    <a16:creationId xmlns:a16="http://schemas.microsoft.com/office/drawing/2014/main" id="{03D16D13-B4EA-990D-337C-487A1A2CC674}"/>
                  </a:ext>
                </a:extLst>
              </p:cNvPr>
              <p:cNvGrpSpPr/>
              <p:nvPr/>
            </p:nvGrpSpPr>
            <p:grpSpPr>
              <a:xfrm>
                <a:off x="3581400" y="1291236"/>
                <a:ext cx="3953719" cy="1468384"/>
                <a:chOff x="3707592" y="1650916"/>
                <a:chExt cx="3953719" cy="1468384"/>
              </a:xfrm>
            </p:grpSpPr>
            <p:grpSp>
              <p:nvGrpSpPr>
                <p:cNvPr id="2157" name="Group 2156">
                  <a:extLst>
                    <a:ext uri="{FF2B5EF4-FFF2-40B4-BE49-F238E27FC236}">
                      <a16:creationId xmlns:a16="http://schemas.microsoft.com/office/drawing/2014/main" id="{4F9E32F3-6F58-1670-E122-C97FEAEA1B8D}"/>
                    </a:ext>
                  </a:extLst>
                </p:cNvPr>
                <p:cNvGrpSpPr/>
                <p:nvPr/>
              </p:nvGrpSpPr>
              <p:grpSpPr>
                <a:xfrm>
                  <a:off x="3707592" y="1650916"/>
                  <a:ext cx="3953719" cy="1468384"/>
                  <a:chOff x="7410994" y="1828799"/>
                  <a:chExt cx="4541535" cy="2874499"/>
                </a:xfrm>
              </p:grpSpPr>
              <p:sp>
                <p:nvSpPr>
                  <p:cNvPr id="2167" name="Rectangle 2166">
                    <a:extLst>
                      <a:ext uri="{FF2B5EF4-FFF2-40B4-BE49-F238E27FC236}">
                        <a16:creationId xmlns:a16="http://schemas.microsoft.com/office/drawing/2014/main" id="{A877F827-F99A-F03D-AC77-1FDFA87F688C}"/>
                      </a:ext>
                    </a:extLst>
                  </p:cNvPr>
                  <p:cNvSpPr/>
                  <p:nvPr/>
                </p:nvSpPr>
                <p:spPr>
                  <a:xfrm>
                    <a:off x="7410994" y="1828799"/>
                    <a:ext cx="4541535" cy="287449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28575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68" name="TextBox 2167">
                    <a:extLst>
                      <a:ext uri="{FF2B5EF4-FFF2-40B4-BE49-F238E27FC236}">
                        <a16:creationId xmlns:a16="http://schemas.microsoft.com/office/drawing/2014/main" id="{2C06651D-D1FF-631F-3A9E-48F140D53242}"/>
                      </a:ext>
                    </a:extLst>
                  </p:cNvPr>
                  <p:cNvSpPr txBox="1"/>
                  <p:nvPr/>
                </p:nvSpPr>
                <p:spPr>
                  <a:xfrm>
                    <a:off x="7437119" y="1837508"/>
                    <a:ext cx="931817" cy="4820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/>
                      <a:t>#2</a:t>
                    </a:r>
                  </a:p>
                </p:txBody>
              </p:sp>
            </p:grpSp>
            <p:grpSp>
              <p:nvGrpSpPr>
                <p:cNvPr id="2158" name="Group 2157">
                  <a:extLst>
                    <a:ext uri="{FF2B5EF4-FFF2-40B4-BE49-F238E27FC236}">
                      <a16:creationId xmlns:a16="http://schemas.microsoft.com/office/drawing/2014/main" id="{0C15048D-D7D4-E926-E799-26ADA9923819}"/>
                    </a:ext>
                  </a:extLst>
                </p:cNvPr>
                <p:cNvGrpSpPr/>
                <p:nvPr/>
              </p:nvGrpSpPr>
              <p:grpSpPr>
                <a:xfrm rot="5400000">
                  <a:off x="4272104" y="1713450"/>
                  <a:ext cx="1007571" cy="1445622"/>
                  <a:chOff x="2533741" y="2845977"/>
                  <a:chExt cx="1933304" cy="1557500"/>
                </a:xfrm>
              </p:grpSpPr>
              <p:sp>
                <p:nvSpPr>
                  <p:cNvPr id="2159" name="Rounded Rectangle 2158">
                    <a:extLst>
                      <a:ext uri="{FF2B5EF4-FFF2-40B4-BE49-F238E27FC236}">
                        <a16:creationId xmlns:a16="http://schemas.microsoft.com/office/drawing/2014/main" id="{1E68A4C3-7F7B-18C7-E129-9D81816AAE5A}"/>
                      </a:ext>
                    </a:extLst>
                  </p:cNvPr>
                  <p:cNvSpPr/>
                  <p:nvPr/>
                </p:nvSpPr>
                <p:spPr>
                  <a:xfrm>
                    <a:off x="3017067" y="4109563"/>
                    <a:ext cx="966652" cy="293914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0" name="Rounded Rectangle 2159">
                    <a:extLst>
                      <a:ext uri="{FF2B5EF4-FFF2-40B4-BE49-F238E27FC236}">
                        <a16:creationId xmlns:a16="http://schemas.microsoft.com/office/drawing/2014/main" id="{E25EE281-A10A-A642-D0AC-5E0EBDD56033}"/>
                      </a:ext>
                    </a:extLst>
                  </p:cNvPr>
                  <p:cNvSpPr/>
                  <p:nvPr/>
                </p:nvSpPr>
                <p:spPr>
                  <a:xfrm>
                    <a:off x="2533741" y="3477770"/>
                    <a:ext cx="966652" cy="293914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1" name="Rounded Rectangle 2160">
                    <a:extLst>
                      <a:ext uri="{FF2B5EF4-FFF2-40B4-BE49-F238E27FC236}">
                        <a16:creationId xmlns:a16="http://schemas.microsoft.com/office/drawing/2014/main" id="{7A436DAF-60D2-3D86-6CDB-341CF03C052C}"/>
                      </a:ext>
                    </a:extLst>
                  </p:cNvPr>
                  <p:cNvSpPr/>
                  <p:nvPr/>
                </p:nvSpPr>
                <p:spPr>
                  <a:xfrm>
                    <a:off x="3500393" y="3477770"/>
                    <a:ext cx="966652" cy="293914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2" name="Rounded Rectangle 2161">
                    <a:extLst>
                      <a:ext uri="{FF2B5EF4-FFF2-40B4-BE49-F238E27FC236}">
                        <a16:creationId xmlns:a16="http://schemas.microsoft.com/office/drawing/2014/main" id="{109994ED-4B02-C0D8-3247-AE9B9D23AF9C}"/>
                      </a:ext>
                    </a:extLst>
                  </p:cNvPr>
                  <p:cNvSpPr/>
                  <p:nvPr/>
                </p:nvSpPr>
                <p:spPr>
                  <a:xfrm>
                    <a:off x="3017067" y="2845977"/>
                    <a:ext cx="966652" cy="293914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163" name="Straight Arrow Connector 2162">
                    <a:extLst>
                      <a:ext uri="{FF2B5EF4-FFF2-40B4-BE49-F238E27FC236}">
                        <a16:creationId xmlns:a16="http://schemas.microsoft.com/office/drawing/2014/main" id="{2AD3C9BC-E23B-08EA-C7CD-FAEA7B855BF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500393" y="3771684"/>
                    <a:ext cx="483326" cy="337879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4" name="Straight Arrow Connector 2163">
                    <a:extLst>
                      <a:ext uri="{FF2B5EF4-FFF2-40B4-BE49-F238E27FC236}">
                        <a16:creationId xmlns:a16="http://schemas.microsoft.com/office/drawing/2014/main" id="{262669B4-139E-94F8-EA7D-664CC93072CD}"/>
                      </a:ext>
                    </a:extLst>
                  </p:cNvPr>
                  <p:cNvCxnSpPr>
                    <a:cxnSpLocks/>
                    <a:stCxn id="2159" idx="0"/>
                    <a:endCxn id="2160" idx="2"/>
                  </p:cNvCxnSpPr>
                  <p:nvPr/>
                </p:nvCxnSpPr>
                <p:spPr>
                  <a:xfrm flipH="1" flipV="1">
                    <a:off x="3017067" y="3771684"/>
                    <a:ext cx="483326" cy="337879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5" name="Straight Arrow Connector 2164">
                    <a:extLst>
                      <a:ext uri="{FF2B5EF4-FFF2-40B4-BE49-F238E27FC236}">
                        <a16:creationId xmlns:a16="http://schemas.microsoft.com/office/drawing/2014/main" id="{E73FEFAD-6100-DD50-28D5-0AB2639386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500393" y="3139890"/>
                    <a:ext cx="483326" cy="337879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6" name="Straight Arrow Connector 2165">
                    <a:extLst>
                      <a:ext uri="{FF2B5EF4-FFF2-40B4-BE49-F238E27FC236}">
                        <a16:creationId xmlns:a16="http://schemas.microsoft.com/office/drawing/2014/main" id="{90BEDC7A-4426-3409-2236-38D70BF455F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17067" y="3139891"/>
                    <a:ext cx="483326" cy="337879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2156" name="Diagram 2155">
                    <a:extLst>
                      <a:ext uri="{FF2B5EF4-FFF2-40B4-BE49-F238E27FC236}">
                        <a16:creationId xmlns:a16="http://schemas.microsoft.com/office/drawing/2014/main" id="{B8CB9F9F-EDAB-527B-4173-30FADCF59B44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2603692594"/>
                      </p:ext>
                    </p:extLst>
                  </p:nvPr>
                </p:nvGraphicFramePr>
                <p:xfrm>
                  <a:off x="5422553" y="1389495"/>
                  <a:ext cx="2060293" cy="1267277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25" r:lo="rId26" r:qs="rId27" r:cs="rId28"/>
                  </a:graphicData>
                </a:graphic>
              </p:graphicFrame>
            </mc:Choice>
            <mc:Fallback xmlns="">
              <p:graphicFrame>
                <p:nvGraphicFramePr>
                  <p:cNvPr id="2156" name="Diagram 2155">
                    <a:extLst>
                      <a:ext uri="{FF2B5EF4-FFF2-40B4-BE49-F238E27FC236}">
                        <a16:creationId xmlns:a16="http://schemas.microsoft.com/office/drawing/2014/main" id="{B8CB9F9F-EDAB-527B-4173-30FADCF59B44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2603692594"/>
                      </p:ext>
                    </p:extLst>
                  </p:nvPr>
                </p:nvGraphicFramePr>
                <p:xfrm>
                  <a:off x="5422553" y="1389495"/>
                  <a:ext cx="2060293" cy="1267277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30" r:lo="rId31" r:qs="rId32" r:cs="rId33"/>
                  </a:graphicData>
                </a:graphic>
              </p:graphicFrame>
            </mc:Fallback>
          </mc:AlternateContent>
        </p:grpSp>
        <p:grpSp>
          <p:nvGrpSpPr>
            <p:cNvPr id="2172" name="Group 2171">
              <a:extLst>
                <a:ext uri="{FF2B5EF4-FFF2-40B4-BE49-F238E27FC236}">
                  <a16:creationId xmlns:a16="http://schemas.microsoft.com/office/drawing/2014/main" id="{90A08E80-9158-65CE-ED3D-3242247C3AFB}"/>
                </a:ext>
              </a:extLst>
            </p:cNvPr>
            <p:cNvGrpSpPr/>
            <p:nvPr/>
          </p:nvGrpSpPr>
          <p:grpSpPr>
            <a:xfrm>
              <a:off x="7849977" y="1291236"/>
              <a:ext cx="3953719" cy="4908938"/>
              <a:chOff x="7410994" y="1828799"/>
              <a:chExt cx="4541535" cy="2874499"/>
            </a:xfrm>
          </p:grpSpPr>
          <p:sp>
            <p:nvSpPr>
              <p:cNvPr id="2182" name="Rectangle 2181">
                <a:extLst>
                  <a:ext uri="{FF2B5EF4-FFF2-40B4-BE49-F238E27FC236}">
                    <a16:creationId xmlns:a16="http://schemas.microsoft.com/office/drawing/2014/main" id="{EA192176-FEB2-0A33-7406-2FF55EDCA26B}"/>
                  </a:ext>
                </a:extLst>
              </p:cNvPr>
              <p:cNvSpPr/>
              <p:nvPr/>
            </p:nvSpPr>
            <p:spPr>
              <a:xfrm>
                <a:off x="7410994" y="1828799"/>
                <a:ext cx="4541535" cy="28744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83" name="TextBox 2182">
                <a:extLst>
                  <a:ext uri="{FF2B5EF4-FFF2-40B4-BE49-F238E27FC236}">
                    <a16:creationId xmlns:a16="http://schemas.microsoft.com/office/drawing/2014/main" id="{904EAE0C-2472-C6DC-C47D-E3B39B55A7CC}"/>
                  </a:ext>
                </a:extLst>
              </p:cNvPr>
              <p:cNvSpPr txBox="1"/>
              <p:nvPr/>
            </p:nvSpPr>
            <p:spPr>
              <a:xfrm>
                <a:off x="7437119" y="1837508"/>
                <a:ext cx="1272547" cy="234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Parameter Server (or all-reduce)</a:t>
                </a:r>
              </a:p>
            </p:txBody>
          </p:sp>
        </p:grpSp>
        <p:grpSp>
          <p:nvGrpSpPr>
            <p:cNvPr id="2173" name="Group 2172">
              <a:extLst>
                <a:ext uri="{FF2B5EF4-FFF2-40B4-BE49-F238E27FC236}">
                  <a16:creationId xmlns:a16="http://schemas.microsoft.com/office/drawing/2014/main" id="{9654B31B-AA21-9BA8-3A02-7D5470F436FB}"/>
                </a:ext>
              </a:extLst>
            </p:cNvPr>
            <p:cNvGrpSpPr/>
            <p:nvPr/>
          </p:nvGrpSpPr>
          <p:grpSpPr>
            <a:xfrm rot="5400000">
              <a:off x="9273699" y="4794325"/>
              <a:ext cx="1007571" cy="1445622"/>
              <a:chOff x="2533741" y="2845977"/>
              <a:chExt cx="1933304" cy="1557500"/>
            </a:xfrm>
          </p:grpSpPr>
          <p:sp>
            <p:nvSpPr>
              <p:cNvPr id="2174" name="Rounded Rectangle 2173">
                <a:extLst>
                  <a:ext uri="{FF2B5EF4-FFF2-40B4-BE49-F238E27FC236}">
                    <a16:creationId xmlns:a16="http://schemas.microsoft.com/office/drawing/2014/main" id="{1EED5CBE-8B1A-6A04-CAC7-6AD6DBC82E5C}"/>
                  </a:ext>
                </a:extLst>
              </p:cNvPr>
              <p:cNvSpPr/>
              <p:nvPr/>
            </p:nvSpPr>
            <p:spPr>
              <a:xfrm>
                <a:off x="3017067" y="4109563"/>
                <a:ext cx="966652" cy="293914"/>
              </a:xfrm>
              <a:prstGeom prst="round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5" name="Rounded Rectangle 2174">
                <a:extLst>
                  <a:ext uri="{FF2B5EF4-FFF2-40B4-BE49-F238E27FC236}">
                    <a16:creationId xmlns:a16="http://schemas.microsoft.com/office/drawing/2014/main" id="{2B36ED28-DAFE-4944-BD76-6B1A5161626F}"/>
                  </a:ext>
                </a:extLst>
              </p:cNvPr>
              <p:cNvSpPr/>
              <p:nvPr/>
            </p:nvSpPr>
            <p:spPr>
              <a:xfrm>
                <a:off x="2533741" y="3477770"/>
                <a:ext cx="966652" cy="293914"/>
              </a:xfrm>
              <a:prstGeom prst="round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76" name="Rounded Rectangle 2175">
                <a:extLst>
                  <a:ext uri="{FF2B5EF4-FFF2-40B4-BE49-F238E27FC236}">
                    <a16:creationId xmlns:a16="http://schemas.microsoft.com/office/drawing/2014/main" id="{44EB0B7D-EE81-7EE5-F8E2-285687BF475E}"/>
                  </a:ext>
                </a:extLst>
              </p:cNvPr>
              <p:cNvSpPr/>
              <p:nvPr/>
            </p:nvSpPr>
            <p:spPr>
              <a:xfrm>
                <a:off x="3500393" y="3477770"/>
                <a:ext cx="966652" cy="293914"/>
              </a:xfrm>
              <a:prstGeom prst="round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7" name="Rounded Rectangle 2176">
                <a:extLst>
                  <a:ext uri="{FF2B5EF4-FFF2-40B4-BE49-F238E27FC236}">
                    <a16:creationId xmlns:a16="http://schemas.microsoft.com/office/drawing/2014/main" id="{1E5251AD-E308-970E-095B-17DA49BA1429}"/>
                  </a:ext>
                </a:extLst>
              </p:cNvPr>
              <p:cNvSpPr/>
              <p:nvPr/>
            </p:nvSpPr>
            <p:spPr>
              <a:xfrm>
                <a:off x="3017067" y="2845977"/>
                <a:ext cx="966652" cy="293914"/>
              </a:xfrm>
              <a:prstGeom prst="round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78" name="Straight Arrow Connector 2177">
                <a:extLst>
                  <a:ext uri="{FF2B5EF4-FFF2-40B4-BE49-F238E27FC236}">
                    <a16:creationId xmlns:a16="http://schemas.microsoft.com/office/drawing/2014/main" id="{301F1C6B-9A78-2B2C-87F7-2E8FC4F962AC}"/>
                  </a:ext>
                </a:extLst>
              </p:cNvPr>
              <p:cNvCxnSpPr/>
              <p:nvPr/>
            </p:nvCxnSpPr>
            <p:spPr>
              <a:xfrm flipV="1">
                <a:off x="3500393" y="3771684"/>
                <a:ext cx="483326" cy="33787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9" name="Straight Arrow Connector 2178">
                <a:extLst>
                  <a:ext uri="{FF2B5EF4-FFF2-40B4-BE49-F238E27FC236}">
                    <a16:creationId xmlns:a16="http://schemas.microsoft.com/office/drawing/2014/main" id="{DA76EC21-9115-E5D3-3AB8-2E809AB82FA8}"/>
                  </a:ext>
                </a:extLst>
              </p:cNvPr>
              <p:cNvCxnSpPr>
                <a:cxnSpLocks/>
                <a:stCxn id="2174" idx="0"/>
                <a:endCxn id="2175" idx="2"/>
              </p:cNvCxnSpPr>
              <p:nvPr/>
            </p:nvCxnSpPr>
            <p:spPr>
              <a:xfrm flipH="1" flipV="1">
                <a:off x="3017067" y="3771684"/>
                <a:ext cx="483326" cy="33787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0" name="Straight Arrow Connector 2179">
                <a:extLst>
                  <a:ext uri="{FF2B5EF4-FFF2-40B4-BE49-F238E27FC236}">
                    <a16:creationId xmlns:a16="http://schemas.microsoft.com/office/drawing/2014/main" id="{A52FE537-EFC2-E338-5619-3B022FAAD2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0393" y="3139890"/>
                <a:ext cx="483326" cy="33787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1" name="Straight Arrow Connector 2180">
                <a:extLst>
                  <a:ext uri="{FF2B5EF4-FFF2-40B4-BE49-F238E27FC236}">
                    <a16:creationId xmlns:a16="http://schemas.microsoft.com/office/drawing/2014/main" id="{F54C49D5-950F-2A34-AD3E-A6ABB2214AE9}"/>
                  </a:ext>
                </a:extLst>
              </p:cNvPr>
              <p:cNvCxnSpPr/>
              <p:nvPr/>
            </p:nvCxnSpPr>
            <p:spPr>
              <a:xfrm flipV="1">
                <a:off x="3017067" y="3139891"/>
                <a:ext cx="483326" cy="33787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30" name="Group 2229">
              <a:extLst>
                <a:ext uri="{FF2B5EF4-FFF2-40B4-BE49-F238E27FC236}">
                  <a16:creationId xmlns:a16="http://schemas.microsoft.com/office/drawing/2014/main" id="{AC215D52-D1EA-6E1B-A49D-FE1E2624B316}"/>
                </a:ext>
              </a:extLst>
            </p:cNvPr>
            <p:cNvGrpSpPr/>
            <p:nvPr/>
          </p:nvGrpSpPr>
          <p:grpSpPr>
            <a:xfrm>
              <a:off x="8948563" y="1672288"/>
              <a:ext cx="1750422" cy="1312371"/>
              <a:chOff x="8165661" y="2058013"/>
              <a:chExt cx="1750422" cy="1312371"/>
            </a:xfrm>
          </p:grpSpPr>
          <p:grpSp>
            <p:nvGrpSpPr>
              <p:cNvPr id="2184" name="Group 2183">
                <a:extLst>
                  <a:ext uri="{FF2B5EF4-FFF2-40B4-BE49-F238E27FC236}">
                    <a16:creationId xmlns:a16="http://schemas.microsoft.com/office/drawing/2014/main" id="{F212AE89-6235-CD72-925A-758EEAC27B66}"/>
                  </a:ext>
                </a:extLst>
              </p:cNvPr>
              <p:cNvGrpSpPr/>
              <p:nvPr/>
            </p:nvGrpSpPr>
            <p:grpSpPr>
              <a:xfrm rot="5400000">
                <a:off x="8384686" y="1838988"/>
                <a:ext cx="1007571" cy="1445622"/>
                <a:chOff x="2533741" y="2845977"/>
                <a:chExt cx="1933304" cy="1557500"/>
              </a:xfrm>
              <a:solidFill>
                <a:schemeClr val="accent2">
                  <a:lumMod val="40000"/>
                  <a:lumOff val="60000"/>
                </a:schemeClr>
              </a:solidFill>
            </p:grpSpPr>
            <p:sp>
              <p:nvSpPr>
                <p:cNvPr id="2185" name="Rounded Rectangle 2184">
                  <a:extLst>
                    <a:ext uri="{FF2B5EF4-FFF2-40B4-BE49-F238E27FC236}">
                      <a16:creationId xmlns:a16="http://schemas.microsoft.com/office/drawing/2014/main" id="{63EC2DF2-590C-E8A6-D4DC-39DD3171EF63}"/>
                    </a:ext>
                  </a:extLst>
                </p:cNvPr>
                <p:cNvSpPr/>
                <p:nvPr/>
              </p:nvSpPr>
              <p:spPr>
                <a:xfrm>
                  <a:off x="3017067" y="4109563"/>
                  <a:ext cx="966652" cy="293914"/>
                </a:xfrm>
                <a:prstGeom prst="roundRect">
                  <a:avLst/>
                </a:prstGeom>
                <a:grpFill/>
                <a:ln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6" name="Rounded Rectangle 2185">
                  <a:extLst>
                    <a:ext uri="{FF2B5EF4-FFF2-40B4-BE49-F238E27FC236}">
                      <a16:creationId xmlns:a16="http://schemas.microsoft.com/office/drawing/2014/main" id="{B396C026-9CA8-2F6E-E801-0AC896640E19}"/>
                    </a:ext>
                  </a:extLst>
                </p:cNvPr>
                <p:cNvSpPr/>
                <p:nvPr/>
              </p:nvSpPr>
              <p:spPr>
                <a:xfrm>
                  <a:off x="2533741" y="3477770"/>
                  <a:ext cx="966652" cy="293914"/>
                </a:xfrm>
                <a:prstGeom prst="roundRect">
                  <a:avLst/>
                </a:prstGeom>
                <a:grpFill/>
                <a:ln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87" name="Rounded Rectangle 2186">
                  <a:extLst>
                    <a:ext uri="{FF2B5EF4-FFF2-40B4-BE49-F238E27FC236}">
                      <a16:creationId xmlns:a16="http://schemas.microsoft.com/office/drawing/2014/main" id="{EFDA60BC-356B-4C04-B69D-28CFE4D5E5ED}"/>
                    </a:ext>
                  </a:extLst>
                </p:cNvPr>
                <p:cNvSpPr/>
                <p:nvPr/>
              </p:nvSpPr>
              <p:spPr>
                <a:xfrm>
                  <a:off x="3500393" y="3477770"/>
                  <a:ext cx="966652" cy="293914"/>
                </a:xfrm>
                <a:prstGeom prst="roundRect">
                  <a:avLst/>
                </a:prstGeom>
                <a:grpFill/>
                <a:ln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8" name="Rounded Rectangle 2187">
                  <a:extLst>
                    <a:ext uri="{FF2B5EF4-FFF2-40B4-BE49-F238E27FC236}">
                      <a16:creationId xmlns:a16="http://schemas.microsoft.com/office/drawing/2014/main" id="{AAD12EB1-CFAC-F168-10DE-E5EA80B565A7}"/>
                    </a:ext>
                  </a:extLst>
                </p:cNvPr>
                <p:cNvSpPr/>
                <p:nvPr/>
              </p:nvSpPr>
              <p:spPr>
                <a:xfrm>
                  <a:off x="3017067" y="2845977"/>
                  <a:ext cx="966652" cy="293914"/>
                </a:xfrm>
                <a:prstGeom prst="roundRect">
                  <a:avLst/>
                </a:prstGeom>
                <a:grpFill/>
                <a:ln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89" name="Straight Arrow Connector 2188">
                  <a:extLst>
                    <a:ext uri="{FF2B5EF4-FFF2-40B4-BE49-F238E27FC236}">
                      <a16:creationId xmlns:a16="http://schemas.microsoft.com/office/drawing/2014/main" id="{F438C6D8-1C72-9110-DF7D-3F0A0DAF81DF}"/>
                    </a:ext>
                  </a:extLst>
                </p:cNvPr>
                <p:cNvCxnSpPr/>
                <p:nvPr/>
              </p:nvCxnSpPr>
              <p:spPr>
                <a:xfrm flipV="1">
                  <a:off x="3500393" y="3771684"/>
                  <a:ext cx="483326" cy="337879"/>
                </a:xfrm>
                <a:prstGeom prst="straightConnector1">
                  <a:avLst/>
                </a:prstGeom>
                <a:grp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0" name="Straight Arrow Connector 2189">
                  <a:extLst>
                    <a:ext uri="{FF2B5EF4-FFF2-40B4-BE49-F238E27FC236}">
                      <a16:creationId xmlns:a16="http://schemas.microsoft.com/office/drawing/2014/main" id="{04CB73B5-4F14-5530-8630-18064A705FBB}"/>
                    </a:ext>
                  </a:extLst>
                </p:cNvPr>
                <p:cNvCxnSpPr>
                  <a:cxnSpLocks/>
                  <a:stCxn id="2185" idx="0"/>
                  <a:endCxn id="2186" idx="2"/>
                </p:cNvCxnSpPr>
                <p:nvPr/>
              </p:nvCxnSpPr>
              <p:spPr>
                <a:xfrm flipH="1" flipV="1">
                  <a:off x="3017067" y="3771684"/>
                  <a:ext cx="483326" cy="337879"/>
                </a:xfrm>
                <a:prstGeom prst="straightConnector1">
                  <a:avLst/>
                </a:prstGeom>
                <a:grp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1" name="Straight Arrow Connector 2190">
                  <a:extLst>
                    <a:ext uri="{FF2B5EF4-FFF2-40B4-BE49-F238E27FC236}">
                      <a16:creationId xmlns:a16="http://schemas.microsoft.com/office/drawing/2014/main" id="{9DA11FFE-1A5A-643E-69AD-441B4692C2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500393" y="3139890"/>
                  <a:ext cx="483326" cy="337879"/>
                </a:xfrm>
                <a:prstGeom prst="straightConnector1">
                  <a:avLst/>
                </a:prstGeom>
                <a:grp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2" name="Straight Arrow Connector 2191">
                  <a:extLst>
                    <a:ext uri="{FF2B5EF4-FFF2-40B4-BE49-F238E27FC236}">
                      <a16:creationId xmlns:a16="http://schemas.microsoft.com/office/drawing/2014/main" id="{189A2D4E-AE2C-05DF-1824-28A4F767F2B7}"/>
                    </a:ext>
                  </a:extLst>
                </p:cNvPr>
                <p:cNvCxnSpPr/>
                <p:nvPr/>
              </p:nvCxnSpPr>
              <p:spPr>
                <a:xfrm flipV="1">
                  <a:off x="3017067" y="3139891"/>
                  <a:ext cx="483326" cy="337879"/>
                </a:xfrm>
                <a:prstGeom prst="straightConnector1">
                  <a:avLst/>
                </a:prstGeom>
                <a:grp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2" name="Group 2211">
                <a:extLst>
                  <a:ext uri="{FF2B5EF4-FFF2-40B4-BE49-F238E27FC236}">
                    <a16:creationId xmlns:a16="http://schemas.microsoft.com/office/drawing/2014/main" id="{012608EB-580B-76E1-AFEE-80BB14F0459E}"/>
                  </a:ext>
                </a:extLst>
              </p:cNvPr>
              <p:cNvGrpSpPr/>
              <p:nvPr/>
            </p:nvGrpSpPr>
            <p:grpSpPr>
              <a:xfrm rot="5400000">
                <a:off x="8537086" y="1991388"/>
                <a:ext cx="1007571" cy="1445622"/>
                <a:chOff x="2533741" y="2845977"/>
                <a:chExt cx="1933304" cy="1557500"/>
              </a:xfrm>
              <a:solidFill>
                <a:schemeClr val="accent2">
                  <a:lumMod val="40000"/>
                  <a:lumOff val="60000"/>
                </a:schemeClr>
              </a:solidFill>
            </p:grpSpPr>
            <p:sp>
              <p:nvSpPr>
                <p:cNvPr id="2213" name="Rounded Rectangle 2212">
                  <a:extLst>
                    <a:ext uri="{FF2B5EF4-FFF2-40B4-BE49-F238E27FC236}">
                      <a16:creationId xmlns:a16="http://schemas.microsoft.com/office/drawing/2014/main" id="{D827AFE2-29F8-01BC-2AF3-40BEBD75D6B4}"/>
                    </a:ext>
                  </a:extLst>
                </p:cNvPr>
                <p:cNvSpPr/>
                <p:nvPr/>
              </p:nvSpPr>
              <p:spPr>
                <a:xfrm>
                  <a:off x="3017067" y="4109563"/>
                  <a:ext cx="966652" cy="293914"/>
                </a:xfrm>
                <a:prstGeom prst="roundRect">
                  <a:avLst/>
                </a:prstGeom>
                <a:grpFill/>
                <a:ln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4" name="Rounded Rectangle 2213">
                  <a:extLst>
                    <a:ext uri="{FF2B5EF4-FFF2-40B4-BE49-F238E27FC236}">
                      <a16:creationId xmlns:a16="http://schemas.microsoft.com/office/drawing/2014/main" id="{494AB2C5-471C-1ACD-A20B-6FD98C94B9AE}"/>
                    </a:ext>
                  </a:extLst>
                </p:cNvPr>
                <p:cNvSpPr/>
                <p:nvPr/>
              </p:nvSpPr>
              <p:spPr>
                <a:xfrm>
                  <a:off x="2533741" y="3477770"/>
                  <a:ext cx="966652" cy="293914"/>
                </a:xfrm>
                <a:prstGeom prst="roundRect">
                  <a:avLst/>
                </a:prstGeom>
                <a:grpFill/>
                <a:ln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15" name="Rounded Rectangle 2214">
                  <a:extLst>
                    <a:ext uri="{FF2B5EF4-FFF2-40B4-BE49-F238E27FC236}">
                      <a16:creationId xmlns:a16="http://schemas.microsoft.com/office/drawing/2014/main" id="{4BB4999D-98EC-7330-5E39-BC06D7E8D7EE}"/>
                    </a:ext>
                  </a:extLst>
                </p:cNvPr>
                <p:cNvSpPr/>
                <p:nvPr/>
              </p:nvSpPr>
              <p:spPr>
                <a:xfrm>
                  <a:off x="3500393" y="3477770"/>
                  <a:ext cx="966652" cy="293914"/>
                </a:xfrm>
                <a:prstGeom prst="roundRect">
                  <a:avLst/>
                </a:prstGeom>
                <a:grpFill/>
                <a:ln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6" name="Rounded Rectangle 2215">
                  <a:extLst>
                    <a:ext uri="{FF2B5EF4-FFF2-40B4-BE49-F238E27FC236}">
                      <a16:creationId xmlns:a16="http://schemas.microsoft.com/office/drawing/2014/main" id="{4D0102EC-F9C8-A9C0-7878-1262563F339E}"/>
                    </a:ext>
                  </a:extLst>
                </p:cNvPr>
                <p:cNvSpPr/>
                <p:nvPr/>
              </p:nvSpPr>
              <p:spPr>
                <a:xfrm>
                  <a:off x="3017067" y="2845977"/>
                  <a:ext cx="966652" cy="293914"/>
                </a:xfrm>
                <a:prstGeom prst="roundRect">
                  <a:avLst/>
                </a:prstGeom>
                <a:grpFill/>
                <a:ln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17" name="Straight Arrow Connector 2216">
                  <a:extLst>
                    <a:ext uri="{FF2B5EF4-FFF2-40B4-BE49-F238E27FC236}">
                      <a16:creationId xmlns:a16="http://schemas.microsoft.com/office/drawing/2014/main" id="{E50427B7-D78E-5588-5535-D233D4A7DE8D}"/>
                    </a:ext>
                  </a:extLst>
                </p:cNvPr>
                <p:cNvCxnSpPr/>
                <p:nvPr/>
              </p:nvCxnSpPr>
              <p:spPr>
                <a:xfrm flipV="1">
                  <a:off x="3500393" y="3771684"/>
                  <a:ext cx="483326" cy="337879"/>
                </a:xfrm>
                <a:prstGeom prst="straightConnector1">
                  <a:avLst/>
                </a:prstGeom>
                <a:grp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8" name="Straight Arrow Connector 2217">
                  <a:extLst>
                    <a:ext uri="{FF2B5EF4-FFF2-40B4-BE49-F238E27FC236}">
                      <a16:creationId xmlns:a16="http://schemas.microsoft.com/office/drawing/2014/main" id="{94D0CC7A-8158-95CD-0D79-DA1FC42B570A}"/>
                    </a:ext>
                  </a:extLst>
                </p:cNvPr>
                <p:cNvCxnSpPr>
                  <a:cxnSpLocks/>
                  <a:stCxn id="2213" idx="0"/>
                  <a:endCxn id="2214" idx="2"/>
                </p:cNvCxnSpPr>
                <p:nvPr/>
              </p:nvCxnSpPr>
              <p:spPr>
                <a:xfrm flipH="1" flipV="1">
                  <a:off x="3017067" y="3771684"/>
                  <a:ext cx="483326" cy="337879"/>
                </a:xfrm>
                <a:prstGeom prst="straightConnector1">
                  <a:avLst/>
                </a:prstGeom>
                <a:grp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9" name="Straight Arrow Connector 2218">
                  <a:extLst>
                    <a:ext uri="{FF2B5EF4-FFF2-40B4-BE49-F238E27FC236}">
                      <a16:creationId xmlns:a16="http://schemas.microsoft.com/office/drawing/2014/main" id="{9CFCB22E-A631-90A7-2423-823DE31CC9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500393" y="3139890"/>
                  <a:ext cx="483326" cy="337879"/>
                </a:xfrm>
                <a:prstGeom prst="straightConnector1">
                  <a:avLst/>
                </a:prstGeom>
                <a:grp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0" name="Straight Arrow Connector 2219">
                  <a:extLst>
                    <a:ext uri="{FF2B5EF4-FFF2-40B4-BE49-F238E27FC236}">
                      <a16:creationId xmlns:a16="http://schemas.microsoft.com/office/drawing/2014/main" id="{A8EDE59E-24DD-1D93-96E5-F602CA530EF4}"/>
                    </a:ext>
                  </a:extLst>
                </p:cNvPr>
                <p:cNvCxnSpPr/>
                <p:nvPr/>
              </p:nvCxnSpPr>
              <p:spPr>
                <a:xfrm flipV="1">
                  <a:off x="3017067" y="3139891"/>
                  <a:ext cx="483326" cy="337879"/>
                </a:xfrm>
                <a:prstGeom prst="straightConnector1">
                  <a:avLst/>
                </a:prstGeom>
                <a:grp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1" name="Group 2220">
                <a:extLst>
                  <a:ext uri="{FF2B5EF4-FFF2-40B4-BE49-F238E27FC236}">
                    <a16:creationId xmlns:a16="http://schemas.microsoft.com/office/drawing/2014/main" id="{22414680-A1F1-EA27-0110-FFAA86284F53}"/>
                  </a:ext>
                </a:extLst>
              </p:cNvPr>
              <p:cNvGrpSpPr/>
              <p:nvPr/>
            </p:nvGrpSpPr>
            <p:grpSpPr>
              <a:xfrm rot="5400000">
                <a:off x="8689486" y="2143788"/>
                <a:ext cx="1007571" cy="1445622"/>
                <a:chOff x="2533741" y="2845977"/>
                <a:chExt cx="1933304" cy="1557500"/>
              </a:xfrm>
              <a:solidFill>
                <a:schemeClr val="accent2">
                  <a:lumMod val="40000"/>
                  <a:lumOff val="60000"/>
                </a:schemeClr>
              </a:solidFill>
            </p:grpSpPr>
            <p:sp>
              <p:nvSpPr>
                <p:cNvPr id="2222" name="Rounded Rectangle 2221">
                  <a:extLst>
                    <a:ext uri="{FF2B5EF4-FFF2-40B4-BE49-F238E27FC236}">
                      <a16:creationId xmlns:a16="http://schemas.microsoft.com/office/drawing/2014/main" id="{208145E9-E7A1-5BA8-A44A-11B921A6FF85}"/>
                    </a:ext>
                  </a:extLst>
                </p:cNvPr>
                <p:cNvSpPr/>
                <p:nvPr/>
              </p:nvSpPr>
              <p:spPr>
                <a:xfrm>
                  <a:off x="3017067" y="4109563"/>
                  <a:ext cx="966652" cy="293914"/>
                </a:xfrm>
                <a:prstGeom prst="roundRect">
                  <a:avLst/>
                </a:prstGeom>
                <a:grpFill/>
                <a:ln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3" name="Rounded Rectangle 2222">
                  <a:extLst>
                    <a:ext uri="{FF2B5EF4-FFF2-40B4-BE49-F238E27FC236}">
                      <a16:creationId xmlns:a16="http://schemas.microsoft.com/office/drawing/2014/main" id="{E198E444-5594-F7AE-E114-20E048A90533}"/>
                    </a:ext>
                  </a:extLst>
                </p:cNvPr>
                <p:cNvSpPr/>
                <p:nvPr/>
              </p:nvSpPr>
              <p:spPr>
                <a:xfrm>
                  <a:off x="2533741" y="3477770"/>
                  <a:ext cx="966652" cy="293914"/>
                </a:xfrm>
                <a:prstGeom prst="roundRect">
                  <a:avLst/>
                </a:prstGeom>
                <a:grpFill/>
                <a:ln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24" name="Rounded Rectangle 2223">
                  <a:extLst>
                    <a:ext uri="{FF2B5EF4-FFF2-40B4-BE49-F238E27FC236}">
                      <a16:creationId xmlns:a16="http://schemas.microsoft.com/office/drawing/2014/main" id="{056F476F-2F88-7966-744A-BE9B36799601}"/>
                    </a:ext>
                  </a:extLst>
                </p:cNvPr>
                <p:cNvSpPr/>
                <p:nvPr/>
              </p:nvSpPr>
              <p:spPr>
                <a:xfrm>
                  <a:off x="3500393" y="3477770"/>
                  <a:ext cx="966652" cy="293914"/>
                </a:xfrm>
                <a:prstGeom prst="roundRect">
                  <a:avLst/>
                </a:prstGeom>
                <a:grpFill/>
                <a:ln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5" name="Rounded Rectangle 2224">
                  <a:extLst>
                    <a:ext uri="{FF2B5EF4-FFF2-40B4-BE49-F238E27FC236}">
                      <a16:creationId xmlns:a16="http://schemas.microsoft.com/office/drawing/2014/main" id="{2A561F1E-CA44-B597-4CA8-ABF5AB5E06D6}"/>
                    </a:ext>
                  </a:extLst>
                </p:cNvPr>
                <p:cNvSpPr/>
                <p:nvPr/>
              </p:nvSpPr>
              <p:spPr>
                <a:xfrm>
                  <a:off x="3017067" y="2845977"/>
                  <a:ext cx="966652" cy="293914"/>
                </a:xfrm>
                <a:prstGeom prst="roundRect">
                  <a:avLst/>
                </a:prstGeom>
                <a:grpFill/>
                <a:ln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26" name="Straight Arrow Connector 2225">
                  <a:extLst>
                    <a:ext uri="{FF2B5EF4-FFF2-40B4-BE49-F238E27FC236}">
                      <a16:creationId xmlns:a16="http://schemas.microsoft.com/office/drawing/2014/main" id="{6C8CBE63-4B69-87C4-4DAF-5B2C7F5B547F}"/>
                    </a:ext>
                  </a:extLst>
                </p:cNvPr>
                <p:cNvCxnSpPr/>
                <p:nvPr/>
              </p:nvCxnSpPr>
              <p:spPr>
                <a:xfrm flipV="1">
                  <a:off x="3500393" y="3771684"/>
                  <a:ext cx="483326" cy="337879"/>
                </a:xfrm>
                <a:prstGeom prst="straightConnector1">
                  <a:avLst/>
                </a:prstGeom>
                <a:grp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7" name="Straight Arrow Connector 2226">
                  <a:extLst>
                    <a:ext uri="{FF2B5EF4-FFF2-40B4-BE49-F238E27FC236}">
                      <a16:creationId xmlns:a16="http://schemas.microsoft.com/office/drawing/2014/main" id="{478F7615-3C03-886A-B295-BFD6F3019A8F}"/>
                    </a:ext>
                  </a:extLst>
                </p:cNvPr>
                <p:cNvCxnSpPr>
                  <a:cxnSpLocks/>
                  <a:stCxn id="2222" idx="0"/>
                  <a:endCxn id="2223" idx="2"/>
                </p:cNvCxnSpPr>
                <p:nvPr/>
              </p:nvCxnSpPr>
              <p:spPr>
                <a:xfrm flipH="1" flipV="1">
                  <a:off x="3017067" y="3771684"/>
                  <a:ext cx="483326" cy="337879"/>
                </a:xfrm>
                <a:prstGeom prst="straightConnector1">
                  <a:avLst/>
                </a:prstGeom>
                <a:grp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8" name="Straight Arrow Connector 2227">
                  <a:extLst>
                    <a:ext uri="{FF2B5EF4-FFF2-40B4-BE49-F238E27FC236}">
                      <a16:creationId xmlns:a16="http://schemas.microsoft.com/office/drawing/2014/main" id="{A9DFD2B4-A630-B259-3208-5B3329BCF2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500393" y="3139890"/>
                  <a:ext cx="483326" cy="337879"/>
                </a:xfrm>
                <a:prstGeom prst="straightConnector1">
                  <a:avLst/>
                </a:prstGeom>
                <a:grp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9" name="Straight Arrow Connector 2228">
                  <a:extLst>
                    <a:ext uri="{FF2B5EF4-FFF2-40B4-BE49-F238E27FC236}">
                      <a16:creationId xmlns:a16="http://schemas.microsoft.com/office/drawing/2014/main" id="{78B4A7C5-B3B4-E171-C03B-0D76F9C4CA27}"/>
                    </a:ext>
                  </a:extLst>
                </p:cNvPr>
                <p:cNvCxnSpPr/>
                <p:nvPr/>
              </p:nvCxnSpPr>
              <p:spPr>
                <a:xfrm flipV="1">
                  <a:off x="3017067" y="3139891"/>
                  <a:ext cx="483326" cy="337879"/>
                </a:xfrm>
                <a:prstGeom prst="straightConnector1">
                  <a:avLst/>
                </a:prstGeom>
                <a:grp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232" name="Diagram 2231">
                  <a:extLst>
                    <a:ext uri="{FF2B5EF4-FFF2-40B4-BE49-F238E27FC236}">
                      <a16:creationId xmlns:a16="http://schemas.microsoft.com/office/drawing/2014/main" id="{5668CB97-2945-2107-DF36-ADD9157D18C3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601368656"/>
                    </p:ext>
                  </p:extLst>
                </p:nvPr>
              </p:nvGraphicFramePr>
              <p:xfrm>
                <a:off x="8490042" y="3150099"/>
                <a:ext cx="2863758" cy="1683528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34" r:lo="rId35" r:qs="rId36" r:cs="rId37"/>
                </a:graphicData>
              </a:graphic>
            </p:graphicFrame>
          </mc:Choice>
          <mc:Fallback xmlns="">
            <p:graphicFrame>
              <p:nvGraphicFramePr>
                <p:cNvPr id="2232" name="Diagram 2231">
                  <a:extLst>
                    <a:ext uri="{FF2B5EF4-FFF2-40B4-BE49-F238E27FC236}">
                      <a16:creationId xmlns:a16="http://schemas.microsoft.com/office/drawing/2014/main" id="{5668CB97-2945-2107-DF36-ADD9157D18C3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601368656"/>
                    </p:ext>
                  </p:extLst>
                </p:nvPr>
              </p:nvGraphicFramePr>
              <p:xfrm>
                <a:off x="8490042" y="3150099"/>
                <a:ext cx="2863758" cy="1683528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39" r:lo="rId40" r:qs="rId41" r:cs="rId42"/>
                </a:graphicData>
              </a:graphic>
            </p:graphicFrame>
          </mc:Fallback>
        </mc:AlternateContent>
        <p:cxnSp>
          <p:nvCxnSpPr>
            <p:cNvPr id="2237" name="Straight Arrow Connector 2236">
              <a:extLst>
                <a:ext uri="{FF2B5EF4-FFF2-40B4-BE49-F238E27FC236}">
                  <a16:creationId xmlns:a16="http://schemas.microsoft.com/office/drawing/2014/main" id="{50EDD4C3-EAE9-46D0-E31F-08207A54CF1A}"/>
                </a:ext>
              </a:extLst>
            </p:cNvPr>
            <p:cNvCxnSpPr>
              <a:stCxn id="2113" idx="4"/>
              <a:endCxn id="2077" idx="1"/>
            </p:cNvCxnSpPr>
            <p:nvPr/>
          </p:nvCxnSpPr>
          <p:spPr>
            <a:xfrm flipV="1">
              <a:off x="2016460" y="2025428"/>
              <a:ext cx="907643" cy="109204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9" name="Straight Arrow Connector 2238">
              <a:extLst>
                <a:ext uri="{FF2B5EF4-FFF2-40B4-BE49-F238E27FC236}">
                  <a16:creationId xmlns:a16="http://schemas.microsoft.com/office/drawing/2014/main" id="{5A88BA27-E74E-7747-8EE6-8C9F15286608}"/>
                </a:ext>
              </a:extLst>
            </p:cNvPr>
            <p:cNvCxnSpPr>
              <a:stCxn id="2115" idx="4"/>
              <a:endCxn id="2152" idx="1"/>
            </p:cNvCxnSpPr>
            <p:nvPr/>
          </p:nvCxnSpPr>
          <p:spPr>
            <a:xfrm flipV="1">
              <a:off x="2016460" y="3745705"/>
              <a:ext cx="907642" cy="11984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1" name="Straight Arrow Connector 2240">
              <a:extLst>
                <a:ext uri="{FF2B5EF4-FFF2-40B4-BE49-F238E27FC236}">
                  <a16:creationId xmlns:a16="http://schemas.microsoft.com/office/drawing/2014/main" id="{D2FAB3D3-B5E6-7A8B-8E90-BB1379A8D55F}"/>
                </a:ext>
              </a:extLst>
            </p:cNvPr>
            <p:cNvCxnSpPr>
              <a:stCxn id="2116" idx="4"/>
              <a:endCxn id="2167" idx="1"/>
            </p:cNvCxnSpPr>
            <p:nvPr/>
          </p:nvCxnSpPr>
          <p:spPr>
            <a:xfrm>
              <a:off x="2016460" y="4440862"/>
              <a:ext cx="907641" cy="102512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1" name="Straight Arrow Connector 2250">
              <a:extLst>
                <a:ext uri="{FF2B5EF4-FFF2-40B4-BE49-F238E27FC236}">
                  <a16:creationId xmlns:a16="http://schemas.microsoft.com/office/drawing/2014/main" id="{8402543E-FCAB-0AE8-4C36-94FBA45ADC59}"/>
                </a:ext>
              </a:extLst>
            </p:cNvPr>
            <p:cNvCxnSpPr>
              <a:cxnSpLocks/>
              <a:stCxn id="2077" idx="3"/>
            </p:cNvCxnSpPr>
            <p:nvPr/>
          </p:nvCxnSpPr>
          <p:spPr>
            <a:xfrm>
              <a:off x="6877822" y="2025428"/>
              <a:ext cx="1612220" cy="16956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53" name="Straight Arrow Connector 2252">
              <a:extLst>
                <a:ext uri="{FF2B5EF4-FFF2-40B4-BE49-F238E27FC236}">
                  <a16:creationId xmlns:a16="http://schemas.microsoft.com/office/drawing/2014/main" id="{FBD8B7A8-9357-8CBE-4E0E-8225051FAA97}"/>
                </a:ext>
              </a:extLst>
            </p:cNvPr>
            <p:cNvCxnSpPr>
              <a:cxnSpLocks/>
              <a:stCxn id="2152" idx="3"/>
            </p:cNvCxnSpPr>
            <p:nvPr/>
          </p:nvCxnSpPr>
          <p:spPr>
            <a:xfrm flipV="1">
              <a:off x="6877821" y="3721100"/>
              <a:ext cx="1612221" cy="2460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55" name="Straight Arrow Connector 2254">
              <a:extLst>
                <a:ext uri="{FF2B5EF4-FFF2-40B4-BE49-F238E27FC236}">
                  <a16:creationId xmlns:a16="http://schemas.microsoft.com/office/drawing/2014/main" id="{394A71F8-34D5-2524-742B-74676891965F}"/>
                </a:ext>
              </a:extLst>
            </p:cNvPr>
            <p:cNvCxnSpPr>
              <a:cxnSpLocks/>
              <a:stCxn id="2167" idx="3"/>
            </p:cNvCxnSpPr>
            <p:nvPr/>
          </p:nvCxnSpPr>
          <p:spPr>
            <a:xfrm flipV="1">
              <a:off x="6877820" y="3721100"/>
              <a:ext cx="1612222" cy="17448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57" name="Straight Arrow Connector 2256">
              <a:extLst>
                <a:ext uri="{FF2B5EF4-FFF2-40B4-BE49-F238E27FC236}">
                  <a16:creationId xmlns:a16="http://schemas.microsoft.com/office/drawing/2014/main" id="{E049A899-CD01-BFB8-D9E6-ADE7A852878D}"/>
                </a:ext>
              </a:extLst>
            </p:cNvPr>
            <p:cNvCxnSpPr/>
            <p:nvPr/>
          </p:nvCxnSpPr>
          <p:spPr>
            <a:xfrm flipH="1" flipV="1">
              <a:off x="6875591" y="2752948"/>
              <a:ext cx="2072972" cy="1703709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9" name="Straight Arrow Connector 2258">
              <a:extLst>
                <a:ext uri="{FF2B5EF4-FFF2-40B4-BE49-F238E27FC236}">
                  <a16:creationId xmlns:a16="http://schemas.microsoft.com/office/drawing/2014/main" id="{907F8BEA-FB20-F0A5-2EA8-0D3BD2067B21}"/>
                </a:ext>
              </a:extLst>
            </p:cNvPr>
            <p:cNvCxnSpPr/>
            <p:nvPr/>
          </p:nvCxnSpPr>
          <p:spPr>
            <a:xfrm flipH="1">
              <a:off x="6875591" y="4456657"/>
              <a:ext cx="2072972" cy="2324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1" name="Straight Arrow Connector 2260">
              <a:extLst>
                <a:ext uri="{FF2B5EF4-FFF2-40B4-BE49-F238E27FC236}">
                  <a16:creationId xmlns:a16="http://schemas.microsoft.com/office/drawing/2014/main" id="{42206703-005A-E413-5BFE-1524C77A2D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5591" y="4456657"/>
              <a:ext cx="2072972" cy="175839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042492"/>
      </p:ext>
    </p:extLst>
  </p:cSld>
  <p:clrMapOvr>
    <a:masterClrMapping/>
  </p:clrMapOvr>
  <p:transition spd="slow">
    <p:push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53DEF-C9D5-7BE5-A22C-86C04450A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B11C-41B6-A810-6393-739FB1A4B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ALiBi</a:t>
            </a:r>
            <a:r>
              <a:rPr lang="en-US" dirty="0"/>
              <a:t> mechanism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012F1-4C63-0487-97AC-11622942F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/>
              <a:t>The encoding applied to a single query (note that only </a:t>
            </a:r>
            <a:r>
              <a:rPr lang="en-US" dirty="0" err="1"/>
              <a:t>i</a:t>
            </a:r>
            <a:r>
              <a:rPr lang="en-US" dirty="0"/>
              <a:t> positions are considered since the rest are masked)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Penalizes attention scores between distant query-key pairs, with the penalty increasing as the distance between a key and a query grows</a:t>
            </a:r>
          </a:p>
          <a:p>
            <a:pPr marL="514350" indent="-514350">
              <a:buAutoNum type="arabicPeriod"/>
            </a:pPr>
            <a:r>
              <a:rPr lang="en-US" dirty="0"/>
              <a:t>Where m is a </a:t>
            </a:r>
            <a:r>
              <a:rPr lang="en-US" i="1" dirty="0"/>
              <a:t>head-specific</a:t>
            </a:r>
            <a:r>
              <a:rPr lang="en-US" dirty="0"/>
              <a:t> constant specified before training. With n heads, we set m = 1/2^(8/n)</a:t>
            </a:r>
          </a:p>
          <a:p>
            <a:pPr marL="971550" lvl="1" indent="-514350">
              <a:buAutoNum type="arabicPeriod"/>
            </a:pPr>
            <a:r>
              <a:rPr lang="en-US" dirty="0"/>
              <a:t>Trainable slopes (m’s) didn’t work well</a:t>
            </a:r>
          </a:p>
          <a:p>
            <a:pPr marL="971550" lvl="1" indent="-514350">
              <a:buAutoNum type="arabicPeriod"/>
            </a:pPr>
            <a:r>
              <a:rPr lang="en-US" dirty="0"/>
              <a:t>Slopes between 0 and 1, that had a higher density around 0 worked well</a:t>
            </a:r>
          </a:p>
          <a:p>
            <a:pPr marL="514350" indent="-514350">
              <a:buAutoNum type="arabicPeriod"/>
            </a:pPr>
            <a:r>
              <a:rPr lang="en-US" dirty="0"/>
              <a:t>n x L x L (n heads) space, since each head has different m</a:t>
            </a:r>
          </a:p>
          <a:p>
            <a:pPr marL="514350" indent="-514350">
              <a:buAutoNum type="arabicPeriod"/>
            </a:pPr>
            <a:r>
              <a:rPr lang="en-US" dirty="0" err="1"/>
              <a:t>ALiBi</a:t>
            </a:r>
            <a:r>
              <a:rPr lang="en-US" dirty="0"/>
              <a:t>, unlike sinusoidal but similar to rotary, is applied at every layer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D8E02-E507-F79F-DF6B-E32EA6A0F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6881F-5DFB-8A98-7572-4EEDEB130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CE255-1686-3458-594B-18E7B4560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E0E4CD-5E85-DFD5-D744-30E9F303A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2000250"/>
            <a:ext cx="63627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718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E5AFE-BE8B-3C8E-D3F3-D59B4F5B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0549B-F8A0-532C-A264-FD4AE7BA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5A9FA-2E44-8022-1D11-97D48C7BF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Given a LM, it can assign the probability to the sentence “a red fox”</a:t>
            </a:r>
          </a:p>
          <a:p>
            <a:pPr marL="971550" lvl="1" indent="-514350">
              <a:buAutoNum type="arabicPeriod"/>
            </a:pPr>
            <a:r>
              <a:rPr lang="en-US" dirty="0"/>
              <a:t>P(a red fox) = P(a)P(red | a)P(fox | a red)</a:t>
            </a:r>
          </a:p>
          <a:p>
            <a:pPr marL="971550" lvl="1" indent="-514350">
              <a:buAutoNum type="arabicPeriod"/>
            </a:pPr>
            <a:r>
              <a:rPr lang="en-US" dirty="0" err="1"/>
              <a:t>Pnorm</a:t>
            </a:r>
            <a:r>
              <a:rPr lang="en-US" dirty="0"/>
              <a:t> (a red fox) = P(W)^(1/n). Here n = 3, </a:t>
            </a:r>
            <a:r>
              <a:rPr lang="en-US" dirty="0" err="1"/>
              <a:t>Pnorm</a:t>
            </a:r>
            <a:r>
              <a:rPr lang="en-US" dirty="0"/>
              <a:t> here = geometric mean</a:t>
            </a:r>
          </a:p>
          <a:p>
            <a:pPr marL="971550" lvl="1" indent="-514350">
              <a:buAutoNum type="arabicPeriod"/>
            </a:pPr>
            <a:r>
              <a:rPr lang="en-US" dirty="0"/>
              <a:t>Perplexity(a red fox) = 1 / </a:t>
            </a:r>
            <a:r>
              <a:rPr lang="en-US" dirty="0" err="1"/>
              <a:t>Pnorm</a:t>
            </a:r>
            <a:r>
              <a:rPr lang="en-US" dirty="0"/>
              <a:t>(a red fox) -&gt; lower is better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4C671-485C-61EC-C640-D66C86B74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B92D2-7555-26C5-283A-93003CDF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75165-FC46-572D-787F-6AEB9A0B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605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77894-7C2F-3E05-9196-E116CC858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5E271-4EAB-A984-01E4-0C3C1AC45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ALiBi</a:t>
            </a:r>
            <a:r>
              <a:rPr lang="en-US" dirty="0"/>
              <a:t> vs. Sinusoidal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870BA-01EF-3FBC-534C-2A81DC0CB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E.g., 1.3 billion parameter LM trained on L = 1024 tokens with </a:t>
            </a:r>
            <a:r>
              <a:rPr lang="en-US" dirty="0" err="1"/>
              <a:t>ALiBi</a:t>
            </a:r>
            <a:r>
              <a:rPr lang="en-US" dirty="0"/>
              <a:t> </a:t>
            </a:r>
          </a:p>
          <a:p>
            <a:pPr marL="514350" indent="-514350">
              <a:buAutoNum type="arabicPeriod"/>
            </a:pPr>
            <a:r>
              <a:rPr lang="en-US" dirty="0"/>
              <a:t>achieves the same perplexity as a sinusoidal model on L = 2048 </a:t>
            </a:r>
          </a:p>
          <a:p>
            <a:pPr marL="514350" indent="-514350">
              <a:buAutoNum type="arabicPeriod"/>
            </a:pPr>
            <a:r>
              <a:rPr lang="en-US" dirty="0"/>
              <a:t>when both are tested on sequences of 2048 tokens</a:t>
            </a:r>
          </a:p>
          <a:p>
            <a:pPr marL="514350" indent="-514350">
              <a:buAutoNum type="arabicPeriod"/>
            </a:pPr>
            <a:r>
              <a:rPr lang="en-US" dirty="0"/>
              <a:t>even though </a:t>
            </a:r>
            <a:r>
              <a:rPr lang="en-US" dirty="0" err="1"/>
              <a:t>ALiBi</a:t>
            </a:r>
            <a:r>
              <a:rPr lang="en-US" dirty="0"/>
              <a:t> is 11% faster and uses 11% less memory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31FED-5181-BA5C-1B3B-58FE2DC9C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189C0-6439-2C66-F358-CC7AB0471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ED870-3EE6-190E-DAE6-A2EFFA55B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838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B2619-CB29-7CE8-BE71-9EB47D45D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7D902-3D03-CB90-6796-B28C3C08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517526"/>
            <a:ext cx="10033000" cy="90216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ALiBi</a:t>
            </a:r>
            <a:r>
              <a:rPr lang="en-US" dirty="0"/>
              <a:t> Results (WikiText-103 + Toronto </a:t>
            </a:r>
            <a:r>
              <a:rPr lang="en-US" dirty="0" err="1"/>
              <a:t>BookCorpus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49294-7260-78AD-AEBD-3C29DAE31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E97F6-52CB-61CC-50FC-B863389DE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BF85-7179-1A95-140C-876FF7D0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53</a:t>
            </a:fld>
            <a:endParaRPr lang="en-US"/>
          </a:p>
        </p:txBody>
      </p:sp>
      <p:pic>
        <p:nvPicPr>
          <p:cNvPr id="8" name="Picture 7" descr="A graph with green and purple dots&#10;&#10;Description automatically generated">
            <a:extLst>
              <a:ext uri="{FF2B5EF4-FFF2-40B4-BE49-F238E27FC236}">
                <a16:creationId xmlns:a16="http://schemas.microsoft.com/office/drawing/2014/main" id="{0CF9000C-BBD4-7DCF-5B8E-4AB6E4654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263" y="2186943"/>
            <a:ext cx="6136537" cy="2770571"/>
          </a:xfrm>
          <a:prstGeom prst="rect">
            <a:avLst/>
          </a:prstGeom>
        </p:spPr>
      </p:pic>
      <p:pic>
        <p:nvPicPr>
          <p:cNvPr id="10" name="Picture 9" descr="A graph of different numbers and colors&#10;&#10;Description automatically generated with medium confidence">
            <a:extLst>
              <a:ext uri="{FF2B5EF4-FFF2-40B4-BE49-F238E27FC236}">
                <a16:creationId xmlns:a16="http://schemas.microsoft.com/office/drawing/2014/main" id="{A42B59AD-25FA-C1F1-51A9-978350207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94" y="2120900"/>
            <a:ext cx="5364406" cy="29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896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A5AEE-5E6D-543D-2701-00C9B3C3A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7ED5E-562A-85E9-48DF-48FD9B3F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ALiBi</a:t>
            </a:r>
            <a:r>
              <a:rPr lang="en-US" dirty="0"/>
              <a:t> Results (CC100 + </a:t>
            </a:r>
            <a:r>
              <a:rPr lang="en-US" dirty="0" err="1"/>
              <a:t>RoBERTa</a:t>
            </a:r>
            <a:r>
              <a:rPr lang="en-US" dirty="0"/>
              <a:t> corpus)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79061-C70D-678F-CAAA-7F5FA2D0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F886D-11BF-DB0B-624D-673168A08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845C1-C666-A7B3-4DF2-37790239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54</a:t>
            </a:fld>
            <a:endParaRPr lang="en-US"/>
          </a:p>
        </p:txBody>
      </p:sp>
      <p:pic>
        <p:nvPicPr>
          <p:cNvPr id="9" name="Picture 8" descr="A graph of training and training&#10;&#10;Description automatically generated">
            <a:extLst>
              <a:ext uri="{FF2B5EF4-FFF2-40B4-BE49-F238E27FC236}">
                <a16:creationId xmlns:a16="http://schemas.microsoft.com/office/drawing/2014/main" id="{7701CCF9-73B6-8442-8563-AAA3E2F8D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87" y="2285112"/>
            <a:ext cx="5679128" cy="2688953"/>
          </a:xfrm>
          <a:prstGeom prst="rect">
            <a:avLst/>
          </a:prstGeom>
        </p:spPr>
      </p:pic>
      <p:pic>
        <p:nvPicPr>
          <p:cNvPr id="11" name="Picture 10" descr="A graph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433CE8E9-6C31-0FED-7288-7A7BF9F6A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715" y="2142389"/>
            <a:ext cx="6358285" cy="294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091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AB628-8B74-BDB4-2478-932F6AF53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072C2-F45A-4749-3830-E768BFBCC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3200" y="1091062"/>
            <a:ext cx="15138400" cy="902162"/>
          </a:xfrm>
        </p:spPr>
        <p:txBody>
          <a:bodyPr/>
          <a:lstStyle/>
          <a:p>
            <a:pPr algn="ctr"/>
            <a:r>
              <a:rPr lang="en-US" dirty="0"/>
              <a:t>Multi-Query 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879FD-4045-ACC1-7999-5402CDC72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75479-7A11-5395-2728-B7105A2C5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2905F-6426-8B8C-FE70-EE1B8E70D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55</a:t>
            </a:fld>
            <a:endParaRPr lang="en-US"/>
          </a:p>
        </p:txBody>
      </p:sp>
      <p:pic>
        <p:nvPicPr>
          <p:cNvPr id="7" name="Picture 6" descr="A diagram of multi-query&#10;&#10;Description automatically generated">
            <a:extLst>
              <a:ext uri="{FF2B5EF4-FFF2-40B4-BE49-F238E27FC236}">
                <a16:creationId xmlns:a16="http://schemas.microsoft.com/office/drawing/2014/main" id="{CC7B7D5A-15DB-335D-0853-9C716A124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838" y="2681630"/>
            <a:ext cx="2830324" cy="308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908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9897A-A208-7BA8-E593-EDE9AACD1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31B1F-E0BC-58D3-9624-5C433781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Attention Basics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4B149-9F16-608D-8689-5C3866781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C9F46-9418-9A2F-7D9F-BCE38C250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70A2B-ACC8-F881-430E-29A7E7CD1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56</a:t>
            </a:fld>
            <a:endParaRPr lang="en-US"/>
          </a:p>
        </p:txBody>
      </p:sp>
      <p:pic>
        <p:nvPicPr>
          <p:cNvPr id="10" name="Picture 9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BC0D56EB-50DB-8984-E18D-28AEED474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1790700"/>
            <a:ext cx="5397500" cy="3238500"/>
          </a:xfrm>
          <a:prstGeom prst="rect">
            <a:avLst/>
          </a:prstGeom>
        </p:spPr>
      </p:pic>
      <p:pic>
        <p:nvPicPr>
          <p:cNvPr id="12" name="Picture 11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FD3B65CB-9A11-7ABC-DBF5-2BBB31E65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744" y="1171806"/>
            <a:ext cx="5044421" cy="518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275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457B2-0570-46E5-D9E2-792B3B8B5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31F85-6D3E-5768-1F8B-F092CC97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Multihead</a:t>
            </a:r>
            <a:r>
              <a:rPr lang="en-US" dirty="0"/>
              <a:t> Attention During 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70684-5338-8FD2-58D4-9C1CC66A9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37F79-F5D1-ECFB-6DE7-94ED61B1E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85577-7536-D96C-91B7-D231C86C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57</a:t>
            </a:fld>
            <a:endParaRPr lang="en-US"/>
          </a:p>
        </p:txBody>
      </p:sp>
      <p:pic>
        <p:nvPicPr>
          <p:cNvPr id="10" name="Picture 9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DF098B70-211C-8F82-39A4-8D66EC938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99" y="1038688"/>
            <a:ext cx="5454613" cy="52097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83A2FB-8BD6-AC6B-47E5-17B130162EBE}"/>
              </a:ext>
            </a:extLst>
          </p:cNvPr>
          <p:cNvSpPr txBox="1"/>
          <p:nvPr/>
        </p:nvSpPr>
        <p:spPr>
          <a:xfrm>
            <a:off x="5905500" y="854538"/>
            <a:ext cx="3768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Simplifying assumptions:</a:t>
            </a:r>
          </a:p>
          <a:p>
            <a:r>
              <a:rPr lang="en-US" dirty="0"/>
              <a:t>- m = n</a:t>
            </a:r>
          </a:p>
          <a:p>
            <a:r>
              <a:rPr lang="en-US" dirty="0"/>
              <a:t>- k = v = d/h</a:t>
            </a:r>
          </a:p>
          <a:p>
            <a:r>
              <a:rPr lang="en-US" dirty="0"/>
              <a:t>- n &lt;= 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1B5D23-298F-A372-09B7-02314F0F5BBD}"/>
              </a:ext>
            </a:extLst>
          </p:cNvPr>
          <p:cNvSpPr txBox="1"/>
          <p:nvPr/>
        </p:nvSpPr>
        <p:spPr>
          <a:xfrm>
            <a:off x="5905500" y="2092967"/>
            <a:ext cx="75118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arithmetic operations: </a:t>
            </a:r>
            <a:r>
              <a:rPr lang="el-GR" sz="1600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r>
              <a:rPr lang="en-US" sz="1600" b="0" i="0" dirty="0">
                <a:solidFill>
                  <a:srgbClr val="202124"/>
                </a:solidFill>
                <a:effectLst/>
                <a:latin typeface="Google Sans"/>
              </a:rPr>
              <a:t>(</a:t>
            </a:r>
            <a:r>
              <a:rPr lang="en-US" sz="1600" dirty="0"/>
              <a:t>bnd^2)</a:t>
            </a:r>
          </a:p>
          <a:p>
            <a:r>
              <a:rPr lang="en-US" sz="1600" dirty="0"/>
              <a:t>Total memory accesses: </a:t>
            </a:r>
            <a:r>
              <a:rPr lang="el-GR" sz="1600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r>
              <a:rPr lang="en-US" sz="1600" b="0" i="0" dirty="0">
                <a:solidFill>
                  <a:srgbClr val="202124"/>
                </a:solidFill>
                <a:effectLst/>
                <a:latin typeface="Google Sans"/>
              </a:rPr>
              <a:t>(</a:t>
            </a:r>
            <a:r>
              <a:rPr lang="en-US" sz="1600" dirty="0" err="1"/>
              <a:t>bnd</a:t>
            </a:r>
            <a:r>
              <a:rPr lang="en-US" sz="1600" dirty="0"/>
              <a:t> (XMQKVOY)+ bhn^2 (logits/weights) </a:t>
            </a:r>
          </a:p>
          <a:p>
            <a:r>
              <a:rPr lang="en-US" sz="1600" dirty="0"/>
              <a:t>+ d^2 (</a:t>
            </a:r>
            <a:r>
              <a:rPr lang="en-US" sz="1600" dirty="0" err="1"/>
              <a:t>P_qkvo</a:t>
            </a:r>
            <a:r>
              <a:rPr lang="en-US" sz="1600" dirty="0"/>
              <a:t>))</a:t>
            </a:r>
          </a:p>
          <a:p>
            <a:r>
              <a:rPr lang="en-US" sz="1600" dirty="0"/>
              <a:t>Memory-to-operations ratio: O(1/d + 1/k + 1/bn) = O(1/k + 1/bn) &lt;&lt; 1</a:t>
            </a:r>
          </a:p>
          <a:p>
            <a:endParaRPr lang="en-US" sz="1600" dirty="0"/>
          </a:p>
          <a:p>
            <a:r>
              <a:rPr lang="en-US" sz="1600" dirty="0"/>
              <a:t>^ This low ratio is necessary for good performance on GPU,</a:t>
            </a:r>
          </a:p>
          <a:p>
            <a:r>
              <a:rPr lang="en-US" sz="1600" dirty="0"/>
              <a:t>Where computational compacity can be two orders of </a:t>
            </a:r>
          </a:p>
          <a:p>
            <a:r>
              <a:rPr lang="en-US" sz="1600" dirty="0"/>
              <a:t>magnitudes larger than memory bandwidth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7CCD6B-ED4C-2E1F-F83A-753A94E53AB0}"/>
              </a:ext>
            </a:extLst>
          </p:cNvPr>
          <p:cNvSpPr txBox="1"/>
          <p:nvPr/>
        </p:nvSpPr>
        <p:spPr>
          <a:xfrm>
            <a:off x="6261100" y="4197444"/>
            <a:ext cx="38480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Op: </a:t>
            </a:r>
            <a:r>
              <a:rPr lang="en-US" sz="1600" dirty="0" err="1"/>
              <a:t>bndkh</a:t>
            </a:r>
            <a:r>
              <a:rPr lang="en-US" sz="1600" dirty="0"/>
              <a:t>, Mem: </a:t>
            </a:r>
            <a:r>
              <a:rPr lang="en-US" sz="1600" dirty="0" err="1"/>
              <a:t>bhnk</a:t>
            </a:r>
            <a:endParaRPr lang="en-US" sz="1600" dirty="0"/>
          </a:p>
          <a:p>
            <a:r>
              <a:rPr lang="en-US" sz="1600" dirty="0"/>
              <a:t>Op: </a:t>
            </a:r>
            <a:r>
              <a:rPr lang="en-US" sz="1600" dirty="0" err="1"/>
              <a:t>bmdkh</a:t>
            </a:r>
            <a:r>
              <a:rPr lang="en-US" sz="1600" dirty="0"/>
              <a:t>, Mem: </a:t>
            </a:r>
            <a:r>
              <a:rPr lang="en-US" sz="1600" dirty="0" err="1"/>
              <a:t>bhmk</a:t>
            </a:r>
            <a:endParaRPr lang="en-US" sz="1600" dirty="0"/>
          </a:p>
          <a:p>
            <a:r>
              <a:rPr lang="en-US" sz="1600" dirty="0"/>
              <a:t>Op: </a:t>
            </a:r>
            <a:r>
              <a:rPr lang="en-US" sz="1600" dirty="0" err="1"/>
              <a:t>bmdvh</a:t>
            </a:r>
            <a:r>
              <a:rPr lang="en-US" sz="1600" dirty="0"/>
              <a:t>, Mem: </a:t>
            </a:r>
            <a:r>
              <a:rPr lang="en-US" sz="1600" dirty="0" err="1"/>
              <a:t>bhmv</a:t>
            </a:r>
            <a:endParaRPr lang="en-US" sz="1600" dirty="0"/>
          </a:p>
          <a:p>
            <a:r>
              <a:rPr lang="en-US" sz="1600" dirty="0"/>
              <a:t>Op: </a:t>
            </a:r>
            <a:r>
              <a:rPr lang="en-US" sz="1600" dirty="0" err="1"/>
              <a:t>bhnkm</a:t>
            </a:r>
            <a:r>
              <a:rPr lang="en-US" sz="1600" dirty="0"/>
              <a:t>, Mem: </a:t>
            </a:r>
            <a:r>
              <a:rPr lang="en-US" sz="1600" dirty="0" err="1"/>
              <a:t>bhnm</a:t>
            </a:r>
            <a:endParaRPr lang="en-US" sz="1600" dirty="0"/>
          </a:p>
          <a:p>
            <a:r>
              <a:rPr lang="en-US" sz="1600" dirty="0"/>
              <a:t>Op: </a:t>
            </a:r>
            <a:r>
              <a:rPr lang="en-US" sz="1600" dirty="0" err="1"/>
              <a:t>bhnm</a:t>
            </a:r>
            <a:r>
              <a:rPr lang="en-US" sz="1600" dirty="0"/>
              <a:t>, Mem: </a:t>
            </a:r>
            <a:r>
              <a:rPr lang="en-US" sz="1600" dirty="0" err="1"/>
              <a:t>bhnm</a:t>
            </a:r>
            <a:endParaRPr lang="en-US" sz="1600" dirty="0"/>
          </a:p>
          <a:p>
            <a:r>
              <a:rPr lang="en-US" sz="1600" dirty="0"/>
              <a:t>Op: </a:t>
            </a:r>
            <a:r>
              <a:rPr lang="en-US" sz="1600" dirty="0" err="1"/>
              <a:t>bhnmv</a:t>
            </a:r>
            <a:r>
              <a:rPr lang="en-US" sz="1600" dirty="0"/>
              <a:t>, Mem: </a:t>
            </a:r>
            <a:r>
              <a:rPr lang="en-US" sz="1600" dirty="0" err="1"/>
              <a:t>bhnv</a:t>
            </a:r>
            <a:endParaRPr lang="en-US" sz="1600" dirty="0"/>
          </a:p>
          <a:p>
            <a:r>
              <a:rPr lang="en-US" sz="1600" dirty="0"/>
              <a:t>Op: </a:t>
            </a:r>
            <a:r>
              <a:rPr lang="en-US" sz="1600" dirty="0" err="1"/>
              <a:t>bhnvd</a:t>
            </a:r>
            <a:r>
              <a:rPr lang="en-US" sz="1600" dirty="0"/>
              <a:t>, Mem: </a:t>
            </a:r>
            <a:r>
              <a:rPr lang="en-US" sz="1600" dirty="0" err="1"/>
              <a:t>bnd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01500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19E91-E26F-9DAA-3C09-61E9839D8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A600F-909B-EC8D-B4AA-D1CDB0909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Multihead</a:t>
            </a:r>
            <a:r>
              <a:rPr lang="en-US" dirty="0"/>
              <a:t> Attention During Inference</a:t>
            </a:r>
          </a:p>
        </p:txBody>
      </p:sp>
      <p:pic>
        <p:nvPicPr>
          <p:cNvPr id="8" name="Content Placeholder 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620FF560-54D9-C372-780F-843A9ABDC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532" y="927100"/>
            <a:ext cx="6763106" cy="539957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6642-3151-22E1-202E-4D0D399A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5C98B-4D92-A411-27F9-68DBED543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E7978-93A1-D44E-DC19-ABC7CD02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970FF5-A57D-FEC8-8FAA-08F6924550D4}"/>
              </a:ext>
            </a:extLst>
          </p:cNvPr>
          <p:cNvSpPr txBox="1"/>
          <p:nvPr/>
        </p:nvSpPr>
        <p:spPr>
          <a:xfrm>
            <a:off x="7251700" y="3879944"/>
            <a:ext cx="38480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Op: </a:t>
            </a:r>
            <a:r>
              <a:rPr lang="en-US" sz="1400" dirty="0" err="1"/>
              <a:t>bhdk</a:t>
            </a:r>
            <a:r>
              <a:rPr lang="en-US" sz="1400" dirty="0"/>
              <a:t>, Mem: </a:t>
            </a:r>
            <a:r>
              <a:rPr lang="en-US" sz="1400" dirty="0" err="1"/>
              <a:t>bhk</a:t>
            </a:r>
            <a:endParaRPr lang="en-US" sz="1400" dirty="0"/>
          </a:p>
          <a:p>
            <a:r>
              <a:rPr lang="en-US" sz="1400" dirty="0"/>
              <a:t>Op: </a:t>
            </a:r>
            <a:r>
              <a:rPr lang="en-US" sz="1400" dirty="0" err="1"/>
              <a:t>bhdk</a:t>
            </a:r>
            <a:r>
              <a:rPr lang="en-US" sz="1400" dirty="0"/>
              <a:t>, Mem: </a:t>
            </a:r>
            <a:r>
              <a:rPr lang="en-US" sz="1400" dirty="0" err="1"/>
              <a:t>bhk</a:t>
            </a:r>
            <a:r>
              <a:rPr lang="en-US" sz="1400" dirty="0"/>
              <a:t>(m+1)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Op: </a:t>
            </a:r>
            <a:r>
              <a:rPr lang="en-US" sz="1400" dirty="0" err="1"/>
              <a:t>bhdv</a:t>
            </a:r>
            <a:r>
              <a:rPr lang="en-US" sz="1400" dirty="0"/>
              <a:t>, Mem: </a:t>
            </a:r>
            <a:r>
              <a:rPr lang="en-US" sz="1400" dirty="0" err="1"/>
              <a:t>bhv</a:t>
            </a:r>
            <a:r>
              <a:rPr lang="en-US" sz="1400" dirty="0"/>
              <a:t>(m+1)</a:t>
            </a:r>
          </a:p>
          <a:p>
            <a:endParaRPr lang="en-US" sz="1400" dirty="0"/>
          </a:p>
          <a:p>
            <a:r>
              <a:rPr lang="en-US" sz="1400" dirty="0"/>
              <a:t>Op: </a:t>
            </a:r>
            <a:r>
              <a:rPr lang="en-US" sz="1400" dirty="0" err="1"/>
              <a:t>bhk</a:t>
            </a:r>
            <a:r>
              <a:rPr lang="en-US" sz="1400" dirty="0"/>
              <a:t>(m+1), Mem: </a:t>
            </a:r>
            <a:r>
              <a:rPr lang="en-US" sz="1400" dirty="0" err="1"/>
              <a:t>bh</a:t>
            </a:r>
            <a:r>
              <a:rPr lang="en-US" sz="1400" dirty="0"/>
              <a:t>(m+1)</a:t>
            </a:r>
          </a:p>
          <a:p>
            <a:r>
              <a:rPr lang="en-US" sz="1400" dirty="0"/>
              <a:t>Op: </a:t>
            </a:r>
            <a:r>
              <a:rPr lang="en-US" sz="1400" dirty="0" err="1"/>
              <a:t>bh</a:t>
            </a:r>
            <a:r>
              <a:rPr lang="en-US" sz="1400" dirty="0"/>
              <a:t>(m+1), Mem: </a:t>
            </a:r>
            <a:r>
              <a:rPr lang="en-US" sz="1400" dirty="0" err="1"/>
              <a:t>bh</a:t>
            </a:r>
            <a:r>
              <a:rPr lang="en-US" sz="1400" dirty="0"/>
              <a:t>(m+1)</a:t>
            </a:r>
          </a:p>
          <a:p>
            <a:r>
              <a:rPr lang="en-US" sz="1400" dirty="0"/>
              <a:t>Op: </a:t>
            </a:r>
            <a:r>
              <a:rPr lang="en-US" sz="1400" dirty="0" err="1"/>
              <a:t>bhmv</a:t>
            </a:r>
            <a:r>
              <a:rPr lang="en-US" sz="1400" dirty="0"/>
              <a:t>, Mem: </a:t>
            </a:r>
            <a:r>
              <a:rPr lang="en-US" sz="1400" dirty="0" err="1"/>
              <a:t>bhv</a:t>
            </a:r>
            <a:endParaRPr lang="en-US" sz="1400" dirty="0"/>
          </a:p>
          <a:p>
            <a:r>
              <a:rPr lang="en-US" sz="1400" dirty="0"/>
              <a:t>Op: </a:t>
            </a:r>
            <a:r>
              <a:rPr lang="en-US" sz="1400" dirty="0" err="1"/>
              <a:t>bhdv</a:t>
            </a:r>
            <a:r>
              <a:rPr lang="en-US" sz="1400" dirty="0"/>
              <a:t>, Mem: bd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85C1EA-FB3B-9CD1-A292-415F0196D439}"/>
              </a:ext>
            </a:extLst>
          </p:cNvPr>
          <p:cNvSpPr txBox="1"/>
          <p:nvPr/>
        </p:nvSpPr>
        <p:spPr>
          <a:xfrm>
            <a:off x="5257800" y="2084541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Across n calls… (to complete an entire sentence)</a:t>
            </a:r>
          </a:p>
          <a:p>
            <a:r>
              <a:rPr lang="en-US" sz="1400" dirty="0"/>
              <a:t>Total arithmetic operations: </a:t>
            </a:r>
            <a:r>
              <a:rPr lang="el-GR" sz="1400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Google Sans"/>
              </a:rPr>
              <a:t>(</a:t>
            </a:r>
            <a:r>
              <a:rPr lang="en-US" sz="1400" dirty="0"/>
              <a:t>bnd^2) again</a:t>
            </a:r>
          </a:p>
          <a:p>
            <a:r>
              <a:rPr lang="en-US" sz="1400" dirty="0"/>
              <a:t>Total memory accesses: </a:t>
            </a:r>
            <a:r>
              <a:rPr lang="el-GR" sz="1400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Google Sans"/>
              </a:rPr>
              <a:t>(</a:t>
            </a:r>
            <a:r>
              <a:rPr lang="en-US" sz="1400" dirty="0"/>
              <a:t>bdn^2 (KV) + nd^2(</a:t>
            </a:r>
            <a:r>
              <a:rPr lang="en-US" sz="1400" dirty="0" err="1"/>
              <a:t>P_qkvo</a:t>
            </a:r>
            <a:r>
              <a:rPr lang="en-US" sz="1400" dirty="0"/>
              <a:t>)) </a:t>
            </a:r>
          </a:p>
          <a:p>
            <a:r>
              <a:rPr lang="en-US" sz="1400" dirty="0"/>
              <a:t>Memory-to-operations ratio: </a:t>
            </a:r>
            <a:r>
              <a:rPr lang="el-GR" sz="1400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Google Sans"/>
              </a:rPr>
              <a:t>(n/d + 1/b) </a:t>
            </a:r>
          </a:p>
          <a:p>
            <a:r>
              <a:rPr lang="en-US" sz="1400" dirty="0">
                <a:solidFill>
                  <a:srgbClr val="202124"/>
                </a:solidFill>
                <a:latin typeface="Google Sans"/>
              </a:rPr>
              <a:t>^ 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Google Sans"/>
              </a:rPr>
              <a:t>approx. 1 when n = d OR b = 1 -&gt; mem becomes BOTTLENECK</a:t>
            </a:r>
          </a:p>
          <a:p>
            <a:endParaRPr lang="en-US" sz="1400" dirty="0">
              <a:solidFill>
                <a:srgbClr val="202124"/>
              </a:solidFill>
              <a:latin typeface="Google Sans"/>
            </a:endParaRPr>
          </a:p>
          <a:p>
            <a:r>
              <a:rPr lang="en-US" sz="1400" dirty="0">
                <a:solidFill>
                  <a:srgbClr val="202124"/>
                </a:solidFill>
                <a:latin typeface="Google Sans"/>
              </a:rPr>
              <a:t>Resolving 1/b easy, n/d non-trivial, came from reloading KV each step of the way</a:t>
            </a:r>
          </a:p>
          <a:p>
            <a:r>
              <a:rPr lang="en-US" sz="1400" dirty="0"/>
              <a:t>Note: in an efficient implementation, the ratio is </a:t>
            </a:r>
            <a:r>
              <a:rPr lang="el-GR" sz="1400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Google Sans"/>
              </a:rPr>
              <a:t>(1/d + 1/b)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343B7B-BA86-64EA-7419-CCB584D4CA10}"/>
              </a:ext>
            </a:extLst>
          </p:cNvPr>
          <p:cNvSpPr txBox="1"/>
          <p:nvPr/>
        </p:nvSpPr>
        <p:spPr>
          <a:xfrm>
            <a:off x="5257800" y="884212"/>
            <a:ext cx="3768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Simplifying assumptions:</a:t>
            </a:r>
          </a:p>
          <a:p>
            <a:r>
              <a:rPr lang="en-US" dirty="0"/>
              <a:t>- m depends on which call we’re at</a:t>
            </a:r>
          </a:p>
          <a:p>
            <a:r>
              <a:rPr lang="en-US" dirty="0"/>
              <a:t>- k = v = d/h</a:t>
            </a:r>
          </a:p>
          <a:p>
            <a:r>
              <a:rPr lang="en-US" dirty="0"/>
              <a:t>- n &lt;= d</a:t>
            </a:r>
          </a:p>
        </p:txBody>
      </p:sp>
    </p:spTree>
    <p:extLst>
      <p:ext uri="{BB962C8B-B14F-4D97-AF65-F5344CB8AC3E}">
        <p14:creationId xmlns:p14="http://schemas.microsoft.com/office/powerpoint/2010/main" val="2016162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BF8A2-2D50-A2CF-79A9-26643B4C2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11DCC-02E0-B758-A607-34861EE1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n/d 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44F8-1749-A5C7-BDDB-B503007E1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Limit n, the sequence length</a:t>
            </a:r>
          </a:p>
          <a:p>
            <a:pPr marL="514350" indent="-514350">
              <a:buAutoNum type="arabicPeriod"/>
            </a:pPr>
            <a:r>
              <a:rPr lang="en-US" dirty="0"/>
              <a:t>Reduce the number of positions being attended to to a local neighborhood, thus reducing K/V</a:t>
            </a:r>
          </a:p>
          <a:p>
            <a:pPr marL="514350" indent="-514350">
              <a:buAutoNum type="arabicPeriod"/>
            </a:pPr>
            <a:r>
              <a:rPr lang="en-US" dirty="0"/>
              <a:t>Multi-query Attention: keep the same K/V across different heads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D7473-44BB-763F-DAF4-A3DBFC628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A9274-57D6-33D6-E552-793181B7C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7328-5DDB-0F84-5CFC-E753F81B5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6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17B5-3A0D-2E88-B0CA-5B2FF668A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Parallelism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C815B243-3371-0E95-90EE-6B040B42C8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995020"/>
              </p:ext>
            </p:extLst>
          </p:nvPr>
        </p:nvGraphicFramePr>
        <p:xfrm>
          <a:off x="838200" y="1260629"/>
          <a:ext cx="10515600" cy="4916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5FA51-DF3A-9D0A-DD25-B89D7F491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1F1D3-E98D-23E3-8B64-8E720DFA8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69874-084B-9A8F-2BC3-C360E3E36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96087"/>
      </p:ext>
    </p:extLst>
  </p:cSld>
  <p:clrMapOvr>
    <a:masterClrMapping/>
  </p:clrMapOvr>
  <p:transition spd="slow">
    <p:push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E422F-B0A0-3839-C18C-898D74EEA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D7C33-9E97-9ACA-C13E-C40DA2BF3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Multiquery</a:t>
            </a:r>
            <a:r>
              <a:rPr lang="en-US" dirty="0"/>
              <a:t> Attention During 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8A06D-1A97-45C6-9CF7-D15367DF0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2B139-6CF7-650D-2BBC-16FF16E4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4F6FE-7301-2D83-77CD-40CB068B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60</a:t>
            </a:fld>
            <a:endParaRPr lang="en-US"/>
          </a:p>
        </p:txBody>
      </p:sp>
      <p:pic>
        <p:nvPicPr>
          <p:cNvPr id="8" name="Picture 7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954C6DC9-718D-5EDC-211D-485E0971D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41" y="1038688"/>
            <a:ext cx="5349559" cy="52108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426009-7D13-E686-3362-291126F8950A}"/>
              </a:ext>
            </a:extLst>
          </p:cNvPr>
          <p:cNvSpPr txBox="1"/>
          <p:nvPr/>
        </p:nvSpPr>
        <p:spPr>
          <a:xfrm>
            <a:off x="6261100" y="4197444"/>
            <a:ext cx="38480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Op: </a:t>
            </a:r>
            <a:r>
              <a:rPr lang="en-US" sz="1600" dirty="0" err="1"/>
              <a:t>bndkh</a:t>
            </a:r>
            <a:r>
              <a:rPr lang="en-US" sz="1600" dirty="0"/>
              <a:t>, Mem: </a:t>
            </a:r>
            <a:r>
              <a:rPr lang="en-US" sz="1600" dirty="0" err="1"/>
              <a:t>bhnk</a:t>
            </a:r>
            <a:endParaRPr lang="en-US" sz="1600" dirty="0"/>
          </a:p>
          <a:p>
            <a:r>
              <a:rPr lang="en-US" sz="1600" dirty="0"/>
              <a:t>Op: </a:t>
            </a:r>
            <a:r>
              <a:rPr lang="en-US" sz="1600" dirty="0" err="1"/>
              <a:t>bmdk</a:t>
            </a:r>
            <a:r>
              <a:rPr lang="en-US" sz="1600" dirty="0"/>
              <a:t>, Mem: </a:t>
            </a:r>
            <a:r>
              <a:rPr lang="en-US" sz="1600" dirty="0" err="1"/>
              <a:t>bmk</a:t>
            </a:r>
            <a:endParaRPr lang="en-US" sz="1600" dirty="0"/>
          </a:p>
          <a:p>
            <a:r>
              <a:rPr lang="en-US" sz="1600" dirty="0"/>
              <a:t>Op: </a:t>
            </a:r>
            <a:r>
              <a:rPr lang="en-US" sz="1600" dirty="0" err="1"/>
              <a:t>bmdv</a:t>
            </a:r>
            <a:r>
              <a:rPr lang="en-US" sz="1600" dirty="0"/>
              <a:t>, Mem: </a:t>
            </a:r>
            <a:r>
              <a:rPr lang="en-US" sz="1600" dirty="0" err="1"/>
              <a:t>bmv</a:t>
            </a:r>
            <a:endParaRPr lang="en-US" sz="1600" dirty="0"/>
          </a:p>
          <a:p>
            <a:r>
              <a:rPr lang="en-US" sz="1600" dirty="0"/>
              <a:t>Op: </a:t>
            </a:r>
            <a:r>
              <a:rPr lang="en-US" sz="1600" dirty="0" err="1"/>
              <a:t>bhnkm</a:t>
            </a:r>
            <a:r>
              <a:rPr lang="en-US" sz="1600" dirty="0"/>
              <a:t>, Mem: </a:t>
            </a:r>
            <a:r>
              <a:rPr lang="en-US" sz="1600" dirty="0" err="1"/>
              <a:t>bhnm</a:t>
            </a:r>
            <a:endParaRPr lang="en-US" sz="1600" dirty="0"/>
          </a:p>
          <a:p>
            <a:r>
              <a:rPr lang="en-US" sz="1600" dirty="0"/>
              <a:t>Op: </a:t>
            </a:r>
            <a:r>
              <a:rPr lang="en-US" sz="1600" dirty="0" err="1"/>
              <a:t>bhnm</a:t>
            </a:r>
            <a:r>
              <a:rPr lang="en-US" sz="1600" dirty="0"/>
              <a:t>, Mem: </a:t>
            </a:r>
            <a:r>
              <a:rPr lang="en-US" sz="1600" dirty="0" err="1"/>
              <a:t>bhnm</a:t>
            </a:r>
            <a:endParaRPr lang="en-US" sz="1600" dirty="0"/>
          </a:p>
          <a:p>
            <a:r>
              <a:rPr lang="en-US" sz="1600" dirty="0"/>
              <a:t>Op: </a:t>
            </a:r>
            <a:r>
              <a:rPr lang="en-US" sz="1600" dirty="0" err="1"/>
              <a:t>bhnmv</a:t>
            </a:r>
            <a:r>
              <a:rPr lang="en-US" sz="1600" dirty="0"/>
              <a:t>, Mem: </a:t>
            </a:r>
            <a:r>
              <a:rPr lang="en-US" sz="1600" dirty="0" err="1"/>
              <a:t>bhnv</a:t>
            </a:r>
            <a:endParaRPr lang="en-US" sz="1600" dirty="0"/>
          </a:p>
          <a:p>
            <a:r>
              <a:rPr lang="en-US" sz="1600" dirty="0"/>
              <a:t>Op: </a:t>
            </a:r>
            <a:r>
              <a:rPr lang="en-US" sz="1600" dirty="0" err="1"/>
              <a:t>bhnvd</a:t>
            </a:r>
            <a:r>
              <a:rPr lang="en-US" sz="1600" dirty="0"/>
              <a:t>, Mem: </a:t>
            </a:r>
            <a:r>
              <a:rPr lang="en-US" sz="1600" dirty="0" err="1"/>
              <a:t>bnd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2A015C-5399-5BCA-0533-2D22DD370A8F}"/>
              </a:ext>
            </a:extLst>
          </p:cNvPr>
          <p:cNvSpPr txBox="1"/>
          <p:nvPr/>
        </p:nvSpPr>
        <p:spPr>
          <a:xfrm>
            <a:off x="5480050" y="1236875"/>
            <a:ext cx="62611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Total arithmetic operations: </a:t>
            </a:r>
            <a:r>
              <a:rPr lang="el-GR" sz="1800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r>
              <a:rPr lang="en-US" sz="1800" b="0" i="0" dirty="0">
                <a:solidFill>
                  <a:srgbClr val="202124"/>
                </a:solidFill>
                <a:effectLst/>
                <a:latin typeface="Google Sans"/>
              </a:rPr>
              <a:t>(</a:t>
            </a:r>
            <a:r>
              <a:rPr lang="en-US" sz="1800" dirty="0"/>
              <a:t>bnd^2)</a:t>
            </a:r>
          </a:p>
          <a:p>
            <a:r>
              <a:rPr lang="en-US" sz="1800" dirty="0"/>
              <a:t>Total memory accesses: </a:t>
            </a:r>
            <a:r>
              <a:rPr lang="el-GR" sz="1800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r>
              <a:rPr lang="en-US" sz="1800" b="0" i="0" dirty="0">
                <a:solidFill>
                  <a:srgbClr val="202124"/>
                </a:solidFill>
                <a:effectLst/>
                <a:latin typeface="Google Sans"/>
              </a:rPr>
              <a:t>(</a:t>
            </a:r>
            <a:r>
              <a:rPr lang="en-US" sz="1800" dirty="0" err="1"/>
              <a:t>bnd</a:t>
            </a:r>
            <a:r>
              <a:rPr lang="en-US" sz="1800" dirty="0"/>
              <a:t> (XMQOY)+ bhn^2 (logits/weights) + d^2 (</a:t>
            </a:r>
            <a:r>
              <a:rPr lang="en-US" sz="1800" dirty="0" err="1"/>
              <a:t>P_qkvo</a:t>
            </a:r>
            <a:r>
              <a:rPr lang="en-US" sz="1800" dirty="0"/>
              <a:t>))</a:t>
            </a:r>
          </a:p>
          <a:p>
            <a:r>
              <a:rPr lang="en-US" sz="1800" dirty="0"/>
              <a:t>Memory-to-operations ratio: O(1/k + 1/bn) &lt;&lt; 1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008777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17688-E67F-2D56-30CB-8492441C3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5234E-F576-2F6C-3BE4-778BC90E3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Multiquery</a:t>
            </a:r>
            <a:r>
              <a:rPr lang="en-US" dirty="0"/>
              <a:t> Attention During Inference</a:t>
            </a:r>
          </a:p>
        </p:txBody>
      </p:sp>
      <p:pic>
        <p:nvPicPr>
          <p:cNvPr id="8" name="Content Placeholder 7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9C24B188-9272-A932-687C-D45769444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3047" y="868197"/>
            <a:ext cx="6907448" cy="565864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9F6F8-81E8-E997-301D-FCF33A66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83415-40EB-0CD3-77C3-74AEBCA99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567BF-9E25-810A-D3D5-42AB23C3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3BC304-009B-7207-0E79-33ED687C2E1C}"/>
              </a:ext>
            </a:extLst>
          </p:cNvPr>
          <p:cNvSpPr txBox="1"/>
          <p:nvPr/>
        </p:nvSpPr>
        <p:spPr>
          <a:xfrm>
            <a:off x="7505701" y="4109581"/>
            <a:ext cx="38480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Op: </a:t>
            </a:r>
            <a:r>
              <a:rPr lang="en-US" sz="1400" dirty="0" err="1"/>
              <a:t>bhdk</a:t>
            </a:r>
            <a:r>
              <a:rPr lang="en-US" sz="1400" dirty="0"/>
              <a:t>, Mem: </a:t>
            </a:r>
            <a:r>
              <a:rPr lang="en-US" sz="1400" dirty="0" err="1"/>
              <a:t>bhk</a:t>
            </a:r>
            <a:endParaRPr lang="en-US" sz="1400" dirty="0"/>
          </a:p>
          <a:p>
            <a:r>
              <a:rPr lang="en-US" sz="1400" dirty="0"/>
              <a:t>Op: </a:t>
            </a:r>
            <a:r>
              <a:rPr lang="en-US" sz="1400" dirty="0" err="1"/>
              <a:t>bdk</a:t>
            </a:r>
            <a:r>
              <a:rPr lang="en-US" sz="1400" dirty="0"/>
              <a:t>, Mem: bk(m+1)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Op: </a:t>
            </a:r>
            <a:r>
              <a:rPr lang="en-US" sz="1400" dirty="0" err="1"/>
              <a:t>bdv</a:t>
            </a:r>
            <a:r>
              <a:rPr lang="en-US" sz="1400" dirty="0"/>
              <a:t>, Mem: </a:t>
            </a:r>
            <a:r>
              <a:rPr lang="en-US" sz="1400" dirty="0" err="1"/>
              <a:t>bv</a:t>
            </a:r>
            <a:r>
              <a:rPr lang="en-US" sz="1400" dirty="0"/>
              <a:t>(m+1)</a:t>
            </a:r>
          </a:p>
          <a:p>
            <a:endParaRPr lang="en-US" sz="1400" dirty="0"/>
          </a:p>
          <a:p>
            <a:r>
              <a:rPr lang="en-US" sz="1400" dirty="0"/>
              <a:t>Op: </a:t>
            </a:r>
            <a:r>
              <a:rPr lang="en-US" sz="1400" dirty="0" err="1"/>
              <a:t>bhk</a:t>
            </a:r>
            <a:r>
              <a:rPr lang="en-US" sz="1400" dirty="0"/>
              <a:t>(m+1), Mem: </a:t>
            </a:r>
            <a:r>
              <a:rPr lang="en-US" sz="1400" dirty="0" err="1"/>
              <a:t>bh</a:t>
            </a:r>
            <a:r>
              <a:rPr lang="en-US" sz="1400" dirty="0"/>
              <a:t>(m+1)</a:t>
            </a:r>
          </a:p>
          <a:p>
            <a:r>
              <a:rPr lang="en-US" sz="1400" dirty="0"/>
              <a:t>Op: </a:t>
            </a:r>
            <a:r>
              <a:rPr lang="en-US" sz="1400" dirty="0" err="1"/>
              <a:t>bh</a:t>
            </a:r>
            <a:r>
              <a:rPr lang="en-US" sz="1400" dirty="0"/>
              <a:t>(m+1), Mem: </a:t>
            </a:r>
            <a:r>
              <a:rPr lang="en-US" sz="1400" dirty="0" err="1"/>
              <a:t>bh</a:t>
            </a:r>
            <a:r>
              <a:rPr lang="en-US" sz="1400" dirty="0"/>
              <a:t>(m+1)</a:t>
            </a:r>
          </a:p>
          <a:p>
            <a:r>
              <a:rPr lang="en-US" sz="1400" dirty="0"/>
              <a:t>Op: </a:t>
            </a:r>
            <a:r>
              <a:rPr lang="en-US" sz="1400" dirty="0" err="1"/>
              <a:t>bhmv</a:t>
            </a:r>
            <a:r>
              <a:rPr lang="en-US" sz="1400" dirty="0"/>
              <a:t>, Mem: </a:t>
            </a:r>
            <a:r>
              <a:rPr lang="en-US" sz="1400" dirty="0" err="1"/>
              <a:t>bhv</a:t>
            </a:r>
            <a:endParaRPr lang="en-US" sz="1400" dirty="0"/>
          </a:p>
          <a:p>
            <a:r>
              <a:rPr lang="en-US" sz="1400" dirty="0"/>
              <a:t>Op: </a:t>
            </a:r>
            <a:r>
              <a:rPr lang="en-US" sz="1400" dirty="0" err="1"/>
              <a:t>bhdv</a:t>
            </a:r>
            <a:r>
              <a:rPr lang="en-US" sz="1400" dirty="0"/>
              <a:t>, Mem: bd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55151-9B93-7DA0-5BF4-C1BAB6E7ABC5}"/>
              </a:ext>
            </a:extLst>
          </p:cNvPr>
          <p:cNvSpPr txBox="1"/>
          <p:nvPr/>
        </p:nvSpPr>
        <p:spPr>
          <a:xfrm>
            <a:off x="5128348" y="1063535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Across n calls… (to complete an entire sentence)</a:t>
            </a:r>
          </a:p>
          <a:p>
            <a:r>
              <a:rPr lang="en-US" sz="1800" dirty="0"/>
              <a:t>Total arithmetic operations: </a:t>
            </a:r>
            <a:r>
              <a:rPr lang="el-GR" sz="1800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r>
              <a:rPr lang="en-US" sz="1800" b="0" i="0" dirty="0">
                <a:solidFill>
                  <a:srgbClr val="202124"/>
                </a:solidFill>
                <a:effectLst/>
                <a:latin typeface="Google Sans"/>
              </a:rPr>
              <a:t>(</a:t>
            </a:r>
            <a:r>
              <a:rPr lang="en-US" sz="1800" dirty="0"/>
              <a:t>bnd^2) again</a:t>
            </a:r>
          </a:p>
          <a:p>
            <a:r>
              <a:rPr lang="en-US" sz="1800" dirty="0"/>
              <a:t>Total memory accesses: </a:t>
            </a:r>
            <a:r>
              <a:rPr lang="el-GR" sz="1800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r>
              <a:rPr lang="en-US" sz="1800" b="0" i="0" dirty="0">
                <a:solidFill>
                  <a:srgbClr val="202124"/>
                </a:solidFill>
                <a:effectLst/>
                <a:latin typeface="Google Sans"/>
              </a:rPr>
              <a:t>(</a:t>
            </a:r>
            <a:r>
              <a:rPr lang="en-US" sz="1800" b="0" i="0" dirty="0" err="1">
                <a:solidFill>
                  <a:srgbClr val="202124"/>
                </a:solidFill>
                <a:effectLst/>
                <a:latin typeface="Google Sans"/>
              </a:rPr>
              <a:t>bnd</a:t>
            </a:r>
            <a:r>
              <a:rPr lang="en-US" sz="1800" b="0" i="0" dirty="0">
                <a:solidFill>
                  <a:srgbClr val="202124"/>
                </a:solidFill>
                <a:effectLst/>
                <a:latin typeface="Google Sans"/>
              </a:rPr>
              <a:t> (</a:t>
            </a:r>
            <a:r>
              <a:rPr lang="en-US" sz="1800" b="0" i="0" dirty="0" err="1">
                <a:solidFill>
                  <a:srgbClr val="202124"/>
                </a:solidFill>
                <a:effectLst/>
                <a:latin typeface="Google Sans"/>
              </a:rPr>
              <a:t>xqoy</a:t>
            </a:r>
            <a:r>
              <a:rPr lang="en-US" sz="1800" b="0" i="0" dirty="0">
                <a:solidFill>
                  <a:srgbClr val="202124"/>
                </a:solidFill>
                <a:effectLst/>
                <a:latin typeface="Google Sans"/>
              </a:rPr>
              <a:t>) + </a:t>
            </a:r>
            <a:r>
              <a:rPr lang="en-US" sz="1800" dirty="0"/>
              <a:t>bkn^2 (KV) + d^2(</a:t>
            </a:r>
            <a:r>
              <a:rPr lang="en-US" sz="1800" dirty="0" err="1"/>
              <a:t>P_qkvo</a:t>
            </a:r>
            <a:r>
              <a:rPr lang="en-US" sz="1800" dirty="0"/>
              <a:t>))</a:t>
            </a:r>
          </a:p>
          <a:p>
            <a:r>
              <a:rPr lang="en-US" sz="1800" dirty="0"/>
              <a:t>Memory-to-operations ratio: </a:t>
            </a:r>
            <a:r>
              <a:rPr lang="el-GR" sz="1800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r>
              <a:rPr lang="en-US" sz="1800" b="0" i="0" dirty="0">
                <a:solidFill>
                  <a:srgbClr val="202124"/>
                </a:solidFill>
                <a:effectLst/>
                <a:latin typeface="Google Sans"/>
              </a:rPr>
              <a:t>(</a:t>
            </a:r>
            <a:r>
              <a:rPr lang="en-US" dirty="0">
                <a:solidFill>
                  <a:srgbClr val="202124"/>
                </a:solidFill>
                <a:latin typeface="Google Sans"/>
              </a:rPr>
              <a:t>1/d</a:t>
            </a:r>
            <a:r>
              <a:rPr lang="en-US" sz="1800" b="0" i="0" dirty="0">
                <a:solidFill>
                  <a:srgbClr val="202124"/>
                </a:solidFill>
                <a:effectLst/>
                <a:latin typeface="Google Sans"/>
              </a:rPr>
              <a:t> + n/dh + 1/b), n/d reduced by a factor of h </a:t>
            </a:r>
          </a:p>
        </p:txBody>
      </p:sp>
    </p:spTree>
    <p:extLst>
      <p:ext uri="{BB962C8B-B14F-4D97-AF65-F5344CB8AC3E}">
        <p14:creationId xmlns:p14="http://schemas.microsoft.com/office/powerpoint/2010/main" val="12816457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3721B-7999-FADC-4568-6347C89A5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828F1-3EA8-691B-9E69-04858AE0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Multiquery</a:t>
            </a:r>
            <a:r>
              <a:rPr lang="en-US" dirty="0"/>
              <a:t>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140C1-B53B-61EB-2C46-FB3056A03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9D0AA-94B5-1ED1-0F87-C18BDD33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4FB57-C5B3-424F-D99C-33E107750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62</a:t>
            </a:fld>
            <a:endParaRPr lang="en-US"/>
          </a:p>
        </p:txBody>
      </p:sp>
      <p:pic>
        <p:nvPicPr>
          <p:cNvPr id="11" name="Content Placeholder 10" descr="A table with numbers and a number&#10;&#10;Description automatically generated">
            <a:extLst>
              <a:ext uri="{FF2B5EF4-FFF2-40B4-BE49-F238E27FC236}">
                <a16:creationId xmlns:a16="http://schemas.microsoft.com/office/drawing/2014/main" id="{3D8167EB-389A-335B-60BD-70544B7F8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8800" y="886718"/>
            <a:ext cx="5834130" cy="2876550"/>
          </a:xfrm>
        </p:spPr>
      </p:pic>
      <p:pic>
        <p:nvPicPr>
          <p:cNvPr id="14" name="Picture 13" descr="A table with numbers and a few words&#10;&#10;Description automatically generated with medium confidence">
            <a:extLst>
              <a:ext uri="{FF2B5EF4-FFF2-40B4-BE49-F238E27FC236}">
                <a16:creationId xmlns:a16="http://schemas.microsoft.com/office/drawing/2014/main" id="{415428CF-3B3A-F5A2-56D9-33EC51F88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4107755"/>
            <a:ext cx="7607300" cy="2044700"/>
          </a:xfrm>
          <a:prstGeom prst="rect">
            <a:avLst/>
          </a:prstGeom>
        </p:spPr>
      </p:pic>
      <p:pic>
        <p:nvPicPr>
          <p:cNvPr id="16" name="Picture 15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148D85F6-E3C3-0E77-E8BA-9181EAD86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514475"/>
            <a:ext cx="3632200" cy="2108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446146-2C80-843F-8061-42A82E102DDB}"/>
              </a:ext>
            </a:extLst>
          </p:cNvPr>
          <p:cNvSpPr txBox="1"/>
          <p:nvPr/>
        </p:nvSpPr>
        <p:spPr>
          <a:xfrm>
            <a:off x="8229600" y="4107755"/>
            <a:ext cx="3403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Why only the speed-up for the decoder? Because for decoders, we iteratively reload the K/V’s during inference. Encoders don’t have this problem/bottleneck, so we don’t apply it to them.</a:t>
            </a:r>
          </a:p>
        </p:txBody>
      </p:sp>
    </p:spTree>
    <p:extLst>
      <p:ext uri="{BB962C8B-B14F-4D97-AF65-F5344CB8AC3E}">
        <p14:creationId xmlns:p14="http://schemas.microsoft.com/office/powerpoint/2010/main" val="39664653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E5991-23F7-EB0F-7A57-894C03F9F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2ABA-AD05-C380-DB9C-C45D5BB19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with </a:t>
            </a:r>
            <a:r>
              <a:rPr lang="en-US" dirty="0" err="1"/>
              <a:t>Multiquery</a:t>
            </a:r>
            <a:r>
              <a:rPr lang="en-US" dirty="0"/>
              <a:t>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8AA07-156C-34D8-D0FA-3EE7D892C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We’ll need to re-train existing models just for faster inference</a:t>
            </a:r>
          </a:p>
          <a:p>
            <a:pPr marL="971550" lvl="1" indent="-514350">
              <a:buAutoNum type="arabicPeriod"/>
            </a:pPr>
            <a:r>
              <a:rPr lang="en-US" dirty="0"/>
              <a:t>Solution: Adapt </a:t>
            </a:r>
            <a:r>
              <a:rPr lang="en-US" dirty="0" err="1"/>
              <a:t>multihead</a:t>
            </a:r>
            <a:r>
              <a:rPr lang="en-US" dirty="0"/>
              <a:t> attention (MHA) to </a:t>
            </a:r>
            <a:r>
              <a:rPr lang="en-US" dirty="0" err="1"/>
              <a:t>multiquery</a:t>
            </a:r>
            <a:r>
              <a:rPr lang="en-US" dirty="0"/>
              <a:t> attention (MQA) with a small fraction of the original training compute with </a:t>
            </a:r>
            <a:r>
              <a:rPr lang="en-US" b="1" dirty="0"/>
              <a:t>Uptraining</a:t>
            </a:r>
          </a:p>
          <a:p>
            <a:pPr marL="514350" indent="-514350">
              <a:buAutoNum type="arabicPeriod"/>
            </a:pPr>
            <a:r>
              <a:rPr lang="en-US" dirty="0"/>
              <a:t>Quality degradation and training instability</a:t>
            </a:r>
          </a:p>
          <a:p>
            <a:pPr marL="971550" lvl="1" indent="-514350">
              <a:buAutoNum type="arabicPeriod"/>
            </a:pPr>
            <a:r>
              <a:rPr lang="en-US" dirty="0"/>
              <a:t>Solution: </a:t>
            </a:r>
            <a:r>
              <a:rPr lang="en-US" b="1" dirty="0" err="1"/>
              <a:t>Groupquery</a:t>
            </a:r>
            <a:r>
              <a:rPr lang="en-US" b="1" dirty="0"/>
              <a:t> Attention (GQA)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AF758-47BC-2258-B43B-F978A7F8C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3E802-0334-B4A4-FDA4-E7888C98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7406D-BEA3-E898-1C39-D1E7DAFC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947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72CDC-8A7F-8233-DFDF-F540E7DCB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E14C4-86FB-D728-2319-8CE454644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3200" y="2977919"/>
            <a:ext cx="15138400" cy="902162"/>
          </a:xfrm>
        </p:spPr>
        <p:txBody>
          <a:bodyPr/>
          <a:lstStyle/>
          <a:p>
            <a:pPr algn="ctr"/>
            <a:r>
              <a:rPr lang="en-US" dirty="0"/>
              <a:t>Group-Query 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33EC0-07D0-B752-A771-86D09104B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C0A13-2245-B8D5-D409-38C2F5DE1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BFE32-7F61-7A5D-D679-9C423CBC9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718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73A28-F587-F92D-06E9-23E3202F4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9B54B-478F-6274-D63D-C522AB06A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49A0D-DA00-4D24-DADE-07A70BA27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Key and value projection matrices (</a:t>
            </a:r>
            <a:r>
              <a:rPr lang="en-US" dirty="0" err="1"/>
              <a:t>P_kv</a:t>
            </a:r>
            <a:r>
              <a:rPr lang="en-US" dirty="0"/>
              <a:t>) are mean pooled into a single projection matrix</a:t>
            </a:r>
          </a:p>
          <a:p>
            <a:pPr marL="971550" lvl="1" indent="-514350">
              <a:buAutoNum type="arabicPeriod"/>
            </a:pPr>
            <a:r>
              <a:rPr lang="en-US" dirty="0"/>
              <a:t>Works better than selecting one key/value projection matrix</a:t>
            </a:r>
          </a:p>
          <a:p>
            <a:pPr marL="971550" lvl="1" indent="-514350">
              <a:buAutoNum type="arabicPeriod"/>
            </a:pPr>
            <a:r>
              <a:rPr lang="en-US" dirty="0"/>
              <a:t>Or randomly initializing the projection matrix</a:t>
            </a:r>
          </a:p>
          <a:p>
            <a:pPr marL="514350" indent="-514350">
              <a:buAutoNum type="arabicPeriod"/>
            </a:pPr>
            <a:r>
              <a:rPr lang="en-US" dirty="0"/>
              <a:t>The pooled projection matrix is then trained for </a:t>
            </a:r>
            <a:r>
              <a:rPr lang="el-GR" dirty="0"/>
              <a:t>α</a:t>
            </a:r>
            <a:r>
              <a:rPr lang="en-US" dirty="0"/>
              <a:t> = 5% of its original training steps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DF0B1-C67C-F4B9-3FD2-EEB7F7BED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B94E5-792C-7C2E-5EE7-735E1EE31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40AD5-DC4C-FDF9-0424-52BBF696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65</a:t>
            </a:fld>
            <a:endParaRPr lang="en-US"/>
          </a:p>
        </p:txBody>
      </p:sp>
      <p:pic>
        <p:nvPicPr>
          <p:cNvPr id="8" name="Picture 7" descr="A diagram of a projector&#10;&#10;Description automatically generated">
            <a:extLst>
              <a:ext uri="{FF2B5EF4-FFF2-40B4-BE49-F238E27FC236}">
                <a16:creationId xmlns:a16="http://schemas.microsoft.com/office/drawing/2014/main" id="{9968E200-ABBA-4B23-CE64-69D98511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083" y="3751341"/>
            <a:ext cx="3847833" cy="25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746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4F5F4-A74D-3629-57CA-A039678A8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F7105-49EC-EF1F-3C70-DA1B03D1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Groupquery</a:t>
            </a:r>
            <a:r>
              <a:rPr lang="en-US" dirty="0"/>
              <a:t> 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F9637-4A7C-A76D-F9E0-5613BD932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F57FC-E2CC-4C9D-8C5A-35887FFDE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D1F78-6300-CDCF-EBB2-5CA15FC5C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66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5D12CB9-C184-D3ED-7C6C-4C15FC029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GQA is the natural middle of MQA and MHA: heads are divided into G groups, with each group sharing a single key and value head</a:t>
            </a:r>
          </a:p>
          <a:p>
            <a:pPr marL="514350" indent="-514350">
              <a:buAutoNum type="arabicPeriod"/>
            </a:pPr>
            <a:r>
              <a:rPr lang="en-US" dirty="0"/>
              <a:t>When converting MHA to GQA, we mean pool each group’s key/value heads into a single key/value head, and train for </a:t>
            </a:r>
            <a:r>
              <a:rPr lang="el-GR" dirty="0"/>
              <a:t>α</a:t>
            </a:r>
            <a:r>
              <a:rPr lang="en-US" dirty="0"/>
              <a:t> steps</a:t>
            </a:r>
          </a:p>
        </p:txBody>
      </p:sp>
      <p:pic>
        <p:nvPicPr>
          <p:cNvPr id="14" name="Content Placeholder 7" descr="A diagram of a group of colored rectangular objects&#10;&#10;Description automatically generated">
            <a:extLst>
              <a:ext uri="{FF2B5EF4-FFF2-40B4-BE49-F238E27FC236}">
                <a16:creationId xmlns:a16="http://schemas.microsoft.com/office/drawing/2014/main" id="{50B43D69-53F8-E772-F556-33D8D006A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946" y="3975766"/>
            <a:ext cx="5832107" cy="228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048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1F880-B499-40EE-2071-52E11DC26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E8612-7465-BB76-A843-7CD9CE4AD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Groupquery</a:t>
            </a:r>
            <a:r>
              <a:rPr lang="en-US" dirty="0"/>
              <a:t> Attention (cont’d)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9F9A7-A344-A990-AA94-B99827E54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67B05-47BB-1C2D-DB59-458E723BD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64BEA-37CE-EED6-3C35-43CC02738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67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6421D90-30DD-FD99-86E9-D65DFF263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Recall that a</a:t>
            </a:r>
            <a:r>
              <a:rPr lang="en-US" sz="2800" dirty="0"/>
              <a:t>cross n calls of inference… (to complete a sentence)</a:t>
            </a:r>
          </a:p>
          <a:p>
            <a:pPr marL="971550" lvl="1" indent="-514350">
              <a:buAutoNum type="arabicPeriod"/>
            </a:pPr>
            <a:r>
              <a:rPr lang="en-US" dirty="0"/>
              <a:t>Total arithmetic operations: </a:t>
            </a:r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(</a:t>
            </a:r>
            <a:r>
              <a:rPr lang="en-US" dirty="0"/>
              <a:t>bnd^2)</a:t>
            </a:r>
            <a:endParaRPr lang="en-US" sz="2800" dirty="0"/>
          </a:p>
          <a:p>
            <a:pPr marL="971550" lvl="1" indent="-514350">
              <a:buAutoNum type="arabicPeriod"/>
            </a:pPr>
            <a:r>
              <a:rPr lang="en-US" dirty="0"/>
              <a:t>Total memory accesses: </a:t>
            </a:r>
            <a:r>
              <a:rPr lang="el-GR" dirty="0"/>
              <a:t>Θ</a:t>
            </a:r>
            <a:r>
              <a:rPr lang="en-US" dirty="0"/>
              <a:t>(bdn^2 (KV) + nd^2(</a:t>
            </a:r>
            <a:r>
              <a:rPr lang="en-US" dirty="0" err="1"/>
              <a:t>P_qkvo</a:t>
            </a:r>
            <a:r>
              <a:rPr lang="en-US" dirty="0"/>
              <a:t>))</a:t>
            </a:r>
          </a:p>
          <a:p>
            <a:pPr marL="971550" lvl="1" indent="-514350">
              <a:buAutoNum type="arabicPeriod"/>
            </a:pPr>
            <a:r>
              <a:rPr lang="en-US" dirty="0"/>
              <a:t>So larger MHA models (with larger d) already suffer more from ops than mem, which reduces the n/d ratio, as desired</a:t>
            </a:r>
          </a:p>
          <a:p>
            <a:pPr marL="971550" lvl="1" indent="-514350">
              <a:buAutoNum type="arabicPeriod"/>
            </a:pPr>
            <a:r>
              <a:rPr lang="en-US" dirty="0"/>
              <a:t>-&gt; MQA might be too extreme -&gt; GQA better</a:t>
            </a:r>
          </a:p>
          <a:p>
            <a:pPr marL="514350" indent="-514350">
              <a:buAutoNum type="arabicPeriod"/>
            </a:pPr>
            <a:r>
              <a:rPr lang="en-US" dirty="0"/>
              <a:t>In standard </a:t>
            </a:r>
            <a:r>
              <a:rPr lang="en-US" dirty="0" err="1"/>
              <a:t>sharding</a:t>
            </a:r>
            <a:r>
              <a:rPr lang="en-US" dirty="0"/>
              <a:t>, the single key/value head will be replicated once for each model partition</a:t>
            </a:r>
          </a:p>
          <a:p>
            <a:pPr marL="971550" lvl="1" indent="-514350">
              <a:buAutoNum type="arabicPeriod"/>
            </a:pPr>
            <a:r>
              <a:rPr lang="en-US" dirty="0"/>
              <a:t>GQA removes this waste</a:t>
            </a:r>
          </a:p>
          <a:p>
            <a:pPr marL="514350" indent="-514350">
              <a:buAutoNum type="arabicPeriod"/>
            </a:pPr>
            <a:r>
              <a:rPr lang="en-US" dirty="0"/>
              <a:t>GQA, like MQA, is for reducing the reloading of K, V during decoder inference, and thus is not applied to encoder self-attention layers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2822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FE1A1-9B3F-9F88-A4E0-7B0ABF10E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AFF0-F0DE-5B24-3051-C4FB07993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Groupquery</a:t>
            </a:r>
            <a:r>
              <a:rPr lang="en-US" dirty="0"/>
              <a:t> Attention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4FE75-1FAB-3191-F5FE-0C9E9090B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2B977-733B-C788-E9D5-E9FD816A2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E8BBD-9761-4DC3-C064-5E3F5D079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68</a:t>
            </a:fld>
            <a:endParaRPr lang="en-US"/>
          </a:p>
        </p:txBody>
      </p:sp>
      <p:pic>
        <p:nvPicPr>
          <p:cNvPr id="7" name="Content Placeholder 6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05EF599E-D4EB-CAB5-58E6-F969769A9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3821" y="3892598"/>
            <a:ext cx="7586133" cy="2397874"/>
          </a:xfrm>
        </p:spPr>
      </p:pic>
      <p:pic>
        <p:nvPicPr>
          <p:cNvPr id="9" name="Picture 8" descr="A chart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5E4E525C-3FE5-A8D4-ACAF-B6F7D6F19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71" y="1482074"/>
            <a:ext cx="3381129" cy="4430889"/>
          </a:xfrm>
          <a:prstGeom prst="rect">
            <a:avLst/>
          </a:prstGeom>
        </p:spPr>
      </p:pic>
      <p:pic>
        <p:nvPicPr>
          <p:cNvPr id="11" name="Picture 10" descr="A graph with a line and a blue line&#10;&#10;Description automatically generated">
            <a:extLst>
              <a:ext uri="{FF2B5EF4-FFF2-40B4-BE49-F238E27FC236}">
                <a16:creationId xmlns:a16="http://schemas.microsoft.com/office/drawing/2014/main" id="{6791CE32-7087-C6BF-8955-CBFC69F1E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157" y="1266646"/>
            <a:ext cx="2676486" cy="23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574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5BC66-F666-8B3C-6192-9DBCAF80D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74D41-C621-45E3-2959-C350DC41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Uptraining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D77AF-18DE-1F74-315C-B3AFC26F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97F62-4E0B-18E2-4F5A-600900D30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C26E-7D99-1BC6-B467-ECB1DCED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69</a:t>
            </a:fld>
            <a:endParaRPr lang="en-US"/>
          </a:p>
        </p:txBody>
      </p:sp>
      <p:pic>
        <p:nvPicPr>
          <p:cNvPr id="12" name="Content Placeholder 11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88329D24-C87C-47A8-93DC-C9B9EC1AA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222" y="1414172"/>
            <a:ext cx="4896113" cy="3942325"/>
          </a:xfrm>
        </p:spPr>
      </p:pic>
      <p:pic>
        <p:nvPicPr>
          <p:cNvPr id="14" name="Picture 13" descr="A graph of a performance&#10;&#10;Description automatically generated with medium confidence">
            <a:extLst>
              <a:ext uri="{FF2B5EF4-FFF2-40B4-BE49-F238E27FC236}">
                <a16:creationId xmlns:a16="http://schemas.microsoft.com/office/drawing/2014/main" id="{93662759-81BD-9D32-BEBB-13F76854B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267" y="1676400"/>
            <a:ext cx="4402823" cy="34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74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F1804-F349-C2E6-0EBC-FF808E4DA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Parallelism [</a:t>
            </a:r>
            <a:r>
              <a:rPr lang="en-US" dirty="0" err="1"/>
              <a:t>Gpipe</a:t>
            </a:r>
            <a:r>
              <a:rPr lang="en-US" dirty="0"/>
              <a:t>, Pipedream]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42DA6-BCFD-4A42-E267-F1A3C586D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DBA11-75FF-D4B1-F19E-21C81E72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9A52B-F104-70ED-8723-F151B6FB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</a:t>
            </a:fld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70CD33D-F38C-0BCA-C643-DD0FB874253D}"/>
              </a:ext>
            </a:extLst>
          </p:cNvPr>
          <p:cNvGrpSpPr/>
          <p:nvPr/>
        </p:nvGrpSpPr>
        <p:grpSpPr>
          <a:xfrm>
            <a:off x="1869848" y="2015082"/>
            <a:ext cx="8452303" cy="3364874"/>
            <a:chOff x="2442662" y="2015082"/>
            <a:chExt cx="8452303" cy="336487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C4C5BBD-4582-35CB-D347-38B0BDAFB018}"/>
                </a:ext>
              </a:extLst>
            </p:cNvPr>
            <p:cNvGrpSpPr/>
            <p:nvPr/>
          </p:nvGrpSpPr>
          <p:grpSpPr>
            <a:xfrm>
              <a:off x="2442662" y="2248754"/>
              <a:ext cx="1131635" cy="2772634"/>
              <a:chOff x="2442662" y="2248754"/>
              <a:chExt cx="1131635" cy="2772634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65E5CD9-3B37-659C-9357-5C335223AB61}"/>
                  </a:ext>
                </a:extLst>
              </p:cNvPr>
              <p:cNvGrpSpPr/>
              <p:nvPr/>
            </p:nvGrpSpPr>
            <p:grpSpPr>
              <a:xfrm>
                <a:off x="2456152" y="2248754"/>
                <a:ext cx="1118145" cy="2772634"/>
                <a:chOff x="1094907" y="2492139"/>
                <a:chExt cx="1027611" cy="2240475"/>
              </a:xfrm>
            </p:grpSpPr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2F664E31-7592-5E33-692B-F4636534640B}"/>
                    </a:ext>
                  </a:extLst>
                </p:cNvPr>
                <p:cNvSpPr/>
                <p:nvPr/>
              </p:nvSpPr>
              <p:spPr>
                <a:xfrm>
                  <a:off x="1094907" y="2492139"/>
                  <a:ext cx="1027611" cy="2240475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Magnetic Disk 51">
                      <a:extLst>
                        <a:ext uri="{FF2B5EF4-FFF2-40B4-BE49-F238E27FC236}">
                          <a16:creationId xmlns:a16="http://schemas.microsoft.com/office/drawing/2014/main" id="{5C74D265-4F66-F960-2AD0-C06B4ABC81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6625" y="2857000"/>
                      <a:ext cx="764177" cy="503786"/>
                    </a:xfrm>
                    <a:prstGeom prst="flowChartMagneticDisk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52" name="Magnetic Disk 51">
                      <a:extLst>
                        <a:ext uri="{FF2B5EF4-FFF2-40B4-BE49-F238E27FC236}">
                          <a16:creationId xmlns:a16="http://schemas.microsoft.com/office/drawing/2014/main" id="{5C74D265-4F66-F960-2AD0-C06B4ABC818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26625" y="2857000"/>
                      <a:ext cx="764177" cy="503786"/>
                    </a:xfrm>
                    <a:prstGeom prst="flowChartMagneticDisk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Magnetic Disk 52">
                      <a:extLst>
                        <a:ext uri="{FF2B5EF4-FFF2-40B4-BE49-F238E27FC236}">
                          <a16:creationId xmlns:a16="http://schemas.microsoft.com/office/drawing/2014/main" id="{10069B3A-5581-F2E2-7D83-5B2D1ECF6A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6625" y="3497215"/>
                      <a:ext cx="764177" cy="503786"/>
                    </a:xfrm>
                    <a:prstGeom prst="flowChartMagneticDisk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53" name="Magnetic Disk 52">
                      <a:extLst>
                        <a:ext uri="{FF2B5EF4-FFF2-40B4-BE49-F238E27FC236}">
                          <a16:creationId xmlns:a16="http://schemas.microsoft.com/office/drawing/2014/main" id="{10069B3A-5581-F2E2-7D83-5B2D1ECF6A37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26625" y="3497215"/>
                      <a:ext cx="764177" cy="503786"/>
                    </a:xfrm>
                    <a:prstGeom prst="flowChartMagneticDisk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Magnetic Disk 53">
                      <a:extLst>
                        <a:ext uri="{FF2B5EF4-FFF2-40B4-BE49-F238E27FC236}">
                          <a16:creationId xmlns:a16="http://schemas.microsoft.com/office/drawing/2014/main" id="{3AF51531-60C1-3DD9-0CF6-C750FB2623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6625" y="4180388"/>
                      <a:ext cx="764177" cy="503786"/>
                    </a:xfrm>
                    <a:prstGeom prst="flowChartMagneticDisk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54" name="Magnetic Disk 53">
                      <a:extLst>
                        <a:ext uri="{FF2B5EF4-FFF2-40B4-BE49-F238E27FC236}">
                          <a16:creationId xmlns:a16="http://schemas.microsoft.com/office/drawing/2014/main" id="{3AF51531-60C1-3DD9-0CF6-C750FB262375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26625" y="4180388"/>
                      <a:ext cx="764177" cy="503786"/>
                    </a:xfrm>
                    <a:prstGeom prst="flowChartMagneticDisk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AC07640A-7C86-2376-54AE-0BB1B97CE7F1}"/>
                      </a:ext>
                    </a:extLst>
                  </p:cNvPr>
                  <p:cNvSpPr txBox="1"/>
                  <p:nvPr/>
                </p:nvSpPr>
                <p:spPr>
                  <a:xfrm>
                    <a:off x="2442662" y="2322786"/>
                    <a:ext cx="1118145" cy="3047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00" dirty="0"/>
                      <a:t>Minibatch </a:t>
                    </a:r>
                    <a14:m>
                      <m:oMath xmlns:m="http://schemas.openxmlformats.org/officeDocument/2006/math">
                        <m:r>
                          <a:rPr lang="en-CA" sz="1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AC07640A-7C86-2376-54AE-0BB1B97CE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2662" y="2322786"/>
                    <a:ext cx="1118145" cy="30470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7370A79-B823-8050-1EC9-C58C8C34D070}"/>
                </a:ext>
              </a:extLst>
            </p:cNvPr>
            <p:cNvGrpSpPr/>
            <p:nvPr/>
          </p:nvGrpSpPr>
          <p:grpSpPr>
            <a:xfrm>
              <a:off x="6756442" y="2015082"/>
              <a:ext cx="4138523" cy="3364874"/>
              <a:chOff x="6756442" y="2015082"/>
              <a:chExt cx="4138523" cy="3364874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481B0930-7B35-086D-E78F-3DA3228D8131}"/>
                  </a:ext>
                </a:extLst>
              </p:cNvPr>
              <p:cNvGrpSpPr/>
              <p:nvPr/>
            </p:nvGrpSpPr>
            <p:grpSpPr>
              <a:xfrm>
                <a:off x="6756442" y="2015082"/>
                <a:ext cx="1134004" cy="3364874"/>
                <a:chOff x="6756442" y="2015082"/>
                <a:chExt cx="1134004" cy="3364874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148AB441-27A8-A2DF-C9C2-AC0D905B97A5}"/>
                    </a:ext>
                  </a:extLst>
                </p:cNvPr>
                <p:cNvGrpSpPr/>
                <p:nvPr/>
              </p:nvGrpSpPr>
              <p:grpSpPr>
                <a:xfrm>
                  <a:off x="6756442" y="2015082"/>
                  <a:ext cx="1134004" cy="3364874"/>
                  <a:chOff x="7509114" y="1938003"/>
                  <a:chExt cx="931817" cy="2664455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92E3007A-E223-C7A6-F095-EF02A85F01D0}"/>
                      </a:ext>
                    </a:extLst>
                  </p:cNvPr>
                  <p:cNvSpPr/>
                  <p:nvPr/>
                </p:nvSpPr>
                <p:spPr>
                  <a:xfrm>
                    <a:off x="7541877" y="1938005"/>
                    <a:ext cx="698205" cy="266445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28575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8D90AEF7-8835-512B-0D1A-C11AE4D8DC2C}"/>
                      </a:ext>
                    </a:extLst>
                  </p:cNvPr>
                  <p:cNvSpPr txBox="1"/>
                  <p:nvPr/>
                </p:nvSpPr>
                <p:spPr>
                  <a:xfrm>
                    <a:off x="7509114" y="1938003"/>
                    <a:ext cx="931817" cy="1949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/>
                      <a:t>#0</a:t>
                    </a:r>
                  </a:p>
                </p:txBody>
              </p:sp>
            </p:grpSp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2722F238-0465-93BC-77A9-E378E3BBA8B9}"/>
                    </a:ext>
                  </a:extLst>
                </p:cNvPr>
                <p:cNvSpPr/>
                <p:nvPr/>
              </p:nvSpPr>
              <p:spPr>
                <a:xfrm rot="5400000">
                  <a:off x="6598161" y="3629953"/>
                  <a:ext cx="1245458" cy="38135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FC8BD5D-464D-DF1A-7038-0C764DA8B4D9}"/>
                  </a:ext>
                </a:extLst>
              </p:cNvPr>
              <p:cNvGrpSpPr/>
              <p:nvPr/>
            </p:nvGrpSpPr>
            <p:grpSpPr>
              <a:xfrm>
                <a:off x="8274468" y="2015082"/>
                <a:ext cx="1134004" cy="3364874"/>
                <a:chOff x="8274468" y="2015082"/>
                <a:chExt cx="1134004" cy="3364874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CFACBD81-C5EC-B482-BF80-7D0316487C53}"/>
                    </a:ext>
                  </a:extLst>
                </p:cNvPr>
                <p:cNvGrpSpPr/>
                <p:nvPr/>
              </p:nvGrpSpPr>
              <p:grpSpPr>
                <a:xfrm>
                  <a:off x="8274468" y="2015082"/>
                  <a:ext cx="1134004" cy="3364874"/>
                  <a:chOff x="7509114" y="1938003"/>
                  <a:chExt cx="931817" cy="2664455"/>
                </a:xfrm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747CCA04-0E00-083F-CFCD-AE8859906279}"/>
                      </a:ext>
                    </a:extLst>
                  </p:cNvPr>
                  <p:cNvSpPr/>
                  <p:nvPr/>
                </p:nvSpPr>
                <p:spPr>
                  <a:xfrm>
                    <a:off x="7541877" y="1938005"/>
                    <a:ext cx="698205" cy="266445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28575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A8792D67-3667-F677-A363-417BE33849CD}"/>
                      </a:ext>
                    </a:extLst>
                  </p:cNvPr>
                  <p:cNvSpPr txBox="1"/>
                  <p:nvPr/>
                </p:nvSpPr>
                <p:spPr>
                  <a:xfrm>
                    <a:off x="7509114" y="1938003"/>
                    <a:ext cx="931817" cy="1949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/>
                      <a:t>#1</a:t>
                    </a:r>
                  </a:p>
                </p:txBody>
              </p:sp>
            </p:grpSp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14D33069-CA45-A2E5-F621-64855567D23D}"/>
                    </a:ext>
                  </a:extLst>
                </p:cNvPr>
                <p:cNvSpPr/>
                <p:nvPr/>
              </p:nvSpPr>
              <p:spPr>
                <a:xfrm rot="5400000">
                  <a:off x="8134215" y="3013685"/>
                  <a:ext cx="1245457" cy="38135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70927079-2B85-2FEF-3F9D-40E7917212E6}"/>
                    </a:ext>
                  </a:extLst>
                </p:cNvPr>
                <p:cNvSpPr/>
                <p:nvPr/>
              </p:nvSpPr>
              <p:spPr>
                <a:xfrm rot="5400000">
                  <a:off x="8134215" y="4259141"/>
                  <a:ext cx="1245457" cy="38135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0FCA32D8-8D61-B9DD-4C4E-EBCF50A78C51}"/>
                  </a:ext>
                </a:extLst>
              </p:cNvPr>
              <p:cNvGrpSpPr/>
              <p:nvPr/>
            </p:nvGrpSpPr>
            <p:grpSpPr>
              <a:xfrm>
                <a:off x="9760961" y="2015082"/>
                <a:ext cx="1134004" cy="3364874"/>
                <a:chOff x="9760961" y="2015082"/>
                <a:chExt cx="1134004" cy="3364874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98D6F137-571F-7E7A-19D5-454FB25E1CF1}"/>
                    </a:ext>
                  </a:extLst>
                </p:cNvPr>
                <p:cNvGrpSpPr/>
                <p:nvPr/>
              </p:nvGrpSpPr>
              <p:grpSpPr>
                <a:xfrm>
                  <a:off x="9760961" y="2015082"/>
                  <a:ext cx="1134004" cy="3364874"/>
                  <a:chOff x="7509114" y="1938003"/>
                  <a:chExt cx="931817" cy="2664455"/>
                </a:xfrm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02602742-EB11-7EAD-C054-E1C5C415A482}"/>
                      </a:ext>
                    </a:extLst>
                  </p:cNvPr>
                  <p:cNvSpPr/>
                  <p:nvPr/>
                </p:nvSpPr>
                <p:spPr>
                  <a:xfrm>
                    <a:off x="7541877" y="1938005"/>
                    <a:ext cx="698205" cy="266445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28575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8BFB61FC-096A-C514-0EFF-88CD5F3B9E3C}"/>
                      </a:ext>
                    </a:extLst>
                  </p:cNvPr>
                  <p:cNvSpPr txBox="1"/>
                  <p:nvPr/>
                </p:nvSpPr>
                <p:spPr>
                  <a:xfrm>
                    <a:off x="7509114" y="1938003"/>
                    <a:ext cx="931817" cy="1949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/>
                      <a:t>#2</a:t>
                    </a:r>
                  </a:p>
                </p:txBody>
              </p:sp>
            </p:grpSp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4B6423A8-133D-6854-C383-202595CBE226}"/>
                    </a:ext>
                  </a:extLst>
                </p:cNvPr>
                <p:cNvSpPr/>
                <p:nvPr/>
              </p:nvSpPr>
              <p:spPr>
                <a:xfrm rot="5400000">
                  <a:off x="9602955" y="3636412"/>
                  <a:ext cx="1245457" cy="38135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A0990E9-E6BF-477E-3839-44D32290F239}"/>
                  </a:ext>
                </a:extLst>
              </p:cNvPr>
              <p:cNvCxnSpPr>
                <a:cxnSpLocks/>
                <a:stCxn id="21" idx="0"/>
                <a:endCxn id="23" idx="2"/>
              </p:cNvCxnSpPr>
              <p:nvPr/>
            </p:nvCxnSpPr>
            <p:spPr>
              <a:xfrm>
                <a:off x="7411567" y="3820630"/>
                <a:ext cx="1154700" cy="62918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828D546-A5EC-07AE-25F6-AAA59D70EB52}"/>
                  </a:ext>
                </a:extLst>
              </p:cNvPr>
              <p:cNvCxnSpPr>
                <a:cxnSpLocks/>
                <a:stCxn id="21" idx="0"/>
                <a:endCxn id="22" idx="2"/>
              </p:cNvCxnSpPr>
              <p:nvPr/>
            </p:nvCxnSpPr>
            <p:spPr>
              <a:xfrm flipV="1">
                <a:off x="7411567" y="3204363"/>
                <a:ext cx="1154700" cy="61626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BC199F43-6627-B311-D425-C650B6E0916E}"/>
                  </a:ext>
                </a:extLst>
              </p:cNvPr>
              <p:cNvCxnSpPr>
                <a:cxnSpLocks/>
                <a:stCxn id="23" idx="0"/>
                <a:endCxn id="24" idx="2"/>
              </p:cNvCxnSpPr>
              <p:nvPr/>
            </p:nvCxnSpPr>
            <p:spPr>
              <a:xfrm flipV="1">
                <a:off x="8947621" y="3827090"/>
                <a:ext cx="1087386" cy="62272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35CA0AC3-342F-7171-CC53-7EE4DE7E4CDD}"/>
                  </a:ext>
                </a:extLst>
              </p:cNvPr>
              <p:cNvCxnSpPr>
                <a:cxnSpLocks/>
                <a:stCxn id="22" idx="0"/>
                <a:endCxn id="24" idx="2"/>
              </p:cNvCxnSpPr>
              <p:nvPr/>
            </p:nvCxnSpPr>
            <p:spPr>
              <a:xfrm>
                <a:off x="8947621" y="3204363"/>
                <a:ext cx="1087386" cy="62272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CFD1D1A-771D-109E-FB1E-D4805CDFB6F8}"/>
                </a:ext>
              </a:extLst>
            </p:cNvPr>
            <p:cNvGrpSpPr/>
            <p:nvPr/>
          </p:nvGrpSpPr>
          <p:grpSpPr>
            <a:xfrm>
              <a:off x="3864004" y="3198642"/>
              <a:ext cx="2597827" cy="1211274"/>
              <a:chOff x="1965435" y="2807616"/>
              <a:chExt cx="3226678" cy="1314149"/>
            </a:xfrm>
          </p:grpSpPr>
          <p:sp>
            <p:nvSpPr>
              <p:cNvPr id="55" name="Down Arrow 54">
                <a:extLst>
                  <a:ext uri="{FF2B5EF4-FFF2-40B4-BE49-F238E27FC236}">
                    <a16:creationId xmlns:a16="http://schemas.microsoft.com/office/drawing/2014/main" id="{8B238586-FC52-135E-4D8B-2A8717272219}"/>
                  </a:ext>
                </a:extLst>
              </p:cNvPr>
              <p:cNvSpPr/>
              <p:nvPr/>
            </p:nvSpPr>
            <p:spPr>
              <a:xfrm rot="16200000">
                <a:off x="2921699" y="1851352"/>
                <a:ext cx="1314149" cy="3226678"/>
              </a:xfrm>
              <a:prstGeom prst="down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Magnetic Disk 56">
                    <a:extLst>
                      <a:ext uri="{FF2B5EF4-FFF2-40B4-BE49-F238E27FC236}">
                        <a16:creationId xmlns:a16="http://schemas.microsoft.com/office/drawing/2014/main" id="{A2803CEB-6E88-65BB-CF05-D76DD566CADE}"/>
                      </a:ext>
                    </a:extLst>
                  </p:cNvPr>
                  <p:cNvSpPr/>
                  <p:nvPr/>
                </p:nvSpPr>
                <p:spPr>
                  <a:xfrm>
                    <a:off x="4066020" y="3212798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57" name="Magnetic Disk 56">
                    <a:extLst>
                      <a:ext uri="{FF2B5EF4-FFF2-40B4-BE49-F238E27FC236}">
                        <a16:creationId xmlns:a16="http://schemas.microsoft.com/office/drawing/2014/main" id="{A2803CEB-6E88-65BB-CF05-D76DD566CA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66020" y="3212798"/>
                    <a:ext cx="764177" cy="503786"/>
                  </a:xfrm>
                  <a:prstGeom prst="flowChartMagneticDisk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Magnetic Disk 57">
                    <a:extLst>
                      <a:ext uri="{FF2B5EF4-FFF2-40B4-BE49-F238E27FC236}">
                        <a16:creationId xmlns:a16="http://schemas.microsoft.com/office/drawing/2014/main" id="{5D023EA0-2E80-F168-ED65-72CC5E1ECB2D}"/>
                      </a:ext>
                    </a:extLst>
                  </p:cNvPr>
                  <p:cNvSpPr/>
                  <p:nvPr/>
                </p:nvSpPr>
                <p:spPr>
                  <a:xfrm>
                    <a:off x="3086039" y="3212798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58" name="Magnetic Disk 57">
                    <a:extLst>
                      <a:ext uri="{FF2B5EF4-FFF2-40B4-BE49-F238E27FC236}">
                        <a16:creationId xmlns:a16="http://schemas.microsoft.com/office/drawing/2014/main" id="{5D023EA0-2E80-F168-ED65-72CC5E1ECB2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6039" y="3212798"/>
                    <a:ext cx="764177" cy="503786"/>
                  </a:xfrm>
                  <a:prstGeom prst="flowChartMagneticDisk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Magnetic Disk 58">
                    <a:extLst>
                      <a:ext uri="{FF2B5EF4-FFF2-40B4-BE49-F238E27FC236}">
                        <a16:creationId xmlns:a16="http://schemas.microsoft.com/office/drawing/2014/main" id="{FC96B4D0-659A-7E90-9D42-3DF91A67AE86}"/>
                      </a:ext>
                    </a:extLst>
                  </p:cNvPr>
                  <p:cNvSpPr/>
                  <p:nvPr/>
                </p:nvSpPr>
                <p:spPr>
                  <a:xfrm>
                    <a:off x="2106058" y="3212798"/>
                    <a:ext cx="764177" cy="503786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59" name="Magnetic Disk 58">
                    <a:extLst>
                      <a:ext uri="{FF2B5EF4-FFF2-40B4-BE49-F238E27FC236}">
                        <a16:creationId xmlns:a16="http://schemas.microsoft.com/office/drawing/2014/main" id="{FC96B4D0-659A-7E90-9D42-3DF91A67AE8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06058" y="3212798"/>
                    <a:ext cx="764177" cy="503786"/>
                  </a:xfrm>
                  <a:prstGeom prst="flowChartMagneticDisk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583431935"/>
      </p:ext>
    </p:extLst>
  </p:cSld>
  <p:clrMapOvr>
    <a:masterClrMapping/>
  </p:clrMapOvr>
  <p:transition spd="slow">
    <p:push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FF49D-F2A8-0D33-A8B3-61B1A8234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13FAD-F0DD-E043-078F-66FEA8E1F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3200" y="2977919"/>
            <a:ext cx="15138400" cy="902162"/>
          </a:xfrm>
        </p:spPr>
        <p:txBody>
          <a:bodyPr/>
          <a:lstStyle/>
          <a:p>
            <a:pPr algn="ctr"/>
            <a:r>
              <a:rPr lang="en-US" dirty="0"/>
              <a:t>Flash 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AEF87-D1A0-8C33-8AB7-101D83096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390AA-2627-5A47-79B5-C5494EB4F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8C784-3439-0BC1-CCB7-0C5894E7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351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12F7E-BC37-F030-1240-4B03B43C7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B26C-412B-0E1A-DDC5-891645D29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Attention Speedups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845F5-5A6F-6D6B-2643-3D434E388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Speed up attention with sparse/low-rank approximation</a:t>
            </a:r>
          </a:p>
          <a:p>
            <a:pPr marL="514350" indent="-514350">
              <a:buAutoNum type="arabicPeriod"/>
            </a:pPr>
            <a:r>
              <a:rPr lang="en-US" dirty="0"/>
              <a:t>But Flash Attention speeds things up by reducing reads/writes to slow memory (high bandwidth memory, or HBM) and deferring them to fast memory (on-chip SRAM), without approximation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4C28-B40B-D94D-48DE-A8DF7FD02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011D3-86DC-29BB-0DFA-FF0D0A285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9FE91-AB74-60C1-1979-1B43DF88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71</a:t>
            </a:fld>
            <a:endParaRPr lang="en-US"/>
          </a:p>
        </p:txBody>
      </p:sp>
      <p:pic>
        <p:nvPicPr>
          <p:cNvPr id="8" name="Picture 7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1523B1E6-C540-B27D-9606-264CEB101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179" y="3424656"/>
            <a:ext cx="7772400" cy="29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837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97FAF-D5BA-C020-8D04-6B8E028EA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89302-AF02-00F2-5C29-5D0DE50E4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89E92-6F56-13A9-08C3-ED01A30BC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A100 GPU, a standard (SOTA ?) GPU</a:t>
            </a:r>
          </a:p>
          <a:p>
            <a:pPr marL="971550" lvl="1" indent="-514350">
              <a:buAutoNum type="arabicPeriod"/>
            </a:pPr>
            <a:r>
              <a:rPr lang="en-US" dirty="0"/>
              <a:t>40 – 80GB of HBM, 1.5-2.0TB/s</a:t>
            </a:r>
          </a:p>
          <a:p>
            <a:pPr marL="971550" lvl="1" indent="-514350">
              <a:buAutoNum type="arabicPeriod"/>
            </a:pPr>
            <a:r>
              <a:rPr lang="en-US" dirty="0"/>
              <a:t>192KB of SRAM, 19TB/s</a:t>
            </a:r>
          </a:p>
          <a:p>
            <a:pPr marL="971550" lvl="1" indent="-514350">
              <a:buAutoNum type="arabicPeriod"/>
            </a:pPr>
            <a:r>
              <a:rPr lang="en-US" dirty="0"/>
              <a:t>SRAM are much smaller, but much faster</a:t>
            </a:r>
          </a:p>
          <a:p>
            <a:pPr marL="514350" indent="-514350">
              <a:buAutoNum type="arabicPeriod"/>
            </a:pPr>
            <a:r>
              <a:rPr lang="en-US" dirty="0"/>
              <a:t>GPUs have many threads to execute an operation (called a kernel). Each kernel loads inputs from HBM to registers and SRAM, computes, then writes outputs to HBM</a:t>
            </a:r>
          </a:p>
          <a:p>
            <a:pPr marL="514350" indent="-514350">
              <a:buAutoNum type="arabicPeriod"/>
            </a:pPr>
            <a:r>
              <a:rPr lang="en-US" dirty="0"/>
              <a:t>Operations are either (depending on op-to-mem-access ratio)</a:t>
            </a:r>
          </a:p>
          <a:p>
            <a:pPr marL="971550" lvl="1" indent="-514350">
              <a:buAutoNum type="arabicPeriod"/>
            </a:pPr>
            <a:r>
              <a:rPr lang="en-US" dirty="0"/>
              <a:t>Compute-bound: e.g., matrix multiply, convolution</a:t>
            </a:r>
          </a:p>
          <a:p>
            <a:pPr marL="971550" lvl="1" indent="-514350">
              <a:buAutoNum type="arabicPeriod"/>
            </a:pPr>
            <a:r>
              <a:rPr lang="en-US" dirty="0"/>
              <a:t>Memory-bound: e.g., activation, dropout, sum, </a:t>
            </a:r>
            <a:r>
              <a:rPr lang="en-US" dirty="0" err="1"/>
              <a:t>softmax</a:t>
            </a:r>
            <a:r>
              <a:rPr lang="en-US" dirty="0"/>
              <a:t>, batch norm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F2EE7-45F9-D8F8-1646-62E78AF79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7A634-EAB6-2592-D624-AFEB7173F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A4B4C-BA2D-549C-EF50-7E3B8DC6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762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83340-F05B-1B30-1955-8807D2EAC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41DBB-E096-C7B3-F155-309D9C05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D442D-82E8-854D-15FE-80BC68CEC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6B98C-ABA4-339B-C162-F30097F7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22E45-2D9D-6250-6EA8-CDF2DEEE0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73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8BF2CEE-57FE-7715-CA16-CEF66F1A1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Matrix dimensions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Storing takes O(N^2) memory</a:t>
            </a:r>
          </a:p>
          <a:p>
            <a:pPr marL="971550" lvl="1" indent="-514350">
              <a:buAutoNum type="arabicPeriod"/>
            </a:pPr>
            <a:r>
              <a:rPr lang="en-US" dirty="0"/>
              <a:t>Often N &gt;&gt; d (e.g., GPT-2, N = 1024, d = 64)</a:t>
            </a:r>
          </a:p>
          <a:p>
            <a:pPr marL="514350" indent="-514350">
              <a:buAutoNum type="arabicPeriod"/>
            </a:pPr>
            <a:r>
              <a:rPr lang="en-US" dirty="0"/>
              <a:t>We can speed up the memory-bound operations with Flash Attention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FA1170-D2FB-A9E9-655E-ACE4467AC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489" y="1690335"/>
            <a:ext cx="75184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903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7DF93-FA52-048C-E1A2-7CF9627E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Attention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65343-DD9A-6599-D4D9-D642E99D0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Load Q, K by blocks from HBM, compute S = QK^T</a:t>
            </a:r>
          </a:p>
          <a:p>
            <a:pPr marL="971550" lvl="1" indent="-514350">
              <a:buAutoNum type="arabicPeriod"/>
            </a:pPr>
            <a:r>
              <a:rPr lang="en-US" dirty="0"/>
              <a:t>Write S to HBM</a:t>
            </a:r>
          </a:p>
          <a:p>
            <a:pPr marL="514350" indent="-514350">
              <a:buAutoNum type="arabicPeriod"/>
            </a:pPr>
            <a:r>
              <a:rPr lang="en-US" dirty="0"/>
              <a:t>Read S from HBM, compute P = </a:t>
            </a:r>
            <a:r>
              <a:rPr lang="en-US" dirty="0" err="1"/>
              <a:t>softmax</a:t>
            </a:r>
            <a:r>
              <a:rPr lang="en-US" dirty="0"/>
              <a:t>(S)</a:t>
            </a:r>
          </a:p>
          <a:p>
            <a:pPr marL="971550" lvl="1" indent="-514350">
              <a:buAutoNum type="arabicPeriod"/>
            </a:pPr>
            <a:r>
              <a:rPr lang="en-US" dirty="0"/>
              <a:t>Write P to HBM</a:t>
            </a:r>
          </a:p>
          <a:p>
            <a:pPr marL="514350" indent="-514350">
              <a:buAutoNum type="arabicPeriod"/>
            </a:pPr>
            <a:r>
              <a:rPr lang="en-US" dirty="0"/>
              <a:t>Load P and V from HBM, compute O = PV</a:t>
            </a:r>
          </a:p>
          <a:p>
            <a:pPr marL="971550" lvl="1" indent="-514350">
              <a:buAutoNum type="arabicPeriod"/>
            </a:pPr>
            <a:r>
              <a:rPr lang="en-US" dirty="0"/>
              <a:t>Write O to HBM</a:t>
            </a:r>
          </a:p>
          <a:p>
            <a:pPr marL="514350" indent="-514350">
              <a:buAutoNum type="arabicPeriod"/>
            </a:pPr>
            <a:r>
              <a:rPr lang="en-US" dirty="0"/>
              <a:t>Return O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B2B45-F122-BC6B-CCC9-09F9CB821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95AA3-2553-4794-7ED1-8D9A5506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7C233-1778-83EF-63BC-18CA2882A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664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0E3E3-8FFF-0990-D0B5-C94C2AE8B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7FFEF-9ADA-EFE0-EF64-6850743BF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Attention Forward Pass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99609-3D05-51A3-21B4-40BEA6EFF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F46FD-5129-2539-0939-620029BE3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CB53D-7C41-3B92-F051-39DC27B58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7144DE-D076-2667-609A-C2C4E7352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Tiling so that everything fits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Re-computation for </a:t>
            </a:r>
            <a:r>
              <a:rPr lang="en-US" dirty="0" err="1"/>
              <a:t>softmax</a:t>
            </a:r>
            <a:endParaRPr lang="en-US" dirty="0"/>
          </a:p>
          <a:p>
            <a:pPr marL="971550" lvl="1" indent="-514350">
              <a:buAutoNum type="arabicPeriod"/>
            </a:pPr>
            <a:r>
              <a:rPr lang="en-US" dirty="0"/>
              <a:t>For a single row,</a:t>
            </a:r>
          </a:p>
          <a:p>
            <a:pPr marL="914400" lvl="2" indent="0">
              <a:buNone/>
            </a:pPr>
            <a:r>
              <a:rPr lang="en-US" dirty="0"/>
              <a:t>m(x) = max </a:t>
            </a:r>
            <a:r>
              <a:rPr lang="en-US" dirty="0" err="1"/>
              <a:t>x_i</a:t>
            </a:r>
            <a:r>
              <a:rPr lang="en-US" dirty="0"/>
              <a:t>      f(x) = exp(x – m(x))       l(x) = sum(f(x))	   </a:t>
            </a:r>
            <a:r>
              <a:rPr lang="en-US" dirty="0" err="1"/>
              <a:t>softmax</a:t>
            </a:r>
            <a:r>
              <a:rPr lang="en-US" dirty="0"/>
              <a:t>(x) = f(x) / l(x)</a:t>
            </a:r>
          </a:p>
          <a:p>
            <a:pPr marL="971550" lvl="1" indent="-514350">
              <a:buAutoNum type="arabicPeriod"/>
            </a:pPr>
            <a:endParaRPr lang="en-US" dirty="0"/>
          </a:p>
          <a:p>
            <a:pPr marL="971550" lvl="1" indent="-514350">
              <a:buAutoNum type="arabicPeriod"/>
            </a:pPr>
            <a:r>
              <a:rPr lang="en-US" dirty="0"/>
              <a:t>Now for [x1 x2]</a:t>
            </a:r>
            <a:r>
              <a:rPr lang="en-US" i="1" dirty="0"/>
              <a:t>concatenated into the same row</a:t>
            </a:r>
            <a:r>
              <a:rPr lang="en-US" dirty="0"/>
              <a:t>:</a:t>
            </a:r>
          </a:p>
          <a:p>
            <a:pPr marL="914400" lvl="2" indent="0">
              <a:buNone/>
            </a:pPr>
            <a:r>
              <a:rPr lang="en-US" dirty="0"/>
              <a:t>m(x) = m([x1 x2]) = max(m(x1), m(x2))       f(x) = [exp(m(x1)-m(x))f(x1) exp(m(x2)-m(x))f(x2)]</a:t>
            </a:r>
          </a:p>
          <a:p>
            <a:pPr marL="914400" lvl="2" indent="0">
              <a:buNone/>
            </a:pPr>
            <a:r>
              <a:rPr lang="en-US" dirty="0"/>
              <a:t>l(x) = l([x1 x2]) = exp(m(x1)-m(x))l(x1) + exp(m(x2)-m(x))l(x2)	     </a:t>
            </a:r>
            <a:r>
              <a:rPr lang="en-US" dirty="0" err="1"/>
              <a:t>softmax</a:t>
            </a:r>
            <a:r>
              <a:rPr lang="en-US" dirty="0"/>
              <a:t>(x) = f(x) / l(x)</a:t>
            </a:r>
          </a:p>
        </p:txBody>
      </p:sp>
      <p:pic>
        <p:nvPicPr>
          <p:cNvPr id="8" name="Picture 7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81AADA10-A0EC-379B-9C9B-15F02A5F4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147" y="1028430"/>
            <a:ext cx="2702906" cy="281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807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879FA-2DEC-DBF4-5192-2509925B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Attention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AED70-BE8B-86AE-02A3-32BE8F04E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For loop on </a:t>
            </a:r>
            <a:r>
              <a:rPr lang="en-US" dirty="0" err="1"/>
              <a:t>Kj</a:t>
            </a:r>
            <a:r>
              <a:rPr lang="en-US" dirty="0"/>
              <a:t>, </a:t>
            </a:r>
            <a:r>
              <a:rPr lang="en-US" dirty="0" err="1"/>
              <a:t>Vj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Load </a:t>
            </a:r>
            <a:r>
              <a:rPr lang="en-US" dirty="0" err="1"/>
              <a:t>Kj</a:t>
            </a:r>
            <a:r>
              <a:rPr lang="en-US" dirty="0"/>
              <a:t>, </a:t>
            </a:r>
            <a:r>
              <a:rPr lang="en-US" dirty="0" err="1"/>
              <a:t>Vj</a:t>
            </a:r>
            <a:r>
              <a:rPr lang="en-US" dirty="0"/>
              <a:t> from HBM to SRAM</a:t>
            </a:r>
          </a:p>
          <a:p>
            <a:pPr marL="0" indent="0">
              <a:buNone/>
            </a:pPr>
            <a:r>
              <a:rPr lang="en-US" dirty="0"/>
              <a:t>	For loop on Qi, Oi</a:t>
            </a:r>
          </a:p>
          <a:p>
            <a:pPr marL="0" indent="0">
              <a:buNone/>
            </a:pPr>
            <a:r>
              <a:rPr lang="en-US" dirty="0"/>
              <a:t>		Load Qi, Oi, li, mi from HBM to SRAM</a:t>
            </a:r>
          </a:p>
          <a:p>
            <a:pPr marL="0" indent="0">
              <a:buNone/>
            </a:pPr>
            <a:r>
              <a:rPr lang="en-US" dirty="0"/>
              <a:t>		On chip, </a:t>
            </a:r>
            <a:r>
              <a:rPr lang="en-US" dirty="0" err="1"/>
              <a:t>ompute</a:t>
            </a:r>
            <a:r>
              <a:rPr lang="en-US" dirty="0"/>
              <a:t> </a:t>
            </a:r>
            <a:r>
              <a:rPr lang="en-US" dirty="0" err="1"/>
              <a:t>Sij</a:t>
            </a:r>
            <a:r>
              <a:rPr lang="en-US" dirty="0"/>
              <a:t> = </a:t>
            </a:r>
            <a:r>
              <a:rPr lang="en-US" dirty="0" err="1"/>
              <a:t>QiKj^T</a:t>
            </a:r>
            <a:r>
              <a:rPr lang="en-US" dirty="0"/>
              <a:t>		</a:t>
            </a:r>
          </a:p>
          <a:p>
            <a:pPr marL="0" indent="0">
              <a:buNone/>
            </a:pPr>
            <a:r>
              <a:rPr lang="en-US" dirty="0"/>
              <a:t>		On chip, compute 	</a:t>
            </a:r>
            <a:r>
              <a:rPr lang="en-US" dirty="0" err="1"/>
              <a:t>mij</a:t>
            </a:r>
            <a:r>
              <a:rPr lang="en-US" dirty="0"/>
              <a:t> = </a:t>
            </a:r>
            <a:r>
              <a:rPr lang="en-US" dirty="0" err="1"/>
              <a:t>rowmax</a:t>
            </a:r>
            <a:r>
              <a:rPr lang="en-US" dirty="0"/>
              <a:t>(</a:t>
            </a:r>
            <a:r>
              <a:rPr lang="en-US" dirty="0" err="1"/>
              <a:t>Sij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				</a:t>
            </a:r>
            <a:r>
              <a:rPr lang="en-US" dirty="0" err="1"/>
              <a:t>Pij</a:t>
            </a:r>
            <a:r>
              <a:rPr lang="en-US" dirty="0"/>
              <a:t> = exp(</a:t>
            </a:r>
            <a:r>
              <a:rPr lang="en-US" dirty="0" err="1"/>
              <a:t>Sij</a:t>
            </a:r>
            <a:r>
              <a:rPr lang="en-US" dirty="0"/>
              <a:t> - </a:t>
            </a:r>
            <a:r>
              <a:rPr lang="en-US" dirty="0" err="1"/>
              <a:t>mij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				</a:t>
            </a:r>
            <a:r>
              <a:rPr lang="en-US" dirty="0" err="1"/>
              <a:t>lij</a:t>
            </a:r>
            <a:r>
              <a:rPr lang="en-US" dirty="0"/>
              <a:t> = </a:t>
            </a:r>
            <a:r>
              <a:rPr lang="en-US" dirty="0" err="1"/>
              <a:t>rowsum</a:t>
            </a:r>
            <a:r>
              <a:rPr lang="en-US" dirty="0"/>
              <a:t>(</a:t>
            </a:r>
            <a:r>
              <a:rPr lang="en-US" dirty="0" err="1"/>
              <a:t>Pij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	On chip, compute	mi' = max(mi, </a:t>
            </a:r>
            <a:r>
              <a:rPr lang="en-US" dirty="0" err="1"/>
              <a:t>mij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				li’ = exp(mi – mi’)li + exp(</a:t>
            </a:r>
            <a:r>
              <a:rPr lang="en-US" dirty="0" err="1"/>
              <a:t>mij</a:t>
            </a:r>
            <a:r>
              <a:rPr lang="en-US" dirty="0"/>
              <a:t> – mi’)</a:t>
            </a:r>
            <a:r>
              <a:rPr lang="en-US" dirty="0" err="1"/>
              <a:t>lij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Write Oi &lt;- </a:t>
            </a:r>
            <a:r>
              <a:rPr lang="en-US" dirty="0" err="1"/>
              <a:t>diag</a:t>
            </a:r>
            <a:r>
              <a:rPr lang="en-US" dirty="0"/>
              <a:t>(li’)^-1(</a:t>
            </a:r>
            <a:r>
              <a:rPr lang="en-US" dirty="0" err="1"/>
              <a:t>diag</a:t>
            </a:r>
            <a:r>
              <a:rPr lang="en-US" dirty="0"/>
              <a:t>(li)exp(mi-mi’)Oi + exp(</a:t>
            </a:r>
            <a:r>
              <a:rPr lang="en-US" dirty="0" err="1"/>
              <a:t>mij</a:t>
            </a:r>
            <a:r>
              <a:rPr lang="en-US" dirty="0"/>
              <a:t> – mi’)</a:t>
            </a:r>
            <a:r>
              <a:rPr lang="en-US" dirty="0" err="1"/>
              <a:t>PijVj</a:t>
            </a:r>
            <a:r>
              <a:rPr lang="en-US" dirty="0"/>
              <a:t>) to HBM</a:t>
            </a:r>
          </a:p>
          <a:p>
            <a:pPr marL="0" indent="0">
              <a:buNone/>
            </a:pPr>
            <a:r>
              <a:rPr lang="en-US" dirty="0"/>
              <a:t>		li &lt;- li’, mi &lt;- mi’</a:t>
            </a:r>
          </a:p>
          <a:p>
            <a:pPr marL="0" indent="0">
              <a:buNone/>
            </a:pPr>
            <a:r>
              <a:rPr lang="en-US" dirty="0"/>
              <a:t>Return O</a:t>
            </a:r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D3C99-31F3-D27B-7909-3F2912844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59B6B-28DC-966A-273B-3AFCB8E51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16AAC-FC12-B95E-0421-6F5EA81C8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76</a:t>
            </a:fld>
            <a:endParaRPr lang="en-US"/>
          </a:p>
        </p:txBody>
      </p:sp>
      <p:pic>
        <p:nvPicPr>
          <p:cNvPr id="7" name="Picture 6" descr="A close-up of a paper&#10;&#10;Description automatically generated">
            <a:extLst>
              <a:ext uri="{FF2B5EF4-FFF2-40B4-BE49-F238E27FC236}">
                <a16:creationId xmlns:a16="http://schemas.microsoft.com/office/drawing/2014/main" id="{A390C5D7-A7EC-46C6-04A2-BEFF5D19C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745" y="1527121"/>
            <a:ext cx="3514683" cy="24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128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EB568-3FFC-113A-03B6-49E387B51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1B7B7-B3CB-75DE-5570-50B68AF79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Attention Guarantees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05DF0-2B54-DB9D-1D29-727AF3B05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Flash Attention requires O(N) additional memory</a:t>
            </a:r>
          </a:p>
          <a:p>
            <a:pPr marL="514350" indent="-514350">
              <a:buAutoNum type="arabicPeriod"/>
            </a:pPr>
            <a:r>
              <a:rPr lang="en-US" dirty="0"/>
              <a:t>Naïve vs. Flash Attention HBM accesses</a:t>
            </a:r>
          </a:p>
          <a:p>
            <a:pPr marL="971550" lvl="1" indent="-514350">
              <a:buAutoNum type="arabicPeriod"/>
            </a:pPr>
            <a:r>
              <a:rPr lang="en-US" dirty="0"/>
              <a:t>Naïve: Nd+N^2 HBM accesses</a:t>
            </a:r>
          </a:p>
          <a:p>
            <a:pPr marL="971550" lvl="1" indent="-514350">
              <a:buAutoNum type="arabicPeriod"/>
            </a:pPr>
            <a:r>
              <a:rPr lang="en-US" dirty="0"/>
              <a:t>Flash Attention: N^2d^2M^-1 HBM accesses</a:t>
            </a:r>
          </a:p>
          <a:p>
            <a:pPr marL="971550" lvl="1" indent="-514350">
              <a:buAutoNum type="arabicPeriod"/>
            </a:pPr>
            <a:r>
              <a:rPr lang="en-US" dirty="0"/>
              <a:t>Note: N^2d^2M^-1 comes from Q/O, read/written </a:t>
            </a:r>
            <a:r>
              <a:rPr lang="en-US" dirty="0" err="1"/>
              <a:t>T_cNd</a:t>
            </a:r>
            <a:r>
              <a:rPr lang="en-US" dirty="0"/>
              <a:t> times</a:t>
            </a:r>
          </a:p>
          <a:p>
            <a:pPr marL="514350" indent="-514350">
              <a:buAutoNum type="arabicPeriod"/>
            </a:pPr>
            <a:r>
              <a:rPr lang="en-US" dirty="0"/>
              <a:t>In terms of memory access complexity, there is nothing better under mild assumptions in terms of N, d, and 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B80FD-CFD8-0D66-8D29-2A1571B41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AB6B2-7039-6844-EC2D-B27891A48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B50AD-E39E-E392-02FA-0B39919E2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235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0867D-1B65-6BC7-2FFC-C5B5BF11E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90207-70C3-A81C-D190-E653D3DCB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Block-Sparse Flash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0F28-A0D9-8415-9168-F7009B78F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Block-Sparse: mask QK^T (only keep certain blocks)</a:t>
            </a:r>
          </a:p>
          <a:p>
            <a:pPr marL="514350" indent="-514350">
              <a:buAutoNum type="arabicPeriod"/>
            </a:pPr>
            <a:r>
              <a:rPr lang="en-US" dirty="0"/>
              <a:t>For ease of integration with Flash Attention, we want each block of the mask M to be all 1s/0s</a:t>
            </a:r>
          </a:p>
          <a:p>
            <a:pPr marL="514350" indent="-514350">
              <a:buAutoNum type="arabicPeriod"/>
            </a:pPr>
            <a:r>
              <a:rPr lang="en-US" dirty="0"/>
              <a:t>Implementation in Flash Attention: just skip zero blocks! The 2</a:t>
            </a:r>
            <a:r>
              <a:rPr lang="en-US" baseline="30000" dirty="0"/>
              <a:t>nd</a:t>
            </a:r>
            <a:r>
              <a:rPr lang="en-US" dirty="0"/>
              <a:t> term that depends on Q/O will take s% of the previous number of HBM accesses since the number of passes on Q is reduced in the same ratio</a:t>
            </a:r>
          </a:p>
          <a:p>
            <a:pPr marL="971550" lvl="1" indent="-514350">
              <a:buAutoNum type="arabicPeriod"/>
            </a:pPr>
            <a:r>
              <a:rPr lang="en-US" dirty="0"/>
              <a:t>Nd + N^2d^2M^-1s HBM accesses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7691A-7D92-C683-E698-26CD8CE4F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D17B8-6E6C-ED5F-3B9E-645BED7F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FAD92-4C89-B28A-83F7-8473235EE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584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83226-CF9C-B3A1-3EC2-344BCFD51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D80B-180B-81C5-C5B1-340BF8F29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Attention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09574-E1D9-17D4-91CD-DA4352DA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9ECB0-22F7-0E2B-5388-DF667FF16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01EC6-EAD0-BBF6-6C99-D1662027A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79</a:t>
            </a:fld>
            <a:endParaRPr lang="en-US"/>
          </a:p>
        </p:txBody>
      </p:sp>
      <p:pic>
        <p:nvPicPr>
          <p:cNvPr id="12" name="Picture 11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9464204C-675F-9F30-1954-AA8D0AD19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38688"/>
            <a:ext cx="7772400" cy="1839375"/>
          </a:xfrm>
          <a:prstGeom prst="rect">
            <a:avLst/>
          </a:prstGeom>
        </p:spPr>
      </p:pic>
      <p:pic>
        <p:nvPicPr>
          <p:cNvPr id="16" name="Picture 15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EED9E9AF-6D34-392D-97FF-ED3DB659C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258259"/>
            <a:ext cx="7772400" cy="25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73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F1804-F349-C2E6-0EBC-FF808E4DA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Parallelism [Naïve]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B87D646-1F51-67DC-0655-524CB80BC0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8881489"/>
              </p:ext>
            </p:extLst>
          </p:nvPr>
        </p:nvGraphicFramePr>
        <p:xfrm>
          <a:off x="4293324" y="2687320"/>
          <a:ext cx="36053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446">
                  <a:extLst>
                    <a:ext uri="{9D8B030D-6E8A-4147-A177-3AD203B41FA5}">
                      <a16:colId xmlns:a16="http://schemas.microsoft.com/office/drawing/2014/main" val="792400688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445700522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3956918111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3435147857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792822253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3406703634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3434410827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886305254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2689348294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248956243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265403051"/>
                    </a:ext>
                  </a:extLst>
                </a:gridCol>
                <a:gridCol w="300446">
                  <a:extLst>
                    <a:ext uri="{9D8B030D-6E8A-4147-A177-3AD203B41FA5}">
                      <a16:colId xmlns:a16="http://schemas.microsoft.com/office/drawing/2014/main" val="22679497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4817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839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6454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2475255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42DA6-BCFD-4A42-E267-F1A3C586D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DBA11-75FF-D4B1-F19E-21C81E72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9A52B-F104-70ED-8723-F151B6FB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410FB6D-650E-E78B-CC9B-6784A8B61DAA}"/>
              </a:ext>
            </a:extLst>
          </p:cNvPr>
          <p:cNvGraphicFramePr>
            <a:graphicFrameLocks noGrp="1"/>
          </p:cNvGraphicFramePr>
          <p:nvPr/>
        </p:nvGraphicFramePr>
        <p:xfrm>
          <a:off x="4611409" y="4687851"/>
          <a:ext cx="2969182" cy="1151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591">
                  <a:extLst>
                    <a:ext uri="{9D8B030D-6E8A-4147-A177-3AD203B41FA5}">
                      <a16:colId xmlns:a16="http://schemas.microsoft.com/office/drawing/2014/main" val="620991441"/>
                    </a:ext>
                  </a:extLst>
                </a:gridCol>
                <a:gridCol w="1484591">
                  <a:extLst>
                    <a:ext uri="{9D8B030D-6E8A-4147-A177-3AD203B41FA5}">
                      <a16:colId xmlns:a16="http://schemas.microsoft.com/office/drawing/2014/main" val="411297699"/>
                    </a:ext>
                  </a:extLst>
                </a:gridCol>
              </a:tblGrid>
              <a:tr h="35507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Forward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421161"/>
                  </a:ext>
                </a:extLst>
              </a:tr>
              <a:tr h="392784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Backward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570804"/>
                  </a:ext>
                </a:extLst>
              </a:tr>
              <a:tr h="392784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Idle (Bubble)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61853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DDD60C-5D74-F134-BBB7-F5CEC7E0B192}"/>
                  </a:ext>
                </a:extLst>
              </p:cNvPr>
              <p:cNvSpPr txBox="1"/>
              <p:nvPr/>
            </p:nvSpPr>
            <p:spPr>
              <a:xfrm>
                <a:off x="1138641" y="1555859"/>
                <a:ext cx="4304833" cy="945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/>
                  <a:t>Example:</a:t>
                </a:r>
              </a:p>
              <a:p>
                <a14:m>
                  <m:oMath xmlns:m="http://schemas.openxmlformats.org/officeDocument/2006/math">
                    <m:r>
                      <a:rPr lang="en-CA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Micro-batches,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dirty="0"/>
                  <a:t> devices</a:t>
                </a:r>
                <a:endParaRPr lang="en-CA" b="0" dirty="0"/>
              </a:p>
              <a:p>
                <a:r>
                  <a:rPr lang="en-CA" dirty="0"/>
                  <a:t>Forward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CA" b="0" dirty="0"/>
                  <a:t>, Backward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DDD60C-5D74-F134-BBB7-F5CEC7E0B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641" y="1555859"/>
                <a:ext cx="4304833" cy="945580"/>
              </a:xfrm>
              <a:prstGeom prst="rect">
                <a:avLst/>
              </a:prstGeom>
              <a:blipFill>
                <a:blip r:embed="rId2"/>
                <a:stretch>
                  <a:fillRect l="-1176" t="-266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7910312"/>
      </p:ext>
    </p:extLst>
  </p:cSld>
  <p:clrMapOvr>
    <a:masterClrMapping/>
  </p:clrMapOvr>
  <p:transition spd="slow">
    <p:push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3D8BD-B1FE-5779-885E-E5ABE38DC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99818-8959-1BC6-2988-88E4FBB06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Attention Results (cont’d)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2C407-0DB4-1F86-C324-C0FE4D969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11AFA-A705-6496-4FBB-C4C57455A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4F1DF-6A71-313B-02AB-6E1AC47D3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80</a:t>
            </a:fld>
            <a:endParaRPr lang="en-US"/>
          </a:p>
        </p:txBody>
      </p:sp>
      <p:pic>
        <p:nvPicPr>
          <p:cNvPr id="7" name="Picture 6" descr="A table with text and numbers&#10;&#10;Description automatically generated">
            <a:extLst>
              <a:ext uri="{FF2B5EF4-FFF2-40B4-BE49-F238E27FC236}">
                <a16:creationId xmlns:a16="http://schemas.microsoft.com/office/drawing/2014/main" id="{30839601-52F2-480A-BB89-790D5C62A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59876"/>
            <a:ext cx="7772400" cy="1691762"/>
          </a:xfrm>
          <a:prstGeom prst="rect">
            <a:avLst/>
          </a:prstGeom>
        </p:spPr>
      </p:pic>
      <p:pic>
        <p:nvPicPr>
          <p:cNvPr id="9" name="Picture 8" descr="A diagram of a footpath&#10;&#10;Description automatically generated with medium confidence">
            <a:extLst>
              <a:ext uri="{FF2B5EF4-FFF2-40B4-BE49-F238E27FC236}">
                <a16:creationId xmlns:a16="http://schemas.microsoft.com/office/drawing/2014/main" id="{A04CCEE8-3223-17C6-9D88-B778584A4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245715"/>
            <a:ext cx="7772400" cy="279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757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BE74C-76B9-C9A2-50CA-6A9491671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13E7B-3509-8F62-A020-CF02914DB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Attention Results (cont’d 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C4FA4-6826-1EEA-F5DC-607888132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C1A8E-5624-A657-3531-B75CB67D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048F0-6BC8-218D-0D70-0E208C540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81</a:t>
            </a:fld>
            <a:endParaRPr lang="en-US"/>
          </a:p>
        </p:txBody>
      </p:sp>
      <p:pic>
        <p:nvPicPr>
          <p:cNvPr id="8" name="Picture 7" descr="A white sheet with black text&#10;&#10;Description automatically generated">
            <a:extLst>
              <a:ext uri="{FF2B5EF4-FFF2-40B4-BE49-F238E27FC236}">
                <a16:creationId xmlns:a16="http://schemas.microsoft.com/office/drawing/2014/main" id="{98789F43-43DE-CBC5-1EA9-BEB2131CC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2216150"/>
            <a:ext cx="3599426" cy="2425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4E870F-0923-A626-B2B0-5DF7F1340213}"/>
              </a:ext>
            </a:extLst>
          </p:cNvPr>
          <p:cNvSpPr txBox="1"/>
          <p:nvPr/>
        </p:nvSpPr>
        <p:spPr>
          <a:xfrm>
            <a:off x="1231401" y="1710756"/>
            <a:ext cx="4133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Path-X: 16K context, Path-256 64K context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9A6C8F-2630-54FE-386D-A9489C4EFAC8}"/>
              </a:ext>
            </a:extLst>
          </p:cNvPr>
          <p:cNvSpPr txBox="1"/>
          <p:nvPr/>
        </p:nvSpPr>
        <p:spPr>
          <a:xfrm>
            <a:off x="5753100" y="2080088"/>
            <a:ext cx="59944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Limitations</a:t>
            </a:r>
          </a:p>
          <a:p>
            <a:pPr marL="457200" indent="-457200">
              <a:buAutoNum type="arabicPeriod"/>
            </a:pPr>
            <a:r>
              <a:rPr lang="en-US" sz="2400" dirty="0"/>
              <a:t>Needed to write Flash Attention in CUDA (lack of </a:t>
            </a:r>
            <a:r>
              <a:rPr lang="en-US" sz="2400" dirty="0" err="1"/>
              <a:t>PyTorch</a:t>
            </a:r>
            <a:r>
              <a:rPr lang="en-US" sz="2400" dirty="0"/>
              <a:t> support for fine-grained control of memory access)</a:t>
            </a:r>
          </a:p>
          <a:p>
            <a:pPr marL="457200" indent="-457200">
              <a:buAutoNum type="arabicPeriod"/>
            </a:pPr>
            <a:r>
              <a:rPr lang="en-US" sz="2400" dirty="0"/>
              <a:t>Other IO-Aware DL outside of Attention</a:t>
            </a:r>
          </a:p>
          <a:p>
            <a:pPr marL="457200" indent="-457200">
              <a:buAutoNum type="arabicPeriod"/>
            </a:pPr>
            <a:r>
              <a:rPr lang="en-US" sz="2400" dirty="0"/>
              <a:t>Multi-GPU Flash Attention</a:t>
            </a:r>
          </a:p>
        </p:txBody>
      </p:sp>
    </p:spTree>
    <p:extLst>
      <p:ext uri="{BB962C8B-B14F-4D97-AF65-F5344CB8AC3E}">
        <p14:creationId xmlns:p14="http://schemas.microsoft.com/office/powerpoint/2010/main" val="35217368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868DD-C8B4-1BE2-897C-9BC2ED48B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F6C47-70DD-0459-6BD3-E91CC970E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3200" y="2977919"/>
            <a:ext cx="15138400" cy="902162"/>
          </a:xfrm>
        </p:spPr>
        <p:txBody>
          <a:bodyPr/>
          <a:lstStyle/>
          <a:p>
            <a:pPr algn="ctr"/>
            <a:r>
              <a:rPr lang="en-US" dirty="0"/>
              <a:t>Flash Attention v2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A7D60-544D-7BEE-AC55-D5B5C3C1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5A7CC-1D52-8278-1732-F29D12AB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D42D7-40B1-9806-7A7B-F6E54F195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804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A833C-F11A-90F8-A2BA-3EF464207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53398-80CB-BF64-2586-2E5ACF503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Attention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F16CB-9614-4C4A-E7EE-C27CFB36E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Reduce non-</a:t>
            </a:r>
            <a:r>
              <a:rPr lang="en-US" dirty="0" err="1"/>
              <a:t>matmul</a:t>
            </a:r>
            <a:r>
              <a:rPr lang="en-US" dirty="0"/>
              <a:t> FLOPs</a:t>
            </a:r>
          </a:p>
          <a:p>
            <a:pPr marL="971550" lvl="1" indent="-514350">
              <a:buAutoNum type="arabicPeriod"/>
            </a:pPr>
            <a:r>
              <a:rPr lang="en-US" dirty="0"/>
              <a:t>From Oi &lt;- </a:t>
            </a:r>
            <a:r>
              <a:rPr lang="en-US" dirty="0" err="1"/>
              <a:t>diag</a:t>
            </a:r>
            <a:r>
              <a:rPr lang="en-US" dirty="0"/>
              <a:t>(li’)^-1(</a:t>
            </a:r>
            <a:r>
              <a:rPr lang="en-US" dirty="0" err="1"/>
              <a:t>diag</a:t>
            </a:r>
            <a:r>
              <a:rPr lang="en-US" dirty="0"/>
              <a:t>(li)exp(mi-mi’)Oi + exp(</a:t>
            </a:r>
            <a:r>
              <a:rPr lang="en-US" dirty="0" err="1"/>
              <a:t>mij</a:t>
            </a:r>
            <a:r>
              <a:rPr lang="en-US" dirty="0"/>
              <a:t> – mi’)</a:t>
            </a:r>
            <a:r>
              <a:rPr lang="en-US" dirty="0" err="1"/>
              <a:t>PijVj</a:t>
            </a:r>
            <a:r>
              <a:rPr lang="en-US" dirty="0"/>
              <a:t>) </a:t>
            </a: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dirty="0"/>
              <a:t>To Oi &lt;- exp(mi-mi’)Oi + exp(</a:t>
            </a:r>
            <a:r>
              <a:rPr lang="en-US" dirty="0" err="1"/>
              <a:t>mij</a:t>
            </a:r>
            <a:r>
              <a:rPr lang="en-US" dirty="0"/>
              <a:t> – mi’)</a:t>
            </a:r>
            <a:r>
              <a:rPr lang="en-US" dirty="0" err="1"/>
              <a:t>PijVj</a:t>
            </a:r>
            <a:endParaRPr lang="en-US" dirty="0"/>
          </a:p>
          <a:p>
            <a:pPr marL="1428750" lvl="2" indent="-514350">
              <a:buFont typeface="Arial" panose="020B0604020202020204" pitchFamily="34" charset="0"/>
              <a:buAutoNum type="arabicPeriod"/>
            </a:pPr>
            <a:r>
              <a:rPr lang="en-US" dirty="0"/>
              <a:t>And multiplying by </a:t>
            </a:r>
            <a:r>
              <a:rPr lang="en-US" dirty="0" err="1"/>
              <a:t>diag</a:t>
            </a:r>
            <a:r>
              <a:rPr lang="en-US" dirty="0"/>
              <a:t>(li)^-1 at the end</a:t>
            </a:r>
          </a:p>
          <a:p>
            <a:pPr marL="914400" lvl="2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Causal masking in LM: if we mask the block of </a:t>
            </a:r>
            <a:r>
              <a:rPr lang="en-US" dirty="0" err="1"/>
              <a:t>S_ij</a:t>
            </a:r>
            <a:r>
              <a:rPr lang="en-US" dirty="0"/>
              <a:t> = </a:t>
            </a:r>
            <a:r>
              <a:rPr lang="en-US" dirty="0" err="1"/>
              <a:t>Q_iK_j</a:t>
            </a:r>
            <a:r>
              <a:rPr lang="en-US" dirty="0"/>
              <a:t> anyway, don’t even bother calculating 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E041D-D843-AB51-5F48-99417A312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BAFEA-2873-421D-B259-A128FC209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90E0A-6185-D6D0-62A7-705CD05AF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228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61052-B740-FB04-7AD3-588C5DBB6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94597-E13A-74AF-FB3B-1CECF09F4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Attention v2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1821D-F793-E14D-395F-3AE93FC2A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Parallelism: in v2, Q/O is on the outside loop, and K/V is the inner. The outside loop is parallelizable as it writes to different O blocks</a:t>
            </a:r>
          </a:p>
          <a:p>
            <a:pPr marL="971550" lvl="1" indent="-514350">
              <a:buAutoNum type="arabicPeriod"/>
            </a:pPr>
            <a:r>
              <a:rPr lang="en-US" dirty="0"/>
              <a:t>In the backward pass, K/V is on the outside loop. Thus we can parallelize as follows:</a:t>
            </a:r>
          </a:p>
          <a:p>
            <a:pPr marL="971550" lvl="1" indent="-514350">
              <a:buAutoNum type="arabicPeriod"/>
            </a:pPr>
            <a:endParaRPr lang="en-US" dirty="0"/>
          </a:p>
          <a:p>
            <a:pPr marL="971550" lvl="1" indent="-514350">
              <a:buAutoNum type="arabicPeriod"/>
            </a:pPr>
            <a:endParaRPr lang="en-US" dirty="0"/>
          </a:p>
          <a:p>
            <a:pPr marL="971550" lvl="1" indent="-514350">
              <a:buAutoNum type="arabicPeriod"/>
            </a:pPr>
            <a:endParaRPr lang="en-US" dirty="0"/>
          </a:p>
          <a:p>
            <a:pPr marL="971550" lvl="1" indent="-514350">
              <a:buAutoNum type="arabicPeriod"/>
            </a:pPr>
            <a:endParaRPr lang="en-US" dirty="0"/>
          </a:p>
          <a:p>
            <a:pPr marL="971550" lvl="1" indent="-514350"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EA5BB-43E2-F13A-5D92-786BEABF2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FC620-6C71-1425-7DEA-D9B914DC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0F5E3-3C2A-0046-FB2B-8B8CBA355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84</a:t>
            </a:fld>
            <a:endParaRPr lang="en-US"/>
          </a:p>
        </p:txBody>
      </p:sp>
      <p:pic>
        <p:nvPicPr>
          <p:cNvPr id="8" name="Picture 7" descr="A comparison of a number of workers&#10;&#10;Description automatically generated with medium confidence">
            <a:extLst>
              <a:ext uri="{FF2B5EF4-FFF2-40B4-BE49-F238E27FC236}">
                <a16:creationId xmlns:a16="http://schemas.microsoft.com/office/drawing/2014/main" id="{7947872E-65AE-3682-029B-784040C39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557" y="2699932"/>
            <a:ext cx="4469149" cy="249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031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94AD9-95D0-226F-AEF1-036096731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F7B2C-C54D-7ED8-95A2-1EB98BF50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Attention v2 (cont’d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961B3-66E7-4911-2A9E-0F2AE4D8C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Warp Partitioning: split-Q rather than split-KV</a:t>
            </a:r>
          </a:p>
          <a:p>
            <a:pPr marL="971550" lvl="1" indent="-514350">
              <a:buAutoNum type="arabicPeriod"/>
            </a:pPr>
            <a:r>
              <a:rPr lang="en-US" dirty="0"/>
              <a:t>Within each thread block, threads are grouped into warps (32 threads)</a:t>
            </a:r>
          </a:p>
          <a:p>
            <a:pPr marL="971550" lvl="1" indent="-514350">
              <a:buAutoNum type="arabicPeriod"/>
            </a:pPr>
            <a:r>
              <a:rPr lang="en-US" dirty="0"/>
              <a:t>So that warps don’t have to communicate at the end to aggregate (sum up) the results</a:t>
            </a:r>
          </a:p>
          <a:p>
            <a:pPr marL="971550" lvl="1" indent="-514350">
              <a:buAutoNum type="arabicPeriod"/>
            </a:pPr>
            <a:endParaRPr lang="en-US" dirty="0"/>
          </a:p>
          <a:p>
            <a:pPr marL="971550" lvl="1" indent="-514350">
              <a:buAutoNum type="arabicPeriod"/>
            </a:pPr>
            <a:endParaRPr lang="en-US" dirty="0"/>
          </a:p>
          <a:p>
            <a:pPr marL="971550" lvl="1" indent="-514350">
              <a:buAutoNum type="arabicPeriod"/>
            </a:pPr>
            <a:endParaRPr lang="en-US" dirty="0"/>
          </a:p>
          <a:p>
            <a:pPr marL="971550" lvl="1" indent="-514350">
              <a:buAutoNum type="arabicPeriod"/>
            </a:pPr>
            <a:endParaRPr lang="en-US" dirty="0"/>
          </a:p>
          <a:p>
            <a:pPr marL="971550" lvl="1" indent="-514350"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C30-582A-955C-0364-038593EA9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4C92B-81AD-3C02-CF21-A599DE3E0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7E1AC-F23B-E077-66FF-E1A5E3BBD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85</a:t>
            </a:fld>
            <a:endParaRPr lang="en-US"/>
          </a:p>
        </p:txBody>
      </p:sp>
      <p:pic>
        <p:nvPicPr>
          <p:cNvPr id="9" name="Picture 8" descr="A diagram of a work partitioning between different warps&#10;&#10;Description automatically generated">
            <a:extLst>
              <a:ext uri="{FF2B5EF4-FFF2-40B4-BE49-F238E27FC236}">
                <a16:creationId xmlns:a16="http://schemas.microsoft.com/office/drawing/2014/main" id="{9A710507-A021-2945-E9D2-A437286CE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99118"/>
            <a:ext cx="5919097" cy="2498253"/>
          </a:xfrm>
          <a:prstGeom prst="rect">
            <a:avLst/>
          </a:prstGeom>
        </p:spPr>
      </p:pic>
      <p:pic>
        <p:nvPicPr>
          <p:cNvPr id="10" name="Picture 9" descr="A close-up of a paper&#10;&#10;Description automatically generated">
            <a:extLst>
              <a:ext uri="{FF2B5EF4-FFF2-40B4-BE49-F238E27FC236}">
                <a16:creationId xmlns:a16="http://schemas.microsoft.com/office/drawing/2014/main" id="{89017165-CA56-2876-1145-3975AC9C5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839" y="3096450"/>
            <a:ext cx="3647961" cy="250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359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83CC5-416F-FC99-6026-865E0BB6A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81107-5AD4-7F24-1BF1-C2A20C86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Attention v2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89C23-F5C8-6862-6844-5E0D16A06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971550" lvl="1" indent="-514350">
              <a:buAutoNum type="arabicPeriod"/>
            </a:pPr>
            <a:endParaRPr lang="en-US" dirty="0"/>
          </a:p>
          <a:p>
            <a:pPr marL="971550" lvl="1" indent="-514350">
              <a:buAutoNum type="arabicPeriod"/>
            </a:pPr>
            <a:endParaRPr lang="en-US" dirty="0"/>
          </a:p>
          <a:p>
            <a:pPr marL="971550" lvl="1" indent="-514350">
              <a:buAutoNum type="arabicPeriod"/>
            </a:pPr>
            <a:endParaRPr lang="en-US" dirty="0"/>
          </a:p>
          <a:p>
            <a:pPr marL="971550" lvl="1" indent="-514350"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29E7B-FB52-D6BF-AF8E-4BDCE213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785EF-18F6-FE46-303B-0DEE1FAF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C6F95-2922-1699-5D7E-8613A0DC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86</a:t>
            </a:fld>
            <a:endParaRPr lang="en-US"/>
          </a:p>
        </p:txBody>
      </p:sp>
      <p:pic>
        <p:nvPicPr>
          <p:cNvPr id="12" name="Picture 11" descr="A group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1042B290-8683-2E33-570B-8EDAF9433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02" y="1346501"/>
            <a:ext cx="5591629" cy="4164998"/>
          </a:xfrm>
          <a:prstGeom prst="rect">
            <a:avLst/>
          </a:prstGeom>
        </p:spPr>
      </p:pic>
      <p:pic>
        <p:nvPicPr>
          <p:cNvPr id="14" name="Picture 13" descr="A group of graphs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4BCE56DB-F3DA-1CE0-AA95-3EDFC9F6A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829" y="1260629"/>
            <a:ext cx="5425960" cy="416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416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619ED-391A-D1EB-CE39-EA64CA3EE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253F-73FB-BAB8-19C8-11B729210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6EAE7-E9E5-1594-63B8-8078CFAC5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Attention is All You Need (https://</a:t>
            </a:r>
            <a:r>
              <a:rPr lang="en-US" dirty="0" err="1"/>
              <a:t>arxiv.org</a:t>
            </a:r>
            <a:r>
              <a:rPr lang="en-US" dirty="0"/>
              <a:t>/pdf/1706.03762.pdf)</a:t>
            </a:r>
          </a:p>
          <a:p>
            <a:pPr marL="514350" indent="-514350">
              <a:buAutoNum type="arabicPeriod"/>
            </a:pPr>
            <a:r>
              <a:rPr lang="en-US" dirty="0" err="1"/>
              <a:t>RoPE</a:t>
            </a:r>
            <a:r>
              <a:rPr lang="en-US" dirty="0"/>
              <a:t> (https://</a:t>
            </a:r>
            <a:r>
              <a:rPr lang="en-US" dirty="0" err="1"/>
              <a:t>arxiv.org</a:t>
            </a:r>
            <a:r>
              <a:rPr lang="en-US" dirty="0"/>
              <a:t>/pdf/2104.09864.pdf)</a:t>
            </a:r>
          </a:p>
          <a:p>
            <a:pPr marL="514350" indent="-514350">
              <a:buAutoNum type="arabicPeriod"/>
            </a:pPr>
            <a:r>
              <a:rPr lang="en-US" dirty="0" err="1"/>
              <a:t>ALiBi</a:t>
            </a:r>
            <a:r>
              <a:rPr lang="en-US" dirty="0"/>
              <a:t> (https://</a:t>
            </a:r>
            <a:r>
              <a:rPr lang="en-US" dirty="0" err="1"/>
              <a:t>arxiv.org</a:t>
            </a:r>
            <a:r>
              <a:rPr lang="en-US" dirty="0"/>
              <a:t>/pdf/2108.12409.pdf)</a:t>
            </a:r>
          </a:p>
          <a:p>
            <a:pPr marL="514350" indent="-514350">
              <a:buAutoNum type="arabicPeriod"/>
            </a:pPr>
            <a:r>
              <a:rPr lang="en-US" dirty="0"/>
              <a:t>Multi Attention (https://</a:t>
            </a:r>
            <a:r>
              <a:rPr lang="en-US" dirty="0" err="1"/>
              <a:t>arxiv.org</a:t>
            </a:r>
            <a:r>
              <a:rPr lang="en-US" dirty="0"/>
              <a:t>/pdf/1911.02150.pdf)</a:t>
            </a:r>
          </a:p>
          <a:p>
            <a:pPr marL="514350" indent="-514350">
              <a:buAutoNum type="arabicPeriod"/>
            </a:pPr>
            <a:r>
              <a:rPr lang="en-US" dirty="0"/>
              <a:t>Group Attention (https://</a:t>
            </a:r>
            <a:r>
              <a:rPr lang="en-US" dirty="0" err="1"/>
              <a:t>arxiv.org</a:t>
            </a:r>
            <a:r>
              <a:rPr lang="en-US" dirty="0"/>
              <a:t>/pdf/2305.13245v2.pdf)</a:t>
            </a:r>
          </a:p>
          <a:p>
            <a:pPr marL="514350" indent="-514350">
              <a:buAutoNum type="arabicPeriod"/>
            </a:pPr>
            <a:r>
              <a:rPr lang="en-US" dirty="0"/>
              <a:t>Flash Attention (https://</a:t>
            </a:r>
            <a:r>
              <a:rPr lang="en-US" dirty="0" err="1"/>
              <a:t>arxiv.org</a:t>
            </a:r>
            <a:r>
              <a:rPr lang="en-US" dirty="0"/>
              <a:t>/pdf/2205.14135.pdf)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Flash Attention-2 (https://</a:t>
            </a:r>
            <a:r>
              <a:rPr lang="en-US" dirty="0" err="1"/>
              <a:t>arxiv.org</a:t>
            </a:r>
            <a:r>
              <a:rPr lang="en-US" dirty="0"/>
              <a:t>/pdf/2307.08691.pdf)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Investigation on what positional embeddings learn (https://</a:t>
            </a:r>
            <a:r>
              <a:rPr lang="en-US" dirty="0" err="1"/>
              <a:t>aclanthology.org</a:t>
            </a:r>
            <a:r>
              <a:rPr lang="en-US" dirty="0"/>
              <a:t>/2020.emnlp-main.555.pdf)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AD7D7-8FE3-3EEB-2126-8E7A6267A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B56DC-EFE4-5A04-7688-05305A2DA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C7E67-6A65-EF5F-A2A7-B3C4E5F85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72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F1804-F349-C2E6-0EBC-FF808E4DA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Parallelism (</a:t>
            </a:r>
            <a:r>
              <a:rPr lang="en-US" dirty="0" err="1"/>
              <a:t>Gpipe</a:t>
            </a:r>
            <a:r>
              <a:rPr lang="en-US" dirty="0"/>
              <a:t>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A5F2D3-6B51-2203-8F47-9668259A1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99916"/>
            <a:ext cx="10515600" cy="483760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42DA6-BCFD-4A42-E267-F1A3C586D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2024-03-26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DBA11-75FF-D4B1-F19E-21C81E72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9A52B-F104-70ED-8723-F151B6FB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2AF2F61-12F8-557F-4B09-9420685810F0}"/>
              </a:ext>
            </a:extLst>
          </p:cNvPr>
          <p:cNvSpPr/>
          <p:nvPr/>
        </p:nvSpPr>
        <p:spPr>
          <a:xfrm>
            <a:off x="5707117" y="3541986"/>
            <a:ext cx="493986" cy="192339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B9F5583-9B3B-FAFF-2A59-E2A0EB7629D0}"/>
              </a:ext>
            </a:extLst>
          </p:cNvPr>
          <p:cNvSpPr/>
          <p:nvPr/>
        </p:nvSpPr>
        <p:spPr>
          <a:xfrm>
            <a:off x="8600089" y="3571574"/>
            <a:ext cx="493986" cy="192339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5C4C83-FAAC-8DE3-3AA6-25D9D7E0F4CE}"/>
              </a:ext>
            </a:extLst>
          </p:cNvPr>
          <p:cNvSpPr txBox="1"/>
          <p:nvPr/>
        </p:nvSpPr>
        <p:spPr>
          <a:xfrm>
            <a:off x="10610499" y="6079351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Gpipe</a:t>
            </a:r>
            <a:r>
              <a:rPr lang="en-US" sz="12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55554811"/>
      </p:ext>
    </p:extLst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5467</Words>
  <Application>Microsoft Macintosh PowerPoint</Application>
  <PresentationFormat>Widescreen</PresentationFormat>
  <Paragraphs>1001</Paragraphs>
  <Slides>87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6" baseType="lpstr">
      <vt:lpstr>Arial</vt:lpstr>
      <vt:lpstr>Calibri</vt:lpstr>
      <vt:lpstr>Calibri Light</vt:lpstr>
      <vt:lpstr>Cambria Math</vt:lpstr>
      <vt:lpstr>CMR10</vt:lpstr>
      <vt:lpstr>Google Sans</vt:lpstr>
      <vt:lpstr>Segoe UI</vt:lpstr>
      <vt:lpstr>wf_segoe-ui_normal</vt:lpstr>
      <vt:lpstr>Office Theme</vt:lpstr>
      <vt:lpstr>Lecture 12:Optimized LLM Training</vt:lpstr>
      <vt:lpstr>Part 1:Maximize GPU Utilization</vt:lpstr>
      <vt:lpstr>Why?</vt:lpstr>
      <vt:lpstr>Outline</vt:lpstr>
      <vt:lpstr>Data Parallelism</vt:lpstr>
      <vt:lpstr>Data Parallelism</vt:lpstr>
      <vt:lpstr>Pipeline Parallelism [Gpipe, Pipedream]</vt:lpstr>
      <vt:lpstr>Pipeline Parallelism [Naïve]</vt:lpstr>
      <vt:lpstr>Pipeline Parallelism (Gpipe)</vt:lpstr>
      <vt:lpstr>Pipeline Parallelism (Full Example)</vt:lpstr>
      <vt:lpstr>Pipeline Parallelism (Bubble analysis)</vt:lpstr>
      <vt:lpstr>Pipeline Parallelism</vt:lpstr>
      <vt:lpstr>Model Parallelism [Megatron]</vt:lpstr>
      <vt:lpstr>Parallel GEMM</vt:lpstr>
      <vt:lpstr>Model Parallelism (MLP)</vt:lpstr>
      <vt:lpstr>Model Parallelism (Self Attention)</vt:lpstr>
      <vt:lpstr>Model Parallelism (Transformer)</vt:lpstr>
      <vt:lpstr>Model Parallelism (Results)</vt:lpstr>
      <vt:lpstr>Model Parallelism</vt:lpstr>
      <vt:lpstr>Parallelism Summary</vt:lpstr>
      <vt:lpstr>3D Parallelism (Visualized)</vt:lpstr>
      <vt:lpstr>3D parallelism</vt:lpstr>
      <vt:lpstr>Mixed Precision Training</vt:lpstr>
      <vt:lpstr>Mixed Precision Training</vt:lpstr>
      <vt:lpstr>Mixed Precision Training (Loss Scaling)</vt:lpstr>
      <vt:lpstr>Mixed Precision Training</vt:lpstr>
      <vt:lpstr>Mixed Precision Training</vt:lpstr>
      <vt:lpstr>Activation Checkpointing</vt:lpstr>
      <vt:lpstr>Activation Checkpointing</vt:lpstr>
      <vt:lpstr>ZeRO</vt:lpstr>
      <vt:lpstr>ZeRO</vt:lpstr>
      <vt:lpstr>ZeRO Example (4 Devices)</vt:lpstr>
      <vt:lpstr>ZeRO + 3D Parallelism = DeepSpeed</vt:lpstr>
      <vt:lpstr>Appendix: ZeRO</vt:lpstr>
      <vt:lpstr>Appendix: GPT-3 Scale</vt:lpstr>
      <vt:lpstr>References</vt:lpstr>
      <vt:lpstr>Part 2: Attention Acceleration</vt:lpstr>
      <vt:lpstr>Overview</vt:lpstr>
      <vt:lpstr>RoPE</vt:lpstr>
      <vt:lpstr>Positional Encoding Previously…</vt:lpstr>
      <vt:lpstr>RoPE Intuition</vt:lpstr>
      <vt:lpstr>RoPE Generalization</vt:lpstr>
      <vt:lpstr>RoPE Generalization (cont’d)</vt:lpstr>
      <vt:lpstr>RoPE Generalization (cont’d 2)</vt:lpstr>
      <vt:lpstr>RoPE Generalization (cont’d 3)</vt:lpstr>
      <vt:lpstr>RoPE (RoFormer) Results</vt:lpstr>
      <vt:lpstr>ALiBi</vt:lpstr>
      <vt:lpstr>ALiBi motivation</vt:lpstr>
      <vt:lpstr>Extrapolation in current approaches</vt:lpstr>
      <vt:lpstr>ALiBi mechanism</vt:lpstr>
      <vt:lpstr>Perplexity</vt:lpstr>
      <vt:lpstr>ALiBi vs. Sinusoidal</vt:lpstr>
      <vt:lpstr>ALiBi Results (WikiText-103 + Toronto BookCorpus)</vt:lpstr>
      <vt:lpstr>ALiBi Results (CC100 + RoBERTa corpus)</vt:lpstr>
      <vt:lpstr>Multi-Query Attention</vt:lpstr>
      <vt:lpstr>Attention Basics</vt:lpstr>
      <vt:lpstr>Multihead Attention During Training</vt:lpstr>
      <vt:lpstr>Multihead Attention During Inference</vt:lpstr>
      <vt:lpstr>Keeping n/d low</vt:lpstr>
      <vt:lpstr>Multiquery Attention During Training</vt:lpstr>
      <vt:lpstr>Multiquery Attention During Inference</vt:lpstr>
      <vt:lpstr>Multiquery Results</vt:lpstr>
      <vt:lpstr>The Problem with Multiquery Attention</vt:lpstr>
      <vt:lpstr>Group-Query Attention</vt:lpstr>
      <vt:lpstr>Uptraining</vt:lpstr>
      <vt:lpstr>Groupquery Attention</vt:lpstr>
      <vt:lpstr>Groupquery Attention (cont’d)</vt:lpstr>
      <vt:lpstr>Groupquery Attention Results</vt:lpstr>
      <vt:lpstr>Uptraining Results</vt:lpstr>
      <vt:lpstr>Flash Attention</vt:lpstr>
      <vt:lpstr>Previous Attention Speedups</vt:lpstr>
      <vt:lpstr>GPU basics</vt:lpstr>
      <vt:lpstr>Standard Attention</vt:lpstr>
      <vt:lpstr>Standard Attention (cont’d)</vt:lpstr>
      <vt:lpstr>Flash Attention Forward Pass</vt:lpstr>
      <vt:lpstr>Flash Attention (cont’d)</vt:lpstr>
      <vt:lpstr>Flash Attention Guarantees</vt:lpstr>
      <vt:lpstr>Block-Sparse Flash Attention</vt:lpstr>
      <vt:lpstr>Flash Attention Results</vt:lpstr>
      <vt:lpstr>Flash Attention Results (cont’d)</vt:lpstr>
      <vt:lpstr>Flash Attention Results (cont’d 2)</vt:lpstr>
      <vt:lpstr>Flash Attention v2</vt:lpstr>
      <vt:lpstr>Flash Attention v2</vt:lpstr>
      <vt:lpstr>Flash Attention v2 (cont’d)</vt:lpstr>
      <vt:lpstr>Flash Attention v2 (cont’d 2)</vt:lpstr>
      <vt:lpstr>Flash Attention v2 Results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Wenhu Chen</dc:creator>
  <cp:lastModifiedBy>Abdulrahman Diaa</cp:lastModifiedBy>
  <cp:revision>173</cp:revision>
  <dcterms:created xsi:type="dcterms:W3CDTF">2023-12-29T23:00:40Z</dcterms:created>
  <dcterms:modified xsi:type="dcterms:W3CDTF">2024-03-26T05:14:53Z</dcterms:modified>
</cp:coreProperties>
</file>