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0F9"/>
    <a:srgbClr val="00FF00"/>
    <a:srgbClr val="790015"/>
    <a:srgbClr val="EAEC5E"/>
    <a:srgbClr val="183400"/>
    <a:srgbClr val="FAFD00"/>
    <a:srgbClr val="030101"/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5AEC6ED3-D1F6-6444-BF67-4DF60BE254B8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7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DF68C0DB-1D37-A547-B90C-D2ED8330A4CF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870221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5400" y="12954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5400" y="65532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" y="6600825"/>
            <a:ext cx="2930639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Century Schoolbook" charset="0"/>
              </a:rPr>
              <a:t>CS742 – Distributed </a:t>
            </a:r>
            <a:r>
              <a:rPr lang="en-US" sz="1200" dirty="0">
                <a:latin typeface="Century Schoolbook" charset="0"/>
              </a:rPr>
              <a:t>&amp; Parallel DBMS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6586538"/>
            <a:ext cx="127476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entury Schoolbook" charset="0"/>
              </a:rPr>
              <a:t>M. Tamer Özsu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285163" y="6584950"/>
            <a:ext cx="85883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entury Schoolbook" charset="0"/>
              </a:rPr>
              <a:t>Page 0.</a:t>
            </a:r>
            <a:fld id="{4DBFEC93-4874-3C4F-975F-E2ECCCE008B3}" type="slidenum">
              <a:rPr lang="en-US" sz="1200">
                <a:latin typeface="Century Schoolbook" charset="0"/>
              </a:rPr>
              <a:pPr/>
              <a:t>‹#›</a:t>
            </a:fld>
            <a:endParaRPr lang="en-US" sz="1200">
              <a:latin typeface="Century Schoolbook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9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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Font typeface="Wingdings" charset="2"/>
        <a:buChar char="s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27000"/>
            <a:ext cx="8699500" cy="6565900"/>
          </a:xfrm>
          <a:noFill/>
          <a:ln cap="flat">
            <a:solidFill>
              <a:schemeClr val="tx1"/>
            </a:solidFill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2"/>
                </a:solidFill>
              </a:rPr>
              <a:t>Distributed &amp; Parallel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Database</a:t>
            </a: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</a:rPr>
              <a:t>Systems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400" b="0" dirty="0">
                <a:solidFill>
                  <a:schemeClr val="bg2"/>
                </a:solidFill>
              </a:rPr>
              <a:t>M. Tamer Özsu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0" dirty="0">
                <a:solidFill>
                  <a:schemeClr val="bg2"/>
                </a:solidFill>
              </a:rPr>
              <a:t>University of Waterloo</a:t>
            </a: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err="1" smtClean="0">
                <a:solidFill>
                  <a:schemeClr val="bg2"/>
                </a:solidFill>
              </a:rPr>
              <a:t>tamer.ozsu@uwaterloo.ca</a:t>
            </a: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1200" b="0" dirty="0">
                <a:solidFill>
                  <a:schemeClr val="bg2"/>
                </a:solidFill>
              </a:rPr>
              <a:t/>
            </a:r>
            <a:br>
              <a:rPr lang="en-US" sz="1200" b="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52400"/>
            <a:ext cx="8601075" cy="1143000"/>
          </a:xfrm>
          <a:noFill/>
          <a:ln/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2074" y="1447800"/>
            <a:ext cx="7172325" cy="49530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Introduction &amp; architectural issues</a:t>
            </a:r>
            <a:endParaRPr lang="en-US" dirty="0"/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Data distribution &amp; distributed query processing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Distributed query optimization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Distributed transactions &amp; concurrency control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Distributed reliability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Database replication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Parallel database systems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Database integration &amp; querying</a:t>
            </a:r>
          </a:p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 smtClean="0"/>
              <a:t>Advanced topics (to be determined)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695450"/>
            <a:ext cx="8305800" cy="43815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M.T. Özsu and P. </a:t>
            </a:r>
            <a:r>
              <a:rPr lang="en-US" dirty="0" err="1"/>
              <a:t>Valduriez</a:t>
            </a:r>
            <a:r>
              <a:rPr lang="en-US" dirty="0"/>
              <a:t>. </a:t>
            </a:r>
            <a:r>
              <a:rPr lang="en-US" i="1" dirty="0"/>
              <a:t>Principles of Distributed Database Systems, </a:t>
            </a:r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edition</a:t>
            </a:r>
            <a:r>
              <a:rPr lang="en-US" dirty="0" smtClean="0"/>
              <a:t>, Springer, 2011.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 smtClean="0"/>
              <a:t>Additional </a:t>
            </a:r>
            <a:r>
              <a:rPr lang="en-US" dirty="0"/>
              <a:t>reading material</a:t>
            </a:r>
            <a:r>
              <a:rPr lang="en-US" dirty="0" smtClean="0"/>
              <a:t> (as needed) posted </a:t>
            </a:r>
            <a:r>
              <a:rPr lang="en-US" dirty="0"/>
              <a:t>on the Web site.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  <a:r>
              <a:rPr lang="en-US" dirty="0" smtClean="0"/>
              <a:t> </a:t>
            </a:r>
            <a:r>
              <a:rPr lang="en-US" dirty="0" err="1" smtClean="0"/>
              <a:t>Administravia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site:</a:t>
            </a:r>
          </a:p>
          <a:p>
            <a:pPr lvl="1">
              <a:buNone/>
            </a:pPr>
            <a:r>
              <a:rPr lang="en-US" dirty="0"/>
              <a:t>https://</a:t>
            </a:r>
            <a:r>
              <a:rPr lang="en-US" dirty="0" err="1"/>
              <a:t>cs.uwaterloo.ca</a:t>
            </a:r>
            <a:r>
              <a:rPr lang="en-US" dirty="0"/>
              <a:t>/~</a:t>
            </a:r>
            <a:r>
              <a:rPr lang="en-US" dirty="0" err="1"/>
              <a:t>tozsu</a:t>
            </a:r>
            <a:r>
              <a:rPr lang="en-US" dirty="0"/>
              <a:t>/courses/CS742/W13</a:t>
            </a:r>
            <a:r>
              <a:rPr lang="en-US" dirty="0" smtClean="0"/>
              <a:t>/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2 assignments	20%</a:t>
            </a:r>
          </a:p>
          <a:p>
            <a:pPr lvl="1"/>
            <a:r>
              <a:rPr lang="en-US" dirty="0" smtClean="0"/>
              <a:t>3 paper reviews	30%</a:t>
            </a:r>
          </a:p>
          <a:p>
            <a:pPr lvl="1"/>
            <a:r>
              <a:rPr lang="en-US" dirty="0" smtClean="0"/>
              <a:t>Class presentation	20%</a:t>
            </a:r>
          </a:p>
          <a:p>
            <a:pPr lvl="1"/>
            <a:r>
              <a:rPr lang="en-US" dirty="0" smtClean="0"/>
              <a:t>Final exam</a:t>
            </a:r>
            <a:r>
              <a:rPr lang="en-US" smtClean="0"/>
              <a:t>	30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D4"/>
      </a:dk2>
      <a:lt2>
        <a:srgbClr val="000080"/>
      </a:lt2>
      <a:accent1>
        <a:srgbClr val="FF8000"/>
      </a:accent1>
      <a:accent2>
        <a:srgbClr val="F20884"/>
      </a:accent2>
      <a:accent3>
        <a:srgbClr val="FFFFFF"/>
      </a:accent3>
      <a:accent4>
        <a:srgbClr val="000000"/>
      </a:accent4>
      <a:accent5>
        <a:srgbClr val="FFC0AA"/>
      </a:accent5>
      <a:accent6>
        <a:srgbClr val="DB0677"/>
      </a:accent6>
      <a:hlink>
        <a:srgbClr val="DD0806"/>
      </a:hlink>
      <a:folHlink>
        <a:srgbClr val="0067DB"/>
      </a:folHlink>
    </a:clrScheme>
    <a:fontScheme name="Microsoft Office 98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FF00"/>
    </a:dk2>
    <a:lt2>
      <a:srgbClr val="FF0000"/>
    </a:lt2>
    <a:accent1>
      <a:srgbClr val="0000FF"/>
    </a:accent1>
    <a:accent2>
      <a:srgbClr val="00FFFF"/>
    </a:accent2>
    <a:accent3>
      <a:srgbClr val="FFFFFF"/>
    </a:accent3>
    <a:accent4>
      <a:srgbClr val="000000"/>
    </a:accent4>
    <a:accent5>
      <a:srgbClr val="AAAAFF"/>
    </a:accent5>
    <a:accent6>
      <a:srgbClr val="00E7E7"/>
    </a:accent6>
    <a:hlink>
      <a:srgbClr val="FF00FF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Pages>8</Pages>
  <Words>96</Words>
  <Application>Microsoft Macintosh PowerPoint</Application>
  <PresentationFormat>Letter Paper (8.5x11 in)</PresentationFormat>
  <Paragraphs>22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Microsoft Office 98</vt:lpstr>
      <vt:lpstr> Distributed &amp; Parallel Database Systems  M. Tamer Özsu University of Waterloo tamer.ozsu@uwaterloo.ca    </vt:lpstr>
      <vt:lpstr>Outline</vt:lpstr>
      <vt:lpstr>Fundamental References</vt:lpstr>
      <vt:lpstr>Course Administravia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Distributed Database Management Systems        © 1994 M. Tamer Özsu and Patrick Valduriez</dc:title>
  <dc:subject/>
  <dc:creator>M. Tamer Özsu</dc:creator>
  <cp:keywords/>
  <dc:description>Beginning part</dc:description>
  <cp:lastModifiedBy>M. Tamer Özsu</cp:lastModifiedBy>
  <cp:revision>30</cp:revision>
  <cp:lastPrinted>2010-08-13T06:29:41Z</cp:lastPrinted>
  <dcterms:created xsi:type="dcterms:W3CDTF">2010-08-13T06:20:55Z</dcterms:created>
  <dcterms:modified xsi:type="dcterms:W3CDTF">2013-01-04T20:38:23Z</dcterms:modified>
</cp:coreProperties>
</file>