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5" r:id="rId1"/>
  </p:sldMasterIdLst>
  <p:notesMasterIdLst>
    <p:notesMasterId r:id="rId22"/>
  </p:notesMasterIdLst>
  <p:sldIdLst>
    <p:sldId id="301" r:id="rId2"/>
    <p:sldId id="302" r:id="rId3"/>
    <p:sldId id="305" r:id="rId4"/>
    <p:sldId id="306" r:id="rId5"/>
    <p:sldId id="314" r:id="rId6"/>
    <p:sldId id="316" r:id="rId7"/>
    <p:sldId id="317" r:id="rId8"/>
    <p:sldId id="319" r:id="rId9"/>
    <p:sldId id="320" r:id="rId10"/>
    <p:sldId id="322" r:id="rId11"/>
    <p:sldId id="354" r:id="rId12"/>
    <p:sldId id="323" r:id="rId13"/>
    <p:sldId id="325" r:id="rId14"/>
    <p:sldId id="326" r:id="rId15"/>
    <p:sldId id="328" r:id="rId16"/>
    <p:sldId id="333" r:id="rId17"/>
    <p:sldId id="352" r:id="rId18"/>
    <p:sldId id="335" r:id="rId19"/>
    <p:sldId id="336" r:id="rId20"/>
    <p:sldId id="340"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FC1"/>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45" autoAdjust="0"/>
    <p:restoredTop sz="94660" autoAdjust="0"/>
  </p:normalViewPr>
  <p:slideViewPr>
    <p:cSldViewPr>
      <p:cViewPr varScale="1">
        <p:scale>
          <a:sx n="183" d="100"/>
          <a:sy n="183" d="100"/>
        </p:scale>
        <p:origin x="-20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808940C-1575-4E9F-821C-57077F804CD2}" type="datetimeFigureOut">
              <a:rPr lang="en-US"/>
              <a:pPr>
                <a:defRPr/>
              </a:pPr>
              <a:t>2013-09-11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2347F03-B16D-4EF0-95B8-8B4A3DDF0520}" type="slidenum">
              <a:rPr lang="en-US"/>
              <a:pPr>
                <a:defRPr/>
              </a:pPr>
              <a:t>‹#›</a:t>
            </a:fld>
            <a:endParaRPr lang="en-US" dirty="0"/>
          </a:p>
        </p:txBody>
      </p:sp>
    </p:spTree>
    <p:extLst>
      <p:ext uri="{BB962C8B-B14F-4D97-AF65-F5344CB8AC3E}">
        <p14:creationId xmlns:p14="http://schemas.microsoft.com/office/powerpoint/2010/main" val="20627974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dirty="0"/>
          </a:p>
        </p:txBody>
      </p:sp>
      <p:sp>
        <p:nvSpPr>
          <p:cNvPr id="102403" name="Rectangle 2"/>
          <p:cNvSpPr>
            <a:spLocks noGrp="1" noChangeArrowheads="1"/>
          </p:cNvSpPr>
          <p:nvPr>
            <p:ph type="body"/>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54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635596F8-DC3A-49C8-9C8F-12F96D6BC173}" type="datetime1">
              <a:rPr lang="en-CA" smtClean="0"/>
              <a:pPr>
                <a:defRPr/>
              </a:pPr>
              <a:t>2013-09-11</a:t>
            </a:fld>
            <a:endParaRPr lang="en-CA"/>
          </a:p>
        </p:txBody>
      </p:sp>
      <p:sp>
        <p:nvSpPr>
          <p:cNvPr id="5" name="Footer Placeholder 4"/>
          <p:cNvSpPr>
            <a:spLocks noGrp="1"/>
          </p:cNvSpPr>
          <p:nvPr>
            <p:ph type="ftr" sz="quarter" idx="11"/>
          </p:nvPr>
        </p:nvSpPr>
        <p:spPr/>
        <p:txBody>
          <a:bodyPr/>
          <a:lstStyle/>
          <a:p>
            <a:pPr>
              <a:defRPr/>
            </a:pPr>
            <a:endParaRPr lang="en-CA"/>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pPr>
              <a:defRPr/>
            </a:pPr>
            <a:fld id="{01995E4D-D84B-4EED-B5BE-38A5043A70C0}" type="slidenum">
              <a:rPr lang="en-CA" smtClean="0"/>
              <a:pPr>
                <a:defRPr/>
              </a:pPr>
              <a:t>‹#›</a:t>
            </a:fld>
            <a:endParaRPr lang="en-CA"/>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5B99B11-5925-4EDA-9E6F-6A321E3B3B0E}" type="datetime1">
              <a:rPr lang="en-CA" smtClean="0"/>
              <a:pPr>
                <a:defRPr/>
              </a:pPr>
              <a:t>2013-09-11</a:t>
            </a:fld>
            <a:endParaRPr lang="en-CA"/>
          </a:p>
        </p:txBody>
      </p:sp>
      <p:sp>
        <p:nvSpPr>
          <p:cNvPr id="6" name="Footer Placeholder 5"/>
          <p:cNvSpPr>
            <a:spLocks noGrp="1"/>
          </p:cNvSpPr>
          <p:nvPr>
            <p:ph type="ftr" sz="quarter" idx="11"/>
          </p:nvPr>
        </p:nvSpPr>
        <p:spPr/>
        <p:txBody>
          <a:bodyPr/>
          <a:lstStyle/>
          <a:p>
            <a:pPr>
              <a:defRPr/>
            </a:pPr>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lstStyle>
          <a:p>
            <a:pPr>
              <a:defRPr/>
            </a:pPr>
            <a:fld id="{42EDBC5B-B642-4895-A434-7945D6B1D4F5}" type="slidenum">
              <a:rPr lang="en-CA" smtClean="0"/>
              <a:pPr>
                <a:defRPr/>
              </a:pPr>
              <a:t>‹#›</a:t>
            </a:fld>
            <a:endParaRPr lang="en-CA"/>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013AD3CC-6D82-4381-8CD2-93ED41E3DF1E}" type="datetime1">
              <a:rPr lang="en-CA" smtClean="0"/>
              <a:pPr>
                <a:defRPr/>
              </a:pPr>
              <a:t>2013-09-11</a:t>
            </a:fld>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pPr>
              <a:defRPr/>
            </a:pPr>
            <a:fld id="{FB500D89-1BFC-49B8-9192-B589F32B4F68}" type="slidenum">
              <a:rPr lang="en-CA" smtClean="0"/>
              <a:pPr>
                <a:defRPr/>
              </a:pPr>
              <a:t>‹#›</a:t>
            </a:fld>
            <a:endParaRPr lang="en-CA"/>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B7B63C4A-4DE1-477B-B70B-54AF84A97C73}" type="datetime1">
              <a:rPr lang="en-CA" smtClean="0"/>
              <a:pPr>
                <a:defRPr/>
              </a:pPr>
              <a:t>2013-09-11</a:t>
            </a:fld>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pPr>
              <a:defRPr/>
            </a:pPr>
            <a:fld id="{6AA74E1E-2EE6-4726-97EA-DB35692F2989}" type="slidenum">
              <a:rPr lang="en-CA" smtClean="0"/>
              <a:pPr>
                <a:defRPr/>
              </a:pPr>
              <a:t>‹#›</a:t>
            </a:fld>
            <a:endParaRPr lang="en-CA"/>
          </a:p>
        </p:txBody>
      </p:sp>
    </p:spTree>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8013"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3894073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534400" cy="609600"/>
          </a:xfrm>
        </p:spPr>
        <p:txBody>
          <a:bodyPr/>
          <a:lstStyle>
            <a:lvl1pPr>
              <a:defRPr>
                <a:solidFill>
                  <a:srgbClr val="D1282E"/>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990600"/>
            <a:ext cx="8229600" cy="5135563"/>
          </a:xfrm>
        </p:spPr>
        <p:txBody>
          <a:bodyPr/>
          <a:lstStyle>
            <a:lvl1pPr marL="342900" indent="-342900">
              <a:spcBef>
                <a:spcPts val="480"/>
              </a:spcBef>
              <a:spcAft>
                <a:spcPts val="480"/>
              </a:spcAft>
              <a:buFont typeface="Wingdings" pitchFamily="2" charset="2"/>
              <a:buChar char="§"/>
              <a:defRPr b="0"/>
            </a:lvl1pPr>
            <a:lvl2pPr>
              <a:spcBef>
                <a:spcPts val="240"/>
              </a:spcBef>
              <a:spcAft>
                <a:spcPts val="240"/>
              </a:spcAft>
              <a:defRPr/>
            </a:lvl2pPr>
            <a:lvl3pPr>
              <a:spcBef>
                <a:spcPts val="240"/>
              </a:spcBef>
              <a:spcAft>
                <a:spcPts val="240"/>
              </a:spcAft>
              <a:defRPr/>
            </a:lvl3pPr>
            <a:lvl4pPr>
              <a:spcBef>
                <a:spcPts val="240"/>
              </a:spcBef>
              <a:spcAft>
                <a:spcPts val="240"/>
              </a:spcAft>
              <a:defRPr/>
            </a:lvl4pPr>
            <a:lvl5pPr>
              <a:spcBef>
                <a:spcPts val="240"/>
              </a:spcBef>
              <a:spcAft>
                <a:spcPts val="24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459ED987-A6B1-4262-AE17-E8713ECF1A07}" type="datetime1">
              <a:rPr lang="en-CA" smtClean="0"/>
              <a:pPr>
                <a:defRPr/>
              </a:pPr>
              <a:t>2013-09-11</a:t>
            </a:fld>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pPr>
              <a:defRPr/>
            </a:pPr>
            <a:fld id="{4060D7C6-359D-48DA-A8B2-C943584E6493}" type="slidenum">
              <a:rPr lang="en-CA" smtClean="0"/>
              <a:pPr>
                <a:defRPr/>
              </a:pPr>
              <a:t>‹#›</a:t>
            </a:fld>
            <a:endParaRPr lang="en-CA"/>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Clicker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534400" cy="609600"/>
          </a:xfrm>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990600"/>
            <a:ext cx="8229600" cy="5135563"/>
          </a:xfrm>
        </p:spPr>
        <p:txBody>
          <a:bodyPr/>
          <a:lstStyle>
            <a:lvl1pPr marL="0" indent="0">
              <a:spcBef>
                <a:spcPts val="480"/>
              </a:spcBef>
              <a:spcAft>
                <a:spcPts val="480"/>
              </a:spcAft>
              <a:buFontTx/>
              <a:buNone/>
              <a:defRPr b="0"/>
            </a:lvl1pPr>
            <a:lvl2pPr>
              <a:spcBef>
                <a:spcPts val="240"/>
              </a:spcBef>
              <a:spcAft>
                <a:spcPts val="240"/>
              </a:spcAft>
              <a:defRPr/>
            </a:lvl2pPr>
            <a:lvl3pPr>
              <a:spcBef>
                <a:spcPts val="240"/>
              </a:spcBef>
              <a:spcAft>
                <a:spcPts val="240"/>
              </a:spcAft>
              <a:defRPr/>
            </a:lvl3pPr>
            <a:lvl4pPr>
              <a:spcBef>
                <a:spcPts val="240"/>
              </a:spcBef>
              <a:spcAft>
                <a:spcPts val="240"/>
              </a:spcAft>
              <a:defRPr/>
            </a:lvl4pPr>
            <a:lvl5pPr>
              <a:spcBef>
                <a:spcPts val="240"/>
              </a:spcBef>
              <a:spcAft>
                <a:spcPts val="24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342B011F-E97D-4297-8E47-1C0BF2768A21}" type="datetime1">
              <a:rPr lang="en-CA" smtClean="0"/>
              <a:pPr>
                <a:defRPr/>
              </a:pPr>
              <a:t>2013-09-11</a:t>
            </a:fld>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lvl1pPr>
              <a:defRPr baseline="0">
                <a:solidFill>
                  <a:schemeClr val="tx1"/>
                </a:solidFill>
              </a:defRPr>
            </a:lvl1pPr>
          </a:lstStyle>
          <a:p>
            <a:pPr>
              <a:defRPr/>
            </a:pPr>
            <a:fld id="{56622BA6-D0A4-47F8-8DDF-DA05CB916BDB}" type="slidenum">
              <a:rPr lang="en-CA" smtClean="0"/>
              <a:pPr>
                <a:defRPr/>
              </a:pPr>
              <a:t>‹#›</a:t>
            </a:fld>
            <a:endParaRPr lang="en-CA"/>
          </a:p>
        </p:txBody>
      </p:sp>
      <p:cxnSp>
        <p:nvCxnSpPr>
          <p:cNvPr id="8" name="Straight Connector 7"/>
          <p:cNvCxnSpPr/>
          <p:nvPr/>
        </p:nvCxnSpPr>
        <p:spPr>
          <a:xfrm>
            <a:off x="457200" y="762000"/>
            <a:ext cx="84582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8800028"/>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4582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8534400" cy="533399"/>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pPr>
              <a:defRPr/>
            </a:pPr>
            <a:fld id="{CAA62FBD-688E-42CF-82CD-E4FC26F1ABDD}" type="datetime1">
              <a:rPr lang="en-CA" smtClean="0"/>
              <a:pPr>
                <a:defRPr/>
              </a:pPr>
              <a:t>2013-09-11</a:t>
            </a:fld>
            <a:endParaRPr lang="en-CA"/>
          </a:p>
        </p:txBody>
      </p:sp>
      <p:sp>
        <p:nvSpPr>
          <p:cNvPr id="8" name="Slide Number Placeholder 7"/>
          <p:cNvSpPr>
            <a:spLocks noGrp="1"/>
          </p:cNvSpPr>
          <p:nvPr>
            <p:ph type="sldNum" sz="quarter" idx="11"/>
          </p:nvPr>
        </p:nvSpPr>
        <p:spPr/>
        <p:txBody>
          <a:bodyPr/>
          <a:lstStyle/>
          <a:p>
            <a:pPr>
              <a:defRPr/>
            </a:pPr>
            <a:fld id="{345E479E-536F-42B1-BE44-574AB7AC381F}" type="slidenum">
              <a:rPr lang="en-CA" smtClean="0"/>
              <a:pPr>
                <a:defRPr/>
              </a:pPr>
              <a:t>‹#›</a:t>
            </a:fld>
            <a:endParaRPr lang="en-CA"/>
          </a:p>
        </p:txBody>
      </p:sp>
      <p:sp>
        <p:nvSpPr>
          <p:cNvPr id="9" name="Footer Placeholder 8"/>
          <p:cNvSpPr>
            <a:spLocks noGrp="1"/>
          </p:cNvSpPr>
          <p:nvPr>
            <p:ph type="ftr" sz="quarter" idx="12"/>
          </p:nvPr>
        </p:nvSpPr>
        <p:spPr/>
        <p:txBody>
          <a:bodyPr/>
          <a:lstStyle/>
          <a:p>
            <a:pPr>
              <a:defRPr/>
            </a:pPr>
            <a:endParaRPr lang="en-CA"/>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1EAC2B7A-2ECD-463E-B480-9EAF417B557D}" type="datetime1">
              <a:rPr lang="en-CA" smtClean="0"/>
              <a:pPr>
                <a:defRPr/>
              </a:pPr>
              <a:t>2013-09-11</a:t>
            </a:fld>
            <a:endParaRPr lang="en-CA"/>
          </a:p>
        </p:txBody>
      </p:sp>
      <p:sp>
        <p:nvSpPr>
          <p:cNvPr id="6" name="Footer Placeholder 5"/>
          <p:cNvSpPr>
            <a:spLocks noGrp="1"/>
          </p:cNvSpPr>
          <p:nvPr>
            <p:ph type="ftr" sz="quarter" idx="11"/>
          </p:nvPr>
        </p:nvSpPr>
        <p:spPr/>
        <p:txBody>
          <a:bodyPr/>
          <a:lstStyle/>
          <a:p>
            <a:pPr>
              <a:defRPr/>
            </a:pPr>
            <a:endParaRPr lang="en-CA"/>
          </a:p>
        </p:txBody>
      </p:sp>
      <p:sp>
        <p:nvSpPr>
          <p:cNvPr id="7" name="Slide Number Placeholder 6"/>
          <p:cNvSpPr>
            <a:spLocks noGrp="1"/>
          </p:cNvSpPr>
          <p:nvPr>
            <p:ph type="sldNum" sz="quarter" idx="12"/>
          </p:nvPr>
        </p:nvSpPr>
        <p:spPr/>
        <p:txBody>
          <a:bodyPr/>
          <a:lstStyle/>
          <a:p>
            <a:pPr>
              <a:defRPr/>
            </a:pPr>
            <a:fld id="{5152656C-1E3D-4B7B-856C-A8A0A624B3A1}" type="slidenum">
              <a:rPr lang="en-CA" smtClean="0"/>
              <a:pPr>
                <a:defRPr/>
              </a:pPr>
              <a:t>‹#›</a:t>
            </a:fld>
            <a:endParaRPr lang="en-CA"/>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431C1A76-2B5C-497F-8039-7CAB9EB89927}" type="datetime1">
              <a:rPr lang="en-CA" smtClean="0"/>
              <a:pPr>
                <a:defRPr/>
              </a:pPr>
              <a:t>2013-09-11</a:t>
            </a:fld>
            <a:endParaRPr lang="en-CA"/>
          </a:p>
        </p:txBody>
      </p:sp>
      <p:sp>
        <p:nvSpPr>
          <p:cNvPr id="8" name="Footer Placeholder 7"/>
          <p:cNvSpPr>
            <a:spLocks noGrp="1"/>
          </p:cNvSpPr>
          <p:nvPr>
            <p:ph type="ftr" sz="quarter" idx="11"/>
          </p:nvPr>
        </p:nvSpPr>
        <p:spPr/>
        <p:txBody>
          <a:bodyPr/>
          <a:lstStyle/>
          <a:p>
            <a:pPr>
              <a:defRPr/>
            </a:pPr>
            <a:endParaRPr lang="en-CA"/>
          </a:p>
        </p:txBody>
      </p:sp>
      <p:sp>
        <p:nvSpPr>
          <p:cNvPr id="9" name="Slide Number Placeholder 8"/>
          <p:cNvSpPr>
            <a:spLocks noGrp="1"/>
          </p:cNvSpPr>
          <p:nvPr>
            <p:ph type="sldNum" sz="quarter" idx="12"/>
          </p:nvPr>
        </p:nvSpPr>
        <p:spPr/>
        <p:txBody>
          <a:bodyPr/>
          <a:lstStyle/>
          <a:p>
            <a:pPr>
              <a:defRPr/>
            </a:pPr>
            <a:fld id="{8F163780-5FCD-431C-B9BE-E01049D2CD3A}" type="slidenum">
              <a:rPr lang="en-CA" smtClean="0"/>
              <a:pPr>
                <a:defRPr/>
              </a:pPr>
              <a:t>‹#›</a:t>
            </a:fld>
            <a:endParaRPr lang="en-CA"/>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6096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EB30FB57-57C9-43C9-9037-ED4CA0EC9D69}" type="datetime1">
              <a:rPr lang="en-CA" smtClean="0"/>
              <a:pPr>
                <a:defRPr/>
              </a:pPr>
              <a:t>2013-09-11</a:t>
            </a:fld>
            <a:endParaRPr lang="en-CA"/>
          </a:p>
        </p:txBody>
      </p:sp>
      <p:sp>
        <p:nvSpPr>
          <p:cNvPr id="4" name="Footer Placeholder 3"/>
          <p:cNvSpPr>
            <a:spLocks noGrp="1"/>
          </p:cNvSpPr>
          <p:nvPr>
            <p:ph type="ftr" sz="quarter" idx="11"/>
          </p:nvPr>
        </p:nvSpPr>
        <p:spPr/>
        <p:txBody>
          <a:bodyPr/>
          <a:lstStyle/>
          <a:p>
            <a:pPr>
              <a:defRPr/>
            </a:pPr>
            <a:endParaRPr lang="en-CA"/>
          </a:p>
        </p:txBody>
      </p:sp>
      <p:sp>
        <p:nvSpPr>
          <p:cNvPr id="5" name="Slide Number Placeholder 4"/>
          <p:cNvSpPr>
            <a:spLocks noGrp="1"/>
          </p:cNvSpPr>
          <p:nvPr>
            <p:ph type="sldNum" sz="quarter" idx="12"/>
          </p:nvPr>
        </p:nvSpPr>
        <p:spPr/>
        <p:txBody>
          <a:bodyPr/>
          <a:lstStyle/>
          <a:p>
            <a:pPr>
              <a:defRPr/>
            </a:pPr>
            <a:fld id="{4AC05C93-FE66-40DA-A995-13AEF93B7A8B}" type="slidenum">
              <a:rPr lang="en-CA" smtClean="0"/>
              <a:pPr>
                <a:defRPr/>
              </a:pPr>
              <a:t>‹#›</a:t>
            </a:fld>
            <a:endParaRPr lang="en-CA"/>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pPr>
              <a:defRPr/>
            </a:pPr>
            <a:fld id="{E0A401E9-EC4B-4229-9DF1-8CCA3EF7B492}" type="datetime1">
              <a:rPr lang="en-CA" smtClean="0"/>
              <a:pPr>
                <a:defRPr/>
              </a:pPr>
              <a:t>2013-09-11</a:t>
            </a:fld>
            <a:endParaRPr lang="en-CA"/>
          </a:p>
        </p:txBody>
      </p:sp>
      <p:sp>
        <p:nvSpPr>
          <p:cNvPr id="7" name="Footer Placeholder 6"/>
          <p:cNvSpPr>
            <a:spLocks noGrp="1"/>
          </p:cNvSpPr>
          <p:nvPr>
            <p:ph type="ftr" sz="quarter" idx="11"/>
          </p:nvPr>
        </p:nvSpPr>
        <p:spPr/>
        <p:txBody>
          <a:bodyPr/>
          <a:lstStyle/>
          <a:p>
            <a:pPr>
              <a:defRPr/>
            </a:pPr>
            <a:endParaRPr lang="en-CA"/>
          </a:p>
        </p:txBody>
      </p:sp>
      <p:sp>
        <p:nvSpPr>
          <p:cNvPr id="8" name="Slide Number Placeholder 7"/>
          <p:cNvSpPr>
            <a:spLocks noGrp="1"/>
          </p:cNvSpPr>
          <p:nvPr>
            <p:ph type="sldNum" sz="quarter" idx="12"/>
          </p:nvPr>
        </p:nvSpPr>
        <p:spPr/>
        <p:txBody>
          <a:bodyPr/>
          <a:lstStyle/>
          <a:p>
            <a:pPr>
              <a:defRPr/>
            </a:pPr>
            <a:fld id="{82FAF37A-65A2-41CF-88A3-11538D6FDF95}" type="slidenum">
              <a:rPr lang="en-CA" smtClean="0"/>
              <a:pPr>
                <a:defRPr/>
              </a:pPr>
              <a:t>‹#›</a:t>
            </a:fld>
            <a:endParaRPr lang="en-CA"/>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3FE3E19-9097-4258-9B76-F0E4C314F2DB}" type="datetime1">
              <a:rPr lang="en-CA" smtClean="0"/>
              <a:pPr>
                <a:defRPr/>
              </a:pPr>
              <a:t>2013-09-11</a:t>
            </a:fld>
            <a:endParaRPr lang="en-CA"/>
          </a:p>
        </p:txBody>
      </p:sp>
      <p:sp>
        <p:nvSpPr>
          <p:cNvPr id="6" name="Footer Placeholder 5"/>
          <p:cNvSpPr>
            <a:spLocks noGrp="1"/>
          </p:cNvSpPr>
          <p:nvPr>
            <p:ph type="ftr" sz="quarter" idx="11"/>
          </p:nvPr>
        </p:nvSpPr>
        <p:spPr/>
        <p:txBody>
          <a:bodyPr/>
          <a:lstStyle/>
          <a:p>
            <a:pPr>
              <a:defRPr/>
            </a:pPr>
            <a:endParaRPr lang="en-CA"/>
          </a:p>
        </p:txBody>
      </p:sp>
      <p:sp>
        <p:nvSpPr>
          <p:cNvPr id="7" name="Slide Number Placeholder 6"/>
          <p:cNvSpPr>
            <a:spLocks noGrp="1"/>
          </p:cNvSpPr>
          <p:nvPr>
            <p:ph type="sldNum" sz="quarter" idx="12"/>
          </p:nvPr>
        </p:nvSpPr>
        <p:spPr/>
        <p:txBody>
          <a:bodyPr/>
          <a:lstStyle/>
          <a:p>
            <a:pPr>
              <a:defRPr/>
            </a:pPr>
            <a:fld id="{E6222C4D-33D3-4FD5-8132-46C2AFB8D72B}" type="slidenum">
              <a:rPr lang="en-CA" smtClean="0"/>
              <a:pPr>
                <a:defRPr/>
              </a:pPr>
              <a:t>‹#›</a:t>
            </a:fld>
            <a:endParaRPr lang="en-CA"/>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8458200" cy="609600"/>
          </a:xfrm>
          <a:prstGeom prst="rect">
            <a:avLst/>
          </a:prstGeom>
        </p:spPr>
        <p:txBody>
          <a:bodyPr vert="horz" lIns="91440" tIns="45720" rIns="91440" bIns="45720" rtlCol="0" anchor="b">
            <a:normAutofit/>
          </a:bodyPr>
          <a:lstStyle/>
          <a:p>
            <a:r>
              <a:rPr lang="en-US" dirty="0" smtClean="0"/>
              <a:t>Click to edit</a:t>
            </a:r>
            <a:endParaRPr lang="en-US" dirty="0"/>
          </a:p>
        </p:txBody>
      </p:sp>
      <p:sp>
        <p:nvSpPr>
          <p:cNvPr id="3" name="Text Placeholder 2"/>
          <p:cNvSpPr>
            <a:spLocks noGrp="1"/>
          </p:cNvSpPr>
          <p:nvPr>
            <p:ph type="body" idx="1"/>
          </p:nvPr>
        </p:nvSpPr>
        <p:spPr>
          <a:xfrm>
            <a:off x="457200" y="914400"/>
            <a:ext cx="8153400" cy="5486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pPr>
              <a:defRPr/>
            </a:pPr>
            <a:fld id="{DB9B2620-C060-478A-8BB3-0AF2E1C44191}" type="datetime1">
              <a:rPr lang="en-CA" smtClean="0"/>
              <a:pPr>
                <a:defRPr/>
              </a:pPr>
              <a:t>2013-09-11</a:t>
            </a:fld>
            <a:endParaRPr lang="en-CA"/>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pPr>
              <a:defRPr/>
            </a:pPr>
            <a:endParaRPr lang="en-CA"/>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pPr>
              <a:defRPr/>
            </a:pPr>
            <a:fld id="{DEA98633-ACEE-4742-8741-249CD008A414}" type="slidenum">
              <a:rPr lang="en-CA" smtClean="0"/>
              <a:pPr>
                <a:defRPr/>
              </a:pPr>
              <a:t>‹#›</a:t>
            </a:fld>
            <a:endParaRPr lang="en-CA"/>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ine 1040"/>
          <p:cNvSpPr>
            <a:spLocks noChangeShapeType="1"/>
          </p:cNvSpPr>
          <p:nvPr/>
        </p:nvSpPr>
        <p:spPr bwMode="auto">
          <a:xfrm>
            <a:off x="787400" y="762000"/>
            <a:ext cx="7569200" cy="0"/>
          </a:xfrm>
          <a:prstGeom prst="line">
            <a:avLst/>
          </a:prstGeom>
          <a:noFill/>
          <a:ln w="50800">
            <a:solidFill>
              <a:schemeClr val="tx1"/>
            </a:solidFill>
            <a:round/>
            <a:headEnd/>
            <a:tailEnd/>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066" r:id="rId1"/>
    <p:sldLayoutId id="2147484067" r:id="rId2"/>
    <p:sldLayoutId id="2147484068" r:id="rId3"/>
    <p:sldLayoutId id="2147484069" r:id="rId4"/>
    <p:sldLayoutId id="2147484070" r:id="rId5"/>
    <p:sldLayoutId id="2147484071" r:id="rId6"/>
    <p:sldLayoutId id="2147484072" r:id="rId7"/>
    <p:sldLayoutId id="2147484073" r:id="rId8"/>
    <p:sldLayoutId id="2147484074" r:id="rId9"/>
    <p:sldLayoutId id="2147484075" r:id="rId10"/>
    <p:sldLayoutId id="2147484076" r:id="rId11"/>
    <p:sldLayoutId id="2147484077" r:id="rId12"/>
    <p:sldLayoutId id="2147484078" r:id="rId13"/>
  </p:sldLayoutIdLst>
  <p:timing>
    <p:tnLst>
      <p:par>
        <p:cTn xmlns:p14="http://schemas.microsoft.com/office/powerpoint/2010/main" id="1" dur="indefinite" restart="never" nodeType="tmRoot"/>
      </p:par>
    </p:tnLst>
  </p:timing>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
            </a:r>
            <a:br>
              <a:rPr lang="en-CA" dirty="0"/>
            </a:br>
            <a:r>
              <a:rPr lang="en-CA" dirty="0"/>
              <a:t>Database System Concepts </a:t>
            </a:r>
            <a:r>
              <a:rPr lang="en-CA"/>
              <a:t>and </a:t>
            </a:r>
            <a:r>
              <a:rPr lang="en-CA" smtClean="0"/>
              <a:t>Architecture</a:t>
            </a:r>
            <a:endParaRPr lang="en-CA" dirty="0"/>
          </a:p>
        </p:txBody>
      </p:sp>
      <p:sp>
        <p:nvSpPr>
          <p:cNvPr id="3" name="Subtitle 2"/>
          <p:cNvSpPr>
            <a:spLocks noGrp="1"/>
          </p:cNvSpPr>
          <p:nvPr>
            <p:ph type="subTitle" idx="1"/>
          </p:nvPr>
        </p:nvSpPr>
        <p:spPr/>
        <p:txBody>
          <a:bodyPr/>
          <a:lstStyle/>
          <a:p>
            <a:r>
              <a:rPr lang="en-CA" dirty="0"/>
              <a:t>Chapter 2</a:t>
            </a:r>
          </a:p>
        </p:txBody>
      </p:sp>
      <p:sp>
        <p:nvSpPr>
          <p:cNvPr id="4" name="Slide Number Placeholder 3"/>
          <p:cNvSpPr>
            <a:spLocks noGrp="1"/>
          </p:cNvSpPr>
          <p:nvPr>
            <p:ph type="sldNum" sz="quarter" idx="12"/>
          </p:nvPr>
        </p:nvSpPr>
        <p:spPr/>
        <p:txBody>
          <a:bodyPr/>
          <a:lstStyle/>
          <a:p>
            <a:pPr>
              <a:defRPr/>
            </a:pPr>
            <a:fld id="{01995E4D-D84B-4EED-B5BE-38A5043A70C0}" type="slidenum">
              <a:rPr lang="en-CA" smtClean="0"/>
              <a:pPr>
                <a:defRPr/>
              </a:pPr>
              <a:t>1</a:t>
            </a:fld>
            <a:endParaRPr lang="en-CA"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244475"/>
            <a:ext cx="6421438" cy="630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82FAF37A-65A2-41CF-88A3-11538D6FDF95}" type="slidenum">
              <a:rPr lang="en-CA" smtClean="0"/>
              <a:pPr>
                <a:defRPr/>
              </a:pPr>
              <a:t>10</a:t>
            </a:fld>
            <a:endParaRPr lang="en-CA"/>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normAutofit fontScale="90000"/>
          </a:bodyPr>
          <a:lstStyle/>
          <a:p>
            <a:r>
              <a:rPr lang="en-US" dirty="0" smtClean="0"/>
              <a:t>Clicker Question #30</a:t>
            </a:r>
          </a:p>
        </p:txBody>
      </p:sp>
      <p:sp>
        <p:nvSpPr>
          <p:cNvPr id="3" name="Content Placeholder 2"/>
          <p:cNvSpPr>
            <a:spLocks noGrp="1"/>
          </p:cNvSpPr>
          <p:nvPr>
            <p:ph idx="1"/>
          </p:nvPr>
        </p:nvSpPr>
        <p:spPr/>
        <p:txBody>
          <a:bodyPr/>
          <a:lstStyle/>
          <a:p>
            <a:r>
              <a:rPr lang="en-US" dirty="0" smtClean="0"/>
              <a:t>When using DB2, a DBA can organize the data to try to minimize access time by declaring that records are to be stored in “arrival sequence” so that new ones are stored near one another on the disk.  This is an example of</a:t>
            </a:r>
          </a:p>
          <a:p>
            <a:pPr marL="274320" lvl="1" indent="0">
              <a:buNone/>
            </a:pPr>
            <a:r>
              <a:rPr lang="en-US" dirty="0" smtClean="0"/>
              <a:t>A:	physical independence</a:t>
            </a:r>
          </a:p>
          <a:p>
            <a:pPr marL="274320" lvl="1" indent="0">
              <a:buNone/>
            </a:pPr>
            <a:r>
              <a:rPr lang="en-US" dirty="0" smtClean="0"/>
              <a:t>B:	logical independence</a:t>
            </a:r>
          </a:p>
          <a:p>
            <a:pPr marL="274320" lvl="1" indent="0">
              <a:buNone/>
            </a:pPr>
            <a:r>
              <a:rPr lang="en-US" dirty="0" smtClean="0"/>
              <a:t>C:	a relational schema</a:t>
            </a:r>
          </a:p>
          <a:p>
            <a:pPr marL="274320" lvl="1" indent="0">
              <a:buNone/>
            </a:pPr>
            <a:r>
              <a:rPr lang="en-US" dirty="0" smtClean="0"/>
              <a:t>D:	specifying an access path</a:t>
            </a:r>
          </a:p>
          <a:p>
            <a:pPr marL="274320" lvl="1" indent="0">
              <a:buNone/>
            </a:pPr>
            <a:r>
              <a:rPr lang="en-US" dirty="0" smtClean="0"/>
              <a:t>E:	backup and recovery</a:t>
            </a:r>
            <a:endParaRPr lang="en-US" dirty="0"/>
          </a:p>
        </p:txBody>
      </p:sp>
      <p:sp>
        <p:nvSpPr>
          <p:cNvPr id="2" name="Slide Number Placeholder 1"/>
          <p:cNvSpPr>
            <a:spLocks noGrp="1"/>
          </p:cNvSpPr>
          <p:nvPr>
            <p:ph type="sldNum" sz="quarter" idx="12"/>
          </p:nvPr>
        </p:nvSpPr>
        <p:spPr/>
        <p:txBody>
          <a:bodyPr/>
          <a:lstStyle/>
          <a:p>
            <a:fld id="{4060D7C6-359D-48DA-A8B2-C943584E6493}" type="slidenum">
              <a:rPr lang="en-CA" smtClean="0"/>
              <a:pPr/>
              <a:t>11</a:t>
            </a:fld>
            <a:endParaRPr lang="en-CA" dirty="0"/>
          </a:p>
        </p:txBody>
      </p:sp>
    </p:spTree>
    <p:extLst>
      <p:ext uri="{BB962C8B-B14F-4D97-AF65-F5344CB8AC3E}">
        <p14:creationId xmlns:p14="http://schemas.microsoft.com/office/powerpoint/2010/main" val="22238401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normAutofit fontScale="90000"/>
          </a:bodyPr>
          <a:lstStyle/>
          <a:p>
            <a:pPr eaLnBrk="1" hangingPunct="1"/>
            <a:r>
              <a:rPr lang="en-US" dirty="0" smtClean="0"/>
              <a:t>DBMS Utilities</a:t>
            </a:r>
          </a:p>
        </p:txBody>
      </p:sp>
      <p:sp>
        <p:nvSpPr>
          <p:cNvPr id="80899" name="Content Placeholder 2"/>
          <p:cNvSpPr>
            <a:spLocks noGrp="1"/>
          </p:cNvSpPr>
          <p:nvPr>
            <p:ph idx="1"/>
          </p:nvPr>
        </p:nvSpPr>
        <p:spPr/>
        <p:txBody>
          <a:bodyPr/>
          <a:lstStyle/>
          <a:p>
            <a:pPr eaLnBrk="1" hangingPunct="1"/>
            <a:r>
              <a:rPr lang="en-US" b="1" dirty="0" smtClean="0"/>
              <a:t>Loading</a:t>
            </a:r>
          </a:p>
          <a:p>
            <a:pPr lvl="1" eaLnBrk="1" hangingPunct="1"/>
            <a:r>
              <a:rPr lang="en-US" dirty="0" smtClean="0"/>
              <a:t>Load existing data files</a:t>
            </a:r>
          </a:p>
          <a:p>
            <a:pPr eaLnBrk="1" hangingPunct="1"/>
            <a:r>
              <a:rPr lang="en-US" b="1" dirty="0" smtClean="0"/>
              <a:t>Backup</a:t>
            </a:r>
          </a:p>
          <a:p>
            <a:pPr lvl="1" eaLnBrk="1" hangingPunct="1"/>
            <a:r>
              <a:rPr lang="en-US" dirty="0" smtClean="0"/>
              <a:t>Creates a backup copy of the database</a:t>
            </a:r>
          </a:p>
          <a:p>
            <a:r>
              <a:rPr lang="en-US" b="1" dirty="0"/>
              <a:t>Database storage reorganization</a:t>
            </a:r>
          </a:p>
          <a:p>
            <a:pPr lvl="1"/>
            <a:r>
              <a:rPr lang="en-US" dirty="0"/>
              <a:t>Reorganize a set of database files into different file organizations</a:t>
            </a:r>
          </a:p>
          <a:p>
            <a:r>
              <a:rPr lang="en-US" b="1" dirty="0"/>
              <a:t>Performance monitoring</a:t>
            </a:r>
          </a:p>
          <a:p>
            <a:pPr lvl="1"/>
            <a:r>
              <a:rPr lang="en-US" dirty="0"/>
              <a:t>Monitors database usage and provides statistics to the </a:t>
            </a:r>
            <a:r>
              <a:rPr lang="en-US" dirty="0" smtClean="0"/>
              <a:t>DBA</a:t>
            </a:r>
            <a:endParaRPr lang="en-US" dirty="0"/>
          </a:p>
        </p:txBody>
      </p:sp>
      <p:sp>
        <p:nvSpPr>
          <p:cNvPr id="2" name="Slide Number Placeholder 1"/>
          <p:cNvSpPr>
            <a:spLocks noGrp="1"/>
          </p:cNvSpPr>
          <p:nvPr>
            <p:ph type="sldNum" sz="quarter" idx="12"/>
          </p:nvPr>
        </p:nvSpPr>
        <p:spPr/>
        <p:txBody>
          <a:bodyPr/>
          <a:lstStyle/>
          <a:p>
            <a:pPr>
              <a:defRPr/>
            </a:pPr>
            <a:fld id="{4060D7C6-359D-48DA-A8B2-C943584E6493}" type="slidenum">
              <a:rPr lang="en-CA" smtClean="0"/>
              <a:pPr>
                <a:defRPr/>
              </a:pPr>
              <a:t>12</a:t>
            </a:fld>
            <a:endParaRPr lang="en-CA"/>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normAutofit fontScale="90000"/>
          </a:bodyPr>
          <a:lstStyle/>
          <a:p>
            <a:pPr eaLnBrk="1" hangingPunct="1"/>
            <a:r>
              <a:rPr lang="en-US" dirty="0" smtClean="0"/>
              <a:t>DBMS-Related Facilities</a:t>
            </a:r>
          </a:p>
        </p:txBody>
      </p:sp>
      <p:sp>
        <p:nvSpPr>
          <p:cNvPr id="82947" name="Content Placeholder 2"/>
          <p:cNvSpPr>
            <a:spLocks noGrp="1"/>
          </p:cNvSpPr>
          <p:nvPr>
            <p:ph idx="1"/>
          </p:nvPr>
        </p:nvSpPr>
        <p:spPr/>
        <p:txBody>
          <a:bodyPr/>
          <a:lstStyle/>
          <a:p>
            <a:pPr eaLnBrk="1" hangingPunct="1"/>
            <a:r>
              <a:rPr lang="en-US" dirty="0" smtClean="0"/>
              <a:t>CASE Tools</a:t>
            </a:r>
          </a:p>
          <a:p>
            <a:pPr eaLnBrk="1" hangingPunct="1"/>
            <a:r>
              <a:rPr lang="en-US" b="1" dirty="0" smtClean="0"/>
              <a:t>Data dictionary</a:t>
            </a:r>
            <a:r>
              <a:rPr lang="en-US" dirty="0" smtClean="0"/>
              <a:t> (</a:t>
            </a:r>
            <a:r>
              <a:rPr lang="en-US" b="1" dirty="0" smtClean="0"/>
              <a:t>data repository</a:t>
            </a:r>
            <a:r>
              <a:rPr lang="en-US" dirty="0" smtClean="0"/>
              <a:t>) </a:t>
            </a:r>
            <a:r>
              <a:rPr lang="en-US" b="1" dirty="0" smtClean="0"/>
              <a:t>system</a:t>
            </a:r>
          </a:p>
          <a:p>
            <a:pPr lvl="1" eaLnBrk="1" hangingPunct="1"/>
            <a:r>
              <a:rPr lang="en-US" dirty="0" smtClean="0"/>
              <a:t>Stores design decisions, usage standards, application program descriptions, and user information</a:t>
            </a:r>
          </a:p>
          <a:p>
            <a:pPr eaLnBrk="1" hangingPunct="1"/>
            <a:r>
              <a:rPr lang="en-US" b="1" dirty="0" smtClean="0"/>
              <a:t>Application development environments</a:t>
            </a:r>
          </a:p>
          <a:p>
            <a:pPr eaLnBrk="1" hangingPunct="1"/>
            <a:r>
              <a:rPr lang="en-US" b="1" dirty="0" smtClean="0"/>
              <a:t>Communications software</a:t>
            </a:r>
          </a:p>
        </p:txBody>
      </p:sp>
      <p:sp>
        <p:nvSpPr>
          <p:cNvPr id="2" name="Slide Number Placeholder 1"/>
          <p:cNvSpPr>
            <a:spLocks noGrp="1"/>
          </p:cNvSpPr>
          <p:nvPr>
            <p:ph type="sldNum" sz="quarter" idx="12"/>
          </p:nvPr>
        </p:nvSpPr>
        <p:spPr/>
        <p:txBody>
          <a:bodyPr/>
          <a:lstStyle/>
          <a:p>
            <a:pPr>
              <a:defRPr/>
            </a:pPr>
            <a:fld id="{4060D7C6-359D-48DA-A8B2-C943584E6493}" type="slidenum">
              <a:rPr lang="en-CA" smtClean="0"/>
              <a:pPr>
                <a:defRPr/>
              </a:pPr>
              <a:t>13</a:t>
            </a:fld>
            <a:endParaRPr lang="en-CA"/>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normAutofit fontScale="90000"/>
          </a:bodyPr>
          <a:lstStyle/>
          <a:p>
            <a:pPr eaLnBrk="1" hangingPunct="1"/>
            <a:r>
              <a:rPr lang="en-US" dirty="0" smtClean="0"/>
              <a:t>Centralized DBMS Architecture</a:t>
            </a:r>
          </a:p>
        </p:txBody>
      </p:sp>
      <p:sp>
        <p:nvSpPr>
          <p:cNvPr id="83971" name="Content Placeholder 2"/>
          <p:cNvSpPr>
            <a:spLocks noGrp="1"/>
          </p:cNvSpPr>
          <p:nvPr>
            <p:ph idx="1"/>
          </p:nvPr>
        </p:nvSpPr>
        <p:spPr>
          <a:xfrm>
            <a:off x="457200" y="990601"/>
            <a:ext cx="8229600" cy="914400"/>
          </a:xfrm>
        </p:spPr>
        <p:txBody>
          <a:bodyPr/>
          <a:lstStyle/>
          <a:p>
            <a:r>
              <a:rPr lang="en-US" dirty="0" smtClean="0"/>
              <a:t>All DBMS functionality, application program execution, and user interface processing carried out on one machine</a:t>
            </a:r>
          </a:p>
        </p:txBody>
      </p:sp>
      <p:pic>
        <p:nvPicPr>
          <p:cNvPr id="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752600"/>
            <a:ext cx="7895552" cy="493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4060D7C6-359D-48DA-A8B2-C943584E6493}" type="slidenum">
              <a:rPr lang="en-CA" smtClean="0"/>
              <a:pPr>
                <a:defRPr/>
              </a:pPr>
              <a:t>14</a:t>
            </a:fld>
            <a:endParaRPr lang="en-CA"/>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a:xfrm>
            <a:off x="0" y="152400"/>
            <a:ext cx="9144000" cy="609600"/>
          </a:xfrm>
        </p:spPr>
        <p:txBody>
          <a:bodyPr>
            <a:normAutofit fontScale="90000"/>
          </a:bodyPr>
          <a:lstStyle/>
          <a:p>
            <a:pPr eaLnBrk="1" hangingPunct="1"/>
            <a:r>
              <a:rPr lang="en-US" dirty="0" smtClean="0"/>
              <a:t>Basic Client/Server Architectures</a:t>
            </a:r>
          </a:p>
        </p:txBody>
      </p:sp>
      <p:sp>
        <p:nvSpPr>
          <p:cNvPr id="86019" name="Content Placeholder 2"/>
          <p:cNvSpPr>
            <a:spLocks noGrp="1"/>
          </p:cNvSpPr>
          <p:nvPr>
            <p:ph idx="1"/>
          </p:nvPr>
        </p:nvSpPr>
        <p:spPr/>
        <p:txBody>
          <a:bodyPr>
            <a:normAutofit/>
          </a:bodyPr>
          <a:lstStyle/>
          <a:p>
            <a:pPr eaLnBrk="1" hangingPunct="1"/>
            <a:r>
              <a:rPr lang="en-US" b="1" dirty="0" smtClean="0"/>
              <a:t>Servers</a:t>
            </a:r>
            <a:r>
              <a:rPr lang="en-US" dirty="0" smtClean="0"/>
              <a:t> with specific functionalities</a:t>
            </a:r>
          </a:p>
          <a:p>
            <a:pPr lvl="1" eaLnBrk="1" hangingPunct="1"/>
            <a:r>
              <a:rPr lang="en-US" b="1" dirty="0" smtClean="0"/>
              <a:t>File server 	</a:t>
            </a:r>
          </a:p>
          <a:p>
            <a:pPr lvl="2" eaLnBrk="1" hangingPunct="1"/>
            <a:r>
              <a:rPr lang="en-US" dirty="0" smtClean="0"/>
              <a:t>Maintains the files of the client machines.</a:t>
            </a:r>
          </a:p>
          <a:p>
            <a:pPr lvl="1" eaLnBrk="1" hangingPunct="1"/>
            <a:r>
              <a:rPr lang="en-US" b="1" dirty="0" smtClean="0"/>
              <a:t>Printer server </a:t>
            </a:r>
          </a:p>
          <a:p>
            <a:pPr lvl="2" eaLnBrk="1" hangingPunct="1"/>
            <a:r>
              <a:rPr lang="en-US" dirty="0" smtClean="0"/>
              <a:t>Connected to various printers; all print requests by the clients are forwarded to this machine</a:t>
            </a:r>
          </a:p>
          <a:p>
            <a:pPr lvl="1" eaLnBrk="1" hangingPunct="1"/>
            <a:r>
              <a:rPr lang="en-US" b="1" dirty="0" smtClean="0"/>
              <a:t>Web</a:t>
            </a:r>
            <a:r>
              <a:rPr lang="en-US" dirty="0" smtClean="0"/>
              <a:t> </a:t>
            </a:r>
            <a:r>
              <a:rPr lang="en-US" b="1" dirty="0" smtClean="0"/>
              <a:t>servers</a:t>
            </a:r>
            <a:r>
              <a:rPr lang="en-US" dirty="0" smtClean="0"/>
              <a:t> or</a:t>
            </a:r>
            <a:r>
              <a:rPr lang="en-US" b="1" dirty="0" smtClean="0"/>
              <a:t> e-mail</a:t>
            </a:r>
            <a:r>
              <a:rPr lang="en-US" dirty="0" smtClean="0"/>
              <a:t> </a:t>
            </a:r>
            <a:r>
              <a:rPr lang="en-US" b="1" dirty="0" smtClean="0"/>
              <a:t>servers</a:t>
            </a:r>
          </a:p>
          <a:p>
            <a:r>
              <a:rPr lang="en-US" b="1" dirty="0"/>
              <a:t>Client machines </a:t>
            </a:r>
          </a:p>
          <a:p>
            <a:pPr lvl="1"/>
            <a:r>
              <a:rPr lang="en-US" dirty="0"/>
              <a:t>Provide user with:</a:t>
            </a:r>
          </a:p>
          <a:p>
            <a:pPr lvl="2"/>
            <a:r>
              <a:rPr lang="en-US" dirty="0"/>
              <a:t>Appropriate interfaces to </a:t>
            </a:r>
            <a:r>
              <a:rPr lang="en-US" dirty="0" smtClean="0"/>
              <a:t>use these services</a:t>
            </a:r>
            <a:endParaRPr lang="en-US" dirty="0"/>
          </a:p>
          <a:p>
            <a:pPr lvl="2"/>
            <a:r>
              <a:rPr lang="en-US" dirty="0"/>
              <a:t>Local processing power to run local </a:t>
            </a:r>
            <a:r>
              <a:rPr lang="en-US" dirty="0" smtClean="0"/>
              <a:t>applications</a:t>
            </a:r>
          </a:p>
          <a:p>
            <a:r>
              <a:rPr lang="en-US" dirty="0" smtClean="0"/>
              <a:t>DBMS example</a:t>
            </a:r>
          </a:p>
          <a:p>
            <a:pPr lvl="1"/>
            <a:r>
              <a:rPr lang="en-US" dirty="0" smtClean="0"/>
              <a:t>Server handles query, update, </a:t>
            </a:r>
            <a:r>
              <a:rPr lang="en-US" dirty="0"/>
              <a:t>and transaction functionality </a:t>
            </a:r>
            <a:endParaRPr lang="en-US" dirty="0" smtClean="0"/>
          </a:p>
          <a:p>
            <a:pPr lvl="1"/>
            <a:r>
              <a:rPr lang="en-US" dirty="0" smtClean="0"/>
              <a:t>Client handles user </a:t>
            </a:r>
            <a:r>
              <a:rPr lang="en-US" dirty="0"/>
              <a:t>interface programs and application programs</a:t>
            </a:r>
          </a:p>
          <a:p>
            <a:pPr lvl="2"/>
            <a:endParaRPr lang="en-US" dirty="0"/>
          </a:p>
          <a:p>
            <a:pPr lvl="1" eaLnBrk="1" hangingPunct="1"/>
            <a:endParaRPr lang="en-US" b="1" dirty="0" smtClean="0"/>
          </a:p>
        </p:txBody>
      </p:sp>
      <p:sp>
        <p:nvSpPr>
          <p:cNvPr id="2" name="Slide Number Placeholder 1"/>
          <p:cNvSpPr>
            <a:spLocks noGrp="1"/>
          </p:cNvSpPr>
          <p:nvPr>
            <p:ph type="sldNum" sz="quarter" idx="12"/>
          </p:nvPr>
        </p:nvSpPr>
        <p:spPr/>
        <p:txBody>
          <a:bodyPr/>
          <a:lstStyle/>
          <a:p>
            <a:pPr>
              <a:defRPr/>
            </a:pPr>
            <a:fld id="{4060D7C6-359D-48DA-A8B2-C943584E6493}" type="slidenum">
              <a:rPr lang="en-CA" smtClean="0"/>
              <a:pPr>
                <a:defRPr/>
              </a:pPr>
              <a:t>15</a:t>
            </a:fld>
            <a:endParaRPr lang="en-CA"/>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p:txBody>
          <a:bodyPr>
            <a:normAutofit fontScale="90000"/>
          </a:bodyPr>
          <a:lstStyle/>
          <a:p>
            <a:pPr eaLnBrk="1" hangingPunct="1"/>
            <a:r>
              <a:rPr lang="en-US" dirty="0" smtClean="0"/>
              <a:t>Client/Server DBMS Software</a:t>
            </a:r>
          </a:p>
        </p:txBody>
      </p:sp>
      <p:sp>
        <p:nvSpPr>
          <p:cNvPr id="91139" name="Content Placeholder 2"/>
          <p:cNvSpPr>
            <a:spLocks noGrp="1"/>
          </p:cNvSpPr>
          <p:nvPr>
            <p:ph idx="1"/>
          </p:nvPr>
        </p:nvSpPr>
        <p:spPr/>
        <p:txBody>
          <a:bodyPr/>
          <a:lstStyle/>
          <a:p>
            <a:pPr eaLnBrk="1" hangingPunct="1"/>
            <a:r>
              <a:rPr lang="en-US" b="1" dirty="0" smtClean="0"/>
              <a:t>Open Database Connectivity </a:t>
            </a:r>
            <a:r>
              <a:rPr lang="en-US" dirty="0" smtClean="0"/>
              <a:t>(</a:t>
            </a:r>
            <a:r>
              <a:rPr lang="en-US" b="1" dirty="0" smtClean="0"/>
              <a:t>ODBC</a:t>
            </a:r>
            <a:r>
              <a:rPr lang="en-US" dirty="0" smtClean="0"/>
              <a:t>) </a:t>
            </a:r>
          </a:p>
          <a:p>
            <a:pPr lvl="1" eaLnBrk="1" hangingPunct="1"/>
            <a:r>
              <a:rPr lang="en-US" dirty="0" smtClean="0"/>
              <a:t>Provides application programming interface (API) for C and C++</a:t>
            </a:r>
          </a:p>
          <a:p>
            <a:pPr lvl="2"/>
            <a:r>
              <a:rPr lang="en-US" dirty="0" smtClean="0"/>
              <a:t>Call Level Interface (CLI)</a:t>
            </a:r>
          </a:p>
          <a:p>
            <a:pPr lvl="1" eaLnBrk="1" hangingPunct="1"/>
            <a:r>
              <a:rPr lang="en-US" dirty="0" smtClean="0"/>
              <a:t>Allows client-side programs to call the DBMS</a:t>
            </a:r>
          </a:p>
          <a:p>
            <a:pPr lvl="2" eaLnBrk="1" hangingPunct="1"/>
            <a:r>
              <a:rPr lang="en-US" dirty="0" smtClean="0"/>
              <a:t>Both client and server machines must have the necessary software installed</a:t>
            </a:r>
          </a:p>
          <a:p>
            <a:pPr eaLnBrk="1" hangingPunct="1"/>
            <a:r>
              <a:rPr lang="en-US" b="1" dirty="0" smtClean="0"/>
              <a:t>JDBC</a:t>
            </a:r>
          </a:p>
          <a:p>
            <a:pPr lvl="1" eaLnBrk="1" hangingPunct="1"/>
            <a:r>
              <a:rPr lang="en-US" dirty="0" smtClean="0"/>
              <a:t>Allows Java client programs to access one or more DBMSs through a standard interface</a:t>
            </a:r>
          </a:p>
          <a:p>
            <a:pPr>
              <a:spcBef>
                <a:spcPts val="1200"/>
              </a:spcBef>
            </a:pPr>
            <a:r>
              <a:rPr lang="en-US" dirty="0" smtClean="0"/>
              <a:t>Alternative: Microsoft’s </a:t>
            </a:r>
            <a:r>
              <a:rPr lang="en-US" b="1" dirty="0" smtClean="0"/>
              <a:t>ADO.NET</a:t>
            </a:r>
          </a:p>
        </p:txBody>
      </p:sp>
      <p:sp>
        <p:nvSpPr>
          <p:cNvPr id="2" name="Slide Number Placeholder 1"/>
          <p:cNvSpPr>
            <a:spLocks noGrp="1"/>
          </p:cNvSpPr>
          <p:nvPr>
            <p:ph type="sldNum" sz="quarter" idx="12"/>
          </p:nvPr>
        </p:nvSpPr>
        <p:spPr/>
        <p:txBody>
          <a:bodyPr/>
          <a:lstStyle/>
          <a:p>
            <a:pPr>
              <a:defRPr/>
            </a:pPr>
            <a:fld id="{4060D7C6-359D-48DA-A8B2-C943584E6493}" type="slidenum">
              <a:rPr lang="en-CA" smtClean="0"/>
              <a:pPr>
                <a:defRPr/>
              </a:pPr>
              <a:t>16</a:t>
            </a:fld>
            <a:endParaRPr lang="en-CA"/>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381000" y="152400"/>
            <a:ext cx="8382000" cy="1143000"/>
          </a:xfrm>
        </p:spPr>
        <p:txBody>
          <a:bodyPr rtlCol="0">
            <a:normAutofit fontScale="90000"/>
          </a:bodyPr>
          <a:lstStyle/>
          <a:p>
            <a:pPr eaLnBrk="1" hangingPunct="1"/>
            <a:r>
              <a:rPr lang="en-US" dirty="0" smtClean="0"/>
              <a:t>3-Tier Client-Server </a:t>
            </a:r>
            <a:r>
              <a:rPr lang="en-US" dirty="0"/>
              <a:t>DBMS </a:t>
            </a:r>
            <a:r>
              <a:rPr lang="en-US" dirty="0" smtClean="0"/>
              <a:t>Architecture</a:t>
            </a:r>
            <a:endParaRPr lang="en-US" dirty="0"/>
          </a:p>
        </p:txBody>
      </p:sp>
      <p:sp>
        <p:nvSpPr>
          <p:cNvPr id="59395" name="Content Placeholder 4"/>
          <p:cNvSpPr>
            <a:spLocks noGrp="1"/>
          </p:cNvSpPr>
          <p:nvPr>
            <p:ph idx="1"/>
          </p:nvPr>
        </p:nvSpPr>
        <p:spPr>
          <a:xfrm>
            <a:off x="457200" y="1371600"/>
            <a:ext cx="8229600" cy="1219200"/>
          </a:xfrm>
        </p:spPr>
        <p:txBody>
          <a:bodyPr/>
          <a:lstStyle/>
          <a:p>
            <a:pPr eaLnBrk="1" hangingPunct="1"/>
            <a:r>
              <a:rPr lang="en-US" dirty="0" smtClean="0"/>
              <a:t>Code partitioned between clients (user interfaces), application server, and DBMS modules</a:t>
            </a:r>
          </a:p>
        </p:txBody>
      </p:sp>
      <p:grpSp>
        <p:nvGrpSpPr>
          <p:cNvPr id="55" name="Group 54"/>
          <p:cNvGrpSpPr/>
          <p:nvPr/>
        </p:nvGrpSpPr>
        <p:grpSpPr>
          <a:xfrm>
            <a:off x="533400" y="2895600"/>
            <a:ext cx="8077200" cy="3100388"/>
            <a:chOff x="533400" y="2819400"/>
            <a:chExt cx="8077200" cy="3100388"/>
          </a:xfrm>
        </p:grpSpPr>
        <p:grpSp>
          <p:nvGrpSpPr>
            <p:cNvPr id="40" name="Group 39"/>
            <p:cNvGrpSpPr/>
            <p:nvPr/>
          </p:nvGrpSpPr>
          <p:grpSpPr>
            <a:xfrm>
              <a:off x="7239000" y="3741738"/>
              <a:ext cx="1371600" cy="990600"/>
              <a:chOff x="6296865" y="4020344"/>
              <a:chExt cx="1371600" cy="990600"/>
            </a:xfrm>
          </p:grpSpPr>
          <p:sp>
            <p:nvSpPr>
              <p:cNvPr id="5" name="AutoShape 8"/>
              <p:cNvSpPr>
                <a:spLocks noChangeArrowheads="1"/>
              </p:cNvSpPr>
              <p:nvPr/>
            </p:nvSpPr>
            <p:spPr bwMode="auto">
              <a:xfrm>
                <a:off x="6296865" y="4020344"/>
                <a:ext cx="1371600" cy="990600"/>
              </a:xfrm>
              <a:prstGeom prst="flowChartMagneticDisk">
                <a:avLst/>
              </a:prstGeom>
              <a:solidFill>
                <a:srgbClr val="808080"/>
              </a:solidFill>
              <a:ln w="31750">
                <a:solidFill>
                  <a:schemeClr val="tx1"/>
                </a:solidFill>
                <a:round/>
                <a:headEnd/>
                <a:tailEnd/>
              </a:ln>
              <a:effectLst/>
            </p:spPr>
            <p:txBody>
              <a:bodyPr wrap="none" anchor="ctr"/>
              <a:lstStyle/>
              <a:p>
                <a:endParaRPr lang="en-US"/>
              </a:p>
            </p:txBody>
          </p:sp>
          <p:sp>
            <p:nvSpPr>
              <p:cNvPr id="4" name="Text Box 7"/>
              <p:cNvSpPr txBox="1">
                <a:spLocks noChangeArrowheads="1"/>
              </p:cNvSpPr>
              <p:nvPr/>
            </p:nvSpPr>
            <p:spPr bwMode="auto">
              <a:xfrm>
                <a:off x="6313300" y="4455319"/>
                <a:ext cx="1346200" cy="304800"/>
              </a:xfrm>
              <a:prstGeom prst="rect">
                <a:avLst/>
              </a:prstGeom>
              <a:noFill/>
              <a:ln w="25400">
                <a:noFill/>
                <a:miter lim="800000"/>
                <a:headEnd/>
                <a:tailEnd/>
              </a:ln>
              <a:effectLst/>
            </p:spPr>
            <p:txBody>
              <a:bodyPr lIns="0" tIns="0" rIns="0" bIns="0">
                <a:spAutoFit/>
              </a:bodyPr>
              <a:lstStyle/>
              <a:p>
                <a:pPr algn="ctr"/>
                <a:r>
                  <a:rPr lang="en-US" sz="2000" b="0" dirty="0"/>
                  <a:t>Database</a:t>
                </a:r>
              </a:p>
            </p:txBody>
          </p:sp>
        </p:grpSp>
        <p:cxnSp>
          <p:nvCxnSpPr>
            <p:cNvPr id="7" name="AutoShape 16"/>
            <p:cNvCxnSpPr>
              <a:cxnSpLocks noChangeShapeType="1"/>
              <a:stCxn id="33" idx="3"/>
              <a:endCxn id="5" idx="2"/>
            </p:cNvCxnSpPr>
            <p:nvPr/>
          </p:nvCxnSpPr>
          <p:spPr bwMode="auto">
            <a:xfrm>
              <a:off x="6858000" y="4237038"/>
              <a:ext cx="381000" cy="0"/>
            </a:xfrm>
            <a:prstGeom prst="straightConnector1">
              <a:avLst/>
            </a:prstGeom>
            <a:noFill/>
            <a:ln w="25400">
              <a:solidFill>
                <a:schemeClr val="tx1"/>
              </a:solidFill>
              <a:round/>
              <a:headEnd/>
              <a:tailEnd/>
            </a:ln>
            <a:effectLst/>
          </p:spPr>
        </p:cxnSp>
        <p:sp>
          <p:nvSpPr>
            <p:cNvPr id="12" name="computr2"/>
            <p:cNvSpPr>
              <a:spLocks noChangeAspect="1" noEditPoints="1" noChangeArrowheads="1"/>
            </p:cNvSpPr>
            <p:nvPr/>
          </p:nvSpPr>
          <p:spPr bwMode="auto">
            <a:xfrm>
              <a:off x="1487581" y="2819400"/>
              <a:ext cx="904875" cy="904875"/>
            </a:xfrm>
            <a:custGeom>
              <a:avLst/>
              <a:gdLst>
                <a:gd name="T0" fmla="*/ 10800 w 21600"/>
                <a:gd name="T1" fmla="*/ 0 h 21600"/>
                <a:gd name="T2" fmla="*/ 10800 w 21600"/>
                <a:gd name="T3" fmla="*/ 21600 h 21600"/>
                <a:gd name="T4" fmla="*/ 17326 w 21600"/>
                <a:gd name="T5" fmla="*/ 0 h 21600"/>
                <a:gd name="T6" fmla="*/ 4274 w 21600"/>
                <a:gd name="T7" fmla="*/ 0 h 21600"/>
                <a:gd name="T8" fmla="*/ 4274 w 21600"/>
                <a:gd name="T9" fmla="*/ 11631 h 21600"/>
                <a:gd name="T10" fmla="*/ 17326 w 21600"/>
                <a:gd name="T11" fmla="*/ 11631 h 21600"/>
                <a:gd name="T12" fmla="*/ 4274 w 21600"/>
                <a:gd name="T13" fmla="*/ 5816 h 21600"/>
                <a:gd name="T14" fmla="*/ 17326 w 21600"/>
                <a:gd name="T15" fmla="*/ 5816 h 21600"/>
                <a:gd name="T16" fmla="*/ 18828 w 21600"/>
                <a:gd name="T17" fmla="*/ 15785 h 21600"/>
                <a:gd name="T18" fmla="*/ 2772 w 21600"/>
                <a:gd name="T19" fmla="*/ 15785 h 21600"/>
                <a:gd name="T20" fmla="*/ 6194 w 21600"/>
                <a:gd name="T21" fmla="*/ 1913 h 21600"/>
                <a:gd name="T22" fmla="*/ 15565 w 21600"/>
                <a:gd name="T23" fmla="*/ 9747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9" name="computr2"/>
            <p:cNvSpPr>
              <a:spLocks noChangeAspect="1" noEditPoints="1" noChangeArrowheads="1"/>
            </p:cNvSpPr>
            <p:nvPr/>
          </p:nvSpPr>
          <p:spPr bwMode="auto">
            <a:xfrm>
              <a:off x="533400" y="3271838"/>
              <a:ext cx="904875" cy="904875"/>
            </a:xfrm>
            <a:custGeom>
              <a:avLst/>
              <a:gdLst>
                <a:gd name="T0" fmla="*/ 10800 w 21600"/>
                <a:gd name="T1" fmla="*/ 0 h 21600"/>
                <a:gd name="T2" fmla="*/ 10800 w 21600"/>
                <a:gd name="T3" fmla="*/ 21600 h 21600"/>
                <a:gd name="T4" fmla="*/ 17326 w 21600"/>
                <a:gd name="T5" fmla="*/ 0 h 21600"/>
                <a:gd name="T6" fmla="*/ 4274 w 21600"/>
                <a:gd name="T7" fmla="*/ 0 h 21600"/>
                <a:gd name="T8" fmla="*/ 4274 w 21600"/>
                <a:gd name="T9" fmla="*/ 11631 h 21600"/>
                <a:gd name="T10" fmla="*/ 17326 w 21600"/>
                <a:gd name="T11" fmla="*/ 11631 h 21600"/>
                <a:gd name="T12" fmla="*/ 4274 w 21600"/>
                <a:gd name="T13" fmla="*/ 5816 h 21600"/>
                <a:gd name="T14" fmla="*/ 17326 w 21600"/>
                <a:gd name="T15" fmla="*/ 5816 h 21600"/>
                <a:gd name="T16" fmla="*/ 18828 w 21600"/>
                <a:gd name="T17" fmla="*/ 15785 h 21600"/>
                <a:gd name="T18" fmla="*/ 2772 w 21600"/>
                <a:gd name="T19" fmla="*/ 15785 h 21600"/>
                <a:gd name="T20" fmla="*/ 6194 w 21600"/>
                <a:gd name="T21" fmla="*/ 1913 h 21600"/>
                <a:gd name="T22" fmla="*/ 15565 w 21600"/>
                <a:gd name="T23" fmla="*/ 9747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20" name="computr2"/>
            <p:cNvSpPr>
              <a:spLocks noChangeAspect="1" noEditPoints="1" noChangeArrowheads="1"/>
            </p:cNvSpPr>
            <p:nvPr/>
          </p:nvSpPr>
          <p:spPr bwMode="auto">
            <a:xfrm>
              <a:off x="533400" y="4400550"/>
              <a:ext cx="904875" cy="904875"/>
            </a:xfrm>
            <a:custGeom>
              <a:avLst/>
              <a:gdLst>
                <a:gd name="T0" fmla="*/ 10800 w 21600"/>
                <a:gd name="T1" fmla="*/ 0 h 21600"/>
                <a:gd name="T2" fmla="*/ 10800 w 21600"/>
                <a:gd name="T3" fmla="*/ 21600 h 21600"/>
                <a:gd name="T4" fmla="*/ 17326 w 21600"/>
                <a:gd name="T5" fmla="*/ 0 h 21600"/>
                <a:gd name="T6" fmla="*/ 4274 w 21600"/>
                <a:gd name="T7" fmla="*/ 0 h 21600"/>
                <a:gd name="T8" fmla="*/ 4274 w 21600"/>
                <a:gd name="T9" fmla="*/ 11631 h 21600"/>
                <a:gd name="T10" fmla="*/ 17326 w 21600"/>
                <a:gd name="T11" fmla="*/ 11631 h 21600"/>
                <a:gd name="T12" fmla="*/ 4274 w 21600"/>
                <a:gd name="T13" fmla="*/ 5816 h 21600"/>
                <a:gd name="T14" fmla="*/ 17326 w 21600"/>
                <a:gd name="T15" fmla="*/ 5816 h 21600"/>
                <a:gd name="T16" fmla="*/ 18828 w 21600"/>
                <a:gd name="T17" fmla="*/ 15785 h 21600"/>
                <a:gd name="T18" fmla="*/ 2772 w 21600"/>
                <a:gd name="T19" fmla="*/ 15785 h 21600"/>
                <a:gd name="T20" fmla="*/ 6194 w 21600"/>
                <a:gd name="T21" fmla="*/ 1913 h 21600"/>
                <a:gd name="T22" fmla="*/ 15565 w 21600"/>
                <a:gd name="T23" fmla="*/ 9747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21" name="computr2"/>
            <p:cNvSpPr>
              <a:spLocks noChangeAspect="1" noEditPoints="1" noChangeArrowheads="1"/>
            </p:cNvSpPr>
            <p:nvPr/>
          </p:nvSpPr>
          <p:spPr bwMode="auto">
            <a:xfrm>
              <a:off x="1487581" y="5014913"/>
              <a:ext cx="904875" cy="904875"/>
            </a:xfrm>
            <a:custGeom>
              <a:avLst/>
              <a:gdLst>
                <a:gd name="T0" fmla="*/ 10800 w 21600"/>
                <a:gd name="T1" fmla="*/ 0 h 21600"/>
                <a:gd name="T2" fmla="*/ 10800 w 21600"/>
                <a:gd name="T3" fmla="*/ 21600 h 21600"/>
                <a:gd name="T4" fmla="*/ 17326 w 21600"/>
                <a:gd name="T5" fmla="*/ 0 h 21600"/>
                <a:gd name="T6" fmla="*/ 4274 w 21600"/>
                <a:gd name="T7" fmla="*/ 0 h 21600"/>
                <a:gd name="T8" fmla="*/ 4274 w 21600"/>
                <a:gd name="T9" fmla="*/ 11631 h 21600"/>
                <a:gd name="T10" fmla="*/ 17326 w 21600"/>
                <a:gd name="T11" fmla="*/ 11631 h 21600"/>
                <a:gd name="T12" fmla="*/ 4274 w 21600"/>
                <a:gd name="T13" fmla="*/ 5816 h 21600"/>
                <a:gd name="T14" fmla="*/ 17326 w 21600"/>
                <a:gd name="T15" fmla="*/ 5816 h 21600"/>
                <a:gd name="T16" fmla="*/ 18828 w 21600"/>
                <a:gd name="T17" fmla="*/ 15785 h 21600"/>
                <a:gd name="T18" fmla="*/ 2772 w 21600"/>
                <a:gd name="T19" fmla="*/ 15785 h 21600"/>
                <a:gd name="T20" fmla="*/ 6194 w 21600"/>
                <a:gd name="T21" fmla="*/ 1913 h 21600"/>
                <a:gd name="T22" fmla="*/ 15565 w 21600"/>
                <a:gd name="T23" fmla="*/ 9747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cxnSp>
          <p:nvCxnSpPr>
            <p:cNvPr id="22" name="AutoShape 16"/>
            <p:cNvCxnSpPr>
              <a:cxnSpLocks noChangeShapeType="1"/>
              <a:stCxn id="12" idx="1"/>
              <a:endCxn id="42" idx="7"/>
            </p:cNvCxnSpPr>
            <p:nvPr/>
          </p:nvCxnSpPr>
          <p:spPr bwMode="auto">
            <a:xfrm>
              <a:off x="1940019" y="3724275"/>
              <a:ext cx="898431" cy="512763"/>
            </a:xfrm>
            <a:prstGeom prst="straightConnector1">
              <a:avLst/>
            </a:prstGeom>
            <a:noFill/>
            <a:ln w="25400">
              <a:solidFill>
                <a:schemeClr val="tx1"/>
              </a:solidFill>
              <a:round/>
              <a:headEnd/>
              <a:tailEnd/>
            </a:ln>
            <a:effectLst/>
          </p:spPr>
        </p:cxnSp>
        <p:cxnSp>
          <p:nvCxnSpPr>
            <p:cNvPr id="23" name="AutoShape 16"/>
            <p:cNvCxnSpPr>
              <a:cxnSpLocks noChangeShapeType="1"/>
              <a:stCxn id="19" idx="8"/>
              <a:endCxn id="42" idx="7"/>
            </p:cNvCxnSpPr>
            <p:nvPr/>
          </p:nvCxnSpPr>
          <p:spPr bwMode="auto">
            <a:xfrm>
              <a:off x="1322149" y="3933109"/>
              <a:ext cx="1516301" cy="303929"/>
            </a:xfrm>
            <a:prstGeom prst="straightConnector1">
              <a:avLst/>
            </a:prstGeom>
            <a:noFill/>
            <a:ln w="25400">
              <a:solidFill>
                <a:schemeClr val="tx1"/>
              </a:solidFill>
              <a:round/>
              <a:headEnd/>
              <a:tailEnd/>
            </a:ln>
            <a:effectLst/>
          </p:spPr>
        </p:cxnSp>
        <p:cxnSp>
          <p:nvCxnSpPr>
            <p:cNvPr id="24" name="AutoShape 16"/>
            <p:cNvCxnSpPr>
              <a:cxnSpLocks noChangeShapeType="1"/>
              <a:stCxn id="20" idx="7"/>
              <a:endCxn id="42" idx="7"/>
            </p:cNvCxnSpPr>
            <p:nvPr/>
          </p:nvCxnSpPr>
          <p:spPr bwMode="auto">
            <a:xfrm flipV="1">
              <a:off x="1259227" y="4237038"/>
              <a:ext cx="1579223" cy="407158"/>
            </a:xfrm>
            <a:prstGeom prst="straightConnector1">
              <a:avLst/>
            </a:prstGeom>
            <a:noFill/>
            <a:ln w="25400">
              <a:solidFill>
                <a:schemeClr val="tx1"/>
              </a:solidFill>
              <a:round/>
              <a:headEnd/>
              <a:tailEnd/>
            </a:ln>
            <a:effectLst/>
          </p:spPr>
        </p:cxnSp>
        <p:cxnSp>
          <p:nvCxnSpPr>
            <p:cNvPr id="25" name="AutoShape 16"/>
            <p:cNvCxnSpPr>
              <a:cxnSpLocks noChangeShapeType="1"/>
              <a:stCxn id="21" idx="0"/>
              <a:endCxn id="42" idx="7"/>
            </p:cNvCxnSpPr>
            <p:nvPr/>
          </p:nvCxnSpPr>
          <p:spPr bwMode="auto">
            <a:xfrm flipV="1">
              <a:off x="1940019" y="4237038"/>
              <a:ext cx="898431" cy="777875"/>
            </a:xfrm>
            <a:prstGeom prst="straightConnector1">
              <a:avLst/>
            </a:prstGeom>
            <a:noFill/>
            <a:ln w="25400">
              <a:solidFill>
                <a:schemeClr val="tx1"/>
              </a:solidFill>
              <a:round/>
              <a:headEnd/>
              <a:tailEnd/>
            </a:ln>
            <a:effectLst/>
          </p:spPr>
        </p:cxnSp>
        <p:sp>
          <p:nvSpPr>
            <p:cNvPr id="33" name="mainfrm"/>
            <p:cNvSpPr>
              <a:spLocks noEditPoints="1" noChangeArrowheads="1"/>
            </p:cNvSpPr>
            <p:nvPr/>
          </p:nvSpPr>
          <p:spPr bwMode="auto">
            <a:xfrm>
              <a:off x="5048250" y="3332163"/>
              <a:ext cx="1809750" cy="1809750"/>
            </a:xfrm>
            <a:custGeom>
              <a:avLst/>
              <a:gdLst>
                <a:gd name="T0" fmla="*/ 0 w 21600"/>
                <a:gd name="T1" fmla="*/ 0 h 21600"/>
                <a:gd name="T2" fmla="*/ 10800 w 21600"/>
                <a:gd name="T3" fmla="*/ 0 h 21600"/>
                <a:gd name="T4" fmla="*/ 21600 w 21600"/>
                <a:gd name="T5" fmla="*/ 0 h 21600"/>
                <a:gd name="T6" fmla="*/ 21600 w 21600"/>
                <a:gd name="T7" fmla="*/ 10800 h 21600"/>
                <a:gd name="T8" fmla="*/ 20603 w 21600"/>
                <a:gd name="T9" fmla="*/ 21600 h 21600"/>
                <a:gd name="T10" fmla="*/ 10800 w 21600"/>
                <a:gd name="T11" fmla="*/ 21600 h 21600"/>
                <a:gd name="T12" fmla="*/ 1163 w 21600"/>
                <a:gd name="T13" fmla="*/ 21600 h 21600"/>
                <a:gd name="T14" fmla="*/ 0 w 21600"/>
                <a:gd name="T15" fmla="*/ 10800 h 21600"/>
                <a:gd name="T16" fmla="*/ 332 w 21600"/>
                <a:gd name="T17" fmla="*/ 22174 h 21600"/>
                <a:gd name="T18" fmla="*/ 21579 w 21600"/>
                <a:gd name="T19" fmla="*/ 27914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10885"/>
                  </a:moveTo>
                  <a:lnTo>
                    <a:pt x="21600" y="0"/>
                  </a:lnTo>
                  <a:lnTo>
                    <a:pt x="10634" y="0"/>
                  </a:lnTo>
                  <a:lnTo>
                    <a:pt x="0" y="0"/>
                  </a:lnTo>
                  <a:lnTo>
                    <a:pt x="0" y="10885"/>
                  </a:lnTo>
                  <a:lnTo>
                    <a:pt x="0" y="19729"/>
                  </a:lnTo>
                  <a:lnTo>
                    <a:pt x="1163" y="19729"/>
                  </a:lnTo>
                  <a:lnTo>
                    <a:pt x="1163" y="21600"/>
                  </a:lnTo>
                  <a:lnTo>
                    <a:pt x="10800" y="21600"/>
                  </a:lnTo>
                  <a:lnTo>
                    <a:pt x="20603" y="21600"/>
                  </a:lnTo>
                  <a:lnTo>
                    <a:pt x="20603" y="19729"/>
                  </a:lnTo>
                  <a:lnTo>
                    <a:pt x="21600" y="19729"/>
                  </a:lnTo>
                  <a:lnTo>
                    <a:pt x="21600" y="10885"/>
                  </a:lnTo>
                  <a:close/>
                </a:path>
                <a:path w="21600" h="21600" extrusionOk="0">
                  <a:moveTo>
                    <a:pt x="1163" y="19729"/>
                  </a:moveTo>
                  <a:lnTo>
                    <a:pt x="4320" y="19729"/>
                  </a:lnTo>
                  <a:lnTo>
                    <a:pt x="16449" y="19729"/>
                  </a:lnTo>
                  <a:lnTo>
                    <a:pt x="20603" y="19729"/>
                  </a:lnTo>
                  <a:lnTo>
                    <a:pt x="1163" y="19729"/>
                  </a:lnTo>
                  <a:moveTo>
                    <a:pt x="1495" y="2381"/>
                  </a:moveTo>
                  <a:lnTo>
                    <a:pt x="2160" y="2381"/>
                  </a:lnTo>
                  <a:lnTo>
                    <a:pt x="4985" y="2381"/>
                  </a:lnTo>
                  <a:lnTo>
                    <a:pt x="5982" y="2381"/>
                  </a:lnTo>
                  <a:lnTo>
                    <a:pt x="1495" y="2381"/>
                  </a:lnTo>
                  <a:lnTo>
                    <a:pt x="1495" y="3402"/>
                  </a:lnTo>
                  <a:lnTo>
                    <a:pt x="2160" y="3402"/>
                  </a:lnTo>
                  <a:lnTo>
                    <a:pt x="4985" y="3402"/>
                  </a:lnTo>
                  <a:lnTo>
                    <a:pt x="5982" y="3402"/>
                  </a:lnTo>
                  <a:lnTo>
                    <a:pt x="1495" y="3402"/>
                  </a:lnTo>
                  <a:lnTo>
                    <a:pt x="1495" y="4422"/>
                  </a:lnTo>
                  <a:lnTo>
                    <a:pt x="2160" y="4422"/>
                  </a:lnTo>
                  <a:lnTo>
                    <a:pt x="4985" y="4422"/>
                  </a:lnTo>
                  <a:lnTo>
                    <a:pt x="5982" y="4422"/>
                  </a:lnTo>
                  <a:lnTo>
                    <a:pt x="1495" y="4422"/>
                  </a:lnTo>
                  <a:lnTo>
                    <a:pt x="1495" y="5443"/>
                  </a:lnTo>
                  <a:lnTo>
                    <a:pt x="2160" y="5443"/>
                  </a:lnTo>
                  <a:lnTo>
                    <a:pt x="4985" y="5443"/>
                  </a:lnTo>
                  <a:lnTo>
                    <a:pt x="5982" y="5443"/>
                  </a:lnTo>
                  <a:lnTo>
                    <a:pt x="1495" y="5443"/>
                  </a:lnTo>
                  <a:lnTo>
                    <a:pt x="1495" y="6463"/>
                  </a:lnTo>
                  <a:lnTo>
                    <a:pt x="2160" y="6463"/>
                  </a:lnTo>
                  <a:lnTo>
                    <a:pt x="4985" y="6463"/>
                  </a:lnTo>
                  <a:lnTo>
                    <a:pt x="5982" y="6463"/>
                  </a:lnTo>
                  <a:lnTo>
                    <a:pt x="1495" y="6463"/>
                  </a:lnTo>
                  <a:lnTo>
                    <a:pt x="1495" y="7483"/>
                  </a:lnTo>
                  <a:lnTo>
                    <a:pt x="2160" y="7483"/>
                  </a:lnTo>
                  <a:lnTo>
                    <a:pt x="4985" y="7483"/>
                  </a:lnTo>
                  <a:lnTo>
                    <a:pt x="5982" y="7483"/>
                  </a:lnTo>
                  <a:lnTo>
                    <a:pt x="1495" y="7483"/>
                  </a:lnTo>
                  <a:lnTo>
                    <a:pt x="1495" y="8504"/>
                  </a:lnTo>
                  <a:lnTo>
                    <a:pt x="2160" y="8504"/>
                  </a:lnTo>
                  <a:lnTo>
                    <a:pt x="4985" y="8504"/>
                  </a:lnTo>
                  <a:lnTo>
                    <a:pt x="5982" y="8504"/>
                  </a:lnTo>
                  <a:lnTo>
                    <a:pt x="1495" y="8504"/>
                  </a:lnTo>
                  <a:lnTo>
                    <a:pt x="1495" y="9524"/>
                  </a:lnTo>
                  <a:lnTo>
                    <a:pt x="2160" y="9524"/>
                  </a:lnTo>
                  <a:lnTo>
                    <a:pt x="4985" y="9524"/>
                  </a:lnTo>
                  <a:lnTo>
                    <a:pt x="5982" y="9524"/>
                  </a:lnTo>
                  <a:lnTo>
                    <a:pt x="1495" y="9524"/>
                  </a:lnTo>
                  <a:lnTo>
                    <a:pt x="1495" y="10545"/>
                  </a:lnTo>
                  <a:lnTo>
                    <a:pt x="2160" y="10545"/>
                  </a:lnTo>
                  <a:lnTo>
                    <a:pt x="4985" y="10545"/>
                  </a:lnTo>
                  <a:lnTo>
                    <a:pt x="5982" y="10545"/>
                  </a:lnTo>
                  <a:lnTo>
                    <a:pt x="1495" y="10545"/>
                  </a:lnTo>
                  <a:lnTo>
                    <a:pt x="1495" y="11565"/>
                  </a:lnTo>
                  <a:lnTo>
                    <a:pt x="2160" y="11565"/>
                  </a:lnTo>
                  <a:lnTo>
                    <a:pt x="4985" y="11565"/>
                  </a:lnTo>
                  <a:lnTo>
                    <a:pt x="5982" y="11565"/>
                  </a:lnTo>
                  <a:lnTo>
                    <a:pt x="1495" y="11565"/>
                  </a:lnTo>
                  <a:lnTo>
                    <a:pt x="1495" y="12586"/>
                  </a:lnTo>
                  <a:lnTo>
                    <a:pt x="2160" y="12586"/>
                  </a:lnTo>
                  <a:lnTo>
                    <a:pt x="4985" y="12586"/>
                  </a:lnTo>
                  <a:lnTo>
                    <a:pt x="5982" y="12586"/>
                  </a:lnTo>
                  <a:lnTo>
                    <a:pt x="1495" y="12586"/>
                  </a:lnTo>
                  <a:lnTo>
                    <a:pt x="1495" y="13606"/>
                  </a:lnTo>
                  <a:lnTo>
                    <a:pt x="2160" y="13606"/>
                  </a:lnTo>
                  <a:lnTo>
                    <a:pt x="4985" y="13606"/>
                  </a:lnTo>
                  <a:lnTo>
                    <a:pt x="5982" y="13606"/>
                  </a:lnTo>
                  <a:lnTo>
                    <a:pt x="1495" y="13606"/>
                  </a:lnTo>
                  <a:lnTo>
                    <a:pt x="1495" y="14627"/>
                  </a:lnTo>
                  <a:lnTo>
                    <a:pt x="2160" y="14627"/>
                  </a:lnTo>
                  <a:lnTo>
                    <a:pt x="4985" y="14627"/>
                  </a:lnTo>
                  <a:lnTo>
                    <a:pt x="5982" y="14627"/>
                  </a:lnTo>
                  <a:lnTo>
                    <a:pt x="1495" y="14627"/>
                  </a:lnTo>
                  <a:lnTo>
                    <a:pt x="1495" y="15647"/>
                  </a:lnTo>
                  <a:lnTo>
                    <a:pt x="2160" y="15647"/>
                  </a:lnTo>
                  <a:lnTo>
                    <a:pt x="4985" y="15647"/>
                  </a:lnTo>
                  <a:lnTo>
                    <a:pt x="5982" y="15647"/>
                  </a:lnTo>
                  <a:lnTo>
                    <a:pt x="1495" y="15647"/>
                  </a:lnTo>
                  <a:lnTo>
                    <a:pt x="1495" y="16668"/>
                  </a:lnTo>
                  <a:lnTo>
                    <a:pt x="2160" y="16668"/>
                  </a:lnTo>
                  <a:lnTo>
                    <a:pt x="4985" y="16668"/>
                  </a:lnTo>
                  <a:lnTo>
                    <a:pt x="5982" y="16668"/>
                  </a:lnTo>
                  <a:lnTo>
                    <a:pt x="1495" y="16668"/>
                  </a:lnTo>
                  <a:lnTo>
                    <a:pt x="1495" y="17688"/>
                  </a:lnTo>
                  <a:lnTo>
                    <a:pt x="2160" y="17688"/>
                  </a:lnTo>
                  <a:lnTo>
                    <a:pt x="4985" y="17688"/>
                  </a:lnTo>
                  <a:lnTo>
                    <a:pt x="5982" y="17688"/>
                  </a:lnTo>
                  <a:lnTo>
                    <a:pt x="1495" y="17688"/>
                  </a:lnTo>
                  <a:moveTo>
                    <a:pt x="1994" y="19729"/>
                  </a:moveTo>
                  <a:lnTo>
                    <a:pt x="1994" y="20069"/>
                  </a:lnTo>
                  <a:lnTo>
                    <a:pt x="1994" y="21260"/>
                  </a:lnTo>
                  <a:lnTo>
                    <a:pt x="1994" y="21600"/>
                  </a:lnTo>
                  <a:lnTo>
                    <a:pt x="1994" y="19729"/>
                  </a:lnTo>
                  <a:lnTo>
                    <a:pt x="2658" y="19729"/>
                  </a:lnTo>
                  <a:lnTo>
                    <a:pt x="2658" y="20069"/>
                  </a:lnTo>
                  <a:lnTo>
                    <a:pt x="2658" y="21260"/>
                  </a:lnTo>
                  <a:lnTo>
                    <a:pt x="2658" y="21600"/>
                  </a:lnTo>
                  <a:lnTo>
                    <a:pt x="2658" y="19729"/>
                  </a:lnTo>
                  <a:lnTo>
                    <a:pt x="3489" y="19729"/>
                  </a:lnTo>
                  <a:lnTo>
                    <a:pt x="3489" y="20069"/>
                  </a:lnTo>
                  <a:lnTo>
                    <a:pt x="3489" y="21260"/>
                  </a:lnTo>
                  <a:lnTo>
                    <a:pt x="3489" y="21600"/>
                  </a:lnTo>
                  <a:lnTo>
                    <a:pt x="3489" y="19729"/>
                  </a:lnTo>
                  <a:lnTo>
                    <a:pt x="4320" y="19729"/>
                  </a:lnTo>
                  <a:lnTo>
                    <a:pt x="4320" y="20069"/>
                  </a:lnTo>
                  <a:lnTo>
                    <a:pt x="4320" y="21260"/>
                  </a:lnTo>
                  <a:lnTo>
                    <a:pt x="4320" y="21600"/>
                  </a:lnTo>
                  <a:lnTo>
                    <a:pt x="4320" y="19729"/>
                  </a:lnTo>
                  <a:lnTo>
                    <a:pt x="5151" y="19729"/>
                  </a:lnTo>
                  <a:lnTo>
                    <a:pt x="5151" y="20069"/>
                  </a:lnTo>
                  <a:lnTo>
                    <a:pt x="5151" y="21260"/>
                  </a:lnTo>
                  <a:lnTo>
                    <a:pt x="5151" y="21600"/>
                  </a:lnTo>
                  <a:lnTo>
                    <a:pt x="5151" y="19729"/>
                  </a:lnTo>
                  <a:lnTo>
                    <a:pt x="5982" y="19729"/>
                  </a:lnTo>
                  <a:lnTo>
                    <a:pt x="5982" y="20069"/>
                  </a:lnTo>
                  <a:lnTo>
                    <a:pt x="5982" y="21260"/>
                  </a:lnTo>
                  <a:lnTo>
                    <a:pt x="5982" y="21600"/>
                  </a:lnTo>
                  <a:lnTo>
                    <a:pt x="5982" y="19729"/>
                  </a:lnTo>
                  <a:lnTo>
                    <a:pt x="6812" y="19729"/>
                  </a:lnTo>
                  <a:lnTo>
                    <a:pt x="6812" y="20069"/>
                  </a:lnTo>
                  <a:lnTo>
                    <a:pt x="6812" y="21260"/>
                  </a:lnTo>
                  <a:lnTo>
                    <a:pt x="6812" y="21600"/>
                  </a:lnTo>
                  <a:lnTo>
                    <a:pt x="6812" y="19729"/>
                  </a:lnTo>
                  <a:lnTo>
                    <a:pt x="7643" y="19729"/>
                  </a:lnTo>
                  <a:lnTo>
                    <a:pt x="7643" y="20069"/>
                  </a:lnTo>
                  <a:lnTo>
                    <a:pt x="7643" y="21260"/>
                  </a:lnTo>
                  <a:lnTo>
                    <a:pt x="7643" y="21600"/>
                  </a:lnTo>
                  <a:lnTo>
                    <a:pt x="7643" y="19729"/>
                  </a:lnTo>
                  <a:lnTo>
                    <a:pt x="8474" y="19729"/>
                  </a:lnTo>
                  <a:lnTo>
                    <a:pt x="8474" y="20069"/>
                  </a:lnTo>
                  <a:lnTo>
                    <a:pt x="8474" y="21260"/>
                  </a:lnTo>
                  <a:lnTo>
                    <a:pt x="8474" y="21600"/>
                  </a:lnTo>
                  <a:lnTo>
                    <a:pt x="8474" y="19729"/>
                  </a:lnTo>
                  <a:lnTo>
                    <a:pt x="9305" y="19729"/>
                  </a:lnTo>
                  <a:lnTo>
                    <a:pt x="9305" y="20069"/>
                  </a:lnTo>
                  <a:lnTo>
                    <a:pt x="9305" y="21260"/>
                  </a:lnTo>
                  <a:lnTo>
                    <a:pt x="9305" y="21600"/>
                  </a:lnTo>
                  <a:lnTo>
                    <a:pt x="9305" y="19729"/>
                  </a:lnTo>
                  <a:lnTo>
                    <a:pt x="10135" y="19729"/>
                  </a:lnTo>
                  <a:lnTo>
                    <a:pt x="10135" y="20069"/>
                  </a:lnTo>
                  <a:lnTo>
                    <a:pt x="10135" y="21260"/>
                  </a:lnTo>
                  <a:lnTo>
                    <a:pt x="10135" y="21600"/>
                  </a:lnTo>
                  <a:lnTo>
                    <a:pt x="10135" y="19729"/>
                  </a:lnTo>
                  <a:lnTo>
                    <a:pt x="10966" y="19729"/>
                  </a:lnTo>
                  <a:lnTo>
                    <a:pt x="10966" y="20069"/>
                  </a:lnTo>
                  <a:lnTo>
                    <a:pt x="10966" y="21260"/>
                  </a:lnTo>
                  <a:lnTo>
                    <a:pt x="10966" y="21600"/>
                  </a:lnTo>
                  <a:lnTo>
                    <a:pt x="10966" y="19729"/>
                  </a:lnTo>
                  <a:lnTo>
                    <a:pt x="11797" y="19729"/>
                  </a:lnTo>
                  <a:lnTo>
                    <a:pt x="11797" y="20069"/>
                  </a:lnTo>
                  <a:lnTo>
                    <a:pt x="11797" y="21260"/>
                  </a:lnTo>
                  <a:lnTo>
                    <a:pt x="11797" y="21600"/>
                  </a:lnTo>
                  <a:lnTo>
                    <a:pt x="11797" y="19729"/>
                  </a:lnTo>
                  <a:lnTo>
                    <a:pt x="12462" y="19729"/>
                  </a:lnTo>
                  <a:lnTo>
                    <a:pt x="12462" y="20069"/>
                  </a:lnTo>
                  <a:lnTo>
                    <a:pt x="12462" y="21260"/>
                  </a:lnTo>
                  <a:lnTo>
                    <a:pt x="12462" y="21600"/>
                  </a:lnTo>
                  <a:lnTo>
                    <a:pt x="12462" y="19729"/>
                  </a:lnTo>
                  <a:lnTo>
                    <a:pt x="13292" y="19729"/>
                  </a:lnTo>
                  <a:lnTo>
                    <a:pt x="13292" y="20069"/>
                  </a:lnTo>
                  <a:lnTo>
                    <a:pt x="13292" y="21260"/>
                  </a:lnTo>
                  <a:lnTo>
                    <a:pt x="13292" y="21600"/>
                  </a:lnTo>
                  <a:lnTo>
                    <a:pt x="13292" y="19729"/>
                  </a:lnTo>
                  <a:lnTo>
                    <a:pt x="14123" y="19729"/>
                  </a:lnTo>
                  <a:lnTo>
                    <a:pt x="14123" y="20069"/>
                  </a:lnTo>
                  <a:lnTo>
                    <a:pt x="14123" y="21260"/>
                  </a:lnTo>
                  <a:lnTo>
                    <a:pt x="14123" y="21600"/>
                  </a:lnTo>
                  <a:lnTo>
                    <a:pt x="14123" y="19729"/>
                  </a:lnTo>
                  <a:lnTo>
                    <a:pt x="14954" y="19729"/>
                  </a:lnTo>
                  <a:lnTo>
                    <a:pt x="14954" y="20069"/>
                  </a:lnTo>
                  <a:lnTo>
                    <a:pt x="14954" y="21260"/>
                  </a:lnTo>
                  <a:lnTo>
                    <a:pt x="14954" y="21600"/>
                  </a:lnTo>
                  <a:lnTo>
                    <a:pt x="14954" y="19729"/>
                  </a:lnTo>
                  <a:lnTo>
                    <a:pt x="15785" y="19729"/>
                  </a:lnTo>
                  <a:lnTo>
                    <a:pt x="15785" y="20069"/>
                  </a:lnTo>
                  <a:lnTo>
                    <a:pt x="15785" y="21260"/>
                  </a:lnTo>
                  <a:lnTo>
                    <a:pt x="15785" y="21600"/>
                  </a:lnTo>
                  <a:lnTo>
                    <a:pt x="15785" y="19729"/>
                  </a:lnTo>
                  <a:lnTo>
                    <a:pt x="16615" y="19729"/>
                  </a:lnTo>
                  <a:lnTo>
                    <a:pt x="16615" y="20069"/>
                  </a:lnTo>
                  <a:lnTo>
                    <a:pt x="16615" y="21260"/>
                  </a:lnTo>
                  <a:lnTo>
                    <a:pt x="16615" y="21600"/>
                  </a:lnTo>
                  <a:lnTo>
                    <a:pt x="16615" y="19729"/>
                  </a:lnTo>
                  <a:lnTo>
                    <a:pt x="17446" y="19729"/>
                  </a:lnTo>
                  <a:lnTo>
                    <a:pt x="17446" y="20069"/>
                  </a:lnTo>
                  <a:lnTo>
                    <a:pt x="17446" y="21260"/>
                  </a:lnTo>
                  <a:lnTo>
                    <a:pt x="17446" y="21600"/>
                  </a:lnTo>
                  <a:lnTo>
                    <a:pt x="17446" y="19729"/>
                  </a:lnTo>
                  <a:lnTo>
                    <a:pt x="18277" y="19729"/>
                  </a:lnTo>
                  <a:lnTo>
                    <a:pt x="18277" y="20069"/>
                  </a:lnTo>
                  <a:lnTo>
                    <a:pt x="18277" y="21260"/>
                  </a:lnTo>
                  <a:lnTo>
                    <a:pt x="18277" y="21600"/>
                  </a:lnTo>
                  <a:lnTo>
                    <a:pt x="18277" y="19729"/>
                  </a:lnTo>
                  <a:lnTo>
                    <a:pt x="19108" y="19729"/>
                  </a:lnTo>
                  <a:lnTo>
                    <a:pt x="19108" y="20069"/>
                  </a:lnTo>
                  <a:lnTo>
                    <a:pt x="19108" y="21260"/>
                  </a:lnTo>
                  <a:lnTo>
                    <a:pt x="19108" y="21600"/>
                  </a:lnTo>
                  <a:lnTo>
                    <a:pt x="19108" y="19729"/>
                  </a:lnTo>
                  <a:lnTo>
                    <a:pt x="19938" y="19729"/>
                  </a:lnTo>
                  <a:lnTo>
                    <a:pt x="19938" y="20069"/>
                  </a:lnTo>
                  <a:lnTo>
                    <a:pt x="19938" y="21260"/>
                  </a:lnTo>
                  <a:lnTo>
                    <a:pt x="19938" y="21600"/>
                  </a:lnTo>
                  <a:lnTo>
                    <a:pt x="19938" y="19729"/>
                  </a:lnTo>
                  <a:moveTo>
                    <a:pt x="1495" y="1531"/>
                  </a:moveTo>
                  <a:lnTo>
                    <a:pt x="5982" y="1531"/>
                  </a:lnTo>
                  <a:lnTo>
                    <a:pt x="5982" y="18539"/>
                  </a:lnTo>
                  <a:lnTo>
                    <a:pt x="1495" y="18539"/>
                  </a:lnTo>
                  <a:lnTo>
                    <a:pt x="1495" y="1531"/>
                  </a:lnTo>
                  <a:moveTo>
                    <a:pt x="7311" y="1531"/>
                  </a:moveTo>
                  <a:lnTo>
                    <a:pt x="7975" y="1531"/>
                  </a:lnTo>
                  <a:lnTo>
                    <a:pt x="7975" y="8334"/>
                  </a:lnTo>
                  <a:lnTo>
                    <a:pt x="7311" y="8334"/>
                  </a:lnTo>
                  <a:lnTo>
                    <a:pt x="7311" y="1531"/>
                  </a:lnTo>
                  <a:moveTo>
                    <a:pt x="7145" y="9865"/>
                  </a:moveTo>
                  <a:lnTo>
                    <a:pt x="8142" y="9865"/>
                  </a:lnTo>
                  <a:lnTo>
                    <a:pt x="8142" y="10715"/>
                  </a:lnTo>
                  <a:lnTo>
                    <a:pt x="7145" y="10715"/>
                  </a:lnTo>
                  <a:lnTo>
                    <a:pt x="7145" y="9865"/>
                  </a:lnTo>
                  <a:moveTo>
                    <a:pt x="8972" y="1531"/>
                  </a:moveTo>
                  <a:lnTo>
                    <a:pt x="12462" y="1531"/>
                  </a:lnTo>
                  <a:lnTo>
                    <a:pt x="12462" y="5443"/>
                  </a:lnTo>
                  <a:lnTo>
                    <a:pt x="8972" y="5443"/>
                  </a:lnTo>
                  <a:lnTo>
                    <a:pt x="8972" y="1531"/>
                  </a:lnTo>
                  <a:moveTo>
                    <a:pt x="13625" y="1531"/>
                  </a:moveTo>
                  <a:lnTo>
                    <a:pt x="20271" y="1531"/>
                  </a:lnTo>
                  <a:lnTo>
                    <a:pt x="20271" y="5443"/>
                  </a:lnTo>
                  <a:lnTo>
                    <a:pt x="13625" y="5443"/>
                  </a:lnTo>
                  <a:lnTo>
                    <a:pt x="13625" y="1531"/>
                  </a:lnTo>
                  <a:moveTo>
                    <a:pt x="18609" y="6463"/>
                  </a:moveTo>
                  <a:lnTo>
                    <a:pt x="20437" y="6463"/>
                  </a:lnTo>
                  <a:lnTo>
                    <a:pt x="20437" y="10885"/>
                  </a:lnTo>
                  <a:lnTo>
                    <a:pt x="18609" y="10885"/>
                  </a:lnTo>
                  <a:lnTo>
                    <a:pt x="18609" y="6463"/>
                  </a:lnTo>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42" name="server"/>
            <p:cNvSpPr>
              <a:spLocks noEditPoints="1" noChangeArrowheads="1"/>
            </p:cNvSpPr>
            <p:nvPr/>
          </p:nvSpPr>
          <p:spPr bwMode="auto">
            <a:xfrm>
              <a:off x="2838450" y="3332163"/>
              <a:ext cx="1809750" cy="1809750"/>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761 w 21600"/>
                <a:gd name="T17" fmla="*/ 22454 h 21600"/>
                <a:gd name="T18" fmla="*/ 21069 w 21600"/>
                <a:gd name="T19" fmla="*/ 28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cxnSp>
          <p:nvCxnSpPr>
            <p:cNvPr id="49" name="AutoShape 16"/>
            <p:cNvCxnSpPr>
              <a:cxnSpLocks noChangeShapeType="1"/>
              <a:stCxn id="42" idx="3"/>
              <a:endCxn id="33" idx="7"/>
            </p:cNvCxnSpPr>
            <p:nvPr/>
          </p:nvCxnSpPr>
          <p:spPr bwMode="auto">
            <a:xfrm>
              <a:off x="4648200" y="4237038"/>
              <a:ext cx="400050" cy="0"/>
            </a:xfrm>
            <a:prstGeom prst="straightConnector1">
              <a:avLst/>
            </a:prstGeom>
            <a:noFill/>
            <a:ln w="25400">
              <a:solidFill>
                <a:schemeClr val="tx1"/>
              </a:solidFill>
              <a:round/>
              <a:headEnd/>
              <a:tailEnd/>
            </a:ln>
            <a:effectLst/>
          </p:spPr>
        </p:cxnSp>
      </p:grpSp>
      <p:sp>
        <p:nvSpPr>
          <p:cNvPr id="2" name="Slide Number Placeholder 1"/>
          <p:cNvSpPr>
            <a:spLocks noGrp="1"/>
          </p:cNvSpPr>
          <p:nvPr>
            <p:ph type="sldNum" sz="quarter" idx="12"/>
          </p:nvPr>
        </p:nvSpPr>
        <p:spPr/>
        <p:txBody>
          <a:bodyPr/>
          <a:lstStyle/>
          <a:p>
            <a:pPr>
              <a:defRPr/>
            </a:pPr>
            <a:fld id="{4060D7C6-359D-48DA-A8B2-C943584E6493}" type="slidenum">
              <a:rPr lang="en-CA" smtClean="0"/>
              <a:pPr>
                <a:defRPr/>
              </a:pPr>
              <a:t>17</a:t>
            </a:fld>
            <a:endParaRPr lang="en-CA"/>
          </a:p>
        </p:txBody>
      </p:sp>
    </p:spTree>
    <p:extLst>
      <p:ext uri="{BB962C8B-B14F-4D97-AF65-F5344CB8AC3E}">
        <p14:creationId xmlns:p14="http://schemas.microsoft.com/office/powerpoint/2010/main" val="159436266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1600200"/>
            <a:ext cx="7040563"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4AC05C93-FE66-40DA-A995-13AEF93B7A8B}" type="slidenum">
              <a:rPr lang="en-CA" smtClean="0"/>
              <a:pPr>
                <a:defRPr/>
              </a:pPr>
              <a:t>18</a:t>
            </a:fld>
            <a:endParaRPr lang="en-CA"/>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normAutofit fontScale="90000"/>
          </a:bodyPr>
          <a:lstStyle/>
          <a:p>
            <a:r>
              <a:rPr lang="en-US" smtClean="0"/>
              <a:t>Classification of DBMSs</a:t>
            </a:r>
            <a:endParaRPr lang="en-US" dirty="0" smtClean="0"/>
          </a:p>
        </p:txBody>
      </p:sp>
      <p:sp>
        <p:nvSpPr>
          <p:cNvPr id="94211" name="Content Placeholder 2"/>
          <p:cNvSpPr>
            <a:spLocks noGrp="1"/>
          </p:cNvSpPr>
          <p:nvPr>
            <p:ph idx="1"/>
          </p:nvPr>
        </p:nvSpPr>
        <p:spPr>
          <a:xfrm>
            <a:off x="457200" y="990601"/>
            <a:ext cx="8229600" cy="4343399"/>
          </a:xfrm>
        </p:spPr>
        <p:txBody>
          <a:bodyPr numCol="2">
            <a:normAutofit/>
          </a:bodyPr>
          <a:lstStyle/>
          <a:p>
            <a:r>
              <a:rPr lang="en-US" dirty="0"/>
              <a:t>General or special-purpose</a:t>
            </a:r>
          </a:p>
          <a:p>
            <a:r>
              <a:rPr lang="en-US" dirty="0" smtClean="0"/>
              <a:t>Data model</a:t>
            </a:r>
          </a:p>
          <a:p>
            <a:pPr lvl="1"/>
            <a:r>
              <a:rPr lang="en-US" dirty="0" smtClean="0"/>
              <a:t>Relational</a:t>
            </a:r>
          </a:p>
          <a:p>
            <a:pPr lvl="1"/>
            <a:r>
              <a:rPr lang="en-US" dirty="0" smtClean="0"/>
              <a:t>Object</a:t>
            </a:r>
          </a:p>
          <a:p>
            <a:pPr lvl="1"/>
            <a:r>
              <a:rPr lang="en-US" dirty="0" smtClean="0"/>
              <a:t>Object-relational</a:t>
            </a:r>
          </a:p>
          <a:p>
            <a:pPr lvl="1"/>
            <a:r>
              <a:rPr lang="en-US" dirty="0" smtClean="0"/>
              <a:t>Hierarchical and network (legacy)</a:t>
            </a:r>
          </a:p>
          <a:p>
            <a:pPr lvl="1"/>
            <a:r>
              <a:rPr lang="en-US" dirty="0" smtClean="0"/>
              <a:t>Native XML</a:t>
            </a:r>
          </a:p>
          <a:p>
            <a:r>
              <a:rPr lang="en-US" dirty="0"/>
              <a:t>Number of users</a:t>
            </a:r>
          </a:p>
          <a:p>
            <a:pPr lvl="1"/>
            <a:r>
              <a:rPr lang="en-US" dirty="0"/>
              <a:t>Single-user</a:t>
            </a:r>
          </a:p>
          <a:p>
            <a:pPr lvl="1"/>
            <a:r>
              <a:rPr lang="en-US" dirty="0"/>
              <a:t>Multiuser</a:t>
            </a:r>
          </a:p>
          <a:p>
            <a:r>
              <a:rPr lang="en-US" dirty="0" smtClean="0"/>
              <a:t>Number of sites</a:t>
            </a:r>
          </a:p>
          <a:p>
            <a:pPr lvl="1"/>
            <a:r>
              <a:rPr lang="en-US" dirty="0" smtClean="0"/>
              <a:t>Centralized</a:t>
            </a:r>
          </a:p>
          <a:p>
            <a:pPr lvl="1"/>
            <a:r>
              <a:rPr lang="en-US" dirty="0" smtClean="0"/>
              <a:t>Distributed</a:t>
            </a:r>
          </a:p>
          <a:p>
            <a:pPr lvl="2"/>
            <a:r>
              <a:rPr lang="en-US" dirty="0" smtClean="0"/>
              <a:t>Homogeneous</a:t>
            </a:r>
          </a:p>
          <a:p>
            <a:pPr lvl="2"/>
            <a:r>
              <a:rPr lang="en-US" dirty="0" smtClean="0"/>
              <a:t>Heterogeneous (Federated)</a:t>
            </a:r>
          </a:p>
          <a:p>
            <a:r>
              <a:rPr lang="en-US" dirty="0" smtClean="0"/>
              <a:t>Licensing</a:t>
            </a:r>
          </a:p>
          <a:p>
            <a:pPr lvl="1"/>
            <a:r>
              <a:rPr lang="en-US" dirty="0" smtClean="0"/>
              <a:t>Open source</a:t>
            </a:r>
          </a:p>
          <a:p>
            <a:pPr lvl="1"/>
            <a:r>
              <a:rPr lang="en-US" dirty="0" smtClean="0"/>
              <a:t>Proprietary</a:t>
            </a:r>
          </a:p>
          <a:p>
            <a:pPr lvl="1"/>
            <a:endParaRPr lang="en-US" dirty="0" smtClean="0"/>
          </a:p>
          <a:p>
            <a:pPr lvl="1"/>
            <a:endParaRPr lang="en-US" dirty="0" smtClean="0"/>
          </a:p>
        </p:txBody>
      </p:sp>
      <p:sp>
        <p:nvSpPr>
          <p:cNvPr id="2" name="Slide Number Placeholder 1"/>
          <p:cNvSpPr>
            <a:spLocks noGrp="1"/>
          </p:cNvSpPr>
          <p:nvPr>
            <p:ph type="sldNum" sz="quarter" idx="12"/>
          </p:nvPr>
        </p:nvSpPr>
        <p:spPr/>
        <p:txBody>
          <a:bodyPr/>
          <a:lstStyle/>
          <a:p>
            <a:fld id="{4060D7C6-359D-48DA-A8B2-C943584E6493}" type="slidenum">
              <a:rPr lang="en-CA" smtClean="0"/>
              <a:pPr/>
              <a:t>19</a:t>
            </a:fld>
            <a:endParaRPr lang="en-CA"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
          <p:cNvSpPr>
            <a:spLocks noGrp="1" noChangeArrowheads="1"/>
          </p:cNvSpPr>
          <p:nvPr>
            <p:ph type="title"/>
          </p:nvPr>
        </p:nvSpPr>
        <p:spPr/>
        <p:txBody>
          <a:bodyPr>
            <a:normAutofit fontScale="90000"/>
          </a:bodyPr>
          <a:lstStyle/>
          <a:p>
            <a:pPr eaLnBrk="1" hangingPunct="1"/>
            <a:r>
              <a:rPr lang="en-US" dirty="0" smtClean="0"/>
              <a:t>Lecture Outline</a:t>
            </a:r>
          </a:p>
        </p:txBody>
      </p:sp>
      <p:sp>
        <p:nvSpPr>
          <p:cNvPr id="49155" name="Rectangle 2"/>
          <p:cNvSpPr>
            <a:spLocks noGrp="1" noChangeArrowheads="1"/>
          </p:cNvSpPr>
          <p:nvPr>
            <p:ph idx="1"/>
          </p:nvPr>
        </p:nvSpPr>
        <p:spPr/>
        <p:txBody>
          <a:bodyPr rtlCol="0">
            <a:normAutofit/>
          </a:bodyPr>
          <a:lstStyle/>
          <a:p>
            <a:pPr eaLnBrk="1" fontAlgn="auto" hangingPunct="1">
              <a:spcAft>
                <a:spcPts val="0"/>
              </a:spcAft>
              <a:buFont typeface="Arial" pitchFamily="34" charset="0"/>
              <a:buChar char="•"/>
              <a:defRPr/>
            </a:pPr>
            <a:r>
              <a:rPr lang="en-US" dirty="0" smtClean="0"/>
              <a:t>Data Models</a:t>
            </a:r>
          </a:p>
          <a:p>
            <a:pPr eaLnBrk="1" fontAlgn="auto" hangingPunct="1">
              <a:spcAft>
                <a:spcPts val="0"/>
              </a:spcAft>
              <a:buFont typeface="Arial" pitchFamily="34" charset="0"/>
              <a:buChar char="•"/>
              <a:defRPr/>
            </a:pPr>
            <a:r>
              <a:rPr lang="en-US" dirty="0" smtClean="0"/>
              <a:t>Three-Schema Architecture and Data Independence</a:t>
            </a:r>
          </a:p>
          <a:p>
            <a:pPr eaLnBrk="1" fontAlgn="auto" hangingPunct="1">
              <a:spcAft>
                <a:spcPts val="0"/>
              </a:spcAft>
              <a:buFont typeface="Arial" pitchFamily="34" charset="0"/>
              <a:buChar char="•"/>
              <a:defRPr/>
            </a:pPr>
            <a:r>
              <a:rPr lang="en-US" dirty="0" smtClean="0"/>
              <a:t>Database Languages and Interfaces</a:t>
            </a:r>
          </a:p>
          <a:p>
            <a:pPr eaLnBrk="1" fontAlgn="auto" hangingPunct="1">
              <a:spcAft>
                <a:spcPts val="0"/>
              </a:spcAft>
              <a:buFont typeface="Arial" pitchFamily="34" charset="0"/>
              <a:buChar char="•"/>
              <a:defRPr/>
            </a:pPr>
            <a:r>
              <a:rPr lang="en-US" dirty="0" smtClean="0"/>
              <a:t>The Database System Environment</a:t>
            </a:r>
          </a:p>
          <a:p>
            <a:pPr eaLnBrk="1" fontAlgn="auto" hangingPunct="1">
              <a:spcAft>
                <a:spcPts val="0"/>
              </a:spcAft>
              <a:buFont typeface="Arial" pitchFamily="34" charset="0"/>
              <a:buChar char="•"/>
              <a:defRPr/>
            </a:pPr>
            <a:r>
              <a:rPr lang="en-US" dirty="0" smtClean="0"/>
              <a:t>DBMS Architectures</a:t>
            </a:r>
            <a:endParaRPr lang="en-US" dirty="0"/>
          </a:p>
          <a:p>
            <a:pPr eaLnBrk="1" fontAlgn="auto" hangingPunct="1">
              <a:spcAft>
                <a:spcPts val="0"/>
              </a:spcAft>
              <a:buFont typeface="Arial" pitchFamily="34" charset="0"/>
              <a:buChar char="•"/>
              <a:defRPr/>
            </a:pPr>
            <a:r>
              <a:rPr lang="en-US" dirty="0" smtClean="0"/>
              <a:t>Classification of Database Management Systems</a:t>
            </a:r>
          </a:p>
        </p:txBody>
      </p:sp>
      <p:sp>
        <p:nvSpPr>
          <p:cNvPr id="2" name="Slide Number Placeholder 1"/>
          <p:cNvSpPr>
            <a:spLocks noGrp="1"/>
          </p:cNvSpPr>
          <p:nvPr>
            <p:ph type="sldNum" sz="quarter" idx="12"/>
          </p:nvPr>
        </p:nvSpPr>
        <p:spPr/>
        <p:txBody>
          <a:bodyPr/>
          <a:lstStyle/>
          <a:p>
            <a:pPr>
              <a:defRPr/>
            </a:pPr>
            <a:fld id="{4060D7C6-359D-48DA-A8B2-C943584E6493}" type="slidenum">
              <a:rPr lang="en-CA" smtClean="0"/>
              <a:pPr>
                <a:defRPr/>
              </a:pPr>
              <a:t>2</a:t>
            </a:fld>
            <a:endParaRPr lang="en-CA"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normAutofit fontScale="90000"/>
          </a:bodyPr>
          <a:lstStyle/>
          <a:p>
            <a:pPr eaLnBrk="1" hangingPunct="1"/>
            <a:r>
              <a:rPr lang="en-US" dirty="0" smtClean="0"/>
              <a:t>Lecture Summary</a:t>
            </a:r>
          </a:p>
        </p:txBody>
      </p:sp>
      <p:sp>
        <p:nvSpPr>
          <p:cNvPr id="99331" name="Content Placeholder 2"/>
          <p:cNvSpPr>
            <a:spLocks noGrp="1"/>
          </p:cNvSpPr>
          <p:nvPr>
            <p:ph idx="1"/>
          </p:nvPr>
        </p:nvSpPr>
        <p:spPr/>
        <p:txBody>
          <a:bodyPr/>
          <a:lstStyle/>
          <a:p>
            <a:pPr eaLnBrk="1" hangingPunct="1"/>
            <a:r>
              <a:rPr lang="en-US" dirty="0" smtClean="0"/>
              <a:t>Main categories of data models</a:t>
            </a:r>
          </a:p>
          <a:p>
            <a:pPr eaLnBrk="1" hangingPunct="1"/>
            <a:r>
              <a:rPr lang="en-US" dirty="0" smtClean="0"/>
              <a:t>Three-schema architecture</a:t>
            </a:r>
          </a:p>
          <a:p>
            <a:pPr eaLnBrk="1" hangingPunct="1"/>
            <a:r>
              <a:rPr lang="en-US" dirty="0" smtClean="0"/>
              <a:t>Types of languages and interfaces supported by DMBSs</a:t>
            </a:r>
          </a:p>
          <a:p>
            <a:pPr eaLnBrk="1" hangingPunct="1"/>
            <a:r>
              <a:rPr lang="en-US" dirty="0" smtClean="0"/>
              <a:t>Components and services provided by the DBMS</a:t>
            </a:r>
          </a:p>
          <a:p>
            <a:pPr eaLnBrk="1" hangingPunct="1"/>
            <a:r>
              <a:rPr lang="en-US" dirty="0" smtClean="0"/>
              <a:t>DBMS computing architectures</a:t>
            </a:r>
          </a:p>
          <a:p>
            <a:pPr eaLnBrk="1" hangingPunct="1"/>
            <a:r>
              <a:rPr lang="en-US" dirty="0" smtClean="0"/>
              <a:t>DBMS classification criteria</a:t>
            </a:r>
          </a:p>
        </p:txBody>
      </p:sp>
      <p:sp>
        <p:nvSpPr>
          <p:cNvPr id="2" name="Slide Number Placeholder 1"/>
          <p:cNvSpPr>
            <a:spLocks noGrp="1"/>
          </p:cNvSpPr>
          <p:nvPr>
            <p:ph type="sldNum" sz="quarter" idx="12"/>
          </p:nvPr>
        </p:nvSpPr>
        <p:spPr/>
        <p:txBody>
          <a:bodyPr/>
          <a:lstStyle/>
          <a:p>
            <a:pPr>
              <a:defRPr/>
            </a:pPr>
            <a:fld id="{4060D7C6-359D-48DA-A8B2-C943584E6493}" type="slidenum">
              <a:rPr lang="en-CA" smtClean="0"/>
              <a:pPr>
                <a:defRPr/>
              </a:pPr>
              <a:t>20</a:t>
            </a:fld>
            <a:endParaRPr lang="en-CA"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4"/>
          <p:cNvSpPr>
            <a:spLocks noGrp="1"/>
          </p:cNvSpPr>
          <p:nvPr>
            <p:ph type="title"/>
          </p:nvPr>
        </p:nvSpPr>
        <p:spPr/>
        <p:txBody>
          <a:bodyPr>
            <a:normAutofit fontScale="90000"/>
          </a:bodyPr>
          <a:lstStyle/>
          <a:p>
            <a:r>
              <a:rPr lang="en-US" dirty="0" smtClean="0"/>
              <a:t>Data Model</a:t>
            </a:r>
          </a:p>
        </p:txBody>
      </p:sp>
      <p:sp>
        <p:nvSpPr>
          <p:cNvPr id="52227" name="Content Placeholder 2"/>
          <p:cNvSpPr>
            <a:spLocks noGrp="1"/>
          </p:cNvSpPr>
          <p:nvPr>
            <p:ph idx="1"/>
          </p:nvPr>
        </p:nvSpPr>
        <p:spPr/>
        <p:txBody>
          <a:bodyPr/>
          <a:lstStyle/>
          <a:p>
            <a:r>
              <a:rPr lang="en-US" dirty="0" smtClean="0"/>
              <a:t>Collection of concepts that describe the structure of a database</a:t>
            </a:r>
          </a:p>
          <a:p>
            <a:r>
              <a:rPr lang="en-US" dirty="0" smtClean="0"/>
              <a:t>Provides means to achieve data abstraction</a:t>
            </a:r>
          </a:p>
          <a:p>
            <a:pPr lvl="1"/>
            <a:r>
              <a:rPr lang="en-US" dirty="0"/>
              <a:t>Suppression of details of data organization and storage</a:t>
            </a:r>
          </a:p>
          <a:p>
            <a:pPr lvl="1"/>
            <a:r>
              <a:rPr lang="en-US" dirty="0"/>
              <a:t>Highlighting of the essential features for an improved understanding of </a:t>
            </a:r>
            <a:r>
              <a:rPr lang="en-US" dirty="0" smtClean="0"/>
              <a:t>data</a:t>
            </a:r>
          </a:p>
          <a:p>
            <a:r>
              <a:rPr lang="en-US" dirty="0" smtClean="0"/>
              <a:t>Includes basic operations </a:t>
            </a:r>
          </a:p>
          <a:p>
            <a:pPr lvl="1"/>
            <a:r>
              <a:rPr lang="en-US" dirty="0" smtClean="0"/>
              <a:t>Retrievals and updates on the database</a:t>
            </a:r>
          </a:p>
          <a:p>
            <a:r>
              <a:rPr lang="en-US" dirty="0" smtClean="0"/>
              <a:t>Dynamic aspect or behavior of a database application</a:t>
            </a:r>
          </a:p>
          <a:p>
            <a:pPr lvl="1"/>
            <a:r>
              <a:rPr lang="en-US" dirty="0" smtClean="0"/>
              <a:t>Allows the database designer to specify a set of valid operations allowed on database objects</a:t>
            </a:r>
          </a:p>
        </p:txBody>
      </p:sp>
      <p:sp>
        <p:nvSpPr>
          <p:cNvPr id="4" name="Slide Number Placeholder 3"/>
          <p:cNvSpPr>
            <a:spLocks noGrp="1"/>
          </p:cNvSpPr>
          <p:nvPr>
            <p:ph type="sldNum" sz="quarter" idx="12"/>
          </p:nvPr>
        </p:nvSpPr>
        <p:spPr/>
        <p:txBody>
          <a:bodyPr/>
          <a:lstStyle/>
          <a:p>
            <a:pPr>
              <a:defRPr/>
            </a:pPr>
            <a:fld id="{4060D7C6-359D-48DA-A8B2-C943584E6493}" type="slidenum">
              <a:rPr lang="en-CA" smtClean="0"/>
              <a:pPr>
                <a:defRPr/>
              </a:pPr>
              <a:t>3</a:t>
            </a:fld>
            <a:endParaRPr lang="en-CA"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normAutofit fontScale="90000"/>
          </a:bodyPr>
          <a:lstStyle/>
          <a:p>
            <a:r>
              <a:rPr lang="en-US" dirty="0" smtClean="0"/>
              <a:t>Categories of Data Models</a:t>
            </a:r>
          </a:p>
        </p:txBody>
      </p:sp>
      <p:sp>
        <p:nvSpPr>
          <p:cNvPr id="53251" name="Content Placeholder 2"/>
          <p:cNvSpPr>
            <a:spLocks noGrp="1"/>
          </p:cNvSpPr>
          <p:nvPr>
            <p:ph idx="1"/>
          </p:nvPr>
        </p:nvSpPr>
        <p:spPr>
          <a:xfrm>
            <a:off x="457200" y="990600"/>
            <a:ext cx="8229600" cy="5562600"/>
          </a:xfrm>
        </p:spPr>
        <p:txBody>
          <a:bodyPr>
            <a:normAutofit lnSpcReduction="10000"/>
          </a:bodyPr>
          <a:lstStyle/>
          <a:p>
            <a:r>
              <a:rPr lang="en-US" b="1" dirty="0" smtClean="0"/>
              <a:t>High-level</a:t>
            </a:r>
            <a:r>
              <a:rPr lang="en-US" dirty="0" smtClean="0"/>
              <a:t> or </a:t>
            </a:r>
            <a:r>
              <a:rPr lang="en-US" b="1" dirty="0" smtClean="0"/>
              <a:t>conceptual</a:t>
            </a:r>
            <a:r>
              <a:rPr lang="en-US" dirty="0" smtClean="0"/>
              <a:t> data models </a:t>
            </a:r>
          </a:p>
          <a:p>
            <a:pPr lvl="1"/>
            <a:r>
              <a:rPr lang="en-US" dirty="0" smtClean="0"/>
              <a:t>Close to the way many users perceive data</a:t>
            </a:r>
          </a:p>
          <a:p>
            <a:pPr lvl="1"/>
            <a:r>
              <a:rPr lang="en-US" dirty="0" smtClean="0"/>
              <a:t>For example, object-oriented models</a:t>
            </a:r>
          </a:p>
          <a:p>
            <a:r>
              <a:rPr lang="en-US" b="1" dirty="0" smtClean="0"/>
              <a:t>Low-level</a:t>
            </a:r>
            <a:r>
              <a:rPr lang="en-US" dirty="0" smtClean="0"/>
              <a:t> or </a:t>
            </a:r>
            <a:r>
              <a:rPr lang="en-US" b="1" dirty="0" smtClean="0"/>
              <a:t>physical</a:t>
            </a:r>
            <a:r>
              <a:rPr lang="en-US" dirty="0" smtClean="0"/>
              <a:t> data models </a:t>
            </a:r>
          </a:p>
          <a:p>
            <a:pPr lvl="1"/>
            <a:r>
              <a:rPr lang="en-US" dirty="0" smtClean="0"/>
              <a:t>Describe the details of how data is stored on computer storage media</a:t>
            </a:r>
          </a:p>
          <a:p>
            <a:pPr lvl="1"/>
            <a:r>
              <a:rPr lang="en-CA" dirty="0" smtClean="0"/>
              <a:t>Include explicit access paths </a:t>
            </a:r>
            <a:endParaRPr lang="en-CA" dirty="0"/>
          </a:p>
          <a:p>
            <a:pPr lvl="2"/>
            <a:r>
              <a:rPr lang="en-CA" dirty="0"/>
              <a:t>Structure that makes </a:t>
            </a:r>
            <a:r>
              <a:rPr lang="en-CA" dirty="0" smtClean="0"/>
              <a:t>locating particular </a:t>
            </a:r>
            <a:r>
              <a:rPr lang="en-CA" dirty="0"/>
              <a:t>database records efficient</a:t>
            </a:r>
          </a:p>
          <a:p>
            <a:pPr lvl="2"/>
            <a:r>
              <a:rPr lang="en-CA" dirty="0" smtClean="0"/>
              <a:t>Example: Index </a:t>
            </a:r>
            <a:endParaRPr lang="en-CA" dirty="0"/>
          </a:p>
          <a:p>
            <a:pPr lvl="3"/>
            <a:r>
              <a:rPr lang="en-CA" dirty="0" smtClean="0"/>
              <a:t>Allows </a:t>
            </a:r>
            <a:r>
              <a:rPr lang="en-CA" dirty="0"/>
              <a:t>direct access to </a:t>
            </a:r>
            <a:r>
              <a:rPr lang="en-CA" dirty="0" smtClean="0"/>
              <a:t>record by looking up a value</a:t>
            </a:r>
            <a:endParaRPr lang="en-US" dirty="0" smtClean="0"/>
          </a:p>
          <a:p>
            <a:r>
              <a:rPr lang="en-US" dirty="0" smtClean="0"/>
              <a:t>Compromise: </a:t>
            </a:r>
            <a:r>
              <a:rPr lang="en-US" b="1" dirty="0" smtClean="0"/>
              <a:t>Representational</a:t>
            </a:r>
            <a:r>
              <a:rPr lang="en-US" dirty="0" smtClean="0"/>
              <a:t> data models</a:t>
            </a:r>
          </a:p>
          <a:p>
            <a:pPr lvl="1"/>
            <a:r>
              <a:rPr lang="en-US" dirty="0" smtClean="0"/>
              <a:t>Abstract model of data</a:t>
            </a:r>
          </a:p>
          <a:p>
            <a:pPr lvl="1"/>
            <a:r>
              <a:rPr lang="en-US" dirty="0" smtClean="0"/>
              <a:t>Emphasize aspects that should be understood by end users </a:t>
            </a:r>
          </a:p>
          <a:p>
            <a:pPr lvl="1"/>
            <a:r>
              <a:rPr lang="en-US" dirty="0" smtClean="0"/>
              <a:t>Close enough to how data organized in computer storage that they can be implemented efficiently</a:t>
            </a:r>
          </a:p>
          <a:p>
            <a:pPr marL="0" indent="0">
              <a:spcBef>
                <a:spcPts val="1200"/>
              </a:spcBef>
              <a:buNone/>
            </a:pPr>
            <a:r>
              <a:rPr lang="en-US" i="1" dirty="0" smtClean="0">
                <a:solidFill>
                  <a:srgbClr val="C00000"/>
                </a:solidFill>
              </a:rPr>
              <a:t>Where does the relational data model fit?</a:t>
            </a:r>
          </a:p>
          <a:p>
            <a:pPr lvl="1"/>
            <a:endParaRPr lang="en-US" dirty="0" smtClean="0"/>
          </a:p>
        </p:txBody>
      </p:sp>
      <p:sp>
        <p:nvSpPr>
          <p:cNvPr id="4" name="Slide Number Placeholder 3"/>
          <p:cNvSpPr>
            <a:spLocks noGrp="1"/>
          </p:cNvSpPr>
          <p:nvPr>
            <p:ph type="sldNum" sz="quarter" idx="12"/>
          </p:nvPr>
        </p:nvSpPr>
        <p:spPr/>
        <p:txBody>
          <a:bodyPr/>
          <a:lstStyle/>
          <a:p>
            <a:pPr>
              <a:defRPr/>
            </a:pPr>
            <a:fld id="{4060D7C6-359D-48DA-A8B2-C943584E6493}" type="slidenum">
              <a:rPr lang="en-CA" smtClean="0"/>
              <a:pPr>
                <a:defRPr/>
              </a:pPr>
              <a:t>4</a:t>
            </a:fld>
            <a:endParaRPr lang="en-CA"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normAutofit fontScale="90000"/>
          </a:bodyPr>
          <a:lstStyle/>
          <a:p>
            <a:r>
              <a:rPr lang="en-US" dirty="0" smtClean="0"/>
              <a:t>Three-Schema Architecture</a:t>
            </a:r>
          </a:p>
        </p:txBody>
      </p:sp>
      <p:pic>
        <p:nvPicPr>
          <p:cNvPr id="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5396" y="838200"/>
            <a:ext cx="7945204" cy="446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83" name="Content Placeholder 2"/>
          <p:cNvSpPr>
            <a:spLocks noGrp="1"/>
          </p:cNvSpPr>
          <p:nvPr>
            <p:ph idx="1"/>
          </p:nvPr>
        </p:nvSpPr>
        <p:spPr>
          <a:xfrm>
            <a:off x="457200" y="3551237"/>
            <a:ext cx="5105400" cy="2773363"/>
          </a:xfrm>
        </p:spPr>
        <p:txBody>
          <a:bodyPr>
            <a:normAutofit fontScale="85000" lnSpcReduction="10000"/>
          </a:bodyPr>
          <a:lstStyle/>
          <a:p>
            <a:r>
              <a:rPr lang="en-US" b="1" dirty="0" smtClean="0"/>
              <a:t>Internal</a:t>
            </a:r>
            <a:r>
              <a:rPr lang="en-US" dirty="0" smtClean="0"/>
              <a:t> level </a:t>
            </a:r>
          </a:p>
          <a:p>
            <a:pPr lvl="1"/>
            <a:r>
              <a:rPr lang="en-US" dirty="0" smtClean="0"/>
              <a:t>Describes physical storage structure of the database</a:t>
            </a:r>
          </a:p>
          <a:p>
            <a:r>
              <a:rPr lang="en-US" b="1" dirty="0" smtClean="0"/>
              <a:t>Conceptual</a:t>
            </a:r>
            <a:r>
              <a:rPr lang="en-US" dirty="0" smtClean="0"/>
              <a:t> level</a:t>
            </a:r>
          </a:p>
          <a:p>
            <a:pPr lvl="1"/>
            <a:r>
              <a:rPr lang="en-US" dirty="0" smtClean="0"/>
              <a:t>Describes structure of the whole database for the complete community of users</a:t>
            </a:r>
          </a:p>
          <a:p>
            <a:r>
              <a:rPr lang="en-US" b="1" dirty="0" smtClean="0"/>
              <a:t>External</a:t>
            </a:r>
            <a:r>
              <a:rPr lang="en-US" dirty="0" smtClean="0"/>
              <a:t> or </a:t>
            </a:r>
            <a:r>
              <a:rPr lang="en-US" b="1" dirty="0" smtClean="0"/>
              <a:t>view</a:t>
            </a:r>
            <a:r>
              <a:rPr lang="en-US" dirty="0" smtClean="0"/>
              <a:t> level 	</a:t>
            </a:r>
          </a:p>
          <a:p>
            <a:pPr lvl="1"/>
            <a:r>
              <a:rPr lang="en-US" dirty="0" smtClean="0"/>
              <a:t>Describes part of the database of interest to a particular user group</a:t>
            </a:r>
          </a:p>
        </p:txBody>
      </p:sp>
      <p:sp>
        <p:nvSpPr>
          <p:cNvPr id="4" name="Slide Number Placeholder 3"/>
          <p:cNvSpPr>
            <a:spLocks noGrp="1"/>
          </p:cNvSpPr>
          <p:nvPr>
            <p:ph type="sldNum" sz="quarter" idx="12"/>
          </p:nvPr>
        </p:nvSpPr>
        <p:spPr/>
        <p:txBody>
          <a:bodyPr/>
          <a:lstStyle/>
          <a:p>
            <a:pPr>
              <a:defRPr/>
            </a:pPr>
            <a:fld id="{4060D7C6-359D-48DA-A8B2-C943584E6493}" type="slidenum">
              <a:rPr lang="en-CA" smtClean="0"/>
              <a:pPr>
                <a:defRPr/>
              </a:pPr>
              <a:t>5</a:t>
            </a:fld>
            <a:endParaRPr lang="en-CA"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normAutofit fontScale="90000"/>
          </a:bodyPr>
          <a:lstStyle/>
          <a:p>
            <a:pPr eaLnBrk="1" hangingPunct="1"/>
            <a:r>
              <a:rPr lang="en-US" dirty="0" smtClean="0"/>
              <a:t>Data Independence</a:t>
            </a:r>
          </a:p>
        </p:txBody>
      </p:sp>
      <p:sp>
        <p:nvSpPr>
          <p:cNvPr id="73731" name="Content Placeholder 2"/>
          <p:cNvSpPr>
            <a:spLocks noGrp="1"/>
          </p:cNvSpPr>
          <p:nvPr>
            <p:ph idx="1"/>
          </p:nvPr>
        </p:nvSpPr>
        <p:spPr/>
        <p:txBody>
          <a:bodyPr/>
          <a:lstStyle/>
          <a:p>
            <a:pPr eaLnBrk="1" hangingPunct="1"/>
            <a:r>
              <a:rPr lang="en-US" dirty="0" smtClean="0"/>
              <a:t>Capacity to change the schema at one level of a database system without having to change the schema at the next higher level</a:t>
            </a:r>
          </a:p>
          <a:p>
            <a:pPr lvl="1"/>
            <a:r>
              <a:rPr lang="en-US" dirty="0" smtClean="0"/>
              <a:t>Change the mappings between schemas</a:t>
            </a:r>
          </a:p>
          <a:p>
            <a:r>
              <a:rPr lang="en-US" dirty="0" smtClean="0"/>
              <a:t>Conceptual schema reflects the enterprise</a:t>
            </a:r>
          </a:p>
          <a:p>
            <a:pPr lvl="1"/>
            <a:r>
              <a:rPr lang="en-US" dirty="0"/>
              <a:t>Relatively stable</a:t>
            </a:r>
          </a:p>
          <a:p>
            <a:pPr lvl="1"/>
            <a:r>
              <a:rPr lang="en-US" dirty="0" smtClean="0"/>
              <a:t>Serves as </a:t>
            </a:r>
            <a:r>
              <a:rPr lang="en-US" b="1" dirty="0" smtClean="0"/>
              <a:t>Universe of Discourse</a:t>
            </a:r>
            <a:endParaRPr lang="en-US" dirty="0" smtClean="0"/>
          </a:p>
          <a:p>
            <a:pPr lvl="1"/>
            <a:r>
              <a:rPr lang="en-US" b="1" dirty="0" smtClean="0"/>
              <a:t>Physical</a:t>
            </a:r>
            <a:r>
              <a:rPr lang="en-US" dirty="0" smtClean="0"/>
              <a:t> data independence achieved through conceptual/internal mapping</a:t>
            </a:r>
          </a:p>
          <a:p>
            <a:pPr lvl="1"/>
            <a:r>
              <a:rPr lang="en-US" b="1" dirty="0" smtClean="0"/>
              <a:t>Logical</a:t>
            </a:r>
            <a:r>
              <a:rPr lang="en-US" dirty="0" smtClean="0"/>
              <a:t> data independence achieved through external/conceptual mappings</a:t>
            </a:r>
          </a:p>
          <a:p>
            <a:endParaRPr lang="en-US" dirty="0" smtClean="0"/>
          </a:p>
        </p:txBody>
      </p:sp>
      <p:sp>
        <p:nvSpPr>
          <p:cNvPr id="2" name="Slide Number Placeholder 1"/>
          <p:cNvSpPr>
            <a:spLocks noGrp="1"/>
          </p:cNvSpPr>
          <p:nvPr>
            <p:ph type="sldNum" sz="quarter" idx="12"/>
          </p:nvPr>
        </p:nvSpPr>
        <p:spPr/>
        <p:txBody>
          <a:bodyPr/>
          <a:lstStyle/>
          <a:p>
            <a:pPr>
              <a:defRPr/>
            </a:pPr>
            <a:fld id="{4060D7C6-359D-48DA-A8B2-C943584E6493}" type="slidenum">
              <a:rPr lang="en-CA" smtClean="0"/>
              <a:pPr>
                <a:defRPr/>
              </a:pPr>
              <a:t>6</a:t>
            </a:fld>
            <a:endParaRPr lang="en-CA"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normAutofit fontScale="90000"/>
          </a:bodyPr>
          <a:lstStyle/>
          <a:p>
            <a:pPr eaLnBrk="1" hangingPunct="1"/>
            <a:r>
              <a:rPr lang="en-US" dirty="0" smtClean="0"/>
              <a:t>DBMS Languages</a:t>
            </a:r>
          </a:p>
        </p:txBody>
      </p:sp>
      <p:sp>
        <p:nvSpPr>
          <p:cNvPr id="74755" name="Content Placeholder 2"/>
          <p:cNvSpPr>
            <a:spLocks noGrp="1"/>
          </p:cNvSpPr>
          <p:nvPr>
            <p:ph idx="1"/>
          </p:nvPr>
        </p:nvSpPr>
        <p:spPr>
          <a:xfrm>
            <a:off x="457200" y="990600"/>
            <a:ext cx="8229600" cy="5486400"/>
          </a:xfrm>
        </p:spPr>
        <p:txBody>
          <a:bodyPr>
            <a:normAutofit lnSpcReduction="10000"/>
          </a:bodyPr>
          <a:lstStyle/>
          <a:p>
            <a:pPr eaLnBrk="1" hangingPunct="1"/>
            <a:r>
              <a:rPr lang="en-US" b="1" dirty="0" smtClean="0"/>
              <a:t>Data definition language (DDL)</a:t>
            </a:r>
          </a:p>
          <a:p>
            <a:pPr lvl="1" eaLnBrk="1" hangingPunct="1">
              <a:buFont typeface="Arial" charset="0"/>
              <a:buChar char="•"/>
            </a:pPr>
            <a:r>
              <a:rPr lang="en-US" dirty="0" smtClean="0"/>
              <a:t>Defines conceptual schema</a:t>
            </a:r>
          </a:p>
          <a:p>
            <a:pPr eaLnBrk="1" hangingPunct="1"/>
            <a:r>
              <a:rPr lang="en-US" b="1" dirty="0" smtClean="0"/>
              <a:t>Storage definition language (SDL)</a:t>
            </a:r>
          </a:p>
          <a:p>
            <a:pPr lvl="1" eaLnBrk="1" hangingPunct="1">
              <a:buFont typeface="Arial" charset="0"/>
              <a:buChar char="•"/>
            </a:pPr>
            <a:r>
              <a:rPr lang="en-US" dirty="0" smtClean="0"/>
              <a:t>Specifies the internal schema</a:t>
            </a:r>
          </a:p>
          <a:p>
            <a:pPr eaLnBrk="1" hangingPunct="1"/>
            <a:r>
              <a:rPr lang="en-US" b="1" dirty="0" smtClean="0"/>
              <a:t>View definition language (VDL)</a:t>
            </a:r>
          </a:p>
          <a:p>
            <a:pPr lvl="1" eaLnBrk="1" hangingPunct="1">
              <a:buFont typeface="Arial" charset="0"/>
              <a:buChar char="•"/>
            </a:pPr>
            <a:r>
              <a:rPr lang="en-US" dirty="0" smtClean="0"/>
              <a:t>Specifies user views/mappings to conceptual schema</a:t>
            </a:r>
          </a:p>
          <a:p>
            <a:pPr eaLnBrk="1" hangingPunct="1"/>
            <a:r>
              <a:rPr lang="en-US" b="1" dirty="0" smtClean="0"/>
              <a:t>Data manipulation language (DML)</a:t>
            </a:r>
          </a:p>
          <a:p>
            <a:pPr lvl="1" eaLnBrk="1" hangingPunct="1">
              <a:buFont typeface="Arial" charset="0"/>
              <a:buChar char="•"/>
            </a:pPr>
            <a:r>
              <a:rPr lang="en-US" dirty="0" smtClean="0"/>
              <a:t>Allows retrieval, insertion, deletion, modification</a:t>
            </a:r>
          </a:p>
          <a:p>
            <a:pPr lvl="1"/>
            <a:r>
              <a:rPr lang="en-US" b="1" dirty="0"/>
              <a:t>Low-level</a:t>
            </a:r>
            <a:r>
              <a:rPr lang="en-US" dirty="0"/>
              <a:t> or </a:t>
            </a:r>
            <a:r>
              <a:rPr lang="en-US" b="1" dirty="0"/>
              <a:t>procedural</a:t>
            </a:r>
            <a:r>
              <a:rPr lang="en-US" dirty="0"/>
              <a:t> DML </a:t>
            </a:r>
          </a:p>
          <a:p>
            <a:pPr lvl="2">
              <a:buFont typeface="Arial" charset="0"/>
              <a:buChar char="•"/>
            </a:pPr>
            <a:r>
              <a:rPr lang="en-US" dirty="0"/>
              <a:t>Must be embedded in a general-purpose programming language</a:t>
            </a:r>
          </a:p>
          <a:p>
            <a:pPr lvl="2">
              <a:buFont typeface="Arial" charset="0"/>
              <a:buChar char="•"/>
            </a:pPr>
            <a:r>
              <a:rPr lang="en-US" b="1" dirty="0"/>
              <a:t>Record-at-a-time	</a:t>
            </a:r>
          </a:p>
          <a:p>
            <a:pPr lvl="1"/>
            <a:r>
              <a:rPr lang="en-US" b="1" dirty="0" smtClean="0"/>
              <a:t>High-level</a:t>
            </a:r>
            <a:r>
              <a:rPr lang="en-US" dirty="0" smtClean="0"/>
              <a:t> </a:t>
            </a:r>
            <a:r>
              <a:rPr lang="en-US" dirty="0"/>
              <a:t>or </a:t>
            </a:r>
            <a:r>
              <a:rPr lang="en-US" b="1" dirty="0" smtClean="0"/>
              <a:t>non-procedural</a:t>
            </a:r>
            <a:r>
              <a:rPr lang="en-US" dirty="0" smtClean="0"/>
              <a:t> </a:t>
            </a:r>
            <a:r>
              <a:rPr lang="en-US" dirty="0"/>
              <a:t>DML </a:t>
            </a:r>
          </a:p>
          <a:p>
            <a:pPr lvl="2">
              <a:buFont typeface="Arial" charset="0"/>
              <a:buChar char="•"/>
            </a:pPr>
            <a:r>
              <a:rPr lang="en-US" dirty="0"/>
              <a:t>Can be used on its own to specify complex database operations concisely</a:t>
            </a:r>
          </a:p>
          <a:p>
            <a:pPr lvl="2">
              <a:buFont typeface="Arial" charset="0"/>
              <a:buChar char="•"/>
            </a:pPr>
            <a:r>
              <a:rPr lang="en-US" b="1" dirty="0"/>
              <a:t>Set-at-a-time</a:t>
            </a:r>
            <a:r>
              <a:rPr lang="en-US" dirty="0"/>
              <a:t> or </a:t>
            </a:r>
            <a:r>
              <a:rPr lang="en-US" b="1" dirty="0"/>
              <a:t>set-oriented</a:t>
            </a:r>
            <a:endParaRPr lang="en-US" dirty="0"/>
          </a:p>
          <a:p>
            <a:pPr lvl="1" eaLnBrk="1" hangingPunct="1">
              <a:buFont typeface="Arial" charset="0"/>
              <a:buChar char="•"/>
            </a:pPr>
            <a:endParaRPr lang="en-US" dirty="0" smtClean="0"/>
          </a:p>
        </p:txBody>
      </p:sp>
      <p:sp>
        <p:nvSpPr>
          <p:cNvPr id="2" name="Slide Number Placeholder 1"/>
          <p:cNvSpPr>
            <a:spLocks noGrp="1"/>
          </p:cNvSpPr>
          <p:nvPr>
            <p:ph type="sldNum" sz="quarter" idx="12"/>
          </p:nvPr>
        </p:nvSpPr>
        <p:spPr/>
        <p:txBody>
          <a:bodyPr/>
          <a:lstStyle/>
          <a:p>
            <a:pPr>
              <a:defRPr/>
            </a:pPr>
            <a:fld id="{4060D7C6-359D-48DA-A8B2-C943584E6493}" type="slidenum">
              <a:rPr lang="en-CA" smtClean="0"/>
              <a:pPr>
                <a:defRPr/>
              </a:pPr>
              <a:t>7</a:t>
            </a:fld>
            <a:endParaRPr lang="en-CA"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normAutofit fontScale="90000"/>
          </a:bodyPr>
          <a:lstStyle/>
          <a:p>
            <a:pPr eaLnBrk="1" hangingPunct="1"/>
            <a:r>
              <a:rPr lang="en-US" dirty="0" smtClean="0"/>
              <a:t>DBMS Interfaces</a:t>
            </a:r>
          </a:p>
        </p:txBody>
      </p:sp>
      <p:sp>
        <p:nvSpPr>
          <p:cNvPr id="76803" name="Content Placeholder 2"/>
          <p:cNvSpPr>
            <a:spLocks noGrp="1"/>
          </p:cNvSpPr>
          <p:nvPr>
            <p:ph idx="1"/>
          </p:nvPr>
        </p:nvSpPr>
        <p:spPr/>
        <p:txBody>
          <a:bodyPr/>
          <a:lstStyle/>
          <a:p>
            <a:pPr eaLnBrk="1" hangingPunct="1"/>
            <a:r>
              <a:rPr lang="en-US" dirty="0" smtClean="0"/>
              <a:t>Menu-based interfaces for Web clients or browsing</a:t>
            </a:r>
          </a:p>
          <a:p>
            <a:pPr eaLnBrk="1" hangingPunct="1"/>
            <a:r>
              <a:rPr lang="en-US" dirty="0" smtClean="0"/>
              <a:t>Forms-based interfaces</a:t>
            </a:r>
          </a:p>
          <a:p>
            <a:pPr eaLnBrk="1" hangingPunct="1"/>
            <a:r>
              <a:rPr lang="en-US" dirty="0" smtClean="0"/>
              <a:t>Graphical user interfaces</a:t>
            </a:r>
          </a:p>
          <a:p>
            <a:pPr eaLnBrk="1" hangingPunct="1"/>
            <a:r>
              <a:rPr lang="en-US" dirty="0" smtClean="0"/>
              <a:t>Natural language interfaces</a:t>
            </a:r>
          </a:p>
          <a:p>
            <a:pPr eaLnBrk="1" hangingPunct="1"/>
            <a:r>
              <a:rPr lang="en-US" dirty="0" smtClean="0"/>
              <a:t>Speech input and output</a:t>
            </a:r>
          </a:p>
          <a:p>
            <a:pPr eaLnBrk="1" hangingPunct="1"/>
            <a:r>
              <a:rPr lang="en-US" dirty="0" smtClean="0"/>
              <a:t>Interfaces for parametric users</a:t>
            </a:r>
          </a:p>
          <a:p>
            <a:pPr eaLnBrk="1" hangingPunct="1"/>
            <a:r>
              <a:rPr lang="en-US" dirty="0" smtClean="0"/>
              <a:t>Interfaces for the DBA</a:t>
            </a:r>
          </a:p>
        </p:txBody>
      </p:sp>
      <p:sp>
        <p:nvSpPr>
          <p:cNvPr id="2" name="Slide Number Placeholder 1"/>
          <p:cNvSpPr>
            <a:spLocks noGrp="1"/>
          </p:cNvSpPr>
          <p:nvPr>
            <p:ph type="sldNum" sz="quarter" idx="12"/>
          </p:nvPr>
        </p:nvSpPr>
        <p:spPr/>
        <p:txBody>
          <a:bodyPr/>
          <a:lstStyle/>
          <a:p>
            <a:pPr>
              <a:defRPr/>
            </a:pPr>
            <a:fld id="{4060D7C6-359D-48DA-A8B2-C943584E6493}" type="slidenum">
              <a:rPr lang="en-CA" smtClean="0"/>
              <a:pPr>
                <a:defRPr/>
              </a:pPr>
              <a:t>8</a:t>
            </a:fld>
            <a:endParaRPr lang="en-CA"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normAutofit fontScale="90000"/>
          </a:bodyPr>
          <a:lstStyle/>
          <a:p>
            <a:pPr eaLnBrk="1" hangingPunct="1"/>
            <a:r>
              <a:rPr lang="en-US" dirty="0" smtClean="0"/>
              <a:t>DBMS Component Modules</a:t>
            </a:r>
          </a:p>
        </p:txBody>
      </p:sp>
      <p:sp>
        <p:nvSpPr>
          <p:cNvPr id="77827" name="Content Placeholder 2"/>
          <p:cNvSpPr>
            <a:spLocks noGrp="1"/>
          </p:cNvSpPr>
          <p:nvPr>
            <p:ph idx="1"/>
          </p:nvPr>
        </p:nvSpPr>
        <p:spPr/>
        <p:txBody>
          <a:bodyPr/>
          <a:lstStyle/>
          <a:p>
            <a:r>
              <a:rPr lang="en-US" dirty="0" smtClean="0"/>
              <a:t>Stored data manager </a:t>
            </a:r>
          </a:p>
          <a:p>
            <a:r>
              <a:rPr lang="en-US" dirty="0" smtClean="0"/>
              <a:t>DDL compiler </a:t>
            </a:r>
          </a:p>
          <a:p>
            <a:r>
              <a:rPr lang="en-US" dirty="0" smtClean="0"/>
              <a:t>Interactive query interface</a:t>
            </a:r>
          </a:p>
          <a:p>
            <a:pPr lvl="1"/>
            <a:r>
              <a:rPr lang="en-US" dirty="0" smtClean="0"/>
              <a:t>Query compiler </a:t>
            </a:r>
          </a:p>
          <a:p>
            <a:pPr lvl="1"/>
            <a:r>
              <a:rPr lang="en-US" dirty="0" smtClean="0"/>
              <a:t>Query optimizer</a:t>
            </a:r>
          </a:p>
          <a:p>
            <a:r>
              <a:rPr lang="en-US" dirty="0" err="1" smtClean="0"/>
              <a:t>Precompiler</a:t>
            </a:r>
            <a:endParaRPr lang="en-US" dirty="0" smtClean="0"/>
          </a:p>
          <a:p>
            <a:r>
              <a:rPr lang="en-US" dirty="0" smtClean="0"/>
              <a:t>Runtime </a:t>
            </a:r>
            <a:r>
              <a:rPr lang="en-US" dirty="0"/>
              <a:t>database processor</a:t>
            </a:r>
          </a:p>
          <a:p>
            <a:r>
              <a:rPr lang="en-US" dirty="0"/>
              <a:t>System catalog</a:t>
            </a:r>
          </a:p>
          <a:p>
            <a:r>
              <a:rPr lang="en-US" dirty="0"/>
              <a:t>Concurrency control system</a:t>
            </a:r>
          </a:p>
          <a:p>
            <a:r>
              <a:rPr lang="en-US" dirty="0"/>
              <a:t>Backup and recovery system</a:t>
            </a:r>
          </a:p>
          <a:p>
            <a:pPr marL="0" indent="0">
              <a:buNone/>
            </a:pPr>
            <a:endParaRPr lang="en-US" b="1" dirty="0" smtClean="0"/>
          </a:p>
        </p:txBody>
      </p:sp>
      <p:sp>
        <p:nvSpPr>
          <p:cNvPr id="2" name="Slide Number Placeholder 1"/>
          <p:cNvSpPr>
            <a:spLocks noGrp="1"/>
          </p:cNvSpPr>
          <p:nvPr>
            <p:ph type="sldNum" sz="quarter" idx="12"/>
          </p:nvPr>
        </p:nvSpPr>
        <p:spPr/>
        <p:txBody>
          <a:bodyPr/>
          <a:lstStyle/>
          <a:p>
            <a:pPr>
              <a:defRPr/>
            </a:pPr>
            <a:fld id="{4060D7C6-359D-48DA-A8B2-C943584E6493}" type="slidenum">
              <a:rPr lang="en-CA" smtClean="0"/>
              <a:pPr>
                <a:defRPr/>
              </a:pPr>
              <a:t>9</a:t>
            </a:fld>
            <a:endParaRPr lang="en-CA"/>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858</TotalTime>
  <Words>776</Words>
  <Application>Microsoft Macintosh PowerPoint</Application>
  <PresentationFormat>On-screen Show (4:3)</PresentationFormat>
  <Paragraphs>178</Paragraphs>
  <Slides>20</Slides>
  <Notes>1</Notes>
  <HiddenSlides>1</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1_Essential</vt:lpstr>
      <vt:lpstr> Database System Concepts and Architecture</vt:lpstr>
      <vt:lpstr>Lecture Outline</vt:lpstr>
      <vt:lpstr>Data Model</vt:lpstr>
      <vt:lpstr>Categories of Data Models</vt:lpstr>
      <vt:lpstr>Three-Schema Architecture</vt:lpstr>
      <vt:lpstr>Data Independence</vt:lpstr>
      <vt:lpstr>DBMS Languages</vt:lpstr>
      <vt:lpstr>DBMS Interfaces</vt:lpstr>
      <vt:lpstr>DBMS Component Modules</vt:lpstr>
      <vt:lpstr>PowerPoint Presentation</vt:lpstr>
      <vt:lpstr>Clicker Question #30</vt:lpstr>
      <vt:lpstr>DBMS Utilities</vt:lpstr>
      <vt:lpstr>DBMS-Related Facilities</vt:lpstr>
      <vt:lpstr>Centralized DBMS Architecture</vt:lpstr>
      <vt:lpstr>Basic Client/Server Architectures</vt:lpstr>
      <vt:lpstr>Client/Server DBMS Software</vt:lpstr>
      <vt:lpstr>3-Tier Client-Server DBMS Architecture</vt:lpstr>
      <vt:lpstr>PowerPoint Presentation</vt:lpstr>
      <vt:lpstr>Classification of DBMSs</vt:lpstr>
      <vt:lpstr>Lecture Summary</vt:lpstr>
    </vt:vector>
  </TitlesOfParts>
  <Company>PEARSON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jchampai;fwtompa</dc:creator>
  <cp:lastModifiedBy>M. Tamer Özsu</cp:lastModifiedBy>
  <cp:revision>109</cp:revision>
  <dcterms:created xsi:type="dcterms:W3CDTF">2010-05-06T15:58:58Z</dcterms:created>
  <dcterms:modified xsi:type="dcterms:W3CDTF">2013-09-11T13:41:48Z</dcterms:modified>
</cp:coreProperties>
</file>