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63" r:id="rId2"/>
  </p:sldMasterIdLst>
  <p:notesMasterIdLst>
    <p:notesMasterId r:id="rId42"/>
  </p:notesMasterIdLst>
  <p:handoutMasterIdLst>
    <p:handoutMasterId r:id="rId43"/>
  </p:handoutMasterIdLst>
  <p:sldIdLst>
    <p:sldId id="381" r:id="rId3"/>
    <p:sldId id="452" r:id="rId4"/>
    <p:sldId id="527" r:id="rId5"/>
    <p:sldId id="529" r:id="rId6"/>
    <p:sldId id="520" r:id="rId7"/>
    <p:sldId id="528" r:id="rId8"/>
    <p:sldId id="485" r:id="rId9"/>
    <p:sldId id="541" r:id="rId10"/>
    <p:sldId id="545" r:id="rId11"/>
    <p:sldId id="314" r:id="rId12"/>
    <p:sldId id="441" r:id="rId13"/>
    <p:sldId id="530" r:id="rId14"/>
    <p:sldId id="523" r:id="rId15"/>
    <p:sldId id="437" r:id="rId16"/>
    <p:sldId id="439" r:id="rId17"/>
    <p:sldId id="521" r:id="rId18"/>
    <p:sldId id="522" r:id="rId19"/>
    <p:sldId id="446" r:id="rId20"/>
    <p:sldId id="450" r:id="rId21"/>
    <p:sldId id="543" r:id="rId22"/>
    <p:sldId id="542" r:id="rId23"/>
    <p:sldId id="531" r:id="rId24"/>
    <p:sldId id="533" r:id="rId25"/>
    <p:sldId id="525" r:id="rId26"/>
    <p:sldId id="479" r:id="rId27"/>
    <p:sldId id="536" r:id="rId28"/>
    <p:sldId id="537" r:id="rId29"/>
    <p:sldId id="458" r:id="rId30"/>
    <p:sldId id="538" r:id="rId31"/>
    <p:sldId id="539" r:id="rId32"/>
    <p:sldId id="540" r:id="rId33"/>
    <p:sldId id="459" r:id="rId34"/>
    <p:sldId id="460" r:id="rId35"/>
    <p:sldId id="526" r:id="rId36"/>
    <p:sldId id="464" r:id="rId37"/>
    <p:sldId id="463" r:id="rId38"/>
    <p:sldId id="465" r:id="rId39"/>
    <p:sldId id="472" r:id="rId40"/>
    <p:sldId id="47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F2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25" autoAdjust="0"/>
    <p:restoredTop sz="74199" autoAdjust="0"/>
  </p:normalViewPr>
  <p:slideViewPr>
    <p:cSldViewPr snapToGrid="0" snapToObjects="1">
      <p:cViewPr>
        <p:scale>
          <a:sx n="60" d="100"/>
          <a:sy n="60" d="100"/>
        </p:scale>
        <p:origin x="-17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51339-2AE1-3249-8EFA-93791BA65526}" type="datetimeFigureOut">
              <a:rPr lang="en-US" smtClean="0"/>
              <a:t>6/1/2013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5C9CB-9883-2F45-A58E-06C86CD797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56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74539-BD74-DC49-B064-63FDC1F7F7F7}" type="datetimeFigureOut">
              <a:rPr lang="en-US" smtClean="0"/>
              <a:t>6/1/2013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D1F6F-68F1-614C-A4CD-A76EE308A4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606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90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41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897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16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99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49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72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02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90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44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83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16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16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26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53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53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53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29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5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34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72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34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91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80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780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78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CA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45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23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9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9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62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18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1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8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1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0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B06F-5ECD-0E4E-8754-950A7DD5EC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80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1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6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5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4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0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38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9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4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3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1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56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5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70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9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0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7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piral_squar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0800"/>
            <a:ext cx="9031525" cy="56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2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2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91" r:id="rId22"/>
    <p:sldLayoutId id="2147483693" r:id="rId23"/>
    <p:sldLayoutId id="2147483696" r:id="rId24"/>
    <p:sldLayoutId id="2147483697" r:id="rId25"/>
    <p:sldLayoutId id="2147483700" r:id="rId26"/>
    <p:sldLayoutId id="2147483701" r:id="rId27"/>
    <p:sldLayoutId id="2147483703" r:id="rId28"/>
    <p:sldLayoutId id="2147483705" r:id="rId29"/>
    <p:sldLayoutId id="2147483706" r:id="rId30"/>
    <p:sldLayoutId id="2147483708" r:id="rId31"/>
    <p:sldLayoutId id="2147483709" r:id="rId32"/>
    <p:sldLayoutId id="2147483711" r:id="rId33"/>
    <p:sldLayoutId id="2147483712" r:id="rId34"/>
    <p:sldLayoutId id="2147483713" r:id="rId35"/>
    <p:sldLayoutId id="2147483714" r:id="rId36"/>
    <p:sldLayoutId id="2147483715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4.png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53.png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6900"/>
            <a:ext cx="9144000" cy="28653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man Old Style" pitchFamily="18" charset="0"/>
              </a:rPr>
              <a:t>    </a:t>
            </a:r>
            <a:r>
              <a:rPr lang="en-US" sz="4000" b="1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AD-Binning: </a:t>
            </a:r>
            <a:endParaRPr lang="en-US" sz="4000" b="1" dirty="0" smtClean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Leveraging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Around-Device Space for Storing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, Browsing and Retrieving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Mobile Device Content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3071" y="4068548"/>
            <a:ext cx="5965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>
                <a:latin typeface="Bookman Old Style" pitchFamily="18" charset="0"/>
              </a:rPr>
              <a:t>Khalad Hasan, David </a:t>
            </a:r>
            <a:r>
              <a:rPr lang="sv-SE" sz="2000" dirty="0" smtClean="0">
                <a:latin typeface="Bookman Old Style" pitchFamily="18" charset="0"/>
              </a:rPr>
              <a:t>Ahlström, </a:t>
            </a:r>
            <a:r>
              <a:rPr lang="sv-SE" sz="2000" dirty="0">
                <a:latin typeface="Bookman Old Style" pitchFamily="18" charset="0"/>
              </a:rPr>
              <a:t>Pourang Irani</a:t>
            </a:r>
            <a:endParaRPr lang="en-US" sz="2000" dirty="0"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" y="5634061"/>
            <a:ext cx="2860802" cy="855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89" y="5557106"/>
            <a:ext cx="2560677" cy="8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6"/>
    </mc:Choice>
    <mc:Fallback xmlns="">
      <p:transition spd="slow" advTm="1430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611_20120910_12035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r="37115"/>
          <a:stretch/>
        </p:blipFill>
        <p:spPr>
          <a:xfrm>
            <a:off x="1951631" y="-1"/>
            <a:ext cx="5104262" cy="6872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9837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9"/>
    </mc:Choice>
    <mc:Fallback xmlns="">
      <p:transition spd="slow" advTm="83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m_dot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9" y="682763"/>
            <a:ext cx="8079393" cy="5574946"/>
          </a:xfrm>
          <a:prstGeom prst="rect">
            <a:avLst/>
          </a:prstGeom>
          <a:effectLst/>
        </p:spPr>
      </p:pic>
      <p:grpSp>
        <p:nvGrpSpPr>
          <p:cNvPr id="82" name="Group 81"/>
          <p:cNvGrpSpPr/>
          <p:nvPr/>
        </p:nvGrpSpPr>
        <p:grpSpPr>
          <a:xfrm>
            <a:off x="-1228514" y="377364"/>
            <a:ext cx="8626206" cy="4663356"/>
            <a:chOff x="-263777" y="421923"/>
            <a:chExt cx="7126495" cy="3852607"/>
          </a:xfrm>
        </p:grpSpPr>
        <p:sp>
          <p:nvSpPr>
            <p:cNvPr id="83" name="Rectangle 82"/>
            <p:cNvSpPr/>
            <p:nvPr/>
          </p:nvSpPr>
          <p:spPr>
            <a:xfrm>
              <a:off x="3661651" y="2769544"/>
              <a:ext cx="432375" cy="4373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-263777" y="421923"/>
              <a:ext cx="7126495" cy="3852607"/>
              <a:chOff x="-263777" y="421923"/>
              <a:chExt cx="7126495" cy="3852607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628309" y="3893128"/>
                <a:ext cx="1148479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205°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800955" y="1930077"/>
                <a:ext cx="1148479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159°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959185" y="602132"/>
                <a:ext cx="1134977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113°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879581" y="421923"/>
                <a:ext cx="860982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67°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774419" y="2019049"/>
                <a:ext cx="860789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21°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49990" y="2798362"/>
                <a:ext cx="640392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0°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5691161" y="3719110"/>
                <a:ext cx="1171557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335°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pic>
            <p:nvPicPr>
              <p:cNvPr id="92" name="Picture 91" descr="arm_spac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9434" y="1023260"/>
                <a:ext cx="4183195" cy="2987995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3403817" y="3378401"/>
                <a:ext cx="859393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6cm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 rot="1464901">
                <a:off x="4001288" y="3593659"/>
                <a:ext cx="1505769" cy="38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34cm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-263777" y="3094439"/>
                <a:ext cx="378326" cy="37685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46388" y="521308"/>
            <a:ext cx="8357425" cy="4793598"/>
            <a:chOff x="546388" y="521308"/>
            <a:chExt cx="8357425" cy="4793598"/>
          </a:xfrm>
        </p:grpSpPr>
        <p:grpSp>
          <p:nvGrpSpPr>
            <p:cNvPr id="6" name="Group 5"/>
            <p:cNvGrpSpPr/>
            <p:nvPr/>
          </p:nvGrpSpPr>
          <p:grpSpPr>
            <a:xfrm>
              <a:off x="546388" y="521308"/>
              <a:ext cx="8357425" cy="4793598"/>
              <a:chOff x="546388" y="521308"/>
              <a:chExt cx="8357425" cy="4793598"/>
            </a:xfrm>
          </p:grpSpPr>
          <p:pic>
            <p:nvPicPr>
              <p:cNvPr id="8" name="Picture 7" descr="arm_ruler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388" y="521308"/>
                <a:ext cx="8357425" cy="479359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39565" y="3625736"/>
                <a:ext cx="12102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FFFF00"/>
                    </a:solidFill>
                    <a:latin typeface="Bookman Old Style" pitchFamily="18" charset="0"/>
                    <a:cs typeface="Segoe UI"/>
                  </a:rPr>
                  <a:t>-40</a:t>
                </a:r>
                <a:endParaRPr lang="en-US" sz="2400" b="1" dirty="0">
                  <a:solidFill>
                    <a:srgbClr val="FFFF00"/>
                  </a:solidFill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823692" y="898997"/>
                <a:ext cx="12429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FF00"/>
                    </a:solidFill>
                    <a:latin typeface="Bookman Old Style" pitchFamily="18" charset="0"/>
                    <a:cs typeface="Segoe UI"/>
                  </a:rPr>
                  <a:t>4</a:t>
                </a:r>
                <a:r>
                  <a:rPr lang="en-US" sz="2400" b="1" dirty="0" smtClean="0">
                    <a:solidFill>
                      <a:srgbClr val="FFFF00"/>
                    </a:solidFill>
                    <a:latin typeface="Bookman Old Style" pitchFamily="18" charset="0"/>
                    <a:cs typeface="Segoe UI"/>
                  </a:rPr>
                  <a:t>0</a:t>
                </a:r>
                <a:endParaRPr lang="en-US" sz="2400" b="1" dirty="0">
                  <a:solidFill>
                    <a:srgbClr val="FFFF00"/>
                  </a:solidFill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055601" y="3612289"/>
                <a:ext cx="12429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-20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88642" y="3612289"/>
                <a:ext cx="12429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60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548357" y="3612289"/>
                <a:ext cx="12429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40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387151" y="3612289"/>
                <a:ext cx="12429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20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77479" y="2081288"/>
                <a:ext cx="12429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Bookman Old Style" pitchFamily="18" charset="0"/>
                    <a:cs typeface="Segoe UI"/>
                  </a:rPr>
                  <a:t>20</a:t>
                </a:r>
                <a:endParaRPr lang="en-US" sz="2400" b="1" dirty="0">
                  <a:latin typeface="Bookman Old Style" pitchFamily="18" charset="0"/>
                  <a:cs typeface="Segoe UI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877479" y="4436725"/>
              <a:ext cx="12429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Bookman Old Style" pitchFamily="18" charset="0"/>
                  <a:cs typeface="Segoe UI"/>
                </a:rPr>
                <a:t>-20</a:t>
              </a:r>
              <a:endParaRPr lang="en-US" sz="2400" b="1" dirty="0">
                <a:latin typeface="Bookman Old Style" pitchFamily="18" charset="0"/>
                <a:cs typeface="Segoe U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4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0"/>
    </mc:Choice>
    <mc:Fallback xmlns="">
      <p:transition spd="slow" advTm="2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72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Selection Methods </a:t>
            </a:r>
          </a:p>
          <a:p>
            <a:pPr algn="r"/>
            <a:r>
              <a:rPr lang="en-US" sz="72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&amp; Bin Sizes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989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"/>
    </mc:Choice>
    <mc:Fallback xmlns="">
      <p:transition spd="slow" advTm="733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Selection Techniques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1775" y="1311865"/>
            <a:ext cx="30455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+mj-ea"/>
              <a:buAutoNum type="circleNumDbPlain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Tap</a:t>
            </a:r>
          </a:p>
          <a:p>
            <a:pPr marL="627063" indent="-627063">
              <a:lnSpc>
                <a:spcPct val="150000"/>
              </a:lnSpc>
              <a:buFont typeface="+mj-ea"/>
              <a:buAutoNum type="circleNumDbPlain"/>
            </a:pP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BackTap</a:t>
            </a: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 marL="627063" indent="-627063">
              <a:lnSpc>
                <a:spcPct val="150000"/>
              </a:lnSpc>
              <a:buFont typeface="+mj-ea"/>
              <a:buAutoNum type="circleNumDbPlain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Dwell</a:t>
            </a:r>
          </a:p>
          <a:p>
            <a:pPr marL="627063" indent="-627063">
              <a:lnSpc>
                <a:spcPct val="150000"/>
              </a:lnSpc>
              <a:buFont typeface="+mj-ea"/>
              <a:buAutoNum type="circleNumDbPlain"/>
            </a:pP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LiftOff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 marL="627063" indent="-627063">
              <a:lnSpc>
                <a:spcPct val="150000"/>
              </a:lnSpc>
              <a:buFont typeface="+mj-ea"/>
              <a:buAutoNum type="circleNumDbPlain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Pierce</a:t>
            </a:r>
          </a:p>
          <a:p>
            <a:pPr marL="627063" indent="-627063">
              <a:lnSpc>
                <a:spcPct val="150000"/>
              </a:lnSpc>
              <a:buFont typeface="+mj-ea"/>
              <a:buAutoNum type="circleNumDbPlain"/>
            </a:pP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DownUp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113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68" y="2320903"/>
            <a:ext cx="2624712" cy="2066440"/>
          </a:xfrm>
          <a:prstGeom prst="rect">
            <a:avLst/>
          </a:prstGeom>
        </p:spPr>
      </p:pic>
      <p:pic>
        <p:nvPicPr>
          <p:cNvPr id="3" name="Picture 2" descr="device_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666" y="-619749"/>
            <a:ext cx="11001567" cy="6897984"/>
          </a:xfrm>
          <a:prstGeom prst="rect">
            <a:avLst/>
          </a:prstGeom>
        </p:spPr>
      </p:pic>
      <p:pic>
        <p:nvPicPr>
          <p:cNvPr id="144" name="Picture 143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04" y="3501259"/>
            <a:ext cx="2624712" cy="2066440"/>
          </a:xfrm>
          <a:prstGeom prst="rect">
            <a:avLst/>
          </a:prstGeom>
        </p:spPr>
      </p:pic>
      <p:pic>
        <p:nvPicPr>
          <p:cNvPr id="7" name="Picture 6" descr="selection_d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76" y="2103458"/>
            <a:ext cx="515129" cy="3139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026" y="221716"/>
            <a:ext cx="211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D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well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4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6"/>
    </mc:Choice>
    <mc:Fallback xmlns="">
      <p:transition spd="slow" advTm="15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807E-6 1.78828E-6 L 0.11448 -0.38522 " pathEditMode="relative" ptsTypes="AA">
                                      <p:cBhvr>
                                        <p:cTn id="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68" y="2336669"/>
            <a:ext cx="2624712" cy="2066440"/>
          </a:xfrm>
          <a:prstGeom prst="rect">
            <a:avLst/>
          </a:prstGeom>
        </p:spPr>
      </p:pic>
      <p:pic>
        <p:nvPicPr>
          <p:cNvPr id="3" name="Picture 2" descr="device_han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24983" r="10162"/>
          <a:stretch/>
        </p:blipFill>
        <p:spPr>
          <a:xfrm>
            <a:off x="-1" y="1119351"/>
            <a:ext cx="9157817" cy="5174649"/>
          </a:xfrm>
          <a:prstGeom prst="rect">
            <a:avLst/>
          </a:prstGeom>
        </p:spPr>
      </p:pic>
      <p:pic>
        <p:nvPicPr>
          <p:cNvPr id="144" name="Picture 143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04" y="3517025"/>
            <a:ext cx="2624712" cy="2066440"/>
          </a:xfrm>
          <a:prstGeom prst="rect">
            <a:avLst/>
          </a:prstGeom>
        </p:spPr>
      </p:pic>
      <p:pic>
        <p:nvPicPr>
          <p:cNvPr id="7" name="Picture 6" descr="selection_d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00" y="2570776"/>
            <a:ext cx="515129" cy="3139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027" y="221716"/>
            <a:ext cx="229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LiftOff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7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2"/>
    </mc:Choice>
    <mc:Fallback xmlns="">
      <p:transition spd="slow" advTm="2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08645 -0.2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5 -0.28264 L 0.08663 -0.44375 " pathEditMode="relative" rAng="0" ptsTypes="AA">
                                      <p:cBhvr>
                                        <p:cTn id="10" dur="4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68" y="2340593"/>
            <a:ext cx="2624712" cy="2066440"/>
          </a:xfrm>
          <a:prstGeom prst="rect">
            <a:avLst/>
          </a:prstGeom>
        </p:spPr>
      </p:pic>
      <p:pic>
        <p:nvPicPr>
          <p:cNvPr id="3" name="Picture 2" descr="device_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666" y="-600059"/>
            <a:ext cx="11001567" cy="6897984"/>
          </a:xfrm>
          <a:prstGeom prst="rect">
            <a:avLst/>
          </a:prstGeom>
        </p:spPr>
      </p:pic>
      <p:pic>
        <p:nvPicPr>
          <p:cNvPr id="144" name="Picture 143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04" y="3520949"/>
            <a:ext cx="2624712" cy="20664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027" y="221716"/>
            <a:ext cx="229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Pierce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2"/>
    </mc:Choice>
    <mc:Fallback xmlns="">
      <p:transition spd="slow" advTm="10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733E-6 -3.9926E-6 L 0.12131 -0.182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7" y="-9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vice_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666" y="-600059"/>
            <a:ext cx="11001567" cy="68979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151568" y="571500"/>
            <a:ext cx="0" cy="4837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-745417" y="2890409"/>
            <a:ext cx="1183642" cy="3430975"/>
          </a:xfrm>
          <a:custGeom>
            <a:avLst/>
            <a:gdLst>
              <a:gd name="connsiteX0" fmla="*/ 88325 w 1183642"/>
              <a:gd name="connsiteY0" fmla="*/ 3393063 h 3430975"/>
              <a:gd name="connsiteX1" fmla="*/ 88325 w 1183642"/>
              <a:gd name="connsiteY1" fmla="*/ 3393063 h 3430975"/>
              <a:gd name="connsiteX2" fmla="*/ 183098 w 1183642"/>
              <a:gd name="connsiteY2" fmla="*/ 3412019 h 3430975"/>
              <a:gd name="connsiteX3" fmla="*/ 429508 w 1183642"/>
              <a:gd name="connsiteY3" fmla="*/ 3430975 h 3430975"/>
              <a:gd name="connsiteX4" fmla="*/ 720144 w 1183642"/>
              <a:gd name="connsiteY4" fmla="*/ 3424656 h 3430975"/>
              <a:gd name="connsiteX5" fmla="*/ 814917 w 1183642"/>
              <a:gd name="connsiteY5" fmla="*/ 3418338 h 3430975"/>
              <a:gd name="connsiteX6" fmla="*/ 922326 w 1183642"/>
              <a:gd name="connsiteY6" fmla="*/ 3412019 h 3430975"/>
              <a:gd name="connsiteX7" fmla="*/ 928645 w 1183642"/>
              <a:gd name="connsiteY7" fmla="*/ 3393063 h 3430975"/>
              <a:gd name="connsiteX8" fmla="*/ 903372 w 1183642"/>
              <a:gd name="connsiteY8" fmla="*/ 3336196 h 3430975"/>
              <a:gd name="connsiteX9" fmla="*/ 884417 w 1183642"/>
              <a:gd name="connsiteY9" fmla="*/ 3329878 h 3430975"/>
              <a:gd name="connsiteX10" fmla="*/ 840190 w 1183642"/>
              <a:gd name="connsiteY10" fmla="*/ 3279329 h 3430975"/>
              <a:gd name="connsiteX11" fmla="*/ 827553 w 1183642"/>
              <a:gd name="connsiteY11" fmla="*/ 3266692 h 3430975"/>
              <a:gd name="connsiteX12" fmla="*/ 802281 w 1183642"/>
              <a:gd name="connsiteY12" fmla="*/ 3228781 h 3430975"/>
              <a:gd name="connsiteX13" fmla="*/ 770690 w 1183642"/>
              <a:gd name="connsiteY13" fmla="*/ 3203507 h 3430975"/>
              <a:gd name="connsiteX14" fmla="*/ 764372 w 1183642"/>
              <a:gd name="connsiteY14" fmla="*/ 3184551 h 3430975"/>
              <a:gd name="connsiteX15" fmla="*/ 751735 w 1183642"/>
              <a:gd name="connsiteY15" fmla="*/ 3171914 h 3430975"/>
              <a:gd name="connsiteX16" fmla="*/ 739099 w 1183642"/>
              <a:gd name="connsiteY16" fmla="*/ 3127684 h 3430975"/>
              <a:gd name="connsiteX17" fmla="*/ 726462 w 1183642"/>
              <a:gd name="connsiteY17" fmla="*/ 3115047 h 3430975"/>
              <a:gd name="connsiteX18" fmla="*/ 701190 w 1183642"/>
              <a:gd name="connsiteY18" fmla="*/ 3064499 h 3430975"/>
              <a:gd name="connsiteX19" fmla="*/ 694871 w 1183642"/>
              <a:gd name="connsiteY19" fmla="*/ 3039224 h 3430975"/>
              <a:gd name="connsiteX20" fmla="*/ 682235 w 1183642"/>
              <a:gd name="connsiteY20" fmla="*/ 3001313 h 3430975"/>
              <a:gd name="connsiteX21" fmla="*/ 675917 w 1183642"/>
              <a:gd name="connsiteY21" fmla="*/ 2976039 h 3430975"/>
              <a:gd name="connsiteX22" fmla="*/ 656962 w 1183642"/>
              <a:gd name="connsiteY22" fmla="*/ 2957083 h 3430975"/>
              <a:gd name="connsiteX23" fmla="*/ 650644 w 1183642"/>
              <a:gd name="connsiteY23" fmla="*/ 2931809 h 3430975"/>
              <a:gd name="connsiteX24" fmla="*/ 631690 w 1183642"/>
              <a:gd name="connsiteY24" fmla="*/ 2893898 h 3430975"/>
              <a:gd name="connsiteX25" fmla="*/ 619053 w 1183642"/>
              <a:gd name="connsiteY25" fmla="*/ 2843349 h 3430975"/>
              <a:gd name="connsiteX26" fmla="*/ 593780 w 1183642"/>
              <a:gd name="connsiteY26" fmla="*/ 2767527 h 3430975"/>
              <a:gd name="connsiteX27" fmla="*/ 574826 w 1183642"/>
              <a:gd name="connsiteY27" fmla="*/ 2710660 h 3430975"/>
              <a:gd name="connsiteX28" fmla="*/ 562189 w 1183642"/>
              <a:gd name="connsiteY28" fmla="*/ 2672748 h 3430975"/>
              <a:gd name="connsiteX29" fmla="*/ 536917 w 1183642"/>
              <a:gd name="connsiteY29" fmla="*/ 2634837 h 3430975"/>
              <a:gd name="connsiteX30" fmla="*/ 530599 w 1183642"/>
              <a:gd name="connsiteY30" fmla="*/ 2615881 h 3430975"/>
              <a:gd name="connsiteX31" fmla="*/ 517962 w 1183642"/>
              <a:gd name="connsiteY31" fmla="*/ 2552696 h 3430975"/>
              <a:gd name="connsiteX32" fmla="*/ 499008 w 1183642"/>
              <a:gd name="connsiteY32" fmla="*/ 2495829 h 3430975"/>
              <a:gd name="connsiteX33" fmla="*/ 492689 w 1183642"/>
              <a:gd name="connsiteY33" fmla="*/ 2476873 h 3430975"/>
              <a:gd name="connsiteX34" fmla="*/ 480053 w 1183642"/>
              <a:gd name="connsiteY34" fmla="*/ 2432643 h 3430975"/>
              <a:gd name="connsiteX35" fmla="*/ 473735 w 1183642"/>
              <a:gd name="connsiteY35" fmla="*/ 2401050 h 3430975"/>
              <a:gd name="connsiteX36" fmla="*/ 467417 w 1183642"/>
              <a:gd name="connsiteY36" fmla="*/ 2375776 h 3430975"/>
              <a:gd name="connsiteX37" fmla="*/ 461098 w 1183642"/>
              <a:gd name="connsiteY37" fmla="*/ 2318909 h 3430975"/>
              <a:gd name="connsiteX38" fmla="*/ 454780 w 1183642"/>
              <a:gd name="connsiteY38" fmla="*/ 2280998 h 3430975"/>
              <a:gd name="connsiteX39" fmla="*/ 448462 w 1183642"/>
              <a:gd name="connsiteY39" fmla="*/ 2236768 h 3430975"/>
              <a:gd name="connsiteX40" fmla="*/ 442144 w 1183642"/>
              <a:gd name="connsiteY40" fmla="*/ 2179901 h 3430975"/>
              <a:gd name="connsiteX41" fmla="*/ 435826 w 1183642"/>
              <a:gd name="connsiteY41" fmla="*/ 2129353 h 3430975"/>
              <a:gd name="connsiteX42" fmla="*/ 429508 w 1183642"/>
              <a:gd name="connsiteY42" fmla="*/ 2053530 h 3430975"/>
              <a:gd name="connsiteX43" fmla="*/ 435826 w 1183642"/>
              <a:gd name="connsiteY43" fmla="*/ 1743921 h 3430975"/>
              <a:gd name="connsiteX44" fmla="*/ 442144 w 1183642"/>
              <a:gd name="connsiteY44" fmla="*/ 1699691 h 3430975"/>
              <a:gd name="connsiteX45" fmla="*/ 448462 w 1183642"/>
              <a:gd name="connsiteY45" fmla="*/ 1649143 h 3430975"/>
              <a:gd name="connsiteX46" fmla="*/ 461098 w 1183642"/>
              <a:gd name="connsiteY46" fmla="*/ 1548046 h 3430975"/>
              <a:gd name="connsiteX47" fmla="*/ 473735 w 1183642"/>
              <a:gd name="connsiteY47" fmla="*/ 1522772 h 3430975"/>
              <a:gd name="connsiteX48" fmla="*/ 486371 w 1183642"/>
              <a:gd name="connsiteY48" fmla="*/ 1446949 h 3430975"/>
              <a:gd name="connsiteX49" fmla="*/ 492689 w 1183642"/>
              <a:gd name="connsiteY49" fmla="*/ 1396400 h 3430975"/>
              <a:gd name="connsiteX50" fmla="*/ 505326 w 1183642"/>
              <a:gd name="connsiteY50" fmla="*/ 1352171 h 3430975"/>
              <a:gd name="connsiteX51" fmla="*/ 511644 w 1183642"/>
              <a:gd name="connsiteY51" fmla="*/ 1314259 h 3430975"/>
              <a:gd name="connsiteX52" fmla="*/ 524280 w 1183642"/>
              <a:gd name="connsiteY52" fmla="*/ 1295304 h 3430975"/>
              <a:gd name="connsiteX53" fmla="*/ 536917 w 1183642"/>
              <a:gd name="connsiteY53" fmla="*/ 1232118 h 3430975"/>
              <a:gd name="connsiteX54" fmla="*/ 536917 w 1183642"/>
              <a:gd name="connsiteY54" fmla="*/ 1232118 h 3430975"/>
              <a:gd name="connsiteX55" fmla="*/ 549553 w 1183642"/>
              <a:gd name="connsiteY55" fmla="*/ 1156295 h 3430975"/>
              <a:gd name="connsiteX56" fmla="*/ 555871 w 1183642"/>
              <a:gd name="connsiteY56" fmla="*/ 1131021 h 3430975"/>
              <a:gd name="connsiteX57" fmla="*/ 568508 w 1183642"/>
              <a:gd name="connsiteY57" fmla="*/ 1112066 h 3430975"/>
              <a:gd name="connsiteX58" fmla="*/ 574826 w 1183642"/>
              <a:gd name="connsiteY58" fmla="*/ 1093110 h 3430975"/>
              <a:gd name="connsiteX59" fmla="*/ 600099 w 1183642"/>
              <a:gd name="connsiteY59" fmla="*/ 1055199 h 3430975"/>
              <a:gd name="connsiteX60" fmla="*/ 612735 w 1183642"/>
              <a:gd name="connsiteY60" fmla="*/ 1010969 h 3430975"/>
              <a:gd name="connsiteX61" fmla="*/ 638008 w 1183642"/>
              <a:gd name="connsiteY61" fmla="*/ 973057 h 3430975"/>
              <a:gd name="connsiteX62" fmla="*/ 656962 w 1183642"/>
              <a:gd name="connsiteY62" fmla="*/ 960420 h 3430975"/>
              <a:gd name="connsiteX63" fmla="*/ 669599 w 1183642"/>
              <a:gd name="connsiteY63" fmla="*/ 941465 h 3430975"/>
              <a:gd name="connsiteX64" fmla="*/ 682235 w 1183642"/>
              <a:gd name="connsiteY64" fmla="*/ 928827 h 3430975"/>
              <a:gd name="connsiteX65" fmla="*/ 707508 w 1183642"/>
              <a:gd name="connsiteY65" fmla="*/ 890916 h 3430975"/>
              <a:gd name="connsiteX66" fmla="*/ 726462 w 1183642"/>
              <a:gd name="connsiteY66" fmla="*/ 853005 h 3430975"/>
              <a:gd name="connsiteX67" fmla="*/ 739099 w 1183642"/>
              <a:gd name="connsiteY67" fmla="*/ 808775 h 3430975"/>
              <a:gd name="connsiteX68" fmla="*/ 745417 w 1183642"/>
              <a:gd name="connsiteY68" fmla="*/ 789819 h 3430975"/>
              <a:gd name="connsiteX69" fmla="*/ 770690 w 1183642"/>
              <a:gd name="connsiteY69" fmla="*/ 751908 h 3430975"/>
              <a:gd name="connsiteX70" fmla="*/ 777008 w 1183642"/>
              <a:gd name="connsiteY70" fmla="*/ 732952 h 3430975"/>
              <a:gd name="connsiteX71" fmla="*/ 808599 w 1183642"/>
              <a:gd name="connsiteY71" fmla="*/ 688722 h 3430975"/>
              <a:gd name="connsiteX72" fmla="*/ 814917 w 1183642"/>
              <a:gd name="connsiteY72" fmla="*/ 669767 h 3430975"/>
              <a:gd name="connsiteX73" fmla="*/ 840190 w 1183642"/>
              <a:gd name="connsiteY73" fmla="*/ 638174 h 3430975"/>
              <a:gd name="connsiteX74" fmla="*/ 852826 w 1183642"/>
              <a:gd name="connsiteY74" fmla="*/ 600263 h 3430975"/>
              <a:gd name="connsiteX75" fmla="*/ 859144 w 1183642"/>
              <a:gd name="connsiteY75" fmla="*/ 581307 h 3430975"/>
              <a:gd name="connsiteX76" fmla="*/ 871781 w 1183642"/>
              <a:gd name="connsiteY76" fmla="*/ 568670 h 3430975"/>
              <a:gd name="connsiteX77" fmla="*/ 897054 w 1183642"/>
              <a:gd name="connsiteY77" fmla="*/ 530759 h 3430975"/>
              <a:gd name="connsiteX78" fmla="*/ 909690 w 1183642"/>
              <a:gd name="connsiteY78" fmla="*/ 492847 h 3430975"/>
              <a:gd name="connsiteX79" fmla="*/ 916008 w 1183642"/>
              <a:gd name="connsiteY79" fmla="*/ 473892 h 3430975"/>
              <a:gd name="connsiteX80" fmla="*/ 934963 w 1183642"/>
              <a:gd name="connsiteY80" fmla="*/ 461255 h 3430975"/>
              <a:gd name="connsiteX81" fmla="*/ 947599 w 1183642"/>
              <a:gd name="connsiteY81" fmla="*/ 423343 h 3430975"/>
              <a:gd name="connsiteX82" fmla="*/ 941281 w 1183642"/>
              <a:gd name="connsiteY82" fmla="*/ 442299 h 3430975"/>
              <a:gd name="connsiteX83" fmla="*/ 916008 w 1183642"/>
              <a:gd name="connsiteY83" fmla="*/ 473892 h 3430975"/>
              <a:gd name="connsiteX84" fmla="*/ 909690 w 1183642"/>
              <a:gd name="connsiteY84" fmla="*/ 492847 h 3430975"/>
              <a:gd name="connsiteX85" fmla="*/ 928645 w 1183642"/>
              <a:gd name="connsiteY85" fmla="*/ 486529 h 3430975"/>
              <a:gd name="connsiteX86" fmla="*/ 966554 w 1183642"/>
              <a:gd name="connsiteY86" fmla="*/ 454936 h 3430975"/>
              <a:gd name="connsiteX87" fmla="*/ 972872 w 1183642"/>
              <a:gd name="connsiteY87" fmla="*/ 435980 h 3430975"/>
              <a:gd name="connsiteX88" fmla="*/ 998145 w 1183642"/>
              <a:gd name="connsiteY88" fmla="*/ 404388 h 3430975"/>
              <a:gd name="connsiteX89" fmla="*/ 1023417 w 1183642"/>
              <a:gd name="connsiteY89" fmla="*/ 360158 h 3430975"/>
              <a:gd name="connsiteX90" fmla="*/ 1042372 w 1183642"/>
              <a:gd name="connsiteY90" fmla="*/ 341202 h 3430975"/>
              <a:gd name="connsiteX91" fmla="*/ 1067645 w 1183642"/>
              <a:gd name="connsiteY91" fmla="*/ 309609 h 3430975"/>
              <a:gd name="connsiteX92" fmla="*/ 1099236 w 1183642"/>
              <a:gd name="connsiteY92" fmla="*/ 265379 h 3430975"/>
              <a:gd name="connsiteX93" fmla="*/ 1137145 w 1183642"/>
              <a:gd name="connsiteY93" fmla="*/ 233787 h 3430975"/>
              <a:gd name="connsiteX94" fmla="*/ 1168736 w 1183642"/>
              <a:gd name="connsiteY94" fmla="*/ 221150 h 3430975"/>
              <a:gd name="connsiteX95" fmla="*/ 1175054 w 1183642"/>
              <a:gd name="connsiteY95" fmla="*/ 176920 h 3430975"/>
              <a:gd name="connsiteX96" fmla="*/ 1137145 w 1183642"/>
              <a:gd name="connsiteY96" fmla="*/ 164283 h 3430975"/>
              <a:gd name="connsiteX97" fmla="*/ 1042372 w 1183642"/>
              <a:gd name="connsiteY97" fmla="*/ 132690 h 3430975"/>
              <a:gd name="connsiteX98" fmla="*/ 865463 w 1183642"/>
              <a:gd name="connsiteY98" fmla="*/ 82141 h 3430975"/>
              <a:gd name="connsiteX99" fmla="*/ 770690 w 1183642"/>
              <a:gd name="connsiteY99" fmla="*/ 50549 h 3430975"/>
              <a:gd name="connsiteX100" fmla="*/ 631690 w 1183642"/>
              <a:gd name="connsiteY100" fmla="*/ 18956 h 3430975"/>
              <a:gd name="connsiteX101" fmla="*/ 593780 w 1183642"/>
              <a:gd name="connsiteY101" fmla="*/ 12637 h 3430975"/>
              <a:gd name="connsiteX102" fmla="*/ 549553 w 1183642"/>
              <a:gd name="connsiteY102" fmla="*/ 0 h 3430975"/>
              <a:gd name="connsiteX103" fmla="*/ 119916 w 1183642"/>
              <a:gd name="connsiteY103" fmla="*/ 6319 h 3430975"/>
              <a:gd name="connsiteX104" fmla="*/ 107280 w 1183642"/>
              <a:gd name="connsiteY104" fmla="*/ 25274 h 3430975"/>
              <a:gd name="connsiteX105" fmla="*/ 82007 w 1183642"/>
              <a:gd name="connsiteY105" fmla="*/ 37911 h 3430975"/>
              <a:gd name="connsiteX106" fmla="*/ 75689 w 1183642"/>
              <a:gd name="connsiteY106" fmla="*/ 101097 h 3430975"/>
              <a:gd name="connsiteX107" fmla="*/ 69371 w 1183642"/>
              <a:gd name="connsiteY107" fmla="*/ 157964 h 3430975"/>
              <a:gd name="connsiteX108" fmla="*/ 63053 w 1183642"/>
              <a:gd name="connsiteY108" fmla="*/ 322246 h 3430975"/>
              <a:gd name="connsiteX109" fmla="*/ 56734 w 1183642"/>
              <a:gd name="connsiteY109" fmla="*/ 454936 h 3430975"/>
              <a:gd name="connsiteX110" fmla="*/ 44098 w 1183642"/>
              <a:gd name="connsiteY110" fmla="*/ 878279 h 3430975"/>
              <a:gd name="connsiteX111" fmla="*/ 31462 w 1183642"/>
              <a:gd name="connsiteY111" fmla="*/ 1029924 h 3430975"/>
              <a:gd name="connsiteX112" fmla="*/ 37780 w 1183642"/>
              <a:gd name="connsiteY112" fmla="*/ 1137340 h 3430975"/>
              <a:gd name="connsiteX113" fmla="*/ 44098 w 1183642"/>
              <a:gd name="connsiteY113" fmla="*/ 1168933 h 3430975"/>
              <a:gd name="connsiteX114" fmla="*/ 63053 w 1183642"/>
              <a:gd name="connsiteY114" fmla="*/ 1371126 h 3430975"/>
              <a:gd name="connsiteX115" fmla="*/ 56734 w 1183642"/>
              <a:gd name="connsiteY115" fmla="*/ 1895566 h 3430975"/>
              <a:gd name="connsiteX116" fmla="*/ 44098 w 1183642"/>
              <a:gd name="connsiteY116" fmla="*/ 2337865 h 3430975"/>
              <a:gd name="connsiteX117" fmla="*/ 37780 w 1183642"/>
              <a:gd name="connsiteY117" fmla="*/ 2445280 h 3430975"/>
              <a:gd name="connsiteX118" fmla="*/ 25143 w 1183642"/>
              <a:gd name="connsiteY118" fmla="*/ 2565333 h 3430975"/>
              <a:gd name="connsiteX119" fmla="*/ 12507 w 1183642"/>
              <a:gd name="connsiteY119" fmla="*/ 3102410 h 3430975"/>
              <a:gd name="connsiteX120" fmla="*/ 12507 w 1183642"/>
              <a:gd name="connsiteY120" fmla="*/ 3304604 h 3430975"/>
              <a:gd name="connsiteX121" fmla="*/ 25143 w 1183642"/>
              <a:gd name="connsiteY121" fmla="*/ 3336196 h 3430975"/>
              <a:gd name="connsiteX122" fmla="*/ 31462 w 1183642"/>
              <a:gd name="connsiteY122" fmla="*/ 3355152 h 3430975"/>
              <a:gd name="connsiteX123" fmla="*/ 69371 w 1183642"/>
              <a:gd name="connsiteY123" fmla="*/ 3380426 h 3430975"/>
              <a:gd name="connsiteX124" fmla="*/ 88325 w 1183642"/>
              <a:gd name="connsiteY124" fmla="*/ 3393063 h 3430975"/>
              <a:gd name="connsiteX125" fmla="*/ 107280 w 1183642"/>
              <a:gd name="connsiteY125" fmla="*/ 3412019 h 3430975"/>
              <a:gd name="connsiteX126" fmla="*/ 88325 w 1183642"/>
              <a:gd name="connsiteY126" fmla="*/ 3393063 h 343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83642" h="3430975">
                <a:moveTo>
                  <a:pt x="88325" y="3393063"/>
                </a:moveTo>
                <a:lnTo>
                  <a:pt x="88325" y="3393063"/>
                </a:lnTo>
                <a:cubicBezTo>
                  <a:pt x="119916" y="3399382"/>
                  <a:pt x="150976" y="3409548"/>
                  <a:pt x="183098" y="3412019"/>
                </a:cubicBezTo>
                <a:lnTo>
                  <a:pt x="429508" y="3430975"/>
                </a:lnTo>
                <a:lnTo>
                  <a:pt x="720144" y="3424656"/>
                </a:lnTo>
                <a:cubicBezTo>
                  <a:pt x="751788" y="3423618"/>
                  <a:pt x="783318" y="3420313"/>
                  <a:pt x="814917" y="3418338"/>
                </a:cubicBezTo>
                <a:lnTo>
                  <a:pt x="922326" y="3412019"/>
                </a:lnTo>
                <a:cubicBezTo>
                  <a:pt x="924432" y="3405700"/>
                  <a:pt x="929380" y="3399683"/>
                  <a:pt x="928645" y="3393063"/>
                </a:cubicBezTo>
                <a:cubicBezTo>
                  <a:pt x="927609" y="3383743"/>
                  <a:pt x="915414" y="3345830"/>
                  <a:pt x="903372" y="3336196"/>
                </a:cubicBezTo>
                <a:cubicBezTo>
                  <a:pt x="898171" y="3332035"/>
                  <a:pt x="890735" y="3331984"/>
                  <a:pt x="884417" y="3329878"/>
                </a:cubicBezTo>
                <a:cubicBezTo>
                  <a:pt x="830706" y="3294068"/>
                  <a:pt x="913918" y="3353057"/>
                  <a:pt x="840190" y="3279329"/>
                </a:cubicBezTo>
                <a:cubicBezTo>
                  <a:pt x="835978" y="3275117"/>
                  <a:pt x="831127" y="3271458"/>
                  <a:pt x="827553" y="3266692"/>
                </a:cubicBezTo>
                <a:cubicBezTo>
                  <a:pt x="818441" y="3254542"/>
                  <a:pt x="813020" y="3239520"/>
                  <a:pt x="802281" y="3228781"/>
                </a:cubicBezTo>
                <a:cubicBezTo>
                  <a:pt x="784275" y="3210775"/>
                  <a:pt x="794601" y="3219449"/>
                  <a:pt x="770690" y="3203507"/>
                </a:cubicBezTo>
                <a:cubicBezTo>
                  <a:pt x="768584" y="3197188"/>
                  <a:pt x="767799" y="3190262"/>
                  <a:pt x="764372" y="3184551"/>
                </a:cubicBezTo>
                <a:cubicBezTo>
                  <a:pt x="761307" y="3179443"/>
                  <a:pt x="754399" y="3177242"/>
                  <a:pt x="751735" y="3171914"/>
                </a:cubicBezTo>
                <a:cubicBezTo>
                  <a:pt x="743475" y="3155393"/>
                  <a:pt x="748414" y="3143209"/>
                  <a:pt x="739099" y="3127684"/>
                </a:cubicBezTo>
                <a:cubicBezTo>
                  <a:pt x="736034" y="3122576"/>
                  <a:pt x="730674" y="3119259"/>
                  <a:pt x="726462" y="3115047"/>
                </a:cubicBezTo>
                <a:cubicBezTo>
                  <a:pt x="718038" y="3098198"/>
                  <a:pt x="705759" y="3082774"/>
                  <a:pt x="701190" y="3064499"/>
                </a:cubicBezTo>
                <a:cubicBezTo>
                  <a:pt x="699084" y="3056074"/>
                  <a:pt x="697366" y="3047542"/>
                  <a:pt x="694871" y="3039224"/>
                </a:cubicBezTo>
                <a:cubicBezTo>
                  <a:pt x="691044" y="3026465"/>
                  <a:pt x="685465" y="3014236"/>
                  <a:pt x="682235" y="3001313"/>
                </a:cubicBezTo>
                <a:cubicBezTo>
                  <a:pt x="680129" y="2992888"/>
                  <a:pt x="680225" y="2983579"/>
                  <a:pt x="675917" y="2976039"/>
                </a:cubicBezTo>
                <a:cubicBezTo>
                  <a:pt x="671484" y="2968281"/>
                  <a:pt x="663280" y="2963402"/>
                  <a:pt x="656962" y="2957083"/>
                </a:cubicBezTo>
                <a:cubicBezTo>
                  <a:pt x="654856" y="2948658"/>
                  <a:pt x="654064" y="2939791"/>
                  <a:pt x="650644" y="2931809"/>
                </a:cubicBezTo>
                <a:cubicBezTo>
                  <a:pt x="629077" y="2881482"/>
                  <a:pt x="645002" y="2942710"/>
                  <a:pt x="631690" y="2893898"/>
                </a:cubicBezTo>
                <a:cubicBezTo>
                  <a:pt x="627120" y="2877142"/>
                  <a:pt x="624545" y="2859826"/>
                  <a:pt x="619053" y="2843349"/>
                </a:cubicBezTo>
                <a:lnTo>
                  <a:pt x="593780" y="2767527"/>
                </a:lnTo>
                <a:lnTo>
                  <a:pt x="574826" y="2710660"/>
                </a:lnTo>
                <a:cubicBezTo>
                  <a:pt x="574824" y="2710655"/>
                  <a:pt x="562192" y="2672752"/>
                  <a:pt x="562189" y="2672748"/>
                </a:cubicBezTo>
                <a:cubicBezTo>
                  <a:pt x="553765" y="2660111"/>
                  <a:pt x="541719" y="2649245"/>
                  <a:pt x="536917" y="2634837"/>
                </a:cubicBezTo>
                <a:cubicBezTo>
                  <a:pt x="534811" y="2628518"/>
                  <a:pt x="532044" y="2622383"/>
                  <a:pt x="530599" y="2615881"/>
                </a:cubicBezTo>
                <a:cubicBezTo>
                  <a:pt x="520841" y="2571968"/>
                  <a:pt x="528751" y="2588661"/>
                  <a:pt x="517962" y="2552696"/>
                </a:cubicBezTo>
                <a:cubicBezTo>
                  <a:pt x="517958" y="2552683"/>
                  <a:pt x="502170" y="2505314"/>
                  <a:pt x="499008" y="2495829"/>
                </a:cubicBezTo>
                <a:cubicBezTo>
                  <a:pt x="496902" y="2489510"/>
                  <a:pt x="494519" y="2483277"/>
                  <a:pt x="492689" y="2476873"/>
                </a:cubicBezTo>
                <a:cubicBezTo>
                  <a:pt x="488477" y="2462130"/>
                  <a:pt x="483772" y="2447518"/>
                  <a:pt x="480053" y="2432643"/>
                </a:cubicBezTo>
                <a:cubicBezTo>
                  <a:pt x="477449" y="2422224"/>
                  <a:pt x="476065" y="2411534"/>
                  <a:pt x="473735" y="2401050"/>
                </a:cubicBezTo>
                <a:cubicBezTo>
                  <a:pt x="471851" y="2392573"/>
                  <a:pt x="469523" y="2384201"/>
                  <a:pt x="467417" y="2375776"/>
                </a:cubicBezTo>
                <a:cubicBezTo>
                  <a:pt x="465311" y="2356820"/>
                  <a:pt x="463619" y="2337814"/>
                  <a:pt x="461098" y="2318909"/>
                </a:cubicBezTo>
                <a:cubicBezTo>
                  <a:pt x="459405" y="2306210"/>
                  <a:pt x="456728" y="2293660"/>
                  <a:pt x="454780" y="2280998"/>
                </a:cubicBezTo>
                <a:cubicBezTo>
                  <a:pt x="452516" y="2266278"/>
                  <a:pt x="450309" y="2251546"/>
                  <a:pt x="448462" y="2236768"/>
                </a:cubicBezTo>
                <a:cubicBezTo>
                  <a:pt x="446097" y="2217843"/>
                  <a:pt x="444372" y="2198843"/>
                  <a:pt x="442144" y="2179901"/>
                </a:cubicBezTo>
                <a:cubicBezTo>
                  <a:pt x="440160" y="2163037"/>
                  <a:pt x="437515" y="2146249"/>
                  <a:pt x="435826" y="2129353"/>
                </a:cubicBezTo>
                <a:cubicBezTo>
                  <a:pt x="433303" y="2104117"/>
                  <a:pt x="431614" y="2078804"/>
                  <a:pt x="429508" y="2053530"/>
                </a:cubicBezTo>
                <a:cubicBezTo>
                  <a:pt x="431614" y="1950327"/>
                  <a:pt x="432142" y="1847080"/>
                  <a:pt x="435826" y="1743921"/>
                </a:cubicBezTo>
                <a:cubicBezTo>
                  <a:pt x="436358" y="1729037"/>
                  <a:pt x="440176" y="1714453"/>
                  <a:pt x="442144" y="1699691"/>
                </a:cubicBezTo>
                <a:cubicBezTo>
                  <a:pt x="444388" y="1682859"/>
                  <a:pt x="446852" y="1666047"/>
                  <a:pt x="448462" y="1649143"/>
                </a:cubicBezTo>
                <a:cubicBezTo>
                  <a:pt x="452331" y="1608511"/>
                  <a:pt x="446814" y="1581376"/>
                  <a:pt x="461098" y="1548046"/>
                </a:cubicBezTo>
                <a:cubicBezTo>
                  <a:pt x="464808" y="1539388"/>
                  <a:pt x="469523" y="1531197"/>
                  <a:pt x="473735" y="1522772"/>
                </a:cubicBezTo>
                <a:cubicBezTo>
                  <a:pt x="481843" y="1482227"/>
                  <a:pt x="480102" y="1493973"/>
                  <a:pt x="486371" y="1446949"/>
                </a:cubicBezTo>
                <a:cubicBezTo>
                  <a:pt x="488615" y="1430117"/>
                  <a:pt x="489897" y="1413150"/>
                  <a:pt x="492689" y="1396400"/>
                </a:cubicBezTo>
                <a:cubicBezTo>
                  <a:pt x="495333" y="1380538"/>
                  <a:pt x="500320" y="1367191"/>
                  <a:pt x="505326" y="1352171"/>
                </a:cubicBezTo>
                <a:cubicBezTo>
                  <a:pt x="507432" y="1339534"/>
                  <a:pt x="507593" y="1326413"/>
                  <a:pt x="511644" y="1314259"/>
                </a:cubicBezTo>
                <a:cubicBezTo>
                  <a:pt x="514045" y="1307055"/>
                  <a:pt x="522047" y="1302562"/>
                  <a:pt x="524280" y="1295304"/>
                </a:cubicBezTo>
                <a:cubicBezTo>
                  <a:pt x="530596" y="1274775"/>
                  <a:pt x="532705" y="1253180"/>
                  <a:pt x="536917" y="1232118"/>
                </a:cubicBezTo>
                <a:lnTo>
                  <a:pt x="536917" y="1232118"/>
                </a:lnTo>
                <a:cubicBezTo>
                  <a:pt x="547185" y="1139700"/>
                  <a:pt x="536082" y="1203448"/>
                  <a:pt x="549553" y="1156295"/>
                </a:cubicBezTo>
                <a:cubicBezTo>
                  <a:pt x="551938" y="1147945"/>
                  <a:pt x="552450" y="1139003"/>
                  <a:pt x="555871" y="1131021"/>
                </a:cubicBezTo>
                <a:cubicBezTo>
                  <a:pt x="558862" y="1124041"/>
                  <a:pt x="564296" y="1118384"/>
                  <a:pt x="568508" y="1112066"/>
                </a:cubicBezTo>
                <a:cubicBezTo>
                  <a:pt x="570614" y="1105747"/>
                  <a:pt x="571592" y="1098932"/>
                  <a:pt x="574826" y="1093110"/>
                </a:cubicBezTo>
                <a:cubicBezTo>
                  <a:pt x="582201" y="1079833"/>
                  <a:pt x="600099" y="1055199"/>
                  <a:pt x="600099" y="1055199"/>
                </a:cubicBezTo>
                <a:cubicBezTo>
                  <a:pt x="601586" y="1049249"/>
                  <a:pt x="608614" y="1018387"/>
                  <a:pt x="612735" y="1010969"/>
                </a:cubicBezTo>
                <a:cubicBezTo>
                  <a:pt x="620111" y="997692"/>
                  <a:pt x="625371" y="981482"/>
                  <a:pt x="638008" y="973057"/>
                </a:cubicBezTo>
                <a:lnTo>
                  <a:pt x="656962" y="960420"/>
                </a:lnTo>
                <a:cubicBezTo>
                  <a:pt x="661174" y="954102"/>
                  <a:pt x="664855" y="947395"/>
                  <a:pt x="669599" y="941465"/>
                </a:cubicBezTo>
                <a:cubicBezTo>
                  <a:pt x="673320" y="936813"/>
                  <a:pt x="678661" y="933593"/>
                  <a:pt x="682235" y="928827"/>
                </a:cubicBezTo>
                <a:cubicBezTo>
                  <a:pt x="691347" y="916677"/>
                  <a:pt x="707508" y="890916"/>
                  <a:pt x="707508" y="890916"/>
                </a:cubicBezTo>
                <a:cubicBezTo>
                  <a:pt x="723387" y="843276"/>
                  <a:pt x="701968" y="901995"/>
                  <a:pt x="726462" y="853005"/>
                </a:cubicBezTo>
                <a:cubicBezTo>
                  <a:pt x="731514" y="842900"/>
                  <a:pt x="736398" y="818230"/>
                  <a:pt x="739099" y="808775"/>
                </a:cubicBezTo>
                <a:cubicBezTo>
                  <a:pt x="740929" y="802371"/>
                  <a:pt x="742183" y="795641"/>
                  <a:pt x="745417" y="789819"/>
                </a:cubicBezTo>
                <a:cubicBezTo>
                  <a:pt x="752792" y="776542"/>
                  <a:pt x="770690" y="751908"/>
                  <a:pt x="770690" y="751908"/>
                </a:cubicBezTo>
                <a:cubicBezTo>
                  <a:pt x="772796" y="745589"/>
                  <a:pt x="773704" y="738735"/>
                  <a:pt x="777008" y="732952"/>
                </a:cubicBezTo>
                <a:cubicBezTo>
                  <a:pt x="788467" y="712897"/>
                  <a:pt x="798813" y="708296"/>
                  <a:pt x="808599" y="688722"/>
                </a:cubicBezTo>
                <a:cubicBezTo>
                  <a:pt x="811577" y="682765"/>
                  <a:pt x="811939" y="675724"/>
                  <a:pt x="814917" y="669767"/>
                </a:cubicBezTo>
                <a:cubicBezTo>
                  <a:pt x="822888" y="653823"/>
                  <a:pt x="828435" y="649929"/>
                  <a:pt x="840190" y="638174"/>
                </a:cubicBezTo>
                <a:lnTo>
                  <a:pt x="852826" y="600263"/>
                </a:lnTo>
                <a:cubicBezTo>
                  <a:pt x="854932" y="593944"/>
                  <a:pt x="854434" y="586017"/>
                  <a:pt x="859144" y="581307"/>
                </a:cubicBezTo>
                <a:cubicBezTo>
                  <a:pt x="863356" y="577095"/>
                  <a:pt x="868207" y="573436"/>
                  <a:pt x="871781" y="568670"/>
                </a:cubicBezTo>
                <a:cubicBezTo>
                  <a:pt x="880893" y="556520"/>
                  <a:pt x="897054" y="530759"/>
                  <a:pt x="897054" y="530759"/>
                </a:cubicBezTo>
                <a:lnTo>
                  <a:pt x="909690" y="492847"/>
                </a:lnTo>
                <a:cubicBezTo>
                  <a:pt x="911796" y="486529"/>
                  <a:pt x="910467" y="477586"/>
                  <a:pt x="916008" y="473892"/>
                </a:cubicBezTo>
                <a:lnTo>
                  <a:pt x="934963" y="461255"/>
                </a:lnTo>
                <a:lnTo>
                  <a:pt x="947599" y="423343"/>
                </a:lnTo>
                <a:cubicBezTo>
                  <a:pt x="949705" y="417024"/>
                  <a:pt x="944975" y="436757"/>
                  <a:pt x="941281" y="442299"/>
                </a:cubicBezTo>
                <a:cubicBezTo>
                  <a:pt x="925341" y="466212"/>
                  <a:pt x="934015" y="455885"/>
                  <a:pt x="916008" y="473892"/>
                </a:cubicBezTo>
                <a:cubicBezTo>
                  <a:pt x="913902" y="480210"/>
                  <a:pt x="904981" y="488138"/>
                  <a:pt x="909690" y="492847"/>
                </a:cubicBezTo>
                <a:cubicBezTo>
                  <a:pt x="914399" y="497556"/>
                  <a:pt x="922688" y="489508"/>
                  <a:pt x="928645" y="486529"/>
                </a:cubicBezTo>
                <a:cubicBezTo>
                  <a:pt x="946236" y="477733"/>
                  <a:pt x="952582" y="468908"/>
                  <a:pt x="966554" y="454936"/>
                </a:cubicBezTo>
                <a:cubicBezTo>
                  <a:pt x="968660" y="448617"/>
                  <a:pt x="969894" y="441937"/>
                  <a:pt x="972872" y="435980"/>
                </a:cubicBezTo>
                <a:cubicBezTo>
                  <a:pt x="980842" y="420038"/>
                  <a:pt x="986391" y="416142"/>
                  <a:pt x="998145" y="404388"/>
                </a:cubicBezTo>
                <a:cubicBezTo>
                  <a:pt x="1005870" y="388936"/>
                  <a:pt x="1012253" y="373555"/>
                  <a:pt x="1023417" y="360158"/>
                </a:cubicBezTo>
                <a:cubicBezTo>
                  <a:pt x="1029137" y="353293"/>
                  <a:pt x="1036652" y="348067"/>
                  <a:pt x="1042372" y="341202"/>
                </a:cubicBezTo>
                <a:cubicBezTo>
                  <a:pt x="1082217" y="293384"/>
                  <a:pt x="1030885" y="346369"/>
                  <a:pt x="1067645" y="309609"/>
                </a:cubicBezTo>
                <a:cubicBezTo>
                  <a:pt x="1077730" y="279351"/>
                  <a:pt x="1069254" y="295363"/>
                  <a:pt x="1099236" y="265379"/>
                </a:cubicBezTo>
                <a:cubicBezTo>
                  <a:pt x="1113209" y="251405"/>
                  <a:pt x="1119552" y="242584"/>
                  <a:pt x="1137145" y="233787"/>
                </a:cubicBezTo>
                <a:cubicBezTo>
                  <a:pt x="1147289" y="228715"/>
                  <a:pt x="1158206" y="225362"/>
                  <a:pt x="1168736" y="221150"/>
                </a:cubicBezTo>
                <a:cubicBezTo>
                  <a:pt x="1176675" y="209241"/>
                  <a:pt x="1194093" y="193240"/>
                  <a:pt x="1175054" y="176920"/>
                </a:cubicBezTo>
                <a:cubicBezTo>
                  <a:pt x="1164941" y="168251"/>
                  <a:pt x="1149781" y="168495"/>
                  <a:pt x="1137145" y="164283"/>
                </a:cubicBezTo>
                <a:lnTo>
                  <a:pt x="1042372" y="132690"/>
                </a:lnTo>
                <a:cubicBezTo>
                  <a:pt x="983402" y="115840"/>
                  <a:pt x="923645" y="101536"/>
                  <a:pt x="865463" y="82141"/>
                </a:cubicBezTo>
                <a:cubicBezTo>
                  <a:pt x="833872" y="71610"/>
                  <a:pt x="802618" y="60010"/>
                  <a:pt x="770690" y="50549"/>
                </a:cubicBezTo>
                <a:cubicBezTo>
                  <a:pt x="727525" y="37759"/>
                  <a:pt x="676316" y="27324"/>
                  <a:pt x="631690" y="18956"/>
                </a:cubicBezTo>
                <a:cubicBezTo>
                  <a:pt x="619098" y="16595"/>
                  <a:pt x="606342" y="15150"/>
                  <a:pt x="593780" y="12637"/>
                </a:cubicBezTo>
                <a:cubicBezTo>
                  <a:pt x="573942" y="8669"/>
                  <a:pt x="567622" y="6024"/>
                  <a:pt x="549553" y="0"/>
                </a:cubicBezTo>
                <a:lnTo>
                  <a:pt x="119916" y="6319"/>
                </a:lnTo>
                <a:cubicBezTo>
                  <a:pt x="112335" y="6752"/>
                  <a:pt x="113113" y="20413"/>
                  <a:pt x="107280" y="25274"/>
                </a:cubicBezTo>
                <a:cubicBezTo>
                  <a:pt x="100044" y="31304"/>
                  <a:pt x="90431" y="33699"/>
                  <a:pt x="82007" y="37911"/>
                </a:cubicBezTo>
                <a:cubicBezTo>
                  <a:pt x="79901" y="58973"/>
                  <a:pt x="77905" y="80046"/>
                  <a:pt x="75689" y="101097"/>
                </a:cubicBezTo>
                <a:cubicBezTo>
                  <a:pt x="73693" y="120065"/>
                  <a:pt x="70459" y="138923"/>
                  <a:pt x="69371" y="157964"/>
                </a:cubicBezTo>
                <a:cubicBezTo>
                  <a:pt x="66245" y="212676"/>
                  <a:pt x="65383" y="267494"/>
                  <a:pt x="63053" y="322246"/>
                </a:cubicBezTo>
                <a:cubicBezTo>
                  <a:pt x="61170" y="366486"/>
                  <a:pt x="58243" y="410682"/>
                  <a:pt x="56734" y="454936"/>
                </a:cubicBezTo>
                <a:cubicBezTo>
                  <a:pt x="51924" y="596031"/>
                  <a:pt x="50297" y="737238"/>
                  <a:pt x="44098" y="878279"/>
                </a:cubicBezTo>
                <a:cubicBezTo>
                  <a:pt x="41871" y="928954"/>
                  <a:pt x="35674" y="979376"/>
                  <a:pt x="31462" y="1029924"/>
                </a:cubicBezTo>
                <a:cubicBezTo>
                  <a:pt x="33568" y="1065729"/>
                  <a:pt x="34533" y="1101620"/>
                  <a:pt x="37780" y="1137340"/>
                </a:cubicBezTo>
                <a:cubicBezTo>
                  <a:pt x="38752" y="1148035"/>
                  <a:pt x="43168" y="1158234"/>
                  <a:pt x="44098" y="1168933"/>
                </a:cubicBezTo>
                <a:cubicBezTo>
                  <a:pt x="63579" y="1392984"/>
                  <a:pt x="36016" y="1181867"/>
                  <a:pt x="63053" y="1371126"/>
                </a:cubicBezTo>
                <a:cubicBezTo>
                  <a:pt x="60947" y="1545939"/>
                  <a:pt x="59129" y="1720756"/>
                  <a:pt x="56734" y="1895566"/>
                </a:cubicBezTo>
                <a:cubicBezTo>
                  <a:pt x="51172" y="2301577"/>
                  <a:pt x="69070" y="2163042"/>
                  <a:pt x="44098" y="2337865"/>
                </a:cubicBezTo>
                <a:cubicBezTo>
                  <a:pt x="41992" y="2373670"/>
                  <a:pt x="40429" y="2409511"/>
                  <a:pt x="37780" y="2445280"/>
                </a:cubicBezTo>
                <a:cubicBezTo>
                  <a:pt x="35952" y="2469958"/>
                  <a:pt x="28044" y="2539225"/>
                  <a:pt x="25143" y="2565333"/>
                </a:cubicBezTo>
                <a:cubicBezTo>
                  <a:pt x="20931" y="2744359"/>
                  <a:pt x="18219" y="2923426"/>
                  <a:pt x="12507" y="3102410"/>
                </a:cubicBezTo>
                <a:cubicBezTo>
                  <a:pt x="8190" y="3237699"/>
                  <a:pt x="-13338" y="3063367"/>
                  <a:pt x="12507" y="3304604"/>
                </a:cubicBezTo>
                <a:cubicBezTo>
                  <a:pt x="13715" y="3315881"/>
                  <a:pt x="21161" y="3325576"/>
                  <a:pt x="25143" y="3336196"/>
                </a:cubicBezTo>
                <a:cubicBezTo>
                  <a:pt x="27482" y="3342432"/>
                  <a:pt x="27768" y="3349610"/>
                  <a:pt x="31462" y="3355152"/>
                </a:cubicBezTo>
                <a:cubicBezTo>
                  <a:pt x="44985" y="3375438"/>
                  <a:pt x="49497" y="3373802"/>
                  <a:pt x="69371" y="3380426"/>
                </a:cubicBezTo>
                <a:cubicBezTo>
                  <a:pt x="75689" y="3384638"/>
                  <a:pt x="82492" y="3388202"/>
                  <a:pt x="88325" y="3393063"/>
                </a:cubicBezTo>
                <a:cubicBezTo>
                  <a:pt x="95189" y="3398784"/>
                  <a:pt x="98344" y="3412019"/>
                  <a:pt x="107280" y="3412019"/>
                </a:cubicBezTo>
                <a:cubicBezTo>
                  <a:pt x="114874" y="3412019"/>
                  <a:pt x="91484" y="3396222"/>
                  <a:pt x="88325" y="339306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661736" y="1418207"/>
            <a:ext cx="2666857" cy="1700030"/>
          </a:xfrm>
          <a:custGeom>
            <a:avLst/>
            <a:gdLst>
              <a:gd name="connsiteX0" fmla="*/ 932939 w 2666857"/>
              <a:gd name="connsiteY0" fmla="*/ 1700030 h 1700030"/>
              <a:gd name="connsiteX1" fmla="*/ 932939 w 2666857"/>
              <a:gd name="connsiteY1" fmla="*/ 1700030 h 1700030"/>
              <a:gd name="connsiteX2" fmla="*/ 1058618 w 2666857"/>
              <a:gd name="connsiteY2" fmla="*/ 1660341 h 1700030"/>
              <a:gd name="connsiteX3" fmla="*/ 1098306 w 2666857"/>
              <a:gd name="connsiteY3" fmla="*/ 1647111 h 1700030"/>
              <a:gd name="connsiteX4" fmla="*/ 1104921 w 2666857"/>
              <a:gd name="connsiteY4" fmla="*/ 1627266 h 1700030"/>
              <a:gd name="connsiteX5" fmla="*/ 1144609 w 2666857"/>
              <a:gd name="connsiteY5" fmla="*/ 1607422 h 1700030"/>
              <a:gd name="connsiteX6" fmla="*/ 1157839 w 2666857"/>
              <a:gd name="connsiteY6" fmla="*/ 1594192 h 1700030"/>
              <a:gd name="connsiteX7" fmla="*/ 1177683 w 2666857"/>
              <a:gd name="connsiteY7" fmla="*/ 1580962 h 1700030"/>
              <a:gd name="connsiteX8" fmla="*/ 1204142 w 2666857"/>
              <a:gd name="connsiteY8" fmla="*/ 1541273 h 1700030"/>
              <a:gd name="connsiteX9" fmla="*/ 1217371 w 2666857"/>
              <a:gd name="connsiteY9" fmla="*/ 1521428 h 1700030"/>
              <a:gd name="connsiteX10" fmla="*/ 1237215 w 2666857"/>
              <a:gd name="connsiteY10" fmla="*/ 1508198 h 1700030"/>
              <a:gd name="connsiteX11" fmla="*/ 1263674 w 2666857"/>
              <a:gd name="connsiteY11" fmla="*/ 1475124 h 1700030"/>
              <a:gd name="connsiteX12" fmla="*/ 1303362 w 2666857"/>
              <a:gd name="connsiteY12" fmla="*/ 1448664 h 1700030"/>
              <a:gd name="connsiteX13" fmla="*/ 1316592 w 2666857"/>
              <a:gd name="connsiteY13" fmla="*/ 1435434 h 1700030"/>
              <a:gd name="connsiteX14" fmla="*/ 1356280 w 2666857"/>
              <a:gd name="connsiteY14" fmla="*/ 1408975 h 1700030"/>
              <a:gd name="connsiteX15" fmla="*/ 1369509 w 2666857"/>
              <a:gd name="connsiteY15" fmla="*/ 1389130 h 1700030"/>
              <a:gd name="connsiteX16" fmla="*/ 1382739 w 2666857"/>
              <a:gd name="connsiteY16" fmla="*/ 1375900 h 1700030"/>
              <a:gd name="connsiteX17" fmla="*/ 1409197 w 2666857"/>
              <a:gd name="connsiteY17" fmla="*/ 1336211 h 1700030"/>
              <a:gd name="connsiteX18" fmla="*/ 1435656 w 2666857"/>
              <a:gd name="connsiteY18" fmla="*/ 1303136 h 1700030"/>
              <a:gd name="connsiteX19" fmla="*/ 1429042 w 2666857"/>
              <a:gd name="connsiteY19" fmla="*/ 1322981 h 1700030"/>
              <a:gd name="connsiteX20" fmla="*/ 1468730 w 2666857"/>
              <a:gd name="connsiteY20" fmla="*/ 1303136 h 1700030"/>
              <a:gd name="connsiteX21" fmla="*/ 1508418 w 2666857"/>
              <a:gd name="connsiteY21" fmla="*/ 1263447 h 1700030"/>
              <a:gd name="connsiteX22" fmla="*/ 1548106 w 2666857"/>
              <a:gd name="connsiteY22" fmla="*/ 1243602 h 1700030"/>
              <a:gd name="connsiteX23" fmla="*/ 1567950 w 2666857"/>
              <a:gd name="connsiteY23" fmla="*/ 1236987 h 1700030"/>
              <a:gd name="connsiteX24" fmla="*/ 1620868 w 2666857"/>
              <a:gd name="connsiteY24" fmla="*/ 1190683 h 1700030"/>
              <a:gd name="connsiteX25" fmla="*/ 1647327 w 2666857"/>
              <a:gd name="connsiteY25" fmla="*/ 1157608 h 1700030"/>
              <a:gd name="connsiteX26" fmla="*/ 1687015 w 2666857"/>
              <a:gd name="connsiteY26" fmla="*/ 1124534 h 1700030"/>
              <a:gd name="connsiteX27" fmla="*/ 1700244 w 2666857"/>
              <a:gd name="connsiteY27" fmla="*/ 1104689 h 1700030"/>
              <a:gd name="connsiteX28" fmla="*/ 1739933 w 2666857"/>
              <a:gd name="connsiteY28" fmla="*/ 1091459 h 1700030"/>
              <a:gd name="connsiteX29" fmla="*/ 1786236 w 2666857"/>
              <a:gd name="connsiteY29" fmla="*/ 1078230 h 1700030"/>
              <a:gd name="connsiteX30" fmla="*/ 1825924 w 2666857"/>
              <a:gd name="connsiteY30" fmla="*/ 1051770 h 1700030"/>
              <a:gd name="connsiteX31" fmla="*/ 1865612 w 2666857"/>
              <a:gd name="connsiteY31" fmla="*/ 1025310 h 1700030"/>
              <a:gd name="connsiteX32" fmla="*/ 1911915 w 2666857"/>
              <a:gd name="connsiteY32" fmla="*/ 992236 h 1700030"/>
              <a:gd name="connsiteX33" fmla="*/ 1931759 w 2666857"/>
              <a:gd name="connsiteY33" fmla="*/ 985621 h 1700030"/>
              <a:gd name="connsiteX34" fmla="*/ 1951603 w 2666857"/>
              <a:gd name="connsiteY34" fmla="*/ 965776 h 1700030"/>
              <a:gd name="connsiteX35" fmla="*/ 1978062 w 2666857"/>
              <a:gd name="connsiteY35" fmla="*/ 932702 h 1700030"/>
              <a:gd name="connsiteX36" fmla="*/ 1997906 w 2666857"/>
              <a:gd name="connsiteY36" fmla="*/ 926087 h 1700030"/>
              <a:gd name="connsiteX37" fmla="*/ 2004521 w 2666857"/>
              <a:gd name="connsiteY37" fmla="*/ 906242 h 1700030"/>
              <a:gd name="connsiteX38" fmla="*/ 2077282 w 2666857"/>
              <a:gd name="connsiteY38" fmla="*/ 873168 h 1700030"/>
              <a:gd name="connsiteX39" fmla="*/ 2103741 w 2666857"/>
              <a:gd name="connsiteY39" fmla="*/ 866553 h 1700030"/>
              <a:gd name="connsiteX40" fmla="*/ 2156659 w 2666857"/>
              <a:gd name="connsiteY40" fmla="*/ 846708 h 1700030"/>
              <a:gd name="connsiteX41" fmla="*/ 2196347 w 2666857"/>
              <a:gd name="connsiteY41" fmla="*/ 820248 h 1700030"/>
              <a:gd name="connsiteX42" fmla="*/ 2222806 w 2666857"/>
              <a:gd name="connsiteY42" fmla="*/ 787174 h 1700030"/>
              <a:gd name="connsiteX43" fmla="*/ 2242650 w 2666857"/>
              <a:gd name="connsiteY43" fmla="*/ 780559 h 1700030"/>
              <a:gd name="connsiteX44" fmla="*/ 2262494 w 2666857"/>
              <a:gd name="connsiteY44" fmla="*/ 767329 h 1700030"/>
              <a:gd name="connsiteX45" fmla="*/ 2275724 w 2666857"/>
              <a:gd name="connsiteY45" fmla="*/ 754099 h 1700030"/>
              <a:gd name="connsiteX46" fmla="*/ 2302182 w 2666857"/>
              <a:gd name="connsiteY46" fmla="*/ 747484 h 1700030"/>
              <a:gd name="connsiteX47" fmla="*/ 2348485 w 2666857"/>
              <a:gd name="connsiteY47" fmla="*/ 727640 h 1700030"/>
              <a:gd name="connsiteX48" fmla="*/ 2361715 w 2666857"/>
              <a:gd name="connsiteY48" fmla="*/ 714410 h 1700030"/>
              <a:gd name="connsiteX49" fmla="*/ 2381559 w 2666857"/>
              <a:gd name="connsiteY49" fmla="*/ 701180 h 1700030"/>
              <a:gd name="connsiteX50" fmla="*/ 2401403 w 2666857"/>
              <a:gd name="connsiteY50" fmla="*/ 694565 h 1700030"/>
              <a:gd name="connsiteX51" fmla="*/ 2441091 w 2666857"/>
              <a:gd name="connsiteY51" fmla="*/ 668106 h 1700030"/>
              <a:gd name="connsiteX52" fmla="*/ 2454321 w 2666857"/>
              <a:gd name="connsiteY52" fmla="*/ 654876 h 1700030"/>
              <a:gd name="connsiteX53" fmla="*/ 2494009 w 2666857"/>
              <a:gd name="connsiteY53" fmla="*/ 641646 h 1700030"/>
              <a:gd name="connsiteX54" fmla="*/ 2513853 w 2666857"/>
              <a:gd name="connsiteY54" fmla="*/ 635031 h 1700030"/>
              <a:gd name="connsiteX55" fmla="*/ 2553541 w 2666857"/>
              <a:gd name="connsiteY55" fmla="*/ 608572 h 1700030"/>
              <a:gd name="connsiteX56" fmla="*/ 2580000 w 2666857"/>
              <a:gd name="connsiteY56" fmla="*/ 588727 h 1700030"/>
              <a:gd name="connsiteX57" fmla="*/ 2626303 w 2666857"/>
              <a:gd name="connsiteY57" fmla="*/ 582112 h 1700030"/>
              <a:gd name="connsiteX58" fmla="*/ 2659376 w 2666857"/>
              <a:gd name="connsiteY58" fmla="*/ 575497 h 1700030"/>
              <a:gd name="connsiteX59" fmla="*/ 2665991 w 2666857"/>
              <a:gd name="connsiteY59" fmla="*/ 555652 h 1700030"/>
              <a:gd name="connsiteX60" fmla="*/ 2632917 w 2666857"/>
              <a:gd name="connsiteY60" fmla="*/ 529193 h 1700030"/>
              <a:gd name="connsiteX61" fmla="*/ 2613073 w 2666857"/>
              <a:gd name="connsiteY61" fmla="*/ 509348 h 1700030"/>
              <a:gd name="connsiteX62" fmla="*/ 2586615 w 2666857"/>
              <a:gd name="connsiteY62" fmla="*/ 476273 h 1700030"/>
              <a:gd name="connsiteX63" fmla="*/ 2553541 w 2666857"/>
              <a:gd name="connsiteY63" fmla="*/ 449814 h 1700030"/>
              <a:gd name="connsiteX64" fmla="*/ 2500623 w 2666857"/>
              <a:gd name="connsiteY64" fmla="*/ 396895 h 1700030"/>
              <a:gd name="connsiteX65" fmla="*/ 2460935 w 2666857"/>
              <a:gd name="connsiteY65" fmla="*/ 377050 h 1700030"/>
              <a:gd name="connsiteX66" fmla="*/ 2421247 w 2666857"/>
              <a:gd name="connsiteY66" fmla="*/ 337361 h 1700030"/>
              <a:gd name="connsiteX67" fmla="*/ 2401403 w 2666857"/>
              <a:gd name="connsiteY67" fmla="*/ 317516 h 1700030"/>
              <a:gd name="connsiteX68" fmla="*/ 2341871 w 2666857"/>
              <a:gd name="connsiteY68" fmla="*/ 277826 h 1700030"/>
              <a:gd name="connsiteX69" fmla="*/ 2308797 w 2666857"/>
              <a:gd name="connsiteY69" fmla="*/ 257982 h 1700030"/>
              <a:gd name="connsiteX70" fmla="*/ 2282338 w 2666857"/>
              <a:gd name="connsiteY70" fmla="*/ 238137 h 1700030"/>
              <a:gd name="connsiteX71" fmla="*/ 2222806 w 2666857"/>
              <a:gd name="connsiteY71" fmla="*/ 211677 h 1700030"/>
              <a:gd name="connsiteX72" fmla="*/ 2183118 w 2666857"/>
              <a:gd name="connsiteY72" fmla="*/ 191833 h 1700030"/>
              <a:gd name="connsiteX73" fmla="*/ 2143429 w 2666857"/>
              <a:gd name="connsiteY73" fmla="*/ 185218 h 1700030"/>
              <a:gd name="connsiteX74" fmla="*/ 2011135 w 2666857"/>
              <a:gd name="connsiteY74" fmla="*/ 152143 h 1700030"/>
              <a:gd name="connsiteX75" fmla="*/ 1958218 w 2666857"/>
              <a:gd name="connsiteY75" fmla="*/ 138913 h 1700030"/>
              <a:gd name="connsiteX76" fmla="*/ 1898685 w 2666857"/>
              <a:gd name="connsiteY76" fmla="*/ 119069 h 1700030"/>
              <a:gd name="connsiteX77" fmla="*/ 1832538 w 2666857"/>
              <a:gd name="connsiteY77" fmla="*/ 112454 h 1700030"/>
              <a:gd name="connsiteX78" fmla="*/ 1706859 w 2666857"/>
              <a:gd name="connsiteY78" fmla="*/ 79379 h 1700030"/>
              <a:gd name="connsiteX79" fmla="*/ 1587794 w 2666857"/>
              <a:gd name="connsiteY79" fmla="*/ 52920 h 1700030"/>
              <a:gd name="connsiteX80" fmla="*/ 1534877 w 2666857"/>
              <a:gd name="connsiteY80" fmla="*/ 39690 h 1700030"/>
              <a:gd name="connsiteX81" fmla="*/ 1455500 w 2666857"/>
              <a:gd name="connsiteY81" fmla="*/ 33075 h 1700030"/>
              <a:gd name="connsiteX82" fmla="*/ 1415812 w 2666857"/>
              <a:gd name="connsiteY82" fmla="*/ 19845 h 1700030"/>
              <a:gd name="connsiteX83" fmla="*/ 1329821 w 2666857"/>
              <a:gd name="connsiteY83" fmla="*/ 0 h 1700030"/>
              <a:gd name="connsiteX84" fmla="*/ 1131380 w 2666857"/>
              <a:gd name="connsiteY84" fmla="*/ 6615 h 1700030"/>
              <a:gd name="connsiteX85" fmla="*/ 1111536 w 2666857"/>
              <a:gd name="connsiteY85" fmla="*/ 19845 h 1700030"/>
              <a:gd name="connsiteX86" fmla="*/ 1058618 w 2666857"/>
              <a:gd name="connsiteY86" fmla="*/ 33075 h 1700030"/>
              <a:gd name="connsiteX87" fmla="*/ 979242 w 2666857"/>
              <a:gd name="connsiteY87" fmla="*/ 72764 h 1700030"/>
              <a:gd name="connsiteX88" fmla="*/ 906480 w 2666857"/>
              <a:gd name="connsiteY88" fmla="*/ 112454 h 1700030"/>
              <a:gd name="connsiteX89" fmla="*/ 866792 w 2666857"/>
              <a:gd name="connsiteY89" fmla="*/ 119069 h 1700030"/>
              <a:gd name="connsiteX90" fmla="*/ 794030 w 2666857"/>
              <a:gd name="connsiteY90" fmla="*/ 158758 h 1700030"/>
              <a:gd name="connsiteX91" fmla="*/ 767571 w 2666857"/>
              <a:gd name="connsiteY91" fmla="*/ 165373 h 1700030"/>
              <a:gd name="connsiteX92" fmla="*/ 727883 w 2666857"/>
              <a:gd name="connsiteY92" fmla="*/ 185218 h 1700030"/>
              <a:gd name="connsiteX93" fmla="*/ 681580 w 2666857"/>
              <a:gd name="connsiteY93" fmla="*/ 205062 h 1700030"/>
              <a:gd name="connsiteX94" fmla="*/ 661736 w 2666857"/>
              <a:gd name="connsiteY94" fmla="*/ 218292 h 1700030"/>
              <a:gd name="connsiteX95" fmla="*/ 608818 w 2666857"/>
              <a:gd name="connsiteY95" fmla="*/ 231522 h 1700030"/>
              <a:gd name="connsiteX96" fmla="*/ 549286 w 2666857"/>
              <a:gd name="connsiteY96" fmla="*/ 251367 h 1700030"/>
              <a:gd name="connsiteX97" fmla="*/ 529442 w 2666857"/>
              <a:gd name="connsiteY97" fmla="*/ 264597 h 1700030"/>
              <a:gd name="connsiteX98" fmla="*/ 502983 w 2666857"/>
              <a:gd name="connsiteY98" fmla="*/ 277826 h 1700030"/>
              <a:gd name="connsiteX99" fmla="*/ 476524 w 2666857"/>
              <a:gd name="connsiteY99" fmla="*/ 297671 h 1700030"/>
              <a:gd name="connsiteX100" fmla="*/ 436836 w 2666857"/>
              <a:gd name="connsiteY100" fmla="*/ 317516 h 1700030"/>
              <a:gd name="connsiteX101" fmla="*/ 397148 w 2666857"/>
              <a:gd name="connsiteY101" fmla="*/ 350590 h 1700030"/>
              <a:gd name="connsiteX102" fmla="*/ 350845 w 2666857"/>
              <a:gd name="connsiteY102" fmla="*/ 377050 h 1700030"/>
              <a:gd name="connsiteX103" fmla="*/ 291313 w 2666857"/>
              <a:gd name="connsiteY103" fmla="*/ 423354 h 1700030"/>
              <a:gd name="connsiteX104" fmla="*/ 264854 w 2666857"/>
              <a:gd name="connsiteY104" fmla="*/ 443199 h 1700030"/>
              <a:gd name="connsiteX105" fmla="*/ 218551 w 2666857"/>
              <a:gd name="connsiteY105" fmla="*/ 515963 h 1700030"/>
              <a:gd name="connsiteX106" fmla="*/ 211936 w 2666857"/>
              <a:gd name="connsiteY106" fmla="*/ 535808 h 1700030"/>
              <a:gd name="connsiteX107" fmla="*/ 198707 w 2666857"/>
              <a:gd name="connsiteY107" fmla="*/ 568882 h 1700030"/>
              <a:gd name="connsiteX108" fmla="*/ 192092 w 2666857"/>
              <a:gd name="connsiteY108" fmla="*/ 628416 h 1700030"/>
              <a:gd name="connsiteX109" fmla="*/ 185477 w 2666857"/>
              <a:gd name="connsiteY109" fmla="*/ 654876 h 1700030"/>
              <a:gd name="connsiteX110" fmla="*/ 172248 w 2666857"/>
              <a:gd name="connsiteY110" fmla="*/ 754099 h 1700030"/>
              <a:gd name="connsiteX111" fmla="*/ 159019 w 2666857"/>
              <a:gd name="connsiteY111" fmla="*/ 793789 h 1700030"/>
              <a:gd name="connsiteX112" fmla="*/ 139174 w 2666857"/>
              <a:gd name="connsiteY112" fmla="*/ 840093 h 1700030"/>
              <a:gd name="connsiteX113" fmla="*/ 119330 w 2666857"/>
              <a:gd name="connsiteY113" fmla="*/ 879783 h 1700030"/>
              <a:gd name="connsiteX114" fmla="*/ 99486 w 2666857"/>
              <a:gd name="connsiteY114" fmla="*/ 912857 h 1700030"/>
              <a:gd name="connsiteX115" fmla="*/ 79642 w 2666857"/>
              <a:gd name="connsiteY115" fmla="*/ 932702 h 1700030"/>
              <a:gd name="connsiteX116" fmla="*/ 59798 w 2666857"/>
              <a:gd name="connsiteY116" fmla="*/ 972391 h 1700030"/>
              <a:gd name="connsiteX117" fmla="*/ 39954 w 2666857"/>
              <a:gd name="connsiteY117" fmla="*/ 1012081 h 1700030"/>
              <a:gd name="connsiteX118" fmla="*/ 33339 w 2666857"/>
              <a:gd name="connsiteY118" fmla="*/ 1131149 h 1700030"/>
              <a:gd name="connsiteX119" fmla="*/ 26725 w 2666857"/>
              <a:gd name="connsiteY119" fmla="*/ 1150994 h 1700030"/>
              <a:gd name="connsiteX120" fmla="*/ 6880 w 2666857"/>
              <a:gd name="connsiteY120" fmla="*/ 1283292 h 1700030"/>
              <a:gd name="connsiteX121" fmla="*/ 266 w 2666857"/>
              <a:gd name="connsiteY121" fmla="*/ 1382515 h 1700030"/>
              <a:gd name="connsiteX122" fmla="*/ 6880 w 2666857"/>
              <a:gd name="connsiteY122" fmla="*/ 1508198 h 1700030"/>
              <a:gd name="connsiteX123" fmla="*/ 73027 w 2666857"/>
              <a:gd name="connsiteY123" fmla="*/ 1561117 h 1700030"/>
              <a:gd name="connsiteX124" fmla="*/ 99486 w 2666857"/>
              <a:gd name="connsiteY124" fmla="*/ 1574347 h 1700030"/>
              <a:gd name="connsiteX125" fmla="*/ 192092 w 2666857"/>
              <a:gd name="connsiteY125" fmla="*/ 1594192 h 1700030"/>
              <a:gd name="connsiteX126" fmla="*/ 251624 w 2666857"/>
              <a:gd name="connsiteY126" fmla="*/ 1607422 h 1700030"/>
              <a:gd name="connsiteX127" fmla="*/ 278083 w 2666857"/>
              <a:gd name="connsiteY127" fmla="*/ 1620652 h 1700030"/>
              <a:gd name="connsiteX128" fmla="*/ 489754 w 2666857"/>
              <a:gd name="connsiteY128" fmla="*/ 1614037 h 1700030"/>
              <a:gd name="connsiteX129" fmla="*/ 681580 w 2666857"/>
              <a:gd name="connsiteY129" fmla="*/ 1627266 h 1700030"/>
              <a:gd name="connsiteX130" fmla="*/ 754342 w 2666857"/>
              <a:gd name="connsiteY130" fmla="*/ 1647111 h 1700030"/>
              <a:gd name="connsiteX131" fmla="*/ 774186 w 2666857"/>
              <a:gd name="connsiteY131" fmla="*/ 1660341 h 1700030"/>
              <a:gd name="connsiteX132" fmla="*/ 846948 w 2666857"/>
              <a:gd name="connsiteY132" fmla="*/ 1666956 h 1700030"/>
              <a:gd name="connsiteX133" fmla="*/ 913095 w 2666857"/>
              <a:gd name="connsiteY133" fmla="*/ 1686801 h 1700030"/>
              <a:gd name="connsiteX134" fmla="*/ 932939 w 2666857"/>
              <a:gd name="connsiteY134" fmla="*/ 1693415 h 1700030"/>
              <a:gd name="connsiteX135" fmla="*/ 932939 w 2666857"/>
              <a:gd name="connsiteY135" fmla="*/ 1700030 h 17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666857" h="1700030">
                <a:moveTo>
                  <a:pt x="932939" y="1700030"/>
                </a:moveTo>
                <a:lnTo>
                  <a:pt x="932939" y="1700030"/>
                </a:lnTo>
                <a:cubicBezTo>
                  <a:pt x="1021739" y="1644529"/>
                  <a:pt x="947308" y="1679985"/>
                  <a:pt x="1058618" y="1660341"/>
                </a:cubicBezTo>
                <a:cubicBezTo>
                  <a:pt x="1072351" y="1657917"/>
                  <a:pt x="1098306" y="1647111"/>
                  <a:pt x="1098306" y="1647111"/>
                </a:cubicBezTo>
                <a:cubicBezTo>
                  <a:pt x="1100511" y="1640496"/>
                  <a:pt x="1100565" y="1632711"/>
                  <a:pt x="1104921" y="1627266"/>
                </a:cubicBezTo>
                <a:cubicBezTo>
                  <a:pt x="1114246" y="1615610"/>
                  <a:pt x="1131538" y="1611779"/>
                  <a:pt x="1144609" y="1607422"/>
                </a:cubicBezTo>
                <a:cubicBezTo>
                  <a:pt x="1149019" y="1603012"/>
                  <a:pt x="1152969" y="1598088"/>
                  <a:pt x="1157839" y="1594192"/>
                </a:cubicBezTo>
                <a:cubicBezTo>
                  <a:pt x="1164047" y="1589226"/>
                  <a:pt x="1172448" y="1586945"/>
                  <a:pt x="1177683" y="1580962"/>
                </a:cubicBezTo>
                <a:cubicBezTo>
                  <a:pt x="1188153" y="1568996"/>
                  <a:pt x="1195322" y="1554503"/>
                  <a:pt x="1204142" y="1541273"/>
                </a:cubicBezTo>
                <a:cubicBezTo>
                  <a:pt x="1208552" y="1534658"/>
                  <a:pt x="1210756" y="1525838"/>
                  <a:pt x="1217371" y="1521428"/>
                </a:cubicBezTo>
                <a:lnTo>
                  <a:pt x="1237215" y="1508198"/>
                </a:lnTo>
                <a:cubicBezTo>
                  <a:pt x="1250094" y="1469564"/>
                  <a:pt x="1233754" y="1505046"/>
                  <a:pt x="1263674" y="1475124"/>
                </a:cubicBezTo>
                <a:cubicBezTo>
                  <a:pt x="1294127" y="1444669"/>
                  <a:pt x="1255260" y="1460690"/>
                  <a:pt x="1303362" y="1448664"/>
                </a:cubicBezTo>
                <a:cubicBezTo>
                  <a:pt x="1307772" y="1444254"/>
                  <a:pt x="1311603" y="1439176"/>
                  <a:pt x="1316592" y="1435434"/>
                </a:cubicBezTo>
                <a:cubicBezTo>
                  <a:pt x="1329312" y="1425894"/>
                  <a:pt x="1356280" y="1408975"/>
                  <a:pt x="1356280" y="1408975"/>
                </a:cubicBezTo>
                <a:cubicBezTo>
                  <a:pt x="1360690" y="1402360"/>
                  <a:pt x="1364543" y="1395338"/>
                  <a:pt x="1369509" y="1389130"/>
                </a:cubicBezTo>
                <a:cubicBezTo>
                  <a:pt x="1373405" y="1384260"/>
                  <a:pt x="1378997" y="1380889"/>
                  <a:pt x="1382739" y="1375900"/>
                </a:cubicBezTo>
                <a:cubicBezTo>
                  <a:pt x="1392279" y="1363180"/>
                  <a:pt x="1397954" y="1347454"/>
                  <a:pt x="1409197" y="1336211"/>
                </a:cubicBezTo>
                <a:cubicBezTo>
                  <a:pt x="1428049" y="1317359"/>
                  <a:pt x="1418968" y="1328170"/>
                  <a:pt x="1435656" y="1303136"/>
                </a:cubicBezTo>
                <a:cubicBezTo>
                  <a:pt x="1433451" y="1309751"/>
                  <a:pt x="1424112" y="1318051"/>
                  <a:pt x="1429042" y="1322981"/>
                </a:cubicBezTo>
                <a:cubicBezTo>
                  <a:pt x="1434451" y="1328390"/>
                  <a:pt x="1468143" y="1303658"/>
                  <a:pt x="1468730" y="1303136"/>
                </a:cubicBezTo>
                <a:cubicBezTo>
                  <a:pt x="1482713" y="1290706"/>
                  <a:pt x="1490669" y="1269364"/>
                  <a:pt x="1508418" y="1263447"/>
                </a:cubicBezTo>
                <a:cubicBezTo>
                  <a:pt x="1558296" y="1246820"/>
                  <a:pt x="1496815" y="1269249"/>
                  <a:pt x="1548106" y="1243602"/>
                </a:cubicBezTo>
                <a:cubicBezTo>
                  <a:pt x="1554342" y="1240484"/>
                  <a:pt x="1561335" y="1239192"/>
                  <a:pt x="1567950" y="1236987"/>
                </a:cubicBezTo>
                <a:cubicBezTo>
                  <a:pt x="1606645" y="1198292"/>
                  <a:pt x="1588052" y="1212562"/>
                  <a:pt x="1620868" y="1190683"/>
                </a:cubicBezTo>
                <a:cubicBezTo>
                  <a:pt x="1630691" y="1175947"/>
                  <a:pt x="1633861" y="1168381"/>
                  <a:pt x="1647327" y="1157608"/>
                </a:cubicBezTo>
                <a:cubicBezTo>
                  <a:pt x="1673344" y="1136795"/>
                  <a:pt x="1663446" y="1152819"/>
                  <a:pt x="1687015" y="1124534"/>
                </a:cubicBezTo>
                <a:cubicBezTo>
                  <a:pt x="1692104" y="1118426"/>
                  <a:pt x="1693502" y="1108903"/>
                  <a:pt x="1700244" y="1104689"/>
                </a:cubicBezTo>
                <a:cubicBezTo>
                  <a:pt x="1712069" y="1097298"/>
                  <a:pt x="1726404" y="1094841"/>
                  <a:pt x="1739933" y="1091459"/>
                </a:cubicBezTo>
                <a:cubicBezTo>
                  <a:pt x="1753347" y="1088105"/>
                  <a:pt x="1772960" y="1083920"/>
                  <a:pt x="1786236" y="1078230"/>
                </a:cubicBezTo>
                <a:cubicBezTo>
                  <a:pt x="1835987" y="1056908"/>
                  <a:pt x="1794517" y="1075326"/>
                  <a:pt x="1825924" y="1051770"/>
                </a:cubicBezTo>
                <a:cubicBezTo>
                  <a:pt x="1838644" y="1042230"/>
                  <a:pt x="1865612" y="1025310"/>
                  <a:pt x="1865612" y="1025310"/>
                </a:cubicBezTo>
                <a:cubicBezTo>
                  <a:pt x="1876637" y="992237"/>
                  <a:pt x="1865612" y="1007671"/>
                  <a:pt x="1911915" y="992236"/>
                </a:cubicBezTo>
                <a:lnTo>
                  <a:pt x="1931759" y="985621"/>
                </a:lnTo>
                <a:cubicBezTo>
                  <a:pt x="1938374" y="979006"/>
                  <a:pt x="1945614" y="972963"/>
                  <a:pt x="1951603" y="965776"/>
                </a:cubicBezTo>
                <a:cubicBezTo>
                  <a:pt x="1960617" y="954959"/>
                  <a:pt x="1965231" y="940401"/>
                  <a:pt x="1978062" y="932702"/>
                </a:cubicBezTo>
                <a:cubicBezTo>
                  <a:pt x="1984041" y="929115"/>
                  <a:pt x="1991291" y="928292"/>
                  <a:pt x="1997906" y="926087"/>
                </a:cubicBezTo>
                <a:cubicBezTo>
                  <a:pt x="2000111" y="919472"/>
                  <a:pt x="1999591" y="911173"/>
                  <a:pt x="2004521" y="906242"/>
                </a:cubicBezTo>
                <a:cubicBezTo>
                  <a:pt x="2034511" y="876251"/>
                  <a:pt x="2042090" y="880989"/>
                  <a:pt x="2077282" y="873168"/>
                </a:cubicBezTo>
                <a:cubicBezTo>
                  <a:pt x="2086157" y="871196"/>
                  <a:pt x="2094921" y="868758"/>
                  <a:pt x="2103741" y="866553"/>
                </a:cubicBezTo>
                <a:cubicBezTo>
                  <a:pt x="2167618" y="823966"/>
                  <a:pt x="2066747" y="887579"/>
                  <a:pt x="2156659" y="846708"/>
                </a:cubicBezTo>
                <a:cubicBezTo>
                  <a:pt x="2171134" y="840128"/>
                  <a:pt x="2196347" y="820248"/>
                  <a:pt x="2196347" y="820248"/>
                </a:cubicBezTo>
                <a:cubicBezTo>
                  <a:pt x="2202356" y="811234"/>
                  <a:pt x="2212332" y="793458"/>
                  <a:pt x="2222806" y="787174"/>
                </a:cubicBezTo>
                <a:cubicBezTo>
                  <a:pt x="2228785" y="783587"/>
                  <a:pt x="2236414" y="783677"/>
                  <a:pt x="2242650" y="780559"/>
                </a:cubicBezTo>
                <a:cubicBezTo>
                  <a:pt x="2249761" y="777004"/>
                  <a:pt x="2256286" y="772295"/>
                  <a:pt x="2262494" y="767329"/>
                </a:cubicBezTo>
                <a:cubicBezTo>
                  <a:pt x="2267364" y="763433"/>
                  <a:pt x="2270146" y="756888"/>
                  <a:pt x="2275724" y="754099"/>
                </a:cubicBezTo>
                <a:cubicBezTo>
                  <a:pt x="2283855" y="750033"/>
                  <a:pt x="2293363" y="749689"/>
                  <a:pt x="2302182" y="747484"/>
                </a:cubicBezTo>
                <a:cubicBezTo>
                  <a:pt x="2374421" y="699326"/>
                  <a:pt x="2263047" y="770360"/>
                  <a:pt x="2348485" y="727640"/>
                </a:cubicBezTo>
                <a:cubicBezTo>
                  <a:pt x="2354063" y="724851"/>
                  <a:pt x="2356845" y="718306"/>
                  <a:pt x="2361715" y="714410"/>
                </a:cubicBezTo>
                <a:cubicBezTo>
                  <a:pt x="2367923" y="709444"/>
                  <a:pt x="2374448" y="704735"/>
                  <a:pt x="2381559" y="701180"/>
                </a:cubicBezTo>
                <a:cubicBezTo>
                  <a:pt x="2387795" y="698062"/>
                  <a:pt x="2395308" y="697951"/>
                  <a:pt x="2401403" y="694565"/>
                </a:cubicBezTo>
                <a:cubicBezTo>
                  <a:pt x="2415302" y="686843"/>
                  <a:pt x="2429848" y="679349"/>
                  <a:pt x="2441091" y="668106"/>
                </a:cubicBezTo>
                <a:cubicBezTo>
                  <a:pt x="2445501" y="663696"/>
                  <a:pt x="2448743" y="657665"/>
                  <a:pt x="2454321" y="654876"/>
                </a:cubicBezTo>
                <a:cubicBezTo>
                  <a:pt x="2466794" y="648639"/>
                  <a:pt x="2480780" y="646056"/>
                  <a:pt x="2494009" y="641646"/>
                </a:cubicBezTo>
                <a:cubicBezTo>
                  <a:pt x="2500624" y="639441"/>
                  <a:pt x="2508052" y="638899"/>
                  <a:pt x="2513853" y="635031"/>
                </a:cubicBezTo>
                <a:cubicBezTo>
                  <a:pt x="2527082" y="626211"/>
                  <a:pt x="2540821" y="618112"/>
                  <a:pt x="2553541" y="608572"/>
                </a:cubicBezTo>
                <a:cubicBezTo>
                  <a:pt x="2562361" y="601957"/>
                  <a:pt x="2569639" y="592495"/>
                  <a:pt x="2580000" y="588727"/>
                </a:cubicBezTo>
                <a:cubicBezTo>
                  <a:pt x="2594652" y="583399"/>
                  <a:pt x="2610924" y="584675"/>
                  <a:pt x="2626303" y="582112"/>
                </a:cubicBezTo>
                <a:cubicBezTo>
                  <a:pt x="2637393" y="580264"/>
                  <a:pt x="2648352" y="577702"/>
                  <a:pt x="2659376" y="575497"/>
                </a:cubicBezTo>
                <a:cubicBezTo>
                  <a:pt x="2661581" y="568882"/>
                  <a:pt x="2669450" y="561706"/>
                  <a:pt x="2665991" y="555652"/>
                </a:cubicBezTo>
                <a:cubicBezTo>
                  <a:pt x="2658986" y="543394"/>
                  <a:pt x="2643542" y="538490"/>
                  <a:pt x="2632917" y="529193"/>
                </a:cubicBezTo>
                <a:cubicBezTo>
                  <a:pt x="2625877" y="523033"/>
                  <a:pt x="2619688" y="515963"/>
                  <a:pt x="2613073" y="509348"/>
                </a:cubicBezTo>
                <a:cubicBezTo>
                  <a:pt x="2600198" y="470716"/>
                  <a:pt x="2616533" y="506191"/>
                  <a:pt x="2586615" y="476273"/>
                </a:cubicBezTo>
                <a:cubicBezTo>
                  <a:pt x="2556695" y="446353"/>
                  <a:pt x="2592172" y="462692"/>
                  <a:pt x="2553541" y="449814"/>
                </a:cubicBezTo>
                <a:cubicBezTo>
                  <a:pt x="2535902" y="432174"/>
                  <a:pt x="2524289" y="404784"/>
                  <a:pt x="2500623" y="396895"/>
                </a:cubicBezTo>
                <a:cubicBezTo>
                  <a:pt x="2482234" y="390765"/>
                  <a:pt x="2476323" y="390728"/>
                  <a:pt x="2460935" y="377050"/>
                </a:cubicBezTo>
                <a:cubicBezTo>
                  <a:pt x="2446952" y="364620"/>
                  <a:pt x="2434476" y="350591"/>
                  <a:pt x="2421247" y="337361"/>
                </a:cubicBezTo>
                <a:cubicBezTo>
                  <a:pt x="2414632" y="330746"/>
                  <a:pt x="2409425" y="322329"/>
                  <a:pt x="2401403" y="317516"/>
                </a:cubicBezTo>
                <a:cubicBezTo>
                  <a:pt x="2305285" y="259844"/>
                  <a:pt x="2424566" y="332958"/>
                  <a:pt x="2341871" y="277826"/>
                </a:cubicBezTo>
                <a:cubicBezTo>
                  <a:pt x="2331174" y="270694"/>
                  <a:pt x="2319494" y="265114"/>
                  <a:pt x="2308797" y="257982"/>
                </a:cubicBezTo>
                <a:cubicBezTo>
                  <a:pt x="2299624" y="251867"/>
                  <a:pt x="2291687" y="243980"/>
                  <a:pt x="2282338" y="238137"/>
                </a:cubicBezTo>
                <a:cubicBezTo>
                  <a:pt x="2261231" y="224944"/>
                  <a:pt x="2245803" y="222130"/>
                  <a:pt x="2222806" y="211677"/>
                </a:cubicBezTo>
                <a:cubicBezTo>
                  <a:pt x="2209341" y="205556"/>
                  <a:pt x="2197150" y="196510"/>
                  <a:pt x="2183118" y="191833"/>
                </a:cubicBezTo>
                <a:cubicBezTo>
                  <a:pt x="2170394" y="187592"/>
                  <a:pt x="2156659" y="187423"/>
                  <a:pt x="2143429" y="185218"/>
                </a:cubicBezTo>
                <a:cubicBezTo>
                  <a:pt x="2047189" y="153136"/>
                  <a:pt x="2091728" y="162217"/>
                  <a:pt x="2011135" y="152143"/>
                </a:cubicBezTo>
                <a:cubicBezTo>
                  <a:pt x="1993496" y="147733"/>
                  <a:pt x="1975661" y="144043"/>
                  <a:pt x="1958218" y="138913"/>
                </a:cubicBezTo>
                <a:cubicBezTo>
                  <a:pt x="1938150" y="133011"/>
                  <a:pt x="1919154" y="123378"/>
                  <a:pt x="1898685" y="119069"/>
                </a:cubicBezTo>
                <a:cubicBezTo>
                  <a:pt x="1877001" y="114504"/>
                  <a:pt x="1854587" y="114659"/>
                  <a:pt x="1832538" y="112454"/>
                </a:cubicBezTo>
                <a:cubicBezTo>
                  <a:pt x="1790645" y="101429"/>
                  <a:pt x="1749147" y="88776"/>
                  <a:pt x="1706859" y="79379"/>
                </a:cubicBezTo>
                <a:cubicBezTo>
                  <a:pt x="1667171" y="70559"/>
                  <a:pt x="1627236" y="62781"/>
                  <a:pt x="1587794" y="52920"/>
                </a:cubicBezTo>
                <a:cubicBezTo>
                  <a:pt x="1570155" y="48510"/>
                  <a:pt x="1552858" y="42387"/>
                  <a:pt x="1534877" y="39690"/>
                </a:cubicBezTo>
                <a:cubicBezTo>
                  <a:pt x="1508620" y="35751"/>
                  <a:pt x="1481959" y="35280"/>
                  <a:pt x="1455500" y="33075"/>
                </a:cubicBezTo>
                <a:cubicBezTo>
                  <a:pt x="1442271" y="28665"/>
                  <a:pt x="1429400" y="22981"/>
                  <a:pt x="1415812" y="19845"/>
                </a:cubicBezTo>
                <a:cubicBezTo>
                  <a:pt x="1304184" y="-5917"/>
                  <a:pt x="1430381" y="33522"/>
                  <a:pt x="1329821" y="0"/>
                </a:cubicBezTo>
                <a:cubicBezTo>
                  <a:pt x="1263674" y="2205"/>
                  <a:pt x="1197292" y="623"/>
                  <a:pt x="1131380" y="6615"/>
                </a:cubicBezTo>
                <a:cubicBezTo>
                  <a:pt x="1123463" y="7335"/>
                  <a:pt x="1118647" y="16290"/>
                  <a:pt x="1111536" y="19845"/>
                </a:cubicBezTo>
                <a:cubicBezTo>
                  <a:pt x="1097976" y="26625"/>
                  <a:pt x="1071198" y="30559"/>
                  <a:pt x="1058618" y="33075"/>
                </a:cubicBezTo>
                <a:cubicBezTo>
                  <a:pt x="997992" y="70968"/>
                  <a:pt x="1025881" y="61106"/>
                  <a:pt x="979242" y="72764"/>
                </a:cubicBezTo>
                <a:cubicBezTo>
                  <a:pt x="961295" y="83532"/>
                  <a:pt x="925674" y="106056"/>
                  <a:pt x="906480" y="112454"/>
                </a:cubicBezTo>
                <a:cubicBezTo>
                  <a:pt x="893756" y="116695"/>
                  <a:pt x="880021" y="116864"/>
                  <a:pt x="866792" y="119069"/>
                </a:cubicBezTo>
                <a:cubicBezTo>
                  <a:pt x="843287" y="133172"/>
                  <a:pt x="819618" y="148522"/>
                  <a:pt x="794030" y="158758"/>
                </a:cubicBezTo>
                <a:cubicBezTo>
                  <a:pt x="785589" y="162134"/>
                  <a:pt x="776391" y="163168"/>
                  <a:pt x="767571" y="165373"/>
                </a:cubicBezTo>
                <a:cubicBezTo>
                  <a:pt x="729436" y="190798"/>
                  <a:pt x="766223" y="168786"/>
                  <a:pt x="727883" y="185218"/>
                </a:cubicBezTo>
                <a:cubicBezTo>
                  <a:pt x="670680" y="209735"/>
                  <a:pt x="728108" y="189554"/>
                  <a:pt x="681580" y="205062"/>
                </a:cubicBezTo>
                <a:cubicBezTo>
                  <a:pt x="674965" y="209472"/>
                  <a:pt x="669180" y="215500"/>
                  <a:pt x="661736" y="218292"/>
                </a:cubicBezTo>
                <a:cubicBezTo>
                  <a:pt x="631545" y="229614"/>
                  <a:pt x="633300" y="219280"/>
                  <a:pt x="608818" y="231522"/>
                </a:cubicBezTo>
                <a:cubicBezTo>
                  <a:pt x="562313" y="254776"/>
                  <a:pt x="622967" y="239086"/>
                  <a:pt x="549286" y="251367"/>
                </a:cubicBezTo>
                <a:cubicBezTo>
                  <a:pt x="542671" y="255777"/>
                  <a:pt x="536344" y="260653"/>
                  <a:pt x="529442" y="264597"/>
                </a:cubicBezTo>
                <a:cubicBezTo>
                  <a:pt x="520881" y="269489"/>
                  <a:pt x="511345" y="272600"/>
                  <a:pt x="502983" y="277826"/>
                </a:cubicBezTo>
                <a:cubicBezTo>
                  <a:pt x="493634" y="283669"/>
                  <a:pt x="485978" y="291999"/>
                  <a:pt x="476524" y="297671"/>
                </a:cubicBezTo>
                <a:cubicBezTo>
                  <a:pt x="463841" y="305281"/>
                  <a:pt x="449143" y="309311"/>
                  <a:pt x="436836" y="317516"/>
                </a:cubicBezTo>
                <a:cubicBezTo>
                  <a:pt x="422508" y="327069"/>
                  <a:pt x="411307" y="340788"/>
                  <a:pt x="397148" y="350590"/>
                </a:cubicBezTo>
                <a:cubicBezTo>
                  <a:pt x="382532" y="360709"/>
                  <a:pt x="365494" y="366979"/>
                  <a:pt x="350845" y="377050"/>
                </a:cubicBezTo>
                <a:cubicBezTo>
                  <a:pt x="330129" y="391293"/>
                  <a:pt x="311239" y="408026"/>
                  <a:pt x="291313" y="423354"/>
                </a:cubicBezTo>
                <a:cubicBezTo>
                  <a:pt x="282575" y="430076"/>
                  <a:pt x="270969" y="434026"/>
                  <a:pt x="264854" y="443199"/>
                </a:cubicBezTo>
                <a:cubicBezTo>
                  <a:pt x="254365" y="458933"/>
                  <a:pt x="227895" y="497274"/>
                  <a:pt x="218551" y="515963"/>
                </a:cubicBezTo>
                <a:cubicBezTo>
                  <a:pt x="215433" y="522200"/>
                  <a:pt x="214384" y="529279"/>
                  <a:pt x="211936" y="535808"/>
                </a:cubicBezTo>
                <a:cubicBezTo>
                  <a:pt x="207767" y="546926"/>
                  <a:pt x="203117" y="557857"/>
                  <a:pt x="198707" y="568882"/>
                </a:cubicBezTo>
                <a:cubicBezTo>
                  <a:pt x="196502" y="588727"/>
                  <a:pt x="195128" y="608681"/>
                  <a:pt x="192092" y="628416"/>
                </a:cubicBezTo>
                <a:cubicBezTo>
                  <a:pt x="190710" y="637402"/>
                  <a:pt x="186972" y="645908"/>
                  <a:pt x="185477" y="654876"/>
                </a:cubicBezTo>
                <a:cubicBezTo>
                  <a:pt x="183320" y="667819"/>
                  <a:pt x="175772" y="738827"/>
                  <a:pt x="172248" y="754099"/>
                </a:cubicBezTo>
                <a:cubicBezTo>
                  <a:pt x="169112" y="767687"/>
                  <a:pt x="162401" y="780260"/>
                  <a:pt x="159019" y="793789"/>
                </a:cubicBezTo>
                <a:cubicBezTo>
                  <a:pt x="150476" y="827961"/>
                  <a:pt x="157447" y="812684"/>
                  <a:pt x="139174" y="840093"/>
                </a:cubicBezTo>
                <a:cubicBezTo>
                  <a:pt x="128975" y="870694"/>
                  <a:pt x="137649" y="850472"/>
                  <a:pt x="119330" y="879783"/>
                </a:cubicBezTo>
                <a:cubicBezTo>
                  <a:pt x="112516" y="890686"/>
                  <a:pt x="107200" y="902571"/>
                  <a:pt x="99486" y="912857"/>
                </a:cubicBezTo>
                <a:cubicBezTo>
                  <a:pt x="93873" y="920341"/>
                  <a:pt x="85631" y="925515"/>
                  <a:pt x="79642" y="932702"/>
                </a:cubicBezTo>
                <a:cubicBezTo>
                  <a:pt x="55948" y="961136"/>
                  <a:pt x="74713" y="942559"/>
                  <a:pt x="59798" y="972391"/>
                </a:cubicBezTo>
                <a:cubicBezTo>
                  <a:pt x="34152" y="1023685"/>
                  <a:pt x="56581" y="962200"/>
                  <a:pt x="39954" y="1012081"/>
                </a:cubicBezTo>
                <a:cubicBezTo>
                  <a:pt x="37749" y="1051770"/>
                  <a:pt x="37107" y="1091577"/>
                  <a:pt x="33339" y="1131149"/>
                </a:cubicBezTo>
                <a:cubicBezTo>
                  <a:pt x="32678" y="1138090"/>
                  <a:pt x="27920" y="1144124"/>
                  <a:pt x="26725" y="1150994"/>
                </a:cubicBezTo>
                <a:cubicBezTo>
                  <a:pt x="19085" y="1194927"/>
                  <a:pt x="6880" y="1283292"/>
                  <a:pt x="6880" y="1283292"/>
                </a:cubicBezTo>
                <a:cubicBezTo>
                  <a:pt x="4675" y="1316366"/>
                  <a:pt x="266" y="1349367"/>
                  <a:pt x="266" y="1382515"/>
                </a:cubicBezTo>
                <a:cubicBezTo>
                  <a:pt x="266" y="1424467"/>
                  <a:pt x="-2032" y="1467203"/>
                  <a:pt x="6880" y="1508198"/>
                </a:cubicBezTo>
                <a:cubicBezTo>
                  <a:pt x="9881" y="1522005"/>
                  <a:pt x="67194" y="1558200"/>
                  <a:pt x="73027" y="1561117"/>
                </a:cubicBezTo>
                <a:cubicBezTo>
                  <a:pt x="81847" y="1565527"/>
                  <a:pt x="90131" y="1571229"/>
                  <a:pt x="99486" y="1574347"/>
                </a:cubicBezTo>
                <a:cubicBezTo>
                  <a:pt x="136965" y="1586841"/>
                  <a:pt x="155455" y="1587530"/>
                  <a:pt x="192092" y="1594192"/>
                </a:cubicBezTo>
                <a:cubicBezTo>
                  <a:pt x="200229" y="1595672"/>
                  <a:pt x="241630" y="1603674"/>
                  <a:pt x="251624" y="1607422"/>
                </a:cubicBezTo>
                <a:cubicBezTo>
                  <a:pt x="260857" y="1610885"/>
                  <a:pt x="269263" y="1616242"/>
                  <a:pt x="278083" y="1620652"/>
                </a:cubicBezTo>
                <a:cubicBezTo>
                  <a:pt x="348640" y="1618447"/>
                  <a:pt x="419163" y="1614037"/>
                  <a:pt x="489754" y="1614037"/>
                </a:cubicBezTo>
                <a:cubicBezTo>
                  <a:pt x="624321" y="1614037"/>
                  <a:pt x="604090" y="1611769"/>
                  <a:pt x="681580" y="1627266"/>
                </a:cubicBezTo>
                <a:cubicBezTo>
                  <a:pt x="726412" y="1657156"/>
                  <a:pt x="670733" y="1624308"/>
                  <a:pt x="754342" y="1647111"/>
                </a:cubicBezTo>
                <a:cubicBezTo>
                  <a:pt x="762012" y="1649203"/>
                  <a:pt x="766413" y="1658675"/>
                  <a:pt x="774186" y="1660341"/>
                </a:cubicBezTo>
                <a:cubicBezTo>
                  <a:pt x="797999" y="1665444"/>
                  <a:pt x="822694" y="1664751"/>
                  <a:pt x="846948" y="1666956"/>
                </a:cubicBezTo>
                <a:cubicBezTo>
                  <a:pt x="886940" y="1676955"/>
                  <a:pt x="864774" y="1670694"/>
                  <a:pt x="913095" y="1686801"/>
                </a:cubicBezTo>
                <a:lnTo>
                  <a:pt x="932939" y="1693415"/>
                </a:lnTo>
                <a:lnTo>
                  <a:pt x="932939" y="17000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20260" y="1021313"/>
            <a:ext cx="2336512" cy="965776"/>
          </a:xfrm>
          <a:custGeom>
            <a:avLst/>
            <a:gdLst>
              <a:gd name="connsiteX0" fmla="*/ 1357536 w 2336512"/>
              <a:gd name="connsiteY0" fmla="*/ 965776 h 965776"/>
              <a:gd name="connsiteX1" fmla="*/ 1357536 w 2336512"/>
              <a:gd name="connsiteY1" fmla="*/ 965776 h 965776"/>
              <a:gd name="connsiteX2" fmla="*/ 1410454 w 2336512"/>
              <a:gd name="connsiteY2" fmla="*/ 939316 h 965776"/>
              <a:gd name="connsiteX3" fmla="*/ 1476601 w 2336512"/>
              <a:gd name="connsiteY3" fmla="*/ 919472 h 965776"/>
              <a:gd name="connsiteX4" fmla="*/ 1516289 w 2336512"/>
              <a:gd name="connsiteY4" fmla="*/ 906242 h 965776"/>
              <a:gd name="connsiteX5" fmla="*/ 1536133 w 2336512"/>
              <a:gd name="connsiteY5" fmla="*/ 899627 h 965776"/>
              <a:gd name="connsiteX6" fmla="*/ 1589051 w 2336512"/>
              <a:gd name="connsiteY6" fmla="*/ 873167 h 965776"/>
              <a:gd name="connsiteX7" fmla="*/ 1628739 w 2336512"/>
              <a:gd name="connsiteY7" fmla="*/ 859938 h 965776"/>
              <a:gd name="connsiteX8" fmla="*/ 1648583 w 2336512"/>
              <a:gd name="connsiteY8" fmla="*/ 853323 h 965776"/>
              <a:gd name="connsiteX9" fmla="*/ 1675042 w 2336512"/>
              <a:gd name="connsiteY9" fmla="*/ 846708 h 965776"/>
              <a:gd name="connsiteX10" fmla="*/ 1714730 w 2336512"/>
              <a:gd name="connsiteY10" fmla="*/ 833478 h 965776"/>
              <a:gd name="connsiteX11" fmla="*/ 1747804 w 2336512"/>
              <a:gd name="connsiteY11" fmla="*/ 807018 h 965776"/>
              <a:gd name="connsiteX12" fmla="*/ 1767648 w 2336512"/>
              <a:gd name="connsiteY12" fmla="*/ 800404 h 965776"/>
              <a:gd name="connsiteX13" fmla="*/ 1787492 w 2336512"/>
              <a:gd name="connsiteY13" fmla="*/ 787174 h 965776"/>
              <a:gd name="connsiteX14" fmla="*/ 1833795 w 2336512"/>
              <a:gd name="connsiteY14" fmla="*/ 773944 h 965776"/>
              <a:gd name="connsiteX15" fmla="*/ 1873483 w 2336512"/>
              <a:gd name="connsiteY15" fmla="*/ 760714 h 965776"/>
              <a:gd name="connsiteX16" fmla="*/ 1913171 w 2336512"/>
              <a:gd name="connsiteY16" fmla="*/ 747484 h 965776"/>
              <a:gd name="connsiteX17" fmla="*/ 1952859 w 2336512"/>
              <a:gd name="connsiteY17" fmla="*/ 734255 h 965776"/>
              <a:gd name="connsiteX18" fmla="*/ 1985933 w 2336512"/>
              <a:gd name="connsiteY18" fmla="*/ 727640 h 965776"/>
              <a:gd name="connsiteX19" fmla="*/ 2045465 w 2336512"/>
              <a:gd name="connsiteY19" fmla="*/ 707795 h 965776"/>
              <a:gd name="connsiteX20" fmla="*/ 2184374 w 2336512"/>
              <a:gd name="connsiteY20" fmla="*/ 661491 h 965776"/>
              <a:gd name="connsiteX21" fmla="*/ 2243906 w 2336512"/>
              <a:gd name="connsiteY21" fmla="*/ 641646 h 965776"/>
              <a:gd name="connsiteX22" fmla="*/ 2283595 w 2336512"/>
              <a:gd name="connsiteY22" fmla="*/ 628416 h 965776"/>
              <a:gd name="connsiteX23" fmla="*/ 2336512 w 2336512"/>
              <a:gd name="connsiteY23" fmla="*/ 615186 h 965776"/>
              <a:gd name="connsiteX24" fmla="*/ 2316668 w 2336512"/>
              <a:gd name="connsiteY24" fmla="*/ 601956 h 965776"/>
              <a:gd name="connsiteX25" fmla="*/ 2296824 w 2336512"/>
              <a:gd name="connsiteY25" fmla="*/ 568882 h 965776"/>
              <a:gd name="connsiteX26" fmla="*/ 2243906 w 2336512"/>
              <a:gd name="connsiteY26" fmla="*/ 509348 h 965776"/>
              <a:gd name="connsiteX27" fmla="*/ 2210833 w 2336512"/>
              <a:gd name="connsiteY27" fmla="*/ 489503 h 965776"/>
              <a:gd name="connsiteX28" fmla="*/ 2184374 w 2336512"/>
              <a:gd name="connsiteY28" fmla="*/ 463044 h 965776"/>
              <a:gd name="connsiteX29" fmla="*/ 2151301 w 2336512"/>
              <a:gd name="connsiteY29" fmla="*/ 443199 h 965776"/>
              <a:gd name="connsiteX30" fmla="*/ 2111612 w 2336512"/>
              <a:gd name="connsiteY30" fmla="*/ 416739 h 965776"/>
              <a:gd name="connsiteX31" fmla="*/ 2065309 w 2336512"/>
              <a:gd name="connsiteY31" fmla="*/ 396894 h 965776"/>
              <a:gd name="connsiteX32" fmla="*/ 1959474 w 2336512"/>
              <a:gd name="connsiteY32" fmla="*/ 343975 h 965776"/>
              <a:gd name="connsiteX33" fmla="*/ 1899942 w 2336512"/>
              <a:gd name="connsiteY33" fmla="*/ 324131 h 965776"/>
              <a:gd name="connsiteX34" fmla="*/ 1820565 w 2336512"/>
              <a:gd name="connsiteY34" fmla="*/ 304286 h 965776"/>
              <a:gd name="connsiteX35" fmla="*/ 1787492 w 2336512"/>
              <a:gd name="connsiteY35" fmla="*/ 297671 h 965776"/>
              <a:gd name="connsiteX36" fmla="*/ 1734574 w 2336512"/>
              <a:gd name="connsiteY36" fmla="*/ 284441 h 965776"/>
              <a:gd name="connsiteX37" fmla="*/ 1635354 w 2336512"/>
              <a:gd name="connsiteY37" fmla="*/ 277826 h 965776"/>
              <a:gd name="connsiteX38" fmla="*/ 1456757 w 2336512"/>
              <a:gd name="connsiteY38" fmla="*/ 257982 h 965776"/>
              <a:gd name="connsiteX39" fmla="*/ 1390610 w 2336512"/>
              <a:gd name="connsiteY39" fmla="*/ 244752 h 965776"/>
              <a:gd name="connsiteX40" fmla="*/ 1350921 w 2336512"/>
              <a:gd name="connsiteY40" fmla="*/ 238137 h 965776"/>
              <a:gd name="connsiteX41" fmla="*/ 1258316 w 2336512"/>
              <a:gd name="connsiteY41" fmla="*/ 224907 h 965776"/>
              <a:gd name="connsiteX42" fmla="*/ 1178939 w 2336512"/>
              <a:gd name="connsiteY42" fmla="*/ 211677 h 965776"/>
              <a:gd name="connsiteX43" fmla="*/ 1132636 w 2336512"/>
              <a:gd name="connsiteY43" fmla="*/ 205062 h 965776"/>
              <a:gd name="connsiteX44" fmla="*/ 1079719 w 2336512"/>
              <a:gd name="connsiteY44" fmla="*/ 185218 h 965776"/>
              <a:gd name="connsiteX45" fmla="*/ 1040030 w 2336512"/>
              <a:gd name="connsiteY45" fmla="*/ 171988 h 965776"/>
              <a:gd name="connsiteX46" fmla="*/ 1026801 w 2336512"/>
              <a:gd name="connsiteY46" fmla="*/ 59534 h 965776"/>
              <a:gd name="connsiteX47" fmla="*/ 973883 w 2336512"/>
              <a:gd name="connsiteY47" fmla="*/ 39690 h 965776"/>
              <a:gd name="connsiteX48" fmla="*/ 841589 w 2336512"/>
              <a:gd name="connsiteY48" fmla="*/ 26460 h 965776"/>
              <a:gd name="connsiteX49" fmla="*/ 795286 w 2336512"/>
              <a:gd name="connsiteY49" fmla="*/ 19845 h 965776"/>
              <a:gd name="connsiteX50" fmla="*/ 735754 w 2336512"/>
              <a:gd name="connsiteY50" fmla="*/ 13230 h 965776"/>
              <a:gd name="connsiteX51" fmla="*/ 676222 w 2336512"/>
              <a:gd name="connsiteY51" fmla="*/ 0 h 965776"/>
              <a:gd name="connsiteX52" fmla="*/ 424863 w 2336512"/>
              <a:gd name="connsiteY52" fmla="*/ 6615 h 965776"/>
              <a:gd name="connsiteX53" fmla="*/ 398404 w 2336512"/>
              <a:gd name="connsiteY53" fmla="*/ 19845 h 965776"/>
              <a:gd name="connsiteX54" fmla="*/ 352101 w 2336512"/>
              <a:gd name="connsiteY54" fmla="*/ 33075 h 965776"/>
              <a:gd name="connsiteX55" fmla="*/ 332257 w 2336512"/>
              <a:gd name="connsiteY55" fmla="*/ 39690 h 965776"/>
              <a:gd name="connsiteX56" fmla="*/ 292569 w 2336512"/>
              <a:gd name="connsiteY56" fmla="*/ 66149 h 965776"/>
              <a:gd name="connsiteX57" fmla="*/ 219807 w 2336512"/>
              <a:gd name="connsiteY57" fmla="*/ 105839 h 965776"/>
              <a:gd name="connsiteX58" fmla="*/ 186734 w 2336512"/>
              <a:gd name="connsiteY58" fmla="*/ 132298 h 965776"/>
              <a:gd name="connsiteX59" fmla="*/ 147046 w 2336512"/>
              <a:gd name="connsiteY59" fmla="*/ 158758 h 965776"/>
              <a:gd name="connsiteX60" fmla="*/ 87513 w 2336512"/>
              <a:gd name="connsiteY60" fmla="*/ 224907 h 965776"/>
              <a:gd name="connsiteX61" fmla="*/ 80899 w 2336512"/>
              <a:gd name="connsiteY61" fmla="*/ 251367 h 965776"/>
              <a:gd name="connsiteX62" fmla="*/ 67669 w 2336512"/>
              <a:gd name="connsiteY62" fmla="*/ 277826 h 965776"/>
              <a:gd name="connsiteX63" fmla="*/ 61054 w 2336512"/>
              <a:gd name="connsiteY63" fmla="*/ 310901 h 965776"/>
              <a:gd name="connsiteX64" fmla="*/ 47825 w 2336512"/>
              <a:gd name="connsiteY64" fmla="*/ 330745 h 965776"/>
              <a:gd name="connsiteX65" fmla="*/ 34596 w 2336512"/>
              <a:gd name="connsiteY65" fmla="*/ 370435 h 965776"/>
              <a:gd name="connsiteX66" fmla="*/ 27981 w 2336512"/>
              <a:gd name="connsiteY66" fmla="*/ 390280 h 965776"/>
              <a:gd name="connsiteX67" fmla="*/ 21366 w 2336512"/>
              <a:gd name="connsiteY67" fmla="*/ 449814 h 965776"/>
              <a:gd name="connsiteX68" fmla="*/ 14751 w 2336512"/>
              <a:gd name="connsiteY68" fmla="*/ 529193 h 965776"/>
              <a:gd name="connsiteX69" fmla="*/ 61054 w 2336512"/>
              <a:gd name="connsiteY69" fmla="*/ 608571 h 965776"/>
              <a:gd name="connsiteX70" fmla="*/ 94128 w 2336512"/>
              <a:gd name="connsiteY70" fmla="*/ 648261 h 965776"/>
              <a:gd name="connsiteX71" fmla="*/ 140431 w 2336512"/>
              <a:gd name="connsiteY71" fmla="*/ 701180 h 965776"/>
              <a:gd name="connsiteX72" fmla="*/ 160275 w 2336512"/>
              <a:gd name="connsiteY72" fmla="*/ 714410 h 965776"/>
              <a:gd name="connsiteX73" fmla="*/ 219807 w 2336512"/>
              <a:gd name="connsiteY73" fmla="*/ 767329 h 965776"/>
              <a:gd name="connsiteX74" fmla="*/ 239651 w 2336512"/>
              <a:gd name="connsiteY74" fmla="*/ 773944 h 965776"/>
              <a:gd name="connsiteX75" fmla="*/ 252881 w 2336512"/>
              <a:gd name="connsiteY75" fmla="*/ 787174 h 965776"/>
              <a:gd name="connsiteX76" fmla="*/ 272725 w 2336512"/>
              <a:gd name="connsiteY76" fmla="*/ 793789 h 965776"/>
              <a:gd name="connsiteX77" fmla="*/ 325643 w 2336512"/>
              <a:gd name="connsiteY77" fmla="*/ 813633 h 965776"/>
              <a:gd name="connsiteX78" fmla="*/ 358716 w 2336512"/>
              <a:gd name="connsiteY78" fmla="*/ 826863 h 965776"/>
              <a:gd name="connsiteX79" fmla="*/ 497625 w 2336512"/>
              <a:gd name="connsiteY79" fmla="*/ 846708 h 965776"/>
              <a:gd name="connsiteX80" fmla="*/ 590231 w 2336512"/>
              <a:gd name="connsiteY80" fmla="*/ 859938 h 965776"/>
              <a:gd name="connsiteX81" fmla="*/ 973883 w 2336512"/>
              <a:gd name="connsiteY81" fmla="*/ 873167 h 965776"/>
              <a:gd name="connsiteX82" fmla="*/ 1026801 w 2336512"/>
              <a:gd name="connsiteY82" fmla="*/ 886397 h 965776"/>
              <a:gd name="connsiteX83" fmla="*/ 1092948 w 2336512"/>
              <a:gd name="connsiteY83" fmla="*/ 899627 h 965776"/>
              <a:gd name="connsiteX84" fmla="*/ 1119407 w 2336512"/>
              <a:gd name="connsiteY84" fmla="*/ 912857 h 965776"/>
              <a:gd name="connsiteX85" fmla="*/ 1159095 w 2336512"/>
              <a:gd name="connsiteY85" fmla="*/ 919472 h 965776"/>
              <a:gd name="connsiteX86" fmla="*/ 1258316 w 2336512"/>
              <a:gd name="connsiteY86" fmla="*/ 939316 h 965776"/>
              <a:gd name="connsiteX87" fmla="*/ 1324463 w 2336512"/>
              <a:gd name="connsiteY87" fmla="*/ 952546 h 965776"/>
              <a:gd name="connsiteX88" fmla="*/ 1357536 w 2336512"/>
              <a:gd name="connsiteY88" fmla="*/ 965776 h 96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336512" h="965776">
                <a:moveTo>
                  <a:pt x="1357536" y="965776"/>
                </a:moveTo>
                <a:lnTo>
                  <a:pt x="1357536" y="965776"/>
                </a:lnTo>
                <a:cubicBezTo>
                  <a:pt x="1375175" y="956956"/>
                  <a:pt x="1392327" y="947085"/>
                  <a:pt x="1410454" y="939316"/>
                </a:cubicBezTo>
                <a:cubicBezTo>
                  <a:pt x="1446828" y="923727"/>
                  <a:pt x="1444397" y="929134"/>
                  <a:pt x="1476601" y="919472"/>
                </a:cubicBezTo>
                <a:cubicBezTo>
                  <a:pt x="1489958" y="915465"/>
                  <a:pt x="1503060" y="910652"/>
                  <a:pt x="1516289" y="906242"/>
                </a:cubicBezTo>
                <a:lnTo>
                  <a:pt x="1536133" y="899627"/>
                </a:lnTo>
                <a:cubicBezTo>
                  <a:pt x="1559223" y="876537"/>
                  <a:pt x="1543448" y="888368"/>
                  <a:pt x="1589051" y="873167"/>
                </a:cubicBezTo>
                <a:lnTo>
                  <a:pt x="1628739" y="859938"/>
                </a:lnTo>
                <a:cubicBezTo>
                  <a:pt x="1635354" y="857733"/>
                  <a:pt x="1641819" y="855014"/>
                  <a:pt x="1648583" y="853323"/>
                </a:cubicBezTo>
                <a:cubicBezTo>
                  <a:pt x="1657403" y="851118"/>
                  <a:pt x="1666334" y="849320"/>
                  <a:pt x="1675042" y="846708"/>
                </a:cubicBezTo>
                <a:cubicBezTo>
                  <a:pt x="1688399" y="842701"/>
                  <a:pt x="1714730" y="833478"/>
                  <a:pt x="1714730" y="833478"/>
                </a:cubicBezTo>
                <a:cubicBezTo>
                  <a:pt x="1727034" y="821174"/>
                  <a:pt x="1731117" y="815362"/>
                  <a:pt x="1747804" y="807018"/>
                </a:cubicBezTo>
                <a:cubicBezTo>
                  <a:pt x="1754040" y="803900"/>
                  <a:pt x="1761033" y="802609"/>
                  <a:pt x="1767648" y="800404"/>
                </a:cubicBezTo>
                <a:cubicBezTo>
                  <a:pt x="1774263" y="795994"/>
                  <a:pt x="1780381" y="790729"/>
                  <a:pt x="1787492" y="787174"/>
                </a:cubicBezTo>
                <a:cubicBezTo>
                  <a:pt x="1798607" y="781616"/>
                  <a:pt x="1823198" y="777123"/>
                  <a:pt x="1833795" y="773944"/>
                </a:cubicBezTo>
                <a:cubicBezTo>
                  <a:pt x="1847152" y="769937"/>
                  <a:pt x="1860254" y="765124"/>
                  <a:pt x="1873483" y="760714"/>
                </a:cubicBezTo>
                <a:lnTo>
                  <a:pt x="1913171" y="747484"/>
                </a:lnTo>
                <a:lnTo>
                  <a:pt x="1952859" y="734255"/>
                </a:lnTo>
                <a:cubicBezTo>
                  <a:pt x="1963884" y="732050"/>
                  <a:pt x="1975086" y="730598"/>
                  <a:pt x="1985933" y="727640"/>
                </a:cubicBezTo>
                <a:lnTo>
                  <a:pt x="2045465" y="707795"/>
                </a:lnTo>
                <a:lnTo>
                  <a:pt x="2184374" y="661491"/>
                </a:lnTo>
                <a:lnTo>
                  <a:pt x="2243906" y="641646"/>
                </a:lnTo>
                <a:cubicBezTo>
                  <a:pt x="2243910" y="641645"/>
                  <a:pt x="2283592" y="628417"/>
                  <a:pt x="2283595" y="628416"/>
                </a:cubicBezTo>
                <a:cubicBezTo>
                  <a:pt x="2323505" y="620433"/>
                  <a:pt x="2306002" y="625356"/>
                  <a:pt x="2336512" y="615186"/>
                </a:cubicBezTo>
                <a:cubicBezTo>
                  <a:pt x="2329897" y="610776"/>
                  <a:pt x="2321842" y="607992"/>
                  <a:pt x="2316668" y="601956"/>
                </a:cubicBezTo>
                <a:cubicBezTo>
                  <a:pt x="2308301" y="592194"/>
                  <a:pt x="2304386" y="579280"/>
                  <a:pt x="2296824" y="568882"/>
                </a:cubicBezTo>
                <a:cubicBezTo>
                  <a:pt x="2292280" y="562634"/>
                  <a:pt x="2257176" y="519301"/>
                  <a:pt x="2243906" y="509348"/>
                </a:cubicBezTo>
                <a:cubicBezTo>
                  <a:pt x="2233621" y="501634"/>
                  <a:pt x="2220981" y="497396"/>
                  <a:pt x="2210833" y="489503"/>
                </a:cubicBezTo>
                <a:cubicBezTo>
                  <a:pt x="2200988" y="481845"/>
                  <a:pt x="2194219" y="470702"/>
                  <a:pt x="2184374" y="463044"/>
                </a:cubicBezTo>
                <a:cubicBezTo>
                  <a:pt x="2174226" y="455151"/>
                  <a:pt x="2162148" y="450102"/>
                  <a:pt x="2151301" y="443199"/>
                </a:cubicBezTo>
                <a:cubicBezTo>
                  <a:pt x="2137887" y="434662"/>
                  <a:pt x="2125612" y="424277"/>
                  <a:pt x="2111612" y="416739"/>
                </a:cubicBezTo>
                <a:cubicBezTo>
                  <a:pt x="2096827" y="408778"/>
                  <a:pt x="2079988" y="405049"/>
                  <a:pt x="2065309" y="396894"/>
                </a:cubicBezTo>
                <a:cubicBezTo>
                  <a:pt x="1964371" y="340815"/>
                  <a:pt x="2028048" y="357690"/>
                  <a:pt x="1959474" y="343975"/>
                </a:cubicBezTo>
                <a:cubicBezTo>
                  <a:pt x="1910961" y="319717"/>
                  <a:pt x="1956364" y="339519"/>
                  <a:pt x="1899942" y="324131"/>
                </a:cubicBezTo>
                <a:cubicBezTo>
                  <a:pt x="1803314" y="297778"/>
                  <a:pt x="1916536" y="321736"/>
                  <a:pt x="1820565" y="304286"/>
                </a:cubicBezTo>
                <a:cubicBezTo>
                  <a:pt x="1809504" y="302275"/>
                  <a:pt x="1798447" y="300199"/>
                  <a:pt x="1787492" y="297671"/>
                </a:cubicBezTo>
                <a:cubicBezTo>
                  <a:pt x="1769775" y="293582"/>
                  <a:pt x="1752604" y="286793"/>
                  <a:pt x="1734574" y="284441"/>
                </a:cubicBezTo>
                <a:cubicBezTo>
                  <a:pt x="1701706" y="280154"/>
                  <a:pt x="1668427" y="280031"/>
                  <a:pt x="1635354" y="277826"/>
                </a:cubicBezTo>
                <a:cubicBezTo>
                  <a:pt x="1458346" y="250593"/>
                  <a:pt x="1642776" y="276583"/>
                  <a:pt x="1456757" y="257982"/>
                </a:cubicBezTo>
                <a:cubicBezTo>
                  <a:pt x="1411427" y="253449"/>
                  <a:pt x="1427826" y="252195"/>
                  <a:pt x="1390610" y="244752"/>
                </a:cubicBezTo>
                <a:cubicBezTo>
                  <a:pt x="1377458" y="242122"/>
                  <a:pt x="1364151" y="240342"/>
                  <a:pt x="1350921" y="238137"/>
                </a:cubicBezTo>
                <a:cubicBezTo>
                  <a:pt x="1303528" y="222339"/>
                  <a:pt x="1353547" y="237329"/>
                  <a:pt x="1258316" y="224907"/>
                </a:cubicBezTo>
                <a:cubicBezTo>
                  <a:pt x="1231717" y="221437"/>
                  <a:pt x="1205493" y="215471"/>
                  <a:pt x="1178939" y="211677"/>
                </a:cubicBezTo>
                <a:cubicBezTo>
                  <a:pt x="1163505" y="209472"/>
                  <a:pt x="1147976" y="207851"/>
                  <a:pt x="1132636" y="205062"/>
                </a:cubicBezTo>
                <a:cubicBezTo>
                  <a:pt x="1093253" y="197901"/>
                  <a:pt x="1117951" y="200511"/>
                  <a:pt x="1079719" y="185218"/>
                </a:cubicBezTo>
                <a:cubicBezTo>
                  <a:pt x="1066771" y="180039"/>
                  <a:pt x="1040030" y="171988"/>
                  <a:pt x="1040030" y="171988"/>
                </a:cubicBezTo>
                <a:cubicBezTo>
                  <a:pt x="1035620" y="134503"/>
                  <a:pt x="1036406" y="96035"/>
                  <a:pt x="1026801" y="59534"/>
                </a:cubicBezTo>
                <a:cubicBezTo>
                  <a:pt x="1023092" y="45439"/>
                  <a:pt x="978703" y="40268"/>
                  <a:pt x="973883" y="39690"/>
                </a:cubicBezTo>
                <a:cubicBezTo>
                  <a:pt x="929881" y="34410"/>
                  <a:pt x="885636" y="31354"/>
                  <a:pt x="841589" y="26460"/>
                </a:cubicBezTo>
                <a:cubicBezTo>
                  <a:pt x="826093" y="24738"/>
                  <a:pt x="810757" y="21779"/>
                  <a:pt x="795286" y="19845"/>
                </a:cubicBezTo>
                <a:cubicBezTo>
                  <a:pt x="775474" y="17368"/>
                  <a:pt x="755448" y="16513"/>
                  <a:pt x="735754" y="13230"/>
                </a:cubicBezTo>
                <a:cubicBezTo>
                  <a:pt x="715702" y="9888"/>
                  <a:pt x="696066" y="4410"/>
                  <a:pt x="676222" y="0"/>
                </a:cubicBezTo>
                <a:cubicBezTo>
                  <a:pt x="592436" y="2205"/>
                  <a:pt x="508465" y="643"/>
                  <a:pt x="424863" y="6615"/>
                </a:cubicBezTo>
                <a:cubicBezTo>
                  <a:pt x="415027" y="7318"/>
                  <a:pt x="407467" y="15961"/>
                  <a:pt x="398404" y="19845"/>
                </a:cubicBezTo>
                <a:cubicBezTo>
                  <a:pt x="382544" y="26643"/>
                  <a:pt x="368885" y="28279"/>
                  <a:pt x="352101" y="33075"/>
                </a:cubicBezTo>
                <a:cubicBezTo>
                  <a:pt x="345397" y="34991"/>
                  <a:pt x="338352" y="36304"/>
                  <a:pt x="332257" y="39690"/>
                </a:cubicBezTo>
                <a:cubicBezTo>
                  <a:pt x="318358" y="47412"/>
                  <a:pt x="306790" y="59038"/>
                  <a:pt x="292569" y="66149"/>
                </a:cubicBezTo>
                <a:cubicBezTo>
                  <a:pt x="262514" y="81177"/>
                  <a:pt x="243977" y="87711"/>
                  <a:pt x="219807" y="105839"/>
                </a:cubicBezTo>
                <a:cubicBezTo>
                  <a:pt x="208513" y="114310"/>
                  <a:pt x="198152" y="123994"/>
                  <a:pt x="186734" y="132298"/>
                </a:cubicBezTo>
                <a:cubicBezTo>
                  <a:pt x="173875" y="141650"/>
                  <a:pt x="158289" y="147515"/>
                  <a:pt x="147046" y="158758"/>
                </a:cubicBezTo>
                <a:cubicBezTo>
                  <a:pt x="103989" y="201816"/>
                  <a:pt x="123712" y="179658"/>
                  <a:pt x="87513" y="224907"/>
                </a:cubicBezTo>
                <a:cubicBezTo>
                  <a:pt x="85308" y="233727"/>
                  <a:pt x="84091" y="242854"/>
                  <a:pt x="80899" y="251367"/>
                </a:cubicBezTo>
                <a:cubicBezTo>
                  <a:pt x="77437" y="260600"/>
                  <a:pt x="70787" y="268471"/>
                  <a:pt x="67669" y="277826"/>
                </a:cubicBezTo>
                <a:cubicBezTo>
                  <a:pt x="64113" y="288492"/>
                  <a:pt x="65002" y="300373"/>
                  <a:pt x="61054" y="310901"/>
                </a:cubicBezTo>
                <a:cubicBezTo>
                  <a:pt x="58263" y="318345"/>
                  <a:pt x="51054" y="323480"/>
                  <a:pt x="47825" y="330745"/>
                </a:cubicBezTo>
                <a:cubicBezTo>
                  <a:pt x="42161" y="343489"/>
                  <a:pt x="39006" y="357205"/>
                  <a:pt x="34596" y="370435"/>
                </a:cubicBezTo>
                <a:lnTo>
                  <a:pt x="27981" y="390280"/>
                </a:lnTo>
                <a:cubicBezTo>
                  <a:pt x="25776" y="410125"/>
                  <a:pt x="26209" y="430443"/>
                  <a:pt x="21366" y="449814"/>
                </a:cubicBezTo>
                <a:cubicBezTo>
                  <a:pt x="5564" y="513023"/>
                  <a:pt x="-14096" y="394566"/>
                  <a:pt x="14751" y="529193"/>
                </a:cubicBezTo>
                <a:cubicBezTo>
                  <a:pt x="21490" y="560644"/>
                  <a:pt x="43104" y="583441"/>
                  <a:pt x="61054" y="608571"/>
                </a:cubicBezTo>
                <a:cubicBezTo>
                  <a:pt x="110327" y="677554"/>
                  <a:pt x="32357" y="574133"/>
                  <a:pt x="94128" y="648261"/>
                </a:cubicBezTo>
                <a:cubicBezTo>
                  <a:pt x="115980" y="674485"/>
                  <a:pt x="101785" y="675415"/>
                  <a:pt x="140431" y="701180"/>
                </a:cubicBezTo>
                <a:cubicBezTo>
                  <a:pt x="147046" y="705590"/>
                  <a:pt x="154333" y="709128"/>
                  <a:pt x="160275" y="714410"/>
                </a:cubicBezTo>
                <a:cubicBezTo>
                  <a:pt x="182813" y="734444"/>
                  <a:pt x="194072" y="754461"/>
                  <a:pt x="219807" y="767329"/>
                </a:cubicBezTo>
                <a:cubicBezTo>
                  <a:pt x="226043" y="770447"/>
                  <a:pt x="233036" y="771739"/>
                  <a:pt x="239651" y="773944"/>
                </a:cubicBezTo>
                <a:cubicBezTo>
                  <a:pt x="244061" y="778354"/>
                  <a:pt x="247533" y="783965"/>
                  <a:pt x="252881" y="787174"/>
                </a:cubicBezTo>
                <a:cubicBezTo>
                  <a:pt x="258860" y="790761"/>
                  <a:pt x="266316" y="791042"/>
                  <a:pt x="272725" y="793789"/>
                </a:cubicBezTo>
                <a:cubicBezTo>
                  <a:pt x="367458" y="834389"/>
                  <a:pt x="234168" y="783140"/>
                  <a:pt x="325643" y="813633"/>
                </a:cubicBezTo>
                <a:cubicBezTo>
                  <a:pt x="336907" y="817388"/>
                  <a:pt x="347056" y="824621"/>
                  <a:pt x="358716" y="826863"/>
                </a:cubicBezTo>
                <a:cubicBezTo>
                  <a:pt x="404647" y="835696"/>
                  <a:pt x="497625" y="846708"/>
                  <a:pt x="497625" y="846708"/>
                </a:cubicBezTo>
                <a:cubicBezTo>
                  <a:pt x="539591" y="860697"/>
                  <a:pt x="513957" y="853836"/>
                  <a:pt x="590231" y="859938"/>
                </a:cubicBezTo>
                <a:cubicBezTo>
                  <a:pt x="751288" y="872823"/>
                  <a:pt x="740770" y="867870"/>
                  <a:pt x="973883" y="873167"/>
                </a:cubicBezTo>
                <a:cubicBezTo>
                  <a:pt x="991522" y="877577"/>
                  <a:pt x="1009022" y="882587"/>
                  <a:pt x="1026801" y="886397"/>
                </a:cubicBezTo>
                <a:cubicBezTo>
                  <a:pt x="1044583" y="890208"/>
                  <a:pt x="1074405" y="892673"/>
                  <a:pt x="1092948" y="899627"/>
                </a:cubicBezTo>
                <a:cubicBezTo>
                  <a:pt x="1102181" y="903089"/>
                  <a:pt x="1109962" y="910023"/>
                  <a:pt x="1119407" y="912857"/>
                </a:cubicBezTo>
                <a:cubicBezTo>
                  <a:pt x="1132253" y="916711"/>
                  <a:pt x="1145920" y="916962"/>
                  <a:pt x="1159095" y="919472"/>
                </a:cubicBezTo>
                <a:cubicBezTo>
                  <a:pt x="1192228" y="925783"/>
                  <a:pt x="1225046" y="933771"/>
                  <a:pt x="1258316" y="939316"/>
                </a:cubicBezTo>
                <a:cubicBezTo>
                  <a:pt x="1306971" y="947426"/>
                  <a:pt x="1284993" y="942678"/>
                  <a:pt x="1324463" y="952546"/>
                </a:cubicBezTo>
                <a:cubicBezTo>
                  <a:pt x="1379568" y="945657"/>
                  <a:pt x="1352024" y="963571"/>
                  <a:pt x="1357536" y="965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466802" y="247370"/>
            <a:ext cx="5584471" cy="1382514"/>
          </a:xfrm>
          <a:custGeom>
            <a:avLst/>
            <a:gdLst>
              <a:gd name="connsiteX0" fmla="*/ 4565807 w 5584471"/>
              <a:gd name="connsiteY0" fmla="*/ 1025310 h 1382514"/>
              <a:gd name="connsiteX1" fmla="*/ 4565807 w 5584471"/>
              <a:gd name="connsiteY1" fmla="*/ 1025310 h 1382514"/>
              <a:gd name="connsiteX2" fmla="*/ 4433513 w 5584471"/>
              <a:gd name="connsiteY2" fmla="*/ 1038539 h 1382514"/>
              <a:gd name="connsiteX3" fmla="*/ 4301219 w 5584471"/>
              <a:gd name="connsiteY3" fmla="*/ 1031925 h 1382514"/>
              <a:gd name="connsiteX4" fmla="*/ 4003557 w 5584471"/>
              <a:gd name="connsiteY4" fmla="*/ 1025310 h 1382514"/>
              <a:gd name="connsiteX5" fmla="*/ 3646363 w 5584471"/>
              <a:gd name="connsiteY5" fmla="*/ 1038539 h 1382514"/>
              <a:gd name="connsiteX6" fmla="*/ 3229637 w 5584471"/>
              <a:gd name="connsiteY6" fmla="*/ 1051769 h 1382514"/>
              <a:gd name="connsiteX7" fmla="*/ 3110572 w 5584471"/>
              <a:gd name="connsiteY7" fmla="*/ 1064999 h 1382514"/>
              <a:gd name="connsiteX8" fmla="*/ 2938590 w 5584471"/>
              <a:gd name="connsiteY8" fmla="*/ 1084844 h 1382514"/>
              <a:gd name="connsiteX9" fmla="*/ 2865828 w 5584471"/>
              <a:gd name="connsiteY9" fmla="*/ 1091459 h 1382514"/>
              <a:gd name="connsiteX10" fmla="*/ 2819526 w 5584471"/>
              <a:gd name="connsiteY10" fmla="*/ 1098074 h 1382514"/>
              <a:gd name="connsiteX11" fmla="*/ 2746764 w 5584471"/>
              <a:gd name="connsiteY11" fmla="*/ 1104688 h 1382514"/>
              <a:gd name="connsiteX12" fmla="*/ 2667387 w 5584471"/>
              <a:gd name="connsiteY12" fmla="*/ 1117918 h 1382514"/>
              <a:gd name="connsiteX13" fmla="*/ 2614470 w 5584471"/>
              <a:gd name="connsiteY13" fmla="*/ 1124533 h 1382514"/>
              <a:gd name="connsiteX14" fmla="*/ 2521864 w 5584471"/>
              <a:gd name="connsiteY14" fmla="*/ 1137763 h 1382514"/>
              <a:gd name="connsiteX15" fmla="*/ 2389570 w 5584471"/>
              <a:gd name="connsiteY15" fmla="*/ 1157608 h 1382514"/>
              <a:gd name="connsiteX16" fmla="*/ 2356496 w 5584471"/>
              <a:gd name="connsiteY16" fmla="*/ 1164223 h 1382514"/>
              <a:gd name="connsiteX17" fmla="*/ 2336652 w 5584471"/>
              <a:gd name="connsiteY17" fmla="*/ 1170837 h 1382514"/>
              <a:gd name="connsiteX18" fmla="*/ 2290349 w 5584471"/>
              <a:gd name="connsiteY18" fmla="*/ 1177452 h 1382514"/>
              <a:gd name="connsiteX19" fmla="*/ 2263890 w 5584471"/>
              <a:gd name="connsiteY19" fmla="*/ 1184067 h 1382514"/>
              <a:gd name="connsiteX20" fmla="*/ 2230817 w 5584471"/>
              <a:gd name="connsiteY20" fmla="*/ 1190682 h 1382514"/>
              <a:gd name="connsiteX21" fmla="*/ 2184514 w 5584471"/>
              <a:gd name="connsiteY21" fmla="*/ 1197297 h 1382514"/>
              <a:gd name="connsiteX22" fmla="*/ 2144826 w 5584471"/>
              <a:gd name="connsiteY22" fmla="*/ 1203912 h 1382514"/>
              <a:gd name="connsiteX23" fmla="*/ 2078679 w 5584471"/>
              <a:gd name="connsiteY23" fmla="*/ 1230372 h 1382514"/>
              <a:gd name="connsiteX24" fmla="*/ 2052220 w 5584471"/>
              <a:gd name="connsiteY24" fmla="*/ 1236987 h 1382514"/>
              <a:gd name="connsiteX25" fmla="*/ 1926541 w 5584471"/>
              <a:gd name="connsiteY25" fmla="*/ 1250216 h 1382514"/>
              <a:gd name="connsiteX26" fmla="*/ 1886852 w 5584471"/>
              <a:gd name="connsiteY26" fmla="*/ 1263446 h 1382514"/>
              <a:gd name="connsiteX27" fmla="*/ 1867008 w 5584471"/>
              <a:gd name="connsiteY27" fmla="*/ 1270061 h 1382514"/>
              <a:gd name="connsiteX28" fmla="*/ 1833935 w 5584471"/>
              <a:gd name="connsiteY28" fmla="*/ 1276676 h 1382514"/>
              <a:gd name="connsiteX29" fmla="*/ 1794247 w 5584471"/>
              <a:gd name="connsiteY29" fmla="*/ 1283291 h 1382514"/>
              <a:gd name="connsiteX30" fmla="*/ 1754558 w 5584471"/>
              <a:gd name="connsiteY30" fmla="*/ 1296521 h 1382514"/>
              <a:gd name="connsiteX31" fmla="*/ 1721485 w 5584471"/>
              <a:gd name="connsiteY31" fmla="*/ 1303136 h 1382514"/>
              <a:gd name="connsiteX32" fmla="*/ 1681797 w 5584471"/>
              <a:gd name="connsiteY32" fmla="*/ 1316365 h 1382514"/>
              <a:gd name="connsiteX33" fmla="*/ 1661952 w 5584471"/>
              <a:gd name="connsiteY33" fmla="*/ 1322980 h 1382514"/>
              <a:gd name="connsiteX34" fmla="*/ 1635494 w 5584471"/>
              <a:gd name="connsiteY34" fmla="*/ 1329595 h 1382514"/>
              <a:gd name="connsiteX35" fmla="*/ 1595805 w 5584471"/>
              <a:gd name="connsiteY35" fmla="*/ 1342825 h 1382514"/>
              <a:gd name="connsiteX36" fmla="*/ 1575961 w 5584471"/>
              <a:gd name="connsiteY36" fmla="*/ 1349440 h 1382514"/>
              <a:gd name="connsiteX37" fmla="*/ 1536273 w 5584471"/>
              <a:gd name="connsiteY37" fmla="*/ 1369285 h 1382514"/>
              <a:gd name="connsiteX38" fmla="*/ 1450282 w 5584471"/>
              <a:gd name="connsiteY38" fmla="*/ 1382514 h 1382514"/>
              <a:gd name="connsiteX39" fmla="*/ 1423823 w 5584471"/>
              <a:gd name="connsiteY39" fmla="*/ 1375899 h 1382514"/>
              <a:gd name="connsiteX40" fmla="*/ 1410594 w 5584471"/>
              <a:gd name="connsiteY40" fmla="*/ 1349440 h 1382514"/>
              <a:gd name="connsiteX41" fmla="*/ 1397364 w 5584471"/>
              <a:gd name="connsiteY41" fmla="*/ 1336210 h 1382514"/>
              <a:gd name="connsiteX42" fmla="*/ 1377520 w 5584471"/>
              <a:gd name="connsiteY42" fmla="*/ 1322980 h 1382514"/>
              <a:gd name="connsiteX43" fmla="*/ 1351061 w 5584471"/>
              <a:gd name="connsiteY43" fmla="*/ 1303136 h 1382514"/>
              <a:gd name="connsiteX44" fmla="*/ 1317988 w 5584471"/>
              <a:gd name="connsiteY44" fmla="*/ 1289906 h 1382514"/>
              <a:gd name="connsiteX45" fmla="*/ 1278300 w 5584471"/>
              <a:gd name="connsiteY45" fmla="*/ 1276676 h 1382514"/>
              <a:gd name="connsiteX46" fmla="*/ 1205538 w 5584471"/>
              <a:gd name="connsiteY46" fmla="*/ 1270061 h 1382514"/>
              <a:gd name="connsiteX47" fmla="*/ 1033556 w 5584471"/>
              <a:gd name="connsiteY47" fmla="*/ 1263446 h 1382514"/>
              <a:gd name="connsiteX48" fmla="*/ 768968 w 5584471"/>
              <a:gd name="connsiteY48" fmla="*/ 1243601 h 1382514"/>
              <a:gd name="connsiteX49" fmla="*/ 669747 w 5584471"/>
              <a:gd name="connsiteY49" fmla="*/ 1230372 h 1382514"/>
              <a:gd name="connsiteX50" fmla="*/ 643288 w 5584471"/>
              <a:gd name="connsiteY50" fmla="*/ 1223757 h 1382514"/>
              <a:gd name="connsiteX51" fmla="*/ 610215 w 5584471"/>
              <a:gd name="connsiteY51" fmla="*/ 1217142 h 1382514"/>
              <a:gd name="connsiteX52" fmla="*/ 557297 w 5584471"/>
              <a:gd name="connsiteY52" fmla="*/ 1203912 h 1382514"/>
              <a:gd name="connsiteX53" fmla="*/ 497765 w 5584471"/>
              <a:gd name="connsiteY53" fmla="*/ 1190682 h 1382514"/>
              <a:gd name="connsiteX54" fmla="*/ 451462 w 5584471"/>
              <a:gd name="connsiteY54" fmla="*/ 1177452 h 1382514"/>
              <a:gd name="connsiteX55" fmla="*/ 398544 w 5584471"/>
              <a:gd name="connsiteY55" fmla="*/ 1170837 h 1382514"/>
              <a:gd name="connsiteX56" fmla="*/ 319168 w 5584471"/>
              <a:gd name="connsiteY56" fmla="*/ 1144378 h 1382514"/>
              <a:gd name="connsiteX57" fmla="*/ 286094 w 5584471"/>
              <a:gd name="connsiteY57" fmla="*/ 1131148 h 1382514"/>
              <a:gd name="connsiteX58" fmla="*/ 233177 w 5584471"/>
              <a:gd name="connsiteY58" fmla="*/ 1117918 h 1382514"/>
              <a:gd name="connsiteX59" fmla="*/ 167030 w 5584471"/>
              <a:gd name="connsiteY59" fmla="*/ 1084844 h 1382514"/>
              <a:gd name="connsiteX60" fmla="*/ 147186 w 5584471"/>
              <a:gd name="connsiteY60" fmla="*/ 1078229 h 1382514"/>
              <a:gd name="connsiteX61" fmla="*/ 127341 w 5584471"/>
              <a:gd name="connsiteY61" fmla="*/ 1045154 h 1382514"/>
              <a:gd name="connsiteX62" fmla="*/ 81038 w 5584471"/>
              <a:gd name="connsiteY62" fmla="*/ 998850 h 1382514"/>
              <a:gd name="connsiteX63" fmla="*/ 74424 w 5584471"/>
              <a:gd name="connsiteY63" fmla="*/ 979005 h 1382514"/>
              <a:gd name="connsiteX64" fmla="*/ 67809 w 5584471"/>
              <a:gd name="connsiteY64" fmla="*/ 945931 h 1382514"/>
              <a:gd name="connsiteX65" fmla="*/ 54580 w 5584471"/>
              <a:gd name="connsiteY65" fmla="*/ 926086 h 1382514"/>
              <a:gd name="connsiteX66" fmla="*/ 47965 w 5584471"/>
              <a:gd name="connsiteY66" fmla="*/ 906241 h 1382514"/>
              <a:gd name="connsiteX67" fmla="*/ 34736 w 5584471"/>
              <a:gd name="connsiteY67" fmla="*/ 886397 h 1382514"/>
              <a:gd name="connsiteX68" fmla="*/ 14891 w 5584471"/>
              <a:gd name="connsiteY68" fmla="*/ 846707 h 1382514"/>
              <a:gd name="connsiteX69" fmla="*/ 14891 w 5584471"/>
              <a:gd name="connsiteY69" fmla="*/ 714409 h 1382514"/>
              <a:gd name="connsiteX70" fmla="*/ 21506 w 5584471"/>
              <a:gd name="connsiteY70" fmla="*/ 694565 h 1382514"/>
              <a:gd name="connsiteX71" fmla="*/ 61194 w 5584471"/>
              <a:gd name="connsiteY71" fmla="*/ 661490 h 1382514"/>
              <a:gd name="connsiteX72" fmla="*/ 100883 w 5584471"/>
              <a:gd name="connsiteY72" fmla="*/ 628416 h 1382514"/>
              <a:gd name="connsiteX73" fmla="*/ 239791 w 5584471"/>
              <a:gd name="connsiteY73" fmla="*/ 542422 h 1382514"/>
              <a:gd name="connsiteX74" fmla="*/ 398544 w 5584471"/>
              <a:gd name="connsiteY74" fmla="*/ 469658 h 1382514"/>
              <a:gd name="connsiteX75" fmla="*/ 497765 w 5584471"/>
              <a:gd name="connsiteY75" fmla="*/ 449813 h 1382514"/>
              <a:gd name="connsiteX76" fmla="*/ 524224 w 5584471"/>
              <a:gd name="connsiteY76" fmla="*/ 443198 h 1382514"/>
              <a:gd name="connsiteX77" fmla="*/ 596985 w 5584471"/>
              <a:gd name="connsiteY77" fmla="*/ 423354 h 1382514"/>
              <a:gd name="connsiteX78" fmla="*/ 775582 w 5584471"/>
              <a:gd name="connsiteY78" fmla="*/ 396894 h 1382514"/>
              <a:gd name="connsiteX79" fmla="*/ 881418 w 5584471"/>
              <a:gd name="connsiteY79" fmla="*/ 383664 h 1382514"/>
              <a:gd name="connsiteX80" fmla="*/ 927720 w 5584471"/>
              <a:gd name="connsiteY80" fmla="*/ 377049 h 1382514"/>
              <a:gd name="connsiteX81" fmla="*/ 980638 w 5584471"/>
              <a:gd name="connsiteY81" fmla="*/ 363819 h 1382514"/>
              <a:gd name="connsiteX82" fmla="*/ 1271685 w 5584471"/>
              <a:gd name="connsiteY82" fmla="*/ 337360 h 1382514"/>
              <a:gd name="connsiteX83" fmla="*/ 1324603 w 5584471"/>
              <a:gd name="connsiteY83" fmla="*/ 330745 h 1382514"/>
              <a:gd name="connsiteX84" fmla="*/ 1827320 w 5584471"/>
              <a:gd name="connsiteY84" fmla="*/ 310900 h 1382514"/>
              <a:gd name="connsiteX85" fmla="*/ 1986073 w 5584471"/>
              <a:gd name="connsiteY85" fmla="*/ 304285 h 1382514"/>
              <a:gd name="connsiteX86" fmla="*/ 2078679 w 5584471"/>
              <a:gd name="connsiteY86" fmla="*/ 297670 h 1382514"/>
              <a:gd name="connsiteX87" fmla="*/ 2303579 w 5584471"/>
              <a:gd name="connsiteY87" fmla="*/ 291055 h 1382514"/>
              <a:gd name="connsiteX88" fmla="*/ 2435873 w 5584471"/>
              <a:gd name="connsiteY88" fmla="*/ 277826 h 1382514"/>
              <a:gd name="connsiteX89" fmla="*/ 2667387 w 5584471"/>
              <a:gd name="connsiteY89" fmla="*/ 264596 h 1382514"/>
              <a:gd name="connsiteX90" fmla="*/ 2879058 w 5584471"/>
              <a:gd name="connsiteY90" fmla="*/ 251366 h 1382514"/>
              <a:gd name="connsiteX91" fmla="*/ 2978278 w 5584471"/>
              <a:gd name="connsiteY91" fmla="*/ 238136 h 1382514"/>
              <a:gd name="connsiteX92" fmla="*/ 3070884 w 5584471"/>
              <a:gd name="connsiteY92" fmla="*/ 231521 h 1382514"/>
              <a:gd name="connsiteX93" fmla="*/ 3137031 w 5584471"/>
              <a:gd name="connsiteY93" fmla="*/ 224906 h 1382514"/>
              <a:gd name="connsiteX94" fmla="*/ 3302399 w 5584471"/>
              <a:gd name="connsiteY94" fmla="*/ 218292 h 1382514"/>
              <a:gd name="connsiteX95" fmla="*/ 3361931 w 5584471"/>
              <a:gd name="connsiteY95" fmla="*/ 211677 h 1382514"/>
              <a:gd name="connsiteX96" fmla="*/ 3441308 w 5584471"/>
              <a:gd name="connsiteY96" fmla="*/ 198447 h 1382514"/>
              <a:gd name="connsiteX97" fmla="*/ 2905517 w 5584471"/>
              <a:gd name="connsiteY97" fmla="*/ 205062 h 1382514"/>
              <a:gd name="connsiteX98" fmla="*/ 2819526 w 5584471"/>
              <a:gd name="connsiteY98" fmla="*/ 218292 h 1382514"/>
              <a:gd name="connsiteX99" fmla="*/ 2660773 w 5584471"/>
              <a:gd name="connsiteY99" fmla="*/ 304285 h 1382514"/>
              <a:gd name="connsiteX100" fmla="*/ 2607855 w 5584471"/>
              <a:gd name="connsiteY100" fmla="*/ 343975 h 1382514"/>
              <a:gd name="connsiteX101" fmla="*/ 2581396 w 5584471"/>
              <a:gd name="connsiteY101" fmla="*/ 383664 h 1382514"/>
              <a:gd name="connsiteX102" fmla="*/ 2561552 w 5584471"/>
              <a:gd name="connsiteY102" fmla="*/ 403509 h 1382514"/>
              <a:gd name="connsiteX103" fmla="*/ 2528479 w 5584471"/>
              <a:gd name="connsiteY103" fmla="*/ 456428 h 1382514"/>
              <a:gd name="connsiteX104" fmla="*/ 2502020 w 5584471"/>
              <a:gd name="connsiteY104" fmla="*/ 489503 h 1382514"/>
              <a:gd name="connsiteX105" fmla="*/ 2475561 w 5584471"/>
              <a:gd name="connsiteY105" fmla="*/ 509347 h 1382514"/>
              <a:gd name="connsiteX106" fmla="*/ 2442487 w 5584471"/>
              <a:gd name="connsiteY106" fmla="*/ 542422 h 1382514"/>
              <a:gd name="connsiteX107" fmla="*/ 2535093 w 5584471"/>
              <a:gd name="connsiteY107" fmla="*/ 509347 h 1382514"/>
              <a:gd name="connsiteX108" fmla="*/ 2581396 w 5584471"/>
              <a:gd name="connsiteY108" fmla="*/ 496117 h 1382514"/>
              <a:gd name="connsiteX109" fmla="*/ 2647543 w 5584471"/>
              <a:gd name="connsiteY109" fmla="*/ 489503 h 1382514"/>
              <a:gd name="connsiteX110" fmla="*/ 2991508 w 5584471"/>
              <a:gd name="connsiteY110" fmla="*/ 469658 h 1382514"/>
              <a:gd name="connsiteX111" fmla="*/ 3223022 w 5584471"/>
              <a:gd name="connsiteY111" fmla="*/ 476273 h 1382514"/>
              <a:gd name="connsiteX112" fmla="*/ 3249481 w 5584471"/>
              <a:gd name="connsiteY112" fmla="*/ 496117 h 1382514"/>
              <a:gd name="connsiteX113" fmla="*/ 3289169 w 5584471"/>
              <a:gd name="connsiteY113" fmla="*/ 509347 h 1382514"/>
              <a:gd name="connsiteX114" fmla="*/ 3500840 w 5584471"/>
              <a:gd name="connsiteY114" fmla="*/ 502732 h 1382514"/>
              <a:gd name="connsiteX115" fmla="*/ 3560372 w 5584471"/>
              <a:gd name="connsiteY115" fmla="*/ 449813 h 1382514"/>
              <a:gd name="connsiteX116" fmla="*/ 3586831 w 5584471"/>
              <a:gd name="connsiteY116" fmla="*/ 410124 h 1382514"/>
              <a:gd name="connsiteX117" fmla="*/ 3580216 w 5584471"/>
              <a:gd name="connsiteY117" fmla="*/ 310900 h 1382514"/>
              <a:gd name="connsiteX118" fmla="*/ 3566987 w 5584471"/>
              <a:gd name="connsiteY118" fmla="*/ 291055 h 1382514"/>
              <a:gd name="connsiteX119" fmla="*/ 3580216 w 5584471"/>
              <a:gd name="connsiteY119" fmla="*/ 317515 h 1382514"/>
              <a:gd name="connsiteX120" fmla="*/ 3626519 w 5584471"/>
              <a:gd name="connsiteY120" fmla="*/ 357205 h 1382514"/>
              <a:gd name="connsiteX121" fmla="*/ 3639749 w 5584471"/>
              <a:gd name="connsiteY121" fmla="*/ 403509 h 1382514"/>
              <a:gd name="connsiteX122" fmla="*/ 3626519 w 5584471"/>
              <a:gd name="connsiteY122" fmla="*/ 469658 h 1382514"/>
              <a:gd name="connsiteX123" fmla="*/ 3606675 w 5584471"/>
              <a:gd name="connsiteY123" fmla="*/ 496117 h 1382514"/>
              <a:gd name="connsiteX124" fmla="*/ 3560372 w 5584471"/>
              <a:gd name="connsiteY124" fmla="*/ 529192 h 1382514"/>
              <a:gd name="connsiteX125" fmla="*/ 3520684 w 5584471"/>
              <a:gd name="connsiteY125" fmla="*/ 535807 h 1382514"/>
              <a:gd name="connsiteX126" fmla="*/ 3474381 w 5584471"/>
              <a:gd name="connsiteY126" fmla="*/ 549037 h 1382514"/>
              <a:gd name="connsiteX127" fmla="*/ 3335472 w 5584471"/>
              <a:gd name="connsiteY127" fmla="*/ 562266 h 1382514"/>
              <a:gd name="connsiteX128" fmla="*/ 3275940 w 5584471"/>
              <a:gd name="connsiteY128" fmla="*/ 568881 h 1382514"/>
              <a:gd name="connsiteX129" fmla="*/ 3229637 w 5584471"/>
              <a:gd name="connsiteY129" fmla="*/ 582111 h 1382514"/>
              <a:gd name="connsiteX130" fmla="*/ 3183334 w 5584471"/>
              <a:gd name="connsiteY130" fmla="*/ 588726 h 1382514"/>
              <a:gd name="connsiteX131" fmla="*/ 2296964 w 5584471"/>
              <a:gd name="connsiteY131" fmla="*/ 575496 h 1382514"/>
              <a:gd name="connsiteX132" fmla="*/ 2230817 w 5584471"/>
              <a:gd name="connsiteY132" fmla="*/ 568881 h 1382514"/>
              <a:gd name="connsiteX133" fmla="*/ 2138211 w 5584471"/>
              <a:gd name="connsiteY133" fmla="*/ 535807 h 1382514"/>
              <a:gd name="connsiteX134" fmla="*/ 2098523 w 5584471"/>
              <a:gd name="connsiteY134" fmla="*/ 529192 h 1382514"/>
              <a:gd name="connsiteX135" fmla="*/ 2065449 w 5584471"/>
              <a:gd name="connsiteY135" fmla="*/ 509347 h 1382514"/>
              <a:gd name="connsiteX136" fmla="*/ 2032376 w 5584471"/>
              <a:gd name="connsiteY136" fmla="*/ 469658 h 1382514"/>
              <a:gd name="connsiteX137" fmla="*/ 2019146 w 5584471"/>
              <a:gd name="connsiteY137" fmla="*/ 456428 h 1382514"/>
              <a:gd name="connsiteX138" fmla="*/ 2005917 w 5584471"/>
              <a:gd name="connsiteY138" fmla="*/ 429968 h 1382514"/>
              <a:gd name="connsiteX139" fmla="*/ 1979458 w 5584471"/>
              <a:gd name="connsiteY139" fmla="*/ 390279 h 1382514"/>
              <a:gd name="connsiteX140" fmla="*/ 1966229 w 5584471"/>
              <a:gd name="connsiteY140" fmla="*/ 350590 h 1382514"/>
              <a:gd name="connsiteX141" fmla="*/ 1972844 w 5584471"/>
              <a:gd name="connsiteY141" fmla="*/ 271211 h 1382514"/>
              <a:gd name="connsiteX142" fmla="*/ 1979458 w 5584471"/>
              <a:gd name="connsiteY142" fmla="*/ 251366 h 1382514"/>
              <a:gd name="connsiteX143" fmla="*/ 2032376 w 5584471"/>
              <a:gd name="connsiteY143" fmla="*/ 185217 h 1382514"/>
              <a:gd name="connsiteX144" fmla="*/ 2058835 w 5584471"/>
              <a:gd name="connsiteY144" fmla="*/ 165372 h 1382514"/>
              <a:gd name="connsiteX145" fmla="*/ 2078679 w 5584471"/>
              <a:gd name="connsiteY145" fmla="*/ 158757 h 1382514"/>
              <a:gd name="connsiteX146" fmla="*/ 2111752 w 5584471"/>
              <a:gd name="connsiteY146" fmla="*/ 145528 h 1382514"/>
              <a:gd name="connsiteX147" fmla="*/ 2164670 w 5584471"/>
              <a:gd name="connsiteY147" fmla="*/ 125683 h 1382514"/>
              <a:gd name="connsiteX148" fmla="*/ 2204358 w 5584471"/>
              <a:gd name="connsiteY148" fmla="*/ 112453 h 1382514"/>
              <a:gd name="connsiteX149" fmla="*/ 2263890 w 5584471"/>
              <a:gd name="connsiteY149" fmla="*/ 105838 h 1382514"/>
              <a:gd name="connsiteX150" fmla="*/ 2356496 w 5584471"/>
              <a:gd name="connsiteY150" fmla="*/ 92608 h 1382514"/>
              <a:gd name="connsiteX151" fmla="*/ 2435873 w 5584471"/>
              <a:gd name="connsiteY151" fmla="*/ 85994 h 1382514"/>
              <a:gd name="connsiteX152" fmla="*/ 2647543 w 5584471"/>
              <a:gd name="connsiteY152" fmla="*/ 79379 h 1382514"/>
              <a:gd name="connsiteX153" fmla="*/ 2812911 w 5584471"/>
              <a:gd name="connsiteY153" fmla="*/ 66149 h 1382514"/>
              <a:gd name="connsiteX154" fmla="*/ 3024581 w 5584471"/>
              <a:gd name="connsiteY154" fmla="*/ 59534 h 1382514"/>
              <a:gd name="connsiteX155" fmla="*/ 3123802 w 5584471"/>
              <a:gd name="connsiteY155" fmla="*/ 52919 h 1382514"/>
              <a:gd name="connsiteX156" fmla="*/ 3203178 w 5584471"/>
              <a:gd name="connsiteY156" fmla="*/ 39689 h 1382514"/>
              <a:gd name="connsiteX157" fmla="*/ 3295784 w 5584471"/>
              <a:gd name="connsiteY157" fmla="*/ 33074 h 1382514"/>
              <a:gd name="connsiteX158" fmla="*/ 3368546 w 5584471"/>
              <a:gd name="connsiteY158" fmla="*/ 26459 h 1382514"/>
              <a:gd name="connsiteX159" fmla="*/ 3540528 w 5584471"/>
              <a:gd name="connsiteY159" fmla="*/ 19844 h 1382514"/>
              <a:gd name="connsiteX160" fmla="*/ 3838190 w 5584471"/>
              <a:gd name="connsiteY160" fmla="*/ 6615 h 1382514"/>
              <a:gd name="connsiteX161" fmla="*/ 4096163 w 5584471"/>
              <a:gd name="connsiteY161" fmla="*/ 0 h 1382514"/>
              <a:gd name="connsiteX162" fmla="*/ 4843625 w 5584471"/>
              <a:gd name="connsiteY162" fmla="*/ 13230 h 1382514"/>
              <a:gd name="connsiteX163" fmla="*/ 5002377 w 5584471"/>
              <a:gd name="connsiteY163" fmla="*/ 26459 h 1382514"/>
              <a:gd name="connsiteX164" fmla="*/ 5128057 w 5584471"/>
              <a:gd name="connsiteY164" fmla="*/ 39689 h 1382514"/>
              <a:gd name="connsiteX165" fmla="*/ 5167745 w 5584471"/>
              <a:gd name="connsiteY165" fmla="*/ 46304 h 1382514"/>
              <a:gd name="connsiteX166" fmla="*/ 5214048 w 5584471"/>
              <a:gd name="connsiteY166" fmla="*/ 52919 h 1382514"/>
              <a:gd name="connsiteX167" fmla="*/ 5273580 w 5584471"/>
              <a:gd name="connsiteY167" fmla="*/ 66149 h 1382514"/>
              <a:gd name="connsiteX168" fmla="*/ 5366186 w 5584471"/>
              <a:gd name="connsiteY168" fmla="*/ 72764 h 1382514"/>
              <a:gd name="connsiteX169" fmla="*/ 5412489 w 5584471"/>
              <a:gd name="connsiteY169" fmla="*/ 92608 h 1382514"/>
              <a:gd name="connsiteX170" fmla="*/ 5445563 w 5584471"/>
              <a:gd name="connsiteY170" fmla="*/ 105838 h 1382514"/>
              <a:gd name="connsiteX171" fmla="*/ 5511710 w 5584471"/>
              <a:gd name="connsiteY171" fmla="*/ 119068 h 1382514"/>
              <a:gd name="connsiteX172" fmla="*/ 5558013 w 5584471"/>
              <a:gd name="connsiteY172" fmla="*/ 171987 h 1382514"/>
              <a:gd name="connsiteX173" fmla="*/ 5564627 w 5584471"/>
              <a:gd name="connsiteY173" fmla="*/ 191832 h 1382514"/>
              <a:gd name="connsiteX174" fmla="*/ 5577857 w 5584471"/>
              <a:gd name="connsiteY174" fmla="*/ 211677 h 1382514"/>
              <a:gd name="connsiteX175" fmla="*/ 5584471 w 5584471"/>
              <a:gd name="connsiteY175" fmla="*/ 231521 h 1382514"/>
              <a:gd name="connsiteX176" fmla="*/ 5571242 w 5584471"/>
              <a:gd name="connsiteY176" fmla="*/ 343975 h 1382514"/>
              <a:gd name="connsiteX177" fmla="*/ 5558013 w 5584471"/>
              <a:gd name="connsiteY177" fmla="*/ 370434 h 1382514"/>
              <a:gd name="connsiteX178" fmla="*/ 5544783 w 5584471"/>
              <a:gd name="connsiteY178" fmla="*/ 443198 h 1382514"/>
              <a:gd name="connsiteX179" fmla="*/ 5524939 w 5584471"/>
              <a:gd name="connsiteY179" fmla="*/ 489503 h 1382514"/>
              <a:gd name="connsiteX180" fmla="*/ 5518324 w 5584471"/>
              <a:gd name="connsiteY180" fmla="*/ 515962 h 1382514"/>
              <a:gd name="connsiteX181" fmla="*/ 5505095 w 5584471"/>
              <a:gd name="connsiteY181" fmla="*/ 549037 h 1382514"/>
              <a:gd name="connsiteX182" fmla="*/ 5498480 w 5584471"/>
              <a:gd name="connsiteY182" fmla="*/ 568881 h 1382514"/>
              <a:gd name="connsiteX183" fmla="*/ 5485251 w 5584471"/>
              <a:gd name="connsiteY183" fmla="*/ 588726 h 1382514"/>
              <a:gd name="connsiteX184" fmla="*/ 5478636 w 5584471"/>
              <a:gd name="connsiteY184" fmla="*/ 608571 h 1382514"/>
              <a:gd name="connsiteX185" fmla="*/ 5465407 w 5584471"/>
              <a:gd name="connsiteY185" fmla="*/ 628416 h 1382514"/>
              <a:gd name="connsiteX186" fmla="*/ 5445563 w 5584471"/>
              <a:gd name="connsiteY186" fmla="*/ 668105 h 1382514"/>
              <a:gd name="connsiteX187" fmla="*/ 5432333 w 5584471"/>
              <a:gd name="connsiteY187" fmla="*/ 767328 h 1382514"/>
              <a:gd name="connsiteX188" fmla="*/ 5425718 w 5584471"/>
              <a:gd name="connsiteY188" fmla="*/ 800403 h 1382514"/>
              <a:gd name="connsiteX189" fmla="*/ 5419104 w 5584471"/>
              <a:gd name="connsiteY189" fmla="*/ 866552 h 1382514"/>
              <a:gd name="connsiteX190" fmla="*/ 5392645 w 5584471"/>
              <a:gd name="connsiteY190" fmla="*/ 906241 h 1382514"/>
              <a:gd name="connsiteX191" fmla="*/ 5359571 w 5584471"/>
              <a:gd name="connsiteY191" fmla="*/ 932701 h 1382514"/>
              <a:gd name="connsiteX192" fmla="*/ 5346342 w 5584471"/>
              <a:gd name="connsiteY192" fmla="*/ 952546 h 1382514"/>
              <a:gd name="connsiteX193" fmla="*/ 5240507 w 5584471"/>
              <a:gd name="connsiteY193" fmla="*/ 979005 h 1382514"/>
              <a:gd name="connsiteX194" fmla="*/ 5214048 w 5584471"/>
              <a:gd name="connsiteY194" fmla="*/ 985620 h 1382514"/>
              <a:gd name="connsiteX195" fmla="*/ 4671642 w 5584471"/>
              <a:gd name="connsiteY195" fmla="*/ 992235 h 1382514"/>
              <a:gd name="connsiteX196" fmla="*/ 4651798 w 5584471"/>
              <a:gd name="connsiteY196" fmla="*/ 1012080 h 1382514"/>
              <a:gd name="connsiteX197" fmla="*/ 4631954 w 5584471"/>
              <a:gd name="connsiteY197" fmla="*/ 1018695 h 1382514"/>
              <a:gd name="connsiteX198" fmla="*/ 4565807 w 5584471"/>
              <a:gd name="connsiteY198" fmla="*/ 1025310 h 1382514"/>
              <a:gd name="connsiteX199" fmla="*/ 4512889 w 5584471"/>
              <a:gd name="connsiteY199" fmla="*/ 1018695 h 1382514"/>
              <a:gd name="connsiteX200" fmla="*/ 4658413 w 5584471"/>
              <a:gd name="connsiteY200" fmla="*/ 476273 h 1382514"/>
              <a:gd name="connsiteX201" fmla="*/ 4658413 w 5584471"/>
              <a:gd name="connsiteY201" fmla="*/ 476273 h 138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5584471" h="1382514">
                <a:moveTo>
                  <a:pt x="4565807" y="1025310"/>
                </a:moveTo>
                <a:lnTo>
                  <a:pt x="4565807" y="1025310"/>
                </a:lnTo>
                <a:cubicBezTo>
                  <a:pt x="4521709" y="1029720"/>
                  <a:pt x="4477817" y="1037431"/>
                  <a:pt x="4433513" y="1038539"/>
                </a:cubicBezTo>
                <a:cubicBezTo>
                  <a:pt x="4389374" y="1039643"/>
                  <a:pt x="4345351" y="1033283"/>
                  <a:pt x="4301219" y="1031925"/>
                </a:cubicBezTo>
                <a:lnTo>
                  <a:pt x="4003557" y="1025310"/>
                </a:lnTo>
                <a:lnTo>
                  <a:pt x="3646363" y="1038539"/>
                </a:lnTo>
                <a:cubicBezTo>
                  <a:pt x="3174903" y="1053272"/>
                  <a:pt x="3534786" y="1037237"/>
                  <a:pt x="3229637" y="1051769"/>
                </a:cubicBezTo>
                <a:cubicBezTo>
                  <a:pt x="3100918" y="1067859"/>
                  <a:pt x="3261486" y="1048230"/>
                  <a:pt x="3110572" y="1064999"/>
                </a:cubicBezTo>
                <a:cubicBezTo>
                  <a:pt x="3015272" y="1075588"/>
                  <a:pt x="3081519" y="1071850"/>
                  <a:pt x="2938590" y="1084844"/>
                </a:cubicBezTo>
                <a:cubicBezTo>
                  <a:pt x="2914336" y="1087049"/>
                  <a:pt x="2890033" y="1088769"/>
                  <a:pt x="2865828" y="1091459"/>
                </a:cubicBezTo>
                <a:cubicBezTo>
                  <a:pt x="2850333" y="1093181"/>
                  <a:pt x="2835021" y="1096352"/>
                  <a:pt x="2819526" y="1098074"/>
                </a:cubicBezTo>
                <a:cubicBezTo>
                  <a:pt x="2795321" y="1100763"/>
                  <a:pt x="2770913" y="1101538"/>
                  <a:pt x="2746764" y="1104688"/>
                </a:cubicBezTo>
                <a:cubicBezTo>
                  <a:pt x="2720165" y="1108157"/>
                  <a:pt x="2694004" y="1114591"/>
                  <a:pt x="2667387" y="1117918"/>
                </a:cubicBezTo>
                <a:lnTo>
                  <a:pt x="2614470" y="1124533"/>
                </a:lnTo>
                <a:lnTo>
                  <a:pt x="2521864" y="1137763"/>
                </a:lnTo>
                <a:cubicBezTo>
                  <a:pt x="2470871" y="1144137"/>
                  <a:pt x="2443413" y="1146839"/>
                  <a:pt x="2389570" y="1157608"/>
                </a:cubicBezTo>
                <a:cubicBezTo>
                  <a:pt x="2378545" y="1159813"/>
                  <a:pt x="2367403" y="1161496"/>
                  <a:pt x="2356496" y="1164223"/>
                </a:cubicBezTo>
                <a:cubicBezTo>
                  <a:pt x="2349732" y="1165914"/>
                  <a:pt x="2343489" y="1169470"/>
                  <a:pt x="2336652" y="1170837"/>
                </a:cubicBezTo>
                <a:cubicBezTo>
                  <a:pt x="2321364" y="1173895"/>
                  <a:pt x="2305689" y="1174663"/>
                  <a:pt x="2290349" y="1177452"/>
                </a:cubicBezTo>
                <a:cubicBezTo>
                  <a:pt x="2281405" y="1179078"/>
                  <a:pt x="2272765" y="1182095"/>
                  <a:pt x="2263890" y="1184067"/>
                </a:cubicBezTo>
                <a:cubicBezTo>
                  <a:pt x="2252915" y="1186506"/>
                  <a:pt x="2241907" y="1188834"/>
                  <a:pt x="2230817" y="1190682"/>
                </a:cubicBezTo>
                <a:cubicBezTo>
                  <a:pt x="2215438" y="1193245"/>
                  <a:pt x="2199924" y="1194926"/>
                  <a:pt x="2184514" y="1197297"/>
                </a:cubicBezTo>
                <a:cubicBezTo>
                  <a:pt x="2171258" y="1199336"/>
                  <a:pt x="2158055" y="1201707"/>
                  <a:pt x="2144826" y="1203912"/>
                </a:cubicBezTo>
                <a:cubicBezTo>
                  <a:pt x="2118739" y="1229999"/>
                  <a:pt x="2137646" y="1215629"/>
                  <a:pt x="2078679" y="1230372"/>
                </a:cubicBezTo>
                <a:cubicBezTo>
                  <a:pt x="2069859" y="1232577"/>
                  <a:pt x="2061220" y="1235701"/>
                  <a:pt x="2052220" y="1236987"/>
                </a:cubicBezTo>
                <a:cubicBezTo>
                  <a:pt x="1979633" y="1247355"/>
                  <a:pt x="2021454" y="1242306"/>
                  <a:pt x="1926541" y="1250216"/>
                </a:cubicBezTo>
                <a:lnTo>
                  <a:pt x="1886852" y="1263446"/>
                </a:lnTo>
                <a:cubicBezTo>
                  <a:pt x="1880237" y="1265651"/>
                  <a:pt x="1873845" y="1268693"/>
                  <a:pt x="1867008" y="1270061"/>
                </a:cubicBezTo>
                <a:lnTo>
                  <a:pt x="1833935" y="1276676"/>
                </a:lnTo>
                <a:cubicBezTo>
                  <a:pt x="1820740" y="1279075"/>
                  <a:pt x="1807258" y="1280038"/>
                  <a:pt x="1794247" y="1283291"/>
                </a:cubicBezTo>
                <a:cubicBezTo>
                  <a:pt x="1780718" y="1286673"/>
                  <a:pt x="1768232" y="1293786"/>
                  <a:pt x="1754558" y="1296521"/>
                </a:cubicBezTo>
                <a:cubicBezTo>
                  <a:pt x="1743534" y="1298726"/>
                  <a:pt x="1732332" y="1300178"/>
                  <a:pt x="1721485" y="1303136"/>
                </a:cubicBezTo>
                <a:cubicBezTo>
                  <a:pt x="1708031" y="1306805"/>
                  <a:pt x="1695026" y="1311955"/>
                  <a:pt x="1681797" y="1316365"/>
                </a:cubicBezTo>
                <a:cubicBezTo>
                  <a:pt x="1675182" y="1318570"/>
                  <a:pt x="1668717" y="1321289"/>
                  <a:pt x="1661952" y="1322980"/>
                </a:cubicBezTo>
                <a:cubicBezTo>
                  <a:pt x="1653133" y="1325185"/>
                  <a:pt x="1644201" y="1326983"/>
                  <a:pt x="1635494" y="1329595"/>
                </a:cubicBezTo>
                <a:cubicBezTo>
                  <a:pt x="1622137" y="1333602"/>
                  <a:pt x="1609035" y="1338415"/>
                  <a:pt x="1595805" y="1342825"/>
                </a:cubicBezTo>
                <a:cubicBezTo>
                  <a:pt x="1589190" y="1345030"/>
                  <a:pt x="1581762" y="1345572"/>
                  <a:pt x="1575961" y="1349440"/>
                </a:cubicBezTo>
                <a:cubicBezTo>
                  <a:pt x="1554220" y="1363934"/>
                  <a:pt x="1560234" y="1362439"/>
                  <a:pt x="1536273" y="1369285"/>
                </a:cubicBezTo>
                <a:cubicBezTo>
                  <a:pt x="1499824" y="1379699"/>
                  <a:pt x="1498249" y="1377184"/>
                  <a:pt x="1450282" y="1382514"/>
                </a:cubicBezTo>
                <a:cubicBezTo>
                  <a:pt x="1441462" y="1380309"/>
                  <a:pt x="1430807" y="1381719"/>
                  <a:pt x="1423823" y="1375899"/>
                </a:cubicBezTo>
                <a:cubicBezTo>
                  <a:pt x="1416248" y="1369586"/>
                  <a:pt x="1416064" y="1357645"/>
                  <a:pt x="1410594" y="1349440"/>
                </a:cubicBezTo>
                <a:cubicBezTo>
                  <a:pt x="1407135" y="1344251"/>
                  <a:pt x="1402234" y="1340106"/>
                  <a:pt x="1397364" y="1336210"/>
                </a:cubicBezTo>
                <a:cubicBezTo>
                  <a:pt x="1391156" y="1331244"/>
                  <a:pt x="1383989" y="1327601"/>
                  <a:pt x="1377520" y="1322980"/>
                </a:cubicBezTo>
                <a:cubicBezTo>
                  <a:pt x="1368549" y="1316572"/>
                  <a:pt x="1360698" y="1308490"/>
                  <a:pt x="1351061" y="1303136"/>
                </a:cubicBezTo>
                <a:cubicBezTo>
                  <a:pt x="1340682" y="1297370"/>
                  <a:pt x="1329147" y="1293964"/>
                  <a:pt x="1317988" y="1289906"/>
                </a:cubicBezTo>
                <a:cubicBezTo>
                  <a:pt x="1304883" y="1285140"/>
                  <a:pt x="1292188" y="1277939"/>
                  <a:pt x="1278300" y="1276676"/>
                </a:cubicBezTo>
                <a:cubicBezTo>
                  <a:pt x="1254046" y="1274471"/>
                  <a:pt x="1229857" y="1271376"/>
                  <a:pt x="1205538" y="1270061"/>
                </a:cubicBezTo>
                <a:cubicBezTo>
                  <a:pt x="1148252" y="1266964"/>
                  <a:pt x="1090869" y="1265993"/>
                  <a:pt x="1033556" y="1263446"/>
                </a:cubicBezTo>
                <a:cubicBezTo>
                  <a:pt x="945106" y="1259515"/>
                  <a:pt x="856851" y="1254586"/>
                  <a:pt x="768968" y="1243601"/>
                </a:cubicBezTo>
                <a:cubicBezTo>
                  <a:pt x="735859" y="1239462"/>
                  <a:pt x="702705" y="1235576"/>
                  <a:pt x="669747" y="1230372"/>
                </a:cubicBezTo>
                <a:cubicBezTo>
                  <a:pt x="660767" y="1228954"/>
                  <a:pt x="652163" y="1225729"/>
                  <a:pt x="643288" y="1223757"/>
                </a:cubicBezTo>
                <a:cubicBezTo>
                  <a:pt x="632313" y="1221318"/>
                  <a:pt x="621170" y="1219670"/>
                  <a:pt x="610215" y="1217142"/>
                </a:cubicBezTo>
                <a:cubicBezTo>
                  <a:pt x="592498" y="1213053"/>
                  <a:pt x="574996" y="1208077"/>
                  <a:pt x="557297" y="1203912"/>
                </a:cubicBezTo>
                <a:cubicBezTo>
                  <a:pt x="537509" y="1199256"/>
                  <a:pt x="517486" y="1195613"/>
                  <a:pt x="497765" y="1190682"/>
                </a:cubicBezTo>
                <a:cubicBezTo>
                  <a:pt x="482192" y="1186789"/>
                  <a:pt x="467202" y="1180600"/>
                  <a:pt x="451462" y="1177452"/>
                </a:cubicBezTo>
                <a:cubicBezTo>
                  <a:pt x="434031" y="1173966"/>
                  <a:pt x="416183" y="1173042"/>
                  <a:pt x="398544" y="1170837"/>
                </a:cubicBezTo>
                <a:cubicBezTo>
                  <a:pt x="318924" y="1131027"/>
                  <a:pt x="398777" y="1166090"/>
                  <a:pt x="319168" y="1144378"/>
                </a:cubicBezTo>
                <a:cubicBezTo>
                  <a:pt x="307712" y="1141254"/>
                  <a:pt x="297443" y="1134640"/>
                  <a:pt x="286094" y="1131148"/>
                </a:cubicBezTo>
                <a:cubicBezTo>
                  <a:pt x="268716" y="1125801"/>
                  <a:pt x="233177" y="1117918"/>
                  <a:pt x="233177" y="1117918"/>
                </a:cubicBezTo>
                <a:cubicBezTo>
                  <a:pt x="195562" y="1089707"/>
                  <a:pt x="217177" y="1101560"/>
                  <a:pt x="167030" y="1084844"/>
                </a:cubicBezTo>
                <a:lnTo>
                  <a:pt x="147186" y="1078229"/>
                </a:lnTo>
                <a:cubicBezTo>
                  <a:pt x="134537" y="1040283"/>
                  <a:pt x="149134" y="1074212"/>
                  <a:pt x="127341" y="1045154"/>
                </a:cubicBezTo>
                <a:cubicBezTo>
                  <a:pt x="91960" y="997978"/>
                  <a:pt x="118184" y="1011232"/>
                  <a:pt x="81038" y="998850"/>
                </a:cubicBezTo>
                <a:cubicBezTo>
                  <a:pt x="78833" y="992235"/>
                  <a:pt x="76115" y="985770"/>
                  <a:pt x="74424" y="979005"/>
                </a:cubicBezTo>
                <a:cubicBezTo>
                  <a:pt x="71697" y="968098"/>
                  <a:pt x="71757" y="956458"/>
                  <a:pt x="67809" y="945931"/>
                </a:cubicBezTo>
                <a:cubicBezTo>
                  <a:pt x="65018" y="938487"/>
                  <a:pt x="58135" y="933197"/>
                  <a:pt x="54580" y="926086"/>
                </a:cubicBezTo>
                <a:cubicBezTo>
                  <a:pt x="51462" y="919849"/>
                  <a:pt x="51083" y="912478"/>
                  <a:pt x="47965" y="906241"/>
                </a:cubicBezTo>
                <a:cubicBezTo>
                  <a:pt x="44410" y="899130"/>
                  <a:pt x="38291" y="893508"/>
                  <a:pt x="34736" y="886397"/>
                </a:cubicBezTo>
                <a:cubicBezTo>
                  <a:pt x="7351" y="831627"/>
                  <a:pt x="52803" y="903575"/>
                  <a:pt x="14891" y="846707"/>
                </a:cubicBezTo>
                <a:cubicBezTo>
                  <a:pt x="-7152" y="780573"/>
                  <a:pt x="-2649" y="813806"/>
                  <a:pt x="14891" y="714409"/>
                </a:cubicBezTo>
                <a:cubicBezTo>
                  <a:pt x="16103" y="707543"/>
                  <a:pt x="17638" y="700366"/>
                  <a:pt x="21506" y="694565"/>
                </a:cubicBezTo>
                <a:cubicBezTo>
                  <a:pt x="34343" y="675309"/>
                  <a:pt x="44298" y="674631"/>
                  <a:pt x="61194" y="661490"/>
                </a:cubicBezTo>
                <a:cubicBezTo>
                  <a:pt x="74787" y="650917"/>
                  <a:pt x="87106" y="638749"/>
                  <a:pt x="100883" y="628416"/>
                </a:cubicBezTo>
                <a:cubicBezTo>
                  <a:pt x="225197" y="535178"/>
                  <a:pt x="150633" y="584879"/>
                  <a:pt x="239791" y="542422"/>
                </a:cubicBezTo>
                <a:cubicBezTo>
                  <a:pt x="295628" y="515832"/>
                  <a:pt x="340268" y="488061"/>
                  <a:pt x="398544" y="469658"/>
                </a:cubicBezTo>
                <a:cubicBezTo>
                  <a:pt x="438550" y="457024"/>
                  <a:pt x="459546" y="457457"/>
                  <a:pt x="497765" y="449813"/>
                </a:cubicBezTo>
                <a:cubicBezTo>
                  <a:pt x="506680" y="448030"/>
                  <a:pt x="515404" y="445403"/>
                  <a:pt x="524224" y="443198"/>
                </a:cubicBezTo>
                <a:cubicBezTo>
                  <a:pt x="569693" y="420462"/>
                  <a:pt x="532910" y="435368"/>
                  <a:pt x="596985" y="423354"/>
                </a:cubicBezTo>
                <a:cubicBezTo>
                  <a:pt x="766007" y="391663"/>
                  <a:pt x="497812" y="431617"/>
                  <a:pt x="775582" y="396894"/>
                </a:cubicBezTo>
                <a:lnTo>
                  <a:pt x="881418" y="383664"/>
                </a:lnTo>
                <a:cubicBezTo>
                  <a:pt x="896852" y="381459"/>
                  <a:pt x="912432" y="380107"/>
                  <a:pt x="927720" y="377049"/>
                </a:cubicBezTo>
                <a:cubicBezTo>
                  <a:pt x="945549" y="373483"/>
                  <a:pt x="962638" y="366390"/>
                  <a:pt x="980638" y="363819"/>
                </a:cubicBezTo>
                <a:cubicBezTo>
                  <a:pt x="1114978" y="344627"/>
                  <a:pt x="1150576" y="344484"/>
                  <a:pt x="1271685" y="337360"/>
                </a:cubicBezTo>
                <a:cubicBezTo>
                  <a:pt x="1289324" y="335155"/>
                  <a:pt x="1306872" y="332012"/>
                  <a:pt x="1324603" y="330745"/>
                </a:cubicBezTo>
                <a:cubicBezTo>
                  <a:pt x="1589872" y="311796"/>
                  <a:pt x="1538697" y="319647"/>
                  <a:pt x="1827320" y="310900"/>
                </a:cubicBezTo>
                <a:cubicBezTo>
                  <a:pt x="1880259" y="309296"/>
                  <a:pt x="1933183" y="307069"/>
                  <a:pt x="1986073" y="304285"/>
                </a:cubicBezTo>
                <a:cubicBezTo>
                  <a:pt x="2016978" y="302658"/>
                  <a:pt x="2047759" y="298958"/>
                  <a:pt x="2078679" y="297670"/>
                </a:cubicBezTo>
                <a:cubicBezTo>
                  <a:pt x="2153613" y="294548"/>
                  <a:pt x="2228612" y="293260"/>
                  <a:pt x="2303579" y="291055"/>
                </a:cubicBezTo>
                <a:cubicBezTo>
                  <a:pt x="2347677" y="286645"/>
                  <a:pt x="2391672" y="281041"/>
                  <a:pt x="2435873" y="277826"/>
                </a:cubicBezTo>
                <a:cubicBezTo>
                  <a:pt x="2512967" y="272219"/>
                  <a:pt x="2590473" y="272288"/>
                  <a:pt x="2667387" y="264596"/>
                </a:cubicBezTo>
                <a:cubicBezTo>
                  <a:pt x="2781851" y="253149"/>
                  <a:pt x="2711398" y="258987"/>
                  <a:pt x="2879058" y="251366"/>
                </a:cubicBezTo>
                <a:cubicBezTo>
                  <a:pt x="2903594" y="247861"/>
                  <a:pt x="2954772" y="240273"/>
                  <a:pt x="2978278" y="238136"/>
                </a:cubicBezTo>
                <a:cubicBezTo>
                  <a:pt x="3009098" y="235334"/>
                  <a:pt x="3040044" y="234091"/>
                  <a:pt x="3070884" y="231521"/>
                </a:cubicBezTo>
                <a:cubicBezTo>
                  <a:pt x="3092966" y="229681"/>
                  <a:pt x="3114908" y="226170"/>
                  <a:pt x="3137031" y="224906"/>
                </a:cubicBezTo>
                <a:cubicBezTo>
                  <a:pt x="3192108" y="221759"/>
                  <a:pt x="3247276" y="220497"/>
                  <a:pt x="3302399" y="218292"/>
                </a:cubicBezTo>
                <a:cubicBezTo>
                  <a:pt x="3322243" y="216087"/>
                  <a:pt x="3342166" y="214501"/>
                  <a:pt x="3361931" y="211677"/>
                </a:cubicBezTo>
                <a:cubicBezTo>
                  <a:pt x="3388485" y="207883"/>
                  <a:pt x="3468130" y="198116"/>
                  <a:pt x="3441308" y="198447"/>
                </a:cubicBezTo>
                <a:lnTo>
                  <a:pt x="2905517" y="205062"/>
                </a:lnTo>
                <a:cubicBezTo>
                  <a:pt x="2876853" y="209472"/>
                  <a:pt x="2847039" y="209121"/>
                  <a:pt x="2819526" y="218292"/>
                </a:cubicBezTo>
                <a:cubicBezTo>
                  <a:pt x="2787425" y="228993"/>
                  <a:pt x="2694299" y="281933"/>
                  <a:pt x="2660773" y="304285"/>
                </a:cubicBezTo>
                <a:cubicBezTo>
                  <a:pt x="2642427" y="316516"/>
                  <a:pt x="2623446" y="328383"/>
                  <a:pt x="2607855" y="343975"/>
                </a:cubicBezTo>
                <a:cubicBezTo>
                  <a:pt x="2596612" y="355218"/>
                  <a:pt x="2591158" y="371113"/>
                  <a:pt x="2581396" y="383664"/>
                </a:cubicBezTo>
                <a:cubicBezTo>
                  <a:pt x="2575653" y="391048"/>
                  <a:pt x="2567541" y="396322"/>
                  <a:pt x="2561552" y="403509"/>
                </a:cubicBezTo>
                <a:cubicBezTo>
                  <a:pt x="2552504" y="414368"/>
                  <a:pt x="2534119" y="448370"/>
                  <a:pt x="2528479" y="456428"/>
                </a:cubicBezTo>
                <a:cubicBezTo>
                  <a:pt x="2520383" y="467995"/>
                  <a:pt x="2512003" y="479519"/>
                  <a:pt x="2502020" y="489503"/>
                </a:cubicBezTo>
                <a:cubicBezTo>
                  <a:pt x="2494225" y="497299"/>
                  <a:pt x="2483801" y="502023"/>
                  <a:pt x="2475561" y="509347"/>
                </a:cubicBezTo>
                <a:cubicBezTo>
                  <a:pt x="2463908" y="519705"/>
                  <a:pt x="2427888" y="547897"/>
                  <a:pt x="2442487" y="542422"/>
                </a:cubicBezTo>
                <a:cubicBezTo>
                  <a:pt x="2478836" y="528791"/>
                  <a:pt x="2499463" y="520311"/>
                  <a:pt x="2535093" y="509347"/>
                </a:cubicBezTo>
                <a:cubicBezTo>
                  <a:pt x="2550435" y="504626"/>
                  <a:pt x="2565588" y="498907"/>
                  <a:pt x="2581396" y="496117"/>
                </a:cubicBezTo>
                <a:cubicBezTo>
                  <a:pt x="2603218" y="492266"/>
                  <a:pt x="2625502" y="491783"/>
                  <a:pt x="2647543" y="489503"/>
                </a:cubicBezTo>
                <a:cubicBezTo>
                  <a:pt x="2850547" y="468503"/>
                  <a:pt x="2722601" y="477807"/>
                  <a:pt x="2991508" y="469658"/>
                </a:cubicBezTo>
                <a:cubicBezTo>
                  <a:pt x="3068679" y="471863"/>
                  <a:pt x="3146222" y="468396"/>
                  <a:pt x="3223022" y="476273"/>
                </a:cubicBezTo>
                <a:cubicBezTo>
                  <a:pt x="3233989" y="477398"/>
                  <a:pt x="3239620" y="491187"/>
                  <a:pt x="3249481" y="496117"/>
                </a:cubicBezTo>
                <a:cubicBezTo>
                  <a:pt x="3261954" y="502353"/>
                  <a:pt x="3275940" y="504937"/>
                  <a:pt x="3289169" y="509347"/>
                </a:cubicBezTo>
                <a:cubicBezTo>
                  <a:pt x="3359726" y="507142"/>
                  <a:pt x="3430657" y="510319"/>
                  <a:pt x="3500840" y="502732"/>
                </a:cubicBezTo>
                <a:cubicBezTo>
                  <a:pt x="3525380" y="500079"/>
                  <a:pt x="3548548" y="466071"/>
                  <a:pt x="3560372" y="449813"/>
                </a:cubicBezTo>
                <a:cubicBezTo>
                  <a:pt x="3569724" y="436954"/>
                  <a:pt x="3586831" y="410124"/>
                  <a:pt x="3586831" y="410124"/>
                </a:cubicBezTo>
                <a:cubicBezTo>
                  <a:pt x="3584626" y="377049"/>
                  <a:pt x="3585665" y="343597"/>
                  <a:pt x="3580216" y="310900"/>
                </a:cubicBezTo>
                <a:cubicBezTo>
                  <a:pt x="3578909" y="303058"/>
                  <a:pt x="3566987" y="283105"/>
                  <a:pt x="3566987" y="291055"/>
                </a:cubicBezTo>
                <a:cubicBezTo>
                  <a:pt x="3566987" y="300916"/>
                  <a:pt x="3574300" y="309626"/>
                  <a:pt x="3580216" y="317515"/>
                </a:cubicBezTo>
                <a:cubicBezTo>
                  <a:pt x="3596256" y="338902"/>
                  <a:pt x="3606521" y="343872"/>
                  <a:pt x="3626519" y="357205"/>
                </a:cubicBezTo>
                <a:cubicBezTo>
                  <a:pt x="3629639" y="366564"/>
                  <a:pt x="3639749" y="395202"/>
                  <a:pt x="3639749" y="403509"/>
                </a:cubicBezTo>
                <a:cubicBezTo>
                  <a:pt x="3639749" y="406831"/>
                  <a:pt x="3630890" y="460916"/>
                  <a:pt x="3626519" y="469658"/>
                </a:cubicBezTo>
                <a:cubicBezTo>
                  <a:pt x="3621589" y="479519"/>
                  <a:pt x="3613850" y="487746"/>
                  <a:pt x="3606675" y="496117"/>
                </a:cubicBezTo>
                <a:cubicBezTo>
                  <a:pt x="3592639" y="512492"/>
                  <a:pt x="3581726" y="522786"/>
                  <a:pt x="3560372" y="529192"/>
                </a:cubicBezTo>
                <a:cubicBezTo>
                  <a:pt x="3547526" y="533046"/>
                  <a:pt x="3533752" y="532791"/>
                  <a:pt x="3520684" y="535807"/>
                </a:cubicBezTo>
                <a:cubicBezTo>
                  <a:pt x="3505043" y="539417"/>
                  <a:pt x="3490272" y="546767"/>
                  <a:pt x="3474381" y="549037"/>
                </a:cubicBezTo>
                <a:cubicBezTo>
                  <a:pt x="3428336" y="555615"/>
                  <a:pt x="3381700" y="557129"/>
                  <a:pt x="3335472" y="562266"/>
                </a:cubicBezTo>
                <a:lnTo>
                  <a:pt x="3275940" y="568881"/>
                </a:lnTo>
                <a:cubicBezTo>
                  <a:pt x="3260506" y="573291"/>
                  <a:pt x="3245333" y="578747"/>
                  <a:pt x="3229637" y="582111"/>
                </a:cubicBezTo>
                <a:cubicBezTo>
                  <a:pt x="3214392" y="585378"/>
                  <a:pt x="3198925" y="588837"/>
                  <a:pt x="3183334" y="588726"/>
                </a:cubicBezTo>
                <a:lnTo>
                  <a:pt x="2296964" y="575496"/>
                </a:lnTo>
                <a:cubicBezTo>
                  <a:pt x="2274915" y="573291"/>
                  <a:pt x="2252596" y="572965"/>
                  <a:pt x="2230817" y="568881"/>
                </a:cubicBezTo>
                <a:cubicBezTo>
                  <a:pt x="2214318" y="565787"/>
                  <a:pt x="2148714" y="538808"/>
                  <a:pt x="2138211" y="535807"/>
                </a:cubicBezTo>
                <a:cubicBezTo>
                  <a:pt x="2125315" y="532122"/>
                  <a:pt x="2111752" y="531397"/>
                  <a:pt x="2098523" y="529192"/>
                </a:cubicBezTo>
                <a:cubicBezTo>
                  <a:pt x="2087498" y="522577"/>
                  <a:pt x="2075735" y="517061"/>
                  <a:pt x="2065449" y="509347"/>
                </a:cubicBezTo>
                <a:cubicBezTo>
                  <a:pt x="2041877" y="491668"/>
                  <a:pt x="2049184" y="490669"/>
                  <a:pt x="2032376" y="469658"/>
                </a:cubicBezTo>
                <a:cubicBezTo>
                  <a:pt x="2028480" y="464788"/>
                  <a:pt x="2023556" y="460838"/>
                  <a:pt x="2019146" y="456428"/>
                </a:cubicBezTo>
                <a:cubicBezTo>
                  <a:pt x="2014736" y="447608"/>
                  <a:pt x="2010990" y="438424"/>
                  <a:pt x="2005917" y="429968"/>
                </a:cubicBezTo>
                <a:cubicBezTo>
                  <a:pt x="1997737" y="416334"/>
                  <a:pt x="1979458" y="390279"/>
                  <a:pt x="1979458" y="390279"/>
                </a:cubicBezTo>
                <a:cubicBezTo>
                  <a:pt x="1975048" y="377049"/>
                  <a:pt x="1967002" y="364514"/>
                  <a:pt x="1966229" y="350590"/>
                </a:cubicBezTo>
                <a:cubicBezTo>
                  <a:pt x="1964756" y="324079"/>
                  <a:pt x="1969335" y="297530"/>
                  <a:pt x="1972844" y="271211"/>
                </a:cubicBezTo>
                <a:cubicBezTo>
                  <a:pt x="1973765" y="264299"/>
                  <a:pt x="1976711" y="257775"/>
                  <a:pt x="1979458" y="251366"/>
                </a:cubicBezTo>
                <a:cubicBezTo>
                  <a:pt x="1992624" y="220644"/>
                  <a:pt x="2001711" y="208216"/>
                  <a:pt x="2032376" y="185217"/>
                </a:cubicBezTo>
                <a:cubicBezTo>
                  <a:pt x="2041196" y="178602"/>
                  <a:pt x="2049263" y="170842"/>
                  <a:pt x="2058835" y="165372"/>
                </a:cubicBezTo>
                <a:cubicBezTo>
                  <a:pt x="2064889" y="161913"/>
                  <a:pt x="2072150" y="161205"/>
                  <a:pt x="2078679" y="158757"/>
                </a:cubicBezTo>
                <a:cubicBezTo>
                  <a:pt x="2089797" y="154588"/>
                  <a:pt x="2100902" y="150350"/>
                  <a:pt x="2111752" y="145528"/>
                </a:cubicBezTo>
                <a:cubicBezTo>
                  <a:pt x="2173178" y="118227"/>
                  <a:pt x="2103903" y="143914"/>
                  <a:pt x="2164670" y="125683"/>
                </a:cubicBezTo>
                <a:cubicBezTo>
                  <a:pt x="2178027" y="121676"/>
                  <a:pt x="2190684" y="115188"/>
                  <a:pt x="2204358" y="112453"/>
                </a:cubicBezTo>
                <a:cubicBezTo>
                  <a:pt x="2223936" y="108537"/>
                  <a:pt x="2244092" y="108421"/>
                  <a:pt x="2263890" y="105838"/>
                </a:cubicBezTo>
                <a:cubicBezTo>
                  <a:pt x="2294810" y="101805"/>
                  <a:pt x="2325519" y="96182"/>
                  <a:pt x="2356496" y="92608"/>
                </a:cubicBezTo>
                <a:cubicBezTo>
                  <a:pt x="2382872" y="89565"/>
                  <a:pt x="2409350" y="87200"/>
                  <a:pt x="2435873" y="85994"/>
                </a:cubicBezTo>
                <a:cubicBezTo>
                  <a:pt x="2506391" y="82789"/>
                  <a:pt x="2576986" y="81584"/>
                  <a:pt x="2647543" y="79379"/>
                </a:cubicBezTo>
                <a:cubicBezTo>
                  <a:pt x="2702666" y="74969"/>
                  <a:pt x="2757689" y="69056"/>
                  <a:pt x="2812911" y="66149"/>
                </a:cubicBezTo>
                <a:cubicBezTo>
                  <a:pt x="2883405" y="62439"/>
                  <a:pt x="2954054" y="62535"/>
                  <a:pt x="3024581" y="59534"/>
                </a:cubicBezTo>
                <a:cubicBezTo>
                  <a:pt x="3057698" y="58125"/>
                  <a:pt x="3090728" y="55124"/>
                  <a:pt x="3123802" y="52919"/>
                </a:cubicBezTo>
                <a:cubicBezTo>
                  <a:pt x="3150261" y="48509"/>
                  <a:pt x="3176423" y="41600"/>
                  <a:pt x="3203178" y="39689"/>
                </a:cubicBezTo>
                <a:lnTo>
                  <a:pt x="3295784" y="33074"/>
                </a:lnTo>
                <a:cubicBezTo>
                  <a:pt x="3320060" y="31132"/>
                  <a:pt x="3344227" y="27774"/>
                  <a:pt x="3368546" y="26459"/>
                </a:cubicBezTo>
                <a:cubicBezTo>
                  <a:pt x="3425832" y="23362"/>
                  <a:pt x="3483210" y="22283"/>
                  <a:pt x="3540528" y="19844"/>
                </a:cubicBezTo>
                <a:lnTo>
                  <a:pt x="3838190" y="6615"/>
                </a:lnTo>
                <a:lnTo>
                  <a:pt x="4096163" y="0"/>
                </a:lnTo>
                <a:cubicBezTo>
                  <a:pt x="4203562" y="1207"/>
                  <a:pt x="4632982" y="65"/>
                  <a:pt x="4843625" y="13230"/>
                </a:cubicBezTo>
                <a:cubicBezTo>
                  <a:pt x="4896622" y="16542"/>
                  <a:pt x="4949482" y="21792"/>
                  <a:pt x="5002377" y="26459"/>
                </a:cubicBezTo>
                <a:cubicBezTo>
                  <a:pt x="5021354" y="28133"/>
                  <a:pt x="5106904" y="36869"/>
                  <a:pt x="5128057" y="39689"/>
                </a:cubicBezTo>
                <a:cubicBezTo>
                  <a:pt x="5141351" y="41462"/>
                  <a:pt x="5154489" y="44265"/>
                  <a:pt x="5167745" y="46304"/>
                </a:cubicBezTo>
                <a:cubicBezTo>
                  <a:pt x="5183155" y="48675"/>
                  <a:pt x="5198724" y="50046"/>
                  <a:pt x="5214048" y="52919"/>
                </a:cubicBezTo>
                <a:cubicBezTo>
                  <a:pt x="5234028" y="56665"/>
                  <a:pt x="5253423" y="63520"/>
                  <a:pt x="5273580" y="66149"/>
                </a:cubicBezTo>
                <a:cubicBezTo>
                  <a:pt x="5304267" y="70152"/>
                  <a:pt x="5335317" y="70559"/>
                  <a:pt x="5366186" y="72764"/>
                </a:cubicBezTo>
                <a:cubicBezTo>
                  <a:pt x="5401066" y="96018"/>
                  <a:pt x="5369773" y="78370"/>
                  <a:pt x="5412489" y="92608"/>
                </a:cubicBezTo>
                <a:cubicBezTo>
                  <a:pt x="5423754" y="96363"/>
                  <a:pt x="5434090" y="102778"/>
                  <a:pt x="5445563" y="105838"/>
                </a:cubicBezTo>
                <a:cubicBezTo>
                  <a:pt x="5467289" y="111632"/>
                  <a:pt x="5511710" y="119068"/>
                  <a:pt x="5511710" y="119068"/>
                </a:cubicBezTo>
                <a:cubicBezTo>
                  <a:pt x="5528782" y="136141"/>
                  <a:pt x="5545871" y="150738"/>
                  <a:pt x="5558013" y="171987"/>
                </a:cubicBezTo>
                <a:cubicBezTo>
                  <a:pt x="5561472" y="178041"/>
                  <a:pt x="5561509" y="185595"/>
                  <a:pt x="5564627" y="191832"/>
                </a:cubicBezTo>
                <a:cubicBezTo>
                  <a:pt x="5568182" y="198943"/>
                  <a:pt x="5573447" y="205062"/>
                  <a:pt x="5577857" y="211677"/>
                </a:cubicBezTo>
                <a:cubicBezTo>
                  <a:pt x="5580062" y="218292"/>
                  <a:pt x="5584471" y="224549"/>
                  <a:pt x="5584471" y="231521"/>
                </a:cubicBezTo>
                <a:cubicBezTo>
                  <a:pt x="5584471" y="249796"/>
                  <a:pt x="5582518" y="313906"/>
                  <a:pt x="5571242" y="343975"/>
                </a:cubicBezTo>
                <a:cubicBezTo>
                  <a:pt x="5567780" y="353208"/>
                  <a:pt x="5562423" y="361614"/>
                  <a:pt x="5558013" y="370434"/>
                </a:cubicBezTo>
                <a:cubicBezTo>
                  <a:pt x="5555064" y="388129"/>
                  <a:pt x="5549406" y="424705"/>
                  <a:pt x="5544783" y="443198"/>
                </a:cubicBezTo>
                <a:cubicBezTo>
                  <a:pt x="5536570" y="476049"/>
                  <a:pt x="5539136" y="451643"/>
                  <a:pt x="5524939" y="489503"/>
                </a:cubicBezTo>
                <a:cubicBezTo>
                  <a:pt x="5521747" y="498015"/>
                  <a:pt x="5521199" y="507337"/>
                  <a:pt x="5518324" y="515962"/>
                </a:cubicBezTo>
                <a:cubicBezTo>
                  <a:pt x="5514569" y="527227"/>
                  <a:pt x="5509264" y="537919"/>
                  <a:pt x="5505095" y="549037"/>
                </a:cubicBezTo>
                <a:cubicBezTo>
                  <a:pt x="5502647" y="555566"/>
                  <a:pt x="5501598" y="562645"/>
                  <a:pt x="5498480" y="568881"/>
                </a:cubicBezTo>
                <a:cubicBezTo>
                  <a:pt x="5494925" y="575992"/>
                  <a:pt x="5488806" y="581615"/>
                  <a:pt x="5485251" y="588726"/>
                </a:cubicBezTo>
                <a:cubicBezTo>
                  <a:pt x="5482133" y="594963"/>
                  <a:pt x="5481754" y="602334"/>
                  <a:pt x="5478636" y="608571"/>
                </a:cubicBezTo>
                <a:cubicBezTo>
                  <a:pt x="5475081" y="615682"/>
                  <a:pt x="5468962" y="621305"/>
                  <a:pt x="5465407" y="628416"/>
                </a:cubicBezTo>
                <a:cubicBezTo>
                  <a:pt x="5438021" y="683189"/>
                  <a:pt x="5483476" y="611231"/>
                  <a:pt x="5445563" y="668105"/>
                </a:cubicBezTo>
                <a:cubicBezTo>
                  <a:pt x="5442218" y="694862"/>
                  <a:pt x="5436898" y="739940"/>
                  <a:pt x="5432333" y="767328"/>
                </a:cubicBezTo>
                <a:cubicBezTo>
                  <a:pt x="5430485" y="778418"/>
                  <a:pt x="5427923" y="789378"/>
                  <a:pt x="5425718" y="800403"/>
                </a:cubicBezTo>
                <a:cubicBezTo>
                  <a:pt x="5423513" y="822453"/>
                  <a:pt x="5425713" y="845401"/>
                  <a:pt x="5419104" y="866552"/>
                </a:cubicBezTo>
                <a:cubicBezTo>
                  <a:pt x="5414362" y="881728"/>
                  <a:pt x="5401465" y="893011"/>
                  <a:pt x="5392645" y="906241"/>
                </a:cubicBezTo>
                <a:cubicBezTo>
                  <a:pt x="5375547" y="931888"/>
                  <a:pt x="5386959" y="923572"/>
                  <a:pt x="5359571" y="932701"/>
                </a:cubicBezTo>
                <a:cubicBezTo>
                  <a:pt x="5355161" y="939316"/>
                  <a:pt x="5353084" y="948332"/>
                  <a:pt x="5346342" y="952546"/>
                </a:cubicBezTo>
                <a:cubicBezTo>
                  <a:pt x="5326932" y="964678"/>
                  <a:pt x="5253235" y="976278"/>
                  <a:pt x="5240507" y="979005"/>
                </a:cubicBezTo>
                <a:cubicBezTo>
                  <a:pt x="5231618" y="980910"/>
                  <a:pt x="5223137" y="985409"/>
                  <a:pt x="5214048" y="985620"/>
                </a:cubicBezTo>
                <a:cubicBezTo>
                  <a:pt x="5033281" y="989824"/>
                  <a:pt x="4852444" y="990030"/>
                  <a:pt x="4671642" y="992235"/>
                </a:cubicBezTo>
                <a:cubicBezTo>
                  <a:pt x="4665027" y="998850"/>
                  <a:pt x="4659582" y="1006891"/>
                  <a:pt x="4651798" y="1012080"/>
                </a:cubicBezTo>
                <a:cubicBezTo>
                  <a:pt x="4645997" y="1015948"/>
                  <a:pt x="4638845" y="1017635"/>
                  <a:pt x="4631954" y="1018695"/>
                </a:cubicBezTo>
                <a:cubicBezTo>
                  <a:pt x="4610053" y="1022065"/>
                  <a:pt x="4587856" y="1023105"/>
                  <a:pt x="4565807" y="1025310"/>
                </a:cubicBezTo>
                <a:cubicBezTo>
                  <a:pt x="4526247" y="1017398"/>
                  <a:pt x="4543977" y="1018695"/>
                  <a:pt x="4512889" y="1018695"/>
                </a:cubicBezTo>
                <a:lnTo>
                  <a:pt x="4658413" y="476273"/>
                </a:lnTo>
                <a:lnTo>
                  <a:pt x="4658413" y="476273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56772" y="-10611"/>
            <a:ext cx="2407752" cy="9393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853563" y="48923"/>
            <a:ext cx="2335521" cy="1561117"/>
          </a:xfrm>
          <a:custGeom>
            <a:avLst/>
            <a:gdLst>
              <a:gd name="connsiteX0" fmla="*/ 26908 w 2335521"/>
              <a:gd name="connsiteY0" fmla="*/ 562266 h 1561117"/>
              <a:gd name="connsiteX1" fmla="*/ 26908 w 2335521"/>
              <a:gd name="connsiteY1" fmla="*/ 562266 h 1561117"/>
              <a:gd name="connsiteX2" fmla="*/ 7064 w 2335521"/>
              <a:gd name="connsiteY2" fmla="*/ 621801 h 1561117"/>
              <a:gd name="connsiteX3" fmla="*/ 449 w 2335521"/>
              <a:gd name="connsiteY3" fmla="*/ 668105 h 1561117"/>
              <a:gd name="connsiteX4" fmla="*/ 13679 w 2335521"/>
              <a:gd name="connsiteY4" fmla="*/ 886397 h 1561117"/>
              <a:gd name="connsiteX5" fmla="*/ 20293 w 2335521"/>
              <a:gd name="connsiteY5" fmla="*/ 906241 h 1561117"/>
              <a:gd name="connsiteX6" fmla="*/ 26908 w 2335521"/>
              <a:gd name="connsiteY6" fmla="*/ 932701 h 1561117"/>
              <a:gd name="connsiteX7" fmla="*/ 40137 w 2335521"/>
              <a:gd name="connsiteY7" fmla="*/ 1038539 h 1561117"/>
              <a:gd name="connsiteX8" fmla="*/ 53367 w 2335521"/>
              <a:gd name="connsiteY8" fmla="*/ 1078229 h 1561117"/>
              <a:gd name="connsiteX9" fmla="*/ 66596 w 2335521"/>
              <a:gd name="connsiteY9" fmla="*/ 1098074 h 1561117"/>
              <a:gd name="connsiteX10" fmla="*/ 93055 w 2335521"/>
              <a:gd name="connsiteY10" fmla="*/ 1137763 h 1561117"/>
              <a:gd name="connsiteX11" fmla="*/ 99670 w 2335521"/>
              <a:gd name="connsiteY11" fmla="*/ 1157608 h 1561117"/>
              <a:gd name="connsiteX12" fmla="*/ 145973 w 2335521"/>
              <a:gd name="connsiteY12" fmla="*/ 1210527 h 1561117"/>
              <a:gd name="connsiteX13" fmla="*/ 165817 w 2335521"/>
              <a:gd name="connsiteY13" fmla="*/ 1223757 h 1561117"/>
              <a:gd name="connsiteX14" fmla="*/ 212120 w 2335521"/>
              <a:gd name="connsiteY14" fmla="*/ 1230372 h 1561117"/>
              <a:gd name="connsiteX15" fmla="*/ 384102 w 2335521"/>
              <a:gd name="connsiteY15" fmla="*/ 1243601 h 1561117"/>
              <a:gd name="connsiteX16" fmla="*/ 463478 w 2335521"/>
              <a:gd name="connsiteY16" fmla="*/ 1250216 h 1561117"/>
              <a:gd name="connsiteX17" fmla="*/ 529625 w 2335521"/>
              <a:gd name="connsiteY17" fmla="*/ 1263446 h 1561117"/>
              <a:gd name="connsiteX18" fmla="*/ 807443 w 2335521"/>
              <a:gd name="connsiteY18" fmla="*/ 1276676 h 1561117"/>
              <a:gd name="connsiteX19" fmla="*/ 939737 w 2335521"/>
              <a:gd name="connsiteY19" fmla="*/ 1296521 h 1561117"/>
              <a:gd name="connsiteX20" fmla="*/ 999269 w 2335521"/>
              <a:gd name="connsiteY20" fmla="*/ 1303135 h 1561117"/>
              <a:gd name="connsiteX21" fmla="*/ 1052187 w 2335521"/>
              <a:gd name="connsiteY21" fmla="*/ 1309750 h 1561117"/>
              <a:gd name="connsiteX22" fmla="*/ 1151407 w 2335521"/>
              <a:gd name="connsiteY22" fmla="*/ 1322980 h 1561117"/>
              <a:gd name="connsiteX23" fmla="*/ 1171252 w 2335521"/>
              <a:gd name="connsiteY23" fmla="*/ 1329595 h 1561117"/>
              <a:gd name="connsiteX24" fmla="*/ 1224169 w 2335521"/>
              <a:gd name="connsiteY24" fmla="*/ 1336210 h 1561117"/>
              <a:gd name="connsiteX25" fmla="*/ 1257243 w 2335521"/>
              <a:gd name="connsiteY25" fmla="*/ 1342825 h 1561117"/>
              <a:gd name="connsiteX26" fmla="*/ 1336619 w 2335521"/>
              <a:gd name="connsiteY26" fmla="*/ 1356055 h 1561117"/>
              <a:gd name="connsiteX27" fmla="*/ 1376307 w 2335521"/>
              <a:gd name="connsiteY27" fmla="*/ 1362670 h 1561117"/>
              <a:gd name="connsiteX28" fmla="*/ 1409381 w 2335521"/>
              <a:gd name="connsiteY28" fmla="*/ 1375899 h 1561117"/>
              <a:gd name="connsiteX29" fmla="*/ 1535060 w 2335521"/>
              <a:gd name="connsiteY29" fmla="*/ 1389129 h 1561117"/>
              <a:gd name="connsiteX30" fmla="*/ 1587978 w 2335521"/>
              <a:gd name="connsiteY30" fmla="*/ 1402359 h 1561117"/>
              <a:gd name="connsiteX31" fmla="*/ 1640895 w 2335521"/>
              <a:gd name="connsiteY31" fmla="*/ 1415589 h 1561117"/>
              <a:gd name="connsiteX32" fmla="*/ 1726887 w 2335521"/>
              <a:gd name="connsiteY32" fmla="*/ 1422204 h 1561117"/>
              <a:gd name="connsiteX33" fmla="*/ 1759960 w 2335521"/>
              <a:gd name="connsiteY33" fmla="*/ 1455278 h 1561117"/>
              <a:gd name="connsiteX34" fmla="*/ 1779804 w 2335521"/>
              <a:gd name="connsiteY34" fmla="*/ 1461893 h 1561117"/>
              <a:gd name="connsiteX35" fmla="*/ 1872410 w 2335521"/>
              <a:gd name="connsiteY35" fmla="*/ 1468508 h 1561117"/>
              <a:gd name="connsiteX36" fmla="*/ 1892254 w 2335521"/>
              <a:gd name="connsiteY36" fmla="*/ 1475123 h 1561117"/>
              <a:gd name="connsiteX37" fmla="*/ 1905484 w 2335521"/>
              <a:gd name="connsiteY37" fmla="*/ 1488353 h 1561117"/>
              <a:gd name="connsiteX38" fmla="*/ 1984860 w 2335521"/>
              <a:gd name="connsiteY38" fmla="*/ 1494968 h 1561117"/>
              <a:gd name="connsiteX39" fmla="*/ 2077466 w 2335521"/>
              <a:gd name="connsiteY39" fmla="*/ 1508197 h 1561117"/>
              <a:gd name="connsiteX40" fmla="*/ 2123769 w 2335521"/>
              <a:gd name="connsiteY40" fmla="*/ 1528042 h 1561117"/>
              <a:gd name="connsiteX41" fmla="*/ 2143613 w 2335521"/>
              <a:gd name="connsiteY41" fmla="*/ 1541272 h 1561117"/>
              <a:gd name="connsiteX42" fmla="*/ 2209760 w 2335521"/>
              <a:gd name="connsiteY42" fmla="*/ 1554502 h 1561117"/>
              <a:gd name="connsiteX43" fmla="*/ 2229604 w 2335521"/>
              <a:gd name="connsiteY43" fmla="*/ 1561117 h 1561117"/>
              <a:gd name="connsiteX44" fmla="*/ 2262678 w 2335521"/>
              <a:gd name="connsiteY44" fmla="*/ 1534657 h 1561117"/>
              <a:gd name="connsiteX45" fmla="*/ 2275907 w 2335521"/>
              <a:gd name="connsiteY45" fmla="*/ 1494968 h 1561117"/>
              <a:gd name="connsiteX46" fmla="*/ 2295751 w 2335521"/>
              <a:gd name="connsiteY46" fmla="*/ 1461893 h 1561117"/>
              <a:gd name="connsiteX47" fmla="*/ 2302366 w 2335521"/>
              <a:gd name="connsiteY47" fmla="*/ 1435434 h 1561117"/>
              <a:gd name="connsiteX48" fmla="*/ 2315595 w 2335521"/>
              <a:gd name="connsiteY48" fmla="*/ 1402359 h 1561117"/>
              <a:gd name="connsiteX49" fmla="*/ 2328825 w 2335521"/>
              <a:gd name="connsiteY49" fmla="*/ 1322980 h 1561117"/>
              <a:gd name="connsiteX50" fmla="*/ 2335439 w 2335521"/>
              <a:gd name="connsiteY50" fmla="*/ 1236986 h 1561117"/>
              <a:gd name="connsiteX51" fmla="*/ 2322210 w 2335521"/>
              <a:gd name="connsiteY51" fmla="*/ 1084844 h 1561117"/>
              <a:gd name="connsiteX52" fmla="*/ 2295751 w 2335521"/>
              <a:gd name="connsiteY52" fmla="*/ 945931 h 1561117"/>
              <a:gd name="connsiteX53" fmla="*/ 2275907 w 2335521"/>
              <a:gd name="connsiteY53" fmla="*/ 886397 h 1561117"/>
              <a:gd name="connsiteX54" fmla="*/ 2262678 w 2335521"/>
              <a:gd name="connsiteY54" fmla="*/ 833477 h 1561117"/>
              <a:gd name="connsiteX55" fmla="*/ 2183301 w 2335521"/>
              <a:gd name="connsiteY55" fmla="*/ 740869 h 1561117"/>
              <a:gd name="connsiteX56" fmla="*/ 2143613 w 2335521"/>
              <a:gd name="connsiteY56" fmla="*/ 687950 h 1561117"/>
              <a:gd name="connsiteX57" fmla="*/ 2031163 w 2335521"/>
              <a:gd name="connsiteY57" fmla="*/ 568881 h 1561117"/>
              <a:gd name="connsiteX58" fmla="*/ 1951786 w 2335521"/>
              <a:gd name="connsiteY58" fmla="*/ 502732 h 1561117"/>
              <a:gd name="connsiteX59" fmla="*/ 1912098 w 2335521"/>
              <a:gd name="connsiteY59" fmla="*/ 463043 h 1561117"/>
              <a:gd name="connsiteX60" fmla="*/ 1826107 w 2335521"/>
              <a:gd name="connsiteY60" fmla="*/ 416739 h 1561117"/>
              <a:gd name="connsiteX61" fmla="*/ 1740116 w 2335521"/>
              <a:gd name="connsiteY61" fmla="*/ 357204 h 1561117"/>
              <a:gd name="connsiteX62" fmla="*/ 1700428 w 2335521"/>
              <a:gd name="connsiteY62" fmla="*/ 343975 h 1561117"/>
              <a:gd name="connsiteX63" fmla="*/ 1627666 w 2335521"/>
              <a:gd name="connsiteY63" fmla="*/ 297670 h 1561117"/>
              <a:gd name="connsiteX64" fmla="*/ 1323390 w 2335521"/>
              <a:gd name="connsiteY64" fmla="*/ 171987 h 1561117"/>
              <a:gd name="connsiteX65" fmla="*/ 966196 w 2335521"/>
              <a:gd name="connsiteY65" fmla="*/ 59534 h 1561117"/>
              <a:gd name="connsiteX66" fmla="*/ 780984 w 2335521"/>
              <a:gd name="connsiteY66" fmla="*/ 33074 h 1561117"/>
              <a:gd name="connsiteX67" fmla="*/ 549469 w 2335521"/>
              <a:gd name="connsiteY67" fmla="*/ 0 h 1561117"/>
              <a:gd name="connsiteX68" fmla="*/ 430405 w 2335521"/>
              <a:gd name="connsiteY68" fmla="*/ 13230 h 1561117"/>
              <a:gd name="connsiteX69" fmla="*/ 410561 w 2335521"/>
              <a:gd name="connsiteY69" fmla="*/ 19844 h 1561117"/>
              <a:gd name="connsiteX70" fmla="*/ 377487 w 2335521"/>
              <a:gd name="connsiteY70" fmla="*/ 26459 h 1561117"/>
              <a:gd name="connsiteX71" fmla="*/ 311340 w 2335521"/>
              <a:gd name="connsiteY71" fmla="*/ 66149 h 1561117"/>
              <a:gd name="connsiteX72" fmla="*/ 278267 w 2335521"/>
              <a:gd name="connsiteY72" fmla="*/ 105838 h 1561117"/>
              <a:gd name="connsiteX73" fmla="*/ 258423 w 2335521"/>
              <a:gd name="connsiteY73" fmla="*/ 125683 h 1561117"/>
              <a:gd name="connsiteX74" fmla="*/ 218734 w 2335521"/>
              <a:gd name="connsiteY74" fmla="*/ 178602 h 1561117"/>
              <a:gd name="connsiteX75" fmla="*/ 198890 w 2335521"/>
              <a:gd name="connsiteY75" fmla="*/ 224906 h 1561117"/>
              <a:gd name="connsiteX76" fmla="*/ 179046 w 2335521"/>
              <a:gd name="connsiteY76" fmla="*/ 264596 h 1561117"/>
              <a:gd name="connsiteX77" fmla="*/ 152587 w 2335521"/>
              <a:gd name="connsiteY77" fmla="*/ 363819 h 1561117"/>
              <a:gd name="connsiteX78" fmla="*/ 126128 w 2335521"/>
              <a:gd name="connsiteY78" fmla="*/ 456428 h 1561117"/>
              <a:gd name="connsiteX79" fmla="*/ 106284 w 2335521"/>
              <a:gd name="connsiteY79" fmla="*/ 476273 h 1561117"/>
              <a:gd name="connsiteX80" fmla="*/ 73211 w 2335521"/>
              <a:gd name="connsiteY80" fmla="*/ 522577 h 1561117"/>
              <a:gd name="connsiteX81" fmla="*/ 59981 w 2335521"/>
              <a:gd name="connsiteY81" fmla="*/ 562266 h 1561117"/>
              <a:gd name="connsiteX82" fmla="*/ 40137 w 2335521"/>
              <a:gd name="connsiteY82" fmla="*/ 568881 h 1561117"/>
              <a:gd name="connsiteX83" fmla="*/ 26908 w 2335521"/>
              <a:gd name="connsiteY83" fmla="*/ 562266 h 156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335521" h="1561117">
                <a:moveTo>
                  <a:pt x="26908" y="562266"/>
                </a:moveTo>
                <a:lnTo>
                  <a:pt x="26908" y="562266"/>
                </a:lnTo>
                <a:cubicBezTo>
                  <a:pt x="20293" y="582111"/>
                  <a:pt x="12137" y="601507"/>
                  <a:pt x="7064" y="621801"/>
                </a:cubicBezTo>
                <a:cubicBezTo>
                  <a:pt x="3283" y="636927"/>
                  <a:pt x="449" y="652514"/>
                  <a:pt x="449" y="668105"/>
                </a:cubicBezTo>
                <a:cubicBezTo>
                  <a:pt x="449" y="733596"/>
                  <a:pt x="-3775" y="816578"/>
                  <a:pt x="13679" y="886397"/>
                </a:cubicBezTo>
                <a:cubicBezTo>
                  <a:pt x="15370" y="893161"/>
                  <a:pt x="18378" y="899537"/>
                  <a:pt x="20293" y="906241"/>
                </a:cubicBezTo>
                <a:cubicBezTo>
                  <a:pt x="22790" y="914983"/>
                  <a:pt x="24703" y="923881"/>
                  <a:pt x="26908" y="932701"/>
                </a:cubicBezTo>
                <a:cubicBezTo>
                  <a:pt x="30053" y="967298"/>
                  <a:pt x="30819" y="1004371"/>
                  <a:pt x="40137" y="1038539"/>
                </a:cubicBezTo>
                <a:cubicBezTo>
                  <a:pt x="43806" y="1051993"/>
                  <a:pt x="45632" y="1066625"/>
                  <a:pt x="53367" y="1078229"/>
                </a:cubicBezTo>
                <a:cubicBezTo>
                  <a:pt x="57777" y="1084844"/>
                  <a:pt x="63041" y="1090963"/>
                  <a:pt x="66596" y="1098074"/>
                </a:cubicBezTo>
                <a:cubicBezTo>
                  <a:pt x="85741" y="1136365"/>
                  <a:pt x="55439" y="1100145"/>
                  <a:pt x="93055" y="1137763"/>
                </a:cubicBezTo>
                <a:cubicBezTo>
                  <a:pt x="95260" y="1144378"/>
                  <a:pt x="96552" y="1151371"/>
                  <a:pt x="99670" y="1157608"/>
                </a:cubicBezTo>
                <a:cubicBezTo>
                  <a:pt x="108411" y="1175090"/>
                  <a:pt x="133042" y="1201906"/>
                  <a:pt x="145973" y="1210527"/>
                </a:cubicBezTo>
                <a:cubicBezTo>
                  <a:pt x="152588" y="1214937"/>
                  <a:pt x="158202" y="1221472"/>
                  <a:pt x="165817" y="1223757"/>
                </a:cubicBezTo>
                <a:cubicBezTo>
                  <a:pt x="180750" y="1228237"/>
                  <a:pt x="196593" y="1228960"/>
                  <a:pt x="212120" y="1230372"/>
                </a:cubicBezTo>
                <a:cubicBezTo>
                  <a:pt x="269381" y="1235577"/>
                  <a:pt x="326784" y="1239076"/>
                  <a:pt x="384102" y="1243601"/>
                </a:cubicBezTo>
                <a:lnTo>
                  <a:pt x="463478" y="1250216"/>
                </a:lnTo>
                <a:cubicBezTo>
                  <a:pt x="485527" y="1254626"/>
                  <a:pt x="507346" y="1260408"/>
                  <a:pt x="529625" y="1263446"/>
                </a:cubicBezTo>
                <a:cubicBezTo>
                  <a:pt x="600153" y="1273064"/>
                  <a:pt x="768932" y="1275392"/>
                  <a:pt x="807443" y="1276676"/>
                </a:cubicBezTo>
                <a:cubicBezTo>
                  <a:pt x="972663" y="1297329"/>
                  <a:pt x="713532" y="1264206"/>
                  <a:pt x="939737" y="1296521"/>
                </a:cubicBezTo>
                <a:cubicBezTo>
                  <a:pt x="959502" y="1299345"/>
                  <a:pt x="979440" y="1300802"/>
                  <a:pt x="999269" y="1303135"/>
                </a:cubicBezTo>
                <a:lnTo>
                  <a:pt x="1052187" y="1309750"/>
                </a:lnTo>
                <a:cubicBezTo>
                  <a:pt x="1102886" y="1326651"/>
                  <a:pt x="1043502" y="1308592"/>
                  <a:pt x="1151407" y="1322980"/>
                </a:cubicBezTo>
                <a:cubicBezTo>
                  <a:pt x="1158319" y="1323902"/>
                  <a:pt x="1164392" y="1328348"/>
                  <a:pt x="1171252" y="1329595"/>
                </a:cubicBezTo>
                <a:cubicBezTo>
                  <a:pt x="1188742" y="1332775"/>
                  <a:pt x="1206599" y="1333507"/>
                  <a:pt x="1224169" y="1336210"/>
                </a:cubicBezTo>
                <a:cubicBezTo>
                  <a:pt x="1235281" y="1337920"/>
                  <a:pt x="1246171" y="1340871"/>
                  <a:pt x="1257243" y="1342825"/>
                </a:cubicBezTo>
                <a:lnTo>
                  <a:pt x="1336619" y="1356055"/>
                </a:lnTo>
                <a:lnTo>
                  <a:pt x="1376307" y="1362670"/>
                </a:lnTo>
                <a:cubicBezTo>
                  <a:pt x="1387332" y="1367080"/>
                  <a:pt x="1397771" y="1373411"/>
                  <a:pt x="1409381" y="1375899"/>
                </a:cubicBezTo>
                <a:cubicBezTo>
                  <a:pt x="1417311" y="1377598"/>
                  <a:pt x="1530757" y="1388699"/>
                  <a:pt x="1535060" y="1389129"/>
                </a:cubicBezTo>
                <a:cubicBezTo>
                  <a:pt x="1580421" y="1404250"/>
                  <a:pt x="1524121" y="1386394"/>
                  <a:pt x="1587978" y="1402359"/>
                </a:cubicBezTo>
                <a:cubicBezTo>
                  <a:pt x="1620953" y="1410603"/>
                  <a:pt x="1597010" y="1410713"/>
                  <a:pt x="1640895" y="1415589"/>
                </a:cubicBezTo>
                <a:cubicBezTo>
                  <a:pt x="1669468" y="1418764"/>
                  <a:pt x="1698223" y="1419999"/>
                  <a:pt x="1726887" y="1422204"/>
                </a:cubicBezTo>
                <a:cubicBezTo>
                  <a:pt x="1814640" y="1466084"/>
                  <a:pt x="1711294" y="1406612"/>
                  <a:pt x="1759960" y="1455278"/>
                </a:cubicBezTo>
                <a:cubicBezTo>
                  <a:pt x="1764890" y="1460208"/>
                  <a:pt x="1772879" y="1461078"/>
                  <a:pt x="1779804" y="1461893"/>
                </a:cubicBezTo>
                <a:cubicBezTo>
                  <a:pt x="1810539" y="1465509"/>
                  <a:pt x="1841541" y="1466303"/>
                  <a:pt x="1872410" y="1468508"/>
                </a:cubicBezTo>
                <a:cubicBezTo>
                  <a:pt x="1879025" y="1470713"/>
                  <a:pt x="1886275" y="1471536"/>
                  <a:pt x="1892254" y="1475123"/>
                </a:cubicBezTo>
                <a:cubicBezTo>
                  <a:pt x="1897602" y="1478332"/>
                  <a:pt x="1899386" y="1487046"/>
                  <a:pt x="1905484" y="1488353"/>
                </a:cubicBezTo>
                <a:cubicBezTo>
                  <a:pt x="1931445" y="1493916"/>
                  <a:pt x="1958485" y="1491925"/>
                  <a:pt x="1984860" y="1494968"/>
                </a:cubicBezTo>
                <a:cubicBezTo>
                  <a:pt x="2015837" y="1498542"/>
                  <a:pt x="2077466" y="1508197"/>
                  <a:pt x="2077466" y="1508197"/>
                </a:cubicBezTo>
                <a:cubicBezTo>
                  <a:pt x="2099729" y="1515618"/>
                  <a:pt x="2100883" y="1514964"/>
                  <a:pt x="2123769" y="1528042"/>
                </a:cubicBezTo>
                <a:cubicBezTo>
                  <a:pt x="2130671" y="1531986"/>
                  <a:pt x="2136015" y="1538934"/>
                  <a:pt x="2143613" y="1541272"/>
                </a:cubicBezTo>
                <a:cubicBezTo>
                  <a:pt x="2165104" y="1547885"/>
                  <a:pt x="2188428" y="1547391"/>
                  <a:pt x="2209760" y="1554502"/>
                </a:cubicBezTo>
                <a:lnTo>
                  <a:pt x="2229604" y="1561117"/>
                </a:lnTo>
                <a:cubicBezTo>
                  <a:pt x="2236614" y="1556443"/>
                  <a:pt x="2257966" y="1544082"/>
                  <a:pt x="2262678" y="1534657"/>
                </a:cubicBezTo>
                <a:cubicBezTo>
                  <a:pt x="2268914" y="1522184"/>
                  <a:pt x="2268733" y="1506926"/>
                  <a:pt x="2275907" y="1494968"/>
                </a:cubicBezTo>
                <a:lnTo>
                  <a:pt x="2295751" y="1461893"/>
                </a:lnTo>
                <a:cubicBezTo>
                  <a:pt x="2297956" y="1453073"/>
                  <a:pt x="2299491" y="1444059"/>
                  <a:pt x="2302366" y="1435434"/>
                </a:cubicBezTo>
                <a:cubicBezTo>
                  <a:pt x="2306121" y="1424169"/>
                  <a:pt x="2312875" y="1413918"/>
                  <a:pt x="2315595" y="1402359"/>
                </a:cubicBezTo>
                <a:cubicBezTo>
                  <a:pt x="2321739" y="1376247"/>
                  <a:pt x="2328825" y="1322980"/>
                  <a:pt x="2328825" y="1322980"/>
                </a:cubicBezTo>
                <a:cubicBezTo>
                  <a:pt x="2331030" y="1294315"/>
                  <a:pt x="2336237" y="1265724"/>
                  <a:pt x="2335439" y="1236986"/>
                </a:cubicBezTo>
                <a:cubicBezTo>
                  <a:pt x="2334025" y="1186100"/>
                  <a:pt x="2326819" y="1135540"/>
                  <a:pt x="2322210" y="1084844"/>
                </a:cubicBezTo>
                <a:cubicBezTo>
                  <a:pt x="2315267" y="1008469"/>
                  <a:pt x="2318959" y="1023295"/>
                  <a:pt x="2295751" y="945931"/>
                </a:cubicBezTo>
                <a:cubicBezTo>
                  <a:pt x="2289740" y="925895"/>
                  <a:pt x="2281809" y="906465"/>
                  <a:pt x="2275907" y="886397"/>
                </a:cubicBezTo>
                <a:cubicBezTo>
                  <a:pt x="2270777" y="868953"/>
                  <a:pt x="2272440" y="848817"/>
                  <a:pt x="2262678" y="833477"/>
                </a:cubicBezTo>
                <a:cubicBezTo>
                  <a:pt x="2240851" y="799176"/>
                  <a:pt x="2207695" y="773395"/>
                  <a:pt x="2183301" y="740869"/>
                </a:cubicBezTo>
                <a:cubicBezTo>
                  <a:pt x="2170072" y="723229"/>
                  <a:pt x="2157235" y="705288"/>
                  <a:pt x="2143613" y="687950"/>
                </a:cubicBezTo>
                <a:cubicBezTo>
                  <a:pt x="2112007" y="647723"/>
                  <a:pt x="2067477" y="599144"/>
                  <a:pt x="2031163" y="568881"/>
                </a:cubicBezTo>
                <a:cubicBezTo>
                  <a:pt x="2004704" y="546831"/>
                  <a:pt x="1976140" y="527087"/>
                  <a:pt x="1951786" y="502732"/>
                </a:cubicBezTo>
                <a:cubicBezTo>
                  <a:pt x="1938557" y="489502"/>
                  <a:pt x="1926927" y="474451"/>
                  <a:pt x="1912098" y="463043"/>
                </a:cubicBezTo>
                <a:cubicBezTo>
                  <a:pt x="1874069" y="433789"/>
                  <a:pt x="1864125" y="440751"/>
                  <a:pt x="1826107" y="416739"/>
                </a:cubicBezTo>
                <a:cubicBezTo>
                  <a:pt x="1796631" y="398122"/>
                  <a:pt x="1773190" y="368228"/>
                  <a:pt x="1740116" y="357204"/>
                </a:cubicBezTo>
                <a:cubicBezTo>
                  <a:pt x="1726887" y="352794"/>
                  <a:pt x="1712752" y="350500"/>
                  <a:pt x="1700428" y="343975"/>
                </a:cubicBezTo>
                <a:cubicBezTo>
                  <a:pt x="1675020" y="330523"/>
                  <a:pt x="1653822" y="309601"/>
                  <a:pt x="1627666" y="297670"/>
                </a:cubicBezTo>
                <a:cubicBezTo>
                  <a:pt x="1527826" y="252127"/>
                  <a:pt x="1426640" y="209158"/>
                  <a:pt x="1323390" y="171987"/>
                </a:cubicBezTo>
                <a:cubicBezTo>
                  <a:pt x="1191475" y="124496"/>
                  <a:pt x="1105964" y="88960"/>
                  <a:pt x="966196" y="59534"/>
                </a:cubicBezTo>
                <a:cubicBezTo>
                  <a:pt x="905170" y="46686"/>
                  <a:pt x="842500" y="43327"/>
                  <a:pt x="780984" y="33074"/>
                </a:cubicBezTo>
                <a:cubicBezTo>
                  <a:pt x="561259" y="-3548"/>
                  <a:pt x="734047" y="12306"/>
                  <a:pt x="549469" y="0"/>
                </a:cubicBezTo>
                <a:cubicBezTo>
                  <a:pt x="509781" y="4410"/>
                  <a:pt x="469936" y="7583"/>
                  <a:pt x="430405" y="13230"/>
                </a:cubicBezTo>
                <a:cubicBezTo>
                  <a:pt x="423503" y="14216"/>
                  <a:pt x="417325" y="18153"/>
                  <a:pt x="410561" y="19844"/>
                </a:cubicBezTo>
                <a:cubicBezTo>
                  <a:pt x="399654" y="22571"/>
                  <a:pt x="388512" y="24254"/>
                  <a:pt x="377487" y="26459"/>
                </a:cubicBezTo>
                <a:cubicBezTo>
                  <a:pt x="356607" y="36900"/>
                  <a:pt x="327306" y="50183"/>
                  <a:pt x="311340" y="66149"/>
                </a:cubicBezTo>
                <a:cubicBezTo>
                  <a:pt x="253375" y="124114"/>
                  <a:pt x="324305" y="50589"/>
                  <a:pt x="278267" y="105838"/>
                </a:cubicBezTo>
                <a:cubicBezTo>
                  <a:pt x="272278" y="113025"/>
                  <a:pt x="264347" y="118443"/>
                  <a:pt x="258423" y="125683"/>
                </a:cubicBezTo>
                <a:cubicBezTo>
                  <a:pt x="244461" y="142749"/>
                  <a:pt x="218734" y="178602"/>
                  <a:pt x="218734" y="178602"/>
                </a:cubicBezTo>
                <a:cubicBezTo>
                  <a:pt x="199745" y="254568"/>
                  <a:pt x="226298" y="160951"/>
                  <a:pt x="198890" y="224906"/>
                </a:cubicBezTo>
                <a:cubicBezTo>
                  <a:pt x="180603" y="267577"/>
                  <a:pt x="205675" y="237967"/>
                  <a:pt x="179046" y="264596"/>
                </a:cubicBezTo>
                <a:cubicBezTo>
                  <a:pt x="166874" y="307202"/>
                  <a:pt x="162856" y="319319"/>
                  <a:pt x="152587" y="363819"/>
                </a:cubicBezTo>
                <a:cubicBezTo>
                  <a:pt x="147272" y="386851"/>
                  <a:pt x="139480" y="443075"/>
                  <a:pt x="126128" y="456428"/>
                </a:cubicBezTo>
                <a:lnTo>
                  <a:pt x="106284" y="476273"/>
                </a:lnTo>
                <a:cubicBezTo>
                  <a:pt x="88653" y="546803"/>
                  <a:pt x="117060" y="456803"/>
                  <a:pt x="73211" y="522577"/>
                </a:cubicBezTo>
                <a:cubicBezTo>
                  <a:pt x="65476" y="534180"/>
                  <a:pt x="73211" y="557856"/>
                  <a:pt x="59981" y="562266"/>
                </a:cubicBezTo>
                <a:cubicBezTo>
                  <a:pt x="53366" y="564471"/>
                  <a:pt x="46841" y="566965"/>
                  <a:pt x="40137" y="568881"/>
                </a:cubicBezTo>
                <a:cubicBezTo>
                  <a:pt x="31396" y="571379"/>
                  <a:pt x="29113" y="563369"/>
                  <a:pt x="26908" y="56226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798735" y="194451"/>
            <a:ext cx="1713208" cy="1819098"/>
          </a:xfrm>
          <a:custGeom>
            <a:avLst/>
            <a:gdLst>
              <a:gd name="connsiteX0" fmla="*/ 1408932 w 1713208"/>
              <a:gd name="connsiteY0" fmla="*/ 1819098 h 1819098"/>
              <a:gd name="connsiteX1" fmla="*/ 1408932 w 1713208"/>
              <a:gd name="connsiteY1" fmla="*/ 1819098 h 1819098"/>
              <a:gd name="connsiteX2" fmla="*/ 1356014 w 1713208"/>
              <a:gd name="connsiteY2" fmla="*/ 1792638 h 1819098"/>
              <a:gd name="connsiteX3" fmla="*/ 1342784 w 1713208"/>
              <a:gd name="connsiteY3" fmla="*/ 1779408 h 1819098"/>
              <a:gd name="connsiteX4" fmla="*/ 1283252 w 1713208"/>
              <a:gd name="connsiteY4" fmla="*/ 1759564 h 1819098"/>
              <a:gd name="connsiteX5" fmla="*/ 1223720 w 1713208"/>
              <a:gd name="connsiteY5" fmla="*/ 1739719 h 1819098"/>
              <a:gd name="connsiteX6" fmla="*/ 1203876 w 1713208"/>
              <a:gd name="connsiteY6" fmla="*/ 1733104 h 1819098"/>
              <a:gd name="connsiteX7" fmla="*/ 1190646 w 1713208"/>
              <a:gd name="connsiteY7" fmla="*/ 1719874 h 1819098"/>
              <a:gd name="connsiteX8" fmla="*/ 1144343 w 1713208"/>
              <a:gd name="connsiteY8" fmla="*/ 1700029 h 1819098"/>
              <a:gd name="connsiteX9" fmla="*/ 1117885 w 1713208"/>
              <a:gd name="connsiteY9" fmla="*/ 1693415 h 1819098"/>
              <a:gd name="connsiteX10" fmla="*/ 1078196 w 1713208"/>
              <a:gd name="connsiteY10" fmla="*/ 1680185 h 1819098"/>
              <a:gd name="connsiteX11" fmla="*/ 1058352 w 1713208"/>
              <a:gd name="connsiteY11" fmla="*/ 1673570 h 1819098"/>
              <a:gd name="connsiteX12" fmla="*/ 992205 w 1713208"/>
              <a:gd name="connsiteY12" fmla="*/ 1660340 h 1819098"/>
              <a:gd name="connsiteX13" fmla="*/ 965746 w 1713208"/>
              <a:gd name="connsiteY13" fmla="*/ 1640495 h 1819098"/>
              <a:gd name="connsiteX14" fmla="*/ 945902 w 1713208"/>
              <a:gd name="connsiteY14" fmla="*/ 1633880 h 1819098"/>
              <a:gd name="connsiteX15" fmla="*/ 919443 w 1713208"/>
              <a:gd name="connsiteY15" fmla="*/ 1620651 h 1819098"/>
              <a:gd name="connsiteX16" fmla="*/ 879755 w 1713208"/>
              <a:gd name="connsiteY16" fmla="*/ 1607421 h 1819098"/>
              <a:gd name="connsiteX17" fmla="*/ 859911 w 1713208"/>
              <a:gd name="connsiteY17" fmla="*/ 1600806 h 1819098"/>
              <a:gd name="connsiteX18" fmla="*/ 833452 w 1713208"/>
              <a:gd name="connsiteY18" fmla="*/ 1594191 h 1819098"/>
              <a:gd name="connsiteX19" fmla="*/ 813608 w 1713208"/>
              <a:gd name="connsiteY19" fmla="*/ 1587576 h 1819098"/>
              <a:gd name="connsiteX20" fmla="*/ 787149 w 1713208"/>
              <a:gd name="connsiteY20" fmla="*/ 1580961 h 1819098"/>
              <a:gd name="connsiteX21" fmla="*/ 721002 w 1713208"/>
              <a:gd name="connsiteY21" fmla="*/ 1554502 h 1819098"/>
              <a:gd name="connsiteX22" fmla="*/ 701158 w 1713208"/>
              <a:gd name="connsiteY22" fmla="*/ 1541272 h 1819098"/>
              <a:gd name="connsiteX23" fmla="*/ 641626 w 1713208"/>
              <a:gd name="connsiteY23" fmla="*/ 1521427 h 1819098"/>
              <a:gd name="connsiteX24" fmla="*/ 595323 w 1713208"/>
              <a:gd name="connsiteY24" fmla="*/ 1508197 h 1819098"/>
              <a:gd name="connsiteX25" fmla="*/ 555635 w 1713208"/>
              <a:gd name="connsiteY25" fmla="*/ 1494967 h 1819098"/>
              <a:gd name="connsiteX26" fmla="*/ 535791 w 1713208"/>
              <a:gd name="connsiteY26" fmla="*/ 1481738 h 1819098"/>
              <a:gd name="connsiteX27" fmla="*/ 496103 w 1713208"/>
              <a:gd name="connsiteY27" fmla="*/ 1468508 h 1819098"/>
              <a:gd name="connsiteX28" fmla="*/ 476258 w 1713208"/>
              <a:gd name="connsiteY28" fmla="*/ 1461893 h 1819098"/>
              <a:gd name="connsiteX29" fmla="*/ 456414 w 1713208"/>
              <a:gd name="connsiteY29" fmla="*/ 1448663 h 1819098"/>
              <a:gd name="connsiteX30" fmla="*/ 403497 w 1713208"/>
              <a:gd name="connsiteY30" fmla="*/ 1435433 h 1819098"/>
              <a:gd name="connsiteX31" fmla="*/ 383653 w 1713208"/>
              <a:gd name="connsiteY31" fmla="*/ 1428818 h 1819098"/>
              <a:gd name="connsiteX32" fmla="*/ 337350 w 1713208"/>
              <a:gd name="connsiteY32" fmla="*/ 1415589 h 1819098"/>
              <a:gd name="connsiteX33" fmla="*/ 310891 w 1713208"/>
              <a:gd name="connsiteY33" fmla="*/ 1402359 h 1819098"/>
              <a:gd name="connsiteX34" fmla="*/ 257973 w 1713208"/>
              <a:gd name="connsiteY34" fmla="*/ 1389129 h 1819098"/>
              <a:gd name="connsiteX35" fmla="*/ 218285 w 1713208"/>
              <a:gd name="connsiteY35" fmla="*/ 1362669 h 1819098"/>
              <a:gd name="connsiteX36" fmla="*/ 198441 w 1713208"/>
              <a:gd name="connsiteY36" fmla="*/ 1329595 h 1819098"/>
              <a:gd name="connsiteX37" fmla="*/ 191826 w 1713208"/>
              <a:gd name="connsiteY37" fmla="*/ 1309750 h 1819098"/>
              <a:gd name="connsiteX38" fmla="*/ 178597 w 1713208"/>
              <a:gd name="connsiteY38" fmla="*/ 1289906 h 1819098"/>
              <a:gd name="connsiteX39" fmla="*/ 158753 w 1713208"/>
              <a:gd name="connsiteY39" fmla="*/ 1250216 h 1819098"/>
              <a:gd name="connsiteX40" fmla="*/ 132294 w 1713208"/>
              <a:gd name="connsiteY40" fmla="*/ 1184067 h 1819098"/>
              <a:gd name="connsiteX41" fmla="*/ 112450 w 1713208"/>
              <a:gd name="connsiteY41" fmla="*/ 1157607 h 1819098"/>
              <a:gd name="connsiteX42" fmla="*/ 105835 w 1713208"/>
              <a:gd name="connsiteY42" fmla="*/ 1137763 h 1819098"/>
              <a:gd name="connsiteX43" fmla="*/ 92606 w 1713208"/>
              <a:gd name="connsiteY43" fmla="*/ 1104688 h 1819098"/>
              <a:gd name="connsiteX44" fmla="*/ 85991 w 1713208"/>
              <a:gd name="connsiteY44" fmla="*/ 1064999 h 1819098"/>
              <a:gd name="connsiteX45" fmla="*/ 79376 w 1713208"/>
              <a:gd name="connsiteY45" fmla="*/ 1045154 h 1819098"/>
              <a:gd name="connsiteX46" fmla="*/ 66147 w 1713208"/>
              <a:gd name="connsiteY46" fmla="*/ 952546 h 1819098"/>
              <a:gd name="connsiteX47" fmla="*/ 46303 w 1713208"/>
              <a:gd name="connsiteY47" fmla="*/ 754098 h 1819098"/>
              <a:gd name="connsiteX48" fmla="*/ 26459 w 1713208"/>
              <a:gd name="connsiteY48" fmla="*/ 694564 h 1819098"/>
              <a:gd name="connsiteX49" fmla="*/ 19844 w 1713208"/>
              <a:gd name="connsiteY49" fmla="*/ 654875 h 1819098"/>
              <a:gd name="connsiteX50" fmla="*/ 6614 w 1713208"/>
              <a:gd name="connsiteY50" fmla="*/ 615185 h 1819098"/>
              <a:gd name="connsiteX51" fmla="*/ 0 w 1713208"/>
              <a:gd name="connsiteY51" fmla="*/ 588726 h 1819098"/>
              <a:gd name="connsiteX52" fmla="*/ 6614 w 1713208"/>
              <a:gd name="connsiteY52" fmla="*/ 251366 h 1819098"/>
              <a:gd name="connsiteX53" fmla="*/ 19844 w 1713208"/>
              <a:gd name="connsiteY53" fmla="*/ 198447 h 1819098"/>
              <a:gd name="connsiteX54" fmla="*/ 79376 w 1713208"/>
              <a:gd name="connsiteY54" fmla="*/ 158757 h 1819098"/>
              <a:gd name="connsiteX55" fmla="*/ 105835 w 1713208"/>
              <a:gd name="connsiteY55" fmla="*/ 138913 h 1819098"/>
              <a:gd name="connsiteX56" fmla="*/ 198441 w 1713208"/>
              <a:gd name="connsiteY56" fmla="*/ 99223 h 1819098"/>
              <a:gd name="connsiteX57" fmla="*/ 238129 w 1713208"/>
              <a:gd name="connsiteY57" fmla="*/ 85993 h 1819098"/>
              <a:gd name="connsiteX58" fmla="*/ 277817 w 1713208"/>
              <a:gd name="connsiteY58" fmla="*/ 79378 h 1819098"/>
              <a:gd name="connsiteX59" fmla="*/ 350579 w 1713208"/>
              <a:gd name="connsiteY59" fmla="*/ 59534 h 1819098"/>
              <a:gd name="connsiteX60" fmla="*/ 383653 w 1713208"/>
              <a:gd name="connsiteY60" fmla="*/ 46304 h 1819098"/>
              <a:gd name="connsiteX61" fmla="*/ 443185 w 1713208"/>
              <a:gd name="connsiteY61" fmla="*/ 33074 h 1819098"/>
              <a:gd name="connsiteX62" fmla="*/ 469644 w 1713208"/>
              <a:gd name="connsiteY62" fmla="*/ 26459 h 1819098"/>
              <a:gd name="connsiteX63" fmla="*/ 502717 w 1713208"/>
              <a:gd name="connsiteY63" fmla="*/ 19844 h 1819098"/>
              <a:gd name="connsiteX64" fmla="*/ 601938 w 1713208"/>
              <a:gd name="connsiteY64" fmla="*/ 0 h 1819098"/>
              <a:gd name="connsiteX65" fmla="*/ 892985 w 1713208"/>
              <a:gd name="connsiteY65" fmla="*/ 13229 h 1819098"/>
              <a:gd name="connsiteX66" fmla="*/ 939288 w 1713208"/>
              <a:gd name="connsiteY66" fmla="*/ 26459 h 1819098"/>
              <a:gd name="connsiteX67" fmla="*/ 972361 w 1713208"/>
              <a:gd name="connsiteY67" fmla="*/ 33074 h 1819098"/>
              <a:gd name="connsiteX68" fmla="*/ 1005435 w 1713208"/>
              <a:gd name="connsiteY68" fmla="*/ 46304 h 1819098"/>
              <a:gd name="connsiteX69" fmla="*/ 1071582 w 1713208"/>
              <a:gd name="connsiteY69" fmla="*/ 66149 h 1819098"/>
              <a:gd name="connsiteX70" fmla="*/ 1124499 w 1713208"/>
              <a:gd name="connsiteY70" fmla="*/ 85993 h 1819098"/>
              <a:gd name="connsiteX71" fmla="*/ 1144343 w 1713208"/>
              <a:gd name="connsiteY71" fmla="*/ 99223 h 1819098"/>
              <a:gd name="connsiteX72" fmla="*/ 1170802 w 1713208"/>
              <a:gd name="connsiteY72" fmla="*/ 105838 h 1819098"/>
              <a:gd name="connsiteX73" fmla="*/ 1197261 w 1713208"/>
              <a:gd name="connsiteY73" fmla="*/ 119068 h 1819098"/>
              <a:gd name="connsiteX74" fmla="*/ 1289867 w 1713208"/>
              <a:gd name="connsiteY74" fmla="*/ 138913 h 1819098"/>
              <a:gd name="connsiteX75" fmla="*/ 1329555 w 1713208"/>
              <a:gd name="connsiteY75" fmla="*/ 165372 h 1819098"/>
              <a:gd name="connsiteX76" fmla="*/ 1402317 w 1713208"/>
              <a:gd name="connsiteY76" fmla="*/ 251366 h 1819098"/>
              <a:gd name="connsiteX77" fmla="*/ 1448620 w 1713208"/>
              <a:gd name="connsiteY77" fmla="*/ 324130 h 1819098"/>
              <a:gd name="connsiteX78" fmla="*/ 1468464 w 1713208"/>
              <a:gd name="connsiteY78" fmla="*/ 377049 h 1819098"/>
              <a:gd name="connsiteX79" fmla="*/ 1501537 w 1713208"/>
              <a:gd name="connsiteY79" fmla="*/ 456428 h 1819098"/>
              <a:gd name="connsiteX80" fmla="*/ 1514767 w 1713208"/>
              <a:gd name="connsiteY80" fmla="*/ 515962 h 1819098"/>
              <a:gd name="connsiteX81" fmla="*/ 1534611 w 1713208"/>
              <a:gd name="connsiteY81" fmla="*/ 575496 h 1819098"/>
              <a:gd name="connsiteX82" fmla="*/ 1554455 w 1713208"/>
              <a:gd name="connsiteY82" fmla="*/ 648260 h 1819098"/>
              <a:gd name="connsiteX83" fmla="*/ 1580914 w 1713208"/>
              <a:gd name="connsiteY83" fmla="*/ 714409 h 1819098"/>
              <a:gd name="connsiteX84" fmla="*/ 1620602 w 1713208"/>
              <a:gd name="connsiteY84" fmla="*/ 833477 h 1819098"/>
              <a:gd name="connsiteX85" fmla="*/ 1633831 w 1713208"/>
              <a:gd name="connsiteY85" fmla="*/ 873167 h 1819098"/>
              <a:gd name="connsiteX86" fmla="*/ 1653676 w 1713208"/>
              <a:gd name="connsiteY86" fmla="*/ 952546 h 1819098"/>
              <a:gd name="connsiteX87" fmla="*/ 1666905 w 1713208"/>
              <a:gd name="connsiteY87" fmla="*/ 985620 h 1819098"/>
              <a:gd name="connsiteX88" fmla="*/ 1680134 w 1713208"/>
              <a:gd name="connsiteY88" fmla="*/ 1038539 h 1819098"/>
              <a:gd name="connsiteX89" fmla="*/ 1693364 w 1713208"/>
              <a:gd name="connsiteY89" fmla="*/ 1078229 h 1819098"/>
              <a:gd name="connsiteX90" fmla="*/ 1713208 w 1713208"/>
              <a:gd name="connsiteY90" fmla="*/ 1197297 h 1819098"/>
              <a:gd name="connsiteX91" fmla="*/ 1693364 w 1713208"/>
              <a:gd name="connsiteY91" fmla="*/ 1382514 h 1819098"/>
              <a:gd name="connsiteX92" fmla="*/ 1673520 w 1713208"/>
              <a:gd name="connsiteY92" fmla="*/ 1422204 h 1819098"/>
              <a:gd name="connsiteX93" fmla="*/ 1666905 w 1713208"/>
              <a:gd name="connsiteY93" fmla="*/ 1455278 h 1819098"/>
              <a:gd name="connsiteX94" fmla="*/ 1653676 w 1713208"/>
              <a:gd name="connsiteY94" fmla="*/ 1475123 h 1819098"/>
              <a:gd name="connsiteX95" fmla="*/ 1647061 w 1713208"/>
              <a:gd name="connsiteY95" fmla="*/ 1494967 h 1819098"/>
              <a:gd name="connsiteX96" fmla="*/ 1640446 w 1713208"/>
              <a:gd name="connsiteY96" fmla="*/ 1534657 h 1819098"/>
              <a:gd name="connsiteX97" fmla="*/ 1613987 w 1713208"/>
              <a:gd name="connsiteY97" fmla="*/ 1587576 h 1819098"/>
              <a:gd name="connsiteX98" fmla="*/ 1600758 w 1713208"/>
              <a:gd name="connsiteY98" fmla="*/ 1640495 h 1819098"/>
              <a:gd name="connsiteX99" fmla="*/ 1587528 w 1713208"/>
              <a:gd name="connsiteY99" fmla="*/ 1666955 h 1819098"/>
              <a:gd name="connsiteX100" fmla="*/ 1554455 w 1713208"/>
              <a:gd name="connsiteY100" fmla="*/ 1706644 h 1819098"/>
              <a:gd name="connsiteX101" fmla="*/ 1501537 w 1713208"/>
              <a:gd name="connsiteY101" fmla="*/ 1739719 h 1819098"/>
              <a:gd name="connsiteX102" fmla="*/ 1428776 w 1713208"/>
              <a:gd name="connsiteY102" fmla="*/ 1772793 h 1819098"/>
              <a:gd name="connsiteX103" fmla="*/ 1408932 w 1713208"/>
              <a:gd name="connsiteY103" fmla="*/ 1819098 h 181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713208" h="1819098">
                <a:moveTo>
                  <a:pt x="1408932" y="1819098"/>
                </a:moveTo>
                <a:lnTo>
                  <a:pt x="1408932" y="1819098"/>
                </a:lnTo>
                <a:cubicBezTo>
                  <a:pt x="1391293" y="1810278"/>
                  <a:pt x="1372925" y="1802785"/>
                  <a:pt x="1356014" y="1792638"/>
                </a:cubicBezTo>
                <a:cubicBezTo>
                  <a:pt x="1350666" y="1789429"/>
                  <a:pt x="1348362" y="1782197"/>
                  <a:pt x="1342784" y="1779408"/>
                </a:cubicBezTo>
                <a:cubicBezTo>
                  <a:pt x="1342767" y="1779400"/>
                  <a:pt x="1293183" y="1762874"/>
                  <a:pt x="1283252" y="1759564"/>
                </a:cubicBezTo>
                <a:lnTo>
                  <a:pt x="1223720" y="1739719"/>
                </a:lnTo>
                <a:lnTo>
                  <a:pt x="1203876" y="1733104"/>
                </a:lnTo>
                <a:cubicBezTo>
                  <a:pt x="1199466" y="1728694"/>
                  <a:pt x="1195835" y="1723334"/>
                  <a:pt x="1190646" y="1719874"/>
                </a:cubicBezTo>
                <a:cubicBezTo>
                  <a:pt x="1177415" y="1711053"/>
                  <a:pt x="1159779" y="1704439"/>
                  <a:pt x="1144343" y="1700029"/>
                </a:cubicBezTo>
                <a:cubicBezTo>
                  <a:pt x="1135602" y="1697532"/>
                  <a:pt x="1126592" y="1696027"/>
                  <a:pt x="1117885" y="1693415"/>
                </a:cubicBezTo>
                <a:cubicBezTo>
                  <a:pt x="1104528" y="1689408"/>
                  <a:pt x="1091426" y="1684595"/>
                  <a:pt x="1078196" y="1680185"/>
                </a:cubicBezTo>
                <a:cubicBezTo>
                  <a:pt x="1071581" y="1677980"/>
                  <a:pt x="1065116" y="1675261"/>
                  <a:pt x="1058352" y="1673570"/>
                </a:cubicBezTo>
                <a:cubicBezTo>
                  <a:pt x="1018882" y="1663702"/>
                  <a:pt x="1040860" y="1668450"/>
                  <a:pt x="992205" y="1660340"/>
                </a:cubicBezTo>
                <a:cubicBezTo>
                  <a:pt x="983385" y="1653725"/>
                  <a:pt x="975318" y="1645965"/>
                  <a:pt x="965746" y="1640495"/>
                </a:cubicBezTo>
                <a:cubicBezTo>
                  <a:pt x="959692" y="1637036"/>
                  <a:pt x="952311" y="1636627"/>
                  <a:pt x="945902" y="1633880"/>
                </a:cubicBezTo>
                <a:cubicBezTo>
                  <a:pt x="936839" y="1629996"/>
                  <a:pt x="928598" y="1624313"/>
                  <a:pt x="919443" y="1620651"/>
                </a:cubicBezTo>
                <a:cubicBezTo>
                  <a:pt x="906495" y="1615472"/>
                  <a:pt x="892984" y="1611831"/>
                  <a:pt x="879755" y="1607421"/>
                </a:cubicBezTo>
                <a:cubicBezTo>
                  <a:pt x="873140" y="1605216"/>
                  <a:pt x="866675" y="1602497"/>
                  <a:pt x="859911" y="1600806"/>
                </a:cubicBezTo>
                <a:cubicBezTo>
                  <a:pt x="851091" y="1598601"/>
                  <a:pt x="842193" y="1596689"/>
                  <a:pt x="833452" y="1594191"/>
                </a:cubicBezTo>
                <a:cubicBezTo>
                  <a:pt x="826748" y="1592275"/>
                  <a:pt x="820312" y="1589492"/>
                  <a:pt x="813608" y="1587576"/>
                </a:cubicBezTo>
                <a:cubicBezTo>
                  <a:pt x="804867" y="1585078"/>
                  <a:pt x="795857" y="1583573"/>
                  <a:pt x="787149" y="1580961"/>
                </a:cubicBezTo>
                <a:cubicBezTo>
                  <a:pt x="758624" y="1572403"/>
                  <a:pt x="745426" y="1568459"/>
                  <a:pt x="721002" y="1554502"/>
                </a:cubicBezTo>
                <a:cubicBezTo>
                  <a:pt x="714100" y="1550558"/>
                  <a:pt x="708423" y="1544501"/>
                  <a:pt x="701158" y="1541272"/>
                </a:cubicBezTo>
                <a:lnTo>
                  <a:pt x="641626" y="1521427"/>
                </a:lnTo>
                <a:cubicBezTo>
                  <a:pt x="574937" y="1499196"/>
                  <a:pt x="678381" y="1533115"/>
                  <a:pt x="595323" y="1508197"/>
                </a:cubicBezTo>
                <a:cubicBezTo>
                  <a:pt x="581966" y="1504190"/>
                  <a:pt x="567238" y="1502702"/>
                  <a:pt x="555635" y="1494967"/>
                </a:cubicBezTo>
                <a:cubicBezTo>
                  <a:pt x="549020" y="1490557"/>
                  <a:pt x="543056" y="1484967"/>
                  <a:pt x="535791" y="1481738"/>
                </a:cubicBezTo>
                <a:cubicBezTo>
                  <a:pt x="523048" y="1476074"/>
                  <a:pt x="509332" y="1472918"/>
                  <a:pt x="496103" y="1468508"/>
                </a:cubicBezTo>
                <a:lnTo>
                  <a:pt x="476258" y="1461893"/>
                </a:lnTo>
                <a:cubicBezTo>
                  <a:pt x="469643" y="1457483"/>
                  <a:pt x="463525" y="1452218"/>
                  <a:pt x="456414" y="1448663"/>
                </a:cubicBezTo>
                <a:cubicBezTo>
                  <a:pt x="441294" y="1441103"/>
                  <a:pt x="418592" y="1439207"/>
                  <a:pt x="403497" y="1435433"/>
                </a:cubicBezTo>
                <a:cubicBezTo>
                  <a:pt x="396733" y="1433742"/>
                  <a:pt x="390357" y="1430733"/>
                  <a:pt x="383653" y="1428818"/>
                </a:cubicBezTo>
                <a:cubicBezTo>
                  <a:pt x="366862" y="1424021"/>
                  <a:pt x="353215" y="1422389"/>
                  <a:pt x="337350" y="1415589"/>
                </a:cubicBezTo>
                <a:cubicBezTo>
                  <a:pt x="328287" y="1411705"/>
                  <a:pt x="320246" y="1405477"/>
                  <a:pt x="310891" y="1402359"/>
                </a:cubicBezTo>
                <a:cubicBezTo>
                  <a:pt x="293642" y="1396609"/>
                  <a:pt x="257973" y="1389129"/>
                  <a:pt x="257973" y="1389129"/>
                </a:cubicBezTo>
                <a:cubicBezTo>
                  <a:pt x="244744" y="1380309"/>
                  <a:pt x="226465" y="1376303"/>
                  <a:pt x="218285" y="1362669"/>
                </a:cubicBezTo>
                <a:cubicBezTo>
                  <a:pt x="211670" y="1351644"/>
                  <a:pt x="204191" y="1341095"/>
                  <a:pt x="198441" y="1329595"/>
                </a:cubicBezTo>
                <a:cubicBezTo>
                  <a:pt x="195323" y="1323358"/>
                  <a:pt x="194944" y="1315987"/>
                  <a:pt x="191826" y="1309750"/>
                </a:cubicBezTo>
                <a:cubicBezTo>
                  <a:pt x="188271" y="1302639"/>
                  <a:pt x="182458" y="1296855"/>
                  <a:pt x="178597" y="1289906"/>
                </a:cubicBezTo>
                <a:cubicBezTo>
                  <a:pt x="171414" y="1276976"/>
                  <a:pt x="164760" y="1263733"/>
                  <a:pt x="158753" y="1250216"/>
                </a:cubicBezTo>
                <a:cubicBezTo>
                  <a:pt x="136622" y="1200419"/>
                  <a:pt x="179463" y="1270547"/>
                  <a:pt x="132294" y="1184067"/>
                </a:cubicBezTo>
                <a:cubicBezTo>
                  <a:pt x="127015" y="1174388"/>
                  <a:pt x="119065" y="1166427"/>
                  <a:pt x="112450" y="1157607"/>
                </a:cubicBezTo>
                <a:cubicBezTo>
                  <a:pt x="110245" y="1150992"/>
                  <a:pt x="108283" y="1144292"/>
                  <a:pt x="105835" y="1137763"/>
                </a:cubicBezTo>
                <a:cubicBezTo>
                  <a:pt x="101666" y="1126645"/>
                  <a:pt x="95730" y="1116144"/>
                  <a:pt x="92606" y="1104688"/>
                </a:cubicBezTo>
                <a:cubicBezTo>
                  <a:pt x="89077" y="1091748"/>
                  <a:pt x="88901" y="1078092"/>
                  <a:pt x="85991" y="1064999"/>
                </a:cubicBezTo>
                <a:cubicBezTo>
                  <a:pt x="84478" y="1058192"/>
                  <a:pt x="81581" y="1051769"/>
                  <a:pt x="79376" y="1045154"/>
                </a:cubicBezTo>
                <a:cubicBezTo>
                  <a:pt x="74966" y="1014285"/>
                  <a:pt x="69668" y="983529"/>
                  <a:pt x="66147" y="952546"/>
                </a:cubicBezTo>
                <a:cubicBezTo>
                  <a:pt x="58641" y="886492"/>
                  <a:pt x="56411" y="819804"/>
                  <a:pt x="46303" y="754098"/>
                </a:cubicBezTo>
                <a:cubicBezTo>
                  <a:pt x="43122" y="733423"/>
                  <a:pt x="31849" y="714776"/>
                  <a:pt x="26459" y="694564"/>
                </a:cubicBezTo>
                <a:cubicBezTo>
                  <a:pt x="23003" y="681605"/>
                  <a:pt x="23097" y="667887"/>
                  <a:pt x="19844" y="654875"/>
                </a:cubicBezTo>
                <a:cubicBezTo>
                  <a:pt x="16462" y="641346"/>
                  <a:pt x="10621" y="628543"/>
                  <a:pt x="6614" y="615185"/>
                </a:cubicBezTo>
                <a:cubicBezTo>
                  <a:pt x="4002" y="606477"/>
                  <a:pt x="2205" y="597546"/>
                  <a:pt x="0" y="588726"/>
                </a:cubicBezTo>
                <a:cubicBezTo>
                  <a:pt x="2205" y="476273"/>
                  <a:pt x="903" y="363696"/>
                  <a:pt x="6614" y="251366"/>
                </a:cubicBezTo>
                <a:cubicBezTo>
                  <a:pt x="7537" y="233207"/>
                  <a:pt x="11713" y="214710"/>
                  <a:pt x="19844" y="198447"/>
                </a:cubicBezTo>
                <a:cubicBezTo>
                  <a:pt x="35620" y="166894"/>
                  <a:pt x="52884" y="173475"/>
                  <a:pt x="79376" y="158757"/>
                </a:cubicBezTo>
                <a:cubicBezTo>
                  <a:pt x="89013" y="153403"/>
                  <a:pt x="96382" y="144585"/>
                  <a:pt x="105835" y="138913"/>
                </a:cubicBezTo>
                <a:cubicBezTo>
                  <a:pt x="135241" y="121269"/>
                  <a:pt x="166231" y="110727"/>
                  <a:pt x="198441" y="99223"/>
                </a:cubicBezTo>
                <a:cubicBezTo>
                  <a:pt x="211574" y="94533"/>
                  <a:pt x="224600" y="89375"/>
                  <a:pt x="238129" y="85993"/>
                </a:cubicBezTo>
                <a:cubicBezTo>
                  <a:pt x="251140" y="82740"/>
                  <a:pt x="264588" y="81583"/>
                  <a:pt x="277817" y="79378"/>
                </a:cubicBezTo>
                <a:cubicBezTo>
                  <a:pt x="361275" y="45996"/>
                  <a:pt x="256334" y="85238"/>
                  <a:pt x="350579" y="59534"/>
                </a:cubicBezTo>
                <a:cubicBezTo>
                  <a:pt x="362035" y="56410"/>
                  <a:pt x="372236" y="49566"/>
                  <a:pt x="383653" y="46304"/>
                </a:cubicBezTo>
                <a:cubicBezTo>
                  <a:pt x="403199" y="40719"/>
                  <a:pt x="423378" y="37645"/>
                  <a:pt x="443185" y="33074"/>
                </a:cubicBezTo>
                <a:cubicBezTo>
                  <a:pt x="452043" y="31030"/>
                  <a:pt x="460769" y="28431"/>
                  <a:pt x="469644" y="26459"/>
                </a:cubicBezTo>
                <a:cubicBezTo>
                  <a:pt x="480619" y="24020"/>
                  <a:pt x="491871" y="22802"/>
                  <a:pt x="502717" y="19844"/>
                </a:cubicBezTo>
                <a:cubicBezTo>
                  <a:pt x="583330" y="-2142"/>
                  <a:pt x="497070" y="11651"/>
                  <a:pt x="601938" y="0"/>
                </a:cubicBezTo>
                <a:cubicBezTo>
                  <a:pt x="610084" y="272"/>
                  <a:pt x="837808" y="5346"/>
                  <a:pt x="892985" y="13229"/>
                </a:cubicBezTo>
                <a:cubicBezTo>
                  <a:pt x="908876" y="15499"/>
                  <a:pt x="923715" y="22566"/>
                  <a:pt x="939288" y="26459"/>
                </a:cubicBezTo>
                <a:cubicBezTo>
                  <a:pt x="950195" y="29186"/>
                  <a:pt x="961593" y="29843"/>
                  <a:pt x="972361" y="33074"/>
                </a:cubicBezTo>
                <a:cubicBezTo>
                  <a:pt x="983734" y="36486"/>
                  <a:pt x="994276" y="42246"/>
                  <a:pt x="1005435" y="46304"/>
                </a:cubicBezTo>
                <a:cubicBezTo>
                  <a:pt x="1040866" y="59188"/>
                  <a:pt x="1039992" y="58251"/>
                  <a:pt x="1071582" y="66149"/>
                </a:cubicBezTo>
                <a:cubicBezTo>
                  <a:pt x="1118123" y="97175"/>
                  <a:pt x="1059105" y="61469"/>
                  <a:pt x="1124499" y="85993"/>
                </a:cubicBezTo>
                <a:cubicBezTo>
                  <a:pt x="1131943" y="88785"/>
                  <a:pt x="1137036" y="96091"/>
                  <a:pt x="1144343" y="99223"/>
                </a:cubicBezTo>
                <a:cubicBezTo>
                  <a:pt x="1152699" y="102804"/>
                  <a:pt x="1162290" y="102646"/>
                  <a:pt x="1170802" y="105838"/>
                </a:cubicBezTo>
                <a:cubicBezTo>
                  <a:pt x="1180035" y="109300"/>
                  <a:pt x="1187836" y="116168"/>
                  <a:pt x="1197261" y="119068"/>
                </a:cubicBezTo>
                <a:cubicBezTo>
                  <a:pt x="1211812" y="123546"/>
                  <a:pt x="1267808" y="134501"/>
                  <a:pt x="1289867" y="138913"/>
                </a:cubicBezTo>
                <a:cubicBezTo>
                  <a:pt x="1303096" y="147733"/>
                  <a:pt x="1318312" y="154129"/>
                  <a:pt x="1329555" y="165372"/>
                </a:cubicBezTo>
                <a:cubicBezTo>
                  <a:pt x="1359631" y="195450"/>
                  <a:pt x="1372937" y="207295"/>
                  <a:pt x="1402317" y="251366"/>
                </a:cubicBezTo>
                <a:cubicBezTo>
                  <a:pt x="1409918" y="262767"/>
                  <a:pt x="1441612" y="308945"/>
                  <a:pt x="1448620" y="324130"/>
                </a:cubicBezTo>
                <a:cubicBezTo>
                  <a:pt x="1456514" y="341235"/>
                  <a:pt x="1461043" y="359733"/>
                  <a:pt x="1468464" y="377049"/>
                </a:cubicBezTo>
                <a:cubicBezTo>
                  <a:pt x="1490629" y="428768"/>
                  <a:pt x="1487323" y="403124"/>
                  <a:pt x="1501537" y="456428"/>
                </a:cubicBezTo>
                <a:cubicBezTo>
                  <a:pt x="1506775" y="476070"/>
                  <a:pt x="1509326" y="496375"/>
                  <a:pt x="1514767" y="515962"/>
                </a:cubicBezTo>
                <a:cubicBezTo>
                  <a:pt x="1520366" y="536117"/>
                  <a:pt x="1528600" y="555460"/>
                  <a:pt x="1534611" y="575496"/>
                </a:cubicBezTo>
                <a:cubicBezTo>
                  <a:pt x="1541835" y="599576"/>
                  <a:pt x="1546505" y="624410"/>
                  <a:pt x="1554455" y="648260"/>
                </a:cubicBezTo>
                <a:cubicBezTo>
                  <a:pt x="1561965" y="670790"/>
                  <a:pt x="1572927" y="692044"/>
                  <a:pt x="1580914" y="714409"/>
                </a:cubicBezTo>
                <a:cubicBezTo>
                  <a:pt x="1594985" y="753808"/>
                  <a:pt x="1607373" y="793788"/>
                  <a:pt x="1620602" y="833477"/>
                </a:cubicBezTo>
                <a:cubicBezTo>
                  <a:pt x="1625012" y="846707"/>
                  <a:pt x="1630449" y="859638"/>
                  <a:pt x="1633831" y="873167"/>
                </a:cubicBezTo>
                <a:cubicBezTo>
                  <a:pt x="1640446" y="899627"/>
                  <a:pt x="1645980" y="926380"/>
                  <a:pt x="1653676" y="952546"/>
                </a:cubicBezTo>
                <a:cubicBezTo>
                  <a:pt x="1657026" y="963937"/>
                  <a:pt x="1663413" y="974271"/>
                  <a:pt x="1666905" y="985620"/>
                </a:cubicBezTo>
                <a:cubicBezTo>
                  <a:pt x="1672252" y="1002999"/>
                  <a:pt x="1675139" y="1021056"/>
                  <a:pt x="1680134" y="1038539"/>
                </a:cubicBezTo>
                <a:cubicBezTo>
                  <a:pt x="1683965" y="1051948"/>
                  <a:pt x="1689695" y="1064775"/>
                  <a:pt x="1693364" y="1078229"/>
                </a:cubicBezTo>
                <a:cubicBezTo>
                  <a:pt x="1699874" y="1102099"/>
                  <a:pt x="1713207" y="1197292"/>
                  <a:pt x="1713208" y="1197297"/>
                </a:cubicBezTo>
                <a:cubicBezTo>
                  <a:pt x="1706593" y="1259036"/>
                  <a:pt x="1704154" y="1321366"/>
                  <a:pt x="1693364" y="1382514"/>
                </a:cubicBezTo>
                <a:cubicBezTo>
                  <a:pt x="1690794" y="1397080"/>
                  <a:pt x="1678575" y="1408303"/>
                  <a:pt x="1673520" y="1422204"/>
                </a:cubicBezTo>
                <a:cubicBezTo>
                  <a:pt x="1669678" y="1432770"/>
                  <a:pt x="1670853" y="1444751"/>
                  <a:pt x="1666905" y="1455278"/>
                </a:cubicBezTo>
                <a:cubicBezTo>
                  <a:pt x="1664114" y="1462722"/>
                  <a:pt x="1657231" y="1468012"/>
                  <a:pt x="1653676" y="1475123"/>
                </a:cubicBezTo>
                <a:cubicBezTo>
                  <a:pt x="1650558" y="1481359"/>
                  <a:pt x="1649266" y="1488352"/>
                  <a:pt x="1647061" y="1494967"/>
                </a:cubicBezTo>
                <a:cubicBezTo>
                  <a:pt x="1644856" y="1508197"/>
                  <a:pt x="1643975" y="1521717"/>
                  <a:pt x="1640446" y="1534657"/>
                </a:cubicBezTo>
                <a:cubicBezTo>
                  <a:pt x="1632977" y="1562044"/>
                  <a:pt x="1627970" y="1566602"/>
                  <a:pt x="1613987" y="1587576"/>
                </a:cubicBezTo>
                <a:cubicBezTo>
                  <a:pt x="1609577" y="1605216"/>
                  <a:pt x="1606508" y="1623246"/>
                  <a:pt x="1600758" y="1640495"/>
                </a:cubicBezTo>
                <a:cubicBezTo>
                  <a:pt x="1597640" y="1649850"/>
                  <a:pt x="1592420" y="1658393"/>
                  <a:pt x="1587528" y="1666955"/>
                </a:cubicBezTo>
                <a:cubicBezTo>
                  <a:pt x="1578066" y="1683513"/>
                  <a:pt x="1569382" y="1694204"/>
                  <a:pt x="1554455" y="1706644"/>
                </a:cubicBezTo>
                <a:cubicBezTo>
                  <a:pt x="1545200" y="1714356"/>
                  <a:pt x="1507002" y="1736241"/>
                  <a:pt x="1501537" y="1739719"/>
                </a:cubicBezTo>
                <a:cubicBezTo>
                  <a:pt x="1449089" y="1773095"/>
                  <a:pt x="1479848" y="1762578"/>
                  <a:pt x="1428776" y="1772793"/>
                </a:cubicBezTo>
                <a:cubicBezTo>
                  <a:pt x="1413100" y="1796307"/>
                  <a:pt x="1412239" y="1811381"/>
                  <a:pt x="1408932" y="181909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2751666" y="-520923"/>
            <a:ext cx="12970515" cy="6803995"/>
            <a:chOff x="-2751666" y="-1092423"/>
            <a:chExt cx="12970515" cy="6803995"/>
          </a:xfrm>
        </p:grpSpPr>
        <p:pic>
          <p:nvPicPr>
            <p:cNvPr id="5" name="Picture 4" descr="device_hand_pla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8553" y="-1092423"/>
              <a:ext cx="10867402" cy="680399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-2751666" y="846707"/>
              <a:ext cx="1114778" cy="3950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41088" y="2264519"/>
            <a:ext cx="3746579" cy="2066440"/>
            <a:chOff x="7641088" y="1693019"/>
            <a:chExt cx="3746579" cy="2066440"/>
          </a:xfrm>
        </p:grpSpPr>
        <p:pic>
          <p:nvPicPr>
            <p:cNvPr id="144" name="Picture 143" descr="finger_transp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088" y="1693019"/>
              <a:ext cx="2624712" cy="206644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1063111" y="2470327"/>
              <a:ext cx="324556" cy="3139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648553" y="-520923"/>
            <a:ext cx="12501887" cy="6803995"/>
            <a:chOff x="-213933" y="-940023"/>
            <a:chExt cx="12501887" cy="6803995"/>
          </a:xfrm>
        </p:grpSpPr>
        <p:pic>
          <p:nvPicPr>
            <p:cNvPr id="153" name="Picture 152" descr="device_hand_pla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933" y="-940023"/>
              <a:ext cx="10867402" cy="6803995"/>
            </a:xfrm>
            <a:prstGeom prst="rect">
              <a:avLst/>
            </a:prstGeom>
          </p:spPr>
        </p:pic>
        <p:sp>
          <p:nvSpPr>
            <p:cNvPr id="154" name="Rectangle 153"/>
            <p:cNvSpPr/>
            <p:nvPr/>
          </p:nvSpPr>
          <p:spPr>
            <a:xfrm>
              <a:off x="11822287" y="5312796"/>
              <a:ext cx="465667" cy="17611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" name="Freeform 155"/>
          <p:cNvSpPr/>
          <p:nvPr/>
        </p:nvSpPr>
        <p:spPr>
          <a:xfrm>
            <a:off x="-748238" y="2887588"/>
            <a:ext cx="1183642" cy="3430975"/>
          </a:xfrm>
          <a:custGeom>
            <a:avLst/>
            <a:gdLst>
              <a:gd name="connsiteX0" fmla="*/ 88325 w 1183642"/>
              <a:gd name="connsiteY0" fmla="*/ 3393063 h 3430975"/>
              <a:gd name="connsiteX1" fmla="*/ 88325 w 1183642"/>
              <a:gd name="connsiteY1" fmla="*/ 3393063 h 3430975"/>
              <a:gd name="connsiteX2" fmla="*/ 183098 w 1183642"/>
              <a:gd name="connsiteY2" fmla="*/ 3412019 h 3430975"/>
              <a:gd name="connsiteX3" fmla="*/ 429508 w 1183642"/>
              <a:gd name="connsiteY3" fmla="*/ 3430975 h 3430975"/>
              <a:gd name="connsiteX4" fmla="*/ 720144 w 1183642"/>
              <a:gd name="connsiteY4" fmla="*/ 3424656 h 3430975"/>
              <a:gd name="connsiteX5" fmla="*/ 814917 w 1183642"/>
              <a:gd name="connsiteY5" fmla="*/ 3418338 h 3430975"/>
              <a:gd name="connsiteX6" fmla="*/ 922326 w 1183642"/>
              <a:gd name="connsiteY6" fmla="*/ 3412019 h 3430975"/>
              <a:gd name="connsiteX7" fmla="*/ 928645 w 1183642"/>
              <a:gd name="connsiteY7" fmla="*/ 3393063 h 3430975"/>
              <a:gd name="connsiteX8" fmla="*/ 903372 w 1183642"/>
              <a:gd name="connsiteY8" fmla="*/ 3336196 h 3430975"/>
              <a:gd name="connsiteX9" fmla="*/ 884417 w 1183642"/>
              <a:gd name="connsiteY9" fmla="*/ 3329878 h 3430975"/>
              <a:gd name="connsiteX10" fmla="*/ 840190 w 1183642"/>
              <a:gd name="connsiteY10" fmla="*/ 3279329 h 3430975"/>
              <a:gd name="connsiteX11" fmla="*/ 827553 w 1183642"/>
              <a:gd name="connsiteY11" fmla="*/ 3266692 h 3430975"/>
              <a:gd name="connsiteX12" fmla="*/ 802281 w 1183642"/>
              <a:gd name="connsiteY12" fmla="*/ 3228781 h 3430975"/>
              <a:gd name="connsiteX13" fmla="*/ 770690 w 1183642"/>
              <a:gd name="connsiteY13" fmla="*/ 3203507 h 3430975"/>
              <a:gd name="connsiteX14" fmla="*/ 764372 w 1183642"/>
              <a:gd name="connsiteY14" fmla="*/ 3184551 h 3430975"/>
              <a:gd name="connsiteX15" fmla="*/ 751735 w 1183642"/>
              <a:gd name="connsiteY15" fmla="*/ 3171914 h 3430975"/>
              <a:gd name="connsiteX16" fmla="*/ 739099 w 1183642"/>
              <a:gd name="connsiteY16" fmla="*/ 3127684 h 3430975"/>
              <a:gd name="connsiteX17" fmla="*/ 726462 w 1183642"/>
              <a:gd name="connsiteY17" fmla="*/ 3115047 h 3430975"/>
              <a:gd name="connsiteX18" fmla="*/ 701190 w 1183642"/>
              <a:gd name="connsiteY18" fmla="*/ 3064499 h 3430975"/>
              <a:gd name="connsiteX19" fmla="*/ 694871 w 1183642"/>
              <a:gd name="connsiteY19" fmla="*/ 3039224 h 3430975"/>
              <a:gd name="connsiteX20" fmla="*/ 682235 w 1183642"/>
              <a:gd name="connsiteY20" fmla="*/ 3001313 h 3430975"/>
              <a:gd name="connsiteX21" fmla="*/ 675917 w 1183642"/>
              <a:gd name="connsiteY21" fmla="*/ 2976039 h 3430975"/>
              <a:gd name="connsiteX22" fmla="*/ 656962 w 1183642"/>
              <a:gd name="connsiteY22" fmla="*/ 2957083 h 3430975"/>
              <a:gd name="connsiteX23" fmla="*/ 650644 w 1183642"/>
              <a:gd name="connsiteY23" fmla="*/ 2931809 h 3430975"/>
              <a:gd name="connsiteX24" fmla="*/ 631690 w 1183642"/>
              <a:gd name="connsiteY24" fmla="*/ 2893898 h 3430975"/>
              <a:gd name="connsiteX25" fmla="*/ 619053 w 1183642"/>
              <a:gd name="connsiteY25" fmla="*/ 2843349 h 3430975"/>
              <a:gd name="connsiteX26" fmla="*/ 593780 w 1183642"/>
              <a:gd name="connsiteY26" fmla="*/ 2767527 h 3430975"/>
              <a:gd name="connsiteX27" fmla="*/ 574826 w 1183642"/>
              <a:gd name="connsiteY27" fmla="*/ 2710660 h 3430975"/>
              <a:gd name="connsiteX28" fmla="*/ 562189 w 1183642"/>
              <a:gd name="connsiteY28" fmla="*/ 2672748 h 3430975"/>
              <a:gd name="connsiteX29" fmla="*/ 536917 w 1183642"/>
              <a:gd name="connsiteY29" fmla="*/ 2634837 h 3430975"/>
              <a:gd name="connsiteX30" fmla="*/ 530599 w 1183642"/>
              <a:gd name="connsiteY30" fmla="*/ 2615881 h 3430975"/>
              <a:gd name="connsiteX31" fmla="*/ 517962 w 1183642"/>
              <a:gd name="connsiteY31" fmla="*/ 2552696 h 3430975"/>
              <a:gd name="connsiteX32" fmla="*/ 499008 w 1183642"/>
              <a:gd name="connsiteY32" fmla="*/ 2495829 h 3430975"/>
              <a:gd name="connsiteX33" fmla="*/ 492689 w 1183642"/>
              <a:gd name="connsiteY33" fmla="*/ 2476873 h 3430975"/>
              <a:gd name="connsiteX34" fmla="*/ 480053 w 1183642"/>
              <a:gd name="connsiteY34" fmla="*/ 2432643 h 3430975"/>
              <a:gd name="connsiteX35" fmla="*/ 473735 w 1183642"/>
              <a:gd name="connsiteY35" fmla="*/ 2401050 h 3430975"/>
              <a:gd name="connsiteX36" fmla="*/ 467417 w 1183642"/>
              <a:gd name="connsiteY36" fmla="*/ 2375776 h 3430975"/>
              <a:gd name="connsiteX37" fmla="*/ 461098 w 1183642"/>
              <a:gd name="connsiteY37" fmla="*/ 2318909 h 3430975"/>
              <a:gd name="connsiteX38" fmla="*/ 454780 w 1183642"/>
              <a:gd name="connsiteY38" fmla="*/ 2280998 h 3430975"/>
              <a:gd name="connsiteX39" fmla="*/ 448462 w 1183642"/>
              <a:gd name="connsiteY39" fmla="*/ 2236768 h 3430975"/>
              <a:gd name="connsiteX40" fmla="*/ 442144 w 1183642"/>
              <a:gd name="connsiteY40" fmla="*/ 2179901 h 3430975"/>
              <a:gd name="connsiteX41" fmla="*/ 435826 w 1183642"/>
              <a:gd name="connsiteY41" fmla="*/ 2129353 h 3430975"/>
              <a:gd name="connsiteX42" fmla="*/ 429508 w 1183642"/>
              <a:gd name="connsiteY42" fmla="*/ 2053530 h 3430975"/>
              <a:gd name="connsiteX43" fmla="*/ 435826 w 1183642"/>
              <a:gd name="connsiteY43" fmla="*/ 1743921 h 3430975"/>
              <a:gd name="connsiteX44" fmla="*/ 442144 w 1183642"/>
              <a:gd name="connsiteY44" fmla="*/ 1699691 h 3430975"/>
              <a:gd name="connsiteX45" fmla="*/ 448462 w 1183642"/>
              <a:gd name="connsiteY45" fmla="*/ 1649143 h 3430975"/>
              <a:gd name="connsiteX46" fmla="*/ 461098 w 1183642"/>
              <a:gd name="connsiteY46" fmla="*/ 1548046 h 3430975"/>
              <a:gd name="connsiteX47" fmla="*/ 473735 w 1183642"/>
              <a:gd name="connsiteY47" fmla="*/ 1522772 h 3430975"/>
              <a:gd name="connsiteX48" fmla="*/ 486371 w 1183642"/>
              <a:gd name="connsiteY48" fmla="*/ 1446949 h 3430975"/>
              <a:gd name="connsiteX49" fmla="*/ 492689 w 1183642"/>
              <a:gd name="connsiteY49" fmla="*/ 1396400 h 3430975"/>
              <a:gd name="connsiteX50" fmla="*/ 505326 w 1183642"/>
              <a:gd name="connsiteY50" fmla="*/ 1352171 h 3430975"/>
              <a:gd name="connsiteX51" fmla="*/ 511644 w 1183642"/>
              <a:gd name="connsiteY51" fmla="*/ 1314259 h 3430975"/>
              <a:gd name="connsiteX52" fmla="*/ 524280 w 1183642"/>
              <a:gd name="connsiteY52" fmla="*/ 1295304 h 3430975"/>
              <a:gd name="connsiteX53" fmla="*/ 536917 w 1183642"/>
              <a:gd name="connsiteY53" fmla="*/ 1232118 h 3430975"/>
              <a:gd name="connsiteX54" fmla="*/ 536917 w 1183642"/>
              <a:gd name="connsiteY54" fmla="*/ 1232118 h 3430975"/>
              <a:gd name="connsiteX55" fmla="*/ 549553 w 1183642"/>
              <a:gd name="connsiteY55" fmla="*/ 1156295 h 3430975"/>
              <a:gd name="connsiteX56" fmla="*/ 555871 w 1183642"/>
              <a:gd name="connsiteY56" fmla="*/ 1131021 h 3430975"/>
              <a:gd name="connsiteX57" fmla="*/ 568508 w 1183642"/>
              <a:gd name="connsiteY57" fmla="*/ 1112066 h 3430975"/>
              <a:gd name="connsiteX58" fmla="*/ 574826 w 1183642"/>
              <a:gd name="connsiteY58" fmla="*/ 1093110 h 3430975"/>
              <a:gd name="connsiteX59" fmla="*/ 600099 w 1183642"/>
              <a:gd name="connsiteY59" fmla="*/ 1055199 h 3430975"/>
              <a:gd name="connsiteX60" fmla="*/ 612735 w 1183642"/>
              <a:gd name="connsiteY60" fmla="*/ 1010969 h 3430975"/>
              <a:gd name="connsiteX61" fmla="*/ 638008 w 1183642"/>
              <a:gd name="connsiteY61" fmla="*/ 973057 h 3430975"/>
              <a:gd name="connsiteX62" fmla="*/ 656962 w 1183642"/>
              <a:gd name="connsiteY62" fmla="*/ 960420 h 3430975"/>
              <a:gd name="connsiteX63" fmla="*/ 669599 w 1183642"/>
              <a:gd name="connsiteY63" fmla="*/ 941465 h 3430975"/>
              <a:gd name="connsiteX64" fmla="*/ 682235 w 1183642"/>
              <a:gd name="connsiteY64" fmla="*/ 928827 h 3430975"/>
              <a:gd name="connsiteX65" fmla="*/ 707508 w 1183642"/>
              <a:gd name="connsiteY65" fmla="*/ 890916 h 3430975"/>
              <a:gd name="connsiteX66" fmla="*/ 726462 w 1183642"/>
              <a:gd name="connsiteY66" fmla="*/ 853005 h 3430975"/>
              <a:gd name="connsiteX67" fmla="*/ 739099 w 1183642"/>
              <a:gd name="connsiteY67" fmla="*/ 808775 h 3430975"/>
              <a:gd name="connsiteX68" fmla="*/ 745417 w 1183642"/>
              <a:gd name="connsiteY68" fmla="*/ 789819 h 3430975"/>
              <a:gd name="connsiteX69" fmla="*/ 770690 w 1183642"/>
              <a:gd name="connsiteY69" fmla="*/ 751908 h 3430975"/>
              <a:gd name="connsiteX70" fmla="*/ 777008 w 1183642"/>
              <a:gd name="connsiteY70" fmla="*/ 732952 h 3430975"/>
              <a:gd name="connsiteX71" fmla="*/ 808599 w 1183642"/>
              <a:gd name="connsiteY71" fmla="*/ 688722 h 3430975"/>
              <a:gd name="connsiteX72" fmla="*/ 814917 w 1183642"/>
              <a:gd name="connsiteY72" fmla="*/ 669767 h 3430975"/>
              <a:gd name="connsiteX73" fmla="*/ 840190 w 1183642"/>
              <a:gd name="connsiteY73" fmla="*/ 638174 h 3430975"/>
              <a:gd name="connsiteX74" fmla="*/ 852826 w 1183642"/>
              <a:gd name="connsiteY74" fmla="*/ 600263 h 3430975"/>
              <a:gd name="connsiteX75" fmla="*/ 859144 w 1183642"/>
              <a:gd name="connsiteY75" fmla="*/ 581307 h 3430975"/>
              <a:gd name="connsiteX76" fmla="*/ 871781 w 1183642"/>
              <a:gd name="connsiteY76" fmla="*/ 568670 h 3430975"/>
              <a:gd name="connsiteX77" fmla="*/ 897054 w 1183642"/>
              <a:gd name="connsiteY77" fmla="*/ 530759 h 3430975"/>
              <a:gd name="connsiteX78" fmla="*/ 909690 w 1183642"/>
              <a:gd name="connsiteY78" fmla="*/ 492847 h 3430975"/>
              <a:gd name="connsiteX79" fmla="*/ 916008 w 1183642"/>
              <a:gd name="connsiteY79" fmla="*/ 473892 h 3430975"/>
              <a:gd name="connsiteX80" fmla="*/ 934963 w 1183642"/>
              <a:gd name="connsiteY80" fmla="*/ 461255 h 3430975"/>
              <a:gd name="connsiteX81" fmla="*/ 947599 w 1183642"/>
              <a:gd name="connsiteY81" fmla="*/ 423343 h 3430975"/>
              <a:gd name="connsiteX82" fmla="*/ 941281 w 1183642"/>
              <a:gd name="connsiteY82" fmla="*/ 442299 h 3430975"/>
              <a:gd name="connsiteX83" fmla="*/ 916008 w 1183642"/>
              <a:gd name="connsiteY83" fmla="*/ 473892 h 3430975"/>
              <a:gd name="connsiteX84" fmla="*/ 909690 w 1183642"/>
              <a:gd name="connsiteY84" fmla="*/ 492847 h 3430975"/>
              <a:gd name="connsiteX85" fmla="*/ 928645 w 1183642"/>
              <a:gd name="connsiteY85" fmla="*/ 486529 h 3430975"/>
              <a:gd name="connsiteX86" fmla="*/ 966554 w 1183642"/>
              <a:gd name="connsiteY86" fmla="*/ 454936 h 3430975"/>
              <a:gd name="connsiteX87" fmla="*/ 972872 w 1183642"/>
              <a:gd name="connsiteY87" fmla="*/ 435980 h 3430975"/>
              <a:gd name="connsiteX88" fmla="*/ 998145 w 1183642"/>
              <a:gd name="connsiteY88" fmla="*/ 404388 h 3430975"/>
              <a:gd name="connsiteX89" fmla="*/ 1023417 w 1183642"/>
              <a:gd name="connsiteY89" fmla="*/ 360158 h 3430975"/>
              <a:gd name="connsiteX90" fmla="*/ 1042372 w 1183642"/>
              <a:gd name="connsiteY90" fmla="*/ 341202 h 3430975"/>
              <a:gd name="connsiteX91" fmla="*/ 1067645 w 1183642"/>
              <a:gd name="connsiteY91" fmla="*/ 309609 h 3430975"/>
              <a:gd name="connsiteX92" fmla="*/ 1099236 w 1183642"/>
              <a:gd name="connsiteY92" fmla="*/ 265379 h 3430975"/>
              <a:gd name="connsiteX93" fmla="*/ 1137145 w 1183642"/>
              <a:gd name="connsiteY93" fmla="*/ 233787 h 3430975"/>
              <a:gd name="connsiteX94" fmla="*/ 1168736 w 1183642"/>
              <a:gd name="connsiteY94" fmla="*/ 221150 h 3430975"/>
              <a:gd name="connsiteX95" fmla="*/ 1175054 w 1183642"/>
              <a:gd name="connsiteY95" fmla="*/ 176920 h 3430975"/>
              <a:gd name="connsiteX96" fmla="*/ 1137145 w 1183642"/>
              <a:gd name="connsiteY96" fmla="*/ 164283 h 3430975"/>
              <a:gd name="connsiteX97" fmla="*/ 1042372 w 1183642"/>
              <a:gd name="connsiteY97" fmla="*/ 132690 h 3430975"/>
              <a:gd name="connsiteX98" fmla="*/ 865463 w 1183642"/>
              <a:gd name="connsiteY98" fmla="*/ 82141 h 3430975"/>
              <a:gd name="connsiteX99" fmla="*/ 770690 w 1183642"/>
              <a:gd name="connsiteY99" fmla="*/ 50549 h 3430975"/>
              <a:gd name="connsiteX100" fmla="*/ 631690 w 1183642"/>
              <a:gd name="connsiteY100" fmla="*/ 18956 h 3430975"/>
              <a:gd name="connsiteX101" fmla="*/ 593780 w 1183642"/>
              <a:gd name="connsiteY101" fmla="*/ 12637 h 3430975"/>
              <a:gd name="connsiteX102" fmla="*/ 549553 w 1183642"/>
              <a:gd name="connsiteY102" fmla="*/ 0 h 3430975"/>
              <a:gd name="connsiteX103" fmla="*/ 119916 w 1183642"/>
              <a:gd name="connsiteY103" fmla="*/ 6319 h 3430975"/>
              <a:gd name="connsiteX104" fmla="*/ 107280 w 1183642"/>
              <a:gd name="connsiteY104" fmla="*/ 25274 h 3430975"/>
              <a:gd name="connsiteX105" fmla="*/ 82007 w 1183642"/>
              <a:gd name="connsiteY105" fmla="*/ 37911 h 3430975"/>
              <a:gd name="connsiteX106" fmla="*/ 75689 w 1183642"/>
              <a:gd name="connsiteY106" fmla="*/ 101097 h 3430975"/>
              <a:gd name="connsiteX107" fmla="*/ 69371 w 1183642"/>
              <a:gd name="connsiteY107" fmla="*/ 157964 h 3430975"/>
              <a:gd name="connsiteX108" fmla="*/ 63053 w 1183642"/>
              <a:gd name="connsiteY108" fmla="*/ 322246 h 3430975"/>
              <a:gd name="connsiteX109" fmla="*/ 56734 w 1183642"/>
              <a:gd name="connsiteY109" fmla="*/ 454936 h 3430975"/>
              <a:gd name="connsiteX110" fmla="*/ 44098 w 1183642"/>
              <a:gd name="connsiteY110" fmla="*/ 878279 h 3430975"/>
              <a:gd name="connsiteX111" fmla="*/ 31462 w 1183642"/>
              <a:gd name="connsiteY111" fmla="*/ 1029924 h 3430975"/>
              <a:gd name="connsiteX112" fmla="*/ 37780 w 1183642"/>
              <a:gd name="connsiteY112" fmla="*/ 1137340 h 3430975"/>
              <a:gd name="connsiteX113" fmla="*/ 44098 w 1183642"/>
              <a:gd name="connsiteY113" fmla="*/ 1168933 h 3430975"/>
              <a:gd name="connsiteX114" fmla="*/ 63053 w 1183642"/>
              <a:gd name="connsiteY114" fmla="*/ 1371126 h 3430975"/>
              <a:gd name="connsiteX115" fmla="*/ 56734 w 1183642"/>
              <a:gd name="connsiteY115" fmla="*/ 1895566 h 3430975"/>
              <a:gd name="connsiteX116" fmla="*/ 44098 w 1183642"/>
              <a:gd name="connsiteY116" fmla="*/ 2337865 h 3430975"/>
              <a:gd name="connsiteX117" fmla="*/ 37780 w 1183642"/>
              <a:gd name="connsiteY117" fmla="*/ 2445280 h 3430975"/>
              <a:gd name="connsiteX118" fmla="*/ 25143 w 1183642"/>
              <a:gd name="connsiteY118" fmla="*/ 2565333 h 3430975"/>
              <a:gd name="connsiteX119" fmla="*/ 12507 w 1183642"/>
              <a:gd name="connsiteY119" fmla="*/ 3102410 h 3430975"/>
              <a:gd name="connsiteX120" fmla="*/ 12507 w 1183642"/>
              <a:gd name="connsiteY120" fmla="*/ 3304604 h 3430975"/>
              <a:gd name="connsiteX121" fmla="*/ 25143 w 1183642"/>
              <a:gd name="connsiteY121" fmla="*/ 3336196 h 3430975"/>
              <a:gd name="connsiteX122" fmla="*/ 31462 w 1183642"/>
              <a:gd name="connsiteY122" fmla="*/ 3355152 h 3430975"/>
              <a:gd name="connsiteX123" fmla="*/ 69371 w 1183642"/>
              <a:gd name="connsiteY123" fmla="*/ 3380426 h 3430975"/>
              <a:gd name="connsiteX124" fmla="*/ 88325 w 1183642"/>
              <a:gd name="connsiteY124" fmla="*/ 3393063 h 3430975"/>
              <a:gd name="connsiteX125" fmla="*/ 107280 w 1183642"/>
              <a:gd name="connsiteY125" fmla="*/ 3412019 h 3430975"/>
              <a:gd name="connsiteX126" fmla="*/ 88325 w 1183642"/>
              <a:gd name="connsiteY126" fmla="*/ 3393063 h 343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83642" h="3430975">
                <a:moveTo>
                  <a:pt x="88325" y="3393063"/>
                </a:moveTo>
                <a:lnTo>
                  <a:pt x="88325" y="3393063"/>
                </a:lnTo>
                <a:cubicBezTo>
                  <a:pt x="119916" y="3399382"/>
                  <a:pt x="150976" y="3409548"/>
                  <a:pt x="183098" y="3412019"/>
                </a:cubicBezTo>
                <a:lnTo>
                  <a:pt x="429508" y="3430975"/>
                </a:lnTo>
                <a:lnTo>
                  <a:pt x="720144" y="3424656"/>
                </a:lnTo>
                <a:cubicBezTo>
                  <a:pt x="751788" y="3423618"/>
                  <a:pt x="783318" y="3420313"/>
                  <a:pt x="814917" y="3418338"/>
                </a:cubicBezTo>
                <a:lnTo>
                  <a:pt x="922326" y="3412019"/>
                </a:lnTo>
                <a:cubicBezTo>
                  <a:pt x="924432" y="3405700"/>
                  <a:pt x="929380" y="3399683"/>
                  <a:pt x="928645" y="3393063"/>
                </a:cubicBezTo>
                <a:cubicBezTo>
                  <a:pt x="927609" y="3383743"/>
                  <a:pt x="915414" y="3345830"/>
                  <a:pt x="903372" y="3336196"/>
                </a:cubicBezTo>
                <a:cubicBezTo>
                  <a:pt x="898171" y="3332035"/>
                  <a:pt x="890735" y="3331984"/>
                  <a:pt x="884417" y="3329878"/>
                </a:cubicBezTo>
                <a:cubicBezTo>
                  <a:pt x="830706" y="3294068"/>
                  <a:pt x="913918" y="3353057"/>
                  <a:pt x="840190" y="3279329"/>
                </a:cubicBezTo>
                <a:cubicBezTo>
                  <a:pt x="835978" y="3275117"/>
                  <a:pt x="831127" y="3271458"/>
                  <a:pt x="827553" y="3266692"/>
                </a:cubicBezTo>
                <a:cubicBezTo>
                  <a:pt x="818441" y="3254542"/>
                  <a:pt x="813020" y="3239520"/>
                  <a:pt x="802281" y="3228781"/>
                </a:cubicBezTo>
                <a:cubicBezTo>
                  <a:pt x="784275" y="3210775"/>
                  <a:pt x="794601" y="3219449"/>
                  <a:pt x="770690" y="3203507"/>
                </a:cubicBezTo>
                <a:cubicBezTo>
                  <a:pt x="768584" y="3197188"/>
                  <a:pt x="767799" y="3190262"/>
                  <a:pt x="764372" y="3184551"/>
                </a:cubicBezTo>
                <a:cubicBezTo>
                  <a:pt x="761307" y="3179443"/>
                  <a:pt x="754399" y="3177242"/>
                  <a:pt x="751735" y="3171914"/>
                </a:cubicBezTo>
                <a:cubicBezTo>
                  <a:pt x="743475" y="3155393"/>
                  <a:pt x="748414" y="3143209"/>
                  <a:pt x="739099" y="3127684"/>
                </a:cubicBezTo>
                <a:cubicBezTo>
                  <a:pt x="736034" y="3122576"/>
                  <a:pt x="730674" y="3119259"/>
                  <a:pt x="726462" y="3115047"/>
                </a:cubicBezTo>
                <a:cubicBezTo>
                  <a:pt x="718038" y="3098198"/>
                  <a:pt x="705759" y="3082774"/>
                  <a:pt x="701190" y="3064499"/>
                </a:cubicBezTo>
                <a:cubicBezTo>
                  <a:pt x="699084" y="3056074"/>
                  <a:pt x="697366" y="3047542"/>
                  <a:pt x="694871" y="3039224"/>
                </a:cubicBezTo>
                <a:cubicBezTo>
                  <a:pt x="691044" y="3026465"/>
                  <a:pt x="685465" y="3014236"/>
                  <a:pt x="682235" y="3001313"/>
                </a:cubicBezTo>
                <a:cubicBezTo>
                  <a:pt x="680129" y="2992888"/>
                  <a:pt x="680225" y="2983579"/>
                  <a:pt x="675917" y="2976039"/>
                </a:cubicBezTo>
                <a:cubicBezTo>
                  <a:pt x="671484" y="2968281"/>
                  <a:pt x="663280" y="2963402"/>
                  <a:pt x="656962" y="2957083"/>
                </a:cubicBezTo>
                <a:cubicBezTo>
                  <a:pt x="654856" y="2948658"/>
                  <a:pt x="654064" y="2939791"/>
                  <a:pt x="650644" y="2931809"/>
                </a:cubicBezTo>
                <a:cubicBezTo>
                  <a:pt x="629077" y="2881482"/>
                  <a:pt x="645002" y="2942710"/>
                  <a:pt x="631690" y="2893898"/>
                </a:cubicBezTo>
                <a:cubicBezTo>
                  <a:pt x="627120" y="2877142"/>
                  <a:pt x="624545" y="2859826"/>
                  <a:pt x="619053" y="2843349"/>
                </a:cubicBezTo>
                <a:lnTo>
                  <a:pt x="593780" y="2767527"/>
                </a:lnTo>
                <a:lnTo>
                  <a:pt x="574826" y="2710660"/>
                </a:lnTo>
                <a:cubicBezTo>
                  <a:pt x="574824" y="2710655"/>
                  <a:pt x="562192" y="2672752"/>
                  <a:pt x="562189" y="2672748"/>
                </a:cubicBezTo>
                <a:cubicBezTo>
                  <a:pt x="553765" y="2660111"/>
                  <a:pt x="541719" y="2649245"/>
                  <a:pt x="536917" y="2634837"/>
                </a:cubicBezTo>
                <a:cubicBezTo>
                  <a:pt x="534811" y="2628518"/>
                  <a:pt x="532044" y="2622383"/>
                  <a:pt x="530599" y="2615881"/>
                </a:cubicBezTo>
                <a:cubicBezTo>
                  <a:pt x="520841" y="2571968"/>
                  <a:pt x="528751" y="2588661"/>
                  <a:pt x="517962" y="2552696"/>
                </a:cubicBezTo>
                <a:cubicBezTo>
                  <a:pt x="517958" y="2552683"/>
                  <a:pt x="502170" y="2505314"/>
                  <a:pt x="499008" y="2495829"/>
                </a:cubicBezTo>
                <a:cubicBezTo>
                  <a:pt x="496902" y="2489510"/>
                  <a:pt x="494519" y="2483277"/>
                  <a:pt x="492689" y="2476873"/>
                </a:cubicBezTo>
                <a:cubicBezTo>
                  <a:pt x="488477" y="2462130"/>
                  <a:pt x="483772" y="2447518"/>
                  <a:pt x="480053" y="2432643"/>
                </a:cubicBezTo>
                <a:cubicBezTo>
                  <a:pt x="477449" y="2422224"/>
                  <a:pt x="476065" y="2411534"/>
                  <a:pt x="473735" y="2401050"/>
                </a:cubicBezTo>
                <a:cubicBezTo>
                  <a:pt x="471851" y="2392573"/>
                  <a:pt x="469523" y="2384201"/>
                  <a:pt x="467417" y="2375776"/>
                </a:cubicBezTo>
                <a:cubicBezTo>
                  <a:pt x="465311" y="2356820"/>
                  <a:pt x="463619" y="2337814"/>
                  <a:pt x="461098" y="2318909"/>
                </a:cubicBezTo>
                <a:cubicBezTo>
                  <a:pt x="459405" y="2306210"/>
                  <a:pt x="456728" y="2293660"/>
                  <a:pt x="454780" y="2280998"/>
                </a:cubicBezTo>
                <a:cubicBezTo>
                  <a:pt x="452516" y="2266278"/>
                  <a:pt x="450309" y="2251546"/>
                  <a:pt x="448462" y="2236768"/>
                </a:cubicBezTo>
                <a:cubicBezTo>
                  <a:pt x="446097" y="2217843"/>
                  <a:pt x="444372" y="2198843"/>
                  <a:pt x="442144" y="2179901"/>
                </a:cubicBezTo>
                <a:cubicBezTo>
                  <a:pt x="440160" y="2163037"/>
                  <a:pt x="437515" y="2146249"/>
                  <a:pt x="435826" y="2129353"/>
                </a:cubicBezTo>
                <a:cubicBezTo>
                  <a:pt x="433303" y="2104117"/>
                  <a:pt x="431614" y="2078804"/>
                  <a:pt x="429508" y="2053530"/>
                </a:cubicBezTo>
                <a:cubicBezTo>
                  <a:pt x="431614" y="1950327"/>
                  <a:pt x="432142" y="1847080"/>
                  <a:pt x="435826" y="1743921"/>
                </a:cubicBezTo>
                <a:cubicBezTo>
                  <a:pt x="436358" y="1729037"/>
                  <a:pt x="440176" y="1714453"/>
                  <a:pt x="442144" y="1699691"/>
                </a:cubicBezTo>
                <a:cubicBezTo>
                  <a:pt x="444388" y="1682859"/>
                  <a:pt x="446852" y="1666047"/>
                  <a:pt x="448462" y="1649143"/>
                </a:cubicBezTo>
                <a:cubicBezTo>
                  <a:pt x="452331" y="1608511"/>
                  <a:pt x="446814" y="1581376"/>
                  <a:pt x="461098" y="1548046"/>
                </a:cubicBezTo>
                <a:cubicBezTo>
                  <a:pt x="464808" y="1539388"/>
                  <a:pt x="469523" y="1531197"/>
                  <a:pt x="473735" y="1522772"/>
                </a:cubicBezTo>
                <a:cubicBezTo>
                  <a:pt x="481843" y="1482227"/>
                  <a:pt x="480102" y="1493973"/>
                  <a:pt x="486371" y="1446949"/>
                </a:cubicBezTo>
                <a:cubicBezTo>
                  <a:pt x="488615" y="1430117"/>
                  <a:pt x="489897" y="1413150"/>
                  <a:pt x="492689" y="1396400"/>
                </a:cubicBezTo>
                <a:cubicBezTo>
                  <a:pt x="495333" y="1380538"/>
                  <a:pt x="500320" y="1367191"/>
                  <a:pt x="505326" y="1352171"/>
                </a:cubicBezTo>
                <a:cubicBezTo>
                  <a:pt x="507432" y="1339534"/>
                  <a:pt x="507593" y="1326413"/>
                  <a:pt x="511644" y="1314259"/>
                </a:cubicBezTo>
                <a:cubicBezTo>
                  <a:pt x="514045" y="1307055"/>
                  <a:pt x="522047" y="1302562"/>
                  <a:pt x="524280" y="1295304"/>
                </a:cubicBezTo>
                <a:cubicBezTo>
                  <a:pt x="530596" y="1274775"/>
                  <a:pt x="532705" y="1253180"/>
                  <a:pt x="536917" y="1232118"/>
                </a:cubicBezTo>
                <a:lnTo>
                  <a:pt x="536917" y="1232118"/>
                </a:lnTo>
                <a:cubicBezTo>
                  <a:pt x="547185" y="1139700"/>
                  <a:pt x="536082" y="1203448"/>
                  <a:pt x="549553" y="1156295"/>
                </a:cubicBezTo>
                <a:cubicBezTo>
                  <a:pt x="551938" y="1147945"/>
                  <a:pt x="552450" y="1139003"/>
                  <a:pt x="555871" y="1131021"/>
                </a:cubicBezTo>
                <a:cubicBezTo>
                  <a:pt x="558862" y="1124041"/>
                  <a:pt x="564296" y="1118384"/>
                  <a:pt x="568508" y="1112066"/>
                </a:cubicBezTo>
                <a:cubicBezTo>
                  <a:pt x="570614" y="1105747"/>
                  <a:pt x="571592" y="1098932"/>
                  <a:pt x="574826" y="1093110"/>
                </a:cubicBezTo>
                <a:cubicBezTo>
                  <a:pt x="582201" y="1079833"/>
                  <a:pt x="600099" y="1055199"/>
                  <a:pt x="600099" y="1055199"/>
                </a:cubicBezTo>
                <a:cubicBezTo>
                  <a:pt x="601586" y="1049249"/>
                  <a:pt x="608614" y="1018387"/>
                  <a:pt x="612735" y="1010969"/>
                </a:cubicBezTo>
                <a:cubicBezTo>
                  <a:pt x="620111" y="997692"/>
                  <a:pt x="625371" y="981482"/>
                  <a:pt x="638008" y="973057"/>
                </a:cubicBezTo>
                <a:lnTo>
                  <a:pt x="656962" y="960420"/>
                </a:lnTo>
                <a:cubicBezTo>
                  <a:pt x="661174" y="954102"/>
                  <a:pt x="664855" y="947395"/>
                  <a:pt x="669599" y="941465"/>
                </a:cubicBezTo>
                <a:cubicBezTo>
                  <a:pt x="673320" y="936813"/>
                  <a:pt x="678661" y="933593"/>
                  <a:pt x="682235" y="928827"/>
                </a:cubicBezTo>
                <a:cubicBezTo>
                  <a:pt x="691347" y="916677"/>
                  <a:pt x="707508" y="890916"/>
                  <a:pt x="707508" y="890916"/>
                </a:cubicBezTo>
                <a:cubicBezTo>
                  <a:pt x="723387" y="843276"/>
                  <a:pt x="701968" y="901995"/>
                  <a:pt x="726462" y="853005"/>
                </a:cubicBezTo>
                <a:cubicBezTo>
                  <a:pt x="731514" y="842900"/>
                  <a:pt x="736398" y="818230"/>
                  <a:pt x="739099" y="808775"/>
                </a:cubicBezTo>
                <a:cubicBezTo>
                  <a:pt x="740929" y="802371"/>
                  <a:pt x="742183" y="795641"/>
                  <a:pt x="745417" y="789819"/>
                </a:cubicBezTo>
                <a:cubicBezTo>
                  <a:pt x="752792" y="776542"/>
                  <a:pt x="770690" y="751908"/>
                  <a:pt x="770690" y="751908"/>
                </a:cubicBezTo>
                <a:cubicBezTo>
                  <a:pt x="772796" y="745589"/>
                  <a:pt x="773704" y="738735"/>
                  <a:pt x="777008" y="732952"/>
                </a:cubicBezTo>
                <a:cubicBezTo>
                  <a:pt x="788467" y="712897"/>
                  <a:pt x="798813" y="708296"/>
                  <a:pt x="808599" y="688722"/>
                </a:cubicBezTo>
                <a:cubicBezTo>
                  <a:pt x="811577" y="682765"/>
                  <a:pt x="811939" y="675724"/>
                  <a:pt x="814917" y="669767"/>
                </a:cubicBezTo>
                <a:cubicBezTo>
                  <a:pt x="822888" y="653823"/>
                  <a:pt x="828435" y="649929"/>
                  <a:pt x="840190" y="638174"/>
                </a:cubicBezTo>
                <a:lnTo>
                  <a:pt x="852826" y="600263"/>
                </a:lnTo>
                <a:cubicBezTo>
                  <a:pt x="854932" y="593944"/>
                  <a:pt x="854434" y="586017"/>
                  <a:pt x="859144" y="581307"/>
                </a:cubicBezTo>
                <a:cubicBezTo>
                  <a:pt x="863356" y="577095"/>
                  <a:pt x="868207" y="573436"/>
                  <a:pt x="871781" y="568670"/>
                </a:cubicBezTo>
                <a:cubicBezTo>
                  <a:pt x="880893" y="556520"/>
                  <a:pt x="897054" y="530759"/>
                  <a:pt x="897054" y="530759"/>
                </a:cubicBezTo>
                <a:lnTo>
                  <a:pt x="909690" y="492847"/>
                </a:lnTo>
                <a:cubicBezTo>
                  <a:pt x="911796" y="486529"/>
                  <a:pt x="910467" y="477586"/>
                  <a:pt x="916008" y="473892"/>
                </a:cubicBezTo>
                <a:lnTo>
                  <a:pt x="934963" y="461255"/>
                </a:lnTo>
                <a:lnTo>
                  <a:pt x="947599" y="423343"/>
                </a:lnTo>
                <a:cubicBezTo>
                  <a:pt x="949705" y="417024"/>
                  <a:pt x="944975" y="436757"/>
                  <a:pt x="941281" y="442299"/>
                </a:cubicBezTo>
                <a:cubicBezTo>
                  <a:pt x="925341" y="466212"/>
                  <a:pt x="934015" y="455885"/>
                  <a:pt x="916008" y="473892"/>
                </a:cubicBezTo>
                <a:cubicBezTo>
                  <a:pt x="913902" y="480210"/>
                  <a:pt x="904981" y="488138"/>
                  <a:pt x="909690" y="492847"/>
                </a:cubicBezTo>
                <a:cubicBezTo>
                  <a:pt x="914399" y="497556"/>
                  <a:pt x="922688" y="489508"/>
                  <a:pt x="928645" y="486529"/>
                </a:cubicBezTo>
                <a:cubicBezTo>
                  <a:pt x="946236" y="477733"/>
                  <a:pt x="952582" y="468908"/>
                  <a:pt x="966554" y="454936"/>
                </a:cubicBezTo>
                <a:cubicBezTo>
                  <a:pt x="968660" y="448617"/>
                  <a:pt x="969894" y="441937"/>
                  <a:pt x="972872" y="435980"/>
                </a:cubicBezTo>
                <a:cubicBezTo>
                  <a:pt x="980842" y="420038"/>
                  <a:pt x="986391" y="416142"/>
                  <a:pt x="998145" y="404388"/>
                </a:cubicBezTo>
                <a:cubicBezTo>
                  <a:pt x="1005870" y="388936"/>
                  <a:pt x="1012253" y="373555"/>
                  <a:pt x="1023417" y="360158"/>
                </a:cubicBezTo>
                <a:cubicBezTo>
                  <a:pt x="1029137" y="353293"/>
                  <a:pt x="1036652" y="348067"/>
                  <a:pt x="1042372" y="341202"/>
                </a:cubicBezTo>
                <a:cubicBezTo>
                  <a:pt x="1082217" y="293384"/>
                  <a:pt x="1030885" y="346369"/>
                  <a:pt x="1067645" y="309609"/>
                </a:cubicBezTo>
                <a:cubicBezTo>
                  <a:pt x="1077730" y="279351"/>
                  <a:pt x="1069254" y="295363"/>
                  <a:pt x="1099236" y="265379"/>
                </a:cubicBezTo>
                <a:cubicBezTo>
                  <a:pt x="1113209" y="251405"/>
                  <a:pt x="1119552" y="242584"/>
                  <a:pt x="1137145" y="233787"/>
                </a:cubicBezTo>
                <a:cubicBezTo>
                  <a:pt x="1147289" y="228715"/>
                  <a:pt x="1158206" y="225362"/>
                  <a:pt x="1168736" y="221150"/>
                </a:cubicBezTo>
                <a:cubicBezTo>
                  <a:pt x="1176675" y="209241"/>
                  <a:pt x="1194093" y="193240"/>
                  <a:pt x="1175054" y="176920"/>
                </a:cubicBezTo>
                <a:cubicBezTo>
                  <a:pt x="1164941" y="168251"/>
                  <a:pt x="1149781" y="168495"/>
                  <a:pt x="1137145" y="164283"/>
                </a:cubicBezTo>
                <a:lnTo>
                  <a:pt x="1042372" y="132690"/>
                </a:lnTo>
                <a:cubicBezTo>
                  <a:pt x="983402" y="115840"/>
                  <a:pt x="923645" y="101536"/>
                  <a:pt x="865463" y="82141"/>
                </a:cubicBezTo>
                <a:cubicBezTo>
                  <a:pt x="833872" y="71610"/>
                  <a:pt x="802618" y="60010"/>
                  <a:pt x="770690" y="50549"/>
                </a:cubicBezTo>
                <a:cubicBezTo>
                  <a:pt x="727525" y="37759"/>
                  <a:pt x="676316" y="27324"/>
                  <a:pt x="631690" y="18956"/>
                </a:cubicBezTo>
                <a:cubicBezTo>
                  <a:pt x="619098" y="16595"/>
                  <a:pt x="606342" y="15150"/>
                  <a:pt x="593780" y="12637"/>
                </a:cubicBezTo>
                <a:cubicBezTo>
                  <a:pt x="573942" y="8669"/>
                  <a:pt x="567622" y="6024"/>
                  <a:pt x="549553" y="0"/>
                </a:cubicBezTo>
                <a:lnTo>
                  <a:pt x="119916" y="6319"/>
                </a:lnTo>
                <a:cubicBezTo>
                  <a:pt x="112335" y="6752"/>
                  <a:pt x="113113" y="20413"/>
                  <a:pt x="107280" y="25274"/>
                </a:cubicBezTo>
                <a:cubicBezTo>
                  <a:pt x="100044" y="31304"/>
                  <a:pt x="90431" y="33699"/>
                  <a:pt x="82007" y="37911"/>
                </a:cubicBezTo>
                <a:cubicBezTo>
                  <a:pt x="79901" y="58973"/>
                  <a:pt x="77905" y="80046"/>
                  <a:pt x="75689" y="101097"/>
                </a:cubicBezTo>
                <a:cubicBezTo>
                  <a:pt x="73693" y="120065"/>
                  <a:pt x="70459" y="138923"/>
                  <a:pt x="69371" y="157964"/>
                </a:cubicBezTo>
                <a:cubicBezTo>
                  <a:pt x="66245" y="212676"/>
                  <a:pt x="65383" y="267494"/>
                  <a:pt x="63053" y="322246"/>
                </a:cubicBezTo>
                <a:cubicBezTo>
                  <a:pt x="61170" y="366486"/>
                  <a:pt x="58243" y="410682"/>
                  <a:pt x="56734" y="454936"/>
                </a:cubicBezTo>
                <a:cubicBezTo>
                  <a:pt x="51924" y="596031"/>
                  <a:pt x="50297" y="737238"/>
                  <a:pt x="44098" y="878279"/>
                </a:cubicBezTo>
                <a:cubicBezTo>
                  <a:pt x="41871" y="928954"/>
                  <a:pt x="35674" y="979376"/>
                  <a:pt x="31462" y="1029924"/>
                </a:cubicBezTo>
                <a:cubicBezTo>
                  <a:pt x="33568" y="1065729"/>
                  <a:pt x="34533" y="1101620"/>
                  <a:pt x="37780" y="1137340"/>
                </a:cubicBezTo>
                <a:cubicBezTo>
                  <a:pt x="38752" y="1148035"/>
                  <a:pt x="43168" y="1158234"/>
                  <a:pt x="44098" y="1168933"/>
                </a:cubicBezTo>
                <a:cubicBezTo>
                  <a:pt x="63579" y="1392984"/>
                  <a:pt x="36016" y="1181867"/>
                  <a:pt x="63053" y="1371126"/>
                </a:cubicBezTo>
                <a:cubicBezTo>
                  <a:pt x="60947" y="1545939"/>
                  <a:pt x="59129" y="1720756"/>
                  <a:pt x="56734" y="1895566"/>
                </a:cubicBezTo>
                <a:cubicBezTo>
                  <a:pt x="51172" y="2301577"/>
                  <a:pt x="69070" y="2163042"/>
                  <a:pt x="44098" y="2337865"/>
                </a:cubicBezTo>
                <a:cubicBezTo>
                  <a:pt x="41992" y="2373670"/>
                  <a:pt x="40429" y="2409511"/>
                  <a:pt x="37780" y="2445280"/>
                </a:cubicBezTo>
                <a:cubicBezTo>
                  <a:pt x="35952" y="2469958"/>
                  <a:pt x="28044" y="2539225"/>
                  <a:pt x="25143" y="2565333"/>
                </a:cubicBezTo>
                <a:cubicBezTo>
                  <a:pt x="20931" y="2744359"/>
                  <a:pt x="18219" y="2923426"/>
                  <a:pt x="12507" y="3102410"/>
                </a:cubicBezTo>
                <a:cubicBezTo>
                  <a:pt x="8190" y="3237699"/>
                  <a:pt x="-13338" y="3063367"/>
                  <a:pt x="12507" y="3304604"/>
                </a:cubicBezTo>
                <a:cubicBezTo>
                  <a:pt x="13715" y="3315881"/>
                  <a:pt x="21161" y="3325576"/>
                  <a:pt x="25143" y="3336196"/>
                </a:cubicBezTo>
                <a:cubicBezTo>
                  <a:pt x="27482" y="3342432"/>
                  <a:pt x="27768" y="3349610"/>
                  <a:pt x="31462" y="3355152"/>
                </a:cubicBezTo>
                <a:cubicBezTo>
                  <a:pt x="44985" y="3375438"/>
                  <a:pt x="49497" y="3373802"/>
                  <a:pt x="69371" y="3380426"/>
                </a:cubicBezTo>
                <a:cubicBezTo>
                  <a:pt x="75689" y="3384638"/>
                  <a:pt x="82492" y="3388202"/>
                  <a:pt x="88325" y="3393063"/>
                </a:cubicBezTo>
                <a:cubicBezTo>
                  <a:pt x="95189" y="3398784"/>
                  <a:pt x="98344" y="3412019"/>
                  <a:pt x="107280" y="3412019"/>
                </a:cubicBezTo>
                <a:cubicBezTo>
                  <a:pt x="114874" y="3412019"/>
                  <a:pt x="91484" y="3396222"/>
                  <a:pt x="88325" y="339306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-664557" y="1415386"/>
            <a:ext cx="2666857" cy="1700030"/>
          </a:xfrm>
          <a:custGeom>
            <a:avLst/>
            <a:gdLst>
              <a:gd name="connsiteX0" fmla="*/ 932939 w 2666857"/>
              <a:gd name="connsiteY0" fmla="*/ 1700030 h 1700030"/>
              <a:gd name="connsiteX1" fmla="*/ 932939 w 2666857"/>
              <a:gd name="connsiteY1" fmla="*/ 1700030 h 1700030"/>
              <a:gd name="connsiteX2" fmla="*/ 1058618 w 2666857"/>
              <a:gd name="connsiteY2" fmla="*/ 1660341 h 1700030"/>
              <a:gd name="connsiteX3" fmla="*/ 1098306 w 2666857"/>
              <a:gd name="connsiteY3" fmla="*/ 1647111 h 1700030"/>
              <a:gd name="connsiteX4" fmla="*/ 1104921 w 2666857"/>
              <a:gd name="connsiteY4" fmla="*/ 1627266 h 1700030"/>
              <a:gd name="connsiteX5" fmla="*/ 1144609 w 2666857"/>
              <a:gd name="connsiteY5" fmla="*/ 1607422 h 1700030"/>
              <a:gd name="connsiteX6" fmla="*/ 1157839 w 2666857"/>
              <a:gd name="connsiteY6" fmla="*/ 1594192 h 1700030"/>
              <a:gd name="connsiteX7" fmla="*/ 1177683 w 2666857"/>
              <a:gd name="connsiteY7" fmla="*/ 1580962 h 1700030"/>
              <a:gd name="connsiteX8" fmla="*/ 1204142 w 2666857"/>
              <a:gd name="connsiteY8" fmla="*/ 1541273 h 1700030"/>
              <a:gd name="connsiteX9" fmla="*/ 1217371 w 2666857"/>
              <a:gd name="connsiteY9" fmla="*/ 1521428 h 1700030"/>
              <a:gd name="connsiteX10" fmla="*/ 1237215 w 2666857"/>
              <a:gd name="connsiteY10" fmla="*/ 1508198 h 1700030"/>
              <a:gd name="connsiteX11" fmla="*/ 1263674 w 2666857"/>
              <a:gd name="connsiteY11" fmla="*/ 1475124 h 1700030"/>
              <a:gd name="connsiteX12" fmla="*/ 1303362 w 2666857"/>
              <a:gd name="connsiteY12" fmla="*/ 1448664 h 1700030"/>
              <a:gd name="connsiteX13" fmla="*/ 1316592 w 2666857"/>
              <a:gd name="connsiteY13" fmla="*/ 1435434 h 1700030"/>
              <a:gd name="connsiteX14" fmla="*/ 1356280 w 2666857"/>
              <a:gd name="connsiteY14" fmla="*/ 1408975 h 1700030"/>
              <a:gd name="connsiteX15" fmla="*/ 1369509 w 2666857"/>
              <a:gd name="connsiteY15" fmla="*/ 1389130 h 1700030"/>
              <a:gd name="connsiteX16" fmla="*/ 1382739 w 2666857"/>
              <a:gd name="connsiteY16" fmla="*/ 1375900 h 1700030"/>
              <a:gd name="connsiteX17" fmla="*/ 1409197 w 2666857"/>
              <a:gd name="connsiteY17" fmla="*/ 1336211 h 1700030"/>
              <a:gd name="connsiteX18" fmla="*/ 1435656 w 2666857"/>
              <a:gd name="connsiteY18" fmla="*/ 1303136 h 1700030"/>
              <a:gd name="connsiteX19" fmla="*/ 1429042 w 2666857"/>
              <a:gd name="connsiteY19" fmla="*/ 1322981 h 1700030"/>
              <a:gd name="connsiteX20" fmla="*/ 1468730 w 2666857"/>
              <a:gd name="connsiteY20" fmla="*/ 1303136 h 1700030"/>
              <a:gd name="connsiteX21" fmla="*/ 1508418 w 2666857"/>
              <a:gd name="connsiteY21" fmla="*/ 1263447 h 1700030"/>
              <a:gd name="connsiteX22" fmla="*/ 1548106 w 2666857"/>
              <a:gd name="connsiteY22" fmla="*/ 1243602 h 1700030"/>
              <a:gd name="connsiteX23" fmla="*/ 1567950 w 2666857"/>
              <a:gd name="connsiteY23" fmla="*/ 1236987 h 1700030"/>
              <a:gd name="connsiteX24" fmla="*/ 1620868 w 2666857"/>
              <a:gd name="connsiteY24" fmla="*/ 1190683 h 1700030"/>
              <a:gd name="connsiteX25" fmla="*/ 1647327 w 2666857"/>
              <a:gd name="connsiteY25" fmla="*/ 1157608 h 1700030"/>
              <a:gd name="connsiteX26" fmla="*/ 1687015 w 2666857"/>
              <a:gd name="connsiteY26" fmla="*/ 1124534 h 1700030"/>
              <a:gd name="connsiteX27" fmla="*/ 1700244 w 2666857"/>
              <a:gd name="connsiteY27" fmla="*/ 1104689 h 1700030"/>
              <a:gd name="connsiteX28" fmla="*/ 1739933 w 2666857"/>
              <a:gd name="connsiteY28" fmla="*/ 1091459 h 1700030"/>
              <a:gd name="connsiteX29" fmla="*/ 1786236 w 2666857"/>
              <a:gd name="connsiteY29" fmla="*/ 1078230 h 1700030"/>
              <a:gd name="connsiteX30" fmla="*/ 1825924 w 2666857"/>
              <a:gd name="connsiteY30" fmla="*/ 1051770 h 1700030"/>
              <a:gd name="connsiteX31" fmla="*/ 1865612 w 2666857"/>
              <a:gd name="connsiteY31" fmla="*/ 1025310 h 1700030"/>
              <a:gd name="connsiteX32" fmla="*/ 1911915 w 2666857"/>
              <a:gd name="connsiteY32" fmla="*/ 992236 h 1700030"/>
              <a:gd name="connsiteX33" fmla="*/ 1931759 w 2666857"/>
              <a:gd name="connsiteY33" fmla="*/ 985621 h 1700030"/>
              <a:gd name="connsiteX34" fmla="*/ 1951603 w 2666857"/>
              <a:gd name="connsiteY34" fmla="*/ 965776 h 1700030"/>
              <a:gd name="connsiteX35" fmla="*/ 1978062 w 2666857"/>
              <a:gd name="connsiteY35" fmla="*/ 932702 h 1700030"/>
              <a:gd name="connsiteX36" fmla="*/ 1997906 w 2666857"/>
              <a:gd name="connsiteY36" fmla="*/ 926087 h 1700030"/>
              <a:gd name="connsiteX37" fmla="*/ 2004521 w 2666857"/>
              <a:gd name="connsiteY37" fmla="*/ 906242 h 1700030"/>
              <a:gd name="connsiteX38" fmla="*/ 2077282 w 2666857"/>
              <a:gd name="connsiteY38" fmla="*/ 873168 h 1700030"/>
              <a:gd name="connsiteX39" fmla="*/ 2103741 w 2666857"/>
              <a:gd name="connsiteY39" fmla="*/ 866553 h 1700030"/>
              <a:gd name="connsiteX40" fmla="*/ 2156659 w 2666857"/>
              <a:gd name="connsiteY40" fmla="*/ 846708 h 1700030"/>
              <a:gd name="connsiteX41" fmla="*/ 2196347 w 2666857"/>
              <a:gd name="connsiteY41" fmla="*/ 820248 h 1700030"/>
              <a:gd name="connsiteX42" fmla="*/ 2222806 w 2666857"/>
              <a:gd name="connsiteY42" fmla="*/ 787174 h 1700030"/>
              <a:gd name="connsiteX43" fmla="*/ 2242650 w 2666857"/>
              <a:gd name="connsiteY43" fmla="*/ 780559 h 1700030"/>
              <a:gd name="connsiteX44" fmla="*/ 2262494 w 2666857"/>
              <a:gd name="connsiteY44" fmla="*/ 767329 h 1700030"/>
              <a:gd name="connsiteX45" fmla="*/ 2275724 w 2666857"/>
              <a:gd name="connsiteY45" fmla="*/ 754099 h 1700030"/>
              <a:gd name="connsiteX46" fmla="*/ 2302182 w 2666857"/>
              <a:gd name="connsiteY46" fmla="*/ 747484 h 1700030"/>
              <a:gd name="connsiteX47" fmla="*/ 2348485 w 2666857"/>
              <a:gd name="connsiteY47" fmla="*/ 727640 h 1700030"/>
              <a:gd name="connsiteX48" fmla="*/ 2361715 w 2666857"/>
              <a:gd name="connsiteY48" fmla="*/ 714410 h 1700030"/>
              <a:gd name="connsiteX49" fmla="*/ 2381559 w 2666857"/>
              <a:gd name="connsiteY49" fmla="*/ 701180 h 1700030"/>
              <a:gd name="connsiteX50" fmla="*/ 2401403 w 2666857"/>
              <a:gd name="connsiteY50" fmla="*/ 694565 h 1700030"/>
              <a:gd name="connsiteX51" fmla="*/ 2441091 w 2666857"/>
              <a:gd name="connsiteY51" fmla="*/ 668106 h 1700030"/>
              <a:gd name="connsiteX52" fmla="*/ 2454321 w 2666857"/>
              <a:gd name="connsiteY52" fmla="*/ 654876 h 1700030"/>
              <a:gd name="connsiteX53" fmla="*/ 2494009 w 2666857"/>
              <a:gd name="connsiteY53" fmla="*/ 641646 h 1700030"/>
              <a:gd name="connsiteX54" fmla="*/ 2513853 w 2666857"/>
              <a:gd name="connsiteY54" fmla="*/ 635031 h 1700030"/>
              <a:gd name="connsiteX55" fmla="*/ 2553541 w 2666857"/>
              <a:gd name="connsiteY55" fmla="*/ 608572 h 1700030"/>
              <a:gd name="connsiteX56" fmla="*/ 2580000 w 2666857"/>
              <a:gd name="connsiteY56" fmla="*/ 588727 h 1700030"/>
              <a:gd name="connsiteX57" fmla="*/ 2626303 w 2666857"/>
              <a:gd name="connsiteY57" fmla="*/ 582112 h 1700030"/>
              <a:gd name="connsiteX58" fmla="*/ 2659376 w 2666857"/>
              <a:gd name="connsiteY58" fmla="*/ 575497 h 1700030"/>
              <a:gd name="connsiteX59" fmla="*/ 2665991 w 2666857"/>
              <a:gd name="connsiteY59" fmla="*/ 555652 h 1700030"/>
              <a:gd name="connsiteX60" fmla="*/ 2632917 w 2666857"/>
              <a:gd name="connsiteY60" fmla="*/ 529193 h 1700030"/>
              <a:gd name="connsiteX61" fmla="*/ 2613073 w 2666857"/>
              <a:gd name="connsiteY61" fmla="*/ 509348 h 1700030"/>
              <a:gd name="connsiteX62" fmla="*/ 2586615 w 2666857"/>
              <a:gd name="connsiteY62" fmla="*/ 476273 h 1700030"/>
              <a:gd name="connsiteX63" fmla="*/ 2553541 w 2666857"/>
              <a:gd name="connsiteY63" fmla="*/ 449814 h 1700030"/>
              <a:gd name="connsiteX64" fmla="*/ 2500623 w 2666857"/>
              <a:gd name="connsiteY64" fmla="*/ 396895 h 1700030"/>
              <a:gd name="connsiteX65" fmla="*/ 2460935 w 2666857"/>
              <a:gd name="connsiteY65" fmla="*/ 377050 h 1700030"/>
              <a:gd name="connsiteX66" fmla="*/ 2421247 w 2666857"/>
              <a:gd name="connsiteY66" fmla="*/ 337361 h 1700030"/>
              <a:gd name="connsiteX67" fmla="*/ 2401403 w 2666857"/>
              <a:gd name="connsiteY67" fmla="*/ 317516 h 1700030"/>
              <a:gd name="connsiteX68" fmla="*/ 2341871 w 2666857"/>
              <a:gd name="connsiteY68" fmla="*/ 277826 h 1700030"/>
              <a:gd name="connsiteX69" fmla="*/ 2308797 w 2666857"/>
              <a:gd name="connsiteY69" fmla="*/ 257982 h 1700030"/>
              <a:gd name="connsiteX70" fmla="*/ 2282338 w 2666857"/>
              <a:gd name="connsiteY70" fmla="*/ 238137 h 1700030"/>
              <a:gd name="connsiteX71" fmla="*/ 2222806 w 2666857"/>
              <a:gd name="connsiteY71" fmla="*/ 211677 h 1700030"/>
              <a:gd name="connsiteX72" fmla="*/ 2183118 w 2666857"/>
              <a:gd name="connsiteY72" fmla="*/ 191833 h 1700030"/>
              <a:gd name="connsiteX73" fmla="*/ 2143429 w 2666857"/>
              <a:gd name="connsiteY73" fmla="*/ 185218 h 1700030"/>
              <a:gd name="connsiteX74" fmla="*/ 2011135 w 2666857"/>
              <a:gd name="connsiteY74" fmla="*/ 152143 h 1700030"/>
              <a:gd name="connsiteX75" fmla="*/ 1958218 w 2666857"/>
              <a:gd name="connsiteY75" fmla="*/ 138913 h 1700030"/>
              <a:gd name="connsiteX76" fmla="*/ 1898685 w 2666857"/>
              <a:gd name="connsiteY76" fmla="*/ 119069 h 1700030"/>
              <a:gd name="connsiteX77" fmla="*/ 1832538 w 2666857"/>
              <a:gd name="connsiteY77" fmla="*/ 112454 h 1700030"/>
              <a:gd name="connsiteX78" fmla="*/ 1706859 w 2666857"/>
              <a:gd name="connsiteY78" fmla="*/ 79379 h 1700030"/>
              <a:gd name="connsiteX79" fmla="*/ 1587794 w 2666857"/>
              <a:gd name="connsiteY79" fmla="*/ 52920 h 1700030"/>
              <a:gd name="connsiteX80" fmla="*/ 1534877 w 2666857"/>
              <a:gd name="connsiteY80" fmla="*/ 39690 h 1700030"/>
              <a:gd name="connsiteX81" fmla="*/ 1455500 w 2666857"/>
              <a:gd name="connsiteY81" fmla="*/ 33075 h 1700030"/>
              <a:gd name="connsiteX82" fmla="*/ 1415812 w 2666857"/>
              <a:gd name="connsiteY82" fmla="*/ 19845 h 1700030"/>
              <a:gd name="connsiteX83" fmla="*/ 1329821 w 2666857"/>
              <a:gd name="connsiteY83" fmla="*/ 0 h 1700030"/>
              <a:gd name="connsiteX84" fmla="*/ 1131380 w 2666857"/>
              <a:gd name="connsiteY84" fmla="*/ 6615 h 1700030"/>
              <a:gd name="connsiteX85" fmla="*/ 1111536 w 2666857"/>
              <a:gd name="connsiteY85" fmla="*/ 19845 h 1700030"/>
              <a:gd name="connsiteX86" fmla="*/ 1058618 w 2666857"/>
              <a:gd name="connsiteY86" fmla="*/ 33075 h 1700030"/>
              <a:gd name="connsiteX87" fmla="*/ 979242 w 2666857"/>
              <a:gd name="connsiteY87" fmla="*/ 72764 h 1700030"/>
              <a:gd name="connsiteX88" fmla="*/ 906480 w 2666857"/>
              <a:gd name="connsiteY88" fmla="*/ 112454 h 1700030"/>
              <a:gd name="connsiteX89" fmla="*/ 866792 w 2666857"/>
              <a:gd name="connsiteY89" fmla="*/ 119069 h 1700030"/>
              <a:gd name="connsiteX90" fmla="*/ 794030 w 2666857"/>
              <a:gd name="connsiteY90" fmla="*/ 158758 h 1700030"/>
              <a:gd name="connsiteX91" fmla="*/ 767571 w 2666857"/>
              <a:gd name="connsiteY91" fmla="*/ 165373 h 1700030"/>
              <a:gd name="connsiteX92" fmla="*/ 727883 w 2666857"/>
              <a:gd name="connsiteY92" fmla="*/ 185218 h 1700030"/>
              <a:gd name="connsiteX93" fmla="*/ 681580 w 2666857"/>
              <a:gd name="connsiteY93" fmla="*/ 205062 h 1700030"/>
              <a:gd name="connsiteX94" fmla="*/ 661736 w 2666857"/>
              <a:gd name="connsiteY94" fmla="*/ 218292 h 1700030"/>
              <a:gd name="connsiteX95" fmla="*/ 608818 w 2666857"/>
              <a:gd name="connsiteY95" fmla="*/ 231522 h 1700030"/>
              <a:gd name="connsiteX96" fmla="*/ 549286 w 2666857"/>
              <a:gd name="connsiteY96" fmla="*/ 251367 h 1700030"/>
              <a:gd name="connsiteX97" fmla="*/ 529442 w 2666857"/>
              <a:gd name="connsiteY97" fmla="*/ 264597 h 1700030"/>
              <a:gd name="connsiteX98" fmla="*/ 502983 w 2666857"/>
              <a:gd name="connsiteY98" fmla="*/ 277826 h 1700030"/>
              <a:gd name="connsiteX99" fmla="*/ 476524 w 2666857"/>
              <a:gd name="connsiteY99" fmla="*/ 297671 h 1700030"/>
              <a:gd name="connsiteX100" fmla="*/ 436836 w 2666857"/>
              <a:gd name="connsiteY100" fmla="*/ 317516 h 1700030"/>
              <a:gd name="connsiteX101" fmla="*/ 397148 w 2666857"/>
              <a:gd name="connsiteY101" fmla="*/ 350590 h 1700030"/>
              <a:gd name="connsiteX102" fmla="*/ 350845 w 2666857"/>
              <a:gd name="connsiteY102" fmla="*/ 377050 h 1700030"/>
              <a:gd name="connsiteX103" fmla="*/ 291313 w 2666857"/>
              <a:gd name="connsiteY103" fmla="*/ 423354 h 1700030"/>
              <a:gd name="connsiteX104" fmla="*/ 264854 w 2666857"/>
              <a:gd name="connsiteY104" fmla="*/ 443199 h 1700030"/>
              <a:gd name="connsiteX105" fmla="*/ 218551 w 2666857"/>
              <a:gd name="connsiteY105" fmla="*/ 515963 h 1700030"/>
              <a:gd name="connsiteX106" fmla="*/ 211936 w 2666857"/>
              <a:gd name="connsiteY106" fmla="*/ 535808 h 1700030"/>
              <a:gd name="connsiteX107" fmla="*/ 198707 w 2666857"/>
              <a:gd name="connsiteY107" fmla="*/ 568882 h 1700030"/>
              <a:gd name="connsiteX108" fmla="*/ 192092 w 2666857"/>
              <a:gd name="connsiteY108" fmla="*/ 628416 h 1700030"/>
              <a:gd name="connsiteX109" fmla="*/ 185477 w 2666857"/>
              <a:gd name="connsiteY109" fmla="*/ 654876 h 1700030"/>
              <a:gd name="connsiteX110" fmla="*/ 172248 w 2666857"/>
              <a:gd name="connsiteY110" fmla="*/ 754099 h 1700030"/>
              <a:gd name="connsiteX111" fmla="*/ 159019 w 2666857"/>
              <a:gd name="connsiteY111" fmla="*/ 793789 h 1700030"/>
              <a:gd name="connsiteX112" fmla="*/ 139174 w 2666857"/>
              <a:gd name="connsiteY112" fmla="*/ 840093 h 1700030"/>
              <a:gd name="connsiteX113" fmla="*/ 119330 w 2666857"/>
              <a:gd name="connsiteY113" fmla="*/ 879783 h 1700030"/>
              <a:gd name="connsiteX114" fmla="*/ 99486 w 2666857"/>
              <a:gd name="connsiteY114" fmla="*/ 912857 h 1700030"/>
              <a:gd name="connsiteX115" fmla="*/ 79642 w 2666857"/>
              <a:gd name="connsiteY115" fmla="*/ 932702 h 1700030"/>
              <a:gd name="connsiteX116" fmla="*/ 59798 w 2666857"/>
              <a:gd name="connsiteY116" fmla="*/ 972391 h 1700030"/>
              <a:gd name="connsiteX117" fmla="*/ 39954 w 2666857"/>
              <a:gd name="connsiteY117" fmla="*/ 1012081 h 1700030"/>
              <a:gd name="connsiteX118" fmla="*/ 33339 w 2666857"/>
              <a:gd name="connsiteY118" fmla="*/ 1131149 h 1700030"/>
              <a:gd name="connsiteX119" fmla="*/ 26725 w 2666857"/>
              <a:gd name="connsiteY119" fmla="*/ 1150994 h 1700030"/>
              <a:gd name="connsiteX120" fmla="*/ 6880 w 2666857"/>
              <a:gd name="connsiteY120" fmla="*/ 1283292 h 1700030"/>
              <a:gd name="connsiteX121" fmla="*/ 266 w 2666857"/>
              <a:gd name="connsiteY121" fmla="*/ 1382515 h 1700030"/>
              <a:gd name="connsiteX122" fmla="*/ 6880 w 2666857"/>
              <a:gd name="connsiteY122" fmla="*/ 1508198 h 1700030"/>
              <a:gd name="connsiteX123" fmla="*/ 73027 w 2666857"/>
              <a:gd name="connsiteY123" fmla="*/ 1561117 h 1700030"/>
              <a:gd name="connsiteX124" fmla="*/ 99486 w 2666857"/>
              <a:gd name="connsiteY124" fmla="*/ 1574347 h 1700030"/>
              <a:gd name="connsiteX125" fmla="*/ 192092 w 2666857"/>
              <a:gd name="connsiteY125" fmla="*/ 1594192 h 1700030"/>
              <a:gd name="connsiteX126" fmla="*/ 251624 w 2666857"/>
              <a:gd name="connsiteY126" fmla="*/ 1607422 h 1700030"/>
              <a:gd name="connsiteX127" fmla="*/ 278083 w 2666857"/>
              <a:gd name="connsiteY127" fmla="*/ 1620652 h 1700030"/>
              <a:gd name="connsiteX128" fmla="*/ 489754 w 2666857"/>
              <a:gd name="connsiteY128" fmla="*/ 1614037 h 1700030"/>
              <a:gd name="connsiteX129" fmla="*/ 681580 w 2666857"/>
              <a:gd name="connsiteY129" fmla="*/ 1627266 h 1700030"/>
              <a:gd name="connsiteX130" fmla="*/ 754342 w 2666857"/>
              <a:gd name="connsiteY130" fmla="*/ 1647111 h 1700030"/>
              <a:gd name="connsiteX131" fmla="*/ 774186 w 2666857"/>
              <a:gd name="connsiteY131" fmla="*/ 1660341 h 1700030"/>
              <a:gd name="connsiteX132" fmla="*/ 846948 w 2666857"/>
              <a:gd name="connsiteY132" fmla="*/ 1666956 h 1700030"/>
              <a:gd name="connsiteX133" fmla="*/ 913095 w 2666857"/>
              <a:gd name="connsiteY133" fmla="*/ 1686801 h 1700030"/>
              <a:gd name="connsiteX134" fmla="*/ 932939 w 2666857"/>
              <a:gd name="connsiteY134" fmla="*/ 1693415 h 1700030"/>
              <a:gd name="connsiteX135" fmla="*/ 932939 w 2666857"/>
              <a:gd name="connsiteY135" fmla="*/ 1700030 h 17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666857" h="1700030">
                <a:moveTo>
                  <a:pt x="932939" y="1700030"/>
                </a:moveTo>
                <a:lnTo>
                  <a:pt x="932939" y="1700030"/>
                </a:lnTo>
                <a:cubicBezTo>
                  <a:pt x="1021739" y="1644529"/>
                  <a:pt x="947308" y="1679985"/>
                  <a:pt x="1058618" y="1660341"/>
                </a:cubicBezTo>
                <a:cubicBezTo>
                  <a:pt x="1072351" y="1657917"/>
                  <a:pt x="1098306" y="1647111"/>
                  <a:pt x="1098306" y="1647111"/>
                </a:cubicBezTo>
                <a:cubicBezTo>
                  <a:pt x="1100511" y="1640496"/>
                  <a:pt x="1100565" y="1632711"/>
                  <a:pt x="1104921" y="1627266"/>
                </a:cubicBezTo>
                <a:cubicBezTo>
                  <a:pt x="1114246" y="1615610"/>
                  <a:pt x="1131538" y="1611779"/>
                  <a:pt x="1144609" y="1607422"/>
                </a:cubicBezTo>
                <a:cubicBezTo>
                  <a:pt x="1149019" y="1603012"/>
                  <a:pt x="1152969" y="1598088"/>
                  <a:pt x="1157839" y="1594192"/>
                </a:cubicBezTo>
                <a:cubicBezTo>
                  <a:pt x="1164047" y="1589226"/>
                  <a:pt x="1172448" y="1586945"/>
                  <a:pt x="1177683" y="1580962"/>
                </a:cubicBezTo>
                <a:cubicBezTo>
                  <a:pt x="1188153" y="1568996"/>
                  <a:pt x="1195322" y="1554503"/>
                  <a:pt x="1204142" y="1541273"/>
                </a:cubicBezTo>
                <a:cubicBezTo>
                  <a:pt x="1208552" y="1534658"/>
                  <a:pt x="1210756" y="1525838"/>
                  <a:pt x="1217371" y="1521428"/>
                </a:cubicBezTo>
                <a:lnTo>
                  <a:pt x="1237215" y="1508198"/>
                </a:lnTo>
                <a:cubicBezTo>
                  <a:pt x="1250094" y="1469564"/>
                  <a:pt x="1233754" y="1505046"/>
                  <a:pt x="1263674" y="1475124"/>
                </a:cubicBezTo>
                <a:cubicBezTo>
                  <a:pt x="1294127" y="1444669"/>
                  <a:pt x="1255260" y="1460690"/>
                  <a:pt x="1303362" y="1448664"/>
                </a:cubicBezTo>
                <a:cubicBezTo>
                  <a:pt x="1307772" y="1444254"/>
                  <a:pt x="1311603" y="1439176"/>
                  <a:pt x="1316592" y="1435434"/>
                </a:cubicBezTo>
                <a:cubicBezTo>
                  <a:pt x="1329312" y="1425894"/>
                  <a:pt x="1356280" y="1408975"/>
                  <a:pt x="1356280" y="1408975"/>
                </a:cubicBezTo>
                <a:cubicBezTo>
                  <a:pt x="1360690" y="1402360"/>
                  <a:pt x="1364543" y="1395338"/>
                  <a:pt x="1369509" y="1389130"/>
                </a:cubicBezTo>
                <a:cubicBezTo>
                  <a:pt x="1373405" y="1384260"/>
                  <a:pt x="1378997" y="1380889"/>
                  <a:pt x="1382739" y="1375900"/>
                </a:cubicBezTo>
                <a:cubicBezTo>
                  <a:pt x="1392279" y="1363180"/>
                  <a:pt x="1397954" y="1347454"/>
                  <a:pt x="1409197" y="1336211"/>
                </a:cubicBezTo>
                <a:cubicBezTo>
                  <a:pt x="1428049" y="1317359"/>
                  <a:pt x="1418968" y="1328170"/>
                  <a:pt x="1435656" y="1303136"/>
                </a:cubicBezTo>
                <a:cubicBezTo>
                  <a:pt x="1433451" y="1309751"/>
                  <a:pt x="1424112" y="1318051"/>
                  <a:pt x="1429042" y="1322981"/>
                </a:cubicBezTo>
                <a:cubicBezTo>
                  <a:pt x="1434451" y="1328390"/>
                  <a:pt x="1468143" y="1303658"/>
                  <a:pt x="1468730" y="1303136"/>
                </a:cubicBezTo>
                <a:cubicBezTo>
                  <a:pt x="1482713" y="1290706"/>
                  <a:pt x="1490669" y="1269364"/>
                  <a:pt x="1508418" y="1263447"/>
                </a:cubicBezTo>
                <a:cubicBezTo>
                  <a:pt x="1558296" y="1246820"/>
                  <a:pt x="1496815" y="1269249"/>
                  <a:pt x="1548106" y="1243602"/>
                </a:cubicBezTo>
                <a:cubicBezTo>
                  <a:pt x="1554342" y="1240484"/>
                  <a:pt x="1561335" y="1239192"/>
                  <a:pt x="1567950" y="1236987"/>
                </a:cubicBezTo>
                <a:cubicBezTo>
                  <a:pt x="1606645" y="1198292"/>
                  <a:pt x="1588052" y="1212562"/>
                  <a:pt x="1620868" y="1190683"/>
                </a:cubicBezTo>
                <a:cubicBezTo>
                  <a:pt x="1630691" y="1175947"/>
                  <a:pt x="1633861" y="1168381"/>
                  <a:pt x="1647327" y="1157608"/>
                </a:cubicBezTo>
                <a:cubicBezTo>
                  <a:pt x="1673344" y="1136795"/>
                  <a:pt x="1663446" y="1152819"/>
                  <a:pt x="1687015" y="1124534"/>
                </a:cubicBezTo>
                <a:cubicBezTo>
                  <a:pt x="1692104" y="1118426"/>
                  <a:pt x="1693502" y="1108903"/>
                  <a:pt x="1700244" y="1104689"/>
                </a:cubicBezTo>
                <a:cubicBezTo>
                  <a:pt x="1712069" y="1097298"/>
                  <a:pt x="1726404" y="1094841"/>
                  <a:pt x="1739933" y="1091459"/>
                </a:cubicBezTo>
                <a:cubicBezTo>
                  <a:pt x="1753347" y="1088105"/>
                  <a:pt x="1772960" y="1083920"/>
                  <a:pt x="1786236" y="1078230"/>
                </a:cubicBezTo>
                <a:cubicBezTo>
                  <a:pt x="1835987" y="1056908"/>
                  <a:pt x="1794517" y="1075326"/>
                  <a:pt x="1825924" y="1051770"/>
                </a:cubicBezTo>
                <a:cubicBezTo>
                  <a:pt x="1838644" y="1042230"/>
                  <a:pt x="1865612" y="1025310"/>
                  <a:pt x="1865612" y="1025310"/>
                </a:cubicBezTo>
                <a:cubicBezTo>
                  <a:pt x="1876637" y="992237"/>
                  <a:pt x="1865612" y="1007671"/>
                  <a:pt x="1911915" y="992236"/>
                </a:cubicBezTo>
                <a:lnTo>
                  <a:pt x="1931759" y="985621"/>
                </a:lnTo>
                <a:cubicBezTo>
                  <a:pt x="1938374" y="979006"/>
                  <a:pt x="1945614" y="972963"/>
                  <a:pt x="1951603" y="965776"/>
                </a:cubicBezTo>
                <a:cubicBezTo>
                  <a:pt x="1960617" y="954959"/>
                  <a:pt x="1965231" y="940401"/>
                  <a:pt x="1978062" y="932702"/>
                </a:cubicBezTo>
                <a:cubicBezTo>
                  <a:pt x="1984041" y="929115"/>
                  <a:pt x="1991291" y="928292"/>
                  <a:pt x="1997906" y="926087"/>
                </a:cubicBezTo>
                <a:cubicBezTo>
                  <a:pt x="2000111" y="919472"/>
                  <a:pt x="1999591" y="911173"/>
                  <a:pt x="2004521" y="906242"/>
                </a:cubicBezTo>
                <a:cubicBezTo>
                  <a:pt x="2034511" y="876251"/>
                  <a:pt x="2042090" y="880989"/>
                  <a:pt x="2077282" y="873168"/>
                </a:cubicBezTo>
                <a:cubicBezTo>
                  <a:pt x="2086157" y="871196"/>
                  <a:pt x="2094921" y="868758"/>
                  <a:pt x="2103741" y="866553"/>
                </a:cubicBezTo>
                <a:cubicBezTo>
                  <a:pt x="2167618" y="823966"/>
                  <a:pt x="2066747" y="887579"/>
                  <a:pt x="2156659" y="846708"/>
                </a:cubicBezTo>
                <a:cubicBezTo>
                  <a:pt x="2171134" y="840128"/>
                  <a:pt x="2196347" y="820248"/>
                  <a:pt x="2196347" y="820248"/>
                </a:cubicBezTo>
                <a:cubicBezTo>
                  <a:pt x="2202356" y="811234"/>
                  <a:pt x="2212332" y="793458"/>
                  <a:pt x="2222806" y="787174"/>
                </a:cubicBezTo>
                <a:cubicBezTo>
                  <a:pt x="2228785" y="783587"/>
                  <a:pt x="2236414" y="783677"/>
                  <a:pt x="2242650" y="780559"/>
                </a:cubicBezTo>
                <a:cubicBezTo>
                  <a:pt x="2249761" y="777004"/>
                  <a:pt x="2256286" y="772295"/>
                  <a:pt x="2262494" y="767329"/>
                </a:cubicBezTo>
                <a:cubicBezTo>
                  <a:pt x="2267364" y="763433"/>
                  <a:pt x="2270146" y="756888"/>
                  <a:pt x="2275724" y="754099"/>
                </a:cubicBezTo>
                <a:cubicBezTo>
                  <a:pt x="2283855" y="750033"/>
                  <a:pt x="2293363" y="749689"/>
                  <a:pt x="2302182" y="747484"/>
                </a:cubicBezTo>
                <a:cubicBezTo>
                  <a:pt x="2374421" y="699326"/>
                  <a:pt x="2263047" y="770360"/>
                  <a:pt x="2348485" y="727640"/>
                </a:cubicBezTo>
                <a:cubicBezTo>
                  <a:pt x="2354063" y="724851"/>
                  <a:pt x="2356845" y="718306"/>
                  <a:pt x="2361715" y="714410"/>
                </a:cubicBezTo>
                <a:cubicBezTo>
                  <a:pt x="2367923" y="709444"/>
                  <a:pt x="2374448" y="704735"/>
                  <a:pt x="2381559" y="701180"/>
                </a:cubicBezTo>
                <a:cubicBezTo>
                  <a:pt x="2387795" y="698062"/>
                  <a:pt x="2395308" y="697951"/>
                  <a:pt x="2401403" y="694565"/>
                </a:cubicBezTo>
                <a:cubicBezTo>
                  <a:pt x="2415302" y="686843"/>
                  <a:pt x="2429848" y="679349"/>
                  <a:pt x="2441091" y="668106"/>
                </a:cubicBezTo>
                <a:cubicBezTo>
                  <a:pt x="2445501" y="663696"/>
                  <a:pt x="2448743" y="657665"/>
                  <a:pt x="2454321" y="654876"/>
                </a:cubicBezTo>
                <a:cubicBezTo>
                  <a:pt x="2466794" y="648639"/>
                  <a:pt x="2480780" y="646056"/>
                  <a:pt x="2494009" y="641646"/>
                </a:cubicBezTo>
                <a:cubicBezTo>
                  <a:pt x="2500624" y="639441"/>
                  <a:pt x="2508052" y="638899"/>
                  <a:pt x="2513853" y="635031"/>
                </a:cubicBezTo>
                <a:cubicBezTo>
                  <a:pt x="2527082" y="626211"/>
                  <a:pt x="2540821" y="618112"/>
                  <a:pt x="2553541" y="608572"/>
                </a:cubicBezTo>
                <a:cubicBezTo>
                  <a:pt x="2562361" y="601957"/>
                  <a:pt x="2569639" y="592495"/>
                  <a:pt x="2580000" y="588727"/>
                </a:cubicBezTo>
                <a:cubicBezTo>
                  <a:pt x="2594652" y="583399"/>
                  <a:pt x="2610924" y="584675"/>
                  <a:pt x="2626303" y="582112"/>
                </a:cubicBezTo>
                <a:cubicBezTo>
                  <a:pt x="2637393" y="580264"/>
                  <a:pt x="2648352" y="577702"/>
                  <a:pt x="2659376" y="575497"/>
                </a:cubicBezTo>
                <a:cubicBezTo>
                  <a:pt x="2661581" y="568882"/>
                  <a:pt x="2669450" y="561706"/>
                  <a:pt x="2665991" y="555652"/>
                </a:cubicBezTo>
                <a:cubicBezTo>
                  <a:pt x="2658986" y="543394"/>
                  <a:pt x="2643542" y="538490"/>
                  <a:pt x="2632917" y="529193"/>
                </a:cubicBezTo>
                <a:cubicBezTo>
                  <a:pt x="2625877" y="523033"/>
                  <a:pt x="2619688" y="515963"/>
                  <a:pt x="2613073" y="509348"/>
                </a:cubicBezTo>
                <a:cubicBezTo>
                  <a:pt x="2600198" y="470716"/>
                  <a:pt x="2616533" y="506191"/>
                  <a:pt x="2586615" y="476273"/>
                </a:cubicBezTo>
                <a:cubicBezTo>
                  <a:pt x="2556695" y="446353"/>
                  <a:pt x="2592172" y="462692"/>
                  <a:pt x="2553541" y="449814"/>
                </a:cubicBezTo>
                <a:cubicBezTo>
                  <a:pt x="2535902" y="432174"/>
                  <a:pt x="2524289" y="404784"/>
                  <a:pt x="2500623" y="396895"/>
                </a:cubicBezTo>
                <a:cubicBezTo>
                  <a:pt x="2482234" y="390765"/>
                  <a:pt x="2476323" y="390728"/>
                  <a:pt x="2460935" y="377050"/>
                </a:cubicBezTo>
                <a:cubicBezTo>
                  <a:pt x="2446952" y="364620"/>
                  <a:pt x="2434476" y="350591"/>
                  <a:pt x="2421247" y="337361"/>
                </a:cubicBezTo>
                <a:cubicBezTo>
                  <a:pt x="2414632" y="330746"/>
                  <a:pt x="2409425" y="322329"/>
                  <a:pt x="2401403" y="317516"/>
                </a:cubicBezTo>
                <a:cubicBezTo>
                  <a:pt x="2305285" y="259844"/>
                  <a:pt x="2424566" y="332958"/>
                  <a:pt x="2341871" y="277826"/>
                </a:cubicBezTo>
                <a:cubicBezTo>
                  <a:pt x="2331174" y="270694"/>
                  <a:pt x="2319494" y="265114"/>
                  <a:pt x="2308797" y="257982"/>
                </a:cubicBezTo>
                <a:cubicBezTo>
                  <a:pt x="2299624" y="251867"/>
                  <a:pt x="2291687" y="243980"/>
                  <a:pt x="2282338" y="238137"/>
                </a:cubicBezTo>
                <a:cubicBezTo>
                  <a:pt x="2261231" y="224944"/>
                  <a:pt x="2245803" y="222130"/>
                  <a:pt x="2222806" y="211677"/>
                </a:cubicBezTo>
                <a:cubicBezTo>
                  <a:pt x="2209341" y="205556"/>
                  <a:pt x="2197150" y="196510"/>
                  <a:pt x="2183118" y="191833"/>
                </a:cubicBezTo>
                <a:cubicBezTo>
                  <a:pt x="2170394" y="187592"/>
                  <a:pt x="2156659" y="187423"/>
                  <a:pt x="2143429" y="185218"/>
                </a:cubicBezTo>
                <a:cubicBezTo>
                  <a:pt x="2047189" y="153136"/>
                  <a:pt x="2091728" y="162217"/>
                  <a:pt x="2011135" y="152143"/>
                </a:cubicBezTo>
                <a:cubicBezTo>
                  <a:pt x="1993496" y="147733"/>
                  <a:pt x="1975661" y="144043"/>
                  <a:pt x="1958218" y="138913"/>
                </a:cubicBezTo>
                <a:cubicBezTo>
                  <a:pt x="1938150" y="133011"/>
                  <a:pt x="1919154" y="123378"/>
                  <a:pt x="1898685" y="119069"/>
                </a:cubicBezTo>
                <a:cubicBezTo>
                  <a:pt x="1877001" y="114504"/>
                  <a:pt x="1854587" y="114659"/>
                  <a:pt x="1832538" y="112454"/>
                </a:cubicBezTo>
                <a:cubicBezTo>
                  <a:pt x="1790645" y="101429"/>
                  <a:pt x="1749147" y="88776"/>
                  <a:pt x="1706859" y="79379"/>
                </a:cubicBezTo>
                <a:cubicBezTo>
                  <a:pt x="1667171" y="70559"/>
                  <a:pt x="1627236" y="62781"/>
                  <a:pt x="1587794" y="52920"/>
                </a:cubicBezTo>
                <a:cubicBezTo>
                  <a:pt x="1570155" y="48510"/>
                  <a:pt x="1552858" y="42387"/>
                  <a:pt x="1534877" y="39690"/>
                </a:cubicBezTo>
                <a:cubicBezTo>
                  <a:pt x="1508620" y="35751"/>
                  <a:pt x="1481959" y="35280"/>
                  <a:pt x="1455500" y="33075"/>
                </a:cubicBezTo>
                <a:cubicBezTo>
                  <a:pt x="1442271" y="28665"/>
                  <a:pt x="1429400" y="22981"/>
                  <a:pt x="1415812" y="19845"/>
                </a:cubicBezTo>
                <a:cubicBezTo>
                  <a:pt x="1304184" y="-5917"/>
                  <a:pt x="1430381" y="33522"/>
                  <a:pt x="1329821" y="0"/>
                </a:cubicBezTo>
                <a:cubicBezTo>
                  <a:pt x="1263674" y="2205"/>
                  <a:pt x="1197292" y="623"/>
                  <a:pt x="1131380" y="6615"/>
                </a:cubicBezTo>
                <a:cubicBezTo>
                  <a:pt x="1123463" y="7335"/>
                  <a:pt x="1118647" y="16290"/>
                  <a:pt x="1111536" y="19845"/>
                </a:cubicBezTo>
                <a:cubicBezTo>
                  <a:pt x="1097976" y="26625"/>
                  <a:pt x="1071198" y="30559"/>
                  <a:pt x="1058618" y="33075"/>
                </a:cubicBezTo>
                <a:cubicBezTo>
                  <a:pt x="997992" y="70968"/>
                  <a:pt x="1025881" y="61106"/>
                  <a:pt x="979242" y="72764"/>
                </a:cubicBezTo>
                <a:cubicBezTo>
                  <a:pt x="961295" y="83532"/>
                  <a:pt x="925674" y="106056"/>
                  <a:pt x="906480" y="112454"/>
                </a:cubicBezTo>
                <a:cubicBezTo>
                  <a:pt x="893756" y="116695"/>
                  <a:pt x="880021" y="116864"/>
                  <a:pt x="866792" y="119069"/>
                </a:cubicBezTo>
                <a:cubicBezTo>
                  <a:pt x="843287" y="133172"/>
                  <a:pt x="819618" y="148522"/>
                  <a:pt x="794030" y="158758"/>
                </a:cubicBezTo>
                <a:cubicBezTo>
                  <a:pt x="785589" y="162134"/>
                  <a:pt x="776391" y="163168"/>
                  <a:pt x="767571" y="165373"/>
                </a:cubicBezTo>
                <a:cubicBezTo>
                  <a:pt x="729436" y="190798"/>
                  <a:pt x="766223" y="168786"/>
                  <a:pt x="727883" y="185218"/>
                </a:cubicBezTo>
                <a:cubicBezTo>
                  <a:pt x="670680" y="209735"/>
                  <a:pt x="728108" y="189554"/>
                  <a:pt x="681580" y="205062"/>
                </a:cubicBezTo>
                <a:cubicBezTo>
                  <a:pt x="674965" y="209472"/>
                  <a:pt x="669180" y="215500"/>
                  <a:pt x="661736" y="218292"/>
                </a:cubicBezTo>
                <a:cubicBezTo>
                  <a:pt x="631545" y="229614"/>
                  <a:pt x="633300" y="219280"/>
                  <a:pt x="608818" y="231522"/>
                </a:cubicBezTo>
                <a:cubicBezTo>
                  <a:pt x="562313" y="254776"/>
                  <a:pt x="622967" y="239086"/>
                  <a:pt x="549286" y="251367"/>
                </a:cubicBezTo>
                <a:cubicBezTo>
                  <a:pt x="542671" y="255777"/>
                  <a:pt x="536344" y="260653"/>
                  <a:pt x="529442" y="264597"/>
                </a:cubicBezTo>
                <a:cubicBezTo>
                  <a:pt x="520881" y="269489"/>
                  <a:pt x="511345" y="272600"/>
                  <a:pt x="502983" y="277826"/>
                </a:cubicBezTo>
                <a:cubicBezTo>
                  <a:pt x="493634" y="283669"/>
                  <a:pt x="485978" y="291999"/>
                  <a:pt x="476524" y="297671"/>
                </a:cubicBezTo>
                <a:cubicBezTo>
                  <a:pt x="463841" y="305281"/>
                  <a:pt x="449143" y="309311"/>
                  <a:pt x="436836" y="317516"/>
                </a:cubicBezTo>
                <a:cubicBezTo>
                  <a:pt x="422508" y="327069"/>
                  <a:pt x="411307" y="340788"/>
                  <a:pt x="397148" y="350590"/>
                </a:cubicBezTo>
                <a:cubicBezTo>
                  <a:pt x="382532" y="360709"/>
                  <a:pt x="365494" y="366979"/>
                  <a:pt x="350845" y="377050"/>
                </a:cubicBezTo>
                <a:cubicBezTo>
                  <a:pt x="330129" y="391293"/>
                  <a:pt x="311239" y="408026"/>
                  <a:pt x="291313" y="423354"/>
                </a:cubicBezTo>
                <a:cubicBezTo>
                  <a:pt x="282575" y="430076"/>
                  <a:pt x="270969" y="434026"/>
                  <a:pt x="264854" y="443199"/>
                </a:cubicBezTo>
                <a:cubicBezTo>
                  <a:pt x="254365" y="458933"/>
                  <a:pt x="227895" y="497274"/>
                  <a:pt x="218551" y="515963"/>
                </a:cubicBezTo>
                <a:cubicBezTo>
                  <a:pt x="215433" y="522200"/>
                  <a:pt x="214384" y="529279"/>
                  <a:pt x="211936" y="535808"/>
                </a:cubicBezTo>
                <a:cubicBezTo>
                  <a:pt x="207767" y="546926"/>
                  <a:pt x="203117" y="557857"/>
                  <a:pt x="198707" y="568882"/>
                </a:cubicBezTo>
                <a:cubicBezTo>
                  <a:pt x="196502" y="588727"/>
                  <a:pt x="195128" y="608681"/>
                  <a:pt x="192092" y="628416"/>
                </a:cubicBezTo>
                <a:cubicBezTo>
                  <a:pt x="190710" y="637402"/>
                  <a:pt x="186972" y="645908"/>
                  <a:pt x="185477" y="654876"/>
                </a:cubicBezTo>
                <a:cubicBezTo>
                  <a:pt x="183320" y="667819"/>
                  <a:pt x="175772" y="738827"/>
                  <a:pt x="172248" y="754099"/>
                </a:cubicBezTo>
                <a:cubicBezTo>
                  <a:pt x="169112" y="767687"/>
                  <a:pt x="162401" y="780260"/>
                  <a:pt x="159019" y="793789"/>
                </a:cubicBezTo>
                <a:cubicBezTo>
                  <a:pt x="150476" y="827961"/>
                  <a:pt x="157447" y="812684"/>
                  <a:pt x="139174" y="840093"/>
                </a:cubicBezTo>
                <a:cubicBezTo>
                  <a:pt x="128975" y="870694"/>
                  <a:pt x="137649" y="850472"/>
                  <a:pt x="119330" y="879783"/>
                </a:cubicBezTo>
                <a:cubicBezTo>
                  <a:pt x="112516" y="890686"/>
                  <a:pt x="107200" y="902571"/>
                  <a:pt x="99486" y="912857"/>
                </a:cubicBezTo>
                <a:cubicBezTo>
                  <a:pt x="93873" y="920341"/>
                  <a:pt x="85631" y="925515"/>
                  <a:pt x="79642" y="932702"/>
                </a:cubicBezTo>
                <a:cubicBezTo>
                  <a:pt x="55948" y="961136"/>
                  <a:pt x="74713" y="942559"/>
                  <a:pt x="59798" y="972391"/>
                </a:cubicBezTo>
                <a:cubicBezTo>
                  <a:pt x="34152" y="1023685"/>
                  <a:pt x="56581" y="962200"/>
                  <a:pt x="39954" y="1012081"/>
                </a:cubicBezTo>
                <a:cubicBezTo>
                  <a:pt x="37749" y="1051770"/>
                  <a:pt x="37107" y="1091577"/>
                  <a:pt x="33339" y="1131149"/>
                </a:cubicBezTo>
                <a:cubicBezTo>
                  <a:pt x="32678" y="1138090"/>
                  <a:pt x="27920" y="1144124"/>
                  <a:pt x="26725" y="1150994"/>
                </a:cubicBezTo>
                <a:cubicBezTo>
                  <a:pt x="19085" y="1194927"/>
                  <a:pt x="6880" y="1283292"/>
                  <a:pt x="6880" y="1283292"/>
                </a:cubicBezTo>
                <a:cubicBezTo>
                  <a:pt x="4675" y="1316366"/>
                  <a:pt x="266" y="1349367"/>
                  <a:pt x="266" y="1382515"/>
                </a:cubicBezTo>
                <a:cubicBezTo>
                  <a:pt x="266" y="1424467"/>
                  <a:pt x="-2032" y="1467203"/>
                  <a:pt x="6880" y="1508198"/>
                </a:cubicBezTo>
                <a:cubicBezTo>
                  <a:pt x="9881" y="1522005"/>
                  <a:pt x="67194" y="1558200"/>
                  <a:pt x="73027" y="1561117"/>
                </a:cubicBezTo>
                <a:cubicBezTo>
                  <a:pt x="81847" y="1565527"/>
                  <a:pt x="90131" y="1571229"/>
                  <a:pt x="99486" y="1574347"/>
                </a:cubicBezTo>
                <a:cubicBezTo>
                  <a:pt x="136965" y="1586841"/>
                  <a:pt x="155455" y="1587530"/>
                  <a:pt x="192092" y="1594192"/>
                </a:cubicBezTo>
                <a:cubicBezTo>
                  <a:pt x="200229" y="1595672"/>
                  <a:pt x="241630" y="1603674"/>
                  <a:pt x="251624" y="1607422"/>
                </a:cubicBezTo>
                <a:cubicBezTo>
                  <a:pt x="260857" y="1610885"/>
                  <a:pt x="269263" y="1616242"/>
                  <a:pt x="278083" y="1620652"/>
                </a:cubicBezTo>
                <a:cubicBezTo>
                  <a:pt x="348640" y="1618447"/>
                  <a:pt x="419163" y="1614037"/>
                  <a:pt x="489754" y="1614037"/>
                </a:cubicBezTo>
                <a:cubicBezTo>
                  <a:pt x="624321" y="1614037"/>
                  <a:pt x="604090" y="1611769"/>
                  <a:pt x="681580" y="1627266"/>
                </a:cubicBezTo>
                <a:cubicBezTo>
                  <a:pt x="726412" y="1657156"/>
                  <a:pt x="670733" y="1624308"/>
                  <a:pt x="754342" y="1647111"/>
                </a:cubicBezTo>
                <a:cubicBezTo>
                  <a:pt x="762012" y="1649203"/>
                  <a:pt x="766413" y="1658675"/>
                  <a:pt x="774186" y="1660341"/>
                </a:cubicBezTo>
                <a:cubicBezTo>
                  <a:pt x="797999" y="1665444"/>
                  <a:pt x="822694" y="1664751"/>
                  <a:pt x="846948" y="1666956"/>
                </a:cubicBezTo>
                <a:cubicBezTo>
                  <a:pt x="886940" y="1676955"/>
                  <a:pt x="864774" y="1670694"/>
                  <a:pt x="913095" y="1686801"/>
                </a:cubicBezTo>
                <a:lnTo>
                  <a:pt x="932939" y="1693415"/>
                </a:lnTo>
                <a:lnTo>
                  <a:pt x="932939" y="17000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617439" y="1018492"/>
            <a:ext cx="2336512" cy="965776"/>
          </a:xfrm>
          <a:custGeom>
            <a:avLst/>
            <a:gdLst>
              <a:gd name="connsiteX0" fmla="*/ 1357536 w 2336512"/>
              <a:gd name="connsiteY0" fmla="*/ 965776 h 965776"/>
              <a:gd name="connsiteX1" fmla="*/ 1357536 w 2336512"/>
              <a:gd name="connsiteY1" fmla="*/ 965776 h 965776"/>
              <a:gd name="connsiteX2" fmla="*/ 1410454 w 2336512"/>
              <a:gd name="connsiteY2" fmla="*/ 939316 h 965776"/>
              <a:gd name="connsiteX3" fmla="*/ 1476601 w 2336512"/>
              <a:gd name="connsiteY3" fmla="*/ 919472 h 965776"/>
              <a:gd name="connsiteX4" fmla="*/ 1516289 w 2336512"/>
              <a:gd name="connsiteY4" fmla="*/ 906242 h 965776"/>
              <a:gd name="connsiteX5" fmla="*/ 1536133 w 2336512"/>
              <a:gd name="connsiteY5" fmla="*/ 899627 h 965776"/>
              <a:gd name="connsiteX6" fmla="*/ 1589051 w 2336512"/>
              <a:gd name="connsiteY6" fmla="*/ 873167 h 965776"/>
              <a:gd name="connsiteX7" fmla="*/ 1628739 w 2336512"/>
              <a:gd name="connsiteY7" fmla="*/ 859938 h 965776"/>
              <a:gd name="connsiteX8" fmla="*/ 1648583 w 2336512"/>
              <a:gd name="connsiteY8" fmla="*/ 853323 h 965776"/>
              <a:gd name="connsiteX9" fmla="*/ 1675042 w 2336512"/>
              <a:gd name="connsiteY9" fmla="*/ 846708 h 965776"/>
              <a:gd name="connsiteX10" fmla="*/ 1714730 w 2336512"/>
              <a:gd name="connsiteY10" fmla="*/ 833478 h 965776"/>
              <a:gd name="connsiteX11" fmla="*/ 1747804 w 2336512"/>
              <a:gd name="connsiteY11" fmla="*/ 807018 h 965776"/>
              <a:gd name="connsiteX12" fmla="*/ 1767648 w 2336512"/>
              <a:gd name="connsiteY12" fmla="*/ 800404 h 965776"/>
              <a:gd name="connsiteX13" fmla="*/ 1787492 w 2336512"/>
              <a:gd name="connsiteY13" fmla="*/ 787174 h 965776"/>
              <a:gd name="connsiteX14" fmla="*/ 1833795 w 2336512"/>
              <a:gd name="connsiteY14" fmla="*/ 773944 h 965776"/>
              <a:gd name="connsiteX15" fmla="*/ 1873483 w 2336512"/>
              <a:gd name="connsiteY15" fmla="*/ 760714 h 965776"/>
              <a:gd name="connsiteX16" fmla="*/ 1913171 w 2336512"/>
              <a:gd name="connsiteY16" fmla="*/ 747484 h 965776"/>
              <a:gd name="connsiteX17" fmla="*/ 1952859 w 2336512"/>
              <a:gd name="connsiteY17" fmla="*/ 734255 h 965776"/>
              <a:gd name="connsiteX18" fmla="*/ 1985933 w 2336512"/>
              <a:gd name="connsiteY18" fmla="*/ 727640 h 965776"/>
              <a:gd name="connsiteX19" fmla="*/ 2045465 w 2336512"/>
              <a:gd name="connsiteY19" fmla="*/ 707795 h 965776"/>
              <a:gd name="connsiteX20" fmla="*/ 2184374 w 2336512"/>
              <a:gd name="connsiteY20" fmla="*/ 661491 h 965776"/>
              <a:gd name="connsiteX21" fmla="*/ 2243906 w 2336512"/>
              <a:gd name="connsiteY21" fmla="*/ 641646 h 965776"/>
              <a:gd name="connsiteX22" fmla="*/ 2283595 w 2336512"/>
              <a:gd name="connsiteY22" fmla="*/ 628416 h 965776"/>
              <a:gd name="connsiteX23" fmla="*/ 2336512 w 2336512"/>
              <a:gd name="connsiteY23" fmla="*/ 615186 h 965776"/>
              <a:gd name="connsiteX24" fmla="*/ 2316668 w 2336512"/>
              <a:gd name="connsiteY24" fmla="*/ 601956 h 965776"/>
              <a:gd name="connsiteX25" fmla="*/ 2296824 w 2336512"/>
              <a:gd name="connsiteY25" fmla="*/ 568882 h 965776"/>
              <a:gd name="connsiteX26" fmla="*/ 2243906 w 2336512"/>
              <a:gd name="connsiteY26" fmla="*/ 509348 h 965776"/>
              <a:gd name="connsiteX27" fmla="*/ 2210833 w 2336512"/>
              <a:gd name="connsiteY27" fmla="*/ 489503 h 965776"/>
              <a:gd name="connsiteX28" fmla="*/ 2184374 w 2336512"/>
              <a:gd name="connsiteY28" fmla="*/ 463044 h 965776"/>
              <a:gd name="connsiteX29" fmla="*/ 2151301 w 2336512"/>
              <a:gd name="connsiteY29" fmla="*/ 443199 h 965776"/>
              <a:gd name="connsiteX30" fmla="*/ 2111612 w 2336512"/>
              <a:gd name="connsiteY30" fmla="*/ 416739 h 965776"/>
              <a:gd name="connsiteX31" fmla="*/ 2065309 w 2336512"/>
              <a:gd name="connsiteY31" fmla="*/ 396894 h 965776"/>
              <a:gd name="connsiteX32" fmla="*/ 1959474 w 2336512"/>
              <a:gd name="connsiteY32" fmla="*/ 343975 h 965776"/>
              <a:gd name="connsiteX33" fmla="*/ 1899942 w 2336512"/>
              <a:gd name="connsiteY33" fmla="*/ 324131 h 965776"/>
              <a:gd name="connsiteX34" fmla="*/ 1820565 w 2336512"/>
              <a:gd name="connsiteY34" fmla="*/ 304286 h 965776"/>
              <a:gd name="connsiteX35" fmla="*/ 1787492 w 2336512"/>
              <a:gd name="connsiteY35" fmla="*/ 297671 h 965776"/>
              <a:gd name="connsiteX36" fmla="*/ 1734574 w 2336512"/>
              <a:gd name="connsiteY36" fmla="*/ 284441 h 965776"/>
              <a:gd name="connsiteX37" fmla="*/ 1635354 w 2336512"/>
              <a:gd name="connsiteY37" fmla="*/ 277826 h 965776"/>
              <a:gd name="connsiteX38" fmla="*/ 1456757 w 2336512"/>
              <a:gd name="connsiteY38" fmla="*/ 257982 h 965776"/>
              <a:gd name="connsiteX39" fmla="*/ 1390610 w 2336512"/>
              <a:gd name="connsiteY39" fmla="*/ 244752 h 965776"/>
              <a:gd name="connsiteX40" fmla="*/ 1350921 w 2336512"/>
              <a:gd name="connsiteY40" fmla="*/ 238137 h 965776"/>
              <a:gd name="connsiteX41" fmla="*/ 1258316 w 2336512"/>
              <a:gd name="connsiteY41" fmla="*/ 224907 h 965776"/>
              <a:gd name="connsiteX42" fmla="*/ 1178939 w 2336512"/>
              <a:gd name="connsiteY42" fmla="*/ 211677 h 965776"/>
              <a:gd name="connsiteX43" fmla="*/ 1132636 w 2336512"/>
              <a:gd name="connsiteY43" fmla="*/ 205062 h 965776"/>
              <a:gd name="connsiteX44" fmla="*/ 1079719 w 2336512"/>
              <a:gd name="connsiteY44" fmla="*/ 185218 h 965776"/>
              <a:gd name="connsiteX45" fmla="*/ 1040030 w 2336512"/>
              <a:gd name="connsiteY45" fmla="*/ 171988 h 965776"/>
              <a:gd name="connsiteX46" fmla="*/ 1026801 w 2336512"/>
              <a:gd name="connsiteY46" fmla="*/ 59534 h 965776"/>
              <a:gd name="connsiteX47" fmla="*/ 973883 w 2336512"/>
              <a:gd name="connsiteY47" fmla="*/ 39690 h 965776"/>
              <a:gd name="connsiteX48" fmla="*/ 841589 w 2336512"/>
              <a:gd name="connsiteY48" fmla="*/ 26460 h 965776"/>
              <a:gd name="connsiteX49" fmla="*/ 795286 w 2336512"/>
              <a:gd name="connsiteY49" fmla="*/ 19845 h 965776"/>
              <a:gd name="connsiteX50" fmla="*/ 735754 w 2336512"/>
              <a:gd name="connsiteY50" fmla="*/ 13230 h 965776"/>
              <a:gd name="connsiteX51" fmla="*/ 676222 w 2336512"/>
              <a:gd name="connsiteY51" fmla="*/ 0 h 965776"/>
              <a:gd name="connsiteX52" fmla="*/ 424863 w 2336512"/>
              <a:gd name="connsiteY52" fmla="*/ 6615 h 965776"/>
              <a:gd name="connsiteX53" fmla="*/ 398404 w 2336512"/>
              <a:gd name="connsiteY53" fmla="*/ 19845 h 965776"/>
              <a:gd name="connsiteX54" fmla="*/ 352101 w 2336512"/>
              <a:gd name="connsiteY54" fmla="*/ 33075 h 965776"/>
              <a:gd name="connsiteX55" fmla="*/ 332257 w 2336512"/>
              <a:gd name="connsiteY55" fmla="*/ 39690 h 965776"/>
              <a:gd name="connsiteX56" fmla="*/ 292569 w 2336512"/>
              <a:gd name="connsiteY56" fmla="*/ 66149 h 965776"/>
              <a:gd name="connsiteX57" fmla="*/ 219807 w 2336512"/>
              <a:gd name="connsiteY57" fmla="*/ 105839 h 965776"/>
              <a:gd name="connsiteX58" fmla="*/ 186734 w 2336512"/>
              <a:gd name="connsiteY58" fmla="*/ 132298 h 965776"/>
              <a:gd name="connsiteX59" fmla="*/ 147046 w 2336512"/>
              <a:gd name="connsiteY59" fmla="*/ 158758 h 965776"/>
              <a:gd name="connsiteX60" fmla="*/ 87513 w 2336512"/>
              <a:gd name="connsiteY60" fmla="*/ 224907 h 965776"/>
              <a:gd name="connsiteX61" fmla="*/ 80899 w 2336512"/>
              <a:gd name="connsiteY61" fmla="*/ 251367 h 965776"/>
              <a:gd name="connsiteX62" fmla="*/ 67669 w 2336512"/>
              <a:gd name="connsiteY62" fmla="*/ 277826 h 965776"/>
              <a:gd name="connsiteX63" fmla="*/ 61054 w 2336512"/>
              <a:gd name="connsiteY63" fmla="*/ 310901 h 965776"/>
              <a:gd name="connsiteX64" fmla="*/ 47825 w 2336512"/>
              <a:gd name="connsiteY64" fmla="*/ 330745 h 965776"/>
              <a:gd name="connsiteX65" fmla="*/ 34596 w 2336512"/>
              <a:gd name="connsiteY65" fmla="*/ 370435 h 965776"/>
              <a:gd name="connsiteX66" fmla="*/ 27981 w 2336512"/>
              <a:gd name="connsiteY66" fmla="*/ 390280 h 965776"/>
              <a:gd name="connsiteX67" fmla="*/ 21366 w 2336512"/>
              <a:gd name="connsiteY67" fmla="*/ 449814 h 965776"/>
              <a:gd name="connsiteX68" fmla="*/ 14751 w 2336512"/>
              <a:gd name="connsiteY68" fmla="*/ 529193 h 965776"/>
              <a:gd name="connsiteX69" fmla="*/ 61054 w 2336512"/>
              <a:gd name="connsiteY69" fmla="*/ 608571 h 965776"/>
              <a:gd name="connsiteX70" fmla="*/ 94128 w 2336512"/>
              <a:gd name="connsiteY70" fmla="*/ 648261 h 965776"/>
              <a:gd name="connsiteX71" fmla="*/ 140431 w 2336512"/>
              <a:gd name="connsiteY71" fmla="*/ 701180 h 965776"/>
              <a:gd name="connsiteX72" fmla="*/ 160275 w 2336512"/>
              <a:gd name="connsiteY72" fmla="*/ 714410 h 965776"/>
              <a:gd name="connsiteX73" fmla="*/ 219807 w 2336512"/>
              <a:gd name="connsiteY73" fmla="*/ 767329 h 965776"/>
              <a:gd name="connsiteX74" fmla="*/ 239651 w 2336512"/>
              <a:gd name="connsiteY74" fmla="*/ 773944 h 965776"/>
              <a:gd name="connsiteX75" fmla="*/ 252881 w 2336512"/>
              <a:gd name="connsiteY75" fmla="*/ 787174 h 965776"/>
              <a:gd name="connsiteX76" fmla="*/ 272725 w 2336512"/>
              <a:gd name="connsiteY76" fmla="*/ 793789 h 965776"/>
              <a:gd name="connsiteX77" fmla="*/ 325643 w 2336512"/>
              <a:gd name="connsiteY77" fmla="*/ 813633 h 965776"/>
              <a:gd name="connsiteX78" fmla="*/ 358716 w 2336512"/>
              <a:gd name="connsiteY78" fmla="*/ 826863 h 965776"/>
              <a:gd name="connsiteX79" fmla="*/ 497625 w 2336512"/>
              <a:gd name="connsiteY79" fmla="*/ 846708 h 965776"/>
              <a:gd name="connsiteX80" fmla="*/ 590231 w 2336512"/>
              <a:gd name="connsiteY80" fmla="*/ 859938 h 965776"/>
              <a:gd name="connsiteX81" fmla="*/ 973883 w 2336512"/>
              <a:gd name="connsiteY81" fmla="*/ 873167 h 965776"/>
              <a:gd name="connsiteX82" fmla="*/ 1026801 w 2336512"/>
              <a:gd name="connsiteY82" fmla="*/ 886397 h 965776"/>
              <a:gd name="connsiteX83" fmla="*/ 1092948 w 2336512"/>
              <a:gd name="connsiteY83" fmla="*/ 899627 h 965776"/>
              <a:gd name="connsiteX84" fmla="*/ 1119407 w 2336512"/>
              <a:gd name="connsiteY84" fmla="*/ 912857 h 965776"/>
              <a:gd name="connsiteX85" fmla="*/ 1159095 w 2336512"/>
              <a:gd name="connsiteY85" fmla="*/ 919472 h 965776"/>
              <a:gd name="connsiteX86" fmla="*/ 1258316 w 2336512"/>
              <a:gd name="connsiteY86" fmla="*/ 939316 h 965776"/>
              <a:gd name="connsiteX87" fmla="*/ 1324463 w 2336512"/>
              <a:gd name="connsiteY87" fmla="*/ 952546 h 965776"/>
              <a:gd name="connsiteX88" fmla="*/ 1357536 w 2336512"/>
              <a:gd name="connsiteY88" fmla="*/ 965776 h 96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336512" h="965776">
                <a:moveTo>
                  <a:pt x="1357536" y="965776"/>
                </a:moveTo>
                <a:lnTo>
                  <a:pt x="1357536" y="965776"/>
                </a:lnTo>
                <a:cubicBezTo>
                  <a:pt x="1375175" y="956956"/>
                  <a:pt x="1392327" y="947085"/>
                  <a:pt x="1410454" y="939316"/>
                </a:cubicBezTo>
                <a:cubicBezTo>
                  <a:pt x="1446828" y="923727"/>
                  <a:pt x="1444397" y="929134"/>
                  <a:pt x="1476601" y="919472"/>
                </a:cubicBezTo>
                <a:cubicBezTo>
                  <a:pt x="1489958" y="915465"/>
                  <a:pt x="1503060" y="910652"/>
                  <a:pt x="1516289" y="906242"/>
                </a:cubicBezTo>
                <a:lnTo>
                  <a:pt x="1536133" y="899627"/>
                </a:lnTo>
                <a:cubicBezTo>
                  <a:pt x="1559223" y="876537"/>
                  <a:pt x="1543448" y="888368"/>
                  <a:pt x="1589051" y="873167"/>
                </a:cubicBezTo>
                <a:lnTo>
                  <a:pt x="1628739" y="859938"/>
                </a:lnTo>
                <a:cubicBezTo>
                  <a:pt x="1635354" y="857733"/>
                  <a:pt x="1641819" y="855014"/>
                  <a:pt x="1648583" y="853323"/>
                </a:cubicBezTo>
                <a:cubicBezTo>
                  <a:pt x="1657403" y="851118"/>
                  <a:pt x="1666334" y="849320"/>
                  <a:pt x="1675042" y="846708"/>
                </a:cubicBezTo>
                <a:cubicBezTo>
                  <a:pt x="1688399" y="842701"/>
                  <a:pt x="1714730" y="833478"/>
                  <a:pt x="1714730" y="833478"/>
                </a:cubicBezTo>
                <a:cubicBezTo>
                  <a:pt x="1727034" y="821174"/>
                  <a:pt x="1731117" y="815362"/>
                  <a:pt x="1747804" y="807018"/>
                </a:cubicBezTo>
                <a:cubicBezTo>
                  <a:pt x="1754040" y="803900"/>
                  <a:pt x="1761033" y="802609"/>
                  <a:pt x="1767648" y="800404"/>
                </a:cubicBezTo>
                <a:cubicBezTo>
                  <a:pt x="1774263" y="795994"/>
                  <a:pt x="1780381" y="790729"/>
                  <a:pt x="1787492" y="787174"/>
                </a:cubicBezTo>
                <a:cubicBezTo>
                  <a:pt x="1798607" y="781616"/>
                  <a:pt x="1823198" y="777123"/>
                  <a:pt x="1833795" y="773944"/>
                </a:cubicBezTo>
                <a:cubicBezTo>
                  <a:pt x="1847152" y="769937"/>
                  <a:pt x="1860254" y="765124"/>
                  <a:pt x="1873483" y="760714"/>
                </a:cubicBezTo>
                <a:lnTo>
                  <a:pt x="1913171" y="747484"/>
                </a:lnTo>
                <a:lnTo>
                  <a:pt x="1952859" y="734255"/>
                </a:lnTo>
                <a:cubicBezTo>
                  <a:pt x="1963884" y="732050"/>
                  <a:pt x="1975086" y="730598"/>
                  <a:pt x="1985933" y="727640"/>
                </a:cubicBezTo>
                <a:lnTo>
                  <a:pt x="2045465" y="707795"/>
                </a:lnTo>
                <a:lnTo>
                  <a:pt x="2184374" y="661491"/>
                </a:lnTo>
                <a:lnTo>
                  <a:pt x="2243906" y="641646"/>
                </a:lnTo>
                <a:cubicBezTo>
                  <a:pt x="2243910" y="641645"/>
                  <a:pt x="2283592" y="628417"/>
                  <a:pt x="2283595" y="628416"/>
                </a:cubicBezTo>
                <a:cubicBezTo>
                  <a:pt x="2323505" y="620433"/>
                  <a:pt x="2306002" y="625356"/>
                  <a:pt x="2336512" y="615186"/>
                </a:cubicBezTo>
                <a:cubicBezTo>
                  <a:pt x="2329897" y="610776"/>
                  <a:pt x="2321842" y="607992"/>
                  <a:pt x="2316668" y="601956"/>
                </a:cubicBezTo>
                <a:cubicBezTo>
                  <a:pt x="2308301" y="592194"/>
                  <a:pt x="2304386" y="579280"/>
                  <a:pt x="2296824" y="568882"/>
                </a:cubicBezTo>
                <a:cubicBezTo>
                  <a:pt x="2292280" y="562634"/>
                  <a:pt x="2257176" y="519301"/>
                  <a:pt x="2243906" y="509348"/>
                </a:cubicBezTo>
                <a:cubicBezTo>
                  <a:pt x="2233621" y="501634"/>
                  <a:pt x="2220981" y="497396"/>
                  <a:pt x="2210833" y="489503"/>
                </a:cubicBezTo>
                <a:cubicBezTo>
                  <a:pt x="2200988" y="481845"/>
                  <a:pt x="2194219" y="470702"/>
                  <a:pt x="2184374" y="463044"/>
                </a:cubicBezTo>
                <a:cubicBezTo>
                  <a:pt x="2174226" y="455151"/>
                  <a:pt x="2162148" y="450102"/>
                  <a:pt x="2151301" y="443199"/>
                </a:cubicBezTo>
                <a:cubicBezTo>
                  <a:pt x="2137887" y="434662"/>
                  <a:pt x="2125612" y="424277"/>
                  <a:pt x="2111612" y="416739"/>
                </a:cubicBezTo>
                <a:cubicBezTo>
                  <a:pt x="2096827" y="408778"/>
                  <a:pt x="2079988" y="405049"/>
                  <a:pt x="2065309" y="396894"/>
                </a:cubicBezTo>
                <a:cubicBezTo>
                  <a:pt x="1964371" y="340815"/>
                  <a:pt x="2028048" y="357690"/>
                  <a:pt x="1959474" y="343975"/>
                </a:cubicBezTo>
                <a:cubicBezTo>
                  <a:pt x="1910961" y="319717"/>
                  <a:pt x="1956364" y="339519"/>
                  <a:pt x="1899942" y="324131"/>
                </a:cubicBezTo>
                <a:cubicBezTo>
                  <a:pt x="1803314" y="297778"/>
                  <a:pt x="1916536" y="321736"/>
                  <a:pt x="1820565" y="304286"/>
                </a:cubicBezTo>
                <a:cubicBezTo>
                  <a:pt x="1809504" y="302275"/>
                  <a:pt x="1798447" y="300199"/>
                  <a:pt x="1787492" y="297671"/>
                </a:cubicBezTo>
                <a:cubicBezTo>
                  <a:pt x="1769775" y="293582"/>
                  <a:pt x="1752604" y="286793"/>
                  <a:pt x="1734574" y="284441"/>
                </a:cubicBezTo>
                <a:cubicBezTo>
                  <a:pt x="1701706" y="280154"/>
                  <a:pt x="1668427" y="280031"/>
                  <a:pt x="1635354" y="277826"/>
                </a:cubicBezTo>
                <a:cubicBezTo>
                  <a:pt x="1458346" y="250593"/>
                  <a:pt x="1642776" y="276583"/>
                  <a:pt x="1456757" y="257982"/>
                </a:cubicBezTo>
                <a:cubicBezTo>
                  <a:pt x="1411427" y="253449"/>
                  <a:pt x="1427826" y="252195"/>
                  <a:pt x="1390610" y="244752"/>
                </a:cubicBezTo>
                <a:cubicBezTo>
                  <a:pt x="1377458" y="242122"/>
                  <a:pt x="1364151" y="240342"/>
                  <a:pt x="1350921" y="238137"/>
                </a:cubicBezTo>
                <a:cubicBezTo>
                  <a:pt x="1303528" y="222339"/>
                  <a:pt x="1353547" y="237329"/>
                  <a:pt x="1258316" y="224907"/>
                </a:cubicBezTo>
                <a:cubicBezTo>
                  <a:pt x="1231717" y="221437"/>
                  <a:pt x="1205493" y="215471"/>
                  <a:pt x="1178939" y="211677"/>
                </a:cubicBezTo>
                <a:cubicBezTo>
                  <a:pt x="1163505" y="209472"/>
                  <a:pt x="1147976" y="207851"/>
                  <a:pt x="1132636" y="205062"/>
                </a:cubicBezTo>
                <a:cubicBezTo>
                  <a:pt x="1093253" y="197901"/>
                  <a:pt x="1117951" y="200511"/>
                  <a:pt x="1079719" y="185218"/>
                </a:cubicBezTo>
                <a:cubicBezTo>
                  <a:pt x="1066771" y="180039"/>
                  <a:pt x="1040030" y="171988"/>
                  <a:pt x="1040030" y="171988"/>
                </a:cubicBezTo>
                <a:cubicBezTo>
                  <a:pt x="1035620" y="134503"/>
                  <a:pt x="1036406" y="96035"/>
                  <a:pt x="1026801" y="59534"/>
                </a:cubicBezTo>
                <a:cubicBezTo>
                  <a:pt x="1023092" y="45439"/>
                  <a:pt x="978703" y="40268"/>
                  <a:pt x="973883" y="39690"/>
                </a:cubicBezTo>
                <a:cubicBezTo>
                  <a:pt x="929881" y="34410"/>
                  <a:pt x="885636" y="31354"/>
                  <a:pt x="841589" y="26460"/>
                </a:cubicBezTo>
                <a:cubicBezTo>
                  <a:pt x="826093" y="24738"/>
                  <a:pt x="810757" y="21779"/>
                  <a:pt x="795286" y="19845"/>
                </a:cubicBezTo>
                <a:cubicBezTo>
                  <a:pt x="775474" y="17368"/>
                  <a:pt x="755448" y="16513"/>
                  <a:pt x="735754" y="13230"/>
                </a:cubicBezTo>
                <a:cubicBezTo>
                  <a:pt x="715702" y="9888"/>
                  <a:pt x="696066" y="4410"/>
                  <a:pt x="676222" y="0"/>
                </a:cubicBezTo>
                <a:cubicBezTo>
                  <a:pt x="592436" y="2205"/>
                  <a:pt x="508465" y="643"/>
                  <a:pt x="424863" y="6615"/>
                </a:cubicBezTo>
                <a:cubicBezTo>
                  <a:pt x="415027" y="7318"/>
                  <a:pt x="407467" y="15961"/>
                  <a:pt x="398404" y="19845"/>
                </a:cubicBezTo>
                <a:cubicBezTo>
                  <a:pt x="382544" y="26643"/>
                  <a:pt x="368885" y="28279"/>
                  <a:pt x="352101" y="33075"/>
                </a:cubicBezTo>
                <a:cubicBezTo>
                  <a:pt x="345397" y="34991"/>
                  <a:pt x="338352" y="36304"/>
                  <a:pt x="332257" y="39690"/>
                </a:cubicBezTo>
                <a:cubicBezTo>
                  <a:pt x="318358" y="47412"/>
                  <a:pt x="306790" y="59038"/>
                  <a:pt x="292569" y="66149"/>
                </a:cubicBezTo>
                <a:cubicBezTo>
                  <a:pt x="262514" y="81177"/>
                  <a:pt x="243977" y="87711"/>
                  <a:pt x="219807" y="105839"/>
                </a:cubicBezTo>
                <a:cubicBezTo>
                  <a:pt x="208513" y="114310"/>
                  <a:pt x="198152" y="123994"/>
                  <a:pt x="186734" y="132298"/>
                </a:cubicBezTo>
                <a:cubicBezTo>
                  <a:pt x="173875" y="141650"/>
                  <a:pt x="158289" y="147515"/>
                  <a:pt x="147046" y="158758"/>
                </a:cubicBezTo>
                <a:cubicBezTo>
                  <a:pt x="103989" y="201816"/>
                  <a:pt x="123712" y="179658"/>
                  <a:pt x="87513" y="224907"/>
                </a:cubicBezTo>
                <a:cubicBezTo>
                  <a:pt x="85308" y="233727"/>
                  <a:pt x="84091" y="242854"/>
                  <a:pt x="80899" y="251367"/>
                </a:cubicBezTo>
                <a:cubicBezTo>
                  <a:pt x="77437" y="260600"/>
                  <a:pt x="70787" y="268471"/>
                  <a:pt x="67669" y="277826"/>
                </a:cubicBezTo>
                <a:cubicBezTo>
                  <a:pt x="64113" y="288492"/>
                  <a:pt x="65002" y="300373"/>
                  <a:pt x="61054" y="310901"/>
                </a:cubicBezTo>
                <a:cubicBezTo>
                  <a:pt x="58263" y="318345"/>
                  <a:pt x="51054" y="323480"/>
                  <a:pt x="47825" y="330745"/>
                </a:cubicBezTo>
                <a:cubicBezTo>
                  <a:pt x="42161" y="343489"/>
                  <a:pt x="39006" y="357205"/>
                  <a:pt x="34596" y="370435"/>
                </a:cubicBezTo>
                <a:lnTo>
                  <a:pt x="27981" y="390280"/>
                </a:lnTo>
                <a:cubicBezTo>
                  <a:pt x="25776" y="410125"/>
                  <a:pt x="26209" y="430443"/>
                  <a:pt x="21366" y="449814"/>
                </a:cubicBezTo>
                <a:cubicBezTo>
                  <a:pt x="5564" y="513023"/>
                  <a:pt x="-14096" y="394566"/>
                  <a:pt x="14751" y="529193"/>
                </a:cubicBezTo>
                <a:cubicBezTo>
                  <a:pt x="21490" y="560644"/>
                  <a:pt x="43104" y="583441"/>
                  <a:pt x="61054" y="608571"/>
                </a:cubicBezTo>
                <a:cubicBezTo>
                  <a:pt x="110327" y="677554"/>
                  <a:pt x="32357" y="574133"/>
                  <a:pt x="94128" y="648261"/>
                </a:cubicBezTo>
                <a:cubicBezTo>
                  <a:pt x="115980" y="674485"/>
                  <a:pt x="101785" y="675415"/>
                  <a:pt x="140431" y="701180"/>
                </a:cubicBezTo>
                <a:cubicBezTo>
                  <a:pt x="147046" y="705590"/>
                  <a:pt x="154333" y="709128"/>
                  <a:pt x="160275" y="714410"/>
                </a:cubicBezTo>
                <a:cubicBezTo>
                  <a:pt x="182813" y="734444"/>
                  <a:pt x="194072" y="754461"/>
                  <a:pt x="219807" y="767329"/>
                </a:cubicBezTo>
                <a:cubicBezTo>
                  <a:pt x="226043" y="770447"/>
                  <a:pt x="233036" y="771739"/>
                  <a:pt x="239651" y="773944"/>
                </a:cubicBezTo>
                <a:cubicBezTo>
                  <a:pt x="244061" y="778354"/>
                  <a:pt x="247533" y="783965"/>
                  <a:pt x="252881" y="787174"/>
                </a:cubicBezTo>
                <a:cubicBezTo>
                  <a:pt x="258860" y="790761"/>
                  <a:pt x="266316" y="791042"/>
                  <a:pt x="272725" y="793789"/>
                </a:cubicBezTo>
                <a:cubicBezTo>
                  <a:pt x="367458" y="834389"/>
                  <a:pt x="234168" y="783140"/>
                  <a:pt x="325643" y="813633"/>
                </a:cubicBezTo>
                <a:cubicBezTo>
                  <a:pt x="336907" y="817388"/>
                  <a:pt x="347056" y="824621"/>
                  <a:pt x="358716" y="826863"/>
                </a:cubicBezTo>
                <a:cubicBezTo>
                  <a:pt x="404647" y="835696"/>
                  <a:pt x="497625" y="846708"/>
                  <a:pt x="497625" y="846708"/>
                </a:cubicBezTo>
                <a:cubicBezTo>
                  <a:pt x="539591" y="860697"/>
                  <a:pt x="513957" y="853836"/>
                  <a:pt x="590231" y="859938"/>
                </a:cubicBezTo>
                <a:cubicBezTo>
                  <a:pt x="751288" y="872823"/>
                  <a:pt x="740770" y="867870"/>
                  <a:pt x="973883" y="873167"/>
                </a:cubicBezTo>
                <a:cubicBezTo>
                  <a:pt x="991522" y="877577"/>
                  <a:pt x="1009022" y="882587"/>
                  <a:pt x="1026801" y="886397"/>
                </a:cubicBezTo>
                <a:cubicBezTo>
                  <a:pt x="1044583" y="890208"/>
                  <a:pt x="1074405" y="892673"/>
                  <a:pt x="1092948" y="899627"/>
                </a:cubicBezTo>
                <a:cubicBezTo>
                  <a:pt x="1102181" y="903089"/>
                  <a:pt x="1109962" y="910023"/>
                  <a:pt x="1119407" y="912857"/>
                </a:cubicBezTo>
                <a:cubicBezTo>
                  <a:pt x="1132253" y="916711"/>
                  <a:pt x="1145920" y="916962"/>
                  <a:pt x="1159095" y="919472"/>
                </a:cubicBezTo>
                <a:cubicBezTo>
                  <a:pt x="1192228" y="925783"/>
                  <a:pt x="1225046" y="933771"/>
                  <a:pt x="1258316" y="939316"/>
                </a:cubicBezTo>
                <a:cubicBezTo>
                  <a:pt x="1306971" y="947426"/>
                  <a:pt x="1284993" y="942678"/>
                  <a:pt x="1324463" y="952546"/>
                </a:cubicBezTo>
                <a:cubicBezTo>
                  <a:pt x="1379568" y="945657"/>
                  <a:pt x="1352024" y="963571"/>
                  <a:pt x="1357536" y="965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1463981" y="244549"/>
            <a:ext cx="5584471" cy="1382514"/>
          </a:xfrm>
          <a:custGeom>
            <a:avLst/>
            <a:gdLst>
              <a:gd name="connsiteX0" fmla="*/ 4565807 w 5584471"/>
              <a:gd name="connsiteY0" fmla="*/ 1025310 h 1382514"/>
              <a:gd name="connsiteX1" fmla="*/ 4565807 w 5584471"/>
              <a:gd name="connsiteY1" fmla="*/ 1025310 h 1382514"/>
              <a:gd name="connsiteX2" fmla="*/ 4433513 w 5584471"/>
              <a:gd name="connsiteY2" fmla="*/ 1038539 h 1382514"/>
              <a:gd name="connsiteX3" fmla="*/ 4301219 w 5584471"/>
              <a:gd name="connsiteY3" fmla="*/ 1031925 h 1382514"/>
              <a:gd name="connsiteX4" fmla="*/ 4003557 w 5584471"/>
              <a:gd name="connsiteY4" fmla="*/ 1025310 h 1382514"/>
              <a:gd name="connsiteX5" fmla="*/ 3646363 w 5584471"/>
              <a:gd name="connsiteY5" fmla="*/ 1038539 h 1382514"/>
              <a:gd name="connsiteX6" fmla="*/ 3229637 w 5584471"/>
              <a:gd name="connsiteY6" fmla="*/ 1051769 h 1382514"/>
              <a:gd name="connsiteX7" fmla="*/ 3110572 w 5584471"/>
              <a:gd name="connsiteY7" fmla="*/ 1064999 h 1382514"/>
              <a:gd name="connsiteX8" fmla="*/ 2938590 w 5584471"/>
              <a:gd name="connsiteY8" fmla="*/ 1084844 h 1382514"/>
              <a:gd name="connsiteX9" fmla="*/ 2865828 w 5584471"/>
              <a:gd name="connsiteY9" fmla="*/ 1091459 h 1382514"/>
              <a:gd name="connsiteX10" fmla="*/ 2819526 w 5584471"/>
              <a:gd name="connsiteY10" fmla="*/ 1098074 h 1382514"/>
              <a:gd name="connsiteX11" fmla="*/ 2746764 w 5584471"/>
              <a:gd name="connsiteY11" fmla="*/ 1104688 h 1382514"/>
              <a:gd name="connsiteX12" fmla="*/ 2667387 w 5584471"/>
              <a:gd name="connsiteY12" fmla="*/ 1117918 h 1382514"/>
              <a:gd name="connsiteX13" fmla="*/ 2614470 w 5584471"/>
              <a:gd name="connsiteY13" fmla="*/ 1124533 h 1382514"/>
              <a:gd name="connsiteX14" fmla="*/ 2521864 w 5584471"/>
              <a:gd name="connsiteY14" fmla="*/ 1137763 h 1382514"/>
              <a:gd name="connsiteX15" fmla="*/ 2389570 w 5584471"/>
              <a:gd name="connsiteY15" fmla="*/ 1157608 h 1382514"/>
              <a:gd name="connsiteX16" fmla="*/ 2356496 w 5584471"/>
              <a:gd name="connsiteY16" fmla="*/ 1164223 h 1382514"/>
              <a:gd name="connsiteX17" fmla="*/ 2336652 w 5584471"/>
              <a:gd name="connsiteY17" fmla="*/ 1170837 h 1382514"/>
              <a:gd name="connsiteX18" fmla="*/ 2290349 w 5584471"/>
              <a:gd name="connsiteY18" fmla="*/ 1177452 h 1382514"/>
              <a:gd name="connsiteX19" fmla="*/ 2263890 w 5584471"/>
              <a:gd name="connsiteY19" fmla="*/ 1184067 h 1382514"/>
              <a:gd name="connsiteX20" fmla="*/ 2230817 w 5584471"/>
              <a:gd name="connsiteY20" fmla="*/ 1190682 h 1382514"/>
              <a:gd name="connsiteX21" fmla="*/ 2184514 w 5584471"/>
              <a:gd name="connsiteY21" fmla="*/ 1197297 h 1382514"/>
              <a:gd name="connsiteX22" fmla="*/ 2144826 w 5584471"/>
              <a:gd name="connsiteY22" fmla="*/ 1203912 h 1382514"/>
              <a:gd name="connsiteX23" fmla="*/ 2078679 w 5584471"/>
              <a:gd name="connsiteY23" fmla="*/ 1230372 h 1382514"/>
              <a:gd name="connsiteX24" fmla="*/ 2052220 w 5584471"/>
              <a:gd name="connsiteY24" fmla="*/ 1236987 h 1382514"/>
              <a:gd name="connsiteX25" fmla="*/ 1926541 w 5584471"/>
              <a:gd name="connsiteY25" fmla="*/ 1250216 h 1382514"/>
              <a:gd name="connsiteX26" fmla="*/ 1886852 w 5584471"/>
              <a:gd name="connsiteY26" fmla="*/ 1263446 h 1382514"/>
              <a:gd name="connsiteX27" fmla="*/ 1867008 w 5584471"/>
              <a:gd name="connsiteY27" fmla="*/ 1270061 h 1382514"/>
              <a:gd name="connsiteX28" fmla="*/ 1833935 w 5584471"/>
              <a:gd name="connsiteY28" fmla="*/ 1276676 h 1382514"/>
              <a:gd name="connsiteX29" fmla="*/ 1794247 w 5584471"/>
              <a:gd name="connsiteY29" fmla="*/ 1283291 h 1382514"/>
              <a:gd name="connsiteX30" fmla="*/ 1754558 w 5584471"/>
              <a:gd name="connsiteY30" fmla="*/ 1296521 h 1382514"/>
              <a:gd name="connsiteX31" fmla="*/ 1721485 w 5584471"/>
              <a:gd name="connsiteY31" fmla="*/ 1303136 h 1382514"/>
              <a:gd name="connsiteX32" fmla="*/ 1681797 w 5584471"/>
              <a:gd name="connsiteY32" fmla="*/ 1316365 h 1382514"/>
              <a:gd name="connsiteX33" fmla="*/ 1661952 w 5584471"/>
              <a:gd name="connsiteY33" fmla="*/ 1322980 h 1382514"/>
              <a:gd name="connsiteX34" fmla="*/ 1635494 w 5584471"/>
              <a:gd name="connsiteY34" fmla="*/ 1329595 h 1382514"/>
              <a:gd name="connsiteX35" fmla="*/ 1595805 w 5584471"/>
              <a:gd name="connsiteY35" fmla="*/ 1342825 h 1382514"/>
              <a:gd name="connsiteX36" fmla="*/ 1575961 w 5584471"/>
              <a:gd name="connsiteY36" fmla="*/ 1349440 h 1382514"/>
              <a:gd name="connsiteX37" fmla="*/ 1536273 w 5584471"/>
              <a:gd name="connsiteY37" fmla="*/ 1369285 h 1382514"/>
              <a:gd name="connsiteX38" fmla="*/ 1450282 w 5584471"/>
              <a:gd name="connsiteY38" fmla="*/ 1382514 h 1382514"/>
              <a:gd name="connsiteX39" fmla="*/ 1423823 w 5584471"/>
              <a:gd name="connsiteY39" fmla="*/ 1375899 h 1382514"/>
              <a:gd name="connsiteX40" fmla="*/ 1410594 w 5584471"/>
              <a:gd name="connsiteY40" fmla="*/ 1349440 h 1382514"/>
              <a:gd name="connsiteX41" fmla="*/ 1397364 w 5584471"/>
              <a:gd name="connsiteY41" fmla="*/ 1336210 h 1382514"/>
              <a:gd name="connsiteX42" fmla="*/ 1377520 w 5584471"/>
              <a:gd name="connsiteY42" fmla="*/ 1322980 h 1382514"/>
              <a:gd name="connsiteX43" fmla="*/ 1351061 w 5584471"/>
              <a:gd name="connsiteY43" fmla="*/ 1303136 h 1382514"/>
              <a:gd name="connsiteX44" fmla="*/ 1317988 w 5584471"/>
              <a:gd name="connsiteY44" fmla="*/ 1289906 h 1382514"/>
              <a:gd name="connsiteX45" fmla="*/ 1278300 w 5584471"/>
              <a:gd name="connsiteY45" fmla="*/ 1276676 h 1382514"/>
              <a:gd name="connsiteX46" fmla="*/ 1205538 w 5584471"/>
              <a:gd name="connsiteY46" fmla="*/ 1270061 h 1382514"/>
              <a:gd name="connsiteX47" fmla="*/ 1033556 w 5584471"/>
              <a:gd name="connsiteY47" fmla="*/ 1263446 h 1382514"/>
              <a:gd name="connsiteX48" fmla="*/ 768968 w 5584471"/>
              <a:gd name="connsiteY48" fmla="*/ 1243601 h 1382514"/>
              <a:gd name="connsiteX49" fmla="*/ 669747 w 5584471"/>
              <a:gd name="connsiteY49" fmla="*/ 1230372 h 1382514"/>
              <a:gd name="connsiteX50" fmla="*/ 643288 w 5584471"/>
              <a:gd name="connsiteY50" fmla="*/ 1223757 h 1382514"/>
              <a:gd name="connsiteX51" fmla="*/ 610215 w 5584471"/>
              <a:gd name="connsiteY51" fmla="*/ 1217142 h 1382514"/>
              <a:gd name="connsiteX52" fmla="*/ 557297 w 5584471"/>
              <a:gd name="connsiteY52" fmla="*/ 1203912 h 1382514"/>
              <a:gd name="connsiteX53" fmla="*/ 497765 w 5584471"/>
              <a:gd name="connsiteY53" fmla="*/ 1190682 h 1382514"/>
              <a:gd name="connsiteX54" fmla="*/ 451462 w 5584471"/>
              <a:gd name="connsiteY54" fmla="*/ 1177452 h 1382514"/>
              <a:gd name="connsiteX55" fmla="*/ 398544 w 5584471"/>
              <a:gd name="connsiteY55" fmla="*/ 1170837 h 1382514"/>
              <a:gd name="connsiteX56" fmla="*/ 319168 w 5584471"/>
              <a:gd name="connsiteY56" fmla="*/ 1144378 h 1382514"/>
              <a:gd name="connsiteX57" fmla="*/ 286094 w 5584471"/>
              <a:gd name="connsiteY57" fmla="*/ 1131148 h 1382514"/>
              <a:gd name="connsiteX58" fmla="*/ 233177 w 5584471"/>
              <a:gd name="connsiteY58" fmla="*/ 1117918 h 1382514"/>
              <a:gd name="connsiteX59" fmla="*/ 167030 w 5584471"/>
              <a:gd name="connsiteY59" fmla="*/ 1084844 h 1382514"/>
              <a:gd name="connsiteX60" fmla="*/ 147186 w 5584471"/>
              <a:gd name="connsiteY60" fmla="*/ 1078229 h 1382514"/>
              <a:gd name="connsiteX61" fmla="*/ 127341 w 5584471"/>
              <a:gd name="connsiteY61" fmla="*/ 1045154 h 1382514"/>
              <a:gd name="connsiteX62" fmla="*/ 81038 w 5584471"/>
              <a:gd name="connsiteY62" fmla="*/ 998850 h 1382514"/>
              <a:gd name="connsiteX63" fmla="*/ 74424 w 5584471"/>
              <a:gd name="connsiteY63" fmla="*/ 979005 h 1382514"/>
              <a:gd name="connsiteX64" fmla="*/ 67809 w 5584471"/>
              <a:gd name="connsiteY64" fmla="*/ 945931 h 1382514"/>
              <a:gd name="connsiteX65" fmla="*/ 54580 w 5584471"/>
              <a:gd name="connsiteY65" fmla="*/ 926086 h 1382514"/>
              <a:gd name="connsiteX66" fmla="*/ 47965 w 5584471"/>
              <a:gd name="connsiteY66" fmla="*/ 906241 h 1382514"/>
              <a:gd name="connsiteX67" fmla="*/ 34736 w 5584471"/>
              <a:gd name="connsiteY67" fmla="*/ 886397 h 1382514"/>
              <a:gd name="connsiteX68" fmla="*/ 14891 w 5584471"/>
              <a:gd name="connsiteY68" fmla="*/ 846707 h 1382514"/>
              <a:gd name="connsiteX69" fmla="*/ 14891 w 5584471"/>
              <a:gd name="connsiteY69" fmla="*/ 714409 h 1382514"/>
              <a:gd name="connsiteX70" fmla="*/ 21506 w 5584471"/>
              <a:gd name="connsiteY70" fmla="*/ 694565 h 1382514"/>
              <a:gd name="connsiteX71" fmla="*/ 61194 w 5584471"/>
              <a:gd name="connsiteY71" fmla="*/ 661490 h 1382514"/>
              <a:gd name="connsiteX72" fmla="*/ 100883 w 5584471"/>
              <a:gd name="connsiteY72" fmla="*/ 628416 h 1382514"/>
              <a:gd name="connsiteX73" fmla="*/ 239791 w 5584471"/>
              <a:gd name="connsiteY73" fmla="*/ 542422 h 1382514"/>
              <a:gd name="connsiteX74" fmla="*/ 398544 w 5584471"/>
              <a:gd name="connsiteY74" fmla="*/ 469658 h 1382514"/>
              <a:gd name="connsiteX75" fmla="*/ 497765 w 5584471"/>
              <a:gd name="connsiteY75" fmla="*/ 449813 h 1382514"/>
              <a:gd name="connsiteX76" fmla="*/ 524224 w 5584471"/>
              <a:gd name="connsiteY76" fmla="*/ 443198 h 1382514"/>
              <a:gd name="connsiteX77" fmla="*/ 596985 w 5584471"/>
              <a:gd name="connsiteY77" fmla="*/ 423354 h 1382514"/>
              <a:gd name="connsiteX78" fmla="*/ 775582 w 5584471"/>
              <a:gd name="connsiteY78" fmla="*/ 396894 h 1382514"/>
              <a:gd name="connsiteX79" fmla="*/ 881418 w 5584471"/>
              <a:gd name="connsiteY79" fmla="*/ 383664 h 1382514"/>
              <a:gd name="connsiteX80" fmla="*/ 927720 w 5584471"/>
              <a:gd name="connsiteY80" fmla="*/ 377049 h 1382514"/>
              <a:gd name="connsiteX81" fmla="*/ 980638 w 5584471"/>
              <a:gd name="connsiteY81" fmla="*/ 363819 h 1382514"/>
              <a:gd name="connsiteX82" fmla="*/ 1271685 w 5584471"/>
              <a:gd name="connsiteY82" fmla="*/ 337360 h 1382514"/>
              <a:gd name="connsiteX83" fmla="*/ 1324603 w 5584471"/>
              <a:gd name="connsiteY83" fmla="*/ 330745 h 1382514"/>
              <a:gd name="connsiteX84" fmla="*/ 1827320 w 5584471"/>
              <a:gd name="connsiteY84" fmla="*/ 310900 h 1382514"/>
              <a:gd name="connsiteX85" fmla="*/ 1986073 w 5584471"/>
              <a:gd name="connsiteY85" fmla="*/ 304285 h 1382514"/>
              <a:gd name="connsiteX86" fmla="*/ 2078679 w 5584471"/>
              <a:gd name="connsiteY86" fmla="*/ 297670 h 1382514"/>
              <a:gd name="connsiteX87" fmla="*/ 2303579 w 5584471"/>
              <a:gd name="connsiteY87" fmla="*/ 291055 h 1382514"/>
              <a:gd name="connsiteX88" fmla="*/ 2435873 w 5584471"/>
              <a:gd name="connsiteY88" fmla="*/ 277826 h 1382514"/>
              <a:gd name="connsiteX89" fmla="*/ 2667387 w 5584471"/>
              <a:gd name="connsiteY89" fmla="*/ 264596 h 1382514"/>
              <a:gd name="connsiteX90" fmla="*/ 2879058 w 5584471"/>
              <a:gd name="connsiteY90" fmla="*/ 251366 h 1382514"/>
              <a:gd name="connsiteX91" fmla="*/ 2978278 w 5584471"/>
              <a:gd name="connsiteY91" fmla="*/ 238136 h 1382514"/>
              <a:gd name="connsiteX92" fmla="*/ 3070884 w 5584471"/>
              <a:gd name="connsiteY92" fmla="*/ 231521 h 1382514"/>
              <a:gd name="connsiteX93" fmla="*/ 3137031 w 5584471"/>
              <a:gd name="connsiteY93" fmla="*/ 224906 h 1382514"/>
              <a:gd name="connsiteX94" fmla="*/ 3302399 w 5584471"/>
              <a:gd name="connsiteY94" fmla="*/ 218292 h 1382514"/>
              <a:gd name="connsiteX95" fmla="*/ 3361931 w 5584471"/>
              <a:gd name="connsiteY95" fmla="*/ 211677 h 1382514"/>
              <a:gd name="connsiteX96" fmla="*/ 3441308 w 5584471"/>
              <a:gd name="connsiteY96" fmla="*/ 198447 h 1382514"/>
              <a:gd name="connsiteX97" fmla="*/ 2905517 w 5584471"/>
              <a:gd name="connsiteY97" fmla="*/ 205062 h 1382514"/>
              <a:gd name="connsiteX98" fmla="*/ 2819526 w 5584471"/>
              <a:gd name="connsiteY98" fmla="*/ 218292 h 1382514"/>
              <a:gd name="connsiteX99" fmla="*/ 2660773 w 5584471"/>
              <a:gd name="connsiteY99" fmla="*/ 304285 h 1382514"/>
              <a:gd name="connsiteX100" fmla="*/ 2607855 w 5584471"/>
              <a:gd name="connsiteY100" fmla="*/ 343975 h 1382514"/>
              <a:gd name="connsiteX101" fmla="*/ 2581396 w 5584471"/>
              <a:gd name="connsiteY101" fmla="*/ 383664 h 1382514"/>
              <a:gd name="connsiteX102" fmla="*/ 2561552 w 5584471"/>
              <a:gd name="connsiteY102" fmla="*/ 403509 h 1382514"/>
              <a:gd name="connsiteX103" fmla="*/ 2528479 w 5584471"/>
              <a:gd name="connsiteY103" fmla="*/ 456428 h 1382514"/>
              <a:gd name="connsiteX104" fmla="*/ 2502020 w 5584471"/>
              <a:gd name="connsiteY104" fmla="*/ 489503 h 1382514"/>
              <a:gd name="connsiteX105" fmla="*/ 2475561 w 5584471"/>
              <a:gd name="connsiteY105" fmla="*/ 509347 h 1382514"/>
              <a:gd name="connsiteX106" fmla="*/ 2442487 w 5584471"/>
              <a:gd name="connsiteY106" fmla="*/ 542422 h 1382514"/>
              <a:gd name="connsiteX107" fmla="*/ 2535093 w 5584471"/>
              <a:gd name="connsiteY107" fmla="*/ 509347 h 1382514"/>
              <a:gd name="connsiteX108" fmla="*/ 2581396 w 5584471"/>
              <a:gd name="connsiteY108" fmla="*/ 496117 h 1382514"/>
              <a:gd name="connsiteX109" fmla="*/ 2647543 w 5584471"/>
              <a:gd name="connsiteY109" fmla="*/ 489503 h 1382514"/>
              <a:gd name="connsiteX110" fmla="*/ 2991508 w 5584471"/>
              <a:gd name="connsiteY110" fmla="*/ 469658 h 1382514"/>
              <a:gd name="connsiteX111" fmla="*/ 3223022 w 5584471"/>
              <a:gd name="connsiteY111" fmla="*/ 476273 h 1382514"/>
              <a:gd name="connsiteX112" fmla="*/ 3249481 w 5584471"/>
              <a:gd name="connsiteY112" fmla="*/ 496117 h 1382514"/>
              <a:gd name="connsiteX113" fmla="*/ 3289169 w 5584471"/>
              <a:gd name="connsiteY113" fmla="*/ 509347 h 1382514"/>
              <a:gd name="connsiteX114" fmla="*/ 3500840 w 5584471"/>
              <a:gd name="connsiteY114" fmla="*/ 502732 h 1382514"/>
              <a:gd name="connsiteX115" fmla="*/ 3560372 w 5584471"/>
              <a:gd name="connsiteY115" fmla="*/ 449813 h 1382514"/>
              <a:gd name="connsiteX116" fmla="*/ 3586831 w 5584471"/>
              <a:gd name="connsiteY116" fmla="*/ 410124 h 1382514"/>
              <a:gd name="connsiteX117" fmla="*/ 3580216 w 5584471"/>
              <a:gd name="connsiteY117" fmla="*/ 310900 h 1382514"/>
              <a:gd name="connsiteX118" fmla="*/ 3566987 w 5584471"/>
              <a:gd name="connsiteY118" fmla="*/ 291055 h 1382514"/>
              <a:gd name="connsiteX119" fmla="*/ 3580216 w 5584471"/>
              <a:gd name="connsiteY119" fmla="*/ 317515 h 1382514"/>
              <a:gd name="connsiteX120" fmla="*/ 3626519 w 5584471"/>
              <a:gd name="connsiteY120" fmla="*/ 357205 h 1382514"/>
              <a:gd name="connsiteX121" fmla="*/ 3639749 w 5584471"/>
              <a:gd name="connsiteY121" fmla="*/ 403509 h 1382514"/>
              <a:gd name="connsiteX122" fmla="*/ 3626519 w 5584471"/>
              <a:gd name="connsiteY122" fmla="*/ 469658 h 1382514"/>
              <a:gd name="connsiteX123" fmla="*/ 3606675 w 5584471"/>
              <a:gd name="connsiteY123" fmla="*/ 496117 h 1382514"/>
              <a:gd name="connsiteX124" fmla="*/ 3560372 w 5584471"/>
              <a:gd name="connsiteY124" fmla="*/ 529192 h 1382514"/>
              <a:gd name="connsiteX125" fmla="*/ 3520684 w 5584471"/>
              <a:gd name="connsiteY125" fmla="*/ 535807 h 1382514"/>
              <a:gd name="connsiteX126" fmla="*/ 3474381 w 5584471"/>
              <a:gd name="connsiteY126" fmla="*/ 549037 h 1382514"/>
              <a:gd name="connsiteX127" fmla="*/ 3335472 w 5584471"/>
              <a:gd name="connsiteY127" fmla="*/ 562266 h 1382514"/>
              <a:gd name="connsiteX128" fmla="*/ 3275940 w 5584471"/>
              <a:gd name="connsiteY128" fmla="*/ 568881 h 1382514"/>
              <a:gd name="connsiteX129" fmla="*/ 3229637 w 5584471"/>
              <a:gd name="connsiteY129" fmla="*/ 582111 h 1382514"/>
              <a:gd name="connsiteX130" fmla="*/ 3183334 w 5584471"/>
              <a:gd name="connsiteY130" fmla="*/ 588726 h 1382514"/>
              <a:gd name="connsiteX131" fmla="*/ 2296964 w 5584471"/>
              <a:gd name="connsiteY131" fmla="*/ 575496 h 1382514"/>
              <a:gd name="connsiteX132" fmla="*/ 2230817 w 5584471"/>
              <a:gd name="connsiteY132" fmla="*/ 568881 h 1382514"/>
              <a:gd name="connsiteX133" fmla="*/ 2138211 w 5584471"/>
              <a:gd name="connsiteY133" fmla="*/ 535807 h 1382514"/>
              <a:gd name="connsiteX134" fmla="*/ 2098523 w 5584471"/>
              <a:gd name="connsiteY134" fmla="*/ 529192 h 1382514"/>
              <a:gd name="connsiteX135" fmla="*/ 2065449 w 5584471"/>
              <a:gd name="connsiteY135" fmla="*/ 509347 h 1382514"/>
              <a:gd name="connsiteX136" fmla="*/ 2032376 w 5584471"/>
              <a:gd name="connsiteY136" fmla="*/ 469658 h 1382514"/>
              <a:gd name="connsiteX137" fmla="*/ 2019146 w 5584471"/>
              <a:gd name="connsiteY137" fmla="*/ 456428 h 1382514"/>
              <a:gd name="connsiteX138" fmla="*/ 2005917 w 5584471"/>
              <a:gd name="connsiteY138" fmla="*/ 429968 h 1382514"/>
              <a:gd name="connsiteX139" fmla="*/ 1979458 w 5584471"/>
              <a:gd name="connsiteY139" fmla="*/ 390279 h 1382514"/>
              <a:gd name="connsiteX140" fmla="*/ 1966229 w 5584471"/>
              <a:gd name="connsiteY140" fmla="*/ 350590 h 1382514"/>
              <a:gd name="connsiteX141" fmla="*/ 1972844 w 5584471"/>
              <a:gd name="connsiteY141" fmla="*/ 271211 h 1382514"/>
              <a:gd name="connsiteX142" fmla="*/ 1979458 w 5584471"/>
              <a:gd name="connsiteY142" fmla="*/ 251366 h 1382514"/>
              <a:gd name="connsiteX143" fmla="*/ 2032376 w 5584471"/>
              <a:gd name="connsiteY143" fmla="*/ 185217 h 1382514"/>
              <a:gd name="connsiteX144" fmla="*/ 2058835 w 5584471"/>
              <a:gd name="connsiteY144" fmla="*/ 165372 h 1382514"/>
              <a:gd name="connsiteX145" fmla="*/ 2078679 w 5584471"/>
              <a:gd name="connsiteY145" fmla="*/ 158757 h 1382514"/>
              <a:gd name="connsiteX146" fmla="*/ 2111752 w 5584471"/>
              <a:gd name="connsiteY146" fmla="*/ 145528 h 1382514"/>
              <a:gd name="connsiteX147" fmla="*/ 2164670 w 5584471"/>
              <a:gd name="connsiteY147" fmla="*/ 125683 h 1382514"/>
              <a:gd name="connsiteX148" fmla="*/ 2204358 w 5584471"/>
              <a:gd name="connsiteY148" fmla="*/ 112453 h 1382514"/>
              <a:gd name="connsiteX149" fmla="*/ 2263890 w 5584471"/>
              <a:gd name="connsiteY149" fmla="*/ 105838 h 1382514"/>
              <a:gd name="connsiteX150" fmla="*/ 2356496 w 5584471"/>
              <a:gd name="connsiteY150" fmla="*/ 92608 h 1382514"/>
              <a:gd name="connsiteX151" fmla="*/ 2435873 w 5584471"/>
              <a:gd name="connsiteY151" fmla="*/ 85994 h 1382514"/>
              <a:gd name="connsiteX152" fmla="*/ 2647543 w 5584471"/>
              <a:gd name="connsiteY152" fmla="*/ 79379 h 1382514"/>
              <a:gd name="connsiteX153" fmla="*/ 2812911 w 5584471"/>
              <a:gd name="connsiteY153" fmla="*/ 66149 h 1382514"/>
              <a:gd name="connsiteX154" fmla="*/ 3024581 w 5584471"/>
              <a:gd name="connsiteY154" fmla="*/ 59534 h 1382514"/>
              <a:gd name="connsiteX155" fmla="*/ 3123802 w 5584471"/>
              <a:gd name="connsiteY155" fmla="*/ 52919 h 1382514"/>
              <a:gd name="connsiteX156" fmla="*/ 3203178 w 5584471"/>
              <a:gd name="connsiteY156" fmla="*/ 39689 h 1382514"/>
              <a:gd name="connsiteX157" fmla="*/ 3295784 w 5584471"/>
              <a:gd name="connsiteY157" fmla="*/ 33074 h 1382514"/>
              <a:gd name="connsiteX158" fmla="*/ 3368546 w 5584471"/>
              <a:gd name="connsiteY158" fmla="*/ 26459 h 1382514"/>
              <a:gd name="connsiteX159" fmla="*/ 3540528 w 5584471"/>
              <a:gd name="connsiteY159" fmla="*/ 19844 h 1382514"/>
              <a:gd name="connsiteX160" fmla="*/ 3838190 w 5584471"/>
              <a:gd name="connsiteY160" fmla="*/ 6615 h 1382514"/>
              <a:gd name="connsiteX161" fmla="*/ 4096163 w 5584471"/>
              <a:gd name="connsiteY161" fmla="*/ 0 h 1382514"/>
              <a:gd name="connsiteX162" fmla="*/ 4843625 w 5584471"/>
              <a:gd name="connsiteY162" fmla="*/ 13230 h 1382514"/>
              <a:gd name="connsiteX163" fmla="*/ 5002377 w 5584471"/>
              <a:gd name="connsiteY163" fmla="*/ 26459 h 1382514"/>
              <a:gd name="connsiteX164" fmla="*/ 5128057 w 5584471"/>
              <a:gd name="connsiteY164" fmla="*/ 39689 h 1382514"/>
              <a:gd name="connsiteX165" fmla="*/ 5167745 w 5584471"/>
              <a:gd name="connsiteY165" fmla="*/ 46304 h 1382514"/>
              <a:gd name="connsiteX166" fmla="*/ 5214048 w 5584471"/>
              <a:gd name="connsiteY166" fmla="*/ 52919 h 1382514"/>
              <a:gd name="connsiteX167" fmla="*/ 5273580 w 5584471"/>
              <a:gd name="connsiteY167" fmla="*/ 66149 h 1382514"/>
              <a:gd name="connsiteX168" fmla="*/ 5366186 w 5584471"/>
              <a:gd name="connsiteY168" fmla="*/ 72764 h 1382514"/>
              <a:gd name="connsiteX169" fmla="*/ 5412489 w 5584471"/>
              <a:gd name="connsiteY169" fmla="*/ 92608 h 1382514"/>
              <a:gd name="connsiteX170" fmla="*/ 5445563 w 5584471"/>
              <a:gd name="connsiteY170" fmla="*/ 105838 h 1382514"/>
              <a:gd name="connsiteX171" fmla="*/ 5511710 w 5584471"/>
              <a:gd name="connsiteY171" fmla="*/ 119068 h 1382514"/>
              <a:gd name="connsiteX172" fmla="*/ 5558013 w 5584471"/>
              <a:gd name="connsiteY172" fmla="*/ 171987 h 1382514"/>
              <a:gd name="connsiteX173" fmla="*/ 5564627 w 5584471"/>
              <a:gd name="connsiteY173" fmla="*/ 191832 h 1382514"/>
              <a:gd name="connsiteX174" fmla="*/ 5577857 w 5584471"/>
              <a:gd name="connsiteY174" fmla="*/ 211677 h 1382514"/>
              <a:gd name="connsiteX175" fmla="*/ 5584471 w 5584471"/>
              <a:gd name="connsiteY175" fmla="*/ 231521 h 1382514"/>
              <a:gd name="connsiteX176" fmla="*/ 5571242 w 5584471"/>
              <a:gd name="connsiteY176" fmla="*/ 343975 h 1382514"/>
              <a:gd name="connsiteX177" fmla="*/ 5558013 w 5584471"/>
              <a:gd name="connsiteY177" fmla="*/ 370434 h 1382514"/>
              <a:gd name="connsiteX178" fmla="*/ 5544783 w 5584471"/>
              <a:gd name="connsiteY178" fmla="*/ 443198 h 1382514"/>
              <a:gd name="connsiteX179" fmla="*/ 5524939 w 5584471"/>
              <a:gd name="connsiteY179" fmla="*/ 489503 h 1382514"/>
              <a:gd name="connsiteX180" fmla="*/ 5518324 w 5584471"/>
              <a:gd name="connsiteY180" fmla="*/ 515962 h 1382514"/>
              <a:gd name="connsiteX181" fmla="*/ 5505095 w 5584471"/>
              <a:gd name="connsiteY181" fmla="*/ 549037 h 1382514"/>
              <a:gd name="connsiteX182" fmla="*/ 5498480 w 5584471"/>
              <a:gd name="connsiteY182" fmla="*/ 568881 h 1382514"/>
              <a:gd name="connsiteX183" fmla="*/ 5485251 w 5584471"/>
              <a:gd name="connsiteY183" fmla="*/ 588726 h 1382514"/>
              <a:gd name="connsiteX184" fmla="*/ 5478636 w 5584471"/>
              <a:gd name="connsiteY184" fmla="*/ 608571 h 1382514"/>
              <a:gd name="connsiteX185" fmla="*/ 5465407 w 5584471"/>
              <a:gd name="connsiteY185" fmla="*/ 628416 h 1382514"/>
              <a:gd name="connsiteX186" fmla="*/ 5445563 w 5584471"/>
              <a:gd name="connsiteY186" fmla="*/ 668105 h 1382514"/>
              <a:gd name="connsiteX187" fmla="*/ 5432333 w 5584471"/>
              <a:gd name="connsiteY187" fmla="*/ 767328 h 1382514"/>
              <a:gd name="connsiteX188" fmla="*/ 5425718 w 5584471"/>
              <a:gd name="connsiteY188" fmla="*/ 800403 h 1382514"/>
              <a:gd name="connsiteX189" fmla="*/ 5419104 w 5584471"/>
              <a:gd name="connsiteY189" fmla="*/ 866552 h 1382514"/>
              <a:gd name="connsiteX190" fmla="*/ 5392645 w 5584471"/>
              <a:gd name="connsiteY190" fmla="*/ 906241 h 1382514"/>
              <a:gd name="connsiteX191" fmla="*/ 5359571 w 5584471"/>
              <a:gd name="connsiteY191" fmla="*/ 932701 h 1382514"/>
              <a:gd name="connsiteX192" fmla="*/ 5346342 w 5584471"/>
              <a:gd name="connsiteY192" fmla="*/ 952546 h 1382514"/>
              <a:gd name="connsiteX193" fmla="*/ 5240507 w 5584471"/>
              <a:gd name="connsiteY193" fmla="*/ 979005 h 1382514"/>
              <a:gd name="connsiteX194" fmla="*/ 5214048 w 5584471"/>
              <a:gd name="connsiteY194" fmla="*/ 985620 h 1382514"/>
              <a:gd name="connsiteX195" fmla="*/ 4671642 w 5584471"/>
              <a:gd name="connsiteY195" fmla="*/ 992235 h 1382514"/>
              <a:gd name="connsiteX196" fmla="*/ 4651798 w 5584471"/>
              <a:gd name="connsiteY196" fmla="*/ 1012080 h 1382514"/>
              <a:gd name="connsiteX197" fmla="*/ 4631954 w 5584471"/>
              <a:gd name="connsiteY197" fmla="*/ 1018695 h 1382514"/>
              <a:gd name="connsiteX198" fmla="*/ 4565807 w 5584471"/>
              <a:gd name="connsiteY198" fmla="*/ 1025310 h 1382514"/>
              <a:gd name="connsiteX199" fmla="*/ 4512889 w 5584471"/>
              <a:gd name="connsiteY199" fmla="*/ 1018695 h 1382514"/>
              <a:gd name="connsiteX200" fmla="*/ 4658413 w 5584471"/>
              <a:gd name="connsiteY200" fmla="*/ 476273 h 1382514"/>
              <a:gd name="connsiteX201" fmla="*/ 4658413 w 5584471"/>
              <a:gd name="connsiteY201" fmla="*/ 476273 h 138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5584471" h="1382514">
                <a:moveTo>
                  <a:pt x="4565807" y="1025310"/>
                </a:moveTo>
                <a:lnTo>
                  <a:pt x="4565807" y="1025310"/>
                </a:lnTo>
                <a:cubicBezTo>
                  <a:pt x="4521709" y="1029720"/>
                  <a:pt x="4477817" y="1037431"/>
                  <a:pt x="4433513" y="1038539"/>
                </a:cubicBezTo>
                <a:cubicBezTo>
                  <a:pt x="4389374" y="1039643"/>
                  <a:pt x="4345351" y="1033283"/>
                  <a:pt x="4301219" y="1031925"/>
                </a:cubicBezTo>
                <a:lnTo>
                  <a:pt x="4003557" y="1025310"/>
                </a:lnTo>
                <a:lnTo>
                  <a:pt x="3646363" y="1038539"/>
                </a:lnTo>
                <a:cubicBezTo>
                  <a:pt x="3174903" y="1053272"/>
                  <a:pt x="3534786" y="1037237"/>
                  <a:pt x="3229637" y="1051769"/>
                </a:cubicBezTo>
                <a:cubicBezTo>
                  <a:pt x="3100918" y="1067859"/>
                  <a:pt x="3261486" y="1048230"/>
                  <a:pt x="3110572" y="1064999"/>
                </a:cubicBezTo>
                <a:cubicBezTo>
                  <a:pt x="3015272" y="1075588"/>
                  <a:pt x="3081519" y="1071850"/>
                  <a:pt x="2938590" y="1084844"/>
                </a:cubicBezTo>
                <a:cubicBezTo>
                  <a:pt x="2914336" y="1087049"/>
                  <a:pt x="2890033" y="1088769"/>
                  <a:pt x="2865828" y="1091459"/>
                </a:cubicBezTo>
                <a:cubicBezTo>
                  <a:pt x="2850333" y="1093181"/>
                  <a:pt x="2835021" y="1096352"/>
                  <a:pt x="2819526" y="1098074"/>
                </a:cubicBezTo>
                <a:cubicBezTo>
                  <a:pt x="2795321" y="1100763"/>
                  <a:pt x="2770913" y="1101538"/>
                  <a:pt x="2746764" y="1104688"/>
                </a:cubicBezTo>
                <a:cubicBezTo>
                  <a:pt x="2720165" y="1108157"/>
                  <a:pt x="2694004" y="1114591"/>
                  <a:pt x="2667387" y="1117918"/>
                </a:cubicBezTo>
                <a:lnTo>
                  <a:pt x="2614470" y="1124533"/>
                </a:lnTo>
                <a:lnTo>
                  <a:pt x="2521864" y="1137763"/>
                </a:lnTo>
                <a:cubicBezTo>
                  <a:pt x="2470871" y="1144137"/>
                  <a:pt x="2443413" y="1146839"/>
                  <a:pt x="2389570" y="1157608"/>
                </a:cubicBezTo>
                <a:cubicBezTo>
                  <a:pt x="2378545" y="1159813"/>
                  <a:pt x="2367403" y="1161496"/>
                  <a:pt x="2356496" y="1164223"/>
                </a:cubicBezTo>
                <a:cubicBezTo>
                  <a:pt x="2349732" y="1165914"/>
                  <a:pt x="2343489" y="1169470"/>
                  <a:pt x="2336652" y="1170837"/>
                </a:cubicBezTo>
                <a:cubicBezTo>
                  <a:pt x="2321364" y="1173895"/>
                  <a:pt x="2305689" y="1174663"/>
                  <a:pt x="2290349" y="1177452"/>
                </a:cubicBezTo>
                <a:cubicBezTo>
                  <a:pt x="2281405" y="1179078"/>
                  <a:pt x="2272765" y="1182095"/>
                  <a:pt x="2263890" y="1184067"/>
                </a:cubicBezTo>
                <a:cubicBezTo>
                  <a:pt x="2252915" y="1186506"/>
                  <a:pt x="2241907" y="1188834"/>
                  <a:pt x="2230817" y="1190682"/>
                </a:cubicBezTo>
                <a:cubicBezTo>
                  <a:pt x="2215438" y="1193245"/>
                  <a:pt x="2199924" y="1194926"/>
                  <a:pt x="2184514" y="1197297"/>
                </a:cubicBezTo>
                <a:cubicBezTo>
                  <a:pt x="2171258" y="1199336"/>
                  <a:pt x="2158055" y="1201707"/>
                  <a:pt x="2144826" y="1203912"/>
                </a:cubicBezTo>
                <a:cubicBezTo>
                  <a:pt x="2118739" y="1229999"/>
                  <a:pt x="2137646" y="1215629"/>
                  <a:pt x="2078679" y="1230372"/>
                </a:cubicBezTo>
                <a:cubicBezTo>
                  <a:pt x="2069859" y="1232577"/>
                  <a:pt x="2061220" y="1235701"/>
                  <a:pt x="2052220" y="1236987"/>
                </a:cubicBezTo>
                <a:cubicBezTo>
                  <a:pt x="1979633" y="1247355"/>
                  <a:pt x="2021454" y="1242306"/>
                  <a:pt x="1926541" y="1250216"/>
                </a:cubicBezTo>
                <a:lnTo>
                  <a:pt x="1886852" y="1263446"/>
                </a:lnTo>
                <a:cubicBezTo>
                  <a:pt x="1880237" y="1265651"/>
                  <a:pt x="1873845" y="1268693"/>
                  <a:pt x="1867008" y="1270061"/>
                </a:cubicBezTo>
                <a:lnTo>
                  <a:pt x="1833935" y="1276676"/>
                </a:lnTo>
                <a:cubicBezTo>
                  <a:pt x="1820740" y="1279075"/>
                  <a:pt x="1807258" y="1280038"/>
                  <a:pt x="1794247" y="1283291"/>
                </a:cubicBezTo>
                <a:cubicBezTo>
                  <a:pt x="1780718" y="1286673"/>
                  <a:pt x="1768232" y="1293786"/>
                  <a:pt x="1754558" y="1296521"/>
                </a:cubicBezTo>
                <a:cubicBezTo>
                  <a:pt x="1743534" y="1298726"/>
                  <a:pt x="1732332" y="1300178"/>
                  <a:pt x="1721485" y="1303136"/>
                </a:cubicBezTo>
                <a:cubicBezTo>
                  <a:pt x="1708031" y="1306805"/>
                  <a:pt x="1695026" y="1311955"/>
                  <a:pt x="1681797" y="1316365"/>
                </a:cubicBezTo>
                <a:cubicBezTo>
                  <a:pt x="1675182" y="1318570"/>
                  <a:pt x="1668717" y="1321289"/>
                  <a:pt x="1661952" y="1322980"/>
                </a:cubicBezTo>
                <a:cubicBezTo>
                  <a:pt x="1653133" y="1325185"/>
                  <a:pt x="1644201" y="1326983"/>
                  <a:pt x="1635494" y="1329595"/>
                </a:cubicBezTo>
                <a:cubicBezTo>
                  <a:pt x="1622137" y="1333602"/>
                  <a:pt x="1609035" y="1338415"/>
                  <a:pt x="1595805" y="1342825"/>
                </a:cubicBezTo>
                <a:cubicBezTo>
                  <a:pt x="1589190" y="1345030"/>
                  <a:pt x="1581762" y="1345572"/>
                  <a:pt x="1575961" y="1349440"/>
                </a:cubicBezTo>
                <a:cubicBezTo>
                  <a:pt x="1554220" y="1363934"/>
                  <a:pt x="1560234" y="1362439"/>
                  <a:pt x="1536273" y="1369285"/>
                </a:cubicBezTo>
                <a:cubicBezTo>
                  <a:pt x="1499824" y="1379699"/>
                  <a:pt x="1498249" y="1377184"/>
                  <a:pt x="1450282" y="1382514"/>
                </a:cubicBezTo>
                <a:cubicBezTo>
                  <a:pt x="1441462" y="1380309"/>
                  <a:pt x="1430807" y="1381719"/>
                  <a:pt x="1423823" y="1375899"/>
                </a:cubicBezTo>
                <a:cubicBezTo>
                  <a:pt x="1416248" y="1369586"/>
                  <a:pt x="1416064" y="1357645"/>
                  <a:pt x="1410594" y="1349440"/>
                </a:cubicBezTo>
                <a:cubicBezTo>
                  <a:pt x="1407135" y="1344251"/>
                  <a:pt x="1402234" y="1340106"/>
                  <a:pt x="1397364" y="1336210"/>
                </a:cubicBezTo>
                <a:cubicBezTo>
                  <a:pt x="1391156" y="1331244"/>
                  <a:pt x="1383989" y="1327601"/>
                  <a:pt x="1377520" y="1322980"/>
                </a:cubicBezTo>
                <a:cubicBezTo>
                  <a:pt x="1368549" y="1316572"/>
                  <a:pt x="1360698" y="1308490"/>
                  <a:pt x="1351061" y="1303136"/>
                </a:cubicBezTo>
                <a:cubicBezTo>
                  <a:pt x="1340682" y="1297370"/>
                  <a:pt x="1329147" y="1293964"/>
                  <a:pt x="1317988" y="1289906"/>
                </a:cubicBezTo>
                <a:cubicBezTo>
                  <a:pt x="1304883" y="1285140"/>
                  <a:pt x="1292188" y="1277939"/>
                  <a:pt x="1278300" y="1276676"/>
                </a:cubicBezTo>
                <a:cubicBezTo>
                  <a:pt x="1254046" y="1274471"/>
                  <a:pt x="1229857" y="1271376"/>
                  <a:pt x="1205538" y="1270061"/>
                </a:cubicBezTo>
                <a:cubicBezTo>
                  <a:pt x="1148252" y="1266964"/>
                  <a:pt x="1090869" y="1265993"/>
                  <a:pt x="1033556" y="1263446"/>
                </a:cubicBezTo>
                <a:cubicBezTo>
                  <a:pt x="945106" y="1259515"/>
                  <a:pt x="856851" y="1254586"/>
                  <a:pt x="768968" y="1243601"/>
                </a:cubicBezTo>
                <a:cubicBezTo>
                  <a:pt x="735859" y="1239462"/>
                  <a:pt x="702705" y="1235576"/>
                  <a:pt x="669747" y="1230372"/>
                </a:cubicBezTo>
                <a:cubicBezTo>
                  <a:pt x="660767" y="1228954"/>
                  <a:pt x="652163" y="1225729"/>
                  <a:pt x="643288" y="1223757"/>
                </a:cubicBezTo>
                <a:cubicBezTo>
                  <a:pt x="632313" y="1221318"/>
                  <a:pt x="621170" y="1219670"/>
                  <a:pt x="610215" y="1217142"/>
                </a:cubicBezTo>
                <a:cubicBezTo>
                  <a:pt x="592498" y="1213053"/>
                  <a:pt x="574996" y="1208077"/>
                  <a:pt x="557297" y="1203912"/>
                </a:cubicBezTo>
                <a:cubicBezTo>
                  <a:pt x="537509" y="1199256"/>
                  <a:pt x="517486" y="1195613"/>
                  <a:pt x="497765" y="1190682"/>
                </a:cubicBezTo>
                <a:cubicBezTo>
                  <a:pt x="482192" y="1186789"/>
                  <a:pt x="467202" y="1180600"/>
                  <a:pt x="451462" y="1177452"/>
                </a:cubicBezTo>
                <a:cubicBezTo>
                  <a:pt x="434031" y="1173966"/>
                  <a:pt x="416183" y="1173042"/>
                  <a:pt x="398544" y="1170837"/>
                </a:cubicBezTo>
                <a:cubicBezTo>
                  <a:pt x="318924" y="1131027"/>
                  <a:pt x="398777" y="1166090"/>
                  <a:pt x="319168" y="1144378"/>
                </a:cubicBezTo>
                <a:cubicBezTo>
                  <a:pt x="307712" y="1141254"/>
                  <a:pt x="297443" y="1134640"/>
                  <a:pt x="286094" y="1131148"/>
                </a:cubicBezTo>
                <a:cubicBezTo>
                  <a:pt x="268716" y="1125801"/>
                  <a:pt x="233177" y="1117918"/>
                  <a:pt x="233177" y="1117918"/>
                </a:cubicBezTo>
                <a:cubicBezTo>
                  <a:pt x="195562" y="1089707"/>
                  <a:pt x="217177" y="1101560"/>
                  <a:pt x="167030" y="1084844"/>
                </a:cubicBezTo>
                <a:lnTo>
                  <a:pt x="147186" y="1078229"/>
                </a:lnTo>
                <a:cubicBezTo>
                  <a:pt x="134537" y="1040283"/>
                  <a:pt x="149134" y="1074212"/>
                  <a:pt x="127341" y="1045154"/>
                </a:cubicBezTo>
                <a:cubicBezTo>
                  <a:pt x="91960" y="997978"/>
                  <a:pt x="118184" y="1011232"/>
                  <a:pt x="81038" y="998850"/>
                </a:cubicBezTo>
                <a:cubicBezTo>
                  <a:pt x="78833" y="992235"/>
                  <a:pt x="76115" y="985770"/>
                  <a:pt x="74424" y="979005"/>
                </a:cubicBezTo>
                <a:cubicBezTo>
                  <a:pt x="71697" y="968098"/>
                  <a:pt x="71757" y="956458"/>
                  <a:pt x="67809" y="945931"/>
                </a:cubicBezTo>
                <a:cubicBezTo>
                  <a:pt x="65018" y="938487"/>
                  <a:pt x="58135" y="933197"/>
                  <a:pt x="54580" y="926086"/>
                </a:cubicBezTo>
                <a:cubicBezTo>
                  <a:pt x="51462" y="919849"/>
                  <a:pt x="51083" y="912478"/>
                  <a:pt x="47965" y="906241"/>
                </a:cubicBezTo>
                <a:cubicBezTo>
                  <a:pt x="44410" y="899130"/>
                  <a:pt x="38291" y="893508"/>
                  <a:pt x="34736" y="886397"/>
                </a:cubicBezTo>
                <a:cubicBezTo>
                  <a:pt x="7351" y="831627"/>
                  <a:pt x="52803" y="903575"/>
                  <a:pt x="14891" y="846707"/>
                </a:cubicBezTo>
                <a:cubicBezTo>
                  <a:pt x="-7152" y="780573"/>
                  <a:pt x="-2649" y="813806"/>
                  <a:pt x="14891" y="714409"/>
                </a:cubicBezTo>
                <a:cubicBezTo>
                  <a:pt x="16103" y="707543"/>
                  <a:pt x="17638" y="700366"/>
                  <a:pt x="21506" y="694565"/>
                </a:cubicBezTo>
                <a:cubicBezTo>
                  <a:pt x="34343" y="675309"/>
                  <a:pt x="44298" y="674631"/>
                  <a:pt x="61194" y="661490"/>
                </a:cubicBezTo>
                <a:cubicBezTo>
                  <a:pt x="74787" y="650917"/>
                  <a:pt x="87106" y="638749"/>
                  <a:pt x="100883" y="628416"/>
                </a:cubicBezTo>
                <a:cubicBezTo>
                  <a:pt x="225197" y="535178"/>
                  <a:pt x="150633" y="584879"/>
                  <a:pt x="239791" y="542422"/>
                </a:cubicBezTo>
                <a:cubicBezTo>
                  <a:pt x="295628" y="515832"/>
                  <a:pt x="340268" y="488061"/>
                  <a:pt x="398544" y="469658"/>
                </a:cubicBezTo>
                <a:cubicBezTo>
                  <a:pt x="438550" y="457024"/>
                  <a:pt x="459546" y="457457"/>
                  <a:pt x="497765" y="449813"/>
                </a:cubicBezTo>
                <a:cubicBezTo>
                  <a:pt x="506680" y="448030"/>
                  <a:pt x="515404" y="445403"/>
                  <a:pt x="524224" y="443198"/>
                </a:cubicBezTo>
                <a:cubicBezTo>
                  <a:pt x="569693" y="420462"/>
                  <a:pt x="532910" y="435368"/>
                  <a:pt x="596985" y="423354"/>
                </a:cubicBezTo>
                <a:cubicBezTo>
                  <a:pt x="766007" y="391663"/>
                  <a:pt x="497812" y="431617"/>
                  <a:pt x="775582" y="396894"/>
                </a:cubicBezTo>
                <a:lnTo>
                  <a:pt x="881418" y="383664"/>
                </a:lnTo>
                <a:cubicBezTo>
                  <a:pt x="896852" y="381459"/>
                  <a:pt x="912432" y="380107"/>
                  <a:pt x="927720" y="377049"/>
                </a:cubicBezTo>
                <a:cubicBezTo>
                  <a:pt x="945549" y="373483"/>
                  <a:pt x="962638" y="366390"/>
                  <a:pt x="980638" y="363819"/>
                </a:cubicBezTo>
                <a:cubicBezTo>
                  <a:pt x="1114978" y="344627"/>
                  <a:pt x="1150576" y="344484"/>
                  <a:pt x="1271685" y="337360"/>
                </a:cubicBezTo>
                <a:cubicBezTo>
                  <a:pt x="1289324" y="335155"/>
                  <a:pt x="1306872" y="332012"/>
                  <a:pt x="1324603" y="330745"/>
                </a:cubicBezTo>
                <a:cubicBezTo>
                  <a:pt x="1589872" y="311796"/>
                  <a:pt x="1538697" y="319647"/>
                  <a:pt x="1827320" y="310900"/>
                </a:cubicBezTo>
                <a:cubicBezTo>
                  <a:pt x="1880259" y="309296"/>
                  <a:pt x="1933183" y="307069"/>
                  <a:pt x="1986073" y="304285"/>
                </a:cubicBezTo>
                <a:cubicBezTo>
                  <a:pt x="2016978" y="302658"/>
                  <a:pt x="2047759" y="298958"/>
                  <a:pt x="2078679" y="297670"/>
                </a:cubicBezTo>
                <a:cubicBezTo>
                  <a:pt x="2153613" y="294548"/>
                  <a:pt x="2228612" y="293260"/>
                  <a:pt x="2303579" y="291055"/>
                </a:cubicBezTo>
                <a:cubicBezTo>
                  <a:pt x="2347677" y="286645"/>
                  <a:pt x="2391672" y="281041"/>
                  <a:pt x="2435873" y="277826"/>
                </a:cubicBezTo>
                <a:cubicBezTo>
                  <a:pt x="2512967" y="272219"/>
                  <a:pt x="2590473" y="272288"/>
                  <a:pt x="2667387" y="264596"/>
                </a:cubicBezTo>
                <a:cubicBezTo>
                  <a:pt x="2781851" y="253149"/>
                  <a:pt x="2711398" y="258987"/>
                  <a:pt x="2879058" y="251366"/>
                </a:cubicBezTo>
                <a:cubicBezTo>
                  <a:pt x="2903594" y="247861"/>
                  <a:pt x="2954772" y="240273"/>
                  <a:pt x="2978278" y="238136"/>
                </a:cubicBezTo>
                <a:cubicBezTo>
                  <a:pt x="3009098" y="235334"/>
                  <a:pt x="3040044" y="234091"/>
                  <a:pt x="3070884" y="231521"/>
                </a:cubicBezTo>
                <a:cubicBezTo>
                  <a:pt x="3092966" y="229681"/>
                  <a:pt x="3114908" y="226170"/>
                  <a:pt x="3137031" y="224906"/>
                </a:cubicBezTo>
                <a:cubicBezTo>
                  <a:pt x="3192108" y="221759"/>
                  <a:pt x="3247276" y="220497"/>
                  <a:pt x="3302399" y="218292"/>
                </a:cubicBezTo>
                <a:cubicBezTo>
                  <a:pt x="3322243" y="216087"/>
                  <a:pt x="3342166" y="214501"/>
                  <a:pt x="3361931" y="211677"/>
                </a:cubicBezTo>
                <a:cubicBezTo>
                  <a:pt x="3388485" y="207883"/>
                  <a:pt x="3468130" y="198116"/>
                  <a:pt x="3441308" y="198447"/>
                </a:cubicBezTo>
                <a:lnTo>
                  <a:pt x="2905517" y="205062"/>
                </a:lnTo>
                <a:cubicBezTo>
                  <a:pt x="2876853" y="209472"/>
                  <a:pt x="2847039" y="209121"/>
                  <a:pt x="2819526" y="218292"/>
                </a:cubicBezTo>
                <a:cubicBezTo>
                  <a:pt x="2787425" y="228993"/>
                  <a:pt x="2694299" y="281933"/>
                  <a:pt x="2660773" y="304285"/>
                </a:cubicBezTo>
                <a:cubicBezTo>
                  <a:pt x="2642427" y="316516"/>
                  <a:pt x="2623446" y="328383"/>
                  <a:pt x="2607855" y="343975"/>
                </a:cubicBezTo>
                <a:cubicBezTo>
                  <a:pt x="2596612" y="355218"/>
                  <a:pt x="2591158" y="371113"/>
                  <a:pt x="2581396" y="383664"/>
                </a:cubicBezTo>
                <a:cubicBezTo>
                  <a:pt x="2575653" y="391048"/>
                  <a:pt x="2567541" y="396322"/>
                  <a:pt x="2561552" y="403509"/>
                </a:cubicBezTo>
                <a:cubicBezTo>
                  <a:pt x="2552504" y="414368"/>
                  <a:pt x="2534119" y="448370"/>
                  <a:pt x="2528479" y="456428"/>
                </a:cubicBezTo>
                <a:cubicBezTo>
                  <a:pt x="2520383" y="467995"/>
                  <a:pt x="2512003" y="479519"/>
                  <a:pt x="2502020" y="489503"/>
                </a:cubicBezTo>
                <a:cubicBezTo>
                  <a:pt x="2494225" y="497299"/>
                  <a:pt x="2483801" y="502023"/>
                  <a:pt x="2475561" y="509347"/>
                </a:cubicBezTo>
                <a:cubicBezTo>
                  <a:pt x="2463908" y="519705"/>
                  <a:pt x="2427888" y="547897"/>
                  <a:pt x="2442487" y="542422"/>
                </a:cubicBezTo>
                <a:cubicBezTo>
                  <a:pt x="2478836" y="528791"/>
                  <a:pt x="2499463" y="520311"/>
                  <a:pt x="2535093" y="509347"/>
                </a:cubicBezTo>
                <a:cubicBezTo>
                  <a:pt x="2550435" y="504626"/>
                  <a:pt x="2565588" y="498907"/>
                  <a:pt x="2581396" y="496117"/>
                </a:cubicBezTo>
                <a:cubicBezTo>
                  <a:pt x="2603218" y="492266"/>
                  <a:pt x="2625502" y="491783"/>
                  <a:pt x="2647543" y="489503"/>
                </a:cubicBezTo>
                <a:cubicBezTo>
                  <a:pt x="2850547" y="468503"/>
                  <a:pt x="2722601" y="477807"/>
                  <a:pt x="2991508" y="469658"/>
                </a:cubicBezTo>
                <a:cubicBezTo>
                  <a:pt x="3068679" y="471863"/>
                  <a:pt x="3146222" y="468396"/>
                  <a:pt x="3223022" y="476273"/>
                </a:cubicBezTo>
                <a:cubicBezTo>
                  <a:pt x="3233989" y="477398"/>
                  <a:pt x="3239620" y="491187"/>
                  <a:pt x="3249481" y="496117"/>
                </a:cubicBezTo>
                <a:cubicBezTo>
                  <a:pt x="3261954" y="502353"/>
                  <a:pt x="3275940" y="504937"/>
                  <a:pt x="3289169" y="509347"/>
                </a:cubicBezTo>
                <a:cubicBezTo>
                  <a:pt x="3359726" y="507142"/>
                  <a:pt x="3430657" y="510319"/>
                  <a:pt x="3500840" y="502732"/>
                </a:cubicBezTo>
                <a:cubicBezTo>
                  <a:pt x="3525380" y="500079"/>
                  <a:pt x="3548548" y="466071"/>
                  <a:pt x="3560372" y="449813"/>
                </a:cubicBezTo>
                <a:cubicBezTo>
                  <a:pt x="3569724" y="436954"/>
                  <a:pt x="3586831" y="410124"/>
                  <a:pt x="3586831" y="410124"/>
                </a:cubicBezTo>
                <a:cubicBezTo>
                  <a:pt x="3584626" y="377049"/>
                  <a:pt x="3585665" y="343597"/>
                  <a:pt x="3580216" y="310900"/>
                </a:cubicBezTo>
                <a:cubicBezTo>
                  <a:pt x="3578909" y="303058"/>
                  <a:pt x="3566987" y="283105"/>
                  <a:pt x="3566987" y="291055"/>
                </a:cubicBezTo>
                <a:cubicBezTo>
                  <a:pt x="3566987" y="300916"/>
                  <a:pt x="3574300" y="309626"/>
                  <a:pt x="3580216" y="317515"/>
                </a:cubicBezTo>
                <a:cubicBezTo>
                  <a:pt x="3596256" y="338902"/>
                  <a:pt x="3606521" y="343872"/>
                  <a:pt x="3626519" y="357205"/>
                </a:cubicBezTo>
                <a:cubicBezTo>
                  <a:pt x="3629639" y="366564"/>
                  <a:pt x="3639749" y="395202"/>
                  <a:pt x="3639749" y="403509"/>
                </a:cubicBezTo>
                <a:cubicBezTo>
                  <a:pt x="3639749" y="406831"/>
                  <a:pt x="3630890" y="460916"/>
                  <a:pt x="3626519" y="469658"/>
                </a:cubicBezTo>
                <a:cubicBezTo>
                  <a:pt x="3621589" y="479519"/>
                  <a:pt x="3613850" y="487746"/>
                  <a:pt x="3606675" y="496117"/>
                </a:cubicBezTo>
                <a:cubicBezTo>
                  <a:pt x="3592639" y="512492"/>
                  <a:pt x="3581726" y="522786"/>
                  <a:pt x="3560372" y="529192"/>
                </a:cubicBezTo>
                <a:cubicBezTo>
                  <a:pt x="3547526" y="533046"/>
                  <a:pt x="3533752" y="532791"/>
                  <a:pt x="3520684" y="535807"/>
                </a:cubicBezTo>
                <a:cubicBezTo>
                  <a:pt x="3505043" y="539417"/>
                  <a:pt x="3490272" y="546767"/>
                  <a:pt x="3474381" y="549037"/>
                </a:cubicBezTo>
                <a:cubicBezTo>
                  <a:pt x="3428336" y="555615"/>
                  <a:pt x="3381700" y="557129"/>
                  <a:pt x="3335472" y="562266"/>
                </a:cubicBezTo>
                <a:lnTo>
                  <a:pt x="3275940" y="568881"/>
                </a:lnTo>
                <a:cubicBezTo>
                  <a:pt x="3260506" y="573291"/>
                  <a:pt x="3245333" y="578747"/>
                  <a:pt x="3229637" y="582111"/>
                </a:cubicBezTo>
                <a:cubicBezTo>
                  <a:pt x="3214392" y="585378"/>
                  <a:pt x="3198925" y="588837"/>
                  <a:pt x="3183334" y="588726"/>
                </a:cubicBezTo>
                <a:lnTo>
                  <a:pt x="2296964" y="575496"/>
                </a:lnTo>
                <a:cubicBezTo>
                  <a:pt x="2274915" y="573291"/>
                  <a:pt x="2252596" y="572965"/>
                  <a:pt x="2230817" y="568881"/>
                </a:cubicBezTo>
                <a:cubicBezTo>
                  <a:pt x="2214318" y="565787"/>
                  <a:pt x="2148714" y="538808"/>
                  <a:pt x="2138211" y="535807"/>
                </a:cubicBezTo>
                <a:cubicBezTo>
                  <a:pt x="2125315" y="532122"/>
                  <a:pt x="2111752" y="531397"/>
                  <a:pt x="2098523" y="529192"/>
                </a:cubicBezTo>
                <a:cubicBezTo>
                  <a:pt x="2087498" y="522577"/>
                  <a:pt x="2075735" y="517061"/>
                  <a:pt x="2065449" y="509347"/>
                </a:cubicBezTo>
                <a:cubicBezTo>
                  <a:pt x="2041877" y="491668"/>
                  <a:pt x="2049184" y="490669"/>
                  <a:pt x="2032376" y="469658"/>
                </a:cubicBezTo>
                <a:cubicBezTo>
                  <a:pt x="2028480" y="464788"/>
                  <a:pt x="2023556" y="460838"/>
                  <a:pt x="2019146" y="456428"/>
                </a:cubicBezTo>
                <a:cubicBezTo>
                  <a:pt x="2014736" y="447608"/>
                  <a:pt x="2010990" y="438424"/>
                  <a:pt x="2005917" y="429968"/>
                </a:cubicBezTo>
                <a:cubicBezTo>
                  <a:pt x="1997737" y="416334"/>
                  <a:pt x="1979458" y="390279"/>
                  <a:pt x="1979458" y="390279"/>
                </a:cubicBezTo>
                <a:cubicBezTo>
                  <a:pt x="1975048" y="377049"/>
                  <a:pt x="1967002" y="364514"/>
                  <a:pt x="1966229" y="350590"/>
                </a:cubicBezTo>
                <a:cubicBezTo>
                  <a:pt x="1964756" y="324079"/>
                  <a:pt x="1969335" y="297530"/>
                  <a:pt x="1972844" y="271211"/>
                </a:cubicBezTo>
                <a:cubicBezTo>
                  <a:pt x="1973765" y="264299"/>
                  <a:pt x="1976711" y="257775"/>
                  <a:pt x="1979458" y="251366"/>
                </a:cubicBezTo>
                <a:cubicBezTo>
                  <a:pt x="1992624" y="220644"/>
                  <a:pt x="2001711" y="208216"/>
                  <a:pt x="2032376" y="185217"/>
                </a:cubicBezTo>
                <a:cubicBezTo>
                  <a:pt x="2041196" y="178602"/>
                  <a:pt x="2049263" y="170842"/>
                  <a:pt x="2058835" y="165372"/>
                </a:cubicBezTo>
                <a:cubicBezTo>
                  <a:pt x="2064889" y="161913"/>
                  <a:pt x="2072150" y="161205"/>
                  <a:pt x="2078679" y="158757"/>
                </a:cubicBezTo>
                <a:cubicBezTo>
                  <a:pt x="2089797" y="154588"/>
                  <a:pt x="2100902" y="150350"/>
                  <a:pt x="2111752" y="145528"/>
                </a:cubicBezTo>
                <a:cubicBezTo>
                  <a:pt x="2173178" y="118227"/>
                  <a:pt x="2103903" y="143914"/>
                  <a:pt x="2164670" y="125683"/>
                </a:cubicBezTo>
                <a:cubicBezTo>
                  <a:pt x="2178027" y="121676"/>
                  <a:pt x="2190684" y="115188"/>
                  <a:pt x="2204358" y="112453"/>
                </a:cubicBezTo>
                <a:cubicBezTo>
                  <a:pt x="2223936" y="108537"/>
                  <a:pt x="2244092" y="108421"/>
                  <a:pt x="2263890" y="105838"/>
                </a:cubicBezTo>
                <a:cubicBezTo>
                  <a:pt x="2294810" y="101805"/>
                  <a:pt x="2325519" y="96182"/>
                  <a:pt x="2356496" y="92608"/>
                </a:cubicBezTo>
                <a:cubicBezTo>
                  <a:pt x="2382872" y="89565"/>
                  <a:pt x="2409350" y="87200"/>
                  <a:pt x="2435873" y="85994"/>
                </a:cubicBezTo>
                <a:cubicBezTo>
                  <a:pt x="2506391" y="82789"/>
                  <a:pt x="2576986" y="81584"/>
                  <a:pt x="2647543" y="79379"/>
                </a:cubicBezTo>
                <a:cubicBezTo>
                  <a:pt x="2702666" y="74969"/>
                  <a:pt x="2757689" y="69056"/>
                  <a:pt x="2812911" y="66149"/>
                </a:cubicBezTo>
                <a:cubicBezTo>
                  <a:pt x="2883405" y="62439"/>
                  <a:pt x="2954054" y="62535"/>
                  <a:pt x="3024581" y="59534"/>
                </a:cubicBezTo>
                <a:cubicBezTo>
                  <a:pt x="3057698" y="58125"/>
                  <a:pt x="3090728" y="55124"/>
                  <a:pt x="3123802" y="52919"/>
                </a:cubicBezTo>
                <a:cubicBezTo>
                  <a:pt x="3150261" y="48509"/>
                  <a:pt x="3176423" y="41600"/>
                  <a:pt x="3203178" y="39689"/>
                </a:cubicBezTo>
                <a:lnTo>
                  <a:pt x="3295784" y="33074"/>
                </a:lnTo>
                <a:cubicBezTo>
                  <a:pt x="3320060" y="31132"/>
                  <a:pt x="3344227" y="27774"/>
                  <a:pt x="3368546" y="26459"/>
                </a:cubicBezTo>
                <a:cubicBezTo>
                  <a:pt x="3425832" y="23362"/>
                  <a:pt x="3483210" y="22283"/>
                  <a:pt x="3540528" y="19844"/>
                </a:cubicBezTo>
                <a:lnTo>
                  <a:pt x="3838190" y="6615"/>
                </a:lnTo>
                <a:lnTo>
                  <a:pt x="4096163" y="0"/>
                </a:lnTo>
                <a:cubicBezTo>
                  <a:pt x="4203562" y="1207"/>
                  <a:pt x="4632982" y="65"/>
                  <a:pt x="4843625" y="13230"/>
                </a:cubicBezTo>
                <a:cubicBezTo>
                  <a:pt x="4896622" y="16542"/>
                  <a:pt x="4949482" y="21792"/>
                  <a:pt x="5002377" y="26459"/>
                </a:cubicBezTo>
                <a:cubicBezTo>
                  <a:pt x="5021354" y="28133"/>
                  <a:pt x="5106904" y="36869"/>
                  <a:pt x="5128057" y="39689"/>
                </a:cubicBezTo>
                <a:cubicBezTo>
                  <a:pt x="5141351" y="41462"/>
                  <a:pt x="5154489" y="44265"/>
                  <a:pt x="5167745" y="46304"/>
                </a:cubicBezTo>
                <a:cubicBezTo>
                  <a:pt x="5183155" y="48675"/>
                  <a:pt x="5198724" y="50046"/>
                  <a:pt x="5214048" y="52919"/>
                </a:cubicBezTo>
                <a:cubicBezTo>
                  <a:pt x="5234028" y="56665"/>
                  <a:pt x="5253423" y="63520"/>
                  <a:pt x="5273580" y="66149"/>
                </a:cubicBezTo>
                <a:cubicBezTo>
                  <a:pt x="5304267" y="70152"/>
                  <a:pt x="5335317" y="70559"/>
                  <a:pt x="5366186" y="72764"/>
                </a:cubicBezTo>
                <a:cubicBezTo>
                  <a:pt x="5401066" y="96018"/>
                  <a:pt x="5369773" y="78370"/>
                  <a:pt x="5412489" y="92608"/>
                </a:cubicBezTo>
                <a:cubicBezTo>
                  <a:pt x="5423754" y="96363"/>
                  <a:pt x="5434090" y="102778"/>
                  <a:pt x="5445563" y="105838"/>
                </a:cubicBezTo>
                <a:cubicBezTo>
                  <a:pt x="5467289" y="111632"/>
                  <a:pt x="5511710" y="119068"/>
                  <a:pt x="5511710" y="119068"/>
                </a:cubicBezTo>
                <a:cubicBezTo>
                  <a:pt x="5528782" y="136141"/>
                  <a:pt x="5545871" y="150738"/>
                  <a:pt x="5558013" y="171987"/>
                </a:cubicBezTo>
                <a:cubicBezTo>
                  <a:pt x="5561472" y="178041"/>
                  <a:pt x="5561509" y="185595"/>
                  <a:pt x="5564627" y="191832"/>
                </a:cubicBezTo>
                <a:cubicBezTo>
                  <a:pt x="5568182" y="198943"/>
                  <a:pt x="5573447" y="205062"/>
                  <a:pt x="5577857" y="211677"/>
                </a:cubicBezTo>
                <a:cubicBezTo>
                  <a:pt x="5580062" y="218292"/>
                  <a:pt x="5584471" y="224549"/>
                  <a:pt x="5584471" y="231521"/>
                </a:cubicBezTo>
                <a:cubicBezTo>
                  <a:pt x="5584471" y="249796"/>
                  <a:pt x="5582518" y="313906"/>
                  <a:pt x="5571242" y="343975"/>
                </a:cubicBezTo>
                <a:cubicBezTo>
                  <a:pt x="5567780" y="353208"/>
                  <a:pt x="5562423" y="361614"/>
                  <a:pt x="5558013" y="370434"/>
                </a:cubicBezTo>
                <a:cubicBezTo>
                  <a:pt x="5555064" y="388129"/>
                  <a:pt x="5549406" y="424705"/>
                  <a:pt x="5544783" y="443198"/>
                </a:cubicBezTo>
                <a:cubicBezTo>
                  <a:pt x="5536570" y="476049"/>
                  <a:pt x="5539136" y="451643"/>
                  <a:pt x="5524939" y="489503"/>
                </a:cubicBezTo>
                <a:cubicBezTo>
                  <a:pt x="5521747" y="498015"/>
                  <a:pt x="5521199" y="507337"/>
                  <a:pt x="5518324" y="515962"/>
                </a:cubicBezTo>
                <a:cubicBezTo>
                  <a:pt x="5514569" y="527227"/>
                  <a:pt x="5509264" y="537919"/>
                  <a:pt x="5505095" y="549037"/>
                </a:cubicBezTo>
                <a:cubicBezTo>
                  <a:pt x="5502647" y="555566"/>
                  <a:pt x="5501598" y="562645"/>
                  <a:pt x="5498480" y="568881"/>
                </a:cubicBezTo>
                <a:cubicBezTo>
                  <a:pt x="5494925" y="575992"/>
                  <a:pt x="5488806" y="581615"/>
                  <a:pt x="5485251" y="588726"/>
                </a:cubicBezTo>
                <a:cubicBezTo>
                  <a:pt x="5482133" y="594963"/>
                  <a:pt x="5481754" y="602334"/>
                  <a:pt x="5478636" y="608571"/>
                </a:cubicBezTo>
                <a:cubicBezTo>
                  <a:pt x="5475081" y="615682"/>
                  <a:pt x="5468962" y="621305"/>
                  <a:pt x="5465407" y="628416"/>
                </a:cubicBezTo>
                <a:cubicBezTo>
                  <a:pt x="5438021" y="683189"/>
                  <a:pt x="5483476" y="611231"/>
                  <a:pt x="5445563" y="668105"/>
                </a:cubicBezTo>
                <a:cubicBezTo>
                  <a:pt x="5442218" y="694862"/>
                  <a:pt x="5436898" y="739940"/>
                  <a:pt x="5432333" y="767328"/>
                </a:cubicBezTo>
                <a:cubicBezTo>
                  <a:pt x="5430485" y="778418"/>
                  <a:pt x="5427923" y="789378"/>
                  <a:pt x="5425718" y="800403"/>
                </a:cubicBezTo>
                <a:cubicBezTo>
                  <a:pt x="5423513" y="822453"/>
                  <a:pt x="5425713" y="845401"/>
                  <a:pt x="5419104" y="866552"/>
                </a:cubicBezTo>
                <a:cubicBezTo>
                  <a:pt x="5414362" y="881728"/>
                  <a:pt x="5401465" y="893011"/>
                  <a:pt x="5392645" y="906241"/>
                </a:cubicBezTo>
                <a:cubicBezTo>
                  <a:pt x="5375547" y="931888"/>
                  <a:pt x="5386959" y="923572"/>
                  <a:pt x="5359571" y="932701"/>
                </a:cubicBezTo>
                <a:cubicBezTo>
                  <a:pt x="5355161" y="939316"/>
                  <a:pt x="5353084" y="948332"/>
                  <a:pt x="5346342" y="952546"/>
                </a:cubicBezTo>
                <a:cubicBezTo>
                  <a:pt x="5326932" y="964678"/>
                  <a:pt x="5253235" y="976278"/>
                  <a:pt x="5240507" y="979005"/>
                </a:cubicBezTo>
                <a:cubicBezTo>
                  <a:pt x="5231618" y="980910"/>
                  <a:pt x="5223137" y="985409"/>
                  <a:pt x="5214048" y="985620"/>
                </a:cubicBezTo>
                <a:cubicBezTo>
                  <a:pt x="5033281" y="989824"/>
                  <a:pt x="4852444" y="990030"/>
                  <a:pt x="4671642" y="992235"/>
                </a:cubicBezTo>
                <a:cubicBezTo>
                  <a:pt x="4665027" y="998850"/>
                  <a:pt x="4659582" y="1006891"/>
                  <a:pt x="4651798" y="1012080"/>
                </a:cubicBezTo>
                <a:cubicBezTo>
                  <a:pt x="4645997" y="1015948"/>
                  <a:pt x="4638845" y="1017635"/>
                  <a:pt x="4631954" y="1018695"/>
                </a:cubicBezTo>
                <a:cubicBezTo>
                  <a:pt x="4610053" y="1022065"/>
                  <a:pt x="4587856" y="1023105"/>
                  <a:pt x="4565807" y="1025310"/>
                </a:cubicBezTo>
                <a:cubicBezTo>
                  <a:pt x="4526247" y="1017398"/>
                  <a:pt x="4543977" y="1018695"/>
                  <a:pt x="4512889" y="1018695"/>
                </a:cubicBezTo>
                <a:lnTo>
                  <a:pt x="4658413" y="476273"/>
                </a:lnTo>
                <a:lnTo>
                  <a:pt x="4658413" y="476273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/>
          <p:cNvSpPr/>
          <p:nvPr/>
        </p:nvSpPr>
        <p:spPr>
          <a:xfrm>
            <a:off x="5850742" y="46102"/>
            <a:ext cx="2335521" cy="1561117"/>
          </a:xfrm>
          <a:custGeom>
            <a:avLst/>
            <a:gdLst>
              <a:gd name="connsiteX0" fmla="*/ 26908 w 2335521"/>
              <a:gd name="connsiteY0" fmla="*/ 562266 h 1561117"/>
              <a:gd name="connsiteX1" fmla="*/ 26908 w 2335521"/>
              <a:gd name="connsiteY1" fmla="*/ 562266 h 1561117"/>
              <a:gd name="connsiteX2" fmla="*/ 7064 w 2335521"/>
              <a:gd name="connsiteY2" fmla="*/ 621801 h 1561117"/>
              <a:gd name="connsiteX3" fmla="*/ 449 w 2335521"/>
              <a:gd name="connsiteY3" fmla="*/ 668105 h 1561117"/>
              <a:gd name="connsiteX4" fmla="*/ 13679 w 2335521"/>
              <a:gd name="connsiteY4" fmla="*/ 886397 h 1561117"/>
              <a:gd name="connsiteX5" fmla="*/ 20293 w 2335521"/>
              <a:gd name="connsiteY5" fmla="*/ 906241 h 1561117"/>
              <a:gd name="connsiteX6" fmla="*/ 26908 w 2335521"/>
              <a:gd name="connsiteY6" fmla="*/ 932701 h 1561117"/>
              <a:gd name="connsiteX7" fmla="*/ 40137 w 2335521"/>
              <a:gd name="connsiteY7" fmla="*/ 1038539 h 1561117"/>
              <a:gd name="connsiteX8" fmla="*/ 53367 w 2335521"/>
              <a:gd name="connsiteY8" fmla="*/ 1078229 h 1561117"/>
              <a:gd name="connsiteX9" fmla="*/ 66596 w 2335521"/>
              <a:gd name="connsiteY9" fmla="*/ 1098074 h 1561117"/>
              <a:gd name="connsiteX10" fmla="*/ 93055 w 2335521"/>
              <a:gd name="connsiteY10" fmla="*/ 1137763 h 1561117"/>
              <a:gd name="connsiteX11" fmla="*/ 99670 w 2335521"/>
              <a:gd name="connsiteY11" fmla="*/ 1157608 h 1561117"/>
              <a:gd name="connsiteX12" fmla="*/ 145973 w 2335521"/>
              <a:gd name="connsiteY12" fmla="*/ 1210527 h 1561117"/>
              <a:gd name="connsiteX13" fmla="*/ 165817 w 2335521"/>
              <a:gd name="connsiteY13" fmla="*/ 1223757 h 1561117"/>
              <a:gd name="connsiteX14" fmla="*/ 212120 w 2335521"/>
              <a:gd name="connsiteY14" fmla="*/ 1230372 h 1561117"/>
              <a:gd name="connsiteX15" fmla="*/ 384102 w 2335521"/>
              <a:gd name="connsiteY15" fmla="*/ 1243601 h 1561117"/>
              <a:gd name="connsiteX16" fmla="*/ 463478 w 2335521"/>
              <a:gd name="connsiteY16" fmla="*/ 1250216 h 1561117"/>
              <a:gd name="connsiteX17" fmla="*/ 529625 w 2335521"/>
              <a:gd name="connsiteY17" fmla="*/ 1263446 h 1561117"/>
              <a:gd name="connsiteX18" fmla="*/ 807443 w 2335521"/>
              <a:gd name="connsiteY18" fmla="*/ 1276676 h 1561117"/>
              <a:gd name="connsiteX19" fmla="*/ 939737 w 2335521"/>
              <a:gd name="connsiteY19" fmla="*/ 1296521 h 1561117"/>
              <a:gd name="connsiteX20" fmla="*/ 999269 w 2335521"/>
              <a:gd name="connsiteY20" fmla="*/ 1303135 h 1561117"/>
              <a:gd name="connsiteX21" fmla="*/ 1052187 w 2335521"/>
              <a:gd name="connsiteY21" fmla="*/ 1309750 h 1561117"/>
              <a:gd name="connsiteX22" fmla="*/ 1151407 w 2335521"/>
              <a:gd name="connsiteY22" fmla="*/ 1322980 h 1561117"/>
              <a:gd name="connsiteX23" fmla="*/ 1171252 w 2335521"/>
              <a:gd name="connsiteY23" fmla="*/ 1329595 h 1561117"/>
              <a:gd name="connsiteX24" fmla="*/ 1224169 w 2335521"/>
              <a:gd name="connsiteY24" fmla="*/ 1336210 h 1561117"/>
              <a:gd name="connsiteX25" fmla="*/ 1257243 w 2335521"/>
              <a:gd name="connsiteY25" fmla="*/ 1342825 h 1561117"/>
              <a:gd name="connsiteX26" fmla="*/ 1336619 w 2335521"/>
              <a:gd name="connsiteY26" fmla="*/ 1356055 h 1561117"/>
              <a:gd name="connsiteX27" fmla="*/ 1376307 w 2335521"/>
              <a:gd name="connsiteY27" fmla="*/ 1362670 h 1561117"/>
              <a:gd name="connsiteX28" fmla="*/ 1409381 w 2335521"/>
              <a:gd name="connsiteY28" fmla="*/ 1375899 h 1561117"/>
              <a:gd name="connsiteX29" fmla="*/ 1535060 w 2335521"/>
              <a:gd name="connsiteY29" fmla="*/ 1389129 h 1561117"/>
              <a:gd name="connsiteX30" fmla="*/ 1587978 w 2335521"/>
              <a:gd name="connsiteY30" fmla="*/ 1402359 h 1561117"/>
              <a:gd name="connsiteX31" fmla="*/ 1640895 w 2335521"/>
              <a:gd name="connsiteY31" fmla="*/ 1415589 h 1561117"/>
              <a:gd name="connsiteX32" fmla="*/ 1726887 w 2335521"/>
              <a:gd name="connsiteY32" fmla="*/ 1422204 h 1561117"/>
              <a:gd name="connsiteX33" fmla="*/ 1759960 w 2335521"/>
              <a:gd name="connsiteY33" fmla="*/ 1455278 h 1561117"/>
              <a:gd name="connsiteX34" fmla="*/ 1779804 w 2335521"/>
              <a:gd name="connsiteY34" fmla="*/ 1461893 h 1561117"/>
              <a:gd name="connsiteX35" fmla="*/ 1872410 w 2335521"/>
              <a:gd name="connsiteY35" fmla="*/ 1468508 h 1561117"/>
              <a:gd name="connsiteX36" fmla="*/ 1892254 w 2335521"/>
              <a:gd name="connsiteY36" fmla="*/ 1475123 h 1561117"/>
              <a:gd name="connsiteX37" fmla="*/ 1905484 w 2335521"/>
              <a:gd name="connsiteY37" fmla="*/ 1488353 h 1561117"/>
              <a:gd name="connsiteX38" fmla="*/ 1984860 w 2335521"/>
              <a:gd name="connsiteY38" fmla="*/ 1494968 h 1561117"/>
              <a:gd name="connsiteX39" fmla="*/ 2077466 w 2335521"/>
              <a:gd name="connsiteY39" fmla="*/ 1508197 h 1561117"/>
              <a:gd name="connsiteX40" fmla="*/ 2123769 w 2335521"/>
              <a:gd name="connsiteY40" fmla="*/ 1528042 h 1561117"/>
              <a:gd name="connsiteX41" fmla="*/ 2143613 w 2335521"/>
              <a:gd name="connsiteY41" fmla="*/ 1541272 h 1561117"/>
              <a:gd name="connsiteX42" fmla="*/ 2209760 w 2335521"/>
              <a:gd name="connsiteY42" fmla="*/ 1554502 h 1561117"/>
              <a:gd name="connsiteX43" fmla="*/ 2229604 w 2335521"/>
              <a:gd name="connsiteY43" fmla="*/ 1561117 h 1561117"/>
              <a:gd name="connsiteX44" fmla="*/ 2262678 w 2335521"/>
              <a:gd name="connsiteY44" fmla="*/ 1534657 h 1561117"/>
              <a:gd name="connsiteX45" fmla="*/ 2275907 w 2335521"/>
              <a:gd name="connsiteY45" fmla="*/ 1494968 h 1561117"/>
              <a:gd name="connsiteX46" fmla="*/ 2295751 w 2335521"/>
              <a:gd name="connsiteY46" fmla="*/ 1461893 h 1561117"/>
              <a:gd name="connsiteX47" fmla="*/ 2302366 w 2335521"/>
              <a:gd name="connsiteY47" fmla="*/ 1435434 h 1561117"/>
              <a:gd name="connsiteX48" fmla="*/ 2315595 w 2335521"/>
              <a:gd name="connsiteY48" fmla="*/ 1402359 h 1561117"/>
              <a:gd name="connsiteX49" fmla="*/ 2328825 w 2335521"/>
              <a:gd name="connsiteY49" fmla="*/ 1322980 h 1561117"/>
              <a:gd name="connsiteX50" fmla="*/ 2335439 w 2335521"/>
              <a:gd name="connsiteY50" fmla="*/ 1236986 h 1561117"/>
              <a:gd name="connsiteX51" fmla="*/ 2322210 w 2335521"/>
              <a:gd name="connsiteY51" fmla="*/ 1084844 h 1561117"/>
              <a:gd name="connsiteX52" fmla="*/ 2295751 w 2335521"/>
              <a:gd name="connsiteY52" fmla="*/ 945931 h 1561117"/>
              <a:gd name="connsiteX53" fmla="*/ 2275907 w 2335521"/>
              <a:gd name="connsiteY53" fmla="*/ 886397 h 1561117"/>
              <a:gd name="connsiteX54" fmla="*/ 2262678 w 2335521"/>
              <a:gd name="connsiteY54" fmla="*/ 833477 h 1561117"/>
              <a:gd name="connsiteX55" fmla="*/ 2183301 w 2335521"/>
              <a:gd name="connsiteY55" fmla="*/ 740869 h 1561117"/>
              <a:gd name="connsiteX56" fmla="*/ 2143613 w 2335521"/>
              <a:gd name="connsiteY56" fmla="*/ 687950 h 1561117"/>
              <a:gd name="connsiteX57" fmla="*/ 2031163 w 2335521"/>
              <a:gd name="connsiteY57" fmla="*/ 568881 h 1561117"/>
              <a:gd name="connsiteX58" fmla="*/ 1951786 w 2335521"/>
              <a:gd name="connsiteY58" fmla="*/ 502732 h 1561117"/>
              <a:gd name="connsiteX59" fmla="*/ 1912098 w 2335521"/>
              <a:gd name="connsiteY59" fmla="*/ 463043 h 1561117"/>
              <a:gd name="connsiteX60" fmla="*/ 1826107 w 2335521"/>
              <a:gd name="connsiteY60" fmla="*/ 416739 h 1561117"/>
              <a:gd name="connsiteX61" fmla="*/ 1740116 w 2335521"/>
              <a:gd name="connsiteY61" fmla="*/ 357204 h 1561117"/>
              <a:gd name="connsiteX62" fmla="*/ 1700428 w 2335521"/>
              <a:gd name="connsiteY62" fmla="*/ 343975 h 1561117"/>
              <a:gd name="connsiteX63" fmla="*/ 1627666 w 2335521"/>
              <a:gd name="connsiteY63" fmla="*/ 297670 h 1561117"/>
              <a:gd name="connsiteX64" fmla="*/ 1323390 w 2335521"/>
              <a:gd name="connsiteY64" fmla="*/ 171987 h 1561117"/>
              <a:gd name="connsiteX65" fmla="*/ 966196 w 2335521"/>
              <a:gd name="connsiteY65" fmla="*/ 59534 h 1561117"/>
              <a:gd name="connsiteX66" fmla="*/ 780984 w 2335521"/>
              <a:gd name="connsiteY66" fmla="*/ 33074 h 1561117"/>
              <a:gd name="connsiteX67" fmla="*/ 549469 w 2335521"/>
              <a:gd name="connsiteY67" fmla="*/ 0 h 1561117"/>
              <a:gd name="connsiteX68" fmla="*/ 430405 w 2335521"/>
              <a:gd name="connsiteY68" fmla="*/ 13230 h 1561117"/>
              <a:gd name="connsiteX69" fmla="*/ 410561 w 2335521"/>
              <a:gd name="connsiteY69" fmla="*/ 19844 h 1561117"/>
              <a:gd name="connsiteX70" fmla="*/ 377487 w 2335521"/>
              <a:gd name="connsiteY70" fmla="*/ 26459 h 1561117"/>
              <a:gd name="connsiteX71" fmla="*/ 311340 w 2335521"/>
              <a:gd name="connsiteY71" fmla="*/ 66149 h 1561117"/>
              <a:gd name="connsiteX72" fmla="*/ 278267 w 2335521"/>
              <a:gd name="connsiteY72" fmla="*/ 105838 h 1561117"/>
              <a:gd name="connsiteX73" fmla="*/ 258423 w 2335521"/>
              <a:gd name="connsiteY73" fmla="*/ 125683 h 1561117"/>
              <a:gd name="connsiteX74" fmla="*/ 218734 w 2335521"/>
              <a:gd name="connsiteY74" fmla="*/ 178602 h 1561117"/>
              <a:gd name="connsiteX75" fmla="*/ 198890 w 2335521"/>
              <a:gd name="connsiteY75" fmla="*/ 224906 h 1561117"/>
              <a:gd name="connsiteX76" fmla="*/ 179046 w 2335521"/>
              <a:gd name="connsiteY76" fmla="*/ 264596 h 1561117"/>
              <a:gd name="connsiteX77" fmla="*/ 152587 w 2335521"/>
              <a:gd name="connsiteY77" fmla="*/ 363819 h 1561117"/>
              <a:gd name="connsiteX78" fmla="*/ 126128 w 2335521"/>
              <a:gd name="connsiteY78" fmla="*/ 456428 h 1561117"/>
              <a:gd name="connsiteX79" fmla="*/ 106284 w 2335521"/>
              <a:gd name="connsiteY79" fmla="*/ 476273 h 1561117"/>
              <a:gd name="connsiteX80" fmla="*/ 73211 w 2335521"/>
              <a:gd name="connsiteY80" fmla="*/ 522577 h 1561117"/>
              <a:gd name="connsiteX81" fmla="*/ 59981 w 2335521"/>
              <a:gd name="connsiteY81" fmla="*/ 562266 h 1561117"/>
              <a:gd name="connsiteX82" fmla="*/ 40137 w 2335521"/>
              <a:gd name="connsiteY82" fmla="*/ 568881 h 1561117"/>
              <a:gd name="connsiteX83" fmla="*/ 26908 w 2335521"/>
              <a:gd name="connsiteY83" fmla="*/ 562266 h 156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335521" h="1561117">
                <a:moveTo>
                  <a:pt x="26908" y="562266"/>
                </a:moveTo>
                <a:lnTo>
                  <a:pt x="26908" y="562266"/>
                </a:lnTo>
                <a:cubicBezTo>
                  <a:pt x="20293" y="582111"/>
                  <a:pt x="12137" y="601507"/>
                  <a:pt x="7064" y="621801"/>
                </a:cubicBezTo>
                <a:cubicBezTo>
                  <a:pt x="3283" y="636927"/>
                  <a:pt x="449" y="652514"/>
                  <a:pt x="449" y="668105"/>
                </a:cubicBezTo>
                <a:cubicBezTo>
                  <a:pt x="449" y="733596"/>
                  <a:pt x="-3775" y="816578"/>
                  <a:pt x="13679" y="886397"/>
                </a:cubicBezTo>
                <a:cubicBezTo>
                  <a:pt x="15370" y="893161"/>
                  <a:pt x="18378" y="899537"/>
                  <a:pt x="20293" y="906241"/>
                </a:cubicBezTo>
                <a:cubicBezTo>
                  <a:pt x="22790" y="914983"/>
                  <a:pt x="24703" y="923881"/>
                  <a:pt x="26908" y="932701"/>
                </a:cubicBezTo>
                <a:cubicBezTo>
                  <a:pt x="30053" y="967298"/>
                  <a:pt x="30819" y="1004371"/>
                  <a:pt x="40137" y="1038539"/>
                </a:cubicBezTo>
                <a:cubicBezTo>
                  <a:pt x="43806" y="1051993"/>
                  <a:pt x="45632" y="1066625"/>
                  <a:pt x="53367" y="1078229"/>
                </a:cubicBezTo>
                <a:cubicBezTo>
                  <a:pt x="57777" y="1084844"/>
                  <a:pt x="63041" y="1090963"/>
                  <a:pt x="66596" y="1098074"/>
                </a:cubicBezTo>
                <a:cubicBezTo>
                  <a:pt x="85741" y="1136365"/>
                  <a:pt x="55439" y="1100145"/>
                  <a:pt x="93055" y="1137763"/>
                </a:cubicBezTo>
                <a:cubicBezTo>
                  <a:pt x="95260" y="1144378"/>
                  <a:pt x="96552" y="1151371"/>
                  <a:pt x="99670" y="1157608"/>
                </a:cubicBezTo>
                <a:cubicBezTo>
                  <a:pt x="108411" y="1175090"/>
                  <a:pt x="133042" y="1201906"/>
                  <a:pt x="145973" y="1210527"/>
                </a:cubicBezTo>
                <a:cubicBezTo>
                  <a:pt x="152588" y="1214937"/>
                  <a:pt x="158202" y="1221472"/>
                  <a:pt x="165817" y="1223757"/>
                </a:cubicBezTo>
                <a:cubicBezTo>
                  <a:pt x="180750" y="1228237"/>
                  <a:pt x="196593" y="1228960"/>
                  <a:pt x="212120" y="1230372"/>
                </a:cubicBezTo>
                <a:cubicBezTo>
                  <a:pt x="269381" y="1235577"/>
                  <a:pt x="326784" y="1239076"/>
                  <a:pt x="384102" y="1243601"/>
                </a:cubicBezTo>
                <a:lnTo>
                  <a:pt x="463478" y="1250216"/>
                </a:lnTo>
                <a:cubicBezTo>
                  <a:pt x="485527" y="1254626"/>
                  <a:pt x="507346" y="1260408"/>
                  <a:pt x="529625" y="1263446"/>
                </a:cubicBezTo>
                <a:cubicBezTo>
                  <a:pt x="600153" y="1273064"/>
                  <a:pt x="768932" y="1275392"/>
                  <a:pt x="807443" y="1276676"/>
                </a:cubicBezTo>
                <a:cubicBezTo>
                  <a:pt x="972663" y="1297329"/>
                  <a:pt x="713532" y="1264206"/>
                  <a:pt x="939737" y="1296521"/>
                </a:cubicBezTo>
                <a:cubicBezTo>
                  <a:pt x="959502" y="1299345"/>
                  <a:pt x="979440" y="1300802"/>
                  <a:pt x="999269" y="1303135"/>
                </a:cubicBezTo>
                <a:lnTo>
                  <a:pt x="1052187" y="1309750"/>
                </a:lnTo>
                <a:cubicBezTo>
                  <a:pt x="1102886" y="1326651"/>
                  <a:pt x="1043502" y="1308592"/>
                  <a:pt x="1151407" y="1322980"/>
                </a:cubicBezTo>
                <a:cubicBezTo>
                  <a:pt x="1158319" y="1323902"/>
                  <a:pt x="1164392" y="1328348"/>
                  <a:pt x="1171252" y="1329595"/>
                </a:cubicBezTo>
                <a:cubicBezTo>
                  <a:pt x="1188742" y="1332775"/>
                  <a:pt x="1206599" y="1333507"/>
                  <a:pt x="1224169" y="1336210"/>
                </a:cubicBezTo>
                <a:cubicBezTo>
                  <a:pt x="1235281" y="1337920"/>
                  <a:pt x="1246171" y="1340871"/>
                  <a:pt x="1257243" y="1342825"/>
                </a:cubicBezTo>
                <a:lnTo>
                  <a:pt x="1336619" y="1356055"/>
                </a:lnTo>
                <a:lnTo>
                  <a:pt x="1376307" y="1362670"/>
                </a:lnTo>
                <a:cubicBezTo>
                  <a:pt x="1387332" y="1367080"/>
                  <a:pt x="1397771" y="1373411"/>
                  <a:pt x="1409381" y="1375899"/>
                </a:cubicBezTo>
                <a:cubicBezTo>
                  <a:pt x="1417311" y="1377598"/>
                  <a:pt x="1530757" y="1388699"/>
                  <a:pt x="1535060" y="1389129"/>
                </a:cubicBezTo>
                <a:cubicBezTo>
                  <a:pt x="1580421" y="1404250"/>
                  <a:pt x="1524121" y="1386394"/>
                  <a:pt x="1587978" y="1402359"/>
                </a:cubicBezTo>
                <a:cubicBezTo>
                  <a:pt x="1620953" y="1410603"/>
                  <a:pt x="1597010" y="1410713"/>
                  <a:pt x="1640895" y="1415589"/>
                </a:cubicBezTo>
                <a:cubicBezTo>
                  <a:pt x="1669468" y="1418764"/>
                  <a:pt x="1698223" y="1419999"/>
                  <a:pt x="1726887" y="1422204"/>
                </a:cubicBezTo>
                <a:cubicBezTo>
                  <a:pt x="1814640" y="1466084"/>
                  <a:pt x="1711294" y="1406612"/>
                  <a:pt x="1759960" y="1455278"/>
                </a:cubicBezTo>
                <a:cubicBezTo>
                  <a:pt x="1764890" y="1460208"/>
                  <a:pt x="1772879" y="1461078"/>
                  <a:pt x="1779804" y="1461893"/>
                </a:cubicBezTo>
                <a:cubicBezTo>
                  <a:pt x="1810539" y="1465509"/>
                  <a:pt x="1841541" y="1466303"/>
                  <a:pt x="1872410" y="1468508"/>
                </a:cubicBezTo>
                <a:cubicBezTo>
                  <a:pt x="1879025" y="1470713"/>
                  <a:pt x="1886275" y="1471536"/>
                  <a:pt x="1892254" y="1475123"/>
                </a:cubicBezTo>
                <a:cubicBezTo>
                  <a:pt x="1897602" y="1478332"/>
                  <a:pt x="1899386" y="1487046"/>
                  <a:pt x="1905484" y="1488353"/>
                </a:cubicBezTo>
                <a:cubicBezTo>
                  <a:pt x="1931445" y="1493916"/>
                  <a:pt x="1958485" y="1491925"/>
                  <a:pt x="1984860" y="1494968"/>
                </a:cubicBezTo>
                <a:cubicBezTo>
                  <a:pt x="2015837" y="1498542"/>
                  <a:pt x="2077466" y="1508197"/>
                  <a:pt x="2077466" y="1508197"/>
                </a:cubicBezTo>
                <a:cubicBezTo>
                  <a:pt x="2099729" y="1515618"/>
                  <a:pt x="2100883" y="1514964"/>
                  <a:pt x="2123769" y="1528042"/>
                </a:cubicBezTo>
                <a:cubicBezTo>
                  <a:pt x="2130671" y="1531986"/>
                  <a:pt x="2136015" y="1538934"/>
                  <a:pt x="2143613" y="1541272"/>
                </a:cubicBezTo>
                <a:cubicBezTo>
                  <a:pt x="2165104" y="1547885"/>
                  <a:pt x="2188428" y="1547391"/>
                  <a:pt x="2209760" y="1554502"/>
                </a:cubicBezTo>
                <a:lnTo>
                  <a:pt x="2229604" y="1561117"/>
                </a:lnTo>
                <a:cubicBezTo>
                  <a:pt x="2236614" y="1556443"/>
                  <a:pt x="2257966" y="1544082"/>
                  <a:pt x="2262678" y="1534657"/>
                </a:cubicBezTo>
                <a:cubicBezTo>
                  <a:pt x="2268914" y="1522184"/>
                  <a:pt x="2268733" y="1506926"/>
                  <a:pt x="2275907" y="1494968"/>
                </a:cubicBezTo>
                <a:lnTo>
                  <a:pt x="2295751" y="1461893"/>
                </a:lnTo>
                <a:cubicBezTo>
                  <a:pt x="2297956" y="1453073"/>
                  <a:pt x="2299491" y="1444059"/>
                  <a:pt x="2302366" y="1435434"/>
                </a:cubicBezTo>
                <a:cubicBezTo>
                  <a:pt x="2306121" y="1424169"/>
                  <a:pt x="2312875" y="1413918"/>
                  <a:pt x="2315595" y="1402359"/>
                </a:cubicBezTo>
                <a:cubicBezTo>
                  <a:pt x="2321739" y="1376247"/>
                  <a:pt x="2328825" y="1322980"/>
                  <a:pt x="2328825" y="1322980"/>
                </a:cubicBezTo>
                <a:cubicBezTo>
                  <a:pt x="2331030" y="1294315"/>
                  <a:pt x="2336237" y="1265724"/>
                  <a:pt x="2335439" y="1236986"/>
                </a:cubicBezTo>
                <a:cubicBezTo>
                  <a:pt x="2334025" y="1186100"/>
                  <a:pt x="2326819" y="1135540"/>
                  <a:pt x="2322210" y="1084844"/>
                </a:cubicBezTo>
                <a:cubicBezTo>
                  <a:pt x="2315267" y="1008469"/>
                  <a:pt x="2318959" y="1023295"/>
                  <a:pt x="2295751" y="945931"/>
                </a:cubicBezTo>
                <a:cubicBezTo>
                  <a:pt x="2289740" y="925895"/>
                  <a:pt x="2281809" y="906465"/>
                  <a:pt x="2275907" y="886397"/>
                </a:cubicBezTo>
                <a:cubicBezTo>
                  <a:pt x="2270777" y="868953"/>
                  <a:pt x="2272440" y="848817"/>
                  <a:pt x="2262678" y="833477"/>
                </a:cubicBezTo>
                <a:cubicBezTo>
                  <a:pt x="2240851" y="799176"/>
                  <a:pt x="2207695" y="773395"/>
                  <a:pt x="2183301" y="740869"/>
                </a:cubicBezTo>
                <a:cubicBezTo>
                  <a:pt x="2170072" y="723229"/>
                  <a:pt x="2157235" y="705288"/>
                  <a:pt x="2143613" y="687950"/>
                </a:cubicBezTo>
                <a:cubicBezTo>
                  <a:pt x="2112007" y="647723"/>
                  <a:pt x="2067477" y="599144"/>
                  <a:pt x="2031163" y="568881"/>
                </a:cubicBezTo>
                <a:cubicBezTo>
                  <a:pt x="2004704" y="546831"/>
                  <a:pt x="1976140" y="527087"/>
                  <a:pt x="1951786" y="502732"/>
                </a:cubicBezTo>
                <a:cubicBezTo>
                  <a:pt x="1938557" y="489502"/>
                  <a:pt x="1926927" y="474451"/>
                  <a:pt x="1912098" y="463043"/>
                </a:cubicBezTo>
                <a:cubicBezTo>
                  <a:pt x="1874069" y="433789"/>
                  <a:pt x="1864125" y="440751"/>
                  <a:pt x="1826107" y="416739"/>
                </a:cubicBezTo>
                <a:cubicBezTo>
                  <a:pt x="1796631" y="398122"/>
                  <a:pt x="1773190" y="368228"/>
                  <a:pt x="1740116" y="357204"/>
                </a:cubicBezTo>
                <a:cubicBezTo>
                  <a:pt x="1726887" y="352794"/>
                  <a:pt x="1712752" y="350500"/>
                  <a:pt x="1700428" y="343975"/>
                </a:cubicBezTo>
                <a:cubicBezTo>
                  <a:pt x="1675020" y="330523"/>
                  <a:pt x="1653822" y="309601"/>
                  <a:pt x="1627666" y="297670"/>
                </a:cubicBezTo>
                <a:cubicBezTo>
                  <a:pt x="1527826" y="252127"/>
                  <a:pt x="1426640" y="209158"/>
                  <a:pt x="1323390" y="171987"/>
                </a:cubicBezTo>
                <a:cubicBezTo>
                  <a:pt x="1191475" y="124496"/>
                  <a:pt x="1105964" y="88960"/>
                  <a:pt x="966196" y="59534"/>
                </a:cubicBezTo>
                <a:cubicBezTo>
                  <a:pt x="905170" y="46686"/>
                  <a:pt x="842500" y="43327"/>
                  <a:pt x="780984" y="33074"/>
                </a:cubicBezTo>
                <a:cubicBezTo>
                  <a:pt x="561259" y="-3548"/>
                  <a:pt x="734047" y="12306"/>
                  <a:pt x="549469" y="0"/>
                </a:cubicBezTo>
                <a:cubicBezTo>
                  <a:pt x="509781" y="4410"/>
                  <a:pt x="469936" y="7583"/>
                  <a:pt x="430405" y="13230"/>
                </a:cubicBezTo>
                <a:cubicBezTo>
                  <a:pt x="423503" y="14216"/>
                  <a:pt x="417325" y="18153"/>
                  <a:pt x="410561" y="19844"/>
                </a:cubicBezTo>
                <a:cubicBezTo>
                  <a:pt x="399654" y="22571"/>
                  <a:pt x="388512" y="24254"/>
                  <a:pt x="377487" y="26459"/>
                </a:cubicBezTo>
                <a:cubicBezTo>
                  <a:pt x="356607" y="36900"/>
                  <a:pt x="327306" y="50183"/>
                  <a:pt x="311340" y="66149"/>
                </a:cubicBezTo>
                <a:cubicBezTo>
                  <a:pt x="253375" y="124114"/>
                  <a:pt x="324305" y="50589"/>
                  <a:pt x="278267" y="105838"/>
                </a:cubicBezTo>
                <a:cubicBezTo>
                  <a:pt x="272278" y="113025"/>
                  <a:pt x="264347" y="118443"/>
                  <a:pt x="258423" y="125683"/>
                </a:cubicBezTo>
                <a:cubicBezTo>
                  <a:pt x="244461" y="142749"/>
                  <a:pt x="218734" y="178602"/>
                  <a:pt x="218734" y="178602"/>
                </a:cubicBezTo>
                <a:cubicBezTo>
                  <a:pt x="199745" y="254568"/>
                  <a:pt x="226298" y="160951"/>
                  <a:pt x="198890" y="224906"/>
                </a:cubicBezTo>
                <a:cubicBezTo>
                  <a:pt x="180603" y="267577"/>
                  <a:pt x="205675" y="237967"/>
                  <a:pt x="179046" y="264596"/>
                </a:cubicBezTo>
                <a:cubicBezTo>
                  <a:pt x="166874" y="307202"/>
                  <a:pt x="162856" y="319319"/>
                  <a:pt x="152587" y="363819"/>
                </a:cubicBezTo>
                <a:cubicBezTo>
                  <a:pt x="147272" y="386851"/>
                  <a:pt x="139480" y="443075"/>
                  <a:pt x="126128" y="456428"/>
                </a:cubicBezTo>
                <a:lnTo>
                  <a:pt x="106284" y="476273"/>
                </a:lnTo>
                <a:cubicBezTo>
                  <a:pt x="88653" y="546803"/>
                  <a:pt x="117060" y="456803"/>
                  <a:pt x="73211" y="522577"/>
                </a:cubicBezTo>
                <a:cubicBezTo>
                  <a:pt x="65476" y="534180"/>
                  <a:pt x="73211" y="557856"/>
                  <a:pt x="59981" y="562266"/>
                </a:cubicBezTo>
                <a:cubicBezTo>
                  <a:pt x="53366" y="564471"/>
                  <a:pt x="46841" y="566965"/>
                  <a:pt x="40137" y="568881"/>
                </a:cubicBezTo>
                <a:cubicBezTo>
                  <a:pt x="31396" y="571379"/>
                  <a:pt x="29113" y="563369"/>
                  <a:pt x="26908" y="56226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0"/>
          <p:cNvSpPr/>
          <p:nvPr/>
        </p:nvSpPr>
        <p:spPr>
          <a:xfrm>
            <a:off x="7795914" y="191630"/>
            <a:ext cx="1713208" cy="1819098"/>
          </a:xfrm>
          <a:custGeom>
            <a:avLst/>
            <a:gdLst>
              <a:gd name="connsiteX0" fmla="*/ 1408932 w 1713208"/>
              <a:gd name="connsiteY0" fmla="*/ 1819098 h 1819098"/>
              <a:gd name="connsiteX1" fmla="*/ 1408932 w 1713208"/>
              <a:gd name="connsiteY1" fmla="*/ 1819098 h 1819098"/>
              <a:gd name="connsiteX2" fmla="*/ 1356014 w 1713208"/>
              <a:gd name="connsiteY2" fmla="*/ 1792638 h 1819098"/>
              <a:gd name="connsiteX3" fmla="*/ 1342784 w 1713208"/>
              <a:gd name="connsiteY3" fmla="*/ 1779408 h 1819098"/>
              <a:gd name="connsiteX4" fmla="*/ 1283252 w 1713208"/>
              <a:gd name="connsiteY4" fmla="*/ 1759564 h 1819098"/>
              <a:gd name="connsiteX5" fmla="*/ 1223720 w 1713208"/>
              <a:gd name="connsiteY5" fmla="*/ 1739719 h 1819098"/>
              <a:gd name="connsiteX6" fmla="*/ 1203876 w 1713208"/>
              <a:gd name="connsiteY6" fmla="*/ 1733104 h 1819098"/>
              <a:gd name="connsiteX7" fmla="*/ 1190646 w 1713208"/>
              <a:gd name="connsiteY7" fmla="*/ 1719874 h 1819098"/>
              <a:gd name="connsiteX8" fmla="*/ 1144343 w 1713208"/>
              <a:gd name="connsiteY8" fmla="*/ 1700029 h 1819098"/>
              <a:gd name="connsiteX9" fmla="*/ 1117885 w 1713208"/>
              <a:gd name="connsiteY9" fmla="*/ 1693415 h 1819098"/>
              <a:gd name="connsiteX10" fmla="*/ 1078196 w 1713208"/>
              <a:gd name="connsiteY10" fmla="*/ 1680185 h 1819098"/>
              <a:gd name="connsiteX11" fmla="*/ 1058352 w 1713208"/>
              <a:gd name="connsiteY11" fmla="*/ 1673570 h 1819098"/>
              <a:gd name="connsiteX12" fmla="*/ 992205 w 1713208"/>
              <a:gd name="connsiteY12" fmla="*/ 1660340 h 1819098"/>
              <a:gd name="connsiteX13" fmla="*/ 965746 w 1713208"/>
              <a:gd name="connsiteY13" fmla="*/ 1640495 h 1819098"/>
              <a:gd name="connsiteX14" fmla="*/ 945902 w 1713208"/>
              <a:gd name="connsiteY14" fmla="*/ 1633880 h 1819098"/>
              <a:gd name="connsiteX15" fmla="*/ 919443 w 1713208"/>
              <a:gd name="connsiteY15" fmla="*/ 1620651 h 1819098"/>
              <a:gd name="connsiteX16" fmla="*/ 879755 w 1713208"/>
              <a:gd name="connsiteY16" fmla="*/ 1607421 h 1819098"/>
              <a:gd name="connsiteX17" fmla="*/ 859911 w 1713208"/>
              <a:gd name="connsiteY17" fmla="*/ 1600806 h 1819098"/>
              <a:gd name="connsiteX18" fmla="*/ 833452 w 1713208"/>
              <a:gd name="connsiteY18" fmla="*/ 1594191 h 1819098"/>
              <a:gd name="connsiteX19" fmla="*/ 813608 w 1713208"/>
              <a:gd name="connsiteY19" fmla="*/ 1587576 h 1819098"/>
              <a:gd name="connsiteX20" fmla="*/ 787149 w 1713208"/>
              <a:gd name="connsiteY20" fmla="*/ 1580961 h 1819098"/>
              <a:gd name="connsiteX21" fmla="*/ 721002 w 1713208"/>
              <a:gd name="connsiteY21" fmla="*/ 1554502 h 1819098"/>
              <a:gd name="connsiteX22" fmla="*/ 701158 w 1713208"/>
              <a:gd name="connsiteY22" fmla="*/ 1541272 h 1819098"/>
              <a:gd name="connsiteX23" fmla="*/ 641626 w 1713208"/>
              <a:gd name="connsiteY23" fmla="*/ 1521427 h 1819098"/>
              <a:gd name="connsiteX24" fmla="*/ 595323 w 1713208"/>
              <a:gd name="connsiteY24" fmla="*/ 1508197 h 1819098"/>
              <a:gd name="connsiteX25" fmla="*/ 555635 w 1713208"/>
              <a:gd name="connsiteY25" fmla="*/ 1494967 h 1819098"/>
              <a:gd name="connsiteX26" fmla="*/ 535791 w 1713208"/>
              <a:gd name="connsiteY26" fmla="*/ 1481738 h 1819098"/>
              <a:gd name="connsiteX27" fmla="*/ 496103 w 1713208"/>
              <a:gd name="connsiteY27" fmla="*/ 1468508 h 1819098"/>
              <a:gd name="connsiteX28" fmla="*/ 476258 w 1713208"/>
              <a:gd name="connsiteY28" fmla="*/ 1461893 h 1819098"/>
              <a:gd name="connsiteX29" fmla="*/ 456414 w 1713208"/>
              <a:gd name="connsiteY29" fmla="*/ 1448663 h 1819098"/>
              <a:gd name="connsiteX30" fmla="*/ 403497 w 1713208"/>
              <a:gd name="connsiteY30" fmla="*/ 1435433 h 1819098"/>
              <a:gd name="connsiteX31" fmla="*/ 383653 w 1713208"/>
              <a:gd name="connsiteY31" fmla="*/ 1428818 h 1819098"/>
              <a:gd name="connsiteX32" fmla="*/ 337350 w 1713208"/>
              <a:gd name="connsiteY32" fmla="*/ 1415589 h 1819098"/>
              <a:gd name="connsiteX33" fmla="*/ 310891 w 1713208"/>
              <a:gd name="connsiteY33" fmla="*/ 1402359 h 1819098"/>
              <a:gd name="connsiteX34" fmla="*/ 257973 w 1713208"/>
              <a:gd name="connsiteY34" fmla="*/ 1389129 h 1819098"/>
              <a:gd name="connsiteX35" fmla="*/ 218285 w 1713208"/>
              <a:gd name="connsiteY35" fmla="*/ 1362669 h 1819098"/>
              <a:gd name="connsiteX36" fmla="*/ 198441 w 1713208"/>
              <a:gd name="connsiteY36" fmla="*/ 1329595 h 1819098"/>
              <a:gd name="connsiteX37" fmla="*/ 191826 w 1713208"/>
              <a:gd name="connsiteY37" fmla="*/ 1309750 h 1819098"/>
              <a:gd name="connsiteX38" fmla="*/ 178597 w 1713208"/>
              <a:gd name="connsiteY38" fmla="*/ 1289906 h 1819098"/>
              <a:gd name="connsiteX39" fmla="*/ 158753 w 1713208"/>
              <a:gd name="connsiteY39" fmla="*/ 1250216 h 1819098"/>
              <a:gd name="connsiteX40" fmla="*/ 132294 w 1713208"/>
              <a:gd name="connsiteY40" fmla="*/ 1184067 h 1819098"/>
              <a:gd name="connsiteX41" fmla="*/ 112450 w 1713208"/>
              <a:gd name="connsiteY41" fmla="*/ 1157607 h 1819098"/>
              <a:gd name="connsiteX42" fmla="*/ 105835 w 1713208"/>
              <a:gd name="connsiteY42" fmla="*/ 1137763 h 1819098"/>
              <a:gd name="connsiteX43" fmla="*/ 92606 w 1713208"/>
              <a:gd name="connsiteY43" fmla="*/ 1104688 h 1819098"/>
              <a:gd name="connsiteX44" fmla="*/ 85991 w 1713208"/>
              <a:gd name="connsiteY44" fmla="*/ 1064999 h 1819098"/>
              <a:gd name="connsiteX45" fmla="*/ 79376 w 1713208"/>
              <a:gd name="connsiteY45" fmla="*/ 1045154 h 1819098"/>
              <a:gd name="connsiteX46" fmla="*/ 66147 w 1713208"/>
              <a:gd name="connsiteY46" fmla="*/ 952546 h 1819098"/>
              <a:gd name="connsiteX47" fmla="*/ 46303 w 1713208"/>
              <a:gd name="connsiteY47" fmla="*/ 754098 h 1819098"/>
              <a:gd name="connsiteX48" fmla="*/ 26459 w 1713208"/>
              <a:gd name="connsiteY48" fmla="*/ 694564 h 1819098"/>
              <a:gd name="connsiteX49" fmla="*/ 19844 w 1713208"/>
              <a:gd name="connsiteY49" fmla="*/ 654875 h 1819098"/>
              <a:gd name="connsiteX50" fmla="*/ 6614 w 1713208"/>
              <a:gd name="connsiteY50" fmla="*/ 615185 h 1819098"/>
              <a:gd name="connsiteX51" fmla="*/ 0 w 1713208"/>
              <a:gd name="connsiteY51" fmla="*/ 588726 h 1819098"/>
              <a:gd name="connsiteX52" fmla="*/ 6614 w 1713208"/>
              <a:gd name="connsiteY52" fmla="*/ 251366 h 1819098"/>
              <a:gd name="connsiteX53" fmla="*/ 19844 w 1713208"/>
              <a:gd name="connsiteY53" fmla="*/ 198447 h 1819098"/>
              <a:gd name="connsiteX54" fmla="*/ 79376 w 1713208"/>
              <a:gd name="connsiteY54" fmla="*/ 158757 h 1819098"/>
              <a:gd name="connsiteX55" fmla="*/ 105835 w 1713208"/>
              <a:gd name="connsiteY55" fmla="*/ 138913 h 1819098"/>
              <a:gd name="connsiteX56" fmla="*/ 198441 w 1713208"/>
              <a:gd name="connsiteY56" fmla="*/ 99223 h 1819098"/>
              <a:gd name="connsiteX57" fmla="*/ 238129 w 1713208"/>
              <a:gd name="connsiteY57" fmla="*/ 85993 h 1819098"/>
              <a:gd name="connsiteX58" fmla="*/ 277817 w 1713208"/>
              <a:gd name="connsiteY58" fmla="*/ 79378 h 1819098"/>
              <a:gd name="connsiteX59" fmla="*/ 350579 w 1713208"/>
              <a:gd name="connsiteY59" fmla="*/ 59534 h 1819098"/>
              <a:gd name="connsiteX60" fmla="*/ 383653 w 1713208"/>
              <a:gd name="connsiteY60" fmla="*/ 46304 h 1819098"/>
              <a:gd name="connsiteX61" fmla="*/ 443185 w 1713208"/>
              <a:gd name="connsiteY61" fmla="*/ 33074 h 1819098"/>
              <a:gd name="connsiteX62" fmla="*/ 469644 w 1713208"/>
              <a:gd name="connsiteY62" fmla="*/ 26459 h 1819098"/>
              <a:gd name="connsiteX63" fmla="*/ 502717 w 1713208"/>
              <a:gd name="connsiteY63" fmla="*/ 19844 h 1819098"/>
              <a:gd name="connsiteX64" fmla="*/ 601938 w 1713208"/>
              <a:gd name="connsiteY64" fmla="*/ 0 h 1819098"/>
              <a:gd name="connsiteX65" fmla="*/ 892985 w 1713208"/>
              <a:gd name="connsiteY65" fmla="*/ 13229 h 1819098"/>
              <a:gd name="connsiteX66" fmla="*/ 939288 w 1713208"/>
              <a:gd name="connsiteY66" fmla="*/ 26459 h 1819098"/>
              <a:gd name="connsiteX67" fmla="*/ 972361 w 1713208"/>
              <a:gd name="connsiteY67" fmla="*/ 33074 h 1819098"/>
              <a:gd name="connsiteX68" fmla="*/ 1005435 w 1713208"/>
              <a:gd name="connsiteY68" fmla="*/ 46304 h 1819098"/>
              <a:gd name="connsiteX69" fmla="*/ 1071582 w 1713208"/>
              <a:gd name="connsiteY69" fmla="*/ 66149 h 1819098"/>
              <a:gd name="connsiteX70" fmla="*/ 1124499 w 1713208"/>
              <a:gd name="connsiteY70" fmla="*/ 85993 h 1819098"/>
              <a:gd name="connsiteX71" fmla="*/ 1144343 w 1713208"/>
              <a:gd name="connsiteY71" fmla="*/ 99223 h 1819098"/>
              <a:gd name="connsiteX72" fmla="*/ 1170802 w 1713208"/>
              <a:gd name="connsiteY72" fmla="*/ 105838 h 1819098"/>
              <a:gd name="connsiteX73" fmla="*/ 1197261 w 1713208"/>
              <a:gd name="connsiteY73" fmla="*/ 119068 h 1819098"/>
              <a:gd name="connsiteX74" fmla="*/ 1289867 w 1713208"/>
              <a:gd name="connsiteY74" fmla="*/ 138913 h 1819098"/>
              <a:gd name="connsiteX75" fmla="*/ 1329555 w 1713208"/>
              <a:gd name="connsiteY75" fmla="*/ 165372 h 1819098"/>
              <a:gd name="connsiteX76" fmla="*/ 1402317 w 1713208"/>
              <a:gd name="connsiteY76" fmla="*/ 251366 h 1819098"/>
              <a:gd name="connsiteX77" fmla="*/ 1448620 w 1713208"/>
              <a:gd name="connsiteY77" fmla="*/ 324130 h 1819098"/>
              <a:gd name="connsiteX78" fmla="*/ 1468464 w 1713208"/>
              <a:gd name="connsiteY78" fmla="*/ 377049 h 1819098"/>
              <a:gd name="connsiteX79" fmla="*/ 1501537 w 1713208"/>
              <a:gd name="connsiteY79" fmla="*/ 456428 h 1819098"/>
              <a:gd name="connsiteX80" fmla="*/ 1514767 w 1713208"/>
              <a:gd name="connsiteY80" fmla="*/ 515962 h 1819098"/>
              <a:gd name="connsiteX81" fmla="*/ 1534611 w 1713208"/>
              <a:gd name="connsiteY81" fmla="*/ 575496 h 1819098"/>
              <a:gd name="connsiteX82" fmla="*/ 1554455 w 1713208"/>
              <a:gd name="connsiteY82" fmla="*/ 648260 h 1819098"/>
              <a:gd name="connsiteX83" fmla="*/ 1580914 w 1713208"/>
              <a:gd name="connsiteY83" fmla="*/ 714409 h 1819098"/>
              <a:gd name="connsiteX84" fmla="*/ 1620602 w 1713208"/>
              <a:gd name="connsiteY84" fmla="*/ 833477 h 1819098"/>
              <a:gd name="connsiteX85" fmla="*/ 1633831 w 1713208"/>
              <a:gd name="connsiteY85" fmla="*/ 873167 h 1819098"/>
              <a:gd name="connsiteX86" fmla="*/ 1653676 w 1713208"/>
              <a:gd name="connsiteY86" fmla="*/ 952546 h 1819098"/>
              <a:gd name="connsiteX87" fmla="*/ 1666905 w 1713208"/>
              <a:gd name="connsiteY87" fmla="*/ 985620 h 1819098"/>
              <a:gd name="connsiteX88" fmla="*/ 1680134 w 1713208"/>
              <a:gd name="connsiteY88" fmla="*/ 1038539 h 1819098"/>
              <a:gd name="connsiteX89" fmla="*/ 1693364 w 1713208"/>
              <a:gd name="connsiteY89" fmla="*/ 1078229 h 1819098"/>
              <a:gd name="connsiteX90" fmla="*/ 1713208 w 1713208"/>
              <a:gd name="connsiteY90" fmla="*/ 1197297 h 1819098"/>
              <a:gd name="connsiteX91" fmla="*/ 1693364 w 1713208"/>
              <a:gd name="connsiteY91" fmla="*/ 1382514 h 1819098"/>
              <a:gd name="connsiteX92" fmla="*/ 1673520 w 1713208"/>
              <a:gd name="connsiteY92" fmla="*/ 1422204 h 1819098"/>
              <a:gd name="connsiteX93" fmla="*/ 1666905 w 1713208"/>
              <a:gd name="connsiteY93" fmla="*/ 1455278 h 1819098"/>
              <a:gd name="connsiteX94" fmla="*/ 1653676 w 1713208"/>
              <a:gd name="connsiteY94" fmla="*/ 1475123 h 1819098"/>
              <a:gd name="connsiteX95" fmla="*/ 1647061 w 1713208"/>
              <a:gd name="connsiteY95" fmla="*/ 1494967 h 1819098"/>
              <a:gd name="connsiteX96" fmla="*/ 1640446 w 1713208"/>
              <a:gd name="connsiteY96" fmla="*/ 1534657 h 1819098"/>
              <a:gd name="connsiteX97" fmla="*/ 1613987 w 1713208"/>
              <a:gd name="connsiteY97" fmla="*/ 1587576 h 1819098"/>
              <a:gd name="connsiteX98" fmla="*/ 1600758 w 1713208"/>
              <a:gd name="connsiteY98" fmla="*/ 1640495 h 1819098"/>
              <a:gd name="connsiteX99" fmla="*/ 1587528 w 1713208"/>
              <a:gd name="connsiteY99" fmla="*/ 1666955 h 1819098"/>
              <a:gd name="connsiteX100" fmla="*/ 1554455 w 1713208"/>
              <a:gd name="connsiteY100" fmla="*/ 1706644 h 1819098"/>
              <a:gd name="connsiteX101" fmla="*/ 1501537 w 1713208"/>
              <a:gd name="connsiteY101" fmla="*/ 1739719 h 1819098"/>
              <a:gd name="connsiteX102" fmla="*/ 1428776 w 1713208"/>
              <a:gd name="connsiteY102" fmla="*/ 1772793 h 1819098"/>
              <a:gd name="connsiteX103" fmla="*/ 1408932 w 1713208"/>
              <a:gd name="connsiteY103" fmla="*/ 1819098 h 181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713208" h="1819098">
                <a:moveTo>
                  <a:pt x="1408932" y="1819098"/>
                </a:moveTo>
                <a:lnTo>
                  <a:pt x="1408932" y="1819098"/>
                </a:lnTo>
                <a:cubicBezTo>
                  <a:pt x="1391293" y="1810278"/>
                  <a:pt x="1372925" y="1802785"/>
                  <a:pt x="1356014" y="1792638"/>
                </a:cubicBezTo>
                <a:cubicBezTo>
                  <a:pt x="1350666" y="1789429"/>
                  <a:pt x="1348362" y="1782197"/>
                  <a:pt x="1342784" y="1779408"/>
                </a:cubicBezTo>
                <a:cubicBezTo>
                  <a:pt x="1342767" y="1779400"/>
                  <a:pt x="1293183" y="1762874"/>
                  <a:pt x="1283252" y="1759564"/>
                </a:cubicBezTo>
                <a:lnTo>
                  <a:pt x="1223720" y="1739719"/>
                </a:lnTo>
                <a:lnTo>
                  <a:pt x="1203876" y="1733104"/>
                </a:lnTo>
                <a:cubicBezTo>
                  <a:pt x="1199466" y="1728694"/>
                  <a:pt x="1195835" y="1723334"/>
                  <a:pt x="1190646" y="1719874"/>
                </a:cubicBezTo>
                <a:cubicBezTo>
                  <a:pt x="1177415" y="1711053"/>
                  <a:pt x="1159779" y="1704439"/>
                  <a:pt x="1144343" y="1700029"/>
                </a:cubicBezTo>
                <a:cubicBezTo>
                  <a:pt x="1135602" y="1697532"/>
                  <a:pt x="1126592" y="1696027"/>
                  <a:pt x="1117885" y="1693415"/>
                </a:cubicBezTo>
                <a:cubicBezTo>
                  <a:pt x="1104528" y="1689408"/>
                  <a:pt x="1091426" y="1684595"/>
                  <a:pt x="1078196" y="1680185"/>
                </a:cubicBezTo>
                <a:cubicBezTo>
                  <a:pt x="1071581" y="1677980"/>
                  <a:pt x="1065116" y="1675261"/>
                  <a:pt x="1058352" y="1673570"/>
                </a:cubicBezTo>
                <a:cubicBezTo>
                  <a:pt x="1018882" y="1663702"/>
                  <a:pt x="1040860" y="1668450"/>
                  <a:pt x="992205" y="1660340"/>
                </a:cubicBezTo>
                <a:cubicBezTo>
                  <a:pt x="983385" y="1653725"/>
                  <a:pt x="975318" y="1645965"/>
                  <a:pt x="965746" y="1640495"/>
                </a:cubicBezTo>
                <a:cubicBezTo>
                  <a:pt x="959692" y="1637036"/>
                  <a:pt x="952311" y="1636627"/>
                  <a:pt x="945902" y="1633880"/>
                </a:cubicBezTo>
                <a:cubicBezTo>
                  <a:pt x="936839" y="1629996"/>
                  <a:pt x="928598" y="1624313"/>
                  <a:pt x="919443" y="1620651"/>
                </a:cubicBezTo>
                <a:cubicBezTo>
                  <a:pt x="906495" y="1615472"/>
                  <a:pt x="892984" y="1611831"/>
                  <a:pt x="879755" y="1607421"/>
                </a:cubicBezTo>
                <a:cubicBezTo>
                  <a:pt x="873140" y="1605216"/>
                  <a:pt x="866675" y="1602497"/>
                  <a:pt x="859911" y="1600806"/>
                </a:cubicBezTo>
                <a:cubicBezTo>
                  <a:pt x="851091" y="1598601"/>
                  <a:pt x="842193" y="1596689"/>
                  <a:pt x="833452" y="1594191"/>
                </a:cubicBezTo>
                <a:cubicBezTo>
                  <a:pt x="826748" y="1592275"/>
                  <a:pt x="820312" y="1589492"/>
                  <a:pt x="813608" y="1587576"/>
                </a:cubicBezTo>
                <a:cubicBezTo>
                  <a:pt x="804867" y="1585078"/>
                  <a:pt x="795857" y="1583573"/>
                  <a:pt x="787149" y="1580961"/>
                </a:cubicBezTo>
                <a:cubicBezTo>
                  <a:pt x="758624" y="1572403"/>
                  <a:pt x="745426" y="1568459"/>
                  <a:pt x="721002" y="1554502"/>
                </a:cubicBezTo>
                <a:cubicBezTo>
                  <a:pt x="714100" y="1550558"/>
                  <a:pt x="708423" y="1544501"/>
                  <a:pt x="701158" y="1541272"/>
                </a:cubicBezTo>
                <a:lnTo>
                  <a:pt x="641626" y="1521427"/>
                </a:lnTo>
                <a:cubicBezTo>
                  <a:pt x="574937" y="1499196"/>
                  <a:pt x="678381" y="1533115"/>
                  <a:pt x="595323" y="1508197"/>
                </a:cubicBezTo>
                <a:cubicBezTo>
                  <a:pt x="581966" y="1504190"/>
                  <a:pt x="567238" y="1502702"/>
                  <a:pt x="555635" y="1494967"/>
                </a:cubicBezTo>
                <a:cubicBezTo>
                  <a:pt x="549020" y="1490557"/>
                  <a:pt x="543056" y="1484967"/>
                  <a:pt x="535791" y="1481738"/>
                </a:cubicBezTo>
                <a:cubicBezTo>
                  <a:pt x="523048" y="1476074"/>
                  <a:pt x="509332" y="1472918"/>
                  <a:pt x="496103" y="1468508"/>
                </a:cubicBezTo>
                <a:lnTo>
                  <a:pt x="476258" y="1461893"/>
                </a:lnTo>
                <a:cubicBezTo>
                  <a:pt x="469643" y="1457483"/>
                  <a:pt x="463525" y="1452218"/>
                  <a:pt x="456414" y="1448663"/>
                </a:cubicBezTo>
                <a:cubicBezTo>
                  <a:pt x="441294" y="1441103"/>
                  <a:pt x="418592" y="1439207"/>
                  <a:pt x="403497" y="1435433"/>
                </a:cubicBezTo>
                <a:cubicBezTo>
                  <a:pt x="396733" y="1433742"/>
                  <a:pt x="390357" y="1430733"/>
                  <a:pt x="383653" y="1428818"/>
                </a:cubicBezTo>
                <a:cubicBezTo>
                  <a:pt x="366862" y="1424021"/>
                  <a:pt x="353215" y="1422389"/>
                  <a:pt x="337350" y="1415589"/>
                </a:cubicBezTo>
                <a:cubicBezTo>
                  <a:pt x="328287" y="1411705"/>
                  <a:pt x="320246" y="1405477"/>
                  <a:pt x="310891" y="1402359"/>
                </a:cubicBezTo>
                <a:cubicBezTo>
                  <a:pt x="293642" y="1396609"/>
                  <a:pt x="257973" y="1389129"/>
                  <a:pt x="257973" y="1389129"/>
                </a:cubicBezTo>
                <a:cubicBezTo>
                  <a:pt x="244744" y="1380309"/>
                  <a:pt x="226465" y="1376303"/>
                  <a:pt x="218285" y="1362669"/>
                </a:cubicBezTo>
                <a:cubicBezTo>
                  <a:pt x="211670" y="1351644"/>
                  <a:pt x="204191" y="1341095"/>
                  <a:pt x="198441" y="1329595"/>
                </a:cubicBezTo>
                <a:cubicBezTo>
                  <a:pt x="195323" y="1323358"/>
                  <a:pt x="194944" y="1315987"/>
                  <a:pt x="191826" y="1309750"/>
                </a:cubicBezTo>
                <a:cubicBezTo>
                  <a:pt x="188271" y="1302639"/>
                  <a:pt x="182458" y="1296855"/>
                  <a:pt x="178597" y="1289906"/>
                </a:cubicBezTo>
                <a:cubicBezTo>
                  <a:pt x="171414" y="1276976"/>
                  <a:pt x="164760" y="1263733"/>
                  <a:pt x="158753" y="1250216"/>
                </a:cubicBezTo>
                <a:cubicBezTo>
                  <a:pt x="136622" y="1200419"/>
                  <a:pt x="179463" y="1270547"/>
                  <a:pt x="132294" y="1184067"/>
                </a:cubicBezTo>
                <a:cubicBezTo>
                  <a:pt x="127015" y="1174388"/>
                  <a:pt x="119065" y="1166427"/>
                  <a:pt x="112450" y="1157607"/>
                </a:cubicBezTo>
                <a:cubicBezTo>
                  <a:pt x="110245" y="1150992"/>
                  <a:pt x="108283" y="1144292"/>
                  <a:pt x="105835" y="1137763"/>
                </a:cubicBezTo>
                <a:cubicBezTo>
                  <a:pt x="101666" y="1126645"/>
                  <a:pt x="95730" y="1116144"/>
                  <a:pt x="92606" y="1104688"/>
                </a:cubicBezTo>
                <a:cubicBezTo>
                  <a:pt x="89077" y="1091748"/>
                  <a:pt x="88901" y="1078092"/>
                  <a:pt x="85991" y="1064999"/>
                </a:cubicBezTo>
                <a:cubicBezTo>
                  <a:pt x="84478" y="1058192"/>
                  <a:pt x="81581" y="1051769"/>
                  <a:pt x="79376" y="1045154"/>
                </a:cubicBezTo>
                <a:cubicBezTo>
                  <a:pt x="74966" y="1014285"/>
                  <a:pt x="69668" y="983529"/>
                  <a:pt x="66147" y="952546"/>
                </a:cubicBezTo>
                <a:cubicBezTo>
                  <a:pt x="58641" y="886492"/>
                  <a:pt x="56411" y="819804"/>
                  <a:pt x="46303" y="754098"/>
                </a:cubicBezTo>
                <a:cubicBezTo>
                  <a:pt x="43122" y="733423"/>
                  <a:pt x="31849" y="714776"/>
                  <a:pt x="26459" y="694564"/>
                </a:cubicBezTo>
                <a:cubicBezTo>
                  <a:pt x="23003" y="681605"/>
                  <a:pt x="23097" y="667887"/>
                  <a:pt x="19844" y="654875"/>
                </a:cubicBezTo>
                <a:cubicBezTo>
                  <a:pt x="16462" y="641346"/>
                  <a:pt x="10621" y="628543"/>
                  <a:pt x="6614" y="615185"/>
                </a:cubicBezTo>
                <a:cubicBezTo>
                  <a:pt x="4002" y="606477"/>
                  <a:pt x="2205" y="597546"/>
                  <a:pt x="0" y="588726"/>
                </a:cubicBezTo>
                <a:cubicBezTo>
                  <a:pt x="2205" y="476273"/>
                  <a:pt x="903" y="363696"/>
                  <a:pt x="6614" y="251366"/>
                </a:cubicBezTo>
                <a:cubicBezTo>
                  <a:pt x="7537" y="233207"/>
                  <a:pt x="11713" y="214710"/>
                  <a:pt x="19844" y="198447"/>
                </a:cubicBezTo>
                <a:cubicBezTo>
                  <a:pt x="35620" y="166894"/>
                  <a:pt x="52884" y="173475"/>
                  <a:pt x="79376" y="158757"/>
                </a:cubicBezTo>
                <a:cubicBezTo>
                  <a:pt x="89013" y="153403"/>
                  <a:pt x="96382" y="144585"/>
                  <a:pt x="105835" y="138913"/>
                </a:cubicBezTo>
                <a:cubicBezTo>
                  <a:pt x="135241" y="121269"/>
                  <a:pt x="166231" y="110727"/>
                  <a:pt x="198441" y="99223"/>
                </a:cubicBezTo>
                <a:cubicBezTo>
                  <a:pt x="211574" y="94533"/>
                  <a:pt x="224600" y="89375"/>
                  <a:pt x="238129" y="85993"/>
                </a:cubicBezTo>
                <a:cubicBezTo>
                  <a:pt x="251140" y="82740"/>
                  <a:pt x="264588" y="81583"/>
                  <a:pt x="277817" y="79378"/>
                </a:cubicBezTo>
                <a:cubicBezTo>
                  <a:pt x="361275" y="45996"/>
                  <a:pt x="256334" y="85238"/>
                  <a:pt x="350579" y="59534"/>
                </a:cubicBezTo>
                <a:cubicBezTo>
                  <a:pt x="362035" y="56410"/>
                  <a:pt x="372236" y="49566"/>
                  <a:pt x="383653" y="46304"/>
                </a:cubicBezTo>
                <a:cubicBezTo>
                  <a:pt x="403199" y="40719"/>
                  <a:pt x="423378" y="37645"/>
                  <a:pt x="443185" y="33074"/>
                </a:cubicBezTo>
                <a:cubicBezTo>
                  <a:pt x="452043" y="31030"/>
                  <a:pt x="460769" y="28431"/>
                  <a:pt x="469644" y="26459"/>
                </a:cubicBezTo>
                <a:cubicBezTo>
                  <a:pt x="480619" y="24020"/>
                  <a:pt x="491871" y="22802"/>
                  <a:pt x="502717" y="19844"/>
                </a:cubicBezTo>
                <a:cubicBezTo>
                  <a:pt x="583330" y="-2142"/>
                  <a:pt x="497070" y="11651"/>
                  <a:pt x="601938" y="0"/>
                </a:cubicBezTo>
                <a:cubicBezTo>
                  <a:pt x="610084" y="272"/>
                  <a:pt x="837808" y="5346"/>
                  <a:pt x="892985" y="13229"/>
                </a:cubicBezTo>
                <a:cubicBezTo>
                  <a:pt x="908876" y="15499"/>
                  <a:pt x="923715" y="22566"/>
                  <a:pt x="939288" y="26459"/>
                </a:cubicBezTo>
                <a:cubicBezTo>
                  <a:pt x="950195" y="29186"/>
                  <a:pt x="961593" y="29843"/>
                  <a:pt x="972361" y="33074"/>
                </a:cubicBezTo>
                <a:cubicBezTo>
                  <a:pt x="983734" y="36486"/>
                  <a:pt x="994276" y="42246"/>
                  <a:pt x="1005435" y="46304"/>
                </a:cubicBezTo>
                <a:cubicBezTo>
                  <a:pt x="1040866" y="59188"/>
                  <a:pt x="1039992" y="58251"/>
                  <a:pt x="1071582" y="66149"/>
                </a:cubicBezTo>
                <a:cubicBezTo>
                  <a:pt x="1118123" y="97175"/>
                  <a:pt x="1059105" y="61469"/>
                  <a:pt x="1124499" y="85993"/>
                </a:cubicBezTo>
                <a:cubicBezTo>
                  <a:pt x="1131943" y="88785"/>
                  <a:pt x="1137036" y="96091"/>
                  <a:pt x="1144343" y="99223"/>
                </a:cubicBezTo>
                <a:cubicBezTo>
                  <a:pt x="1152699" y="102804"/>
                  <a:pt x="1162290" y="102646"/>
                  <a:pt x="1170802" y="105838"/>
                </a:cubicBezTo>
                <a:cubicBezTo>
                  <a:pt x="1180035" y="109300"/>
                  <a:pt x="1187836" y="116168"/>
                  <a:pt x="1197261" y="119068"/>
                </a:cubicBezTo>
                <a:cubicBezTo>
                  <a:pt x="1211812" y="123546"/>
                  <a:pt x="1267808" y="134501"/>
                  <a:pt x="1289867" y="138913"/>
                </a:cubicBezTo>
                <a:cubicBezTo>
                  <a:pt x="1303096" y="147733"/>
                  <a:pt x="1318312" y="154129"/>
                  <a:pt x="1329555" y="165372"/>
                </a:cubicBezTo>
                <a:cubicBezTo>
                  <a:pt x="1359631" y="195450"/>
                  <a:pt x="1372937" y="207295"/>
                  <a:pt x="1402317" y="251366"/>
                </a:cubicBezTo>
                <a:cubicBezTo>
                  <a:pt x="1409918" y="262767"/>
                  <a:pt x="1441612" y="308945"/>
                  <a:pt x="1448620" y="324130"/>
                </a:cubicBezTo>
                <a:cubicBezTo>
                  <a:pt x="1456514" y="341235"/>
                  <a:pt x="1461043" y="359733"/>
                  <a:pt x="1468464" y="377049"/>
                </a:cubicBezTo>
                <a:cubicBezTo>
                  <a:pt x="1490629" y="428768"/>
                  <a:pt x="1487323" y="403124"/>
                  <a:pt x="1501537" y="456428"/>
                </a:cubicBezTo>
                <a:cubicBezTo>
                  <a:pt x="1506775" y="476070"/>
                  <a:pt x="1509326" y="496375"/>
                  <a:pt x="1514767" y="515962"/>
                </a:cubicBezTo>
                <a:cubicBezTo>
                  <a:pt x="1520366" y="536117"/>
                  <a:pt x="1528600" y="555460"/>
                  <a:pt x="1534611" y="575496"/>
                </a:cubicBezTo>
                <a:cubicBezTo>
                  <a:pt x="1541835" y="599576"/>
                  <a:pt x="1546505" y="624410"/>
                  <a:pt x="1554455" y="648260"/>
                </a:cubicBezTo>
                <a:cubicBezTo>
                  <a:pt x="1561965" y="670790"/>
                  <a:pt x="1572927" y="692044"/>
                  <a:pt x="1580914" y="714409"/>
                </a:cubicBezTo>
                <a:cubicBezTo>
                  <a:pt x="1594985" y="753808"/>
                  <a:pt x="1607373" y="793788"/>
                  <a:pt x="1620602" y="833477"/>
                </a:cubicBezTo>
                <a:cubicBezTo>
                  <a:pt x="1625012" y="846707"/>
                  <a:pt x="1630449" y="859638"/>
                  <a:pt x="1633831" y="873167"/>
                </a:cubicBezTo>
                <a:cubicBezTo>
                  <a:pt x="1640446" y="899627"/>
                  <a:pt x="1645980" y="926380"/>
                  <a:pt x="1653676" y="952546"/>
                </a:cubicBezTo>
                <a:cubicBezTo>
                  <a:pt x="1657026" y="963937"/>
                  <a:pt x="1663413" y="974271"/>
                  <a:pt x="1666905" y="985620"/>
                </a:cubicBezTo>
                <a:cubicBezTo>
                  <a:pt x="1672252" y="1002999"/>
                  <a:pt x="1675139" y="1021056"/>
                  <a:pt x="1680134" y="1038539"/>
                </a:cubicBezTo>
                <a:cubicBezTo>
                  <a:pt x="1683965" y="1051948"/>
                  <a:pt x="1689695" y="1064775"/>
                  <a:pt x="1693364" y="1078229"/>
                </a:cubicBezTo>
                <a:cubicBezTo>
                  <a:pt x="1699874" y="1102099"/>
                  <a:pt x="1713207" y="1197292"/>
                  <a:pt x="1713208" y="1197297"/>
                </a:cubicBezTo>
                <a:cubicBezTo>
                  <a:pt x="1706593" y="1259036"/>
                  <a:pt x="1704154" y="1321366"/>
                  <a:pt x="1693364" y="1382514"/>
                </a:cubicBezTo>
                <a:cubicBezTo>
                  <a:pt x="1690794" y="1397080"/>
                  <a:pt x="1678575" y="1408303"/>
                  <a:pt x="1673520" y="1422204"/>
                </a:cubicBezTo>
                <a:cubicBezTo>
                  <a:pt x="1669678" y="1432770"/>
                  <a:pt x="1670853" y="1444751"/>
                  <a:pt x="1666905" y="1455278"/>
                </a:cubicBezTo>
                <a:cubicBezTo>
                  <a:pt x="1664114" y="1462722"/>
                  <a:pt x="1657231" y="1468012"/>
                  <a:pt x="1653676" y="1475123"/>
                </a:cubicBezTo>
                <a:cubicBezTo>
                  <a:pt x="1650558" y="1481359"/>
                  <a:pt x="1649266" y="1488352"/>
                  <a:pt x="1647061" y="1494967"/>
                </a:cubicBezTo>
                <a:cubicBezTo>
                  <a:pt x="1644856" y="1508197"/>
                  <a:pt x="1643975" y="1521717"/>
                  <a:pt x="1640446" y="1534657"/>
                </a:cubicBezTo>
                <a:cubicBezTo>
                  <a:pt x="1632977" y="1562044"/>
                  <a:pt x="1627970" y="1566602"/>
                  <a:pt x="1613987" y="1587576"/>
                </a:cubicBezTo>
                <a:cubicBezTo>
                  <a:pt x="1609577" y="1605216"/>
                  <a:pt x="1606508" y="1623246"/>
                  <a:pt x="1600758" y="1640495"/>
                </a:cubicBezTo>
                <a:cubicBezTo>
                  <a:pt x="1597640" y="1649850"/>
                  <a:pt x="1592420" y="1658393"/>
                  <a:pt x="1587528" y="1666955"/>
                </a:cubicBezTo>
                <a:cubicBezTo>
                  <a:pt x="1578066" y="1683513"/>
                  <a:pt x="1569382" y="1694204"/>
                  <a:pt x="1554455" y="1706644"/>
                </a:cubicBezTo>
                <a:cubicBezTo>
                  <a:pt x="1545200" y="1714356"/>
                  <a:pt x="1507002" y="1736241"/>
                  <a:pt x="1501537" y="1739719"/>
                </a:cubicBezTo>
                <a:cubicBezTo>
                  <a:pt x="1449089" y="1773095"/>
                  <a:pt x="1479848" y="1762578"/>
                  <a:pt x="1428776" y="1772793"/>
                </a:cubicBezTo>
                <a:cubicBezTo>
                  <a:pt x="1413100" y="1796307"/>
                  <a:pt x="1412239" y="1811381"/>
                  <a:pt x="1408932" y="181909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90517" y="48923"/>
            <a:ext cx="2474270" cy="87978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/>
          <p:cNvSpPr txBox="1"/>
          <p:nvPr/>
        </p:nvSpPr>
        <p:spPr>
          <a:xfrm>
            <a:off x="301027" y="221716"/>
            <a:ext cx="229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P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ierce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164" name="Picture 163" descr="selection_d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70" y="3198804"/>
            <a:ext cx="515129" cy="3139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5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0"/>
    </mc:Choice>
    <mc:Fallback xmlns="">
      <p:transition spd="slow" advTm="7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0.00156 0.1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13587 L -0.00156 0.2391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8503171" y="5835319"/>
            <a:ext cx="525600" cy="525600"/>
            <a:chOff x="7854971" y="2916445"/>
            <a:chExt cx="525600" cy="525600"/>
          </a:xfrm>
        </p:grpSpPr>
        <p:sp>
          <p:nvSpPr>
            <p:cNvPr id="90" name="TextBox 89"/>
            <p:cNvSpPr txBox="1"/>
            <p:nvPr/>
          </p:nvSpPr>
          <p:spPr>
            <a:xfrm>
              <a:off x="7863771" y="2948413"/>
              <a:ext cx="508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Segoe UI"/>
                  <a:cs typeface="Segoe UI"/>
                </a:rPr>
                <a:t>18</a:t>
              </a:r>
              <a:endParaRPr lang="en-US" sz="2400" dirty="0">
                <a:solidFill>
                  <a:srgbClr val="FFFFFF"/>
                </a:solidFill>
                <a:latin typeface="Segoe UI"/>
                <a:cs typeface="Segoe U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7854971" y="2916445"/>
              <a:ext cx="525600" cy="525600"/>
            </a:xfrm>
            <a:prstGeom prst="ellipse">
              <a:avLst/>
            </a:prstGeom>
            <a:noFill/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523749" y="5835319"/>
            <a:ext cx="525600" cy="525600"/>
            <a:chOff x="7854971" y="2916445"/>
            <a:chExt cx="525600" cy="525600"/>
          </a:xfrm>
        </p:grpSpPr>
        <p:sp>
          <p:nvSpPr>
            <p:cNvPr id="102" name="TextBox 101"/>
            <p:cNvSpPr txBox="1"/>
            <p:nvPr/>
          </p:nvSpPr>
          <p:spPr>
            <a:xfrm>
              <a:off x="7863771" y="2948413"/>
              <a:ext cx="508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Segoe UI"/>
                  <a:cs typeface="Segoe UI"/>
                </a:rPr>
                <a:t>24</a:t>
              </a:r>
              <a:endParaRPr lang="en-US" sz="2400" dirty="0">
                <a:solidFill>
                  <a:srgbClr val="FFFFFF"/>
                </a:solidFill>
                <a:latin typeface="Segoe UI"/>
                <a:cs typeface="Segoe U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7854971" y="2916445"/>
              <a:ext cx="525600" cy="525600"/>
            </a:xfrm>
            <a:prstGeom prst="ellipse">
              <a:avLst/>
            </a:prstGeom>
            <a:noFill/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028895" y="5835319"/>
            <a:ext cx="525600" cy="525600"/>
            <a:chOff x="7854971" y="2916445"/>
            <a:chExt cx="525600" cy="525600"/>
          </a:xfrm>
        </p:grpSpPr>
        <p:sp>
          <p:nvSpPr>
            <p:cNvPr id="105" name="TextBox 104"/>
            <p:cNvSpPr txBox="1"/>
            <p:nvPr/>
          </p:nvSpPr>
          <p:spPr>
            <a:xfrm>
              <a:off x="7863771" y="2948413"/>
              <a:ext cx="508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Segoe UI"/>
                  <a:cs typeface="Segoe UI"/>
                </a:rPr>
                <a:t>12</a:t>
              </a:r>
              <a:endParaRPr lang="en-US" sz="2400" dirty="0">
                <a:solidFill>
                  <a:srgbClr val="FFFFFF"/>
                </a:solidFill>
                <a:latin typeface="Segoe UI"/>
                <a:cs typeface="Segoe UI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7854971" y="2916445"/>
              <a:ext cx="525600" cy="525600"/>
            </a:xfrm>
            <a:prstGeom prst="ellipse">
              <a:avLst/>
            </a:prstGeom>
            <a:noFill/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049479" y="5844298"/>
            <a:ext cx="525600" cy="525600"/>
            <a:chOff x="7854971" y="2916445"/>
            <a:chExt cx="525600" cy="525600"/>
          </a:xfrm>
        </p:grpSpPr>
        <p:sp>
          <p:nvSpPr>
            <p:cNvPr id="117" name="TextBox 116"/>
            <p:cNvSpPr txBox="1"/>
            <p:nvPr/>
          </p:nvSpPr>
          <p:spPr>
            <a:xfrm>
              <a:off x="7863771" y="2948413"/>
              <a:ext cx="508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Segoe UI"/>
                  <a:cs typeface="Segoe UI"/>
                </a:rPr>
                <a:t>18</a:t>
              </a:r>
              <a:endParaRPr lang="en-US" sz="2400" dirty="0">
                <a:solidFill>
                  <a:srgbClr val="FFFFFF"/>
                </a:solidFill>
                <a:latin typeface="Segoe UI"/>
                <a:cs typeface="Segoe UI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7854971" y="2916445"/>
              <a:ext cx="525600" cy="525600"/>
            </a:xfrm>
            <a:prstGeom prst="ellipse">
              <a:avLst/>
            </a:prstGeom>
            <a:noFill/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070063" y="5844298"/>
            <a:ext cx="525600" cy="525600"/>
            <a:chOff x="7854971" y="2916445"/>
            <a:chExt cx="525600" cy="525600"/>
          </a:xfrm>
        </p:grpSpPr>
        <p:sp>
          <p:nvSpPr>
            <p:cNvPr id="129" name="TextBox 128"/>
            <p:cNvSpPr txBox="1"/>
            <p:nvPr/>
          </p:nvSpPr>
          <p:spPr>
            <a:xfrm>
              <a:off x="7863771" y="2948413"/>
              <a:ext cx="508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Segoe UI"/>
                  <a:cs typeface="Segoe UI"/>
                </a:rPr>
                <a:t>18</a:t>
              </a:r>
              <a:endParaRPr lang="en-US" sz="2400" dirty="0">
                <a:solidFill>
                  <a:schemeClr val="bg1"/>
                </a:solidFill>
                <a:latin typeface="Segoe UI"/>
                <a:cs typeface="Segoe U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7854971" y="2916445"/>
              <a:ext cx="525600" cy="525600"/>
            </a:xfrm>
            <a:prstGeom prst="ellipse">
              <a:avLst/>
            </a:prstGeom>
            <a:noFill/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" name="Picture 1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68" y="1769093"/>
            <a:ext cx="2624712" cy="2066440"/>
          </a:xfrm>
          <a:prstGeom prst="rect">
            <a:avLst/>
          </a:prstGeom>
        </p:spPr>
      </p:pic>
      <p:pic>
        <p:nvPicPr>
          <p:cNvPr id="3" name="Picture 2" descr="device_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666" y="-1171559"/>
            <a:ext cx="11001567" cy="6897984"/>
          </a:xfrm>
          <a:prstGeom prst="rect">
            <a:avLst/>
          </a:prstGeom>
        </p:spPr>
      </p:pic>
      <p:pic>
        <p:nvPicPr>
          <p:cNvPr id="144" name="Picture 143" descr="finger_tra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04" y="2949449"/>
            <a:ext cx="2624712" cy="2066440"/>
          </a:xfrm>
          <a:prstGeom prst="rect">
            <a:avLst/>
          </a:prstGeom>
        </p:spPr>
      </p:pic>
      <p:pic>
        <p:nvPicPr>
          <p:cNvPr id="7" name="Picture 6" descr="selection_d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09" y="2045533"/>
            <a:ext cx="515129" cy="3139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026" y="221716"/>
            <a:ext cx="257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DownUp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0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0"/>
    </mc:Choice>
    <mc:Fallback xmlns="">
      <p:transition spd="slow" advTm="13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807E-6 1.78828E-6 L 0.11448 -0.38522 " pathEditMode="relative" ptsTypes="AA">
                                      <p:cBhvr>
                                        <p:cTn id="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41 -0.38519 L 0.11441 -0.1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41 -0.15278 L 0.11458 -0.42037 " pathEditMode="relative" rAng="0" ptsTypes="AA">
                                      <p:cBhvr>
                                        <p:cTn id="13" dur="18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64606" y="3806152"/>
            <a:ext cx="3941480" cy="2698442"/>
            <a:chOff x="4650070" y="4113491"/>
            <a:chExt cx="3941480" cy="269844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92"/>
            <a:stretch/>
          </p:blipFill>
          <p:spPr bwMode="auto">
            <a:xfrm>
              <a:off x="5053509" y="4113491"/>
              <a:ext cx="3163674" cy="219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650070" y="6227158"/>
              <a:ext cx="3941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20mm</a:t>
              </a:r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 </a:t>
              </a:r>
              <a:r>
                <a:rPr lang="en-US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-17 bins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162" y="3854749"/>
            <a:ext cx="3567113" cy="2649715"/>
            <a:chOff x="4783419" y="1025731"/>
            <a:chExt cx="3567113" cy="264971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62"/>
            <a:stretch/>
          </p:blipFill>
          <p:spPr bwMode="auto">
            <a:xfrm>
              <a:off x="5030607" y="1025731"/>
              <a:ext cx="3145121" cy="217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783419" y="3090671"/>
              <a:ext cx="35671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26mm -13 bins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20471" y="940099"/>
            <a:ext cx="3391494" cy="2755592"/>
            <a:chOff x="551856" y="4113491"/>
            <a:chExt cx="3391494" cy="275559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255"/>
            <a:stretch/>
          </p:blipFill>
          <p:spPr bwMode="auto">
            <a:xfrm>
              <a:off x="722808" y="4113491"/>
              <a:ext cx="3133725" cy="219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51856" y="6284308"/>
              <a:ext cx="33914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38mm – 9 bins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4698" y="940099"/>
            <a:ext cx="3674042" cy="2743154"/>
            <a:chOff x="494698" y="940099"/>
            <a:chExt cx="3674042" cy="27431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83"/>
            <a:stretch/>
          </p:blipFill>
          <p:spPr bwMode="auto">
            <a:xfrm>
              <a:off x="798052" y="940099"/>
              <a:ext cx="3105435" cy="219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94698" y="3098478"/>
              <a:ext cx="3674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68mm</a:t>
              </a:r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 </a:t>
              </a:r>
              <a:r>
                <a:rPr lang="en-US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– 5 bins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1026" y="221716"/>
            <a:ext cx="257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Bin Size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291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0"/>
    </mc:Choice>
    <mc:Fallback xmlns="">
      <p:transition spd="slow" advTm="309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Motivation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314450" y="1391836"/>
            <a:ext cx="2381249" cy="4056133"/>
            <a:chOff x="1131081" y="1493436"/>
            <a:chExt cx="1915093" cy="3262099"/>
          </a:xfrm>
        </p:grpSpPr>
        <p:grpSp>
          <p:nvGrpSpPr>
            <p:cNvPr id="8" name="Group 7"/>
            <p:cNvGrpSpPr/>
            <p:nvPr/>
          </p:nvGrpSpPr>
          <p:grpSpPr>
            <a:xfrm>
              <a:off x="1316899" y="1493436"/>
              <a:ext cx="1524998" cy="2820482"/>
              <a:chOff x="926374" y="1388661"/>
              <a:chExt cx="1524998" cy="282048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374" y="1388661"/>
                <a:ext cx="1524998" cy="2820482"/>
              </a:xfrm>
              <a:prstGeom prst="rect">
                <a:avLst/>
              </a:prstGeom>
            </p:spPr>
          </p:pic>
          <p:pic>
            <p:nvPicPr>
              <p:cNvPr id="1026" name="Picture 2" descr="http://images.pcworld.com/images/article/2012/04/safe20shopping20smartphone-11344944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5" t="15908" r="23900"/>
              <a:stretch/>
            </p:blipFill>
            <p:spPr bwMode="auto">
              <a:xfrm>
                <a:off x="1143002" y="1884993"/>
                <a:ext cx="1052512" cy="182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131081" y="4161473"/>
              <a:ext cx="1915093" cy="59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40% users</a:t>
              </a: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053083" y="1391836"/>
            <a:ext cx="2566917" cy="4082777"/>
            <a:chOff x="5734949" y="1487993"/>
            <a:chExt cx="1979924" cy="3149142"/>
          </a:xfrm>
        </p:grpSpPr>
        <p:grpSp>
          <p:nvGrpSpPr>
            <p:cNvPr id="11" name="Group 10"/>
            <p:cNvGrpSpPr/>
            <p:nvPr/>
          </p:nvGrpSpPr>
          <p:grpSpPr>
            <a:xfrm>
              <a:off x="5996941" y="1487993"/>
              <a:ext cx="1462584" cy="2705048"/>
              <a:chOff x="5996941" y="1669875"/>
              <a:chExt cx="1462584" cy="270504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941" y="1669875"/>
                <a:ext cx="1462584" cy="2705048"/>
              </a:xfrm>
              <a:prstGeom prst="rect">
                <a:avLst/>
              </a:prstGeom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4" r="4482"/>
              <a:stretch/>
            </p:blipFill>
            <p:spPr bwMode="auto">
              <a:xfrm>
                <a:off x="6214111" y="2148840"/>
                <a:ext cx="1069213" cy="1668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734949" y="4055532"/>
              <a:ext cx="1979924" cy="58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60% users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553153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27.8 billion </a:t>
            </a:r>
            <a:r>
              <a:rPr lang="en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more queries than on </a:t>
            </a:r>
            <a:endParaRPr lang="en-CA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en-CA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desktops </a:t>
            </a:r>
            <a:r>
              <a:rPr lang="en-C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by 2016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174" y="6485642"/>
            <a:ext cx="39517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 smtClean="0">
                <a:latin typeface="Bookman Old Style" pitchFamily="18" charset="0"/>
              </a:rPr>
              <a:t>Source: http</a:t>
            </a:r>
            <a:r>
              <a:rPr lang="en-CA" sz="1200" dirty="0">
                <a:latin typeface="Bookman Old Style" pitchFamily="18" charset="0"/>
              </a:rPr>
              <a:t>://www.digby.com/mobile-statistics/</a:t>
            </a:r>
            <a:endParaRPr lang="en-US" sz="1200" dirty="0"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1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7"/>
    </mc:Choice>
    <mc:Fallback xmlns="">
      <p:transition spd="slow" advTm="2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9326" y="944178"/>
            <a:ext cx="9144000" cy="570062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263759" y="263864"/>
            <a:ext cx="3727438" cy="5775959"/>
            <a:chOff x="4735530" y="392721"/>
            <a:chExt cx="2662253" cy="4125375"/>
          </a:xfrm>
        </p:grpSpPr>
        <p:grpSp>
          <p:nvGrpSpPr>
            <p:cNvPr id="19" name="Group 18"/>
            <p:cNvGrpSpPr/>
            <p:nvPr/>
          </p:nvGrpSpPr>
          <p:grpSpPr>
            <a:xfrm>
              <a:off x="4735530" y="714720"/>
              <a:ext cx="2353242" cy="3803376"/>
              <a:chOff x="4735530" y="714720"/>
              <a:chExt cx="2353242" cy="3803376"/>
            </a:xfrm>
          </p:grpSpPr>
          <p:pic>
            <p:nvPicPr>
              <p:cNvPr id="12" name="Picture 11" descr="exp1a_errorrate_time_c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9012" y="835600"/>
                <a:ext cx="1869760" cy="3682496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735530" y="714720"/>
                <a:ext cx="395683" cy="2769650"/>
              </a:xfrm>
              <a:prstGeom prst="rect">
                <a:avLst/>
              </a:prstGeom>
              <a:noFill/>
            </p:spPr>
            <p:txBody>
              <a:bodyPr vert="vert270" wrap="square" rtlCol="0" anchor="t" anchorCtr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/>
                    <a:cs typeface="Segoe UI"/>
                  </a:rPr>
                  <a:t>Trial Time (s)</a:t>
                </a:r>
                <a:endPara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289484" y="392721"/>
              <a:ext cx="2108299" cy="32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rPr>
                <a:t>Error bars: 95% CI.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16557" y="599437"/>
            <a:ext cx="3403428" cy="5516287"/>
            <a:chOff x="40493" y="807773"/>
            <a:chExt cx="2275202" cy="3687655"/>
          </a:xfrm>
        </p:grpSpPr>
        <p:grpSp>
          <p:nvGrpSpPr>
            <p:cNvPr id="15" name="Group 14"/>
            <p:cNvGrpSpPr/>
            <p:nvPr/>
          </p:nvGrpSpPr>
          <p:grpSpPr>
            <a:xfrm>
              <a:off x="284070" y="835600"/>
              <a:ext cx="2031625" cy="3659828"/>
              <a:chOff x="0" y="835600"/>
              <a:chExt cx="2031625" cy="3659828"/>
            </a:xfrm>
          </p:grpSpPr>
          <p:pic>
            <p:nvPicPr>
              <p:cNvPr id="10" name="Picture 9" descr="exp1a_errorrate_time_a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5600"/>
                <a:ext cx="2031625" cy="3659828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3422" y="1529106"/>
                <a:ext cx="225597" cy="162102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0493" y="807773"/>
              <a:ext cx="370349" cy="2769650"/>
            </a:xfrm>
            <a:prstGeom prst="rect">
              <a:avLst/>
            </a:prstGeom>
            <a:noFill/>
          </p:spPr>
          <p:txBody>
            <a:bodyPr vert="vert270" wrap="square" rtlCol="0" anchor="t" anchorCtr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rPr>
                <a:t>Error Rate (%)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942814" y="2397724"/>
            <a:ext cx="282985" cy="23574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71537" y="2277435"/>
            <a:ext cx="271761" cy="24777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309652" y="2807764"/>
            <a:ext cx="255748" cy="194743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78240" y="4215679"/>
            <a:ext cx="288909" cy="539519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6676723" y="4921758"/>
            <a:ext cx="628675" cy="102184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574362" y="2669090"/>
            <a:ext cx="1518588" cy="2010860"/>
            <a:chOff x="5538285" y="2057955"/>
            <a:chExt cx="1518588" cy="2010860"/>
          </a:xfrm>
        </p:grpSpPr>
        <p:sp>
          <p:nvSpPr>
            <p:cNvPr id="55" name="Rectangle 54"/>
            <p:cNvSpPr/>
            <p:nvPr/>
          </p:nvSpPr>
          <p:spPr>
            <a:xfrm>
              <a:off x="5538285" y="2435368"/>
              <a:ext cx="267638" cy="1633447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491311" y="2148776"/>
              <a:ext cx="241711" cy="192003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788683" y="2057955"/>
              <a:ext cx="268190" cy="201086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own Arrow 1"/>
          <p:cNvSpPr/>
          <p:nvPr/>
        </p:nvSpPr>
        <p:spPr>
          <a:xfrm>
            <a:off x="7148664" y="961081"/>
            <a:ext cx="256318" cy="4846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38898" y="179398"/>
            <a:ext cx="244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Error bars: 1 S.E.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822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4" grpId="0" animBg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5045" y="911815"/>
            <a:ext cx="2388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Tap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375" y="911815"/>
            <a:ext cx="4397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68mm – 5 bins</a:t>
            </a: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38mm – 9 bins</a:t>
            </a: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26mm – 13 bins</a:t>
            </a: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20mm – 17 bins</a:t>
            </a:r>
          </a:p>
        </p:txBody>
      </p:sp>
      <p:sp>
        <p:nvSpPr>
          <p:cNvPr id="2" name="Rectangle 1"/>
          <p:cNvSpPr/>
          <p:nvPr/>
        </p:nvSpPr>
        <p:spPr>
          <a:xfrm>
            <a:off x="746989" y="2066281"/>
            <a:ext cx="3901211" cy="1100557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5045" y="1466117"/>
            <a:ext cx="257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BackTap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5045" y="2020419"/>
            <a:ext cx="210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Dwell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5045" y="2574721"/>
            <a:ext cx="210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LiftOff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5045" y="3129023"/>
            <a:ext cx="210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Pierce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5045" y="3683323"/>
            <a:ext cx="22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DownUp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0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2"/>
    </mc:Choice>
    <mc:Fallback xmlns="">
      <p:transition spd="slow" advTm="3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Space Discretization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312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4"/>
    </mc:Choice>
    <mc:Fallback xmlns="">
      <p:transition spd="slow" advTm="967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57151" y="1495425"/>
            <a:ext cx="9144001" cy="1971675"/>
            <a:chOff x="-1" y="2257425"/>
            <a:chExt cx="9144001" cy="19716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94"/>
            <a:stretch/>
          </p:blipFill>
          <p:spPr bwMode="auto">
            <a:xfrm>
              <a:off x="0" y="2457450"/>
              <a:ext cx="9144000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1" y="2257425"/>
              <a:ext cx="42545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2962275" y="1524000"/>
            <a:ext cx="55245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48375" y="1695450"/>
            <a:ext cx="55245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2181" y="596384"/>
            <a:ext cx="6017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Discretization Techniques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2181" y="4099597"/>
            <a:ext cx="2400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Distances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2656" y="5253973"/>
            <a:ext cx="2343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Locations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5"/>
    </mc:Choice>
    <mc:Fallback xmlns="">
      <p:transition spd="slow" advTm="1952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1062"/>
            <a:ext cx="9144000" cy="30777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Binning &amp; Retrieval</a:t>
            </a:r>
            <a:endParaRPr lang="en-US" sz="6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02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6"/>
    </mc:Choice>
    <mc:Fallback xmlns="">
      <p:transition spd="slow" advTm="4777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12329" y="3776809"/>
            <a:ext cx="6149614" cy="426145"/>
            <a:chOff x="1512329" y="3760097"/>
            <a:chExt cx="6149614" cy="4261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512329" y="4002415"/>
              <a:ext cx="6149614" cy="0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512329" y="3760097"/>
              <a:ext cx="0" cy="426145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1943" y="3760097"/>
              <a:ext cx="0" cy="426145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0422" y="4135407"/>
            <a:ext cx="259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no user control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7763" y="4135407"/>
            <a:ext cx="1885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f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ull user control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772" y="3112583"/>
            <a:ext cx="2398020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Automatic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636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1"/>
    </mc:Choice>
    <mc:Fallback xmlns="">
      <p:transition spd="slow" advTm="1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68" y="2946053"/>
            <a:ext cx="2362097" cy="419338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84" y="4311857"/>
            <a:ext cx="891323" cy="8913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4" y="4311857"/>
            <a:ext cx="891323" cy="8913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3" y="4311856"/>
            <a:ext cx="891323" cy="8913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34" y="4311855"/>
            <a:ext cx="891323" cy="8913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2" y="4174548"/>
            <a:ext cx="891323" cy="8913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4" y="4273600"/>
            <a:ext cx="891323" cy="8913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1" y="4174547"/>
            <a:ext cx="891323" cy="8913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4" y="4273598"/>
            <a:ext cx="891323" cy="8913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0" y="4311857"/>
            <a:ext cx="891323" cy="8913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54" y="4267133"/>
            <a:ext cx="891323" cy="8913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55" y="4311854"/>
            <a:ext cx="891323" cy="89132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54" y="4311853"/>
            <a:ext cx="891323" cy="891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68" y="2975081"/>
            <a:ext cx="2442757" cy="4181581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4550395" y="5905501"/>
            <a:ext cx="705067" cy="43021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7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1"/>
    </mc:Choice>
    <mc:Fallback xmlns="">
      <p:transition spd="slow" advTm="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045E-16 L 0.20573 2.22045E-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045E-16 L 0.31841 2.22045E-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045E-16 L 0.43334 2.22045E-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045E-16 L 0.19757 -0.29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147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27431 -0.397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-198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35764 -0.535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-2675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2.22222E-6 -0.293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-2.22222E-6 -0.437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045E-16 L -2.22222E-6 -0.583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8055 -0.28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8" y="-144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045E-16 L -0.25642 -0.406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-2034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045E-16 L -0.321 -0.510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12329" y="3776809"/>
            <a:ext cx="6149614" cy="426145"/>
            <a:chOff x="1512329" y="3760097"/>
            <a:chExt cx="6149614" cy="4261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512329" y="4002415"/>
              <a:ext cx="6149614" cy="0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512329" y="3760097"/>
              <a:ext cx="0" cy="426145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1943" y="3760097"/>
              <a:ext cx="0" cy="426145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0422" y="4135407"/>
            <a:ext cx="259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no user control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7763" y="4135407"/>
            <a:ext cx="1885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f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ull user control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772" y="3112583"/>
            <a:ext cx="2398020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Automatic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9022" y="3112582"/>
            <a:ext cx="22058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Tap&amp;Bin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144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"/>
    </mc:Choice>
    <mc:Fallback xmlns="">
      <p:transition spd="slow" advTm="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p and b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323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6"/>
    </mc:Choice>
    <mc:Fallback xmlns="">
      <p:transition spd="slow" advTm="1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playEvt time="11284" objId="3"/>
        <p14:stopEvt time="12446" objId="3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12329" y="3776809"/>
            <a:ext cx="6149614" cy="426145"/>
            <a:chOff x="1512329" y="3760097"/>
            <a:chExt cx="6149614" cy="4261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512329" y="4002415"/>
              <a:ext cx="6149614" cy="0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512329" y="3760097"/>
              <a:ext cx="0" cy="426145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1943" y="3760097"/>
              <a:ext cx="0" cy="426145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0422" y="4135407"/>
            <a:ext cx="259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no user control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7763" y="4135407"/>
            <a:ext cx="1885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f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ull user control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772" y="3112583"/>
            <a:ext cx="2398020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Automatic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9022" y="3112582"/>
            <a:ext cx="22058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Tap&amp;Bin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86217" y="3112582"/>
            <a:ext cx="2205841" cy="1090372"/>
            <a:chOff x="3486217" y="3112582"/>
            <a:chExt cx="2205841" cy="109037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589138" y="3776809"/>
              <a:ext cx="0" cy="426145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86217" y="3112582"/>
              <a:ext cx="220584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Flick&amp;Bin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075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"/>
    </mc:Choice>
    <mc:Fallback xmlns="">
      <p:transition spd="slow" advTm="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Motivation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Came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28" y="1440054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400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8"/>
    </mc:Choice>
    <mc:Fallback xmlns="">
      <p:transition spd="slow" advTm="1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7878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ick-and-b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302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3"/>
    </mc:Choice>
    <mc:Fallback xmlns="">
      <p:transition spd="slow" advTm="1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7033" objId="3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5399315" y="5801608"/>
            <a:ext cx="3521008" cy="651184"/>
          </a:xfrm>
          <a:prstGeom prst="rect">
            <a:avLst/>
          </a:prstGeom>
        </p:spPr>
        <p:txBody>
          <a:bodyPr vert="horz" lIns="36000" tIns="0" rIns="36000" bIns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Retrieval phase</a:t>
            </a:r>
          </a:p>
        </p:txBody>
      </p:sp>
      <p:pic>
        <p:nvPicPr>
          <p:cNvPr id="2" name="retriev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954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137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2"/>
    </mc:Choice>
    <mc:Fallback xmlns="">
      <p:transition spd="slow" advTm="1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2702" objId="2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Place_trialtime_binning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66" y="1385388"/>
            <a:ext cx="2476599" cy="1778767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87" y="1385388"/>
            <a:ext cx="2478024" cy="178308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5400000">
            <a:off x="251628" y="1910362"/>
            <a:ext cx="1292662" cy="701180"/>
          </a:xfrm>
          <a:prstGeom prst="rect">
            <a:avLst/>
          </a:prstGeom>
          <a:noFill/>
        </p:spPr>
        <p:txBody>
          <a:bodyPr vert="vert270" wrap="square" rtlCol="0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Flick &amp; Bin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46" name="TextBox 45"/>
          <p:cNvSpPr txBox="1"/>
          <p:nvPr/>
        </p:nvSpPr>
        <p:spPr>
          <a:xfrm rot="5400000">
            <a:off x="2955546" y="230839"/>
            <a:ext cx="553998" cy="1492640"/>
          </a:xfrm>
          <a:prstGeom prst="rect">
            <a:avLst/>
          </a:prstGeom>
          <a:noFill/>
        </p:spPr>
        <p:txBody>
          <a:bodyPr vert="vert270" wrap="square" rtlCol="0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6 items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45" name="TextBox 44"/>
          <p:cNvSpPr txBox="1"/>
          <p:nvPr/>
        </p:nvSpPr>
        <p:spPr>
          <a:xfrm rot="5400000">
            <a:off x="251628" y="4317071"/>
            <a:ext cx="1292662" cy="701180"/>
          </a:xfrm>
          <a:prstGeom prst="rect">
            <a:avLst/>
          </a:prstGeom>
          <a:noFill/>
        </p:spPr>
        <p:txBody>
          <a:bodyPr vert="vert270" wrap="square" rtlCol="0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Tap&amp; Bin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53" name="TextBox 52"/>
          <p:cNvSpPr txBox="1"/>
          <p:nvPr/>
        </p:nvSpPr>
        <p:spPr>
          <a:xfrm rot="5400000">
            <a:off x="6122581" y="230839"/>
            <a:ext cx="553998" cy="1492640"/>
          </a:xfrm>
          <a:prstGeom prst="rect">
            <a:avLst/>
          </a:prstGeom>
          <a:noFill/>
        </p:spPr>
        <p:txBody>
          <a:bodyPr vert="vert270" wrap="square" rtlCol="0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cs typeface="Segoe UI"/>
              </a:rPr>
              <a:t>12 items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399315" y="5801608"/>
            <a:ext cx="3521008" cy="651184"/>
          </a:xfrm>
          <a:prstGeom prst="rect">
            <a:avLst/>
          </a:prstGeom>
        </p:spPr>
        <p:txBody>
          <a:bodyPr vert="horz" lIns="36000" tIns="0" rIns="36000" bIns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Binning phase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2" name="Picture 71" descr="expPlace_trialtime_binning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87" y="1360077"/>
            <a:ext cx="2476599" cy="1778767"/>
          </a:xfrm>
          <a:prstGeom prst="rect">
            <a:avLst/>
          </a:prstGeom>
        </p:spPr>
      </p:pic>
      <p:pic>
        <p:nvPicPr>
          <p:cNvPr id="73" name="Picture 7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62" y="1355764"/>
            <a:ext cx="2478024" cy="1783080"/>
          </a:xfrm>
          <a:prstGeom prst="rect">
            <a:avLst/>
          </a:prstGeom>
        </p:spPr>
      </p:pic>
      <p:pic>
        <p:nvPicPr>
          <p:cNvPr id="74" name="Picture 7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87" y="1383060"/>
            <a:ext cx="2478024" cy="1783080"/>
          </a:xfrm>
          <a:prstGeom prst="rect">
            <a:avLst/>
          </a:prstGeom>
        </p:spPr>
      </p:pic>
      <p:pic>
        <p:nvPicPr>
          <p:cNvPr id="75" name="Picture 74" descr="expPlace_trialtime_binning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87" y="3766786"/>
            <a:ext cx="2476599" cy="1778767"/>
          </a:xfrm>
          <a:prstGeom prst="rect">
            <a:avLst/>
          </a:prstGeom>
        </p:spPr>
      </p:pic>
      <p:pic>
        <p:nvPicPr>
          <p:cNvPr id="76" name="Picture 7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5" y="3646230"/>
            <a:ext cx="2478024" cy="1783080"/>
          </a:xfrm>
          <a:prstGeom prst="rect">
            <a:avLst/>
          </a:prstGeom>
        </p:spPr>
      </p:pic>
      <p:pic>
        <p:nvPicPr>
          <p:cNvPr id="77" name="Picture 7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5" y="3641917"/>
            <a:ext cx="2478024" cy="1783080"/>
          </a:xfrm>
          <a:prstGeom prst="rect">
            <a:avLst/>
          </a:prstGeom>
        </p:spPr>
      </p:pic>
      <p:pic>
        <p:nvPicPr>
          <p:cNvPr id="78" name="Picture 77" descr="expPlace_trialtime_binning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5" y="3646230"/>
            <a:ext cx="2476599" cy="1778767"/>
          </a:xfrm>
          <a:prstGeom prst="rect">
            <a:avLst/>
          </a:prstGeom>
        </p:spPr>
      </p:pic>
      <p:pic>
        <p:nvPicPr>
          <p:cNvPr id="79" name="Picture 7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94" y="3757879"/>
            <a:ext cx="2478024" cy="1783080"/>
          </a:xfrm>
          <a:prstGeom prst="rect">
            <a:avLst/>
          </a:prstGeom>
        </p:spPr>
      </p:pic>
      <p:pic>
        <p:nvPicPr>
          <p:cNvPr id="80" name="Picture 7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87" y="3757879"/>
            <a:ext cx="2478024" cy="178308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71" y="1356075"/>
            <a:ext cx="2478024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469"/>
    </mc:Choice>
    <mc:Fallback xmlns="">
      <p:transition advTm="7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pPlace_trialtime_retriev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53" y="1545945"/>
            <a:ext cx="1216104" cy="3920704"/>
          </a:xfrm>
          <a:prstGeom prst="rect">
            <a:avLst/>
          </a:prstGeom>
        </p:spPr>
      </p:pic>
      <p:pic>
        <p:nvPicPr>
          <p:cNvPr id="5" name="Picture 4" descr="expPlace_trialtime_techniq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30" y="1560219"/>
            <a:ext cx="1196993" cy="4035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341" y="842655"/>
            <a:ext cx="272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Error bars: 95% CI.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11075" y="2254539"/>
            <a:ext cx="1079946" cy="889691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92659" y="1812356"/>
            <a:ext cx="1139304" cy="3092136"/>
            <a:chOff x="3358670" y="1348148"/>
            <a:chExt cx="1139304" cy="3092136"/>
          </a:xfrm>
        </p:grpSpPr>
        <p:grpSp>
          <p:nvGrpSpPr>
            <p:cNvPr id="2" name="Group 1"/>
            <p:cNvGrpSpPr/>
            <p:nvPr/>
          </p:nvGrpSpPr>
          <p:grpSpPr>
            <a:xfrm>
              <a:off x="3358670" y="2064972"/>
              <a:ext cx="715618" cy="2375312"/>
              <a:chOff x="3358670" y="2064972"/>
              <a:chExt cx="715618" cy="237531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358670" y="2064972"/>
                <a:ext cx="190800" cy="2375312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83488" y="2563690"/>
                <a:ext cx="190800" cy="1876594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549470" y="1348148"/>
              <a:ext cx="948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egoe UI"/>
                  <a:cs typeface="Segoe UI"/>
                </a:rPr>
                <a:t>21%</a:t>
              </a:r>
              <a:endParaRPr lang="en-US" sz="28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egoe UI"/>
                <a:cs typeface="Segoe UI"/>
              </a:endParaRPr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5399315" y="5801608"/>
            <a:ext cx="3521008" cy="651184"/>
          </a:xfrm>
          <a:prstGeom prst="rect">
            <a:avLst/>
          </a:prstGeom>
        </p:spPr>
        <p:txBody>
          <a:bodyPr vert="horz" lIns="36000" tIns="0" rIns="36000" bIns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Retrieval phase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8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4"/>
    </mc:Choice>
    <mc:Fallback xmlns="">
      <p:transition spd="slow" advTm="4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1062"/>
            <a:ext cx="9144000" cy="30777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Data Analytic Task</a:t>
            </a:r>
            <a:endParaRPr lang="en-US" sz="6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091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9"/>
    </mc:Choice>
    <mc:Fallback xmlns="">
      <p:transition spd="slow" advTm="3235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33685" y="494034"/>
            <a:ext cx="2874263" cy="5041787"/>
            <a:chOff x="1813773" y="494034"/>
            <a:chExt cx="2874263" cy="5041787"/>
          </a:xfrm>
        </p:grpSpPr>
        <p:sp>
          <p:nvSpPr>
            <p:cNvPr id="7" name="TextBox 6"/>
            <p:cNvSpPr txBox="1"/>
            <p:nvPr/>
          </p:nvSpPr>
          <p:spPr>
            <a:xfrm>
              <a:off x="1813773" y="4889490"/>
              <a:ext cx="2874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on-screen</a:t>
              </a:r>
              <a:endPara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  <p:pic>
          <p:nvPicPr>
            <p:cNvPr id="6" name="Picture 5" descr="On_screen_Dense_15_Item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36" y="494034"/>
              <a:ext cx="2471939" cy="455489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279613" y="494034"/>
            <a:ext cx="2646149" cy="5041788"/>
            <a:chOff x="4561877" y="494034"/>
            <a:chExt cx="2646149" cy="5041788"/>
          </a:xfrm>
        </p:grpSpPr>
        <p:sp>
          <p:nvSpPr>
            <p:cNvPr id="4" name="TextBox 3"/>
            <p:cNvSpPr txBox="1"/>
            <p:nvPr/>
          </p:nvSpPr>
          <p:spPr>
            <a:xfrm>
              <a:off x="4561877" y="4889491"/>
              <a:ext cx="2646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AD-bins</a:t>
              </a:r>
              <a:endPara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  <p:pic>
          <p:nvPicPr>
            <p:cNvPr id="8" name="Picture 7" descr="Off_screen_Dense_15_Item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826" y="494034"/>
              <a:ext cx="2556253" cy="455489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7214374" y="3808972"/>
            <a:ext cx="359301" cy="250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573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6"/>
    </mc:Choice>
    <mc:Fallback xmlns="">
      <p:transition spd="slow" advTm="3987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Hotel_ta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55" y="949515"/>
            <a:ext cx="3977366" cy="469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781" y="1595965"/>
            <a:ext cx="187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sparse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781" y="3962644"/>
            <a:ext cx="187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dense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6028" y="320478"/>
            <a:ext cx="9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5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900" y="320478"/>
            <a:ext cx="9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10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3641" y="320478"/>
            <a:ext cx="9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15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7492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0"/>
    </mc:Choice>
    <mc:Fallback xmlns="">
      <p:transition spd="slow" advTm="757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3781" y="1930253"/>
            <a:ext cx="187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UI"/>
                <a:cs typeface="Segoe UI"/>
              </a:rPr>
              <a:t>sparse</a:t>
            </a:r>
            <a:endParaRPr lang="en-US" sz="3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781" y="4296932"/>
            <a:ext cx="187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UI"/>
                <a:cs typeface="Segoe UI"/>
              </a:rPr>
              <a:t>dense</a:t>
            </a:r>
            <a:endParaRPr lang="en-US" sz="3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6028" y="654766"/>
            <a:ext cx="9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UI"/>
                <a:cs typeface="Segoe UI"/>
              </a:rPr>
              <a:t>5</a:t>
            </a:r>
            <a:endParaRPr lang="en-US" sz="3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900" y="654766"/>
            <a:ext cx="9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UI"/>
                <a:cs typeface="Segoe UI"/>
              </a:rPr>
              <a:t>10</a:t>
            </a:r>
            <a:endParaRPr lang="en-US" sz="3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3641" y="654766"/>
            <a:ext cx="9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UI"/>
                <a:cs typeface="Segoe UI"/>
              </a:rPr>
              <a:t>15</a:t>
            </a:r>
            <a:endParaRPr lang="en-US" sz="3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3" name="Picture 2" descr="hotel_trialtime_dens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26" y="768801"/>
            <a:ext cx="3035368" cy="44691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83406" y="768801"/>
            <a:ext cx="3661844" cy="4437368"/>
            <a:chOff x="490461" y="434513"/>
            <a:chExt cx="3661844" cy="4437368"/>
          </a:xfrm>
        </p:grpSpPr>
        <p:pic>
          <p:nvPicPr>
            <p:cNvPr id="2" name="Picture 1" descr="hotel_trialtime_new_techniq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71" y="434513"/>
              <a:ext cx="3508934" cy="44373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90461" y="840060"/>
              <a:ext cx="553998" cy="276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vert270" wrap="square" rtlCol="0" anchor="t" anchorCtr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rPr>
                <a:t>Trial Time (s)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53759" y="3430895"/>
            <a:ext cx="94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egoe UI"/>
                <a:cs typeface="Segoe UI"/>
              </a:rPr>
              <a:t>28%</a:t>
            </a:r>
            <a:endParaRPr lang="en-US" sz="28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egoe UI"/>
              <a:cs typeface="Segoe U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3759" y="2806211"/>
            <a:ext cx="94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egoe UI"/>
                <a:cs typeface="Segoe UI"/>
              </a:rPr>
              <a:t>32%</a:t>
            </a:r>
            <a:endParaRPr lang="en-US" sz="28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egoe UI"/>
              <a:cs typeface="Segoe U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9506" y="1668643"/>
            <a:ext cx="94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egoe UI"/>
                <a:cs typeface="Segoe UI"/>
              </a:rPr>
              <a:t>40%</a:t>
            </a:r>
            <a:endParaRPr lang="en-US" sz="28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egoe UI"/>
              <a:cs typeface="Segoe UI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64504" y="3471483"/>
            <a:ext cx="743623" cy="4462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03641" y="1485407"/>
            <a:ext cx="1079946" cy="889691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4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9"/>
    </mc:Choice>
    <mc:Fallback xmlns="">
      <p:transition spd="slow" advTm="2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997 " pathEditMode="relative" ptsTypes="AA">
                                      <p:cBhvr>
                                        <p:cTn id="12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678E-6 -0.09998 L 0.00017 -0.26313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6" grpId="0" animBg="1"/>
      <p:bldP spid="6" grpId="1" animBg="1"/>
      <p:bldP spid="6" grpId="2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plication-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469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52012"/>
            <a:ext cx="9144000" cy="4501370"/>
            <a:chOff x="0" y="596900"/>
            <a:chExt cx="9144000" cy="4501370"/>
          </a:xfrm>
        </p:grpSpPr>
        <p:sp>
          <p:nvSpPr>
            <p:cNvPr id="4" name="Rectangle 3"/>
            <p:cNvSpPr/>
            <p:nvPr/>
          </p:nvSpPr>
          <p:spPr>
            <a:xfrm>
              <a:off x="0" y="596900"/>
              <a:ext cx="9144000" cy="266739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Bookman Old Style" pitchFamily="18" charset="0"/>
                </a:rPr>
                <a:t>    </a:t>
              </a:r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AD-Binning: </a:t>
              </a:r>
              <a:endParaRPr lang="en-US" sz="3200" b="1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endParaRPr>
            </a:p>
            <a:p>
              <a:pPr algn="ctr"/>
              <a:r>
                <a:rPr lang="en-US" sz="3200" dirty="0" smtClean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Leveraging </a:t>
              </a:r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Around-Device Space for </a:t>
              </a:r>
              <a:endParaRPr lang="en-US" sz="32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endParaRPr>
            </a:p>
            <a:p>
              <a:pPr algn="ctr"/>
              <a:r>
                <a:rPr lang="en-US" sz="3200" dirty="0" smtClean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Storing, Browsing and Retrieving </a:t>
              </a:r>
            </a:p>
            <a:p>
              <a:pPr algn="ctr"/>
              <a:r>
                <a:rPr lang="en-US" sz="3200" dirty="0" smtClean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Mobile </a:t>
              </a:r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Device Content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" y="3753924"/>
              <a:ext cx="91439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dirty="0">
                  <a:latin typeface="Bookman Old Style" pitchFamily="18" charset="0"/>
                </a:rPr>
                <a:t>Khalad Hasan, David </a:t>
              </a:r>
              <a:r>
                <a:rPr lang="sv-SE" dirty="0" smtClean="0">
                  <a:latin typeface="Bookman Old Style" pitchFamily="18" charset="0"/>
                </a:rPr>
                <a:t>Ahlström, </a:t>
              </a:r>
              <a:r>
                <a:rPr lang="sv-SE" dirty="0">
                  <a:latin typeface="Bookman Old Style" pitchFamily="18" charset="0"/>
                </a:rPr>
                <a:t>Pourang Irani</a:t>
              </a:r>
              <a:endParaRPr lang="en-US" dirty="0">
                <a:latin typeface="Bookman Old Style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071" y="4513179"/>
              <a:ext cx="1957381" cy="5850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28" y="4513179"/>
              <a:ext cx="1842142" cy="58509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" y="5361520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Thank you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Motivation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M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40056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140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8"/>
    </mc:Choice>
    <mc:Fallback xmlns="">
      <p:transition spd="slow" advTm="2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6228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428345"/>
            <a:ext cx="8354592" cy="57920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  Around Device Binning (AD-Binning)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grpSp>
        <p:nvGrpSpPr>
          <p:cNvPr id="1034" name="Group 1033"/>
          <p:cNvGrpSpPr/>
          <p:nvPr/>
        </p:nvGrpSpPr>
        <p:grpSpPr>
          <a:xfrm>
            <a:off x="1142999" y="1790700"/>
            <a:ext cx="6776401" cy="3749100"/>
            <a:chOff x="1142999" y="1790700"/>
            <a:chExt cx="6776401" cy="3749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67" y="4955023"/>
              <a:ext cx="468000" cy="46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99" y="4955021"/>
              <a:ext cx="468000" cy="46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0343" y="4955023"/>
              <a:ext cx="468000" cy="46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593" y="4955023"/>
              <a:ext cx="468000" cy="46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500" y="3190400"/>
              <a:ext cx="540000" cy="54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800" y="3675300"/>
              <a:ext cx="540000" cy="540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7800" y="2508300"/>
              <a:ext cx="540000" cy="54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000" y="3784349"/>
              <a:ext cx="540000" cy="540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400" y="4119700"/>
              <a:ext cx="540000" cy="540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400" y="4955023"/>
              <a:ext cx="540000" cy="540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955023"/>
              <a:ext cx="540000" cy="540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00" y="4999800"/>
              <a:ext cx="540000" cy="540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500" y="4999800"/>
              <a:ext cx="540000" cy="540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500" y="2778300"/>
              <a:ext cx="540000" cy="540000"/>
            </a:xfrm>
            <a:prstGeom prst="rect">
              <a:avLst/>
            </a:prstGeom>
          </p:spPr>
        </p:pic>
        <p:pic>
          <p:nvPicPr>
            <p:cNvPr id="1025" name="Picture 10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800" y="4075600"/>
              <a:ext cx="540000" cy="540000"/>
            </a:xfrm>
            <a:prstGeom prst="rect">
              <a:avLst/>
            </a:prstGeom>
          </p:spPr>
        </p:pic>
        <p:pic>
          <p:nvPicPr>
            <p:cNvPr id="1029" name="Picture 102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790700"/>
              <a:ext cx="540000" cy="540000"/>
            </a:xfrm>
            <a:prstGeom prst="rect">
              <a:avLst/>
            </a:prstGeom>
          </p:spPr>
        </p:pic>
        <p:pic>
          <p:nvPicPr>
            <p:cNvPr id="1030" name="Picture 102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600" y="3183710"/>
              <a:ext cx="540000" cy="540000"/>
            </a:xfrm>
            <a:prstGeom prst="rect">
              <a:avLst/>
            </a:prstGeom>
          </p:spPr>
        </p:pic>
        <p:pic>
          <p:nvPicPr>
            <p:cNvPr id="1031" name="Picture 103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990" y="3579700"/>
              <a:ext cx="540000" cy="540000"/>
            </a:xfrm>
            <a:prstGeom prst="rect">
              <a:avLst/>
            </a:prstGeom>
          </p:spPr>
        </p:pic>
        <p:pic>
          <p:nvPicPr>
            <p:cNvPr id="1032" name="Picture 103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4200" y="2778300"/>
              <a:ext cx="540000" cy="540000"/>
            </a:xfrm>
            <a:prstGeom prst="rect">
              <a:avLst/>
            </a:prstGeom>
          </p:spPr>
        </p:pic>
        <p:pic>
          <p:nvPicPr>
            <p:cNvPr id="1033" name="Picture 103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000" y="3190400"/>
              <a:ext cx="540000" cy="540000"/>
            </a:xfrm>
            <a:prstGeom prst="rect">
              <a:avLst/>
            </a:prstGeom>
          </p:spPr>
        </p:pic>
      </p:grpSp>
      <p:pic>
        <p:nvPicPr>
          <p:cNvPr id="1035" name="Picture 103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00" y="4345600"/>
            <a:ext cx="1545099" cy="14578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1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7"/>
    </mc:Choice>
    <mc:Fallback xmlns="">
      <p:transition spd="slow" advTm="41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Contributions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520" y="1623015"/>
            <a:ext cx="81139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AD-Binning for Browsing content on mobiles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Design space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Evaluation with a popular data analytic task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278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1"/>
    </mc:Choice>
    <mc:Fallback xmlns="">
      <p:transition spd="slow" advTm="6160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458566" y="828874"/>
            <a:ext cx="4311978" cy="2458956"/>
            <a:chOff x="16563" y="828874"/>
            <a:chExt cx="9113075" cy="5196836"/>
          </a:xfrm>
        </p:grpSpPr>
        <p:sp>
          <p:nvSpPr>
            <p:cNvPr id="7" name="TextBox 6"/>
            <p:cNvSpPr txBox="1"/>
            <p:nvPr/>
          </p:nvSpPr>
          <p:spPr>
            <a:xfrm>
              <a:off x="4267142" y="4922560"/>
              <a:ext cx="4862496" cy="1103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SideSight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 </a:t>
              </a:r>
              <a:b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</a:b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itchFamily="18" charset="0"/>
                  <a:cs typeface="Segoe UI"/>
                </a:rPr>
                <a:t>Butler et al., 2008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endParaRPr>
            </a:p>
          </p:txBody>
        </p: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16563" y="828874"/>
              <a:ext cx="9113075" cy="4067939"/>
              <a:chOff x="16563" y="828874"/>
              <a:chExt cx="9113075" cy="4067939"/>
            </a:xfrm>
          </p:grpSpPr>
          <p:pic>
            <p:nvPicPr>
              <p:cNvPr id="2" name="Picture 1" descr="p201-butler_devic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3" y="828874"/>
                <a:ext cx="3697557" cy="4067939"/>
              </a:xfrm>
              <a:prstGeom prst="rect">
                <a:avLst/>
              </a:prstGeom>
            </p:spPr>
          </p:pic>
          <p:pic>
            <p:nvPicPr>
              <p:cNvPr id="5" name="Picture 4" descr="p201-butler_all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4120" y="828875"/>
                <a:ext cx="5415518" cy="4067938"/>
              </a:xfrm>
              <a:prstGeom prst="rect">
                <a:avLst/>
              </a:prstGeom>
            </p:spPr>
          </p:pic>
        </p:grpSp>
      </p:grpSp>
      <p:pic>
        <p:nvPicPr>
          <p:cNvPr id="8" name="Picture 7" descr="abracadab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1" y="828874"/>
            <a:ext cx="3604869" cy="2129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469" y="2963753"/>
            <a:ext cx="3165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Abracadabra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Harrison &amp; Hudson, 2009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10" name="Picture 9" descr="a4-kratz_devic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r="8165"/>
          <a:stretch/>
        </p:blipFill>
        <p:spPr>
          <a:xfrm flipH="1">
            <a:off x="257441" y="4088666"/>
            <a:ext cx="1924572" cy="1760881"/>
          </a:xfrm>
          <a:prstGeom prst="rect">
            <a:avLst/>
          </a:prstGeom>
        </p:spPr>
      </p:pic>
      <p:pic>
        <p:nvPicPr>
          <p:cNvPr id="11" name="Picture 10" descr="a4-kratz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/>
          <a:stretch/>
        </p:blipFill>
        <p:spPr>
          <a:xfrm flipH="1">
            <a:off x="2177831" y="4099838"/>
            <a:ext cx="2280735" cy="1738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638737" y="5811168"/>
            <a:ext cx="283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Hoverflow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</a:b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Kratz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 &amp;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Rohs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, 2012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13" name="Picture 12" descr="magitac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98" y="4088666"/>
            <a:ext cx="3167752" cy="18754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8662" y="5934717"/>
            <a:ext cx="2662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MagiTact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</a:b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Ketabdar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 et al., 2011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1587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3"/>
    </mc:Choice>
    <mc:Fallback xmlns="">
      <p:transition spd="slow" advTm="3052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3893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AD-binning design Space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4781"/>
          <a:stretch/>
        </p:blipFill>
        <p:spPr bwMode="auto">
          <a:xfrm>
            <a:off x="0" y="1488395"/>
            <a:ext cx="9144000" cy="462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4800" y="1828800"/>
            <a:ext cx="1698171" cy="1103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58572" y="1828800"/>
            <a:ext cx="1698171" cy="1103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1814286"/>
            <a:ext cx="1698171" cy="1103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04742" y="1879602"/>
            <a:ext cx="1850571" cy="1103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88113" y="4034973"/>
            <a:ext cx="1850571" cy="1103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30571" y="3872026"/>
            <a:ext cx="1850571" cy="1103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5"/>
    </mc:Choice>
    <mc:Fallback xmlns="">
      <p:transition spd="slow" advTm="1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72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Input Range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640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"/>
    </mc:Choice>
    <mc:Fallback xmlns="">
      <p:transition spd="slow" advTm="733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6.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600" dirty="0" smtClean="0">
            <a:solidFill>
              <a:schemeClr val="tx1">
                <a:lumMod val="65000"/>
                <a:lumOff val="35000"/>
              </a:schemeClr>
            </a:solidFill>
            <a:latin typeface="Bookman Old Style" pitchFamily="18" charset="0"/>
            <a:cs typeface="Segoe UI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13860</TotalTime>
  <Words>381</Words>
  <Application>Microsoft Office PowerPoint</Application>
  <PresentationFormat>On-screen Show (4:3)</PresentationFormat>
  <Paragraphs>202</Paragraphs>
  <Slides>39</Slides>
  <Notes>39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Alpen-Adria Universität Klagenfurt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Ahlström</dc:creator>
  <cp:lastModifiedBy>Khalad</cp:lastModifiedBy>
  <cp:revision>787</cp:revision>
  <dcterms:created xsi:type="dcterms:W3CDTF">2013-03-26T13:10:03Z</dcterms:created>
  <dcterms:modified xsi:type="dcterms:W3CDTF">2013-06-01T23:31:51Z</dcterms:modified>
</cp:coreProperties>
</file>