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5" r:id="rId6"/>
    <p:sldId id="264" r:id="rId7"/>
    <p:sldId id="263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 Mashtizadeh" userId="852985977a022325" providerId="LiveId" clId="{9BB8DCAD-7EF5-4A50-813B-ECBED9E76E01}"/>
    <pc:docChg chg="undo custSel addSld modSld">
      <pc:chgData name="Ali Mashtizadeh" userId="852985977a022325" providerId="LiveId" clId="{9BB8DCAD-7EF5-4A50-813B-ECBED9E76E01}" dt="2017-09-07T16:56:00.392" v="2316" actId="20577"/>
      <pc:docMkLst>
        <pc:docMk/>
      </pc:docMkLst>
      <pc:sldChg chg="modSp">
        <pc:chgData name="Ali Mashtizadeh" userId="852985977a022325" providerId="LiveId" clId="{9BB8DCAD-7EF5-4A50-813B-ECBED9E76E01}" dt="2017-09-07T16:32:13.900" v="98" actId="20577"/>
        <pc:sldMkLst>
          <pc:docMk/>
          <pc:sldMk cId="4048621301" sldId="256"/>
        </pc:sldMkLst>
        <pc:spChg chg="mod">
          <ac:chgData name="Ali Mashtizadeh" userId="852985977a022325" providerId="LiveId" clId="{9BB8DCAD-7EF5-4A50-813B-ECBED9E76E01}" dt="2017-09-07T16:32:02.286" v="65" actId="20577"/>
          <ac:spMkLst>
            <pc:docMk/>
            <pc:sldMk cId="4048621301" sldId="256"/>
            <ac:spMk id="2" creationId="{B6DB3617-4A4F-4318-9B6E-1E7694BBFEDD}"/>
          </ac:spMkLst>
        </pc:spChg>
        <pc:spChg chg="mod">
          <ac:chgData name="Ali Mashtizadeh" userId="852985977a022325" providerId="LiveId" clId="{9BB8DCAD-7EF5-4A50-813B-ECBED9E76E01}" dt="2017-09-07T16:32:13.900" v="98" actId="20577"/>
          <ac:spMkLst>
            <pc:docMk/>
            <pc:sldMk cId="4048621301" sldId="256"/>
            <ac:spMk id="3" creationId="{0C54BD8F-33AD-4A56-ACD4-C1D713CD2C9A}"/>
          </ac:spMkLst>
        </pc:spChg>
      </pc:sldChg>
      <pc:sldChg chg="modSp">
        <pc:chgData name="Ali Mashtizadeh" userId="852985977a022325" providerId="LiveId" clId="{9BB8DCAD-7EF5-4A50-813B-ECBED9E76E01}" dt="2017-09-07T16:39:06.496" v="284" actId="20577"/>
        <pc:sldMkLst>
          <pc:docMk/>
          <pc:sldMk cId="2606309802" sldId="257"/>
        </pc:sldMkLst>
        <pc:spChg chg="mod">
          <ac:chgData name="Ali Mashtizadeh" userId="852985977a022325" providerId="LiveId" clId="{9BB8DCAD-7EF5-4A50-813B-ECBED9E76E01}" dt="2017-09-07T16:32:28.195" v="106" actId="20577"/>
          <ac:spMkLst>
            <pc:docMk/>
            <pc:sldMk cId="2606309802" sldId="257"/>
            <ac:spMk id="2" creationId="{B94B5CEF-8DF6-40E2-9545-74B021FC6291}"/>
          </ac:spMkLst>
        </pc:spChg>
        <pc:spChg chg="mod">
          <ac:chgData name="Ali Mashtizadeh" userId="852985977a022325" providerId="LiveId" clId="{9BB8DCAD-7EF5-4A50-813B-ECBED9E76E01}" dt="2017-09-07T16:39:06.496" v="284" actId="20577"/>
          <ac:spMkLst>
            <pc:docMk/>
            <pc:sldMk cId="2606309802" sldId="257"/>
            <ac:spMk id="3" creationId="{5D417D5D-DF23-46AE-9F8D-D1B21833F2C7}"/>
          </ac:spMkLst>
        </pc:spChg>
      </pc:sldChg>
      <pc:sldChg chg="modSp add">
        <pc:chgData name="Ali Mashtizadeh" userId="852985977a022325" providerId="LiveId" clId="{9BB8DCAD-7EF5-4A50-813B-ECBED9E76E01}" dt="2017-09-07T16:41:14.246" v="482" actId="20577"/>
        <pc:sldMkLst>
          <pc:docMk/>
          <pc:sldMk cId="182376903" sldId="258"/>
        </pc:sldMkLst>
        <pc:spChg chg="mod">
          <ac:chgData name="Ali Mashtizadeh" userId="852985977a022325" providerId="LiveId" clId="{9BB8DCAD-7EF5-4A50-813B-ECBED9E76E01}" dt="2017-09-07T16:40:15.026" v="336" actId="20577"/>
          <ac:spMkLst>
            <pc:docMk/>
            <pc:sldMk cId="182376903" sldId="258"/>
            <ac:spMk id="2" creationId="{91412B9C-EE9F-448F-9940-03AA562C7E94}"/>
          </ac:spMkLst>
        </pc:spChg>
        <pc:spChg chg="mod">
          <ac:chgData name="Ali Mashtizadeh" userId="852985977a022325" providerId="LiveId" clId="{9BB8DCAD-7EF5-4A50-813B-ECBED9E76E01}" dt="2017-09-07T16:41:14.246" v="482" actId="20577"/>
          <ac:spMkLst>
            <pc:docMk/>
            <pc:sldMk cId="182376903" sldId="258"/>
            <ac:spMk id="3" creationId="{A364A142-3BB9-40A7-9936-B29E3D85B090}"/>
          </ac:spMkLst>
        </pc:spChg>
      </pc:sldChg>
      <pc:sldChg chg="modSp add">
        <pc:chgData name="Ali Mashtizadeh" userId="852985977a022325" providerId="LiveId" clId="{9BB8DCAD-7EF5-4A50-813B-ECBED9E76E01}" dt="2017-09-07T16:43:29.212" v="855" actId="20577"/>
        <pc:sldMkLst>
          <pc:docMk/>
          <pc:sldMk cId="1544501741" sldId="259"/>
        </pc:sldMkLst>
        <pc:spChg chg="mod">
          <ac:chgData name="Ali Mashtizadeh" userId="852985977a022325" providerId="LiveId" clId="{9BB8DCAD-7EF5-4A50-813B-ECBED9E76E01}" dt="2017-09-07T16:41:30.224" v="513" actId="20577"/>
          <ac:spMkLst>
            <pc:docMk/>
            <pc:sldMk cId="1544501741" sldId="259"/>
            <ac:spMk id="2" creationId="{7AFEBEC1-B04F-41F8-96FC-575CF338B8DA}"/>
          </ac:spMkLst>
        </pc:spChg>
        <pc:spChg chg="mod">
          <ac:chgData name="Ali Mashtizadeh" userId="852985977a022325" providerId="LiveId" clId="{9BB8DCAD-7EF5-4A50-813B-ECBED9E76E01}" dt="2017-09-07T16:43:29.212" v="855" actId="20577"/>
          <ac:spMkLst>
            <pc:docMk/>
            <pc:sldMk cId="1544501741" sldId="259"/>
            <ac:spMk id="3" creationId="{68213427-9E76-4BEF-B2C7-247D9B62FA05}"/>
          </ac:spMkLst>
        </pc:spChg>
      </pc:sldChg>
      <pc:sldChg chg="modSp add">
        <pc:chgData name="Ali Mashtizadeh" userId="852985977a022325" providerId="LiveId" clId="{9BB8DCAD-7EF5-4A50-813B-ECBED9E76E01}" dt="2017-09-07T16:46:41.453" v="1365" actId="20577"/>
        <pc:sldMkLst>
          <pc:docMk/>
          <pc:sldMk cId="2707309086" sldId="260"/>
        </pc:sldMkLst>
        <pc:spChg chg="mod">
          <ac:chgData name="Ali Mashtizadeh" userId="852985977a022325" providerId="LiveId" clId="{9BB8DCAD-7EF5-4A50-813B-ECBED9E76E01}" dt="2017-09-07T16:43:44.649" v="884" actId="20577"/>
          <ac:spMkLst>
            <pc:docMk/>
            <pc:sldMk cId="2707309086" sldId="260"/>
            <ac:spMk id="2" creationId="{6AD692C4-FA6A-412A-8940-98A43A134DAB}"/>
          </ac:spMkLst>
        </pc:spChg>
        <pc:spChg chg="mod">
          <ac:chgData name="Ali Mashtizadeh" userId="852985977a022325" providerId="LiveId" clId="{9BB8DCAD-7EF5-4A50-813B-ECBED9E76E01}" dt="2017-09-07T16:46:41.453" v="1365" actId="20577"/>
          <ac:spMkLst>
            <pc:docMk/>
            <pc:sldMk cId="2707309086" sldId="260"/>
            <ac:spMk id="3" creationId="{D1790530-30CB-410D-89AA-61E9FBE689A9}"/>
          </ac:spMkLst>
        </pc:spChg>
      </pc:sldChg>
      <pc:sldChg chg="addSp delSp modSp add">
        <pc:chgData name="Ali Mashtizadeh" userId="852985977a022325" providerId="LiveId" clId="{9BB8DCAD-7EF5-4A50-813B-ECBED9E76E01}" dt="2017-09-07T16:53:20.297" v="1940" actId="313"/>
        <pc:sldMkLst>
          <pc:docMk/>
          <pc:sldMk cId="3023879911" sldId="261"/>
        </pc:sldMkLst>
        <pc:spChg chg="mod">
          <ac:chgData name="Ali Mashtizadeh" userId="852985977a022325" providerId="LiveId" clId="{9BB8DCAD-7EF5-4A50-813B-ECBED9E76E01}" dt="2017-09-07T16:47:35.226" v="1430" actId="20577"/>
          <ac:spMkLst>
            <pc:docMk/>
            <pc:sldMk cId="3023879911" sldId="261"/>
            <ac:spMk id="2" creationId="{B8EAA2EC-C24D-469C-BDD5-3EB0AA10A621}"/>
          </ac:spMkLst>
        </pc:spChg>
        <pc:spChg chg="mod">
          <ac:chgData name="Ali Mashtizadeh" userId="852985977a022325" providerId="LiveId" clId="{9BB8DCAD-7EF5-4A50-813B-ECBED9E76E01}" dt="2017-09-07T16:53:20.297" v="1940" actId="313"/>
          <ac:spMkLst>
            <pc:docMk/>
            <pc:sldMk cId="3023879911" sldId="261"/>
            <ac:spMk id="3" creationId="{5FC2587E-AFEB-480A-B3BC-844E5CDB318E}"/>
          </ac:spMkLst>
        </pc:spChg>
        <pc:spChg chg="add mod">
          <ac:chgData name="Ali Mashtizadeh" userId="852985977a022325" providerId="LiveId" clId="{9BB8DCAD-7EF5-4A50-813B-ECBED9E76E01}" dt="2017-09-07T16:49:23.421" v="1507" actId="1076"/>
          <ac:spMkLst>
            <pc:docMk/>
            <pc:sldMk cId="3023879911" sldId="261"/>
            <ac:spMk id="4" creationId="{D0667BD2-73CD-4D8F-A467-A782633F86BD}"/>
          </ac:spMkLst>
        </pc:spChg>
        <pc:spChg chg="add mod">
          <ac:chgData name="Ali Mashtizadeh" userId="852985977a022325" providerId="LiveId" clId="{9BB8DCAD-7EF5-4A50-813B-ECBED9E76E01}" dt="2017-09-07T16:49:02.611" v="1488" actId="313"/>
          <ac:spMkLst>
            <pc:docMk/>
            <pc:sldMk cId="3023879911" sldId="261"/>
            <ac:spMk id="5" creationId="{221FB330-213C-4BE3-8AC1-276159CB40B3}"/>
          </ac:spMkLst>
        </pc:spChg>
        <pc:spChg chg="add mod">
          <ac:chgData name="Ali Mashtizadeh" userId="852985977a022325" providerId="LiveId" clId="{9BB8DCAD-7EF5-4A50-813B-ECBED9E76E01}" dt="2017-09-07T16:49:02.611" v="1488" actId="313"/>
          <ac:spMkLst>
            <pc:docMk/>
            <pc:sldMk cId="3023879911" sldId="261"/>
            <ac:spMk id="6" creationId="{92C21371-6DE8-4665-9DD9-BF6FF64CF1C4}"/>
          </ac:spMkLst>
        </pc:spChg>
        <pc:spChg chg="add mod">
          <ac:chgData name="Ali Mashtizadeh" userId="852985977a022325" providerId="LiveId" clId="{9BB8DCAD-7EF5-4A50-813B-ECBED9E76E01}" dt="2017-09-07T16:49:02.611" v="1488" actId="313"/>
          <ac:spMkLst>
            <pc:docMk/>
            <pc:sldMk cId="3023879911" sldId="261"/>
            <ac:spMk id="7" creationId="{EA03587D-E20B-4A26-9A43-622A01BAF225}"/>
          </ac:spMkLst>
        </pc:spChg>
        <pc:spChg chg="add mod">
          <ac:chgData name="Ali Mashtizadeh" userId="852985977a022325" providerId="LiveId" clId="{9BB8DCAD-7EF5-4A50-813B-ECBED9E76E01}" dt="2017-09-07T16:49:20.566" v="1504" actId="1076"/>
          <ac:spMkLst>
            <pc:docMk/>
            <pc:sldMk cId="3023879911" sldId="261"/>
            <ac:spMk id="8" creationId="{F90C367D-1F4F-4E78-8445-BA5EA6C8A221}"/>
          </ac:spMkLst>
        </pc:spChg>
        <pc:spChg chg="add mod">
          <ac:chgData name="Ali Mashtizadeh" userId="852985977a022325" providerId="LiveId" clId="{9BB8DCAD-7EF5-4A50-813B-ECBED9E76E01}" dt="2017-09-07T16:49:37.236" v="1542" actId="1076"/>
          <ac:spMkLst>
            <pc:docMk/>
            <pc:sldMk cId="3023879911" sldId="261"/>
            <ac:spMk id="9" creationId="{2E44FF90-7013-45FA-ABCE-125E0C17FDD6}"/>
          </ac:spMkLst>
        </pc:spChg>
        <pc:spChg chg="add mod">
          <ac:chgData name="Ali Mashtizadeh" userId="852985977a022325" providerId="LiveId" clId="{9BB8DCAD-7EF5-4A50-813B-ECBED9E76E01}" dt="2017-09-07T16:49:55.461" v="1575" actId="1076"/>
          <ac:spMkLst>
            <pc:docMk/>
            <pc:sldMk cId="3023879911" sldId="261"/>
            <ac:spMk id="10" creationId="{51D708AA-886C-4ADA-9684-79F46C443C7D}"/>
          </ac:spMkLst>
        </pc:spChg>
        <pc:spChg chg="add mod">
          <ac:chgData name="Ali Mashtizadeh" userId="852985977a022325" providerId="LiveId" clId="{9BB8DCAD-7EF5-4A50-813B-ECBED9E76E01}" dt="2017-09-07T16:50:12.633" v="1589" actId="1076"/>
          <ac:spMkLst>
            <pc:docMk/>
            <pc:sldMk cId="3023879911" sldId="261"/>
            <ac:spMk id="11" creationId="{B4F0A1DB-9E0B-4580-AB98-5BD8535D8E92}"/>
          </ac:spMkLst>
        </pc:spChg>
        <pc:spChg chg="add del mod">
          <ac:chgData name="Ali Mashtizadeh" userId="852985977a022325" providerId="LiveId" clId="{9BB8DCAD-7EF5-4A50-813B-ECBED9E76E01}" dt="2017-09-07T16:50:43.153" v="1597" actId="478"/>
          <ac:spMkLst>
            <pc:docMk/>
            <pc:sldMk cId="3023879911" sldId="261"/>
            <ac:spMk id="14" creationId="{6A59274D-7441-4993-846D-60316AAC0F55}"/>
          </ac:spMkLst>
        </pc:spChg>
        <pc:cxnChg chg="add mod ord">
          <ac:chgData name="Ali Mashtizadeh" userId="852985977a022325" providerId="LiveId" clId="{9BB8DCAD-7EF5-4A50-813B-ECBED9E76E01}" dt="2017-09-07T16:50:32.796" v="1592" actId="208"/>
          <ac:cxnSpMkLst>
            <pc:docMk/>
            <pc:sldMk cId="3023879911" sldId="261"/>
            <ac:cxnSpMk id="13" creationId="{414618E9-4B18-4FB0-A421-AF3C957A3F38}"/>
          </ac:cxnSpMkLst>
        </pc:cxnChg>
      </pc:sldChg>
      <pc:sldChg chg="modSp add">
        <pc:chgData name="Ali Mashtizadeh" userId="852985977a022325" providerId="LiveId" clId="{9BB8DCAD-7EF5-4A50-813B-ECBED9E76E01}" dt="2017-09-07T16:56:00.392" v="2316" actId="20577"/>
        <pc:sldMkLst>
          <pc:docMk/>
          <pc:sldMk cId="1670755741" sldId="262"/>
        </pc:sldMkLst>
        <pc:spChg chg="mod">
          <ac:chgData name="Ali Mashtizadeh" userId="852985977a022325" providerId="LiveId" clId="{9BB8DCAD-7EF5-4A50-813B-ECBED9E76E01}" dt="2017-09-07T16:54:26.830" v="1962" actId="20577"/>
          <ac:spMkLst>
            <pc:docMk/>
            <pc:sldMk cId="1670755741" sldId="262"/>
            <ac:spMk id="2" creationId="{52D80577-3CC5-4862-B2B9-0DF834355E76}"/>
          </ac:spMkLst>
        </pc:spChg>
        <pc:spChg chg="mod">
          <ac:chgData name="Ali Mashtizadeh" userId="852985977a022325" providerId="LiveId" clId="{9BB8DCAD-7EF5-4A50-813B-ECBED9E76E01}" dt="2017-09-07T16:56:00.392" v="2316" actId="20577"/>
          <ac:spMkLst>
            <pc:docMk/>
            <pc:sldMk cId="1670755741" sldId="262"/>
            <ac:spMk id="3" creationId="{C058CD31-DD33-4204-ACAF-805DCA6CF36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0520E69E-EB13-40F6-AAC4-50E2759FF745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8F2A161-F5C2-47E0-AD2A-BDA54DC9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6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E69E-EB13-40F6-AAC4-50E2759FF745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A161-F5C2-47E0-AD2A-BDA54DC9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7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E69E-EB13-40F6-AAC4-50E2759FF745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A161-F5C2-47E0-AD2A-BDA54DC9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E69E-EB13-40F6-AAC4-50E2759FF745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A161-F5C2-47E0-AD2A-BDA54DC9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9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E69E-EB13-40F6-AAC4-50E2759FF745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A161-F5C2-47E0-AD2A-BDA54DC9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4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E69E-EB13-40F6-AAC4-50E2759FF745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A161-F5C2-47E0-AD2A-BDA54DC9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02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E69E-EB13-40F6-AAC4-50E2759FF745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A161-F5C2-47E0-AD2A-BDA54DC9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5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E69E-EB13-40F6-AAC4-50E2759FF745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A161-F5C2-47E0-AD2A-BDA54DC9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9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E69E-EB13-40F6-AAC4-50E2759FF745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A161-F5C2-47E0-AD2A-BDA54DC9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36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E69E-EB13-40F6-AAC4-50E2759FF745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8F2A161-F5C2-47E0-AD2A-BDA54DC9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2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0520E69E-EB13-40F6-AAC4-50E2759FF745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8F2A161-F5C2-47E0-AD2A-BDA54DC9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33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0520E69E-EB13-40F6-AAC4-50E2759FF745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78F2A161-F5C2-47E0-AD2A-BDA54DC9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5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azza.com/class/j7aoc9b46mc6q6" TargetMode="External"/><Relationship Id="rId2" Type="http://schemas.openxmlformats.org/officeDocument/2006/relationships/hyperlink" Target="https://cs.uwaterloo.ca/~mashti/cs854-f17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shti@uwaterloo.c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B3617-4A4F-4318-9B6E-1E7694BBFE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854:</a:t>
            </a:r>
            <a:br>
              <a:rPr lang="en-US" dirty="0"/>
            </a:br>
            <a:r>
              <a:rPr lang="en-US" dirty="0"/>
              <a:t>Advanced Topics in Operating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54BD8F-33AD-4A56-ACD4-C1D713CD2C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Instructor: Ali Mashtizadeh</a:t>
            </a:r>
          </a:p>
        </p:txBody>
      </p:sp>
    </p:spTree>
    <p:extLst>
      <p:ext uri="{BB962C8B-B14F-4D97-AF65-F5344CB8AC3E}">
        <p14:creationId xmlns:p14="http://schemas.microsoft.com/office/powerpoint/2010/main" val="4048621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AA2EC-C24D-469C-BDD5-3EB0AA10A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operating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2587E-AFEB-480A-B3BC-844E5CDB3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206" y="3938083"/>
            <a:ext cx="8065294" cy="182149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Applications run as user-level processes</a:t>
            </a:r>
          </a:p>
          <a:p>
            <a:r>
              <a:rPr lang="en-US" dirty="0"/>
              <a:t>Kernel manages hardware resources and security</a:t>
            </a:r>
          </a:p>
          <a:p>
            <a:r>
              <a:rPr lang="en-US" dirty="0"/>
              <a:t>Applications typically call the kernel through “system calls”</a:t>
            </a:r>
          </a:p>
          <a:p>
            <a:r>
              <a:rPr lang="en-US" dirty="0"/>
              <a:t>Application/Kernel transition is called a “context switch”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667BD2-73CD-4D8F-A467-A782633F86BD}"/>
              </a:ext>
            </a:extLst>
          </p:cNvPr>
          <p:cNvSpPr/>
          <p:nvPr/>
        </p:nvSpPr>
        <p:spPr>
          <a:xfrm>
            <a:off x="1303195" y="1993393"/>
            <a:ext cx="6459028" cy="1880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21FB330-213C-4BE3-8AC1-276159CB40B3}"/>
              </a:ext>
            </a:extLst>
          </p:cNvPr>
          <p:cNvSpPr/>
          <p:nvPr/>
        </p:nvSpPr>
        <p:spPr>
          <a:xfrm>
            <a:off x="1587261" y="2221865"/>
            <a:ext cx="1794294" cy="48307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C21371-6DE8-4665-9DD9-BF6FF64CF1C4}"/>
              </a:ext>
            </a:extLst>
          </p:cNvPr>
          <p:cNvSpPr/>
          <p:nvPr/>
        </p:nvSpPr>
        <p:spPr>
          <a:xfrm>
            <a:off x="3635562" y="2221864"/>
            <a:ext cx="1794294" cy="48307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A03587D-E20B-4A26-9A43-622A01BAF225}"/>
              </a:ext>
            </a:extLst>
          </p:cNvPr>
          <p:cNvSpPr/>
          <p:nvPr/>
        </p:nvSpPr>
        <p:spPr>
          <a:xfrm>
            <a:off x="5683863" y="2221863"/>
            <a:ext cx="1794294" cy="48307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0C367D-1F4F-4E78-8445-BA5EA6C8A221}"/>
              </a:ext>
            </a:extLst>
          </p:cNvPr>
          <p:cNvSpPr txBox="1"/>
          <p:nvPr/>
        </p:nvSpPr>
        <p:spPr>
          <a:xfrm>
            <a:off x="1587261" y="2933672"/>
            <a:ext cx="1647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Virtual Memory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44FF90-7013-45FA-ABCE-125E0C17FDD6}"/>
              </a:ext>
            </a:extLst>
          </p:cNvPr>
          <p:cNvSpPr txBox="1"/>
          <p:nvPr/>
        </p:nvSpPr>
        <p:spPr>
          <a:xfrm>
            <a:off x="2627065" y="3347066"/>
            <a:ext cx="1215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 System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D708AA-886C-4ADA-9684-79F46C443C7D}"/>
              </a:ext>
            </a:extLst>
          </p:cNvPr>
          <p:cNvSpPr txBox="1"/>
          <p:nvPr/>
        </p:nvSpPr>
        <p:spPr>
          <a:xfrm>
            <a:off x="4802980" y="3347066"/>
            <a:ext cx="285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Interprocess</a:t>
            </a:r>
            <a:r>
              <a:rPr lang="en-US" dirty="0"/>
              <a:t> Communication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F0A1DB-9E0B-4580-AB98-5BD8535D8E92}"/>
              </a:ext>
            </a:extLst>
          </p:cNvPr>
          <p:cNvSpPr txBox="1"/>
          <p:nvPr/>
        </p:nvSpPr>
        <p:spPr>
          <a:xfrm>
            <a:off x="3909007" y="2933672"/>
            <a:ext cx="1261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Networking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14618E9-4B18-4FB0-A421-AF3C957A3F38}"/>
              </a:ext>
            </a:extLst>
          </p:cNvPr>
          <p:cNvCxnSpPr/>
          <p:nvPr/>
        </p:nvCxnSpPr>
        <p:spPr>
          <a:xfrm>
            <a:off x="1440611" y="2841338"/>
            <a:ext cx="621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879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B5CEF-8DF6-40E2-9545-74B021FC6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D5D-DF23-46AE-9F8D-D1B21833F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Website: </a:t>
            </a:r>
            <a:r>
              <a:rPr lang="en-US" dirty="0">
                <a:hlinkClick r:id="rId2"/>
              </a:rPr>
              <a:t>https://cs.uwaterloo.ca/~mashti/cs854-f17/</a:t>
            </a:r>
            <a:endParaRPr lang="en-US" dirty="0"/>
          </a:p>
          <a:p>
            <a:endParaRPr lang="en-US" dirty="0"/>
          </a:p>
          <a:p>
            <a:r>
              <a:rPr lang="en-US" dirty="0"/>
              <a:t>Piazza: </a:t>
            </a:r>
            <a:r>
              <a:rPr lang="en-US" dirty="0">
                <a:hlinkClick r:id="rId3"/>
              </a:rPr>
              <a:t>https://piazza.com/class/j7aoc9b46mc6q6</a:t>
            </a:r>
            <a:endParaRPr lang="en-US" dirty="0"/>
          </a:p>
          <a:p>
            <a:endParaRPr lang="en-US" dirty="0"/>
          </a:p>
          <a:p>
            <a:r>
              <a:rPr lang="en-US" dirty="0"/>
              <a:t>Email: </a:t>
            </a:r>
            <a:r>
              <a:rPr lang="en-US" dirty="0">
                <a:hlinkClick r:id="rId4"/>
              </a:rPr>
              <a:t>mashti@uwaterloo.ca</a:t>
            </a:r>
            <a:endParaRPr lang="en-US" dirty="0"/>
          </a:p>
          <a:p>
            <a:endParaRPr lang="en-US" dirty="0"/>
          </a:p>
          <a:p>
            <a:r>
              <a:rPr lang="en-US" dirty="0"/>
              <a:t>All handouts and lecture notes will be online</a:t>
            </a:r>
          </a:p>
          <a:p>
            <a:pPr lvl="1"/>
            <a:r>
              <a:rPr lang="en-US" dirty="0"/>
              <a:t>Please print them yourselves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309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12B9C-EE9F-448F-9940-03AA562C7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Prerequirements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4A142-3BB9-40A7-9936-B29E3D85B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familiarity with C, UNIX, etc.</a:t>
            </a:r>
          </a:p>
          <a:p>
            <a:endParaRPr lang="en-US" dirty="0"/>
          </a:p>
          <a:p>
            <a:r>
              <a:rPr lang="en-US" dirty="0"/>
              <a:t>Have taken an undergraduate course in operating systems</a:t>
            </a:r>
          </a:p>
        </p:txBody>
      </p:sp>
    </p:spTree>
    <p:extLst>
      <p:ext uri="{BB962C8B-B14F-4D97-AF65-F5344CB8AC3E}">
        <p14:creationId xmlns:p14="http://schemas.microsoft.com/office/powerpoint/2010/main" val="182376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80577-3CC5-4862-B2B9-0DF834355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(tentative)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8CD31-DD33-4204-ACAF-805DCA6CF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25% Class Participation</a:t>
            </a:r>
          </a:p>
          <a:p>
            <a:r>
              <a:rPr lang="en-US" dirty="0"/>
              <a:t>25% Paper Summaries/Presentation</a:t>
            </a:r>
          </a:p>
          <a:p>
            <a:r>
              <a:rPr lang="en-US" dirty="0"/>
              <a:t>50% Project/Peer Reviews</a:t>
            </a:r>
          </a:p>
          <a:p>
            <a:endParaRPr lang="en-US" dirty="0"/>
          </a:p>
          <a:p>
            <a:r>
              <a:rPr lang="en-US" dirty="0"/>
              <a:t>Expectations:</a:t>
            </a:r>
          </a:p>
          <a:p>
            <a:pPr lvl="1"/>
            <a:r>
              <a:rPr lang="en-US" dirty="0"/>
              <a:t>Everyone must present papers in this class</a:t>
            </a:r>
          </a:p>
          <a:p>
            <a:pPr lvl="1"/>
            <a:r>
              <a:rPr lang="en-US" dirty="0"/>
              <a:t>Everyone must read and be ready to discuss every paper</a:t>
            </a:r>
          </a:p>
        </p:txBody>
      </p:sp>
    </p:spTree>
    <p:extLst>
      <p:ext uri="{BB962C8B-B14F-4D97-AF65-F5344CB8AC3E}">
        <p14:creationId xmlns:p14="http://schemas.microsoft.com/office/powerpoint/2010/main" val="1670755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38205-C57A-4376-96F3-D26780B89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291A1-9173-47D1-8285-8CE722F2E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Everyone must read every paper before class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~1 page response due by email or in class</a:t>
            </a:r>
          </a:p>
          <a:p>
            <a:pPr marL="640080" lvl="1" indent="-457200"/>
            <a:r>
              <a:rPr lang="en-US" dirty="0"/>
              <a:t>Any key ideas and tools you could use in other work?</a:t>
            </a:r>
          </a:p>
          <a:p>
            <a:pPr marL="640080" lvl="1" indent="-457200"/>
            <a:r>
              <a:rPr lang="en-US" dirty="0"/>
              <a:t>Anything you agree/disagree with? Or would do differently?</a:t>
            </a:r>
          </a:p>
          <a:p>
            <a:pPr marL="640080" lvl="1" indent="-457200"/>
            <a:r>
              <a:rPr lang="en-US" dirty="0"/>
              <a:t>Any assumptions you think do not apply today?</a:t>
            </a:r>
          </a:p>
        </p:txBody>
      </p:sp>
    </p:spTree>
    <p:extLst>
      <p:ext uri="{BB962C8B-B14F-4D97-AF65-F5344CB8AC3E}">
        <p14:creationId xmlns:p14="http://schemas.microsoft.com/office/powerpoint/2010/main" val="1857739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02028-9115-4089-ABBD-E25045510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E5AC6-A4C2-4852-B960-F5795E551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a small sized research project that you complete in the term with a group of 2-3 people</a:t>
            </a:r>
          </a:p>
          <a:p>
            <a:endParaRPr lang="en-US" dirty="0"/>
          </a:p>
          <a:p>
            <a:r>
              <a:rPr lang="en-US" dirty="0"/>
              <a:t>Write a one page proposal with your teammates</a:t>
            </a:r>
          </a:p>
          <a:p>
            <a:endParaRPr lang="en-US" dirty="0"/>
          </a:p>
          <a:p>
            <a:r>
              <a:rPr lang="en-US" dirty="0"/>
              <a:t>You could build a prototype system, expand an open source project, or conduct an evaluation of an existing system</a:t>
            </a:r>
          </a:p>
        </p:txBody>
      </p:sp>
    </p:spTree>
    <p:extLst>
      <p:ext uri="{BB962C8B-B14F-4D97-AF65-F5344CB8AC3E}">
        <p14:creationId xmlns:p14="http://schemas.microsoft.com/office/powerpoint/2010/main" val="2800287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825D1-5C91-4EB7-9D61-84C1A0B9C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C6F0C-7990-4917-90E4-ACC42B97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Synchronization &amp; Multi-core</a:t>
            </a:r>
          </a:p>
          <a:p>
            <a:r>
              <a:rPr lang="en-US" dirty="0"/>
              <a:t>Language-driven Design</a:t>
            </a:r>
          </a:p>
          <a:p>
            <a:r>
              <a:rPr lang="en-US" dirty="0"/>
              <a:t>Security</a:t>
            </a:r>
          </a:p>
          <a:p>
            <a:r>
              <a:rPr lang="en-US" dirty="0"/>
              <a:t>Storage and File Systems</a:t>
            </a:r>
          </a:p>
          <a:p>
            <a:r>
              <a:rPr lang="en-US" dirty="0"/>
              <a:t>Virtual Machines</a:t>
            </a:r>
          </a:p>
        </p:txBody>
      </p:sp>
    </p:spTree>
    <p:extLst>
      <p:ext uri="{BB962C8B-B14F-4D97-AF65-F5344CB8AC3E}">
        <p14:creationId xmlns:p14="http://schemas.microsoft.com/office/powerpoint/2010/main" val="3173491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EBEC1-B04F-41F8-96FC-575CF338B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operating system?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13427-9E76-4BEF-B2C7-247D9B62F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Provides abstractions for the programmer</a:t>
            </a:r>
          </a:p>
          <a:p>
            <a:endParaRPr lang="en-US" dirty="0"/>
          </a:p>
          <a:p>
            <a:r>
              <a:rPr lang="en-US" dirty="0"/>
              <a:t>Hides the details of hardware</a:t>
            </a:r>
          </a:p>
          <a:p>
            <a:pPr lvl="1"/>
            <a:r>
              <a:rPr lang="en-US" dirty="0"/>
              <a:t>Manages hardware resources</a:t>
            </a:r>
          </a:p>
          <a:p>
            <a:pPr lvl="1"/>
            <a:r>
              <a:rPr lang="en-US" dirty="0"/>
              <a:t>Providing higher level interfaces</a:t>
            </a:r>
          </a:p>
          <a:p>
            <a:endParaRPr lang="en-US" dirty="0"/>
          </a:p>
          <a:p>
            <a:r>
              <a:rPr lang="en-US" dirty="0"/>
              <a:t>Provides protection</a:t>
            </a:r>
          </a:p>
          <a:p>
            <a:pPr lvl="1"/>
            <a:r>
              <a:rPr lang="en-US" dirty="0"/>
              <a:t>Prevent one process/user damaging another process/user’s stuff</a:t>
            </a:r>
          </a:p>
        </p:txBody>
      </p:sp>
    </p:spTree>
    <p:extLst>
      <p:ext uri="{BB962C8B-B14F-4D97-AF65-F5344CB8AC3E}">
        <p14:creationId xmlns:p14="http://schemas.microsoft.com/office/powerpoint/2010/main" val="1544501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692C4-FA6A-412A-8940-98A43A134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study operating systems?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90530-30CB-410D-89AA-61E9FBE68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Operating systems are a maturing field</a:t>
            </a:r>
          </a:p>
          <a:p>
            <a:pPr lvl="1"/>
            <a:r>
              <a:rPr lang="en-US" dirty="0"/>
              <a:t>Most people use a handful of mature OSes: Windows, Mac OS, Linux, FreeBSD, etc.</a:t>
            </a:r>
          </a:p>
          <a:p>
            <a:endParaRPr lang="en-US" dirty="0"/>
          </a:p>
          <a:p>
            <a:r>
              <a:rPr lang="en-US" dirty="0"/>
              <a:t>Improving performance, power utilization, and security are all OS issues</a:t>
            </a:r>
          </a:p>
          <a:p>
            <a:endParaRPr lang="en-US" dirty="0"/>
          </a:p>
          <a:p>
            <a:r>
              <a:rPr lang="en-US" dirty="0"/>
              <a:t>Virtual machines, embedded devices, </a:t>
            </a:r>
            <a:r>
              <a:rPr lang="en-US" dirty="0" err="1"/>
              <a:t>unikernels</a:t>
            </a:r>
            <a:r>
              <a:rPr lang="en-US" dirty="0"/>
              <a:t> provide opportunities for rethinking operating systems again</a:t>
            </a:r>
          </a:p>
        </p:txBody>
      </p:sp>
    </p:spTree>
    <p:extLst>
      <p:ext uri="{BB962C8B-B14F-4D97-AF65-F5344CB8AC3E}">
        <p14:creationId xmlns:p14="http://schemas.microsoft.com/office/powerpoint/2010/main" val="2707309086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67</TotalTime>
  <Words>363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 Light</vt:lpstr>
      <vt:lpstr>Metropolitan</vt:lpstr>
      <vt:lpstr>CS 854: Advanced Topics in Operating Systems</vt:lpstr>
      <vt:lpstr>Overview</vt:lpstr>
      <vt:lpstr>Prerequirements</vt:lpstr>
      <vt:lpstr>Grading (tentative)</vt:lpstr>
      <vt:lpstr>Paper Reading</vt:lpstr>
      <vt:lpstr>Group Project</vt:lpstr>
      <vt:lpstr>Course Topics</vt:lpstr>
      <vt:lpstr>What is an operating system?</vt:lpstr>
      <vt:lpstr>Why study operating systems?</vt:lpstr>
      <vt:lpstr>Typical operating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Mashtizadeh</dc:creator>
  <cp:lastModifiedBy>Ali Mashtizadeh</cp:lastModifiedBy>
  <cp:revision>6</cp:revision>
  <dcterms:created xsi:type="dcterms:W3CDTF">2017-09-07T16:29:45Z</dcterms:created>
  <dcterms:modified xsi:type="dcterms:W3CDTF">2017-09-08T02:09:55Z</dcterms:modified>
</cp:coreProperties>
</file>