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581" r:id="rId4"/>
    <p:sldId id="582" r:id="rId5"/>
    <p:sldId id="583" r:id="rId6"/>
    <p:sldId id="584" r:id="rId7"/>
    <p:sldId id="585" r:id="rId8"/>
    <p:sldId id="599" r:id="rId9"/>
    <p:sldId id="609" r:id="rId10"/>
    <p:sldId id="587" r:id="rId11"/>
    <p:sldId id="610" r:id="rId12"/>
    <p:sldId id="611" r:id="rId13"/>
    <p:sldId id="612" r:id="rId14"/>
    <p:sldId id="589" r:id="rId15"/>
    <p:sldId id="590" r:id="rId16"/>
    <p:sldId id="591" r:id="rId17"/>
    <p:sldId id="602" r:id="rId18"/>
    <p:sldId id="592" r:id="rId19"/>
    <p:sldId id="605" r:id="rId20"/>
    <p:sldId id="606" r:id="rId21"/>
    <p:sldId id="593" r:id="rId22"/>
    <p:sldId id="6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70C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92 6361,'38'-23'2810,"-37"23"-2585,-1-1 1,1 0-1,0 0 0,0 0 0,0 0 0,0 0 1,-1 0-1,1 0 0,0 0 0,-1 0 0,1 0 0,-1-1 1,1 1-1,-1 0 0,0 0 0,1-2 0,1-4 1146,6-7 288,1-2-268,-3 8-715,-3 3 2997,-5 8-3293,-11 19-25,-4 12-163,4-11-107,-10 16 202,-22 53 1,26-43 77,3 2 0,-16 76 1,-1 109 509,31-210-795,0 0 10,-1 0-1,-7 28 1,7-48-105,-1-5-344,4-2 250,-1 1 0,1-1 0,-1 0 0,1 1 1,-1-1-1,1 0 0,0 0 0,-1 1 0,1-1 1,0 0-1,-1 0 0,1 0 0,0-1 0,-2-11-1682,0-1-1,1-14 1,1-13 119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11498,'30'29'7195,"-1"1"-4037,34 32-785,44 27-733,-60-52-1241,-1 3 1,46 52-1,-82-79-613,-9-10-656,-6-6-392,-3-5 455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36 10290,'7'-6'1774,"0"-1"1,1 1-1,-1 0 0,11-5 0,-21 11 1927,-14 1-2626,7 2-870,0-1 1,0 2-1,1 0 0,-1 0 0,-15 9 1,-42 33 48,46-31-130,-81 51 503,99-64-594,-1 0 42,0 0 1,0 1-1,1 0 1,-5 3-1,8-6-49,-1 1-1,0 0 1,1-1 0,-1 1-1,0 0 1,1 0 0,-1 0-1,1 0 1,-1 0-1,1 0 1,0 0 0,-1 0-1,1 0 1,0 0 0,0 0-1,-1 0 1,1 0-1,0 0 1,0 0 0,0 0-1,0 0 1,0 0-1,1 2 1,0 0 9,1 0 0,-1-1 0,1 1 0,0 0 0,-1 0 0,1-1 0,0 0-1,1 1 1,-1-1 0,0 0 0,1 0 0,-1 0 0,4 2 0,3 2 7,0-1 0,17 7 0,-6-6-105,0 0 1,0-2-1,0 0 1,1-1-1,24 0 0,-2 1-163,-35-4 364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1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12675,'-8'6'5225,"15"-2"-2777,2-4-543,7 4-33,4-4-416,4 0-703,1 0-273,-2 0-128,4 0-288,-2 0-672,0 0-3609,2-8 2864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5057,'17'-50'3501,"-12"36"-338,-2 11-139,-2 3-2699,-1 1-1,1 0 1,-1 0-1,0 0 0,1 0 1,-1 0-1,0 0 1,0 0-1,1 0 1,-1 0-1,0 1 1,1 2-132,3 33 1851,1 68 0,-4-32-1115,3 26-61,4 65-49,-4-115-684,12 221 114,-11-192-439,-4-62-142,-2-12-499,-1-12-1139,-6-24 1114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2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 8818,'4'-3'1119,"-2"0"-598,1 1 0,-1 0 0,1 0 0,-1 0 1,1 0-1,0 0 0,0 1 0,0-1 0,0 1 0,0 0 0,0 0 0,1 0 1,-1 0-1,0 0 0,0 1 0,7-1 0,-1 2-118,0 1 0,0-1 0,0 1 1,0 1-1,0 0 0,0 0 0,-1 1 0,15 8 0,-3 0 246,0 1-1,24 21 0,-38-29-527,-1 1 0,1-1 0,-1 1 1,0 0-1,8 12 0,-11-15-93,0 0 1,-1 0-1,0 0 1,0 1-1,0-1 1,0 0-1,0 0 1,0 1-1,-1-1 1,0 0-1,0 1 1,0-1-1,0 1 1,0-1-1,-1 0 1,0 4-1,-1 0 9,-1-1 1,1 0-1,-1-1 0,0 1 0,0 0 0,-1-1 1,0 0-1,0 1 0,0-2 0,-1 1 1,1 0-1,-1-1 0,0 0 0,-11 7 0,5-5-6,0 0 0,0 0-1,0-1 1,-1 0-1,0-1 1,-22 4-1,20-6-337,0-1 1,-1 0-1,-14-2 0,14 0 189,0 1 1,-16 2-1,19 0 463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3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29 5417,'-1'-11'3064,"-2"-2"5048,3 13-7762,0-1-247,0 1-1,0 0 0,0 0 0,0 0 0,0-1 0,-1 1 0,1 0 0,0 0 1,0 0-1,0-1 0,0 1 0,-1 0 0,1 0 0,0 0 0,0 0 0,0 0 1,-1 0-1,1-1 0,0 1 0,0 0 0,0 0 0,-1 0 0,1 0 0,0 0 0,0 0 1,-1 0-1,1 0 0,0 0 0,0 0 0,-1 0 0,1 0 0,0 0 0,0 0 1,-1 0-1,-22 4 499,9-1-439,0 1 0,0 0 0,0 1 0,-18 10 0,20-8-39,-130 64 1366,138-70-1409,-1 1 59,1 0 0,-1 0 0,-7 5 0,11-6-100,0-1-1,1 1 1,-1 0-1,0-1 1,1 1 0,-1 0-1,0-1 1,1 1 0,-1 0-1,0 0 1,1-1 0,-1 1-1,1 0 1,0 0-1,-1 0 1,1 0 0,0 0-1,-1 0 1,1 0 0,0 0-1,0 0 1,0 0 0,0 0-1,0-1 1,0 1-1,0 2 1,1 0 27,0-1-1,1 1 1,-1-1 0,0 1-1,1-1 1,-1 0 0,1 1-1,0-1 1,0 0 0,0 0 0,0 0-1,0 0 1,3 1 0,5 4 190,19 9 0,-1-4-60,1-1 0,0-1-1,52 10 1,-65-17-275,0-1 0,28 0 0,-40-2 247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9466,'10'17'4673,"-4"-9"-1376,10 0-1577,2-1 249,5-1-665,7 1-320,-4-2-464,4 2-168,-12-1-96,-7 0-464,-3 0-968,1-2-560,2 3 855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21 875 8666,'-16'25'3790,"12"-20"-552,3-6-1333,4-10 2485,32-63-3001,1-1-979,69-180-101,-80 186-283,26-125 0,-38 103 4,-12 80-19,-1 0 0,0 0 0,-1 1-1,0-1 1,-1 1 0,-4-16 0,5 23-7,0 1 1,0-1-1,0 1 1,0-1-1,-1 1 1,1 0 0,-1-1-1,1 1 1,-1 0-1,0 0 1,0 0-1,0 0 1,0 0 0,0 0-1,0 1 1,-1-1-1,-2-1 1,3 2-1,-1 0-1,1 1 1,0-1 0,-1 1-1,1-1 1,-1 1-1,1 0 1,0 0 0,-1 0-1,1 0 1,-1 0 0,1 1-1,0-1 1,-1 1-1,1-1 1,0 1 0,-1 0-1,1 0 1,0 0 0,-3 2-1,1-1 5,0 1 0,-1 0-1,2 1 1,-1-1 0,0 1 0,1-1-1,0 1 1,-1 0 0,1 1-1,1-1 1,-5 8 0,2 1 23,0 0 1,1 0-1,-5 20 1,4-1 105,0 0-1,3 1 1,2 63 0,23 97 530,-17-156-523,2-2 0,2 1 0,26 64 0,-29-86-110,0-1 0,1 1-1,0-1 1,20 22 0,-21-27-29,1-1 0,0 0 0,0 0 0,0-1 0,1 0 0,0-1 0,0 1 0,11 3 0,-16-7-58,-1-1-1,1 0 0,0 1 1,0-1-1,-1-1 0,1 1 1,0 0-1,0-1 0,0 0 1,0 0-1,0 0 0,0-1 1,0 1-1,0-1 0,5-2 1,-3 1-25,0-1 1,0-1 0,6-4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6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34 11522,'-15'-6'4537,"10"1"-2744,4 2-353,5 2 192,-4 1-231,0 0-529,18-1-216,51-5-440,-29 2-104,15-1 144,3 2-384,-12 3-1456,0 7 1208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10666,'-6'18'6216,"6"0"-3386,6 19-1269,-3-24-600,23 86 1243,-21-84-2100,1 0 0,0-1 0,1 0-1,13 20 1,-19-32-104,0-1 0,0 1-1,0-1 1,0 0 0,0 1-1,0-1 1,0 0 0,1 0-1,-1 1 1,0-1 0,1 0-1,-1 0 1,1-1 0,-1 1-1,1 0 1,0 0 0,-1-1 0,1 1-1,0-1 1,-1 1 0,1-1-1,0 0 1,0 0 0,-1 0-1,1 0 1,0 0 0,0 0-1,-1 0 1,1-1 0,0 1-1,0-1 1,1 0 0,2-1-37,0 0 1,0-1 0,0 0 0,-1 0 0,1 0 0,-1 0-1,0-1 1,0 0 0,0 1 0,6-10 0,1-2-227,16-31 1,-27 45 247,13-19-80,-12 19 97,-1 1-1,0-1 0,1 1 0,-1-1 0,1 1 0,-1-1 0,0 1 0,1-1 0,-1 1 0,1 0 1,-1-1-1,1 1 0,0 0 0,-1 0 0,1-1 0,-1 1 0,1 0 0,-1 0 0,1 0 1,0-1-1,-1 1 0,1 0 0,-1 0 0,1 0 0,0 0 0,-1 0 0,1 0 0,-1 1 0,1-1 1,0 0-1,-1 0 0,1 0 0,-1 1 0,2-1 0,-1 1 20,0 1 0,1-1-1,-1 1 1,0-1 0,0 1 0,0-1 0,0 1-1,0 0 1,0-1 0,0 1 0,0 2-1,7 24 277,-4-13-100,0-4 2,-1 0-1,2-1 1,0 1 0,0-1-1,1-1 1,0 1 0,0-1 0,16 17-1,-22-25-179,1-1-1,0 1 1,-1 0-1,1 0 0,0-1 1,0 1-1,-1-1 1,1 1-1,0 0 1,0-1-1,0 0 0,0 1 1,0-1-1,0 1 1,0-1-1,0 0 1,0 0-1,0 0 0,0 1 1,0-1-1,0 0 1,0 0-1,0-1 1,0 1-1,0 0 0,0 0 1,0 0-1,0-1 1,0 1-1,0 0 1,-1-1-1,1 1 0,0-1 1,0 1-1,0-1 1,0 1-1,0-1 1,-1 0-1,1 1 0,0-1 1,-1 0-1,1 0 1,0 0-1,3-4 19,-1 0-1,0 1 1,-1-1-1,1 0 1,-1 0-1,0 0 1,2-9-1,0-3 29,1-19-1,-1 6-86,-2-24-2649,-3 49 1587,1 4 812,0 1-1,0-1 1,0 1-1,0-1 1,0 1-1,0-1 1,0 1-1,0-1 1,0 1-1,0-1 1,0 0 0,0 1-1,1-1 1,-1 1-1,0-1 1,0 1-1,1-1 1,7-9-1591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10898,'0'0'229,"-1"1"0,1-1 0,0 0 0,-1 0 0,1 0 0,0 0 0,-1 1 0,1-1 0,0 0 0,0 0 0,-1 0 0,1 1-1,0-1 1,0 0 0,-1 1 0,1-1 0,0 0 0,0 1 0,0-1 0,0 0 0,-1 1 0,1-1 0,0 0 0,0 1 0,0-1 0,0 0 0,0 1 0,0-1-1,0 16 1859,1-7-911,-11 167 4407,0 2-4572,10-172-1002,0-2-5,2-15-381,2-8 250,11-29 1,-11 36 97,-1 3 8,0 1-1,1-1 0,6-11 0,-9 18 22,0 0 0,0 1-1,0-1 1,0 1 0,1-1-1,-1 1 1,0 0 0,1-1-1,-1 1 1,1 0 0,-1 0-1,1 0 1,0 0 0,-1 0 0,1 0-1,0 0 1,0 1 0,0-1-1,3 0 1,-4 1 10,1 0 0,-1 0 0,0 1 0,0-1 0,1 0 0,-1 1 0,0-1 0,0 1 0,0-1 0,0 1 0,0 0 0,0-1 0,0 1 0,0 0 0,0 0 0,0 0 0,0 0-1,0 0 1,0 0 0,0 0 0,-1 0 0,2 1 0,1 5 107,0-1-1,5 12 0,-7-15-67,3 5-6,0-1 0,0 0 0,0 0 1,1 0-1,0-1 0,1 1 0,-1-1 0,1-1 1,0 1-1,1-1 0,-1 0 0,1 0 0,0-1 1,0 0-1,1 0 0,-1-1 0,10 4 0,-13-6-39,1 0 0,-1-1-1,0 1 1,0-1 0,0 0 0,0 0-1,0 0 1,1-1 0,-1 1-1,0-1 1,0 0 0,0 0 0,0-1-1,0 1 1,-1-1 0,1 0-1,0 0 1,-1 0 0,1 0 0,-1 0-1,6-6 1,3-4-10,0 0-1,-1-1 1,18-27 0,-25 34 3,4-5 14,-1-1 1,-1 1 0,1-2 0,-2 1 0,6-20-1,-10 29 1,0 0-1,-1 0 0,0 0 1,0 0-1,0 0 0,0 0 1,0 0-1,0 0 0,-1 0 1,1 0-1,-1 0 0,0 0 1,0 0-1,0 0 0,-1 1 1,1-1-1,-1 0 0,1 1 1,-1-1-1,-3-3 0,4 5-3,-1-1 0,1 1-1,-1 0 1,1 0-1,-1 0 1,1 0 0,-1 0-1,0 0 1,1 0 0,-1 1-1,0-1 1,0 1 0,0-1-1,0 1 1,1 0-1,-1-1 1,0 1 0,0 0-1,0 0 1,0 0 0,0 1-1,0-1 1,1 0-1,-1 1 1,0-1 0,0 1-1,0 0 1,1-1 0,-1 1-1,0 0 1,1 0 0,-1 0-1,-2 3 1,0-1-9,0 0 1,1 1 0,0 0-1,-1 0 1,2 0-1,-1 0 1,0 0-1,1 1 1,-1-1 0,1 1-1,1 0 1,-1-1-1,1 1 1,-1 0 0,1 0-1,1 0 1,-1 0-1,1 0 1,0 0-1,0 0 1,0 0 0,1 0-1,-1 0 1,1 0-1,1 0 1,-1 0 0,1-1-1,-1 1 1,1 0-1,1-1 1,4 8-1,-5-9-4,1 1 0,0-1 0,0 0-1,0 0 1,1 0 0,-1 0 0,1-1-1,-1 1 1,1-1 0,0 0 0,0 0-1,0-1 1,5 2 0,-6-2-87,0 0 1,0-1 0,0 0-1,0 1 1,0-1 0,0 0-1,0-1 1,1 1 0,-1-1-1,0 1 1,0-1 0,0 0-1,0 0 1,-1 0 0,1 0-1,0-1 1,0 1 0,-1-1-1,5-2 1,20-21-2500,-21 18 1559,1 0 0,0 1 0,15-10 0,-20 15 913,0 0 0,1 0 0,-1 0 0,0 0 0,1 0 0,-1 0 0,1 0 0,0 1 0,-1 0 0,1-1 0,-1 1 1,1 0-1,0 0 0,-1 0 0,1 1 0,-1-1 0,1 1 0,3 0 0,-4 0 213,1 0 0,-1 0 0,1 1 0,-1-1 0,1 1 0,-1-1 0,1 1 0,-1 0 0,0 0 0,0 0 0,0 0 0,0 0 0,-1 0 0,1 1 0,0-1 0,-1 1 0,0-1 0,1 1 0,-1-1 0,1 5 0,0 0 651,0 1-1,-1-1 1,0 0 0,0 1 0,-1 0 0,0 10 0,0-17-660,0-1 0,0 1-1,0 0 1,0-1 0,0 1 0,-1 0-1,1-1 1,0 1 0,0 0 0,0-1 0,0 1-1,-1-1 1,1 1 0,0 0 0,-1-1-1,1 1 1,0-1 0,-2 2 0,2-2-53,0 0-1,0 0 1,-1 0 0,1 0 0,0 0-1,-1 0 1,1 0 0,0 0 0,-1 0-1,1-1 1,0 1 0,0 0 0,-1 0-1,1 0 1,0 0 0,-1 0 0,1 0-1,0-1 1,0 1 0,0 0 0,-1 0-1,1 0 1,0-1 0,0 1 0,-1 0-1,1-1 1,-2-1 27,0-1 0,0 1 0,1-1 1,-1 0-1,1 0 0,-2-4 0,1 0-43,0-1-1,1-1 1,0 1-1,0 0 1,1 0 0,0 0-1,0 0 1,1 0-1,0-1 1,4-12 0,-3 15-151,-1 0 0,2 0 0,-1 0 0,1 0 0,0 0 0,0 1 1,0-1-1,1 1 0,0 0 0,0 0 0,0 0 0,1 1 1,-1-1-1,7-3 0,-9 7-81,-1 0 1,0 0-1,0 0 0,1 1 1,-1-1-1,1 1 0,-1-1 1,0 1-1,1-1 0,-1 1 1,1 0-1,-1 0 0,1 0 1,-1-1-1,1 2 0,-1-1 1,1 0-1,-1 0 1,1 0-1,-1 1 0,0-1 1,1 0-1,-1 1 0,1 0 1,-1-1-1,2 2 0,8 8-972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 9786,'0'0'154,"0"0"0,0 0-1,-1-1 1,1 1 0,0 0 0,0 0 0,0 0-1,0 0 1,0-1 0,0 1 0,0 0 0,0 0-1,0 0 1,0 0 0,0-1 0,0 1 0,0 0-1,0 0 1,0 0 0,0 0 0,0-1 0,0 1-1,0 0 1,0 0 0,0 0 0,0-1 0,0 1-1,0 0 1,0 0 0,0 0 0,1 0 0,-1 0-1,0-1 1,0 1 0,0 0 0,0 0 0,0 0-1,0 0 1,1 0 0,-1 0 0,0-1 0,10 3 2594,15 9-1678,-21-9-454,52 27 894,-17-9-1027,47 17 1,-79-34-441,5 1 157,16 8 0,-27-12-180,0 1 1,-1-1 0,1 1-1,-1-1 1,1 0 0,0 1-1,-1-1 1,1 1 0,-1 0-1,1-1 1,-1 1 0,1-1-1,-1 1 1,0 0 0,1-1-1,-1 1 1,0 0 0,1-1-1,-1 1 1,0 0 0,0 0-1,0-1 1,0 1 0,0 0-1,1 0 1,-1-1 0,-1 1-1,1 0 1,0 0 0,0-1-1,0 1 1,0 0 0,0 0-1,-1-1 1,1 1 0,0 0-1,-1-1 1,1 1 0,0 0-1,-1-1 1,1 1 0,-1-1-1,0 2 1,-2 2 88,-1 0 1,0 1-1,0-1 0,-6 4 1,9-8-101,-13 11 143,0-1-1,-1 0 1,-25 11-1,-50 16-21,1 0-755,86-36 418,-8 5-473,10-6 621,1 0 0,0 0 0,0 0 0,0 0 1,-1 0-1,1 0 0,0 1 0,0-1 1,0 0-1,-1 0 0,1 0 0,0 0 0,0 0 1,0 0-1,0 1 0,-1-1 0,1 0 1,0 0-1,0 0 0,0 1 0,0-1 0,0 0 1,0 0-1,0 0 0,0 1 0,-1-1 0,1 0 1,0 0-1,0 1 0,0-1 0,0 0 1,0 1-1,9 2-917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8386,'21'81'3803,"-20"-78"-3531,-1-1-1,1 1 1,0-1-1,0 0 1,1 0-1,-1 0 0,0 0 1,1 0-1,2 3 1,-3-4-61,0 0 0,0 0 0,0-1 0,1 1 0,-1 0 1,0-1-1,0 1 0,1-1 0,1 1 0,2 1 399,-2-1-403,0 0-1,1 0 1,-1 0-1,0 0 1,1-1-1,-1 1 1,1-1 0,-1 0-1,1 0 1,-1 0-1,1-1 1,-1 1-1,1-1 1,-1 0-1,1 0 1,-1 0 0,0 0-1,1-1 1,-1 1-1,0-1 1,0 0-1,0 0 1,0 0-1,-1 0 1,6-5 0,2-4-127,0 0-1,-1 0 1,13-20 0,-19 25-68,1 0-1,-1-1 1,0 1-1,0-1 1,-1 0-1,0 1 1,0-1-1,-1 0 1,1-12-1,-1 18-6,-1 0-1,0-1 1,0 1-1,0-1 1,-1 1 0,1-1-1,0 1 1,-1-1-1,1 1 1,-1-1-1,1 1 1,-2-3-1,1 4 1,1-1 0,-1 1 0,1-1 0,-1 1-1,0-1 1,1 1 0,-1-1 0,0 1 0,0 0 0,1 0-1,-1-1 1,0 1 0,0 0 0,1 0 0,-1 0 0,0-1-1,0 1 1,0 0 0,1 0 0,-1 1 0,0-1 0,0 0-1,0 0 1,1 0 0,-1 0 0,-1 1 0,-2 0 80,0 1 0,0-1-1,0 1 1,1 0 0,-1 0 0,1 0 0,-1 0 0,1 1 0,0 0 0,0-1 0,0 1-1,0 0 1,0 0 0,1 1 0,0-1 0,-1 0 0,1 1 0,0 0 0,1-1 0,-1 1 0,1 0-1,-2 4 1,2-3 6,0 0 0,0-1 0,1 1 0,-1 0 0,1 0 0,0-1 0,0 1 0,1 0 0,-1 0 0,1-1 0,0 1 0,1-1 0,-1 1 0,1-1-1,0 1 1,0-1 0,0 0 0,0 0 0,5 5 0,-3-4-84,0 0 0,1-1 0,-1 1 0,1-1 0,0 0 0,1-1 0,-1 1 0,1-1 0,-1 0 0,8 2-1,-2-1-119,1-1 0,0 0 0,0 0 0,22 1 0,35-3-87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72 4241,'-40'-43'3287,"37"39"-1858,0-1 0,0 1 0,-3-9 0,5 10 2150,2 11-1090,0-6-2323,10 53 2326,4 58 0,-3 60-1093,4 44-700,-14-201-677,2 15 14,11 43 0,-15-72-114,0-1 0,0 0 1,1 0-1,-1 0 1,0 0-1,1 0 0,-1 0 1,1 0-1,-1 0 0,1 0 1,1 2-1,-2-3 28,0 0 0,1-1 0,-1 1 0,0 0 0,0 0 0,0 0-1,1-1 1,-1 1 0,0 0 0,0 0 0,0 0 0,0-1 0,1 1 0,-1 0 0,0 0 0,0-1 0,0 1-1,0 0 1,0 0 0,0-1 0,0 1 0,0 0 0,0 0 0,0-1 0,0 1 0,0 0 0,0-1 0,0 1-1,1-33-2709,-9-61-3264,-1 30 4326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9570,'1'-1'650,"0"-1"0,1 1 1,0 0-1,-1 0 0,1 0 0,0 0 0,-1 0 0,1 0 0,0 1 1,2-2-1,0 2-146,-1-1-1,0 1 1,0-1 0,0 1 0,6 1-1,2 0 71,0 1-1,18 6 1,-20-5 139,11 3-192,-1 0-1,1 1 1,-2 1 0,1 1-1,-1 1 1,25 17 0,-39-23-424,1 0 0,-1-1 0,0 1 0,5 8 0,-8-11-73,0 1 0,0-1 0,0 1 0,0 0 0,0-1 0,-1 1 0,1 0 0,-1-1 0,1 1 0,-1 0 0,0 0 0,1 0 0,-1-1-1,0 1 1,0 0 0,0 0 0,-1 0 0,1-1 0,-1 3 0,0-1 8,0 0 0,-1 0 0,0 0-1,1 0 1,-1 0 0,0-1 0,0 1 0,-1-1 0,1 1-1,-5 3 1,-28 19 182,26-20-202,1-1-1,-1 1 1,0-2 0,-14 5-1,17-6-123,0-1-1,1 1 1,-1-2 0,-1 1-1,1-1 1,0 1-1,0-2 1,-7 0 0,-5-4-1061,17 5 1100,1 0 0,-1-1 0,1 1 0,0 0 0,-1 0 0,1 0 0,0 0 0,-1 0 0,1-1 0,-1 1 0,1 0 0,0 0 0,0-1 0,-1 1 0,1 0 0,0 0 0,-1-1 0,1 1 0,0 0 0,0-1 0,0 1 0,-1 0 0,1-1 0,0 1 0,0 0 0,0-1 0,0 1 0,0-1 0,0 1 0,-1 0 0,1-1 0,0 1 0,0-1 0,0 1 0,0 0 0,1-1 0,-1 1 0,0-1 0,0 1 0,0 0 0,0-1 0,0 0 0,8-2-864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9074,'12'8'4737,"3"0"-1536,-2 1-673,-4 3-79,-6 3-673,-6 2-344,-11 2-695,-9 0-265,-2-2-240,0-2-256,1-11-1073,6-3-543,12-8 864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1 424 10042,'10'-6'4106,"-8"5"-3679,1 0-1,0-1 1,0 1-1,-1-1 1,1 0-1,-1 0 1,1 0-1,-1 0 1,0 0-1,0-1 1,0 1-1,0-1 1,0 1-1,2-5 1,22-44 51,-1-2-1,18-59 1,-39 98-457,0 0-1,-2 0 0,3-22 1,-5 31-16,0 0 0,0 0 0,0 0 1,0 0-1,-1 0 0,0 0 0,0 1 1,0-1-1,-1 0 0,1 1 0,-1-1 1,0 1-1,-5-7 0,6 9-4,1 1 0,-1 0 1,0 0-1,0 0 0,0 0 0,-1 0 0,1 0 0,0 0 1,0 0-1,0 0 0,-1 0 0,1 1 0,-1-1 0,1 0 1,0 1-1,-1-1 0,1 1 0,-1 0 0,1 0 0,-1-1 1,1 1-1,-1 0 0,1 0 0,-1 0 0,1 0 1,-1 1-1,1-1 0,-1 0 0,1 1 0,-1-1 0,1 1 1,0-1-1,-1 1 0,1 0 0,0-1 0,-1 1 0,1 0 1,0 0-1,0 0 0,-2 1 0,-2 4 47,1-1-1,0 1 1,0-1-1,0 1 1,0 0-1,1 0 1,-4 10-1,2-2 158,1 1 0,0 0 0,1 0 0,1 0-1,-1 20 1,2 0 464,5 41 0,-3-57-449,1 0-1,1 0 0,1 0 1,1-1-1,0 0 0,10 21 0,-13-34-255,1 0-1,0-1 1,0 1 0,0-1-1,1 0 1,-1 0-1,1 0 1,0 0-1,0-1 1,0 1-1,1-1 1,-1 0-1,1 0 1,0-1 0,0 1-1,-1-1 1,2 0-1,-1-1 1,0 1-1,0-1 1,1 0-1,-1 0 1,0-1 0,1 1-1,-1-1 1,1 0-1,-1-1 1,0 0-1,8-1 1,-5-1-112,1 0 0,9-4 0,-18 7 146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11 12595,'-10'-9'4543,"9"7"-1945,6 4-832,-5-2-1721,39 18 2748,73 28-1234,-96-41-1473,3 1 26,0 1 0,30 15 1,-48-22-107,0 1 1,1 0 0,-1 0 0,0-1-1,0 1 1,0 0 0,0 0-1,0 0 1,0 0 0,0 0 0,0 0-1,0 0 1,-1 0 0,1 1 0,0-1-1,-1 0 1,1 0 0,0 3-1,-1-3 1,0 0 0,0 0 0,0 1 0,0-1-1,0 0 1,-1 0 0,1 0 0,0 0-1,-1 0 1,1 1 0,-1-1 0,1 0-1,-1 0 1,1 0 0,-1 0 0,0 0 0,-1 1-1,-3 3 21,-1 0 0,0 0 0,-1 0 0,1-1 0,-9 5 0,12-7-21,-22 11-172,0-1-1,0-1 1,-1-1 0,0-2-1,-1 0 1,0-2-1,-34 4 1,59-10-296,1 0-1,-1 1 1,0-1 0,0 0-1,1-1 1,-1 1 0,0 0 0,-2-1-1,8 0-836</inkml:trace>
  <inkml:trace contextRef="#ctx0" brushRef="#br0" timeOffset="1">332 303 10634,'0'14'4833,"-14"-7"-1712,-5 4-721,-13 1-239,-4 0-417,-5 0-847,2-4-377,6 1-336,5-2-184,20-6-865,8 2-479,16-6 40,8-4 480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4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12819,'-11'0'5329,"6"24"-2801,-5 8-959,-4 20-25,-2 10-344,6 9-367,6 2-201,2-4-256,3-8-72,-1-12-168,5-7-40,3-16-64,-5-4-160,0-17-688,-3-5-465,-3-12-3392,7-3 3105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09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17 8234,'-23'-5'3080,"-1"1"1,1 0 0,-27 1-1,45 4-1446,9 1-820,10 1-284,37 2-43,95-4 0,-97-2-479,115-8-732,-157 9 459,-2-1-498,0 0-1,1 1 1,7 0 0,-13 0 739,0 0-1,0 0 1,0 0 0,0 0 0,0 0 0,0 0 0,0 0 0,0 1 0,1-1 0,-1 0-1,0 0 1,0 0 0,0 0 0,0 0 0,0 0 0,0 0 0,0 0 0,0 0-1,0 1 1,0-1 0,0 0 0,0 0 0,0 0 0,0 0 0,0 0 0,0 0-1,0 0 1,0 0 0,0 1 0,0-1 0,0 0 0,0 0 0,0 0 0,0 0-1,0 0 1,0 0 0,0 0 0,0 0 0,0 0 0,-1 0 0,1 1 0,0-1 0,0 0-1,0 0 1,0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7058,'-19'9'3792,"17"-3"-711,4-2-608,10 1-465,14 1-272,-4 0-455,12 0-217,7-2-416,0 0-176,6-2-192,-6-2-72,-3-2-24,-7 0-184,-12-4-824,-9 0-536,-14-1 720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11747,'0'13'5193,"8"11"-2777,-6 8-856,5 1-31,-1 20-617,6 2-240,-5 13-336,1 2-128,5-6-136,-9-5-16,7-17-8,-2-11-72,-6-16-672,2-9-472,-5-14 1512,0-9-680</inkml:trace>
  <inkml:trace contextRef="#ctx0" brushRef="#br0" timeOffset="1">179 35 9138,'5'11'4641,"4"5"-984,-1 9-865,-1 11-711,-2 7-337,1 11-752,-1 4-215,3 7-345,-1-5-144,1-13-144,-2-7-64,-2-18-128,0-6-288,-4-10-777,2-3-447,-4-11 864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 11554,'-25'13'5306,"-9"-1"-2762,-4 1-936,-2 3-111,-2 3-953,1-1-272,5 2-208,6-6-48,10-6-288,7-3-448,4-5-1129,10 0-495,14 4 1336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10218,'-1'-1'4441,"-1"0"-2232,1 1-17,0 0-352,2 34-343,2 33-641,-1-35-264,-3-14-360,6-7-72,-5-11-656,0-5-328,19-15 496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1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13403,'19'24'5321,"-12"-13"-3145,-2-5-807,14 8-209,-5-6-336,7-3-456,10 3-328,-2-7-744,-14 0 552</inkml:trace>
  <inkml:trace contextRef="#ctx0" brushRef="#br0" timeOffset="1">497 1 11875,'2'24'5297,"2"6"-2865,-1 10-823,-3 9-89,3 13-800,2 1-264,6 3-320,6-9-64,4-9 40,2-15-224,1-10-976,0-13-312,-12-12 679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12795,'-5'-1'5121,"8"5"-2897,2 0-823,-5-4-121,0 0-320,24 4-592,41 4-136,-26-14-456,-2-6-632,3 6 576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1 282 9634,'5'2'1168,"0"-1"0,0 0 0,0 0 0,1 0 0,9 0 1,-10-1-751,0-1 1,-1 1 0,1-1-1,-1 0 1,1-1 0,5-1-1,-4 0-297,-1 1-1,0-1 0,0 0 0,-1-1 0,1 1 0,-1-1 0,1 0 1,-1 0-1,0 0 0,-1-1 0,1 1 0,3-6 0,-4 4-72,0 0-1,0 0 1,0-1-1,-1 1 1,0-1-1,0 1 1,0-1-1,-1 1 1,0-1-1,0-10 1,-1 14-32,0 0 1,0-1 0,0 1-1,-1-1 1,1 1 0,-1-1-1,0 1 1,0 0 0,0 0-1,0-1 1,-1 1 0,0 0-1,1 0 1,-1 0 0,0 0-1,0 1 1,0-1-1,-1 1 1,1-1 0,-1 1-1,1 0 1,-5-3 0,5 4 11,0 0 1,0 0-1,-1 0 1,1 0-1,0 0 1,-1 1-1,1-1 1,0 1-1,-1 0 1,1-1-1,-1 1 1,1 0-1,-1 1 1,1-1-1,0 0 1,-1 1-1,1-1 1,0 1-1,-1 0 1,1 0-1,0-1 1,0 2-1,0-1 1,-4 3-1,3-2 21,0 0 0,1 0-1,-1 0 1,1 0-1,0 1 1,0-1-1,0 1 1,0 0 0,0-1-1,0 1 1,1 0-1,-1 0 1,1 0-1,0 0 1,0 1 0,0-1-1,0 6 1,0 2 52,1 1 1,0 0 0,1 0 0,2 13 0,-2-19-85,1 0 1,0 0 0,0 1 0,0-1 0,0-1-1,1 1 1,0 0 0,0-1 0,5 7 0,-6-10-19,1 1 1,-1-1-1,1 0 1,0 1 0,0-1-1,0 0 1,0-1-1,0 1 1,0 0-1,0-1 1,0 0 0,1 0-1,-1 0 1,5 1-1,5-1-23,0 1-1,21-2 0,6 0-28,-20 3 9,38 11 0,-43-10 59,1 0 1,-1-1 0,32 2 0,-47-5-13,1 0 0,-1 0 0,0 0 0,0 0 0,0 0 0,1 0 0,-1 0 0,0 0 0,0 0 0,1 0 0,-1 0 0,0 0 0,0-1 0,0 1 0,1 0 0,-1 0 0,0 0 0,0 0 0,0 0 0,0-1 0,1 1 0,-1 0 0,0 0 0,0 0 0,0-1 0,0 1 0,0 0 0,0 0 0,1 0 0,-1-1 0,0 1 0,0 0 0,0 0 0,0 0 0,0-1 0,0 1 0,0 0 0,0 0 0,0-1 0,0 1 0,0 0 0,0 0 0,0-1 1,0 1-1,0 0 0,-1 0 0,1 0 0,0-1 0,0 1 0,0 0 0,-6-13 64,5 13-61,-5-11 2,0 0 1,1 0 0,0 0 0,0 0 0,1-1 0,1 0 0,0 0-1,1 0 1,0 0 0,1 0 0,0 0 0,1 0 0,0-1 0,1 1 0,0 0-1,6-22 1,-5 24-135,0 1-1,2-1 0,-1 1 0,1 0 1,0 0-1,11-16 0,-15 24 13,1 0 0,-1 1 0,1-1 0,0 1 0,-1-1 0,1 0 0,0 1 0,-1-1 0,1 1 0,0-1 0,0 1 0,0 0 0,0-1 0,-1 1 0,1 0 0,0-1 0,0 1 0,0 0 0,0 0 0,0 0 0,0 0 0,0 0 0,-1 0 0,1 0 0,0 0 0,1 1 0,9 10-922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186 163 12395,'-48'-44'8392,"-19"-27"-6997,32 35-1023,34 35-370,1 0-1,-1 0 0,0 0 1,0 0-1,0 0 1,0 0-1,0 0 1,-1 1-1,1-1 1,0 0-1,-2 0 1,2 1-2,1 0 1,0 0-1,-1 1 1,1-1-1,-1 0 1,1 0-1,-1 1 1,1-1-1,0 0 1,-1 1-1,1-1 1,0 0-1,-1 1 1,1-1 0,0 1-1,-1-1 1,1 1-1,0-1 1,0 1-1,-1-1 1,1 0-1,0 1 1,0-1-1,0 1 1,0-1-1,0 1 1,0-1-1,0 1 1,0 0-1,-4 12 59,1 0 0,1 0 0,0 1-1,0-1 1,2 1 0,1 22-1,0-24 33,1 0-1,0 0 0,1-1 0,0 1 1,5 11-1,-7-20-78,0-1 1,1 1 0,-1-1-1,0 0 1,1 1-1,0-1 1,-1 0 0,1 0-1,0 0 1,0 0-1,0-1 1,0 1 0,1 0-1,-1-1 1,0 1-1,1-1 1,-1 0 0,1 0-1,-1 0 1,1 0-1,-1 0 1,1-1 0,0 1-1,-1-1 1,1 0-1,0 0 1,0 0 0,3 0-1,-3 0-9,0-1 1,0 0-1,0 0 1,0 0-1,0 0 0,0 0 1,0 0-1,0-1 0,-1 1 1,1-1-1,3-2 0,3-4 19,13-15-1,2-1 68,-24 24-71,0 0-1,1-1 1,-1 1-1,0 0 1,0 0-1,0-1 1,1 1 0,-1 0-1,0 0 1,0 0-1,1-1 1,-1 1-1,0 0 1,1 0-1,-1 0 1,0 0-1,0 0 1,1 0-1,-1-1 1,0 1 0,1 0-1,-1 0 1,0 0-1,1 0 1,-1 0-1,0 0 1,1 0-1,-1 0 1,0 0-1,1 1 1,-1-1 0,0 0-1,1 0 1,-1 0-1,0 0 1,0 0-1,1 0 1,-1 1-1,0-1 1,0 0-1,1 0 1,-1 1 0,0-1-1,0 0 1,1 0-1,-1 1 1,0-1-1,0 0 1,0 0-1,0 1 1,0-1-1,1 0 1,-1 1 0,3 20 897,-3-14-789,9 46 179,-9-53-334,2 5-193,-2-5 243,0 0-1,0 0 1,0 0-1,0 0 1,0 0 0,1 0-1,-1 0 1,0 0-1,0 0 1,0 0-1,0 0 1,0 0-1,0 0 1,1 0 0,-1 0-1,0 0 1,0 0-1,0 0 1,0 0-1,0 0 1,0 0-1,0 0 1,1 0-1,-1 0 1,0 0 0,0 0-1,0 0 1,0 0-1,0-1 1,0 1-1,0 0 1,0 0-1,0 0 1,0 0-1,0 0 1,1 0 0,-1 0-1,0 0 1,0-1-1,0 1 1,0 0-1,0 0 1,0 0-1,5-9 346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12723,'15'25'5953,"-5"9"-2832,-3 8-1289,-6 1-200,1 10-823,2 2-241,5 2-232,7 0-128,-7-14-144,5-11-32,-6-18-648,-7-11-425,4-16 2402,-14-5-1433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3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12611,'0'1'543,"0"0"0,0 0 0,0 0 0,0 0 0,1 0 0,-1 0 0,0 0 0,1-1 0,-1 1 0,0 0 0,1 0 1,-1 0-1,2 1 0,-1 0-130,0-1 0,1 0 1,-1 0-1,0 0 0,1 0 1,-1 0-1,3 1 0,2 1-117,1 0 0,-1-1 0,9 2 0,-6-1 392,10 2-480,1-1 0,-1-1-1,1-1 1,31 1 0,81-11-420,-94 4 25,-29 3 66,-1 1 0,1-1 0,0 2 0,-1-1 1,1 1-1,0 0 0,-1 1 0,1 0 0,-1 0 0,0 1 0,0 0 0,0 0 0,0 1 0,0 0 0,8 7 0,-13-9 155,0 1-1,0 0 1,0 0 0,-1 1 0,1-1-1,-1 0 1,0 1 0,0-1-1,0 1 1,-1 0 0,1-1-1,-1 1 1,0 0 0,0 0-1,0 0 1,-1 0 0,1 5-1,0 8 448,-1 0 1,-4 29-1,4-42-385,-1 1 1,0 5 152,0 0-1,-4 15 1,5-24-248,0-1 0,0 0 0,0 1 1,0-1-1,0 0 0,-1 1 0,1-1 1,0 0-1,0 1 0,0-1 0,0 0 1,0 1-1,-1-1 0,1 0 0,0 0 0,0 1 1,0-1-1,-1 0 0,1 0 0,0 0 1,0 1-1,-1-1 0,1 0 0,0 0 1,-1 0-1,0 1 0,1-2-21,0 1 0,-1 0 0,1 0 0,0 0 0,-1-1 0,1 1 0,0 0 0,-1-1 0,1 1 0,0 0 0,0-1 0,-1 1 0,1 0 0,0-1 0,0 1 0,0 0 0,-1-1 0,-7-23-1343,2-12-1241,3-2 1009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9650,'0'3'609,"1"-1"-1,0 1 1,0 0 0,0-1-1,0 1 1,0-1 0,0 1-1,1-1 1,-1 0-1,1 1 1,3 2 0,2 3 1121,15 11 0,-4-4-430,-14-11-1219,1 0-1,-1 0 1,0 0 0,0 1-1,-1-1 1,1 1-1,-1 0 1,0 0 0,0 1-1,-1-1 1,1 1 0,-1-1-1,-1 1 1,1 0 0,-1-1-1,1 8 1,-1 28 389,-1-20-122,6 40-1,-5-55-325,0 0 0,0 0 1,1-1-1,0 1 1,0-1-1,1 1 1,0-1-1,0 0 0,0 0 1,0 0-1,7 7 1,-9-11-25,0 0 1,1 1-1,-1-1 1,1 0-1,-1 0 1,1 0-1,-1 0 1,1 0-1,0 0 1,0-1-1,-1 1 0,1 0 1,0-1-1,0 0 1,0 1-1,0-1 1,-1 0-1,1 0 1,0 0-1,0 0 1,0 0-1,0 0 1,0-1-1,0 1 1,-1-1-1,1 1 1,0-1-1,0 0 1,-1 0-1,1 1 1,0-1-1,-1 0 1,1-1-1,2-1 1,0 0-46,0-1 0,-1 1 1,0-1-1,1 1 0,-1-1 1,-1 0-1,1 0 0,0 0 0,-1-1 1,0 1-1,0 0 0,2-8 0,-4 9-10,1 0 0,-1 0 0,0-1 0,0 1 0,0 0 0,0-1 0,-1 1 0,1 0 0,-1 0-1,0 0 1,0-1 0,0 1 0,0 0 0,0 0 0,-1 0 0,0 1 0,1-1 0,-1 0 0,0 1 0,0-1-1,-1 1 1,1-1 0,0 1 0,-6-4 0,0 0 30,-1 0 0,-1 1 0,1-1-1,-1 2 1,0-1 0,-11-2 0,10 3 311,-18-3 1,48 10 38,32 0 0,15 0-253,-52-1 41,1 0 0,-1 1 0,0 1 0,0 0-1,14 6 1,-20-6 0,-1-1 0,1 1 0,-1 1-1,0-1 1,0 1 0,0 1-1,-1-1 1,0 1 0,0 0 0,5 8-1,-7-9-58,0 2 0,-1-1-1,0 0 1,-1 1-1,1-1 1,-1 1 0,0 0-1,-1 0 1,0-1-1,0 1 1,0 0 0,-1 0-1,0 0 1,0 0-1,-2 9 1,-1-7 3,2-10-39,1-5-26,2-13-240,1 2-1,1-1 0,1 0 0,1 1 1,0-1-1,11-20 0,-13 29 148,1 0-1,0 0 0,11-14 1,-15 21 105,1 0-1,-1 1 1,1-1 0,-1 1 0,1-1-1,0 1 1,0-1 0,0 1 0,-1 0 0,1 0-1,0 0 1,1 0 0,-1 0 0,0 1 0,0-1-1,0 1 1,0-1 0,1 1 0,-1 0-1,0 0 1,0 0 0,3 0 0,-3 0 20,-1 1 1,0-1 0,0 0-1,0 1 1,0-1 0,1 1-1,-1-1 1,0 1 0,0-1-1,0 1 1,0 0 0,0 0-1,-1-1 1,1 1 0,0 0-1,0 0 1,0 0 0,-1 0-1,1 0 1,0 0 0,-1 0-1,1 0 1,-1 0 0,1 1-1,-1-1 1,0 0 0,1 0-1,-1 2 1,1 4 122,-1-1 1,1 1-1,-2-1 0,0 9 1,0-3 49,1 5-25,-1 33 345,1-45-576,0-1-1,1 0 0,0 1 0,0-1 1,0 0-1,0 0 0,1 0 0,-1 0 1,4 5-1,-5-8-12,1 0 0,-1-1 1,1 1-1,0 0 0,-1 0 0,1 0 1,0 0-1,0-1 0,0 1 0,0 0 0,0-1 1,1 1-1,-1 0 12,1-1 1,-1 0-1,0 0 0,1 1 1,-1-1-1,1 0 0,-1 0 1,3-1-1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4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 11490,'0'0'334,"0"-1"0,0 1 0,-1-1 0,1 1 0,0 0 0,0-1 0,0 1-1,0-1 1,0 1 0,0 0 0,-1-1 0,1 1 0,0 0 0,0-1 0,-1 1-1,1 0 1,0-1 0,-1 1 0,1 0 0,0-1 0,-1 1 0,1 0-1,0 0 1,-1 0 0,1-1 0,0 1 0,-1 0 0,1 0 0,-1 0 0,1 0-1,0 0 1,-1 0 0,1-1 0,-1 1 0,1 0 0,-1 0 0,1 0 0,0 1-1,-1-1 1,-2 3 536,1 3-756,-1 1-1,1-1 1,1 1 0,-1 0-1,1 0 1,0 0 0,0 8 0,1-9-44,0-1-21,0 1 0,0 0 0,0-1 0,1 1 0,0-1 0,1 1-1,-1-1 1,1 1 0,0-1 0,0 0 0,1 0 0,-1 0 0,5 6 0,-1-3 53,0 0 0,1-1 0,0 1 0,0-1-1,15 11 1,26 12 576,-47-29-660,-1-1 0,1 0 0,-1 1 0,1-1 0,0 0 0,-1 1 0,1-1 0,-1 1 0,1-1-1,-1 1 1,1-1 0,-1 1 0,1 0 0,-1-1 0,0 1 0,1-1 0,-1 1 0,0 0 0,1 1 0,-1-2-8,0 0 0,-1 1 1,1-1-1,0 0 0,0 1 0,0-1 0,-1 0 0,1 1 0,0-1 0,0 0 1,-1 0-1,1 1 0,0-1 0,0 0 0,-1 0 0,1 1 0,0-1 0,-1 0 1,1 0-1,-1 0 0,1 0 0,0 1 0,-1-1 0,0 0 0,-3 1 25,1 0 0,-1-1 0,0 1 0,0-1-1,-5 0 1,-1-2-391,-1 0 1,1 0-1,-1-1 0,-18-8 0,4 2-1060,2 2 590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65 9946,'-2'-1'389,"0"0"0,0-1 1,1 1-1,-1 1 0,0-1 0,0 0 0,0 0 1,0 1-1,0-1 0,0 1 0,0-1 0,0 1 0,0 0 1,-1 0-1,1 0 0,0 0 0,-3 1 0,2 0-90,-1 0 0,1 0-1,0 0 1,0 1-1,0 0 1,0-1-1,0 1 1,0 0 0,-4 4-1,0 1 29,0 1-1,1-1 0,0 1 1,0 0-1,1 0 1,-8 15-1,9-11-196,-1-1 0,1 1 1,1 1-1,0-1 0,1 0 0,0 1 0,1-1 0,0 1 0,1-1 1,1 1-1,0 0 0,1-1 0,0 1 0,0-1 0,9 23 0,-8-26-104,1 0-1,0 0 0,1-1 0,-1 1 1,2-1-1,-1 0 0,1-1 0,0 1 1,1-1-1,0 0 0,0-1 0,0 0 1,1 0-1,0 0 0,0-1 0,0 0 1,1-1-1,0 0 0,-1 0 0,2-1 1,12 4-1,-12-5-10,0-1 0,0 0-1,0 0 1,0-1 0,0 0 0,0-1 0,0 0-1,0-1 1,0 0 0,0 0 0,-1-1-1,13-5 1,-15 5-7,0-1 0,-1 0-1,1 0 1,-1 0 0,0-1 0,0 0 0,0 0-1,-1 0 1,0-1 0,0 0 0,0 0-1,-1 0 1,1 0 0,-2-1 0,1 0-1,5-13 1,-5 8 14,-1-1-1,0 0 0,-1 0 1,0 0-1,-1 0 1,0 0-1,-1 0 1,-1 0-1,0 0 1,-1 0-1,0 0 1,-1 0-1,0 0 1,-1 1-1,-1 0 1,0 0-1,0 0 1,-1 0-1,-10-13 0,9 16 4,-1 0-1,0 0 0,-1 1 1,0 0-1,0 1 1,-1-1-1,1 2 0,-2 0 1,-14-7-1,6 4-71,-1 1-1,-1 2 1,0-1-1,-26-3 1,46 10 41,-4-1-160,-1 0 0,1 1 0,-9-1 0,13 1 48,-1 1 1,1-1 0,0 0-1,0 0 1,0 0 0,0 1 0,0-1-1,-1 0 1,1 1 0,0-1-1,0 1 1,0-1 0,0 1-1,0 0 1,0-1 0,0 1-1,1 0 1,-1 0 0,0 0-1,0 0 1,0 0 0,1 0-1,-1 1 1,0-1-398,0 1 1,1 0-1,-1 0 1,1 0-1,0 0 0,-1 0 1,1 3-1,2 16-1787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4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65 9178,'-1'1'354,"1"-1"0,0 1 0,-1 0 0,1-1 0,-1 1 0,0-1 0,1 1 0,-1-1 0,1 1 0,-1-1 0,0 0 0,1 1 0,-1-1 0,0 1 0,0-1 0,1 0 0,-1 0 0,0 0 0,0 1 0,1-1 0,-2 0 0,0 0-15,1 0 0,-1 1 0,0-1 1,1 0-1,-1 1 0,1 0 0,0-1 1,-3 2-1,0 2-104,0-1 1,0 1-1,0 0 1,1 0-1,-1 0 0,1 1 1,0-1-1,-2 5 0,-2 3-138,2 0 0,-5 15-1,6-16-78,1 0 0,0 1-1,1-1 1,1 1-1,0 0 1,0-1 0,1 1-1,0 0 1,1-1 0,3 14-1,-3-19-16,1-1 0,-1 1-1,1 0 1,0-1 0,1 0 0,-1 1-1,1-1 1,0 0 0,0 0 0,1-1-1,-1 1 1,1-1 0,0 1-1,0-1 1,1 0 0,-1-1 0,1 1-1,0-1 1,0 0 0,0 0 0,0 0-1,7 1 1,-5-1 2,0-2-1,0 1 1,0-1 0,1 0-1,-1 0 1,0-1 0,1 0-1,-1 0 1,0-1 0,0 0-1,1 0 1,-1-1-1,0 0 1,0 0 0,10-5-1,-9 3 3,0 0 0,-1 0-1,1-1 1,-1 0 0,0-1-1,0 0 1,-1 0 0,0 0-1,0 0 1,0-1 0,-1 0-1,7-12 1,-6 8 7,-1 0 0,0 0-1,-1-1 1,-1 1 0,0-1 0,0 0 0,-1 0 0,0 0-1,-1-1 1,-1 1 0,0 0 0,-3-24 0,2 29-10,-1 0 1,1 0 0,-1 0 0,-1 0 0,1 0 0,-1 0-1,0 1 1,-1-1 0,1 1 0,-1 0 0,-1 0 0,1 0-1,-1 1 1,0 0 0,0 0 0,0 0 0,-1 0-1,0 1 1,0 0 0,0 0 0,0 0 0,-13-4 0,13 6-9,0 0 0,1 0 0,-1 1 0,0 0 0,0 0 1,0 1-1,0-1 0,0 1 0,0 1 0,0-1 0,0 1 1,-9 2-1,11-1-93,-1-1 0,1 1 0,1 0 0,-1 0 1,0 0-1,0 0 0,1 1 0,-1-1 0,1 1 0,0 0 0,0 0 1,0 0-1,0 1 0,0-1 0,1 1 0,-1 0 0,-2 7 1,-1 6-939,5-2 349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10 9538,'-3'-2'663,"0"1"0,1 0-1,-1 0 1,0 0 0,0 0 0,0 0 0,0 1-1,0-1 1,0 1 0,0 0 0,-5 0 0,4 1-370,1-1 1,-1 2-1,0-1 1,0 0-1,0 1 1,1-1 0,-1 1-1,-5 4 1,4-3-88,0 1 0,0 0 0,1 0 0,0 1 0,-1-1 0,1 1 0,-6 10 0,-21 43 594,20-35-606,-5 11-56,2 1 0,1 0 0,2 1 1,1 0-1,2 1 0,-7 72 1,12-37-80,3 0 1,14 122-1,1-101 100,28 101 0,42 86 297,-40-166-289,-37-99-132,0 0 1,0-1-1,2 0 1,20 24-1,-28-35-33,0-1 0,0 0 1,1 0-1,4 4 0,-7-6-11,1 0 0,-1 0 0,0 1 0,0-1 0,0 0 0,1 0 0,-1 0-1,0 0 1,0 0 0,0 0 0,1 0 0,-1 0 0,0 0 0,0 0 0,0 0 0,1 0 0,-1 0 0,0 0 0,0 0 0,0 0 0,1 0-1,-1 0 1,0-1 0,0 1 0,0 0 0,1 0 0,-1 0 0,3-10-578,-2-13-135,4-13 207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5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96 4769,'-8'-18'4723,"3"5"-2807,0 0 0,1-1 1,-4-14-1,7 18 2896,5 26-2032,5 27-2097,28 208 276,-29-174-863,3-1 0,27 96 0,-23-124-236,-13-44-662,-2-7-136,-2-12-909,-4-13-317,-3-15 988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9154,'1'-2'511,"0"-1"1,0 1-1,1 0 0,-1-1 1,1 1-1,-1 0 0,1 0 0,0 0 1,0 0-1,0 0 0,0 0 1,0 0-1,1 1 0,-1-1 1,5-2-1,-3 3-235,-1-1 0,1 1 1,0 0-1,0-1 0,-1 2 0,1-1 1,0 0-1,0 1 0,0 0 0,0 0 1,5 0-1,-2 2-10,1 0 1,-1 0 0,0 0-1,1 1 1,-1 0 0,0 0-1,-1 1 1,1 0 0,-1 0-1,7 6 1,2 2 278,-1 1 0,25 29-1,-30-32-375,-1 0-1,-1 1 1,0 0 0,8 16-1,-13-23-127,-1 0 1,1 0-1,-1 0 0,0 1 1,0-1-1,-1 0 0,1 7 1,-1-9-21,0 1 0,0-1 1,-1 1-1,1 0 1,-1-1-1,1 1 1,-1-1-1,0 1 1,0-1-1,0 1 1,-1-1-1,1 0 1,-2 3-1,-2 0 6,0 0-1,0 0 1,0-1-1,0 1 1,-1-1 0,0 0-1,1-1 1,-1 0 0,-1 0-1,1 0 1,-10 2-1,-2 1 16,-2-1-1,-33 4 0,49-9-57,0 1-87,0-1 1,0 0-1,0 1 0,0-1 0,0-1 1,-8 0-1,12 1 71,0 0 0,0 0 0,0 0 1,0 0-1,-1-1 0,1 1 0,0 0 0,0 0 0,0 0 0,-1 0 0,1 0 1,0 0-1,0 0 0,0 0 0,0-1 0,0 1 0,-1 0 0,1 0 0,0 0 1,0 0-1,0 0 0,0-1 0,0 1 0,0 0 0,0 0 0,0 0 1,0-1-1,0 1 0,0 0 0,0 0 0,0 0 0,0-1 0,0 1 0,0 0 1,0 0-1,0 0 0,0 0 0,0-1 0,0 1 0,0 0 0,0 0 1,0 0-1,0-1 0,0 1 0,0 0 0,0 0 0,0 0 0,0 0 0,1-1 1,-1 1-1,9-10-820,-8 9 635,21-17-483,8-2 284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6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12 483 8850,'0'0'216,"-1"0"1,1 0-1,-1 1 0,0-1 1,1 0-1,-1 0 1,1 0-1,-1 1 0,1-1 1,-1 0-1,1 1 0,-1-1 1,1 0-1,-1 1 1,1-1-1,0 1 0,-1-1 1,1 1-1,0-1 0,-1 1 1,1-1-1,0 1 1,0-1-1,-1 1 0,1-1 1,0 1-1,0 0 0,0-1 1,0 1-1,0-1 1,0 1-1,0 1 0,0-1 12,0 0-1,0 1 0,0-1 1,1 0-1,-1 0 0,1 0 1,-1 1-1,1-1 0,-1 0 1,1 0-1,0 0 0,-1 0 1,1 0-1,0 0 0,0 0 1,1 1-1,0-1-138,-1 0 0,1 0 1,-1 0-1,0-1 0,1 1 1,-1-1-1,1 1 0,-1-1 1,1 0-1,0 0 0,-1 1 0,1-1 1,-1 0-1,1 0 0,-1-1 1,1 1-1,0 0 0,-1 0 0,1-1 1,-1 1-1,1-1 0,-1 1 1,1-1-1,-1 0 0,2 0 1,2-2-37,0 0 0,1-1 0,-1 1 0,-1-1 0,7-5 0,4-9 41,0-1 0,16-24-1,-31 42-92,11-16 22,-1 0-1,0-1 1,-1-1 0,-1 1-1,-1-2 1,-1 1 0,7-35 0,-11 43-1,-1 0 0,0 0 0,0-1 0,-1 1 1,0 0-1,-1 0 0,-1 0 0,0 0 1,0 0-1,-1 0 0,0 1 0,-1-1 1,0 1-1,-1 0 0,-9-16 0,11 23 17,1-1 0,-1 1-1,0-1 1,0 1 0,-1 0-1,1 0 1,-1 0 0,1 1-1,-1-1 1,-7-2 0,9 4-4,1 0 0,-1 1 1,0-1-1,0 1 0,0-1 0,0 1 1,0 0-1,1 0 0,-1 0 0,0 0 1,0 0-1,0 0 0,0 0 0,0 1 0,0-1 1,1 1-1,-1-1 0,0 1 0,0 0 1,1 0-1,-1 0 0,0 0 0,1 0 1,-1 0-1,1 0 0,-1 0 0,-1 2 1,-1 2 60,0 0 0,1 1 0,-1-1 0,1 1 0,0-1 0,0 1 0,1 0 0,-4 10 0,-9 53 379,12-46-322,0 1 1,2 0-1,0 0 1,2 0-1,1 0 0,0 0 1,7 26-1,-4-33-61,0 1 0,1-1 0,0 0-1,2 0 1,0-1 0,0 0-1,2 0 1,0-1 0,1 0-1,12 13 1,-16-21-71,0-1-1,1 1 1,-1-1-1,1-1 1,0 1 0,14 5-1,-16-8-100,0 0 0,0-1 1,0 0-1,0 0 0,1-1 0,-1 0 0,1 0 0,-1 0 0,1-1 0,9 0 0,0-4 646,-7-4-373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8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52 493 5089,'-5'2'894,"0"1"0,0-1 0,0 1 0,1 0-1,-7 5 1,3-2 163,0 1 2679,11-12-626,1 0-2225,17-20-369,-8 11-376,0-1 0,-1-1 0,-1 0-1,0-1 1,10-22 0,-6 6 20,20-63 1,-31 81-132,0 0 1,-1 0 0,-1 0-1,-1 0 1,0 0 0,-2-30-1,0 39 5,0-1 0,0 0 0,0 1 0,-1-1 0,0 1 0,-1-1 0,1 1 0,-1 0 0,0 0 0,-1 0 0,1 0 0,-1 1 0,0-1 0,-6-4 0,9 9 5,0-1 0,-1 1 0,1 0 1,-1 0-1,1 0 0,-1 0 0,0 0 0,1 0 1,-1 0-1,0 1 0,0-1 0,1 1 1,-1-1-1,0 1 0,0 0 0,0-1 1,0 1-1,0 0 0,1 0 0,-1 1 0,0-1 1,0 0-1,0 0 0,0 1 0,0-1 1,1 1-1,-1 0 0,0 0 0,1-1 1,-1 1-1,0 0 0,1 0 0,-1 1 0,1-1 1,-3 2-1,0 1 20,1 1 0,-1-1 0,1 1 1,0-1-1,0 1 0,1 0 0,-1 0 0,1 1 0,0-1 1,1 0-1,-1 1 0,1-1 0,-1 6 0,0 7 37,1 1-1,2 31 1,2-18-62,0-1 0,2 0 1,1 0-1,2 0 0,19 49 0,-24-72-39,0-1 0,1 0-1,0 0 1,0 0 0,1 0 0,7 8 0,-10-13-90,1 1 1,-1-1 0,1 0-1,0 0 1,0 0 0,0 0-1,0 0 1,0-1 0,0 1-1,1-1 1,-1 0 0,0 0-1,1 0 1,-1-1 0,1 1-1,5 0 1,20-4-466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96 11787,'1'2'534,"0"0"1,0 0-1,0 0 1,0 0 0,0 0-1,-1 0 1,1 1-1,-1-1 1,1 0 0,-1 0-1,0 1 1,0 1 0,0 4 277,-1-1 1,-2 11-1,-2 11 1359,5-24-1968,0 0 0,0 1 0,0-1 1,1 0-1,0 0 0,0 0 0,0 0 0,0-1 0,1 1 0,0 0 0,0-1 1,0 1-1,1-1 0,0 1 0,4 5 0,-7-10-199,1 1 0,-1-1 0,1 1 0,-1-1 0,1 0 0,-1 1 0,1-1 0,-1 0 0,1 1 1,0-1-1,-1 0 0,1 0 0,0 1 0,-1-1 0,1 0 0,0 0 0,-1 0 0,1 0 0,0 0 0,-1 0 0,1 0 0,0 0 0,-1 0 0,1 0 0,0 0 0,-1 0 0,1-1 0,0 1 1,-1 0-1,1-1 0,-1 1 0,1 0 0,-1-1 0,1 1 0,0 0 0,-1-1 0,1 1 0,0-1 0,1-2-8,0 1 0,0 0 0,-1-1 0,1 1 0,0-1 0,-1 0-1,2-3 1,-1-1-43,0-1 0,0 1 0,0 0 0,-1-1 0,-1 1 0,1-1 0,-1 1 0,-1-13 0,-2 0-86,0 0 1,-7-19-1,9 36 125,-2-10-42,-10-23 0,12 34 52,0-1 0,0 1 0,-1-1 1,1 1-1,-1 0 0,1 0 0,-1-1 0,0 1 0,1 0 1,-1 0-1,-1 1 0,1-1 0,0 0 0,0 1 0,-5-3 1,6 4-2,0-1 0,-1 1 1,1 0-1,-1 0 0,1 0 1,0 0-1,-1 0 1,1 0-1,-1 0 0,1 0 1,0 1-1,-1-1 1,1 0-1,-1 1 0,1-1 1,0 1-1,0 0 0,-1-1 1,1 1-1,0 0 1,0 0-1,0 0 0,0 0 1,-2 2-1,-1 1-90,0 0 1,1 1-1,0 0 0,-4 7 0,5-9-86,0 0 1,1 0-1,0 0 0,0 0 0,0 1 0,0-1 1,0 0-1,0 1 0,1-1 0,0 1 0,0-1 1,0 1-1,0-1 0,1 5 0,7 25-790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23 333 7498,'3'0'861,"0"0"1,0 0 0,0-1-1,-1 1 1,1-1 0,0 0 0,0 0-1,3-2 1,-2 1-122,0 0 1,0 0-1,-1-1 1,7-5-1,-1-2-83,0 0 0,11-19 1,-17 26-531,4-9-29,0 1 0,-1-1 0,0 0 1,-1-1-1,7-21 0,-10 25-84,0 0 0,-1 0 0,1 0 0,-2 0 0,1 0 0,-1 0 0,-1 0 0,0 0 0,-2-12 0,2 18-4,0-1-1,0 1 0,-1-1 0,1 1 0,-1 0 1,0 0-1,1 0 0,-1 0 0,-1 0 0,1 0 1,0 1-1,-1-1 0,1 1 0,-1-1 1,0 1-1,0 0 0,0 0 0,0 0 0,-3-1 1,3 2 10,1 0 1,0 1 0,0-1-1,-1 1 1,1-1 0,0 1-1,-1 0 1,1 0 0,0 0-1,-1 0 1,1 0 0,0 1-1,-1-1 1,1 1 0,0-1-1,0 1 1,-1 0 0,1 0-1,0 0 1,0 0 0,0 0-1,0 1 1,0-1 0,0 1-1,1-1 1,-1 1-1,0-1 1,1 1 0,-3 4-1,1-3 33,1 1-1,0 0 0,0-1 0,0 1 0,1 0 0,0 0 1,-1 0-1,1 1 0,0-1 0,0 5 0,0 7 155,1 23 0,0-39-205,2 43 427,3 1 1,19 81-1,-7-61 349,33 76-1,-38-111-530,18 49 364,-26-67-524,-1 0 0,-1 1 0,0-1 0,0 1 1,-1 11-1,-1-20-64,0 1 0,0-1 0,0 0 0,-1 1 1,0-1-1,1 0 0,-1 0 0,-1 0 0,-1 4 1,3-5-21,-1-1 0,0 0 0,0 0 0,0 0 0,1 0 1,-1 0-1,-1 0 0,1 0 0,0 0 0,0 0 0,0 0 0,0-1 1,-1 1-1,1 0 0,0-1 0,0 1 0,-1-1 0,1 1 0,-1-1 1,1 0-1,0 0 0,-1 1 0,1-1 0,-3 0 0,0-1-58,0 1 0,0-1-1,0 0 1,-1 0 0,2-1 0,-1 1-1,0-1 1,0 1 0,0-1-1,1-1 1,-1 1 0,-4-4-1,0-1-353,0 0 0,1-1-1,-13-14 1,14 13-137,-1 0 0,-9-19 0,-4-27-390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1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11634,'3'1'805,"1"0"-1,0 0 0,0 0 0,-1 1 1,1-1-1,6 5 0,-8-4-447,0-1 0,0 1 0,-1 0 0,1 0-1,0 0 1,-1 0 0,1 0 0,-1 0 0,0 1 0,0-1 0,0 0-1,1 5 1,1 3 268,-1 1 0,-1 0 0,0 0 0,0 0 0,-1 0 0,-2 21 0,0 23 156,2-54-777,0-1 1,0 0-1,0 1 0,1-1 1,-1 0-1,0 0 0,0 1 0,0-1 1,0 0-1,0 1 0,0-1 0,0 0 1,-1 0-1,1 1 0,0-1 1,0 0-1,0 0 0,0 1 0,0-1 1,0 0-1,0 0 0,-1 1 1,1-1-1,0 0 0,0 0 0,0 0 1,-1 1-1,1-1 0,0 0 0,0 0 1,0 0-1,-1 0 0,1 1 1,0-1-1,-1 0-7,1 0 0,0-1 1,-1 1-1,1 0 0,0 0 0,-1-1 1,1 1-1,0 0 0,0 0 1,-1-1-1,1 1 0,0 0 0,0-1 1,0 1-1,-1 0 0,1-1 0,0 1 1,0 0-1,0-1 0,0 1 1,0 0-1,0-1 0,0 1 0,0 0 1,0-1-1,0 1 0,0-1 0,0-13-111,0 0 0,2 1 0,4-22 0,-5 26 74,0 3-16,1 0 0,-1-1 0,5-10 1,-6 16 52,1 0 1,-1 0 0,1 1-1,-1-1 1,1 0 0,-1 0-1,1 0 1,-1 0 0,1 1-1,0-1 1,-1 0 0,1 1 0,0-1-1,0 1 1,0-1 0,-1 0-1,1 1 1,0 0 0,0-1-1,0 1 1,0 0 0,0-1-1,0 1 1,0 0 0,0 0 0,0 0-1,0 0 1,1 0 0,1 0 14,-1 0 0,1 1 0,-1-1 0,0 1 0,1 0 0,-1 0 0,0 0 0,1 0 0,-1 0 1,0 0-1,0 0 0,0 1 0,0-1 0,0 1 0,0 0 0,0 0 0,-1-1 0,1 1 0,0 0 1,-1 0-1,0 1 0,1-1 0,-1 0 0,0 0 0,0 1 0,0-1 0,-1 0 0,1 1 0,-1-1 1,1 4-1,0 1 32,0 0 0,-1 0 0,0 0 0,-1-1 0,1 1 0,-1 0 0,0 0 1,-1-1-1,0 1 0,-4 9 0,2-7-21,-3 7-2,8-11 22,-1-5-106,0 0 0,1 0 0,-1-1 1,0 1-1,1 0 0,-1 0 0,0-1 0,1 1 0,-1 0 1,0-1-1,0 1 0,1 0 0,-1-1 0,0 1 1,0 0-1,0-1 0,1 1 0,-1 0 0,0-1 0,0 1 1,0-1-1,8-16-564,-2 3 261,1 0-1,0 1 1,1 0 0,1 1 0,15-19-1,-20 27 293,0-1 2,0 0-1,1 0 0,-1 0 0,1 1 0,8-6 0,-12 10 108,0-1-1,0 0 0,0 1 1,0-1-1,0 1 0,1-1 1,-1 1-1,0 0 0,0-1 0,1 1 1,-1 0-1,0 0 0,0 0 1,1 0-1,-1 0 0,0 0 1,0 0-1,1 0 0,-1 1 1,0-1-1,0 0 0,1 1 0,-1-1 1,0 1-1,0 0 0,0-1 1,0 1-1,0 0 0,0-1 1,0 1-1,0 0 0,0 0 0,0 0 1,0 0-1,0 1 0,4 5 300,0 0-1,-1 0 1,0 0-1,0 1 1,-1-1-1,0 1 0,-1 0 1,3 12-1,9 70 764,-11-55-867,-1-28-213,1 13 7,-3-19-78,0-1 1,0 1-1,0-1 0,0 1 0,0-1 1,0 1-1,0 0 0,0-1 1,0 1-1,0-1 0,0 1 1,-1-1-1,1 1 0,0-1 0,0 1 1,-1-1-1,1 1 0,0-1 1,0 1-1,-1-1 0,1 1 0,-1-1 1,1 1-1,-1 0 0,-5-1-432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2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94 8730,'-81'-45'3795,"58"33"-2233,19 10-1006,0 0 0,0 0 1,0 0-1,1 0 0,-1-1 1,1 0-1,-5-5 0,7 8-526,1 0 0,0 0-1,0 0 1,0 0 0,0 0 0,0 0-1,0 0 1,0 0 0,0 0-1,0 0 1,0 0 0,0 0-1,0 0 1,-1 0 0,1 0 0,0 0-1,0 0 1,0 0 0,0-1-1,0 1 1,0 0 0,0 0-1,0 0 1,0 0 0,0 0 0,0 0-1,0 0 1,0 0 0,0 0-1,0 0 1,0 0 0,0-1 0,0 1-1,0 0 1,0 0 0,0 0-1,0 0 1,0 0 0,0 0-1,0 0 1,0 0 0,0 0 0,0 0-1,0 0 1,0 0 0,0-1-1,1 1 1,-1 0 0,0 0 0,0 0-1,6 0 834,5 2-243,21 7 1,-25-7-512,53 12 247,0-2 1,0-2-1,87 2 1,189-17 5,146-22 44,-28 1 191,-1 14 117,131 17-166,-565-5-529,10 0 51,50 7 1,-70-4-144,-9-3 65,0 0 0,0 0-1,0 0 1,0 0 0,0 0-1,0 0 1,0 0 0,0 0 0,0 0-1,0 0 1,0 0 0,0 0 0,0 0-1,0 0 1,0 0 0,0 0-1,0 0 1,0 0 0,0 0 0,0 0-1,0 0 1,0 0 0,0 0-1,0 0 1,0 0 0,0 0 0,0 0-1,1 0 1,-1 1 0,0-1-1,0 0 1,0 0 0,0 0 0,0 0-1,0 0 1,0 0 0,0 0-1,0 0 1,-1 0 0,1 0 0,0 0-1,0 0 1,0 0 0,0 0 0,0 0-1,0 0 1,0 0 0,0 0-1,0 0 1,0 0 0,0 0 0,0 0-1,0 0 1,0 0 0,0 1-1,0-1 1,0 0 0,0 0 0,0 0-1,0 0 1,0 0 0,0 0-1,0 0 1,0 0 0,0 0 0,-12 2-1151,-39 3-188,-78 6 559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254 150 12011,'4'-4'869,"0"1"1,0-1-1,0 0 1,-1 0-1,1 0 1,-1-1-1,0 1 0,2-6 1,-3 8-738,-2-1 1,1 1-1,0-1 1,0 1-1,-1-1 1,1 1-1,-1-1 1,0 1-1,0-1 0,0 0 1,0 1-1,0-1 1,0 1-1,-1-1 1,1 1-1,-1-1 0,0 1 1,0-1-1,-1-2 1,0 1-110,0 1 1,-1-1-1,1 1 1,-1-1-1,1 1 1,-1 0-1,0 0 0,0 0 1,-1 1-1,1-1 1,0 1-1,-1 0 1,0 0-1,0 0 1,1 0-1,-1 0 1,0 1-1,0 0 1,0 0-1,-5-1 0,3 1-18,0 0 0,-1 1 0,1 0-1,0 0 1,-1 1 0,1-1 0,0 1-1,0 1 1,0-1 0,0 1-1,0 0 1,0 0 0,-7 5 0,3-1-6,0 0 1,0 1 0,1 1-1,0-1 1,0 2 0,1-1-1,-14 19 1,17-21 4,2-1-1,-1 1 1,0 0-1,1 0 1,0 1-1,1-1 1,-1 1-1,1-1 1,1 1 0,-1 0-1,1 0 1,0 0-1,1 0 1,0 13-1,0-18 0,0 1-1,1 0 0,-1-1 1,1 1-1,0-1 0,0 1 1,0-1-1,0 1 0,0-1 1,1 0-1,-1 1 0,1-1 1,0 0-1,-1 0 0,1 0 1,0 0-1,0 0 0,0-1 1,0 1-1,1-1 1,-1 1-1,0-1 0,1 0 1,-1 0-1,0 0 0,1 0 1,4 1-1,5 0 15,0 0 0,0-1 0,0 0 0,22-3 0,-9 2 24,-23 0-36,18 2 60,-20-2-59,1 0 0,-1 0 0,0 0 0,1 0 0,-1 0 0,0 1 1,1-1-1,-1 0 0,0 0 0,0 0 0,1 1 0,-1-1 0,0 0 0,0 0 0,1 1 0,-1-1 0,0 0 0,0 1 0,0-1 0,1 1 0,-1-1 8,0 1 0,0-1-1,0 1 1,0-1 0,0 1 0,0-1-1,0 1 1,-1-1 0,1 1-1,0-1 1,0 1 0,0-1-1,-1 1 1,1-1 0,0 0-1,0 1 1,-1-1 0,1 1-1,-1-1 1,-26 30 571,20-24-443,1 0 0,0 1 0,0 0 1,0 0-1,1 1 0,-4 8 0,6-11-68,1 0-1,1 0 0,-1 0 0,1 0 0,0 0 0,0 1 0,0-1 0,0 10 0,1-14-61,0 1 0,1 0 0,-1 0 0,0-1 0,0 1 0,1 0 0,-1-1 0,1 1 0,-1-1-1,1 1 1,0 0 0,0-1 0,0 1 0,0-1 0,0 0 0,0 1 0,0-1 0,0 0-1,0 0 1,0 0 0,1 1 0,-1-1 0,1-1 0,-1 1 0,1 0 0,-1 0 0,1 0 0,-1-1-1,1 1 1,3 0 0,9 1 19,0 0 0,1-1 0,-1-1 0,26-3 0,56-12 14,-86 13 1,-1 0 59,0 0 0,0 0-1,1-1 1,-2 0 0,1 0 0,0-1 0,8-5 0,1-5 372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4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7026,'0'-4'9797,"0"3"-9570,0 1-1,0 0 0,0-1 0,0 1 0,0 0 0,0-1 0,0 1 0,0 0 0,0-1 0,0 1 0,0 0 0,0-1 0,1 1 0,-1 0 0,0-1 0,0 1 0,0 0 0,0 0 1,1-1-1,-1 1 0,0-1 0,6 4 342,-3 9-144,-1 4-250,1 0 1,6 17 0,-5-22-118,-1 0 1,2 17-1,-5-21-22,0 1-1,0 0 1,-1 0-1,0-1 1,-2 10 0,2-8-8,-21 132 196,19-107-189,1-1 0,4 44 0,-1-62-16,0-6 24,-1 1-1,2 0 0,3 14 0,-4-18 45,-2-5-71,1-1 0,0 1 0,0-1 0,0 1 0,0-1 0,0 1 0,0-1 0,0 1 0,0 0 0,0-1 0,0 1 0,0-1 0,1 1 0,-1-1 0,0 1 0,0-1 0,0 1 0,1-1 0,-1 0 0,0 1 0,1-1 0,-1 1 0,0-1 0,1 1 0,-1-1 0,1 0 0,-1 1 0,0-1 0,1 0 0,-1 0 0,1 1 0,-1-1 0,1 0 0,0 1 0,132 2 627,-30 4-144,55 5 38,-151-12-586,5 2 0,-11-1-608,-4 0-830,-11-2-1602,-10-7 1259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21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12467,'6'-3'1834,"1"-1"1,0 1-1,0 0 1,9-3-1,-6 3-796,0 1 0,18-1 0,-15 2-863,0 1 0,0 0-1,-1 1 1,1 1 0,16 4 0,-27-6-169,0 0 0,-1 1 1,1-1-1,-1 1 0,1-1 1,0 1-1,-1 0 0,1 0 1,-1 0-1,0 0 0,1 0 1,-1 0-1,0 0 1,1 0-1,-1 0 0,0 1 1,0-1-1,0 0 0,0 1 1,0-1-1,-1 1 0,1-1 1,0 1-1,-1-1 0,1 1 1,-1 0-1,1-1 1,-1 1-1,0 0 0,1-1 1,-1 1-1,0 0 0,-1 2 1,0 4 5,0-1 0,-1 0 0,0 0 0,0 0 0,-1 0 0,-4 9 0,-53 93 132,59-107-138,0 0 1,0 0 0,1-1-1,-1 1 1,0 0-1,1 0 1,-1 2 0,1-4-5,0 1 1,0-1 0,0 0-1,0 0 1,0 1 0,0-1-1,1 0 1,-1 0-1,0 1 1,0-1 0,0 0-1,0 0 1,0 1-1,0-1 1,0 0 0,1 0-1,-1 1 1,0-1 0,0 0-1,0 0 1,0 0-1,1 0 1,-1 1 0,0-1-1,0 0 1,1 0 0,-1 0-1,0 0 1,0 0-1,1 0 1,-1 0 0,0 1-1,0-1 1,1 0 0,-1 0-1,0 0 1,0 0-1,1 0 1,-1 0 0,0 0-1,0 0 1,1 0-1,-1-1 1,0 1 0,0 0-1,1 0 1,-1 0 0,0 0-1,0 0 1,1 0-1,-1 0 1,0-1 0,1 1-1,62-26 310,-12 4-237,0 3-170,-29 12 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8:21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9914,'2'-1'264,"-1"1"0,1 0-1,0 0 1,-1-1 0,1 1 0,-1 0-1,1 0 1,0 1 0,-1-1 0,1 0-1,-1 0 1,1 1 0,0-1 0,-1 1-1,1 0 1,-1-1 0,0 1 0,3 1-1,0 2-96,0-1 1,0 1-1,0 0 0,4 6 0,-5-6 110,32 43 1070,-1 2-1,38 76 1,38 114 610,-83-170-1392,30 118-1,-45-130-322,-2 0-1,4 95 1,-14-88-99,-2 1 1,-4 0-1,-14 73 0,2-61-22,-2-1 0,-37 89 0,40-123-89,-2 0 0,-1-2 0,-3-1-1,-1 0 1,-47 56 0,65-89-64,-51 59-427,45-53-208,-1 0 0,-24 17-1,36-28 525,0 0-1,0 0 1,-1 0-1,1-1 1,-1 1-1,1 0 0,0-1 1,-1 0-1,1 1 1,-3-1-1,3 0 70,1 0 1,-1 0-1,1 0 0,-1 0 1,1 0-1,0 0 0,-1 0 1,1 0-1,-1 0 0,1 0 1,0-1-1,-1 1 0,1 0 1,0 0-1,-1 0 0,1-1 1,0 1-1,-1 0 0,1-1 1,0 1-1,-1 0 0,1-1 1,0 1-1,0 0 1,-1-1-1,1 1 0,0 0 1,0-1-1,0 1 0,0 0 1,0-1-1,-1 1 0,1-1 1,0 1-1,0-1 0,0 1 1,-1-15-886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4:39:41.6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5200 3795 583 0,'-9'-4'317'0,"-26"-13"-57"16,25 12-27-16,4 2-51 16,0 1-21-16,3 0-34 15,2 2-17-15,0 0-31 16,-1 0-14-16,2 0-32 15,0 0-12-15,0 0-17 16,0 0-2-16,0 0 4 16,0 0 2-16,0 0 6 15,6 0 2-15,2-1 0 16,0 1 0-16,0 0-1 16,0 1-1-16,-2 1 0 15,2 0 0-15,-2 1 3 16,2-1 0-16,1 0-2 0,2 0 0 15,27 6-4-15,-25-7-1 16,-1 1-2-16,-1-1 0 16,2 3 5-16,2-1 2 15,1-2 3-15,3-1 1 16,2-2 0-16,-5-4-1 0,5 3-1 16,-2-1-2-16,-4 0-2 15,0 2-1-15,-1-1-2 16,-2 3 0-16,0 0 2 15,4 0 0-15,-9-1 1 16,4-1-2-16,4-2-2 16,-5 1-2-16,7 1-3 15,-2 2 1-15,1-4-1 16,3 6-2-16,0-1 1 16,-4-5-1-16,3 4-1 15,-3 0 1-15,-1-4 0 16,1 3 0-16,0 1 0 15,-2 0 0-15,1 3 0 16,-1 2 0-16,-3-3 1 16,0 1 0-16,0 0 0 15,-2 4-1-15,3-3 0 16,-1 1 0-16,0-4 1 0,2 0-1 16,-1 1-1-16,1 0 1 15,5 5-1-15,-3-4 0 16,2 3 0-16,-1-4 1 15,-5-1-1-15,2 1 1 16,-3-4 0-16,5 2 0 16,-5 0-1-16,0-3 1 0,2 4-1 15,-4 1 1-15,6 0-1 16,-2 0 1-16,-1 0-1 16,2 0 0-16,-4-1 0 15,2 2-1-15,1-1 1 16,0 0-1-16,2-2 1 15,2-1 0-15,0 0 0 16,-1 1 0-16,0 0 0 16,1 0 0-16,-1 1 0 15,0-1-1-15,0 1 1 16,2 0-1-16,0 0 2 16,2-1-1-16,0 0 0 15,3 0 1-15,0-1 0 16,2 0 0-16,-1 1 0 15,2 0 0-15,-2-1-1 16,-5-2 1-16,-3 2-1 16,-4 1 1-16,1 0-1 0,1 0 1 15,3-2 0-15,0 2 0 16,-4-1 0-16,4 1-1 16,-3 1 0-16,-1-1 1 15,6 1-1-15,-4-1 1 0,2 0 0 16,1 2 0-16,2-3 0 15,-2 1-1-15,2-1 1 16,-2-1-1-16,3 0 0 16,-2 2 0-16,2 0-1 15,-3 0 1-15,3 2 0 16,-2-2 0-16,-2 3 1 16,2-1 0-16,-6 0 0 15,2-2 0-15,-4-1 0 16,5 1 0-16,0 0 0 15,-1 0 0-15,-2-1 1 16,-1 0-1-16,2 0 0 16,-4-1 0-16,5 2-1 15,0 0 0-15,-3 1 0 16,-2-1 1-16,5 0 0 16,-4-1 0-16,-2 0 1 15,5 1 0-15,-2 0 1 16,-3 0 1-16,5 1 1 0,-1 0 0 15,-1 0 0 1,2 0-1-16,-1 0-1 0,-2-2-1 16,3 1 0-16,1 0-1 15,1 1 0-15,3 1 0 16,-1-2 0-16,-3 1 0 16,0-1-1-16,-1 1 1 0,-1-1-1 15,2-1 0 1,3-1 0-16,-2 1 0 0,2 1 0 15,3 0 0-15,-4 0 0 16,6 2 0-16,-4-2-1 16,-1 1 1-16,4 4 0 15,-5-3 1-15,0-1-1 16,-5-1-1-16,-1 0 1 16,-1 0 0-16,3 1 0 15,1 1 0-15,-1 0-1 16,4 1 0-16,-4-2 0 15,3 2 0-15,0-3 0 16,3 0 0-16,-2-2 1 16,2 0 0-16,-2 0 1 15,-3 1-1-15,1 1-1 16,-3 0 1-16,0-1 0 16,0 0-1-16,-1 2 1 15,0-1 0-15,1-1 0 16,-1 1-1-16,1-1 0 0,0 0 1 15,4 1-1-15,0 0 1 16,-1-1-1-16,2 3 0 16,0-2 1-16,1 0-1 15,2 0 0-15,-2 0 0 0,3 1 0 16,-2 1 0-16,-5-1 0 16,2 1 1-16,0-4-1 15,0 0 0-15,0 2 1 16,-1 0-1-16,-7 1 0 15,0-1 1-15,-1 0-1 16,-1 0 1-16,5 3-1 16,-3 0 0-16,1-2 1 15,2 0 0-15,-4-1 1 16,2 0-1-16,-1 0 2 16,-4 0-1-16,0 0-1 15,-2 0 1-15,0-1-1 16,0 0-1-16,0 0 1 15,0 1-1-15,5-1 0 16,1 0 0-16,0-1 1 16,3 1-1-16,-1 1 1 0,-2 0 0 15,0 0 0-15,-2 0 0 16,0 0 0-16,0 0 0 16,0 0 0-16,1 0-1 15,3 0 1-15,3 1-1 16,0 2 2-16,28 3-1 15,-28-4 1-15,-2 0 1 0,-1 1-1 16,-2 0 2-16,0-1 0 16,-3 2 1-16,0-3 0 15,-3-1 1-15,0 0 5 16,0 0 3-16,0 0 4 16,0 0 1-16,0 0-3 15,-1 0-3-15,0-1-6 16,0-1 9-16,0 1 238 15,-9 1-187-15</inkml:trace>
  <inkml:trace contextRef="#ctx0" brushRef="#br0" timeOffset="33190.19">22023 5766 800 0,'-67'25'428'0,"64"-16"-78"15,-5-2-85-15,6 2-67 16,9-1-44-16,-2-6-71 16,8 0-33-16,6-6-33 15,1-4-6-15,7-6-3 16,0-4-1-16,1-6 1 15,-5-2-1-15,-6-1 3 16,-4-2 1-16,-10 8 5 16,-5 3 2-16,-7 6 4 15,-6 5 1-15,-5 1 8 16,-2 6 10-16,-2 2 16 16,2 4 6-16,3 8-3 15,3 2-10-15,1 7-21 16,4 3-6-16,9 4-11 15,1 1-5-15,11 0-7 16,2-2-1-16,3-6-3 16,6-2-1-16,3-9 2 15,5-2 0-15,5-9-76 0,1-4-93 16,4-10 110-16</inkml:trace>
  <inkml:trace contextRef="#ctx0" brushRef="#br0" timeOffset="33588.44">22437 5686 746 0,'0'-14'441'16,"1"1"-76"-16,-8 0-119 15,-1 6-32-15,-9-2-65 16,3 5-29-16,-6 2-44 16,-1 2-15-16,0 7-15 15,-3 0-2-15,5 7-9 16,5 6-8-16,6 3-10 15,5 4-2-15,6-3-7 16,1-6-2-16,8-5-5 16,3-5-1-16,3-4 0 15,3-4-1-15,0-6 1 16,0-4 0-16,-6-5 2 16,0-1 2-16,-5 2 1 15,-3 2 2-15,-1 7 1 16,-5 3 2-16,-2 2 5 15,1 5 3-15,-1-5 15 0,0 0 0 16,-4 20-4-16,-5 26-5 16,17-29-20-16,2 0-3 15,4-7-80-15,1-6-55 16,15-8 82-16</inkml:trace>
  <inkml:trace contextRef="#ctx0" brushRef="#br0" timeOffset="33855.64">22706 5673 1009 0,'-12'-5'615'15,"-4"6"-26"-15,-5 4-332 16,-1 2-37-16,3 10-92 16,4 0-30-16,7 5-51 15,5-1-16-15,5-2-28 16,5-2-4-16,5 0-4 15,1-2 1-15,6-3-1 16,0-2 1-16,3-7-45 16,-5-9-63-1,-10 2-159-15,2 2-159 0,22-19 263 16</inkml:trace>
  <inkml:trace contextRef="#ctx0" brushRef="#br0" timeOffset="34145.15">22856 5542 772 0,'5'0'487'0,"-1"5"-46"16,-7 7-139-16,1 6-45 16,2 8-78-16,-5 0-35 15,8 11-48-15,1 0-19 16,2-1-29-16,2-2-11 0,-4-8-20 16,0-6-5-16,-2-7-5 15,-1-3-2-15,5-9-2 16,-2-4 0-16,-4-8-6 15,2-3-6-15,0-4-8 16,4 0 0-16,1 3 5 16,4 2 5-16,-2 5 6 15,2 2 1-15,-2 5 1 16,-2 2 1-16,2 9 13 16,-3 2 10-16,0 5 25 15,-3 0 5-15,-1-2-7 16,-1 0-11-16,2-4-24 15,0-3 13-15,-3-4-111 16,3-2 340-16,8-5-209 16</inkml:trace>
  <inkml:trace contextRef="#ctx0" brushRef="#br0" timeOffset="34828.94">23410 5817 1301 0,'-3'7'540'16,"0"-2"-334"-16,4 1-2 15,3-2-82-15,-1 0-30 16,12-5-49-16,3-2-18 15,9-9-15-15,2-2-3 0,-4-4 0 16,-2 2 1-16,-8-1 3 16,-9 1 4-16,-5 2 4 15,-4 1 3-15,-6 2 0 16,-3 0 0-16,0 5-13 16,1 1 9-16,-2 3 6 15,5 2-2-15,2 4 13 16,-1 4-9-16,6 9-3 15,-4 5 0-15,-1 3-3 16,4 1-4-16,3-1-7 16,6-4-3-16,4-4-6 15,1-5-4-15,5-8-37 16,5-4-81-16,9-5-193 16,-1-5 198-16</inkml:trace>
  <inkml:trace contextRef="#ctx0" brushRef="#br0" timeOffset="35245.71">23892 5732 993 0,'1'-10'543'0,"-1"1"-154"15,-5-1-98-15,-6 0-49 16,-7 3-72-16,-4-1-28 16,-7 8-38-16,1 3-13 15,4 11-22-15,3 3-14 0,7 6-24 16,5 1-11-16,9-1-16 15,2-1-4-15,5-4-2 16,2-2-1-16,4-6 0 16,4-4-1-16,1-8 2 15,2-5 0-15,0-11-2 16,-5-5-1-16,-3-8-20 16,-1-3-7-16,1-5-3 15,-2-3 0-15,2 5 21 16,-2 5 7-16,-7 9 9 15,-2 9 4-15,-3 14 1 16,-2 3-3-16,0 18 18 16,0 6 7-16,3 11 12 15,-5 2 6-15,8 2-13 16,1 0-7-16,9-6-12 16,1-5-4-16,-1-9-7 0,3-5-3 15,-6-15-23-15,5-2-55 16,2-10-127-16,0-3-521 15,8-3 491-15</inkml:trace>
  <inkml:trace contextRef="#ctx0" brushRef="#br0" timeOffset="35632.04">24049 5813 1104 0,'-1'0'515'0,"-1"3"-164"15,1-2-101-15,1-1-47 16,0 0-46-16,11 1-83 15,6-4-37-15,26-26-26 16,-27 8-1-16,-6-6-1 16,-6 1 0-16,-6 4 4 15,-5 0 1-15,-5 7-3 16,-1 5 16-16,-3 7 28 16,-1 4 8-16,4 12 16 15,3 8-12-15,7 11-20 16,3 5-7-16,9 9-1 15,3 3-3-15,5 4-6 16,3-4-2-16,1-4-6 16,-4-6-1-16,0-3-3 15,-3-3 0-15,-6-7-2 0,-3-3 1 16,-9-11 7-16,-8-4 3 16,-11-8 0-16,-5-2-4 15,-7-11-25-15,-1 0-32 16,4-4-99-16,2-5-64 15,19 8-370-15,11-4 369 16</inkml:trace>
  <inkml:trace contextRef="#ctx0" brushRef="#br0" timeOffset="36048.8">24238 5842 1251 0,'3'4'558'16,"4"-3"-286"-16,8-5-76 16,4-2-16-16,6-6-61 15,5-1-34-15,-4-5-46 16,-5-2-18-16,-7 0-11 15,-6-2 1-15,-4 5 8 16,-4 2 5-16,-12 4 13 0,-2 6 8 16,-15 5 20-16,2 1 9 15,2 10 13-15,2 3 0 16,9 3-17-16,6 6-10 16,8 1-18-16,3 2-8 15,8 0-8-15,5 2-6 0,11-4-12 16,3-3-3-16,5-4-5 15,-4-11-1-15,3-7-56 16,-1-5-60-16,7-9 75 16</inkml:trace>
  <inkml:trace contextRef="#ctx0" brushRef="#br0" timeOffset="36561.54">25032 5848 1188 0,'4'0'550'16,"5"-2"-257"-16,4-4-87 15,2-2-53-15,8-7-73 16,0-1-37-16,4-9-31 15,-1-2-3-15,-7 0-3 16,-2-4 1-16,-13 7 4 16,-5 2 5-16,-12 6 9 15,-4 9-1-15,-5 8 26 16,-2 7 10-16,2 11 23 16,2-1 10-16,7 10-18 15,4 0-5-15,8 3-16 16,3 2-1-16,9-4-5 15,5 0-10-15,6-5-19 16,2-6-9-16,6-8-10 16,3-4 21-16,10-12-81 15,3-7-630-15</inkml:trace>
  <inkml:trace contextRef="#ctx0" brushRef="#br0" timeOffset="36797.24">25396 5718 1792 0,'-1'-4'663'0,"0"2"-519"15,1-1 8-15,0 3-37 16,0 0-17-16,8 0-44 15,12 2-16-15,30 8-20 16,-24-7-7-16,-3 1-32 16,-1 1-80-16,-7-1-17 15,-4 4 55-15</inkml:trace>
  <inkml:trace contextRef="#ctx0" brushRef="#br0" timeOffset="36979.87">25448 5800 2793 0,'-1'0'38'0,"3"0"-8"15,2 0 31-15,-4-1-40 16,3-1 29-16,21 1 237 16,34-1-206-16</inkml:trace>
  <inkml:trace contextRef="#ctx0" brushRef="#br0" timeOffset="37986.96">25725 5712 1244 0,'13'-45'514'0,"-10"39"-305"15,1 3-3-15,-1 6-48 16,-1 8-19-16,-1 15-38 15,-1 2-12-15,2 13-24 16,1 1-5-16,6-1-20 16,6-7-8-16,4-13-18 15,1-8-10-15,4-16-5 0,-1-9-2 16,-1-14-4-16,0-3 0 16,-6-6 0-16,-2 2 2 15,-7 6 5-15,-4 5 3 16,-3 11 9-16,2 7 1 15,-5 9 4-15,-1 4 9 16,0 11 19-16,-2 3 8 16,1 10 10-16,4 1-6 0,1-1-15 15,3-2-8-15,8-11-14 16,-1-2-7-16,1-10-12 16,-2-6 19-16,1-8-93 15,2-5-81-15,5-9 103 16</inkml:trace>
  <inkml:trace contextRef="#ctx0" brushRef="#br0" timeOffset="38260.71">26126 5700 1347 0,'0'2'577'0,"3"8"-285"16,2 4-43-16,1 5-44 15,2 1-33-15,2 5-71 16,1-1-21-16,5 3-27 0,0 1-13 16,-4-8-11-16,1-4-5 15,-3-10-9-15,-5-3 0 16,2-8-4-16,-1-5 0 16,5-9-5-16,4-7-2 15,3-4-4-15,1-1-1 16,-2-2 11-16,-3 5-21 15,-3 5-66-15,-1 3-50 0,-7 13 64 16</inkml:trace>
  <inkml:trace contextRef="#ctx0" brushRef="#br0" timeOffset="38632.71">26656 5970 2437 0,'1'-2'83'0,"0"3"48"16,-1 2 70-16,0-1-17 16,-1-2-48-16,0 0-39 15,-1 0-48-15,-16 7-28 0,-40 11-64 16,26-16-234-16</inkml:trace>
  <inkml:trace contextRef="#ctx0" brushRef="#br0" timeOffset="39819.83">23156 6728 1271 0,'-2'-3'538'16,"1"2"-312"-16,0 0-61 16,0 0-1-16,1 1-32 15,2 4-18-15,1 24-33 16,37 28-14-16,-25-28-21 16,-1-3-9-16,2-9-21 15,1 3-7-15,-3-16-4 16,4-4-1-16,-4-9 1 15,0-12 0-15,2-2-2 16,-1-3 0-16,-5 3-1 16,1 4-1-16,-4 13 1 15,-7 7-1-15,6 9-1 16,0 7 1-16,-2 1 1 16,8 2-2-16,-5-4 0 15,2-4 4-15,2-1 12 16,-1-5 10-16,2-4 17 0,0-1 3 15,-1-4-4-15,-5-4-5 16,3-3-14-16,-4-5-5 16,2-6-8-16,2-4-2 15,-7-2-45-15,5 4-77 16,-2 3 75-16</inkml:trace>
  <inkml:trace contextRef="#ctx0" brushRef="#br0" timeOffset="40154.16">23619 6843 1329 0,'1'7'596'16,"5"-7"-307"-16,2-5-94 16,3-1-13-16,3-5-78 15,2-5-29-15,1-5-48 16,-3-1-12-16,-3-2-7 15,-5 2-2-15,-6 3 1 16,-4 6 2-16,-8 5 0 16,-3 5 1-16,-2 7-4 15,3 4-3-15,4 6 1 16,0 4 8-16,8 4 18 16,1 4 10-16,3 0 14 15,5-1-4-15,6-2-16 16,4-3-9-16,8-7-16 0,2-3-5 15,9-4-2-15,0-11 39 16,0-6-95-16,0-2 49 16,5-17 0-16</inkml:trace>
  <inkml:trace contextRef="#ctx0" brushRef="#br0" timeOffset="40816.85">24635 6544 1309 0,'2'-9'546'15,"4"9"-284"-15,1 6-45 16,-5 10-21-16,1 9-18 0,-2 15-52 16,-1 3-18-16,0 10-38 15,0 2-13-15,-1-4-19 16,1 0-10-16,-1-17-11 16,1-8-3-16,0-15 0 15,-1-9 0-15,-2-12-4 16,-3-9-4-16,3-8-7 15,3-4-5-15,3 2 1 16,6 2-1-16,3 8 1 16,2 5 0-16,6 8 1 15,0 8 2-15,5 10 2 16,-2 2 2-16,-1 9 4 16,-3 1 0-16,-6 3 3 15,1 3 1-15,-4-3-2 16,-9-3 0-16,2-5-3 15,-2-3 2-15,-2-11-48 16,6-3-68-16,2-3 196 0,2-10-105 16</inkml:trace>
  <inkml:trace contextRef="#ctx0" brushRef="#br0" timeOffset="41205.61">25150 6852 1174 0,'6'-9'562'0,"-9"-6"-225"16,-2-1-32-16,-9-1-134 15,-5-1-51-15,2 3-71 16,-3 3-10-16,0 10-2 16,-2 3 1-16,7 13-12 15,1 6-3-15,4 7 1 16,8 4 1-16,1 1 4 15,2 0-1-15,6-5-10 16,3-4-3-16,4-10-9 16,3-9-1-16,5-5-3 15,-2-6 0-15,3-14 1 16,0-1-1-16,-3-8 1 16,0 4 0-16,-7 8 2 15,-3 6 0-15,-5 11 9 16,-2 5 14-16,-3 8 24 15,-3 2 8-15,1 7-2 0,0 2-14 16,2-6-26-16,1 4-7 16,3-8-8-16,1-4 13 15,1 0-99-15,-1-9-73 16,1-6-395-16,2-4 343 16</inkml:trace>
  <inkml:trace contextRef="#ctx0" brushRef="#br0" timeOffset="41458.83">25338 6777 1218 0,'12'15'580'0,"-7"7"-180"15,-2-2-97-15,5 9-41 16,-3 3-44-16,0-8-76 16,4 0-37-16,-3-9-54 15,-2-5-10-15,6-1-16 16,-2-6-4-16,2-4-9 15,4-5-3-15,-5-10-3 16,3-2-2-16,1-9 7 16,-2-1-26-16,1 0-111 15,-1-1-71-15,3 8 362 16,2 4-188-16</inkml:trace>
  <inkml:trace contextRef="#ctx0" brushRef="#br0" timeOffset="41746.6">25640 6966 942 0,'18'5'523'0,"0"-7"-139"0,0-5-157 15,0 0-45-15,-6-6-73 16,-2-7-18-16,-4-4-38 16,-1-4-22-16,-5 0-21 15,-5 5-1-15,-6 8 3 16,-3 5-3-16,0 10 10 15,-2 4 13-15,4 12 25 16,4 2 19-16,4 7 23 16,3 4 3-16,4-1 0 15,1-1-5-15,8-4-25 16,5-6-15-16,9-4-26 16,1-3-11-16,6-6 33 15,1-4-55-15,-2-13-593 16,11-2 456-16</inkml:trace>
  <inkml:trace contextRef="#ctx0" brushRef="#br0" timeOffset="42373.34">26847 6694 750 0,'46'-21'417'0,"-44"12"-76"16,3-4-34-16,-3-1-67 15,-1-2-21-15,-1-1-36 16,-1 1-14-16,-11 2-43 16,-2 1-19-16,-7 6-31 15,-4 6-15-15,-2 5-24 16,1 11-9-16,4 6-16 15,4 10-5-15,11 12-4 16,3 6 0-16,7 11 1 16,2-1 2-16,7 2 1 15,3-4 0-15,-1-11 2 16,-2-4-1-16,-5-7 0 16,-6-6 0-16,-6-8 0 15,-2-5 12-15,-3-9-63 0,-2-7-41 16,-1-15-128-16,-2-5-314 15,-3-16 360-15</inkml:trace>
  <inkml:trace contextRef="#ctx0" brushRef="#br0" timeOffset="42523.21">26609 6806 1371 0,'12'6'575'0,"4"2"-343"15,6 1-16-15,3-4-85 16,2 3-33-16,6-3-53 15,2-5-18-15,0 0-32 16,3 0-58-16,-3-1 44 16</inkml:trace>
  <inkml:trace contextRef="#ctx0" brushRef="#br0" timeOffset="42916.85">27048 6855 1282 0,'-11'14'568'0,"7"-4"-241"15,2 2-101-15,-2 4-43 0,-1-3-27 16,5 6-55-16,0 2-25 16,5-1-29-16,1 1-14 15,1-7-14-15,2-5-5 16,1-7-10-16,-1-2 0 15,3-10-3-15,-1-1-1 0,2-9-6 16,1-3-3-16,-3 3 2 16,-3 2 2-16,-4 10 7 15,-2 5 3-15,-1 3-1 16,-1 6 1-16,0-6 6 16,0 0 5-16,0 4 12 15,3 8 3-15,0-1-5 16,18 29-5-16,-12-25-12 15,-1-3-4-15,-1 1-8 16,1-4-56-16,2-5-47 16,1-2 63-16</inkml:trace>
  <inkml:trace contextRef="#ctx0" brushRef="#br0" timeOffset="43150.11">27378 6900 1367 0,'4'21'677'0,"-4"-1"-258"16,2 4-131-16,1 3-53 15,4-4-89-15,2 1-39 16,3-5-60-16,-1-6-15 16,1-8-16-16,2-4-1 15,-1-8-3-15,0-6-1 16,2-8-4-16,1-8-1 15,-2-7-11-15,-2-2-26 0,-3 5-72 16,-3 6-33-16,1 9 75 16</inkml:trace>
  <inkml:trace contextRef="#ctx0" brushRef="#br0" timeOffset="44186.86">28262 6879 1134 0,'9'-1'567'0,"0"-1"-218"0,-6-9-98 16,-3-1-49-16,-5-6-87 15,-6-5-39-15,-1 3-44 16,-4-1-9-16,-5 4-11 16,0 3-3-16,0 10-5 15,6 4-3-15,1 11-2 16,2 4 0-16,4 9 1 15,-1 1 2-15,7 3 2 16,2-2-1-16,7-9-1 16,-1-2-1-16,3-9 1 15,1-5-1-15,5-5 1 16,3-4 0-16,3-3-1 16,-2-2 1-16,1 2 0 15,-4 1-1-15,-5 5 1 16,1 4-1-16,-5 2 15 15,0 3 6-15,-4 5 10 16,-3 1 1-16,2 1-13 0,-4 0-6 16,-4-5 10-16,5 1-30 15,-5-7-115-15,2 0-3 16,6-9 47-16</inkml:trace>
  <inkml:trace contextRef="#ctx0" brushRef="#br0" timeOffset="44500.96">28444 6822 1108 0,'1'17'540'0,"-1"-3"-139"15,-1 0-102-15,-3 4-55 16,4-3-32-16,-2-2-84 16,3 0-35-16,-4-8-49 15,-4 0-19-15,7-10-17 16,-3-5-5-16,5-2-8 15,3-6-5-15,0 2-4 16,4 2 1-16,4-2 4 16,2 4 2-16,2 7 4 15,0-1 1-15,1 8 2 16,-3 5 3-16,-2 6 3 16,-1 4 4-16,-3 0 3 15,0 0-1-15,1-2 2 16,1-2-14-16,2-9-149 15,0-4-82-15,8-7 130 0</inkml:trace>
  <inkml:trace contextRef="#ctx0" brushRef="#br0" timeOffset="44953.26">28922 6747 713 0,'-5'-6'509'0,"-2"5"85"16,-1 2-225-16,-8 6-127 15,-3 2-53-15,-3 5-61 16,2 3-29-16,3 7-29 16,5 3-18-16,6-1-29 15,4 0-10-15,6-7-11 16,6-5-2-16,5-6 0 16,-2-9-1-16,7-7 1 15,-6-6 0-15,5-9-1 16,-3-4-2-16,2-8-30 15,0-3-7-15,-5-6-9 16,6 1-2-16,-9 2 30 16,-1 4 8-16,-5 14 13 15,-3 7 7-15,-2 15 17 16,-1 6 13-16,-6 10 13 16,5 9 6-16,-3 9-1 0,0 3-4 15,6 4-9-15,1-2-8 16,5-4-14-16,3-6-9 15,2-6-1-15,2-8-16 16,4-4-81-16,2-4 315 16,10-18-201-16</inkml:trace>
  <inkml:trace contextRef="#ctx0" brushRef="#br0" timeOffset="45439.14">29673 6691 783 0,'69'-22'510'16,"-56"11"-11"-16,-5-2-180 15,-6-2-24-15,-6-3-89 16,-7-1-40-16,-10 0-75 15,1 0-18-15,-3 4-28 16,0 4-9-16,5 8-13 16,2 5-7-16,3 9-9 15,2 5-3-15,3 10-4 16,-1 7 0-16,7 12 6 16,2 8 5-16,6 7 15 15,5 4 3-15,2-1 2 16,0-6-1-16,-1-9-10 15,-2-7-3-15,-3-9-5 16,-2-4-2-16,-5-13 4 16,-4-7-18-16,-5-10-90 0,-5-6-63 15,-6-10-135-15,-1-2-50 16,2-9 216-16</inkml:trace>
  <inkml:trace contextRef="#ctx0" brushRef="#br0" timeOffset="45585.38">29459 6844 1033 0,'-9'3'539'0,"12"0"-100"16,5-2-121-16,10 1-76 16,1-2-38-16,9-2-78 15,5 0-39-15,2-8-50 16,3 0-16-16,-2 1-32 16,-2 1-48-16,-3 7 41 15</inkml:trace>
  <inkml:trace contextRef="#ctx0" brushRef="#br0" timeOffset="45903.47">29855 6814 1359 0,'34'37'603'0,"-33"-29"-238"0,3 5-117 16,-3 6-45-16,3 2-30 16,-1 2-64-16,-2 1-23 15,5-1-19-15,-2-1-14 0,8-4-19 16,-7-4-7-16,4-8-8 16,-3-2-2-16,-2-7-3 15,4-4-2-15,-1-13-3 16,3-7-2-16,1-9 3 15,5-3-13-15,-6 2-90 16,3 3-77-16,-4 9 98 16</inkml:trace>
  <inkml:trace contextRef="#ctx0" brushRef="#br0" timeOffset="46418.76">30133 6843 893 0,'0'7'443'16,"0"-6"-108"-16,0 1-50 15,1 2-23-15,1 6-13 16,0 2-45-16,9 30-25 0,-12-24-51 16,0 1-31-1,0 3-46-15,1 1-16 0,2-7-22 16,4-4-4-16,-1-7-3 16,4-4-3-16,4-8-1 15,1-6-2-15,5-3 0 16,0-6-14-16,-2-4-8 15,2-2-1-15,-6 2 3 16,-1 4 15-16,-8 13 11 16,-1 6 2-16,-3 6 8 15,-4 5 7-15,2 9 15 16,-1 5 4-16,5 2-5 16,5-1-7-16,5-2-13 15,2-2-4-15,3-2-4 16,1 0-1-16,-4-5-5 15,-3-5 12-15,0-4-56 16,-4-3-62-16,8-7 71 16</inkml:trace>
  <inkml:trace contextRef="#ctx0" brushRef="#br0" timeOffset="58863.97">27839 8584 553 0,'6'1'332'16,"-2"-1"-55"-16,6 1-48 15,-7-1-20-15,2 0-24 16,-4-1-9-16,-1 0-29 16,0 0-13-16,0 0-23 15,0 0-13-15,0 0-19 16,0-1-11-16,1-4-18 16,-1 0-9-16,-1 2-16 15,0 2-5-15,-7-4-6 16,-10 0-3-16,-25 5-5 15,21 13-3-15,2 7-3 16,4 6-2-16,7 4-2 0,6 2-1 16,7-2 2-16,2-2 0 15,9-8 2-15,3-3 1 16,4-9 1-16,3 0 0 16,2-8 0-16,-1-5 1 0,-5-6 2 15,-3-5-1-15,-5-6 2 16,-2 0 1-16,-8-1 1 15,-3-2 1-15,0 5 1 16,-11-1 1-16,1 5-1 16,1 5 0-16,-3 6-3 15,5 2-3-15,4 7-3 16,-7 0-4-16,5 3 6 16,-2 2-29-16,1 1-106 15,10 0 96-15</inkml:trace>
  <inkml:trace contextRef="#ctx0" brushRef="#br0" timeOffset="59815.89">29313 8566 721 0,'-4'-4'394'0,"0"0"-65"16,-6-1-53-16,4 2-61 16,-4 1-22-16,-1 2-38 15,-2 2-20-15,0 7-23 16,-1 1-12-16,-4 6-27 15,-1 5-11-15,2 4-28 16,3 5-12-16,9-1-16 16,5-1-4-16,10-8-2 0,5-4-1 15,10-10 0-15,4-5 1 16,4-6 2-16,1-4 0 16,-7-7 3-16,-4-4 0 15,-10-6 3-15,-4-5 2 16,-8-1 2-16,-6 1 0 0,-4 4 0 15,-7 5-1-15,-4 9-4 16,0 2-1-16,-2 8-6 16,0 3-2-16,2 7-15 15,2 6-56-15,-1 3-245 16,5 2 219-16</inkml:trace>
  <inkml:trace contextRef="#ctx0" brushRef="#br0" timeOffset="60427.55">28091 8642 918 0,'-15'1'433'0,"5"-1"-147"15,3-3-64-15,6 1-58 16,3-2-34-16,10 3-52 16,5 1-19-16,13 5-3 15,10 1-6-15,22 1-15 16,5-1-2-16,14-6-16 16,7-4-4-16,0-5-6 15,13-2-2-15,0 2-1 0,-9 3-1 16,-11-1 1-16,-11 2 1 15,-15 3 2-15,-8-3 1 16,-18 2 2-16,-10 1 8 16,-19-3 9-16,-3 1-22 15,-18-1 291-15,-2-1-223 16</inkml:trace>
  <inkml:trace contextRef="#ctx0" brushRef="#br0" timeOffset="61166.17">27708 8169 667 0,'0'0'370'0,"0"0"-28"15,0 0-55-15,0-1-38 16,0 0-32-16,0 0-66 16,0 0-27-16,0 0-43 15,0 1-23-15,0 1-35 16,0 19-10-16,3 31-12 16,4-29 0-16,6-3-1 15,4-1 0-15,3-9 1 16,5-5 0-16,1-6 1 15,1-6-1-15,-1-5 0 16,-2 0 0-16,-4-1-1 0,-8-4-2 16,-2 4-1-1,-4 1 1-15,-6 2 2 0,0 6 1 16,0 5 1-16,-3 0 0 16,3 0 0-16,0 0 1 15,-1 14 11-15,0 9 8 0,1 26 15 16,2-31 2-16,5-1-7 15,-2-7-9-15,4-3-15 16,5 0-3-16,2-6-2 16,4 1-34-16,8-5 23 15</inkml:trace>
  <inkml:trace contextRef="#ctx0" brushRef="#br0" timeOffset="61737.86">29455 8162 953 0,'-18'0'447'0,"17"3"-162"16,1 3-57-16,3 11-40 16,8 6-17-16,-5 5-31 15,4 2-23-15,0-4-33 16,0-2-7-16,3-8-15 15,2-1-9-15,0-8-11 16,0-5-4-16,0-2-5 16,0-7-3-16,0-11-11 15,1-5-7-15,0-11-6 16,1 0-3-16,0 5-9 16,-2 3-26-16,-2 10-53 0,-6 6-47 15,-7 7-11-15,-5 4 76 16</inkml:trace>
  <inkml:trace contextRef="#ctx0" brushRef="#br0" timeOffset="65524.39">28046 10215 565 0,'-1'-1'392'15,"0"0"4"-15,0 0-119 16,-4-7-18-16,0-1-70 15,-2-4-31-15,-19-23-40 16,14 31-15-16,-4 2-28 16,-1 3-13-16,0 4-30 15,1 4-10-15,3 7-13 16,0 1-2-16,1 3-5 16,2 1-2-16,4 3-1 15,6 2 1-15,11-2 0 16,2 1 2-16,10-8-2 15,-8-2 1-15,6-6 0 16,1-6 1-16,0-5 0 16,4-4 1-16,-2-10 1 15,-3 0 1-15,-6-3 0 0,-2-2 2 16,-8 1 1-16,-5-3 0 16,-6 1 3-16,-7 2 1 15,-8 7-2-15,-2 4-1 16,-2 5-6-16,1 1-2 15,9 4-4-15,-2 0-1 16,12 5-85-16,6 0-61 0,8 0 93 16</inkml:trace>
  <inkml:trace contextRef="#ctx0" brushRef="#br0" timeOffset="66275.95">29406 10210 917 0,'-8'-8'440'0,"4"4"-146"16,-4-1-84-16,0 1-37 15,0 7-35-15,-1 3-36 16,0 6-20-16,2 6-28 16,-1 0-9-16,8 7-21 15,-1-2-5-15,10 0-6 0,-1-2 0 16,1-7 0-16,8-2 5 15,-2-8 6-15,7-3 3 16,-1-9-1-16,-1-3-6 16,-5-2 11-16,-7-6 7 15,-5 4 10-15,-11-4 4 16,-3 3-15-16,-3 2-8 0,-5-1-12 16,5 4-6-16,-8 5-8 15,0-1 6-15,-5 2-80 16,5 3-55-16,4 1 128 15,7 4-55-15</inkml:trace>
  <inkml:trace contextRef="#ctx0" brushRef="#br0" timeOffset="67107.32">28250 10007 933 0,'-4'4'454'16,"2"-4"-157"-16,-6 4-10 0,0-1-67 15,1-1-36-15,3-2-57 16,-2 0-24-16,5-1-32 16,0 0-13-16,-1-4-26 15,1-15-9-15,26-29-15 16,7 26-2-16,7-1-3 15,4-1-2-15,1 4 1 16,-4 1-2-16,3 5 0 16,3 3 1-16,1 6 0 15,1 0-1-15,4 7 1 16,0 6 0-16,9 4 0 16,-7 4 1-16,-2 3-1 15,-4 1 2-15,-9-1-1 16,3 2 2-16,-11-2 6 15,-4-3 2-15,-11-1 7 16,-5-2 0-16,-4-3-1 0,-5-2-2 16,-2-5-2-16,-1 0 0 15,0-3-3-15,0 0-2 16,0 0-25-16,0 0-30 16,0-1-94-16,-2-1-56 15,0-4 116-15</inkml:trace>
  <inkml:trace contextRef="#ctx0" brushRef="#br0" timeOffset="67469.74">28946 10012 1208 0,'-9'3'529'0,"9"-1"-222"16,3 0-95-16,4 2-24 15,0-1-34-15,2 1-58 16,4 1-25-16,0-1-24 16,5 2-8-16,4-4-10 15,5-1-3-15,-3-1-5 0,-2-5-1 16,-4-3-1-16,-1-3-2 15,-6-2-4-15,-2-4-2 16,-3-3-3-16,-2 0-1 16,2-7-4-16,-2 2-2 15,3 5-3-15,0 1-11 16,-1 8-30-16,-4 1-36 16,-3 10-112-16,-6 4 29 0,0 14 82 15</inkml:trace>
  <inkml:trace contextRef="#ctx0" brushRef="#br0" timeOffset="68207.94">29144 10503 946 0,'6'0'447'0,"-2"-1"-169"16,-1 0-14-16,-1 0-59 15,-1 0-21-15,-1 0-46 16,0 1-17-16,0 0-18 16,0 0-11-16,-1 0-14 15,-1 0-6-15,-1 7-20 16,-15 3-8-16,-34 24-9 15,26-26-3-15,-7 0-3 16,1-4-1-16,2 0-9 16,-8 0-5-16,1-3-7 0,-7 1-1 15,-12-3-1-15,4-5 0 16,-5-1-1-16,-1-3 0 16,4-4-2-16,1 0-1 15,12-2-1-15,3-3-1 16,14 1-2-16,9-3 0 15,1 2 1-15,2 3-1 0,5 3-1 16,-3 1 1-16,9 4-1 16,0 4 0-16,1 0 2 15,-2 3-29-15,2 1-61 16,0 0-35-16,0 0-116 16,0 0-36-16,0 0 178 15</inkml:trace>
  <inkml:trace contextRef="#ctx0" brushRef="#br0" timeOffset="68617.75">28573 10315 1227 0,'-6'-7'553'15,"0"8"-246"-15,-4-1-103 16,-7 0-64 0,-1 6-40-16,-7-1-44 0,-2 0-19 15,4 2-19-15,-1-1-1 16,3-3 0-16,3 2 3 16,-2-1 4-16,4 3-1 15,5 0 0-15,2 3-3 16,8 3-7-16,-1 1-3 0,11 3-3 15,3 0 0-15,11 5 11 16,1 0 12-16,-4 1 21 16,-2 0 10-16,-7-6 4 15,-1-1-8-15,-4-3-21 16,0-4-10-16,-4-3-14 16,-1-4 14-16,-1-7-103 15,0-2-37-15,8-10 69 16</inkml:trace>
  <inkml:trace contextRef="#ctx0" brushRef="#br0" timeOffset="69615.53">27544 9759 762 0,'-11'-11'384'0,"6"5"-86"16,5 3-56-16,0 1-36 15,0 2-30-15,0 0-48 16,0 3-14-16,1 21-25 15,5 29-8-15,-2-27-24 16,2-2-12-16,2-4-17 16,2-4-7-16,2-5-9 15,1-2-4-15,4-6-3 16,0-3-1-16,1-7-1 16,2-5 1-16,-4-6-2 15,0-3 1-15,0 0-2 16,-2 4 1-16,-3 6 0 15,-2 3-1-15,-3 8 0 0,-1 1 1 16,-1 5 4-16,-1 8 11 16,1 0 20-16,-1 3 7 15,3 4 7-15,1-4-7 16,3 1-18-16,0-3-7 16,1-4-11-16,-3-5-3 15,7-6-15-15,3-2-55 16,2-5-529-16,7 0 426 0</inkml:trace>
  <inkml:trace contextRef="#ctx0" brushRef="#br0" timeOffset="70258.13">29641 9896 1175 0,'6'-30'509'0,"2"43"-263"15,-1 5 1-15,0 10-58 16,-1 0-31-16,1-2-49 15,2-1-16-15,1-5-22 16,0-4-7-16,3-6-24 16,-1-5-9-16,-1-7-11 15,4-6-3-15,0-10-4 16,2-7-3-16,10-9-6 0,-1 0 2 16,-2-1-42-16,-1 3-27 15,-8 11-91-15,-7 2 425 16,1 14-230-16</inkml:trace>
  <inkml:trace contextRef="#ctx0" brushRef="#br0" timeOffset="112561.33">1945 9995 1072 0,'31'29'426'0,"-22"-30"-258"16,-3-3 18-16,-1-3-13 15,2-4-11-15,-4-5-35 16,6 0-10-16,-8-3-12 16,-5 1-9-16,-2 1-24 15,-4 2-14-15,-1 2-22 16,-3 2-7-16,-7 5-10 15,-3 4 0-15,-3 8-5 16,-1 2-2-16,7 13-8 16,3 6-3-16,10 11 1 15,3 8-1-15,8 10 5 16,3 2 1-16,10 3 2 16,4-1 2-16,-1-4-4 15,8-1 0-15,-13-8-3 16,0-2 0-16,-1-9-1 0,-11-5 1 15,5-7 0-15,-5-6 14 16,-3-7-75-16,-1-4-61 16,-6-7-150-16,-8-3-124 15,-11-7 246-15</inkml:trace>
  <inkml:trace contextRef="#ctx0" brushRef="#br0" timeOffset="112727.24">1671 10378 1100 0,'0'-14'504'15,"2"2"-212"-15,11 3-78 16,4 3-23-16,7 3-38 16,3-3-37-16,7 3-54 15,1 0-14-15,2-2-25 16,-1 4-7-16,-4-1-4 16,-3-1-2-16,-10 3 333 15,8 0-255-15</inkml:trace>
  <inkml:trace contextRef="#ctx0" brushRef="#br0" timeOffset="113246.16">2458 9904 1214 0,'3'-12'545'0,"-11"8"-215"16,-7 3-83-16,0 6-60 15,-8 8-47-15,6 12-76 16,-3 6-23-16,3 11-13 15,5 2-1-15,8 9-10 16,3-1-7-16,10-2-7 16,6 3-1-16,0-11-1 0,9 2 1 15,-1-4-2-15,-2-7 2 16,-4-6 0-16,-5-5 0 16,-3-7 0-16,1-5 20 15,1-7-121-15,-2-5-81 16</inkml:trace>
  <inkml:trace contextRef="#ctx0" brushRef="#br0" timeOffset="113739.17">2799 9928 1553 0,'-4'-10'619'16,"-1"-1"-413"-16,0 6-35 16,-2 3-3-16,-3 6-63 15,-2 5-42-15,-5 8-52 16,2 2-5-16,1 8-5 16,2 0-3-16,7-1-6 15,4-1-2-15,8-1 0 16,3 1 1-16,3-4 4 15,3 0 0-15,3-1 7 16,0-1 3-16,2-1 7 0,1 1 5 16,-2 4 7-16,-3 0 1 15,-10 1 0-15,-4-1 0 16,-5-3 8-16,-6-3 3 16,-3-6 7-16,-4-4-3 15,-3-4-14-15,1-4-6 0,-1-4-11 16,0-4-4-1,4-6-5-15,0 1 0 0,3-5-4 16,4 3-1-16,6 4-5 16,3-2-1-16,8 5-3 15,2-1-1-15,7 4 5 16,3 3 3-16,4 1 1 16,2-1-52-16,2-4-86 15,-2-1 389-15,-7-1-232 16</inkml:trace>
  <inkml:trace contextRef="#ctx0" brushRef="#br0" timeOffset="114054.9">3009 9873 1837 0,'0'2'657'16,"1"3"-532"-16,8 3 13 15,-7 3-34-15,7 2-19 0,-4 6-65 16,-3-3-8-16,3 2-4 16,-5-4-2-16,-3-4-4 15,0-4-37-15,-1-6-121 16,1-2-420-16,5-9 386 15</inkml:trace>
  <inkml:trace contextRef="#ctx0" brushRef="#br0" timeOffset="114166.96">2988 9785 1590 0,'5'-1'633'0,"-3"0"-409"16,2 0-8-16,-4 1-86 15,0 0-31-15,0 0-91 16,0 0 294-16,19 3-232 16</inkml:trace>
  <inkml:trace contextRef="#ctx0" brushRef="#br0" timeOffset="114537.99">3206 9886 1376 0,'6'3'616'0,"2"4"-323"16,1 2-33-16,-1 5-17 16,-2 1-79-16,0 2-40 15,-3 0-72-15,-1-3-14 0,-2-1-16 16,0-3-7-16,-1-2-8 16,0-3-1-16,0-3-2 15,0-2-2-15,0-1-2 16,1 0-5-16,0 0-6 15,1-10-5-15,5-6 0 16,19-29 0-16,-9 29 7 16,2 3 3-16,-3 3 6 15,1 5 0-15,-1 6 1 16,1 1 3-16,-4 7 3 16,-5 4 3-16,-2 5 2 15,-4 1-2-15,-3 1-4 16,0-4-4-16,-2 1 23 15,4-4-50-15,5 0-139 16,-3-1-58-16,5-2 101 16</inkml:trace>
  <inkml:trace contextRef="#ctx0" brushRef="#br0" timeOffset="114828.64">3625 10061 1530 0,'-9'0'615'0,"0"0"-350"16,1 1-122-16,-1 2-16 15,3 4-37-15,1 17-52 16,-29 31-27-16,37-20-11 16,2 0-4-16,4-5-1 15,7-3 0-15,-3-8 1 16,5-3 0-16,3-5-47 16,-1-5-60-16,2-6 71 15</inkml:trace>
  <inkml:trace contextRef="#ctx0" brushRef="#br0" timeOffset="115124.1">3785 10141 1252 0,'3'18'633'0,"1"-2"-130"0,2 6-305 16,1-5 9-16,3 4-73 15,3 2-26-15,4-8-63 16,2 3-11-16,2-8-8 15,-4-6-6-15,0-4-7 16,-2-1-3-16,-4-9-2 16,-4-3-1-16,3-4 0 15,0-2 0-15,-5-3-3 16,7 6 5-16,-10-4-53 16,1 1-65-16,7 10-36 15,-4 0 66-15</inkml:trace>
  <inkml:trace contextRef="#ctx0" brushRef="#br0" timeOffset="115367.76">4100 10015 1608 0,'-5'-3'642'15,"9"-1"-400"-15,8 4-83 16,0 5 0-16,2 6-30 16,3 6-22-16,0 4-32 0,-2 3-26 15,-4 1-7-15,-4 5-14 16,-3-3-6-16,-6 6-9 16,-3-1-3-16,-5-7-27 15,3 0-55-15,-1-11-140 16,1-4 412-16,7-4-205 15</inkml:trace>
  <inkml:trace contextRef="#ctx0" brushRef="#br0" timeOffset="115706.18">4243 9773 1963 0,'6'3'659'15,"9"5"-582"-15,3 2 15 16,11 11-2-16,6 0 6 16,6 13-58-16,-2 5-4 15,-4 5 6-15,-10 4 0 16,-7 1-3-16,-1 2-6 15,-15 1 0-15,-2 0-1 16,-8 0-4-16,-3-5-2 0,5-6-13 16,-7-8-5-16,4-12-30 15,-1-5-50-15,-1-12-116 16,8-6 32-16,0-4 73 16</inkml:trace>
  <inkml:trace contextRef="#ctx0" brushRef="#br0" timeOffset="116009.92">4791 10099 1929 0,'-4'0'682'16,"7"-1"-562"-16,2 0 5 16,-5 1-27-16,11 0-14 15,17-1-60-15,45-2-16 16,-32 1-3-16,-7-3 41 0,-7 5-121 15,-2 0 66-15,-2-3-3 16</inkml:trace>
  <inkml:trace contextRef="#ctx0" brushRef="#br0" timeOffset="116175.44">4891 10219 1431 0,'0'2'631'16,"1"5"-297"-16,2-4-137 15,8 1-12-15,6-3-61 16,0-2-31-16,7-1-66 16,0-5-9-16,3 1 35 15,4-3-651-15,9-1 461 16</inkml:trace>
  <inkml:trace contextRef="#ctx0" brushRef="#br0" timeOffset="116542.72">5517 9648 1749 0,'-17'0'681'0,"11"-2"-429"16,7 2-115-16,12 4-24 16,8 2-23-16,15 2-42 15,5-3-23-15,13 0-12 16,3 0-2-16,7-6-3 15,1 1 0-15,-4-2-4 16,-12-3 1-16,-15 3-5 16,-10-3-42-16,-14 0 18 15,-3-1 6-15</inkml:trace>
  <inkml:trace contextRef="#ctx0" brushRef="#br0" timeOffset="116919.31">5523 9667 1564 0,'-4'10'607'16,"11"-3"-364"-16,7 3-63 15,13 3-6-15,1 0-26 0,6 1-67 16,3-3-29-16,6 3-18 16,-4-2-8-16,-1 6-12 15,1 2-3-15,-10 1-4 16,-6 3-1-16,-14 0 2 15,-8 5 0-15,-15 1 3 16,-8 3 0-16,-6 1 1 16,-4-2-2-16,2-5 1 15,3-2-1-15,7-6 1 16,2-4-2-16,10-6-6 16,5 0-1-16,9-2-1 15,7 2 1-15,15-2 3 16,6 0 0-16,13-7 0 15,4-2-1-15,-2-1 0 16,-5-1 0-16,-14 0-1 16,-6 3 32-16,-6 3-96 15,-9-2 262-15,-3 6-159 0</inkml:trace>
  <inkml:trace contextRef="#ctx0" brushRef="#br0" timeOffset="117434.56">5397 10651 1620 0,'-2'4'622'0,"3"2"-437"16,0-2-1-16,5 1-67 15,8 2-26-15,4-3-64 16,8-2-16-16,0-10-5 15,-3-5 0-15,2-4 0 0,-10-4 0 16,-3 2-1-16,-5 4-2 16,-12 3-3-16,-2 2-2 15,-6 2 1-15,-2 4 1 16,4 7 2-16,-1-1-1 16,7 11 1-16,-3 1 3 0,-1 4 4 15,8 7 1-15,4 1 1 16,0 0-2-16,6 0-4 15,-1-4-2-15,3-2-3 16,7-4 0-16,3-6 10 16,3-5-36-16,6-7-125 15,4-3-164-15,6-8 183 16</inkml:trace>
  <inkml:trace contextRef="#ctx0" brushRef="#br0" timeOffset="117654">5937 10465 1184 0,'-21'0'600'16,"-4"3"-183"-16,-6 11-210 15,2 6-20-15,5 9-93 16,7 0-26-16,11-1-56 16,5 1-8-16,8-4-6 0,5-3-3 15,8-2 2-15,3-4-2 16,6-2 1-16,4-5 5 15,-2-5-111-15,-1-3 76 16,2-1 0-16</inkml:trace>
  <inkml:trace contextRef="#ctx0" brushRef="#br0" timeOffset="117801.22">5841 10647 1402 0,'1'7'597'0,"4"-6"-273"15,1 2-124-15,8-2-31 16,3-3-38-16,4-2-71 16,2 0-27-16,4-4-2 15,-1 4-58-15,5-4 26 16</inkml:trace>
  <inkml:trace contextRef="#ctx0" brushRef="#br0" timeOffset="118264.18">6221 10428 1724 0,'-12'-6'724'0,"-3"4"-397"16,0 2-160-16,-4 4-72 0,3 5-45 15,-1 4-43-15,2 4-9 16,7 4-8-16,6-1-3 15,5 2 0-15,7 0 1 0,4-1 5 16,-1-1 3-16,7 3 4 16,1 0 0-16,2 0 5 15,3 1 3-15,-2-3 6 16,1 0 2-16,-5 1 11 16,-6 0 6-16,-9-1 7 15,-6-1 5-15,-11-2-5 16,-5-1-5-16,-5-4-10 15,-1-3-6-15,-5-10-10 16,2-2-8-16,0-14-31 16,5 0-23-16,7-6-61 15,3-3-22-15,9 4-25 16,2 3 10-16,9 4 45 16,4 1 20-16,8 4 44 15,1-4 13-15,1 4 15 16,-1 4 26-16,-5 1 408 15,1 5-310-15</inkml:trace>
  <inkml:trace contextRef="#ctx0" brushRef="#br0" timeOffset="118491.33">6359 10458 1606 0,'7'-1'690'16,"-7"1"-344"-16,3 5-178 15,-1 3 0-15,2 9-68 16,-4 1-34-16,1 3-52 16,-1-3-6-16,1-5-6 15,4-3 9-15,-1-8-97 16,-4-2-36-16,-7-10 73 15</inkml:trace>
  <inkml:trace contextRef="#ctx0" brushRef="#br0" timeOffset="118662.53">6309 10383 1721 0,'9'-2'662'0,"2"-1"-469"15,3 1 10-15,1-1-69 0,3 1-37 16,-2 2-33-16,-3-1-53 16,-5 4 1-16</inkml:trace>
  <inkml:trace contextRef="#ctx0" brushRef="#br0" timeOffset="119026.73">6498 10420 1494 0,'0'6'614'0,"5"0"-362"16,1 3-41-16,-5 3-59 15,0 0-34-15,-4 2-56 16,0 0-19-16,3 0-19 16,-3-1-6-16,1-1-6 15,0-2-5-15,-1-4-2 16,6 0-2-16,1-5-3 15,0-3 0-15,-3-5-1 16,5-4-2-16,-4-5 0 16,4-2 0-16,6 1 2 15,-2 1 1-15,2 6 1 16,-1 4-1-16,-1 6 8 16,-2 0 13-16,2 6 27 15,-3 4 15-15,1 6 2 0,-4 2-10 16,-2 2-27-16,0 0-12 15,-2-3-39-15,-2 0-55 16,2-2-106-16,5-5 266 16,7-10-106-16</inkml:trace>
  <inkml:trace contextRef="#ctx0" brushRef="#br0" timeOffset="119325.61">6718 10505 1760 0,'0'0'684'0,"-1"0"-447"16,0 0-92-16,-4 11-33 15,-5 14-30-15,-9 35-51 16,16-26-17-16,4 2-10 16,5-4-2-16,3-3-2 0,5-4-2 15,1-7 0 1,1-2 6-16,1-11-99 0,0-2 91 16,0-2-19-16</inkml:trace>
  <inkml:trace contextRef="#ctx0" brushRef="#br0" timeOffset="119591.79">6905 10655 1690 0,'7'11'687'0,"3"5"-433"16,0 5 8-16,-4-1-88 15,6 0-46-15,-3-4-76 16,-3-2-23-16,7-9-16 15,-11-2-5-15,4-6-3 16,2-7-3-16,-6-5-1 16,6-5 1-16,-3-3-2 15,2 2 0-15,3-4-7 16,-1 3-17-16,4 3-55 16,-5-1-44-16,-1 9 327 15,3 0-188-15</inkml:trace>
  <inkml:trace contextRef="#ctx0" brushRef="#br0" timeOffset="119833.69">7134 10502 1759 0,'20'-1'675'0,"29"20"-473"15,-24 4 11-15,0 4-36 16,-3 3-19-16,-4 1-54 16,-5-2-22-16,-13-2-28 15,-3 2-14-15,-12-4-17 16,-5 2-5-16,-4-5-100 16,0-7-57-16,4-5 80 15</inkml:trace>
  <inkml:trace contextRef="#ctx0" brushRef="#br0" timeOffset="120674.7">7532 9699 1308 0,'-9'-23'628'16,"-1"4"-273"-16,0 1-97 15,-4 5-37-15,2 6-72 16,-3 2-30-16,-5 7-53 16,0 5-16-16,2 8-29 15,-1 9-11-15,13 15-7 16,6 7-3-16,3 17 1 16,7 4 1-16,5 5 0 15,-1 1 1-15,7-10 0 16,-7-8-1-16,-2-10 2 15,-2-9 0-15,-3-13 0 16,-4-2 9-16,-5-17-38 16,-4-5-64-16,-9-14 307 15,4-12-199-15</inkml:trace>
  <inkml:trace contextRef="#ctx0" brushRef="#br0" timeOffset="120835.14">7188 9888 1675 0,'8'0'631'0,"10"2"-440"16,5-1-57-16,8 0-7 16,12-1-31-16,5-4-48 15,3 1-19-15,2-4-11 16,-9-1 31-16,-2 3-76 16,-2-3 4-16,-5 12 17 15</inkml:trace>
  <inkml:trace contextRef="#ctx0" brushRef="#br0" timeOffset="121269.88">7731 10122 1528 0,'3'12'595'15,"4"-10"-366"-15,1-2-94 16,5-6-10-16,1-4-26 16,4-7-50-16,1-3-23 15,1-5-17-15,-4-3-3 0,-4 2-1 16,-1 2-1-16,-15 9 0 15,-5 4 0-15,-10 10 1 16,-9 2-1-16,4 7 7 16,0 6 8-16,9 4 8 15,4 4 2-15,11 4 0 16,6 1 1-16,11-2 9 16,5 0 4-16,7-6 0 15,6-1-5-15,-1-6-18 16,4-6-7-16,-8-6 21 15,-6-6-35-15,7-9 92 16,-6-7-61-16</inkml:trace>
  <inkml:trace contextRef="#ctx0" brushRef="#br0" timeOffset="178684.2">9712 15157 823 0,'-5'5'338'0,"4"-5"-163"15,0 0-13-15,0 1 8 16,-1 1-7-16,1-2-43 15,0 0-25-15,0 1-34 16,0-1-13-16,0 0-21 16,-1 0-6-16,1 0-8 15,0 0-2-15,1 0 2 16,0 0 2-16,0 0-1 16,2 0 0-16,12 4-3 15,0-1-2-15,29 5-3 16,-28-8-1-16,6-1-1 15,1 1 0-15,3-2 2 0,1 1 0 16,-5-1 2-16,2 0-1 16,-2 0-1-16,0-1-2 15,2 1-1-15,-3 0 0 16,1-1-1-16,0 0 1 16,2-1-1-16,-1 2 0 15,0 2 0-15,-2 0 0 0,4 0 0 16,-1 0-1-16,5-3 0 15,0 2 0-15,4-2 1 16,1 0 0-16,5 0-1 16,-3-1 1-16,0 3-1 15,-4-1 0-15,-9 2 0 16,-2-1-1-16,0-2 2 16,4 0-1-16,2-3 1 15,-1 3 0-15,-2 1-1 16,0-1 1-16,-2 0 1 15,-2-1 3-15,0 1 4 16,-3-1 3-16,1 3 1 16,1-2-2-16,0 3-3 15,1 1-2-15,-1-1-2 16,1 0 0-16,3 1-1 16,-2-1-1-16,6 0 1 0,-1 0-1 15,-5 0 0-15,3 2 2 16,-8 0 3-16,-2-2 2 15,5 2 0-15,-1-2 0 16,4 0-2-16,5 0-1 16,0 0-1-16,-4 2 0 15,2 0-1-15,-3 0 1 0,0 3 0 16,-1-3 0-16,1-1 0 16,-3-1 1-1,-9 0 4-15,1 0 0 0,28-2 2 16,5 0-2-16,2-1-2 15,-18 3-1-15,-2 0-1 16,-3 4 0-16,-1-1-2 16,0-1-1-16,3-2 0 15,-3 0 0-15,-4 0 1 16,2 1 3-16,-9 0 2 16,2-1 2-16,-7 1 3 15,-1 2 0-15,0-1-1 16,-4-2-2-16,0 0-1 15,0 0-2-15,0 0-1 16,0 0-1-16,0 0 1 16,0 0 4-16,0 0 5 15,0 0-16-15,0-1-82 0,-1 0-62 16,0 0 78-16</inkml:trace>
  <inkml:trace contextRef="#ctx0" brushRef="#br0" timeOffset="191026.19">16372 11069 902 0,'0'3'442'0,"-1"-3"-179"0,0 2-32 16,1-2-75-16,0 0-37 16,0 0-33-16,12 2-11 15,8 1-35-15,26 2-11 16,-23-7-12-16,4 0-6 0,-4 0-7 15,-1 2-1-15,-4 3-32 16,-10-2-61-16,-2 7 60 16</inkml:trace>
  <inkml:trace contextRef="#ctx0" brushRef="#br0" timeOffset="191258.77">16413 11246 1024 0,'3'0'495'16,"0"0"-214"-16,2 0-86 15,-5 0 5-15,0 0-84 16,0 0-27-16,15 2-37 16,35 7-13-16,-30-11-17 15,0-2-6-15,-3 2-9 16,-2-1-3-16,-3 3-15 0,0 2-53 15,-7 2-144 1,1 1 138-16</inkml:trace>
  <inkml:trace contextRef="#ctx0" brushRef="#br0" timeOffset="191728.67">16894 11015 840 0,'3'-7'435'16,"-1"5"-171"-16,-1 3-53 16,-1-1-39-16,0 0-82 0,0 0-24 15,0 2-23-15,4 16 4 16,5 36 10-16,-7-23 4 15,-3 4-1-15,7 8-5 16,-3 1-12-16,1 0-9 0,-3-1-12 16,-1-7-6-1,-3-8-7-15,-3-6-3 0,6-8-2 16,-4-3 0-16,4-7-37 16,1-1-31-16,0-3-92 15,-1 0-42-15,0-1 120 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4:46:50.04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23155 5349 813 0,'0'-2'395'0,"1"-7"-118"16,-1-5-64-16,-11-25 0 15,-2 29-28-15,-1 4-32 16,-1 6-16-16,-2 7-27 16,1 5-13-16,-1 15-26 15,3 4-12-15,6 8-29 16,4 1-11-16,11-3-12 15,7-4-3-15,7-11 0 16,4-4-1-16,1-11 0 16,1-2 2-16,3-11 1 15,-3-5 0-15,-1-8 3 16,-7-2 1-16,-10-4 4 16,-7-1 2-16,-9 2 2 15,-7-3-1-15,-5 7-4 16,-3 2-1-16,1 9-6 15,0 4-2-15,5 5-4 16,3 3-3-16,5 1-16 16,1 2-36-16,7-1-130 0,0-2-86 15,8-2 155-15</inkml:trace>
  <inkml:trace contextRef="#ctx0" brushRef="#br0" timeOffset="468.27">23445 5004 1240 0,'0'16'499'0,"0"3"-252"15,-1 10-147-15,-2 13 7 16,2 8 6-16,4 7-28 15,-3-4-13-15,13 3-35 16,-6-8-11-16,-2-7-7 16,7-6-1-16,-11-14-8 15,3-3 1-15,-4-14 5 16,-5-3 2-16,-3-5-3 16,-3-8-5-16,3-7-11 15,4-4-4-15,4-1-2 16,4 1 1-16,5 6 2 15,6 2 0-15,5 7 2 16,3 2 2-16,2 8 5 0,-6 4 7 16,2 6 8-16,-2 3 10 15,-5 4 10-15,-4 4 1 16,-9 0 2-16,-2 1-4 16,-9 0-6-16,-1-3 0 15,-6-4-4-15,-2 0-3 0,1-13-8 16,2 3-18-16,3-12-84 15,4 0-63-15,7-3-145 16,1-5-229-16,13-1 346 16</inkml:trace>
  <inkml:trace contextRef="#ctx0" brushRef="#br0" timeOffset="758.18">23793 5377 1256 0,'23'7'556'0,"-8"4"-285"16,-3 4-14-16,-1 12-66 16,-5 5-46-16,-1 6-42 15,2 4-26-15,-1 0-11 16,-4-5 1-16,6-2-19 0,-6-2-8 16,-2-9-24-16,2-3-4 15,-4-8-4-15,-6-7-16 16,-2-6-57-16,-5-4-45 15,-13-9-133-15,-1-7-76 16,-2-10 199-16</inkml:trace>
  <inkml:trace contextRef="#ctx0" brushRef="#br0" timeOffset="843.03">23658 5209 1273 0,'17'-7'534'16,"4"4"-314"-16,0 4-148 15,-1 1 6-15,-2 5-111 16,3 3 73-16,-1 8-42 16</inkml:trace>
  <inkml:trace contextRef="#ctx0" brushRef="#br0" timeOffset="1237.22">24035 5458 1582 0,'-6'9'564'16,"6"-7"-473"-16,5-1-5 15,6 0 12-15,2-1-14 16,7-4-26-16,2-4-27 15,2-7-25-15,-1-5-4 16,-4-3-51-16,-7 1-19 0,-8 1 1 16,-4 4 1-16,-10 6 56 15,-2 3 25-15,-5 8 23 16,-2 4 8-16,1 5 20 16,0 6 1-16,7 4-3 15,2 2-2-15,8 8-12 16,1-1-5-16,5 1-15 15,2-1-8-15,5-6-12 16,6-5-4-16,3-6-55 16,6-5-61-16,6-11 70 15</inkml:trace>
  <inkml:trace contextRef="#ctx0" brushRef="#br0" timeOffset="1440.4">24420 5344 1483 0,'-10'11'646'0,"-2"2"-368"16,-2 5-97-16,6 3-18 15,1 3-76-15,0-2-19 16,8-2-42-16,-1-1-14 16,11-4-12-16,5 0 0 15,2-5-36-15,5-4-39 16,3-5-105-16,5-3-75 0,3-13 154 15</inkml:trace>
  <inkml:trace contextRef="#ctx0" brushRef="#br0" timeOffset="1670.45">24663 5220 1360 0,'-3'8'608'15,"-5"9"-309"-15,-3 10-125 16,-1 5-38-16,2 9-56 15,6 3-16-15,10 4-40 16,7 0-9-16,6-10-9 16,1-8-1-16,2-11-28 15,0-10-64-15,-4-7-604 16,-4-4 490-16</inkml:trace>
  <inkml:trace contextRef="#ctx0" brushRef="#br0" timeOffset="1792.83">24579 5368 1439 0,'-6'6'572'15,"10"-6"-360"-15,3 0-120 16,9 0-15-16,1-2-37 16,-8 0-27-1,-1 1-8-15,35-5 406 0,5 1-308 0</inkml:trace>
  <inkml:trace contextRef="#ctx0" brushRef="#br0" timeOffset="1963.01">24997 5414 1677 0,'0'14'671'0,"0"0"-465"15,0 2-13-15,0-1-100 16,0 1-33-16,-2-3-40 15,-2-3-9-15,-1-2-78 16,-6-3-73-16,7-4 88 16</inkml:trace>
  <inkml:trace contextRef="#ctx0" brushRef="#br0" timeOffset="2131.86">24919 5219 1744 0,'4'0'654'16,"7"1"-536"-16,3 3 16 0,-6 2-74 16,2 1-20-16,-2 4-45 15,6 1-74-15,0 4 51 16</inkml:trace>
  <inkml:trace contextRef="#ctx0" brushRef="#br0" timeOffset="2420.71">25102 5320 1381 0,'0'0'551'0,"0"0"-338"16,5 9-86-16,4 9-3 15,10 34-20-15,-15-26-26 16,-1 2-16-16,4-3-17 15,-2-6-5-15,5-5 1 16,-1-7 2-16,3-3-7 16,2-4-1-16,1-5-5 0,-1-3-6 15,0-9-12-15,-1-5-3 16,3-5-54-16,0-1-47 16,-1 6-128-16,2 3-67 15,-9 7 174-15</inkml:trace>
  <inkml:trace contextRef="#ctx0" brushRef="#br0" timeOffset="2737.84">25347 5419 628 0,'47'62'445'16,"-36"-62"12"-16,6-8-190 15,-3-1-33-15,-2-2-89 16,-3-4-29-16,-5-3-53 15,3-1-19-15,-4-4-30 16,1 1-8-16,-6 2-3 16,-8 3 0-16,0 7-5 15,-6 2 14-15,5 8 36 16,0 5 18-16,-1 7 38 16,9 5 3-16,-2 5-8 15,5 5-7-15,8 1-15 16,0 1-12-16,7-2-20 15,4-4-8-15,11-5-17 0,4-2-7 16,14-10-25-16,3-6-46 16,2-13-701-16,1-12 551 15</inkml:trace>
  <inkml:trace contextRef="#ctx0" brushRef="#br0" timeOffset="3286.83">26445 5350 1165 0,'29'-45'540'0,"-40"37"-235"15,0 6-15-15,-4 5-69 0,-5 7-33 16,5 10-52-16,-3 2-30 15,3 7-42-15,5 3-16 16,9-1-21-16,5 3-7 16,6-3-9-16,5-7-3 0,2-4-6 15,-1-8 0-15,10-6-19 16,1-6-32-16,7-10-116 16,3-9-76-16,-1-15 142 15</inkml:trace>
  <inkml:trace contextRef="#ctx0" brushRef="#br0" timeOffset="3821.13">26680 5347 1268 0,'-5'4'584'0,"0"8"-240"15,-1 2-46-15,3 7-74 16,-1 2-29-16,4 1-69 16,2-1-30-16,4-2-53 15,3-8-18-15,4-11-15 16,2 0-5-16,0-11-17 15,1 0-23-15,-1-7-49 16,-7-5-21-16,-8 1-13 16,-4 2 16-16,-10 5 49 15,-2 2 23-15,-3 4 30 16,0 2 6-16,3 4 15 0,0 1 6 16,8 0 9-16,1 2-2 15,7-1-16-15,2-1-10 16,-2 0-11-16,0-1-2 15,15 0 0-15,41-3 1 16,-17 1 0-16,-1 2 2 0,-1 5 1 16,-3 3 6-16,-6 5 32 15,-7 4 12-15,-12 1 15 16,-1 4-2-16,-9-1-14 16,-4-4-10-16,5-3-10 15,-2-5-6-15,-3-5-12 16,5-3-5-16,-1-6-18 15,2-1-17-15,1-8-20 16,2 3-2-16,4-1 17 16,5-3 17-16,-2 10 19 15,-7 0 4-15,4 7 17 16,-8 4 9-16,6 6 16 16,6 2 3-16,-10-1-16 15,5 1-9-15,-1-2-4 16,0 0-35-16,9-2-86 15,-1-3-17-15,9-14 49 16</inkml:trace>
  <inkml:trace contextRef="#ctx0" brushRef="#br0" timeOffset="4350">27384 5384 814 0,'15'-4'426'0,"-6"-6"-127"16,4-2-29-16,-4-2-27 15,-5 1-28-15,-4 0-22 16,0 2-20-16,-10 4-53 16,-2 2-33-16,-8 9-42 15,5 6-18-15,-7 4-24 16,-2 5-3-16,9 0-3 0,-6-1 0 15,12 1 0-15,6-3 0 16,8 1 0-16,6-2 0 16,7-3 3-16,3 1 0 15,1-3 4-15,3 0 7 16,-7 0 22-16,-2-2 13 0,-4 0 19 16,-11-2 2-16,-2-1-13 15,-5 1-10-15,-17-3-19 16,8-1-7-16,-8-1-33 15,3-2-44-15,7-2-115 16,-4-5-55-16,10-2 130 16</inkml:trace>
  <inkml:trace contextRef="#ctx0" brushRef="#br0" timeOffset="4582.35">27652 5206 1517 0,'5'0'592'0,"-3"20"-437"16,-2 7-20-16,-7 18-27 15,1 7-6-15,3 5 6 0,3-7-16 16,3-7-38-16,5-5-20 16,0-17-15-16,-2-4-37 15,0-15-43-15,-4-8 41 16</inkml:trace>
  <inkml:trace contextRef="#ctx0" brushRef="#br0" timeOffset="4892.78">27550 5336 1790 0,'10'4'702'0,"8"-1"-532"16,1-1 10-16,7 3-114 15,4-3-23-15,6 1-21 16,4 1-9-16,-2 2-6 16,0 4-3-16,-17 4-3 15,4 4 0-15,-15 8 0 16,-6 1 1-16,5 3 3 16,-7-4 0-16,2-8 2 15,-1-3 2-15,-3-12 6 16,0-2 8-16,-2-8 4 15,2-8-1-15,1-8-8 16,-1-7-8-16,5-2-10 16,-2-2-1-16,5 6-29 0,-4 2-48 15,7 10 144-15,-6 6-74 16</inkml:trace>
  <inkml:trace contextRef="#ctx0" brushRef="#br0" timeOffset="5263.8">28219 5462 1238 0,'10'-1'547'0,"-10"-16"-282"16,-2-3-140-16,-7-1-53 16,-1-2-49-16,-3 5-16 15,-2 0 4-15,-3 9 23 16,1 6 11-16,-1 9 18 15,2 6 3-15,0 7-7 16,1 2-1-16,3 4 4 16,0-1-1-16,10-2 1 15,2-5-5-15,5-7-9 16,4-5-4-16,1-8-17 16,1-2-7-16,2-4-8 15,2-3-5-15,2 1-5 16,2 3 5-16,2 8 27 15,-2 0 15-15,-3 10 22 0,-2 3 3 16,-4 3-21-16,-2 0-13 16,-5-5-18-16,-3-5-3 15,0-5-55-15,0 1-73 16,0-3 246-16,0 0-144 16</inkml:trace>
  <inkml:trace contextRef="#ctx0" brushRef="#br0" timeOffset="5471.72">28469 5399 1590 0,'14'16'748'15,"-3"-4"-386"-15,3 5-136 16,-2-3-35-16,-5-1-121 16,-1 1-14-16,-5-6-27 15,-1-4-10-15,-5-7-98 16,-2-6-66-16,-1-5-168 15,-4-2-89-15,2-8 252 16</inkml:trace>
  <inkml:trace contextRef="#ctx0" brushRef="#br0" timeOffset="5844.97">28413 5262 1324 0,'6'-1'568'0,"7"1"-331"0,-5 3-47 16,2 1-84-16,1-2-32 15,4 2-27-15,7 0-7 16,7 3 5-16,1 1-3 16,1 2 9-16,-2 1 9 0,-5 5 15 15,-4 5-1-15,-5 4-10 16,-7 2-5-16,-3 2-27 16,-5-4-3-16,-3-3-4 15,-2-4-5-15,0-10-6 16,0-2-2-16,1-12-10 15,3-6-11-15,3-5-19 16,5-6-3-16,8 1 4 16,5 1 8-16,2 6 14 15,-1 1 4-15,0 9 1 16,-2 5 6-16,-2 6 20 16,0 8 9-16,-13 6 11 15,1 9 2-15,-9 0-14 16,5 4-9-16,-2-8-10 15,-3-7-3-15,2-13-76 16,0-2-60-16,6-16 318 16,8-8-195-16</inkml:trace>
  <inkml:trace contextRef="#ctx0" brushRef="#br0" timeOffset="6060.39">29051 5200 1621 0,'0'24'607'0,"-2"12"-508"16,-2 2 50-16,3 8-38 15,-1 1-1-15,6-4 22 16,3-1-41-16,4-12-27 16,3-4-14-16,-2-10-44 15,-1-11-44-15,-5-11-139 16,0-7-78-16,-4-4 141 15</inkml:trace>
  <inkml:trace contextRef="#ctx0" brushRef="#br0" timeOffset="6249.16">28946 5326 1598 0,'6'4'711'16,"-4"0"-403"-16,9 4-110 15,6 1-21-15,4-4-102 16,8 0-18-16,4-4-34 0,5-1-10 16,0-5-32-1,-2 1-57-15,-8-2 309 0,-9 3-201 16</inkml:trace>
  <inkml:trace contextRef="#ctx0" brushRef="#br0" timeOffset="68680.08">8365 14044 364 0,'-1'0'215'16,"-2"0"-28"-16,2 0-116 15,0-1-25-15,-1 0-35 16,1 0-5-16,0 0-4 15,0 0 0-15,0 0 33 16,0-1 24-16,0 1 28 16,1 0 8-16,0 0-18 15,0 1-10-15,0 0 4 16,0 0 8-16,0 0 15 16,0 0-2-16,1 0-14 15,1 0-11-15,-1 0-25 16,0 0-11-16,5 2-17 0,3 2-5 15,-1-1-4-15,-1-1-1 16,-1 0 0-16,1 1-1 16,-5-3-2-16,9 3 7 15,-3-1 8-15,1 0 2 16,27 10 3-16,-31-10-6 16,2 1-6-16,-4 0-1 15,4-1 0-15,-8 0 6 16,5-1 11-16,5 2 5 0,1-2 10 15,5 0 1-15,-3-2-3 16,-6-3 0-16,5 1-6 16,0-1-5-16,-1 3-11 15,3-2-4-15,-5 3-7 16,1 0-3-16,1 0 0 16,0-1 0-16,2-1 1 15,0 0 0-15,2 0 2 16,-1-2 2-16,1 3 4 15,-1-1 1-15,2 2 0 16,-3 2-2-16,3 1-6 16,-1-1 0-16,-4-1-1 15,3 0 0-15,-2-1 0 16,2 0 0-16,7-1 2 16,-4-1 4-16,6-2 4 15,-5 1 2-15,2 1 1 0,-2 0-3 16,0 1-6-16,-1 0 0 15,1-1-4-15,5 1 0 16,-9-1 0-16,6 2-1 16,-5-1 4-16,5 0 4 15,2 1 6-15,-1 0 2 0,-1 0-3 16,-5 2-3-16,0-1-6 16,1 0-1-16,-3 3-2 15,2-3 1-15,-2 2-3 16,1-2 1-16,2 2-1 15,0 0 1-15,1 0 0 16,1 0 0-16,1-1 0 16,1 1-1-16,2-2-1 15,-1-1 1-15,-4 0 2 16,3 1 1-16,-2 1 3 16,-4 0 1-16,2 1-3 15,-2 0-1-15,-3 1-2 16,6 1-1-16,-4 1 1 15,-6-3 0-15,6 0 0 16,-3 1 0-16,6-2 0 16,3 0 0-16,-4-2 1 15,5 0-1-15,-3-1 2 16,4 0 1-16,1-1 2 0,-2 1 0 16,1-2-1-16,-2 2 0 15,0 1-2-15,2 0 0 16,-1-1 0-16,1 0 0 15,0 0 1-15,0 0 1 16,3-1 0-16,1 2 1 0,0-1-2 16,-1 1-1-16,-3 3-2 15,-5-3 0-15,-4 2-1 16,2 0 0-16,-2 1 0 16,0 1 0-16,4 0 0 15,1 1 1-15,1-3-2 16,3 0 1-16,2 0 1 15,-1-2-1-15,-1-1 1 16,2 0 0-16,-1-1-1 16,2 2-1-16,-1 0 1 15,1 0-1-15,0 1 1 16,-1-1-1-16,6 0 1 16,4 1-1-16,-2-1 1 15,-2 0 0-15,-1 0 0 16,-6-2 0-16,-2 0 0 15,-1 0 1-15,-1-1 2 16,3 1 2-16,4-1 3 0,4-2 0 16,-1 2-1-1,2 1-1-15,-5 1-4 0,-3 1 0 16,0-2-2-16,-2 1 0 16,2 1 0-16,2 1 0 15,0 2 0-15,0-1 0 16,2-1 0-16,3 0 0 0,-2 0 0 15,1 2 0-15,-5-3-1 16,-2 0 0-16,0 1 0 16,-3 0 1-16,4 1 0 15,-3 1 1-15,-2-2-2 16,3-1 1-16,-3 2-1 16,0-2 0-16,2 0 1 15,-4 0-1-15,-1 0 1 16,-1 1 0-16,-2-1 0 15,0 0 0-15,-3 0 0 16,1 0 1-16,-1 2-1 16,1-2 1-16,0 0-1 15,-1-1 1-15,3 0-2 16,-1 0 0-16,1 1 0 16,1 0 0-16,-1 1 0 15,2 0 1-15,-1 0-1 16,2 0 1-16,3-1 0 0,0 1-1 15,2 0 0-15,3 0 1 16,-3-1-1-16,0-1 1 16,1-2 0-16,-2-2-1 15,-3 0 1-15,5-1 0 16,-4 1 0-16,4 2-1 16,1 1 0-16,1 2 0 0,2 0-1 15,-2 0 1-15,0 2-1 16,-2 0 0-16,0 2 0 15,-1 1 1-15,-2-1 0 16,-1-1 0-16,2 2 1 16,0-2 0-16,2 0-1 15,0 1 0-15,1-2 1 16,3 1-1-16,3 0 0 16,0 1 1-16,1-2-1 15,-3-1 0-15,-2 0 1 16,1 0 0-16,-2-1-1 15,3 0 2-15,2 0-1 16,3-1 0-16,0-2 1 16,3-1-1-16,0 1 0 15,-3 0 1-15,4-2 1 16,-1 2 0-16,2 0-2 0,-1 0 1 16,2 0 0-16,3 0-1 15,-6 0 2-15,0 1 2 16,2 1 0-16,2 1 1 15,6-2-2-15,2 1 1 16,-3 1 2-16,-4 1 1 16,0 4 1-16,2-1 0 0,2-3-3 15,1 3 0-15,-4-4 1 16,-1-1-1-16,-9-1-1 16,-6 2 0-16,2 0-1 15,-2 2 0-15,-4-5 3 16,3 1-1-16,-6-3 1 15,-2-1 0-15,2 3-1 16,-2-1-1-16,-3-1-1 16,-2 2-2-16,0 0 1 15,-4 3 1-15,0-3 2 16,-4 0 3-16,0 2 7 16,-1 0-16-16,0 0-101 15,-1 0 206-15</inkml:trace>
  <inkml:trace contextRef="#ctx0" brushRef="#br0" timeOffset="74082.07">13844 9742 431 0,'0'-1'291'0,"0"0"4"16,-1 0-28-16,0 0-68 15,0 0-19-15,0 0-21 16,1 0-8-16,0 0-21 15,0-1-10-15,0 1-18 16,0 0-7-16,0 0-8 16,0 1-4-16,4 19-10 0,7 39-9 15,-6-23-19-15,5 0-10 16,2-4-16-16,6-4-6 16,0-6-7-16,-1-5-3 15,-2-5-2-15,-8-3-1 16,-1-7 2-16,-1-1-1 0,2-9 1 15,2-4 0-15,0-10-3 16,2-3-1-16,-9 2 2 16,0 3 0-16,3 9 2 15,-2 4 0-15,0 7-1 16,1 1 0-16,2 9 2 16,-6 0 1-16,6 10 0 15,2 4 3-15,2-1 8 16,5 1 3-16,2-9 4 15,0-2-2-15,0-6-6 16,-3-3-3-16,-3-6 0 16,-2-5 1-16,-3-8 1 15,0-5 0-15,-1-5-2 16,0-1-1-16,-1-4-4 16,0 0-2-16,-1 5-1 15,-3 1-1-15,0 9 0 16,-1 3-4-16,-2 9-67 0,1 0-44 15,0 9-119-15,2-5-69 16,0 0 192-16</inkml:trace>
  <inkml:trace contextRef="#ctx0" brushRef="#br0" timeOffset="74515.37">14300 10031 1202 0,'6'3'476'0,"2"-2"-314"16,1 0 19-16,5-1-5 15,0-1-40-15,1-5-61 16,5-1-24-16,-5-6-32 15,-3-3-5-15,-3-1-5 16,-8-2 1-16,-5 5-1 16,-6 3 0-16,-6 6 1 15,-3 4-2-15,-3 7-8 16,5 3 15-16,1 5 29 0,2 0 15 16,6 3 33-16,4 3-5 15,6 1-11-15,8 1-8 16,8-1-17-16,0-5-7 15,6-3-13-15,4-4-5 16,0-5-12-16,-2 0-3 16,1-4-4-16,-1-1 5 0,-6-6-95 15,4-1-75-15</inkml:trace>
  <inkml:trace contextRef="#ctx0" brushRef="#br0" timeOffset="75420.5">15468 9388 1068 0,'-14'2'451'16,"-1"2"-286"-16,-5 8-36 15,-5 5 14-15,-2 9-49 16,-6 1-14-16,3 8-12 16,-2 4 0-16,6 9 4 15,4 4 6-15,7 11-2 0,7 8-4 16,8 9-1-16,3 4-1 15,13 4-8-15,6-5-5 16,11-9-11-16,4-1-7 16,3-13-2-16,-3-6-2 15,-12-12-5-15,-3-7-3 16,-10-12-6-16,-5-4-4 0,4-9-7 16,-7-5 13-16,-2-4-105 15,-2-2 13-15,-1 0 33 16</inkml:trace>
  <inkml:trace contextRef="#ctx0" brushRef="#br0" timeOffset="76201.99">18043 9378 906 0,'4'-1'419'0,"10"3"-223"16,4 9-12-16,5 7 22 16,6 12-65-16,0 4-20 15,4 12-20-15,0 1-3 16,-4 9 8-16,2 6 7 15,-10 9-6-15,-6 8-7 0,-13 4-18 16,-7 1-14-16,-9-3-24 16,-5-9-9-16,-3-9-9 15,-4-3-2-15,-7-11-4 16,-2 2 0-16,0-11-7 16,-2-4-3-16,8-9-4 15,1-6-3-15,11-6-9 16,8-6-29-16,6-9-111 15,8-2-45-15,13-12 104 16</inkml:trace>
  <inkml:trace contextRef="#ctx0" brushRef="#br0" timeOffset="154206.6">21720 17802 608 0,'-52'-31'360'0,"45"31"-44"16,-3 2-40-16,1-2-82 15,1 5-31-15,4-2-52 16,-2 0 3-16,3-1-24 15,0-3-12-15,2 0-17 16,0 1-33-16,1 0-26 16,0 0-3-16,0 0-5 15,0 0 4-15,0 0 2 16,2 0 3-16,4 0 7 16,0 0 3-16,-3 0 3 15,1 0 2-15,1 1-3 16,2 0-2-16,1 1-2 0,3 0-3 15,2 1-5-15,29 6-1 16,-23-8 1-16,5-1 0 16,4 2 3-16,12-1 1 15,-3 0 1-15,-4 1 0 16,5 0 5-16,-7-2 1 16,10 0 3-16,9 0 0 0,4-3-5 15,9 1-2-15,7 0-4 16,4-1-2-16,6 2-1 15,1 1-1-15,-4 1 1 16,-2 1-1-16,5 2 0 16,-3 1 0-16,-8-1 1 15,-6-1-1-15,-9 1 1 16,-4-2 1-16,0-1-1 16,1 0 2-16,-5-1 0 15,0 0 0-15,-1 2-11 16,-1-1 24-16,-6 0 14 15,-9 0 6-15,-6-1 26 16,-8 0-21-16,-7 0-7 16,0 0-3-16,-4 0-12 15,1 0-6-15,2 2-8 16,-2-2-1-16,-2 1-1 16,3-1 0-16,-7 0 8 0,0-1-1 15,0-1-2-15,0 1-52 16,-2 0-83-16,-4-10-49 15,3 4-140-15,2 0-39 16,-30-15 224-16</inkml:trace>
  <inkml:trace contextRef="#ctx0" brushRef="#br0" timeOffset="155075.84">23115 16948 566 0,'-31'-36'272'0,"28"29"-60"16,3 3-10-16,-4 2 15 15,0 3-38-15,3-1-69 16,0 0-14-16,-7 28-5 0,-4 47-6 15,12-15-6-15,1 10-1 16,3 11-19-16,-1-2-8 16,2 3-17-16,2-3-9 15,-3-8-12-15,1-7-3 16,-1-15-3-16,-1-9-1 0,-1-18-3 16,0-6-2-16,-2-10-37 15,0-6-43-15,0-14-122 16,2-8-218-16,5-24 272 15</inkml:trace>
  <inkml:trace contextRef="#ctx0" brushRef="#br0" timeOffset="155745.24">23054 16711 994 0,'-6'-4'428'0,"4"4"-215"0,-1-1-18 15,5-1-34-15,-2 2-48 16,0 0-63-16,0 0-15 15,16 1-10-15,37 2-5 16,-10-3-16-16,9 0-2 16,16 3-2-16,3 0 0 0,1 5 0 15,-3 0 1-15,-9 3 1 16,-2-3 1-16,-8-2-1 16,-3 3 0-16,-8-4 1 15,-5 5 0-15,-11 0 1 16,-9-6 2-16,-12 0 10 15,-2-2 5-15,-5 0 5 16,4-2 0-16,0 0-8 16,0 0-3-16,-5 1-7 15,2 0-3-15,3-1-4 16,-5 8-1-16,0 4 0 16,-12 30 0-16,18-26 0 15,0 0-1-15,0 4 1 16,1 1-1-16,0 7-1 15,2 5 0-15,-1 11-1 16,0 5 0-16,-1 13 2 0,0 4 0 16,-2 11 2-16,-3 4 1 15,-1-4 1-15,-1-3 1 16,2-9 0-16,3-8 1 16,-2-8 0-16,1-6 1 15,2-8 0-15,0-6 2 16,3-4-2-16,0-3-2 0,0-4-1 15,-2-2-3-15,2-4-3 16,-2-3-6-16,-1-6-66 16,0-3-60-16,-1-8 84 15</inkml:trace>
  <inkml:trace contextRef="#ctx0" brushRef="#br0" timeOffset="156248.51">23241 17876 695 0,'-5'-1'264'0,"3"-2"-172"0,3-4-60 16,0-1 7-16,0-4-5 15,-1-1-8-15,-4 4-5 16,-2 3 15-16,-1 4 26 16,-1 2 9-16,2 2 8 15,0 1-9-15,5 0-22 16,1 1-5-16,4-2-3 16,-4-2-3-16,3 0-6 15,23 6-3-15,43 6-18 16,-21-6-4-16,9 2-2 15,2-3 0-15,2-1 0 16,1-2-1-16,-7 0-1 16,-2-1 48-16,-18 0-37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4:51:15.1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13777 3869 860 0,'-38'4'372'0,"31"1"-196"16,1-1-6-16,1 0-8 16,3-2-24-16,1 0-30 15,0-2-23-15,1 0-35 16,0 0-8-16,0 0-10 15,0 0 1-15,0 0-3 16,0 0-5-16,0 0-3 16,6 0-2-16,2 0-3 15,5 0-1-15,30-2-3 0,-23-1 0 16,1 0-2-16,1 0 0 16,3-2-1-16,-7-1 0 15,6 0-2-15,-2-1-1 16,3 1-3-16,3 0 0 15,-1-1-1-15,2 2-1 16,-4 3 4-16,1 0 4 0,-1 1 6 16,1 1 1-16,-2 0-1 15,1 0-4-15,1-2-3 16,1 0-2-16,6 2-2 16,0-2 1-16,2 2-2 15,-1 1 1-15,-7 1-1 16,-1 3 0-16,-6-3-1 15,1-1 0-15,1 2-1 16,2-1-1-16,7 2 2 16,-2-2-1-16,0 0 1 15,2 0-1-15,-1-1 0 16,1-1-1-16,4 0-1 16,0 0 1-16,4 3 0 15,3 0 0-15,-4 1 0 16,-3 1 0-16,-6-3 1 15,-4 1 0-15,-2 0 5 16,0 1 2-16,-1-1 3 0,1 0 1 16,-1-2-3-16,-1 3-3 15,2-3-3-15,-1 2-1 16,2-2-1-16,-1-1 1 16,2 0-1-16,1-1 0 15,-1 1 0-15,2 0 0 16,-1 0 0-16,-3 0 0 0,0-1 1 15,-7-2-1-15,0 2 0 16,-2-2 1-16,-2 1-1 16,0 1 1-16,-4-1-1 15,-2 0 2-15,-7 1 17 16,-6-3-22-16,-10 3-446 16,-26 6 339-16</inkml:trace>
  <inkml:trace contextRef="#ctx0" brushRef="#br0" timeOffset="71153.06">17892 6336 215 0,'-1'0'161'16,"-4"-1"55"-16,3 0 2 0,2 0-18 15,0 0-13 1,0 0-43-16,0 0-19 0,0-1-22 15,0 1-13-15,0 0-28 16,0 0-16-16,0 0-25 16,0 0-5-16,0 1 4 15,0 0 8-15,0 0 16 16,0 0 6-16,0 0 3 16,0 0-2-16,0 0-8 15,2 0-6-15,3 0-10 16,0 1-6-16,-5-1-6 15,4 0-2-15,0 0-1 16,-4 0 0-16,4 0 1 16,-4 0 0-16,0 0-2 15,5 0 0-15,-3 0-1 16,6 0-1-16,0-1 2 16,-1 0-1-16,-3 0 1 15,0 0-1-15,-1 1-1 16,-1-1-2-16,6 0-1 0,-4 1 0 15,-2-2 0-15,4 2 1 16,-2-1 3-16,3 0 0 16,-1 0 1-16,1 0 0 15,-1 0 0-15,2 0-2 0,0-1 0 16,1-1 1-16,-4 1-2 16,3 0 1-16,0 0-2 15,1-1 0-15,0 0-2 16,0 1-1-16,-3 1-1 15,1 0-1-15,0 0-1 16,-1 1 0-16,2 0 0 16,-2 0 0-16,3 0 0 15,1 0 1-15,0 0 0 16,26 1-1-16,-26-1 0 16,-2 1-1-16,1 1 1 15,1 1 0-15,-1-3 0 16,-2 0 1-16,1 0-1 15,0-3 8-15,-1 2 5 16,4-1 1-16,0 2 2 16,0 0-8-16,4 0-5 15,-1 2-1-15,2-1 0 16,3 0-1-16,-6 2-1 0,2-2 1 16,-4 0 0-16,0 1 0 15,2 1-1-15,-5-1 1 16,2 1 0-16,-3-1 0 15,1 0 0-15,0 0-1 16,-6-1 0-16,2-1 1 16,-1 1-1-16,-3-1 1 0,0 0 1 15,0 0 0-15,0 0 4 16,8 0 0-16,1 0 2 16,0 0 1-16,-4 0-3 15,-4 0-1-15,6 0-2 16,0 0-1-16,-1 0 1 15,5 0-1-15,-1 0 0 16,27 4 0-16,-26-4 0 16,-2 0 0-16,-1 2 0 15,-1 1-1-15,0-3 0 16,0 1 1-16,0-1-2 16,1 0 1-16,2 0-1 15,-2 0 1-15,1 0 0 16,-1 0-1-16,-1 0 0 15,1-1 0-15,0 1 0 16,-1 2-1-16,-1 1 1 16,-1-2-1-16,2-1 1 0,-1 1 0 15,3-1-1-15,2 0 1 16,0 0-1-16,0 0 1 16,0 0-1-16,0 0 0 15,3 1 0-15,-3 0 0 0,2 1 0 16,-2-1 1-16,-1-1-1 15,1 1 1-15,1-1-1 16,-3 0 0-16,-3 0 1 16,4 0 0-16,-10 4-1 15,8-2 0-15,-3 1 1 16,1 0-1-16,6-2 1 16,-7 1 0-16,4-2-1 15,-2 0 0-15,1-2 0 16,0 2 1-16,-1 2-1 15,-1-2 1-15,1 1-1 16,1-1 1-16,0 0-1 16,-2 0 1-16,-1 0-1 15,1 0 1-15,1 1 0 16,3-1-1-16,-1 0 0 16,1 0 1-16,-3-1-1 15,2 1 1-15,-2 0-1 16,-2 0 1-16,1 1-1 0,-1 0 1 15,-3-1 0-15,-2 0 0 16,0-1 1-16,0 0 0 16,0 0 0-16,0 1 0 15,0-2 0-15,0 1-1 16,0 0-1-16,3 0 0 16,2 0 0-16,1 0 0 0,-1 1 0 15,2 0 0-15,0 0 1 16,3 0-1-16,1 0 0 15,26 1 0-15,-25-1 0 16,-1 0 0-16,-1 0 0 16,-1 0 1-16,-1 0-1 15,-1-1 1-15,2 1-1 16,1 0 1-16,0 0-1 16,3 0 0-16,-1 0 0 15,-2 0 1-15,-1 0-1 16,-1 1 0-16,0 0 0 15,3 2 0-15,-1 0 0 16,0-3 0-16,1 0 0 16,-1-1 0-16,3 1 0 15,-6 0 1-15,2-3 0 16,-4 3 0-16,2-2-1 0,4 2 0 16,-6-2 0-16,2 0 0 15,-3 2 0-15,-1-1 0 16,5 2 0-16,2 0 0 15,1 0 0-15,-1-1 0 16,0-2 0-16,-4 1 0 0,3 0 1 16,1 0-1-16,2-1 1 15,1 2-1-15,-2-1 0 16,1 1 0-16,-3 1 0 16,1 2 1-16,1-1-1 15,-1-2 0-15,1-1 0 16,1 1 0-16,0-1 1 15,1 1-1-15,0 0 0 16,1 0 0-16,1 0 0 16,-1-1 0-16,-1-1 0 15,-1 1 0-15,-1 1 0 16,0 0 1-16,-3-1-1 16,0 1 0-16,-2-1 1 15,1 1-1-15,1 0 0 16,4 0 0-16,0 0 0 15,-2-2 0-15,-1 1 0 16,0-1 0-16,0 2 0 16,1 0 1-16,2 0-1 15,-6 0 0-15,-2 0 0 0,0 1 1 16,-1 0-1-16,-3-1 0 16,0 0 0-16,0 0 0 15,1 0 0-15,3 0 0 16,7 2-1-16,-1 0 1 0,4 2-1 15,30 11 1-15,-27-11 0 16,4 2 0-16,-1-1 1 16,-3-4 0-16,-1 0 0 15,-4-1 2-15,-6 0 1 16,0 1 0-16,-4-1 8 16,0 0 6-16,-2 0 9 15,0 0 2-15,0 0-3 16,0 0-5-16,0 0-8 15,0-1-2-15,0 0-4 16,-1 0-1-16,0 0-2 16,0 0-2-16,0 0 0 15,0 0-1-15,0 0-2 16,0 0-2-16,-1 0-1 16,1-1-1-16,0 1-29 15,0 0-37-15,0 0-111 16,0 1-60-16,0 0 143 15</inkml:trace>
  <inkml:trace contextRef="#ctx0" brushRef="#br0" timeOffset="121855.32">16164 7754 493 0,'-8'4'262'16,"4"-3"-98"-16,1 1-16 15,0-2-8-15,0 0-21 16,0 0-4-16,1 0-23 15,1 0-15-15,0 0-19 16,0 0-7-16,0 0-15 16,-1 0-7-16,1 0-10 15,0 0-4-15,0 0-5 16,0 0-2-16,0 0 0 16,0 0 2-16,0 0 22 15,0 0 1-15,0 0 0 16,-1 0-1-16,1 0-22 15,0 0 0-15,0 0-2 16,0 0-1-16,1 0-1 16,0 0-1-16,0 0-3 0,0 0 0 15,0 0-1-15,0 0 0 16,0 0 1-16,0 0-2 16,0 0 1-16,0 0 0 15,0 0 0-15,0 0 1 16,1 0 1-16,4 2 2 15,0 0 0-15,2 1 0 16,0-1 0-16,2 1-2 0,-2-2 0 16,0 0-1-16,1 0 0 15,0 0 0-15,0 0 1 16,0 0-1-16,0 0 0 16,-2 0 0-16,4 2 0 15,0-1-1-15,2 0 12 16,31 0 4-16,-27-6 4 15,1-2 2-15,0 4-9 16,-1 2-5-16,0 0-2 16,4 1-2-16,-6 1-1 15,-2-1 1-15,-2-1 0 16,-3 2-1-16,6-1-1 16,2 0 2-16,-1-1 6 15,1 0 3-15,-1-2 3 16,5 2 0-16,1-2-6 15,0 1-1-15,-2 1-2 16,-3 1-3-16,-1 2 0 0,-2-1-1 16,1 0-1-16,1-2 0 15,-1 0-1-15,1 1 1 16,3-1 0-16,-2 0-1 16,4 1 1-16,-2-1-1 0,3 4-1 15,1 0 0 1,1-2 0-16,3 0 0 0,-1 0 0 15,3 0 0-15,-4-2 0 16,-1 1-1-16,-2-1 2 16,-3-1 0-16,2 1 1 15,-1 0 3-15,0 1 5 16,2 1 2-16,-1 0 2 16,-1 0-3-16,1-2-3 15,-3 0-1-15,2-1-2 16,0 1 0-16,-1-2-1 15,-1 0-1-15,1 2 0 16,-2-2 0-16,4 2-1 16,-1 1 0-16,2-1 1 15,0 3-1-15,0-1 0 16,0 0 1-16,0 1 0 16,-1 0 0-16,-4-2 0 15,0-1 1-15,0 1 0 0,-4 0 2 16,6 1-2-16,-3 0 1 15,-3 1-1-15,2-3 0 16,-1 2-1-16,3 0 0 16,1-1 0-16,-2-1-1 15,2-2 0-15,1-1 0 16,-1 0 0-16,3 3 0 16,-3 3 0-16,2-2 1 0,-2-1-2 15,1 1 0-15,1-2 0 16,1 1 0-16,4 2 1 15,0-2-2-15,2 0 1 16,0-4-1-16,2 0 1 16,-6 0 0-16,2 2-1 15,-2 2 1-15,-3 0 0 16,0 0 0-16,-1-1-1 16,-1-3 1-16,-3 1-1 15,5 1 0-15,-3 1 1 16,3 1 0-16,1 0 0 15,0 0 1-15,-1 1-1 16,-1 0 1-16,1 2 0 16,-3-3-1-16,1 0 0 15,1-2 1-15,0 1-1 16,1-1 0-16,1 0 0 16,0 2-1-16,0-3 0 0,-2 2-1 15,3 0 1-15,2 0 0 16,-4-1-1-16,2 2 1 15,-3-1 0-15,1 0 0 16,-1 2 0-16,-2-1 1 16,-2 1-2-16,-3-1 1 0,0 0 0 15,6 0-1-15,1-1 1 16,3 0-1-16,7 2 0 16,-5-2 0-16,4 0 4 15,0 1 1-15,0-1 3 16,5 1 0-16,1 1-1 15,0-1-2-15,3 2-1 16,1 1 0-16,1 1-1 16,-3 1 1-16,-7-1-1 15,-1 1 0-15,-13-5 0 16,1 1 1-16,1 0 0 16,-4-1 0-16,5 0 0 15,-6 0 1-15,-3-2 0 16,2 1 0-16,-6 3 1 15,1-2-1-15,0 0 1 16,-4-1 3-16,0 0 8 0,-1-1 20 16,0 1-114-16,-1 0 343 15,-5-8-219-15</inkml:trace>
  <inkml:trace contextRef="#ctx0" brushRef="#br0" timeOffset="196190.17">8223 12204 417 0,'28'-33'315'0,"-26"28"-1"0,1 0-62 16,-1-1-10-16,0 1-54 15,-1 1-17-15,-1 3-7 16,-1-1-2-16,0 2-25 16,0 0-21-16,0 0-46 15,-20 8-21-15,-34 44-24 16,28-25-6-16,-3-2-8 16,6-3-2-16,7-7-5 15,-6-3 0-15,8-4-2 16,2 0 0-16,2-4-51 15,9-1-60-15,-4-6-164 16,4-3 166-16</inkml:trace>
  <inkml:trace contextRef="#ctx0" brushRef="#br0" timeOffset="196510.46">8068 12099 925 0,'0'0'436'15,"-1"4"-182"-15,-3 4-1 16,-9 6-53-16,-4 6-53 0,-3 5-67 16,1 2-28-16,4 5-31 15,1-6-6-15,9-5-11 16,1-4-2-16,5-3-2 16,5 0 0-16,1 2 5 15,6 1-1-15,1-1 4 16,2-3-2-16,12-2 1 15,-1-5 1-15,4-4 1 16,1-1 1-16,-8-7-1 16,1 2 16-16,-7-5 28 15,-4-3-34-15</inkml:trace>
  <inkml:trace contextRef="#ctx0" brushRef="#br0" timeOffset="197539.43">9087 11921 617 0,'-1'0'354'0,"-1"0"-2"16,1 0-81-16,0-1-30 16,0 0-31-16,0 0-55 15,0 0-20-15,-1 0-28 16,-6-4-8-16,-5-2-25 0,-23-10-12 16,24 28-22-16,-4 5-13 15,-1 4-15-15,1 10-5 16,0 3-6-16,6 2-1 15,8 6-4-15,-1-3 2 16,9 1-1-16,4-1-1 16,8-2 1-16,3-3-1 0,4-10 1 15,2-5 2-15,8-16-1 16,2-5 2-16,-2-16 2 16,-1-6 1-16,-8-13 5 15,-4-2-1-15,-9-4 2 16,-7 2 0-16,-10 2 1 15,-5 3 1-15,-11 7 0 16,-3 3 1-16,-4 6-3 16,-6 4 0-16,3 7-3 15,4 7-3-15,4 6-2 16,3 4-3-16,6 2-4 16,1 0-2-16,5 1-40 15,6 0-52-15,6-1-135 16,6 2 144-16</inkml:trace>
  <inkml:trace contextRef="#ctx0" brushRef="#br0" timeOffset="198109.82">9603 11795 914 0,'-19'-37'426'0,"14"30"-140"16,3 2-68-16,-7 2-26 16,3 1-34-16,-1 5-50 15,-1 3-22-15,-3 12-27 16,-4 7-13-16,2 11-22 15,-2 7-5-15,8 14-6 0,2 1 0 16,5 5 8-16,1-1 10 16,0-4 10-16,10 0 4 15,4 0-5-15,2 1-4 16,1-4-5-16,-3-4-2 16,-4-10-3-16,2-9-3 15,-3-7-6-15,-2-5-3 0,-1-9-3 16,-4-3-3-16,0-5-27 15,0-4-52-15,-1-10-61 16,2-3 75-16</inkml:trace>
  <inkml:trace contextRef="#ctx0" brushRef="#br0" timeOffset="198800.59">10087 11839 611 0,'-38'-26'368'16,"30"14"-79"-16,4-1-33 15,0 2-15-15,0 2-54 16,3 2-25-16,0 5-45 16,2 1-19-16,-1 1-29 15,0 0-6-15,0 0-5 16,5 21-5-16,6 32-8 16,-3-23-10-16,3-1-13 15,1-3-5-15,6-4-8 16,-1-4-3-16,0-8-1 15,1-4 0-15,1-7-1 16,-1-5 3-16,-4-7 0 16,-2-2 1-16,-4-3 1 15,-6 1 0-15,0 6-2 16,-2 3 0-16,0 8-4 16,1 3-1-16,1 6-2 0,3 5 0 15,0 3 0-15,3-1 0 16,3 0 4-16,1-3 0 15,4-5 2-15,1 2 2 16,0-10 2-16,1-3 0 16,-11-10 4-1,-3 6 1-15,0 1 0 0,9-25-1 0,-6-5-4 16,-4-3-2-16,-2 11-5 16,0 3-3-16,-1 6 0 15,0 5-4-15,0 14-48 16,2 2-56-16,-3 13-92 15,1 5 112-15</inkml:trace>
  <inkml:trace contextRef="#ctx0" brushRef="#br0" timeOffset="199921.1">10662 11643 1034 0,'-3'-7'469'0,"1"7"-209"16,0 3-39-16,-2 9-44 16,0 1-46-16,0 10-50 15,-1 4-16-15,4 6-13 16,2 2-4-16,4 0-14 16,1-1-7-16,3-3-15 15,-1-4-5-15,1-5-2 16,0-4-5-16,0-13-87 15,1-5-53-15,0-14 81 16</inkml:trace>
  <inkml:trace contextRef="#ctx0" brushRef="#br0" timeOffset="200270.72">10816 11828 1256 0,'0'18'516'15,"-4"4"-290"-15,3 1-47 16,3-3-22-16,5-1-36 0,7-5-48 16,0-4-19-16,2-9-18 15,0-4-7-15,-2-10-11 16,2-4-2-16,-2-4-5 16,-4 0 1-16,-5-4 0 15,-1 1 0-15,-2 2-1 16,-9 4 0-16,-5 6-1 15,-1 5-1-15,-9 7-1 16,10 2-2-16,-7 6-6 16,4-1-2-16,5 3-1 15,1 0-35-15,8 0-99 16,4 1-62-16,2-1-211 16,4-1 251-16</inkml:trace>
  <inkml:trace contextRef="#ctx0" brushRef="#br0" timeOffset="200871.98">11128 11807 868 0,'-6'8'304'0,"1"0"-269"16,-2-2-27-16,0 0-26 16,3-1-28-16,2-2-91 15,1 3-53-15,1-3-53 16,0-3-1-16,0 0 86 16,0 0 67-16,0 0 196 15,0 0 80-15,0-1 90 16,0 0 25-16,0 0-40 15,0 0-20-15,0 0-28 16,2-4-13-16,1-11-29 16,33-29-18-16,-29 28-29 15,-4-2-10-15,-3 5-25 16,-2-1-9-16,-6 1-16 16,0 4-10-16,-4 6-22 15,-4 1-8-15,-5 6-11 0,2 4-7 16,0 1-5-16,5 9-2 15,3 1 0-15,4 4-2 16,9 4 1-16,-1 0 0 16,8 1 3-16,2 0 2 15,5 0 3-15,1 2 0 16,5 0 2-16,-2 0 1 16,-5-1 3-16,-2-9 4 0,-5 5-1 15,-4-4 12-15,-5 0 12 16,-3 3-1-16,-8-7 13 15,-3 0-6-15,-4-1-5 16,-3-3-3-16,0-4-11 16,4-3-9-16,1-5-10 15,3-5-38-15,1-6-105 16,6-4-60-16,8-6-122 16,10 1 183-16</inkml:trace>
  <inkml:trace contextRef="#ctx0" brushRef="#br0" timeOffset="201392.68">11355 11777 1234 0,'6'-1'519'0,"-1"2"-281"16,1 3-3-16,-3 9-55 15,-1 2-30-15,-3 7-69 16,1 4-25-16,-5-3-28 16,1 0-12-16,10-6-8 15,-7-5-1-15,1-6 3 16,0-6 3-16,-4-6-2 15,4-2 1-15,2-7-6 16,-2-1-3-16,4-3-3 16,0 2 0-16,6 1 0 15,4 2 0-15,1 4 2 16,2 5 5-16,-4 7 16 16,2 4 9-16,-8 12 16 15,-6 2 2-15,3 9-8 16,-7 3-9-16,7 3-14 15,-1-4-6-15,-1-7-6 16,1-7-1-16,-1-7-35 0,-2-3-66 16,2-8 241-16,2-5-142 15</inkml:trace>
  <inkml:trace contextRef="#ctx0" brushRef="#br0" timeOffset="201909.72">9935 12254 1149 0,'-27'2'472'0,"3"0"-276"0,2 2-21 16,12-3-35-16,6 0-34 16,11 1-52-16,14-1-18 15,13 2-21-15,5 4 0 16,19 0-1-16,4 1-5 0,18 1-1 16,16-1 1-16,14-4 2 15,9-1 1-15,8-1 1 16,0-4 0-16,-1 2 0 15,-5-2-2-15,-6 2 38 16,-11 0 5-16,-12 0 8 16,-10 1 4-16,-18 0-35 15,-10 3-5-15,-22-2-10 16,-9-1-1-16,-14-1 5 16,-10 0-25-16,-16-1-110 15,-9 1-79-15,-10 0 105 16</inkml:trace>
  <inkml:trace contextRef="#ctx0" brushRef="#br0" timeOffset="202435.38">10806 12541 1005 0,'3'-12'467'16,"-3"-1"-236"-16,-4 4-58 16,-6 1-1-16,-6 8-74 15,-2 2-23-15,-5 7-30 16,0 2-9-16,2 9-8 15,0 0-1-15,5-4-7 16,4 4-5-16,6-4-8 16,4 2-3-16,8-2-4 15,2-4 0-15,7-3-2 16,2-3 2-16,2-1 0 16,-1-2 0-16,-4-2 3 15,-3-1 1-15,-8 3 6 16,-4 0 3-16,-8 2 0 15,-2 4-2-15,-3 4-6 16,2 3 2-16,-2 3 10 16,3 2 6-16,3-1 12 15,1-3-2-15,7-2-10 0,1-1-5 16,9-8-7-16,0 1 1 16,5-4 3-16,4-3-1 15,-1 0-3-15,4-2-3 16,-2 0-28-16,-1-3-53 15,-1-1-109-15,-1-4 112 16</inkml:trace>
  <inkml:trace contextRef="#ctx0" brushRef="#br0" timeOffset="202823.99">10932 12489 1359 0,'0'-1'539'16,"2"0"-345"-16,8 1-92 15,-1 0 10-15,7 2-20 16,-3 2-16-16,-2-5-34 16,0 3-7-16,-2 3-17 15,0 2-5-15,-10 4 2 16,0 0 0-16,-7 1-3 15,-2-3-1-15,0 7-6 16,0-6-1-16,4-3-2 0,5 4-2 16,1-9 2-16,3 1-2 15,2-2 3-15,-5-1 1 16,0 0 1-16,22-1-1 16,30-6-2-16,-25 1 0 15,-5-1-38-15,-2 3-52 16,2-1 57-16</inkml:trace>
  <inkml:trace contextRef="#ctx0" brushRef="#br0" timeOffset="203468.65">11697 11654 1090 0,'3'-2'461'16,"3"0"-285"-16,5 6-44 15,1 8 16-15,6 10-48 16,5 6-14-16,5 15-15 16,0 2-1-16,3 12-6 15,-4 5-2-15,-6 13-5 16,-8 4-6-16,-18 6-9 0,-7 2-3 16,-15-5-13-1,8 0-3-15,-3-13-3 0,0-9-2 16,3-7-3-16,-4-10-2 15,1-7-6-15,1-1-1 16,3-9-6-16,0-6-32 16,7-9-84-16,3-5-60 0,2-6 97 15</inkml:trace>
  <inkml:trace contextRef="#ctx0" brushRef="#br0" timeOffset="-202066.65">26222 11929 960 0,'44'23'436'0,"-35"-32"-173"15,-1-3-56-15,-2-1-14 16,-4 0-37-16,-3-3-39 16,-2 3-9-16,-6-2-11 15,-3 1-7-15,-6-1-22 16,-1 2-12-16,-4 5-23 16,-3 2-9-16,4 6-14 15,2 4-4-15,3 6-7 16,3 2-3-16,2 10-4 15,3 7-1-15,6 13 2 16,1 6 2-16,4 4 0 16,2 3 3-16,5-5 0 15,2-1 2-15,-1-4 1 0,-2-4 2 16,-5-7 1-16,-1-4 0 16,-3-8 2-16,-3-4 2 15,-3-8 1-15,-3-5 3 16,-4-6-83-16,-1-5-65 0,-6-11-220 15,2-3 210-15</inkml:trace>
  <inkml:trace contextRef="#ctx0" brushRef="#br0" timeOffset="-201878.02">25865 12074 714 0,'7'-7'368'0,"-1"4"-33"16,-4-4-77-16,13 7-24 15,-7-2-24-15,10 3-82 16,8 1-31-16,4-1-45 16,10 4-16-16,2-4-18 15,-2 3-5-15,-3-3-22 16,-6-2-61-16,-6 1 49 16</inkml:trace>
  <inkml:trace contextRef="#ctx0" brushRef="#br0" timeOffset="-201499.52">26280 12267 1013 0,'15'3'509'0,"-4"2"-141"0,5-3-221 15,3-2-4-15,7-5-76 16,-3-6-25-16,3-5-24 15,-6-2-3-15,-10-4-2 16,3-2-1-16,-13 0-1 16,0 3-1-16,-7 0 3 15,-5 6-1-15,-1 5 5 16,0 1 6-16,-1 12 14 16,4 3 9-16,-3 10 6 15,0 6-2-15,7 5-16 16,2 4-7-16,9 0-11 15,4-4-3-15,2-2-5 16,3-2-1-16,1-5-3 16,4-5 1-16,6-6 6 15,1-4-48-15,4-3-120 16,-2-2-471-16,2-3 416 16</inkml:trace>
  <inkml:trace contextRef="#ctx0" brushRef="#br0" timeOffset="-201146.13">26996 11877 733 0,'0'-4'440'0,"3"0"110"16,-3 1-305-16,-1 3-47 15,0 0-29-15,-19 3-107 16,-28 10-17-16,23-6-24 16,2 2-3-16,2 0-2 15,-1-1-1-15,13 0-2 16,2 5-4-16,9 1-5 16,1-2 0-16,10 3-2 15,0-2 0-15,0-2-1 16,5 2 0-16,8-3 1 15,3-1 2-15,6 0 1 16,-2-4 1-16,-11-4 8 16,-7 2-40-16,-10-5-137 15,-5 1-101-15,-10 3 143 0</inkml:trace>
  <inkml:trace contextRef="#ctx0" brushRef="#br0" timeOffset="-200974.98">26871 12118 739 0,'-3'7'379'15,"4"-5"-87"-15,6-1-3 16,-1-1-24-16,4 2-31 16,3 0-64-16,-2 4-26 0,12-2-49 15,0 0-20-15,1-1-33 16,-2-2-11-16,-3 1-18 16,-8 0-6-16,-4 3-126 15,-1-3-37-15,-4 10 87 16</inkml:trace>
  <inkml:trace contextRef="#ctx0" brushRef="#br0" timeOffset="-200602.04">27411 11814 1214 0,'7'-5'504'16,"-4"11"-236"-16,0 5-80 15,2 12 6-15,-5 8-25 0,-1 7-60 16,-2 6-22-16,2 4-35 15,0-3 5-15,1-1-7 16,0-6-2-16,2-6-4 16,2-6-17-16,-2-4-15 15,3-4-2-15,-4-3-4 16,-2-2-1-16,1-3 2 16,2-4-34-16,-2-6-109 15,2-2-67-15,-2 1 109 16</inkml:trace>
  <inkml:trace contextRef="#ctx0" brushRef="#br0" timeOffset="-111769.83">6648 16222 750 0,'0'0'504'16,"-1"0"-187"-16,1 0-170 16,0-1 113-16,0 0-100 15,0 0 9-15,0 1-28 0,-1 0-18 16,0 0-32-1,-3 4-12-15,-6 15-16 0,-35 30-8 16,26-23-22-16,2 2-7 16,6-1-8-16,0-2-4 15,11-1-4-15,3-1 0 16,11-5 0-16,6-5 0 16,9-2 0-16,2-4 2 0,3-1 1 15,6-1 1-15,-4-1 1 16,-1-3 0-16,-7 0-1 15,-4 0 3-15,-7-1-40 16,-3 0-28-16,-10-1-80 16,-2-2-56-16,-6-1 137 15,3 3-112-15,0 0-75 16</inkml:trace>
  <inkml:trace contextRef="#ctx0" brushRef="#br0" timeOffset="-111534.25">6759 16374 790 0,'0'-9'517'0,"1"3"-192"16,0 2-166-16,0 9 114 15,0 4-74-15,0 4-20 16,0 4-8-16,-1 8-54 16,0 1-26-16,0 5-24 15,0 2-11-15,-1-2-24 16,-1-3-8-16,0-4-12 0,0-4-7 15,0-5-41-15,1-1-30 16,-1-8-68-16,2-4-238 16,0-7 294-16,2-7-175 15,-2-8-123-15</inkml:trace>
  <inkml:trace contextRef="#ctx0" brushRef="#br0" timeOffset="-110993.89">6514 16006 900 0,'-31'8'427'16,"1"7"-237"-16,1 14-115 15,0 7 25-15,1 5-19 16,2 5 1-16,6 8-30 15,1 1-12-15,12 2-12 16,1 0 0-16,13 1-5 16,6 1-3-16,9-3-2 15,5-1 3-15,6-5 6 16,4-3 0-16,6-8-3 0,2-4-2 16,4-11 0-16,3-5 1 15,2-10 1-15,3-6-3 16,0-11-6-16,0-7-2 15,-3-10-1-15,-3-7 1 16,-7-11 1-16,-5-5 1 0,-11-9 0 16,-7-6 2-16,-13-6-1 15,-7-5 0-15,-12 0 0 16,-6 0-1-16,-10 6 1 16,-7 2-1-16,-12 11 9 15,-2 8 3-15,-6 15 9 16,1 8 1-16,0 14 2 15,1 7-2-15,3 10-3 16,1 5-1-16,7 4-11 16,2 3-6-16,11-1-16 15,2 1-1-15,8-1-45 16,1-2-31-16,11 0 60 16,1 0-40-16,5-3-28 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4:59:24.93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25594 1605 920 0,'0'-1'421'0,"0"0"-190"15,0 0-10-15,4-11-40 16,0-2-12-16,5-31-19 16,-13 29-14-16,-6-2-25 15,-3 1-9-15,-7 7-20 0,-3 2-14 16,-5 9-25-16,0 5-14 15,4 7-16-15,0 3-3 16,6 8-5-16,6 4 0 16,9 12 2-16,1 6 3 15,2 13 1-15,-2 3 0 16,-4 3-4-16,6-2-2 16,1-6-1-16,7-2 1 15,-1-10-1-15,-2-3 0 0,-6-12 0 16,-3-5 5-16,1-7-56 15,0-8-51-15,0-7-119 16,1-3-75-16,-8-14 179 16</inkml:trace>
  <inkml:trace contextRef="#ctx0" brushRef="#br0" timeOffset="138.99">25186 1825 1224 0,'-3'0'564'15,"3"-1"-288"-15,9 1-69 16,3 2-14-16,5 2-68 16,3-4-19-16,7 3-46 15,7-2-23-15,6 1-19 16,-3 1-6-16,0-1-35 16,-2-4-72-16,-2 2-182 0,5 3 175 15</inkml:trace>
  <inkml:trace contextRef="#ctx0" brushRef="#br0" timeOffset="521.85">25647 2067 1283 0,'5'3'547'16,"1"0"-351"-16,5-3-91 15,4-4 7-15,6-3-72 16,1-5-6-16,7-6-5 16,1-2-19-16,-8 0-3 15,-3-2 1-15,-10 2 6 16,-9 4-3-16,-6 1 39 16,1 9 16-16,-11 1 25 15,-1 4 19-15,0 8-9 16,-2 3-7-16,10 8-20 15,1 4-12-15,5 5-27 16,3 0-10-16,2 0-13 16,6 1-4-16,5-5-5 15,4-5-2-15,10-1-1 0,0-6 3 16,3-7-62-16,4-4-47 16,5-14 349-16,9-4-227 15</inkml:trace>
  <inkml:trace contextRef="#ctx0" brushRef="#br0" timeOffset="946.84">26390 1632 1092 0,'14'-2'502'0,"-9"1"-235"16,0 1-14-16,-11 6-43 15,4 1-32-15,-9 2-28 16,-5 3-28-16,-3 1-24 16,-2 0-7-16,-1 4-14 15,4-3-10-15,6-1-19 16,-3 5-11-16,10-2-14 15,4-1-7-15,5 4-11 0,6-5-2 16,9-2-3-16,7 3 0 16,7-9 2-16,-1 2 0 15,-4-4-1-15,0-2 6 16,-2 0-82-16,-7-4-74 16,-8 0-346-16,-5 3 312 15</inkml:trace>
  <inkml:trace contextRef="#ctx0" brushRef="#br0" timeOffset="1050.51">26314 1931 1290 0,'4'0'559'0,"2"6"-306"16,0 0-48-16,6 0-43 16,8 3-37-16,0-6-30 15,3 1-34-15,-1-1-26 16,-1-3-39-16,0 4 179 15,4 4-133-15</inkml:trace>
  <inkml:trace contextRef="#ctx0" brushRef="#br0" timeOffset="1462.33">26867 1703 1251 0,'11'8'574'0,"-11"2"-252"16,0 7-114-16,-2 10-7 16,-1 6-53-16,2 14-33 15,1 4-4-15,7 11-41 16,-3 2-10-16,-1-1-13 16,1-4-12-16,-4-10-10 15,1-7-8-15,2-12-10 16,-5-4 2-16,-3-11-51 15,-3-7-39-15,1-13-91 16,2-8-53-16,-4-19-87 16,0-5-139-16,-13-19 303 15</inkml:trace>
  <inkml:trace contextRef="#ctx0" brushRef="#br0" timeOffset="1722.41">26786 1787 962 0,'23'-8'501'16,"-2"6"-130"-16,5 0-157 15,2 2-32-15,-2 2-53 16,2 6-14-16,3 5-1 16,-2 0-18-16,4 6-1 15,-8 1-16-15,-9 0-10 0,-10 1-21 16,-6 2-8-16,-12-2-9 16,-8 1-4-16,-10-2-8 15,-4-4-3-15,5-1-8 16,2-4-3-16,12-1-2 15,2-1-1-15,-2-6-68 16,10 0-51-16,-3-3-119 16,5-2-53-16,7 2 180 15</inkml:trace>
  <inkml:trace contextRef="#ctx0" brushRef="#br0" timeOffset="93273.14">30197 11238 469 0,'-10'-3'257'0,"2"-2"-39"16,0 3-3-16,-26-27-14 15,29 27-25-15,-2 2-48 16,5 0-27-16,3 4-51 15,-1-4-21-15,0 0-29 16,0 0 0-16,16 3 0 16,35 12 0-16,-17-4 0 15,1 2 0-15,-3 2 2 16,-3-4 0-16,-8 1 2 16,-2-4-1-16,-8 0 18 15,-3 0 13-15,-8-4 34 0,-8 2 14 16,-9-1-1-16,-6 1-6 15,-6 0-28-15,-5 0-10 16,1-1-13-16,1 2-5 16,6-2-9-16,5 1-2 15,6-1-4-15,1 1-2 0,5-2-4 16,3 0-4-16,5 0-72 16,5-3-66-16,-4-1-169 15,0 0 183-15</inkml:trace>
  <inkml:trace contextRef="#ctx0" brushRef="#br0" timeOffset="93485.02">30386 11425 334 0,'1'5'173'0,"3"-1"-34"16,-5 0-19-16,-2 0-3 15,3 0 3-15,-8-2-10 16,3 0-15-16,-1 2-19 15,-3-2-8-15,2 1-19 16,-4-2-5-16,-1-1-16 16,1 1-2-16,-6-1-5 0,1 0 0 15,-1-1-25-15,-3-2-361 16,6-6 270-16</inkml:trace>
  <inkml:trace contextRef="#ctx0" brushRef="#br0" timeOffset="94122.97">30041 10385 555 0,'-33'-33'334'15,"30"30"-66"-15,0-1-67 16,-2 4-13-16,5 5-58 16,-2 6-20-16,-1 11-25 15,3 3-8-15,-2 5-30 16,2-1-14-16,3-1-15 0,-1-2-4 15,2-5-6-15,1-4 0 16,-1-5 1-16,-1-4 1 16,-1-6 7-16,-2-1-13 15,-3-4-85-15,2 2-54 16,0 0-160-16,0 0-179 0,0-26 313 16</inkml:trace>
  <inkml:trace contextRef="#ctx0" brushRef="#br0" timeOffset="94494.89">30004 10359 576 0,'0'0'312'0,"-1"2"-62"16,1 2-14-16,-1-4-53 15,0 0-32-15,1 15-55 16,1 1-19-16,13 28-31 16,-4-28-13-16,6 2-18 15,1-2-3-15,0-6-3 16,4-1 0-16,1-11 3 15,0-7 0-15,3-5 1 16,-3-6-2-16,-1-3-3 16,0 1-1-16,-7 2-1 15,-3 2-1-15,-5 8 0 16,-5 4-1-16,-1 6-4 0,0 4 0 16,-1-4 2-16,-1 5 6 15,-8 22 7-15,-12 31 4 16,16-28 3-16,1-3-4 15,7-2-2-15,3-5-4 16,0-2-6-16,2-5-1 16,-1-3 0-16,-1-5-2 0,-1-3-105 15,-1 0-83-15,1-5 111 16</inkml:trace>
  <inkml:trace contextRef="#ctx0" brushRef="#br0" timeOffset="95262.79">30362 10444 257 0,'0'-1'109'0,"0"0"-45"0,0 0-59 16,0 0-9-16,0 0-9 16,0 0-85-16,0-1 69 15,0 1-80-15,0 0-8 16,0 0 155-16,0 0 68 0,0 0 118 15,0 0 39 1,0 0-1-16,0 0-14 0,0 0-53 31,0 0-27-31,0-1-58 0,0 1-28 0,0 0-45 16,0 0-13-16,0 0 0 16,0 0 6-16,0 0 9 15,0 1 1-15,0 0-11 16,3 15-7-16,3 31-12 15,-9-24-4-15,3 1-4 16,5 0 0-16,1-2-2 16,-1-4 1-16,8-7 1 15,-5 0-1-15,5-6 2 16,4-4 1-16,-1-2 3 16,0-6 0-16,-2-9 1 15,0-3-1-15,-3 0-3 16,0-1 1-16,-4 7-1 15,-2 4 0-15,-7 8-1 0,2 2-2 16,-3 7-2-16,1 4-2 16,2 8 2-16,1 2 3 15,4-2 6-15,2 2 2 16,5-5 7-16,2-5 4 16,4 0 7-16,-1-6 4 15,-3-5-1-15,1-2-5 0,-4-9-6 16,1 1-3-16,1-8-4 15,-2-4-1-15,-4-3 1 16,-3-2 0-16,-5 1 1 16,-4 5-2-16,-2 8-5 15,-2 3-3-15,1 6-9 16,-2 2-3-16,1 6-73 16,5 3-74-16,2 4 98 15</inkml:trace>
  <inkml:trace contextRef="#ctx0" brushRef="#br0" timeOffset="95689.17">30753 10469 998 0,'34'-13'438'0,"-35"12"-256"16,-1 1-69-16,2 4 6 16,-1-4-47-16,0 0-5 15,1 21-23-15,1 33-9 16,0-26-19-16,5 0-5 0,1-4-3 16,5 0 0-16,5-9 3 15,2 1 10-15,-1-11 7 16,-1-5 5-16,-4-9 6 15,-2-5-2-15,-3-9 0 16,-2 0-3-16,-2-3-4 16,-2-2 3-16,-2 3 2 15,-3 1 0-15,-4 3-8 16,3 6-8-16,-7 6-12 16,-1 5-6-16,7 4-5 15,-4 1-5-15,4 6-23 16,5 1-56-16,-1 5-148 15,3 2 152-15</inkml:trace>
  <inkml:trace contextRef="#ctx0" brushRef="#br0" timeOffset="96688.1">30366 11448 429 0,'0'0'246'0,"0"0"-24"16,0 0-23-16,0 0-27 15,0 0-25-15,0 0-41 16,0 0-19-16,0 0-47 16,-1 0-11-16,-12 5-13 15,-17 4-4-15,-30 13 6 16,30-11 3-16,4-1 0 16,3 2-4-16,7-1-7 15,3-3-3-15,3-2-3 0,3 1-1 16,3-4-3-16,2 0-1 15,2 0-3-15,0-3-21 16,0-1 18-16</inkml:trace>
  <inkml:trace contextRef="#ctx0" brushRef="#br0" timeOffset="97251.31">30650 11398 668 0,'-1'-1'308'0,"0"0"-155"16,-14 4-31-16,-2 5 6 0,-28 26-38 15,31-10-15 1,9 1-34-16,6 1-15 0,12-2-20 16,3-1-2-16,6-8-1 15,2-2 1-15,0-7 4 16,0-3 2-16,1-5 6 16,-2-7 3-16,-4-4 4 15,-2-6 0-15,-5-3 19 16,-3 2 5-16,-10-3-2 15,-5-1 0-15,-10 4-25 16,-2 2-6-16,-2 2-7 16,1 5-3-16,2 3-5 15,-1 1-3-15,7 7-8 16,1 0-49-16,5 5-242 16,3 1 212-16</inkml:trace>
  <inkml:trace contextRef="#ctx0" brushRef="#br0" timeOffset="97978.11">30163 12036 621 0,'-8'0'311'0,"2"0"-77"15,5 2-55-15,1 3-27 0,0-5-40 16,0 0-55-16,0 0-22 15,8 5-21-15,13 5-5 16,31 28-3-16,-24-26-2 16,-5-1 1-16,-2-2-1 15,-9-2 0-15,-3 0 1 16,2-1-1-16,-5-1 27 0,-7 3 18 16,-5-1 8-16,-17-1 19 15,-3 4-19-15,-4-1-11 16,-3 1-6-16,5-1-19 15,2-3-7-15,3 0-10 16,4 1-2-16,6-2-27 16,4 0-66-16,9-3 61 15</inkml:trace>
  <inkml:trace contextRef="#ctx0" brushRef="#br0" timeOffset="98156.07">30306 12335 886 0,'-12'8'399'0,"-14"-3"-160"15,-2 2-79-15,0 2 13 16,-3-3-51-16,8 0-61 0,2-1-19 16,8-3-33-16,5 1-9 15,3-3-27-15,5 0-61 16,7 0 59-16</inkml:trace>
  <inkml:trace contextRef="#ctx0" brushRef="#br0" timeOffset="98589.97">30683 12241 630 0,'-13'-9'357'0,"-6"11"55"16,-1 4-251-16,0 4-51 15,2 4-7-15,5 2-56 16,2 2-14-16,11 2-20 15,3-1-4-15,9 0-6 16,3-4-2-16,4-6 2 0,3-3 1 16,1-6 2-16,1-3 1 15,2-8 5-15,-3-4 1 16,0-5 3-16,-2-2 0 16,-10-2 1-16,-5 0 1 15,-11 0-1-15,-7 4 0 16,-5 4 6-16,-5 2-4 0,-2 7-5 15,-3 4-4-15,5 4-17 16,4 9 11-16,4 4-130 16,2 2 96-16</inkml:trace>
  <inkml:trace contextRef="#ctx0" brushRef="#br0" timeOffset="99126.28">30195 12797 1044 0,'-3'-1'428'0,"0"-1"-219"15,1 0-84-15,2 2 8 16,0 0-48-16,0 0-61 16,15 4-9-16,41 15-3 15,-30-7-2-15,7-3-6 16,-9 1 0-16,-9-1 1 16,3 0 1-16,-16 1 4 15,-2 0 3-15,-5 5 18 16,-6 0 10-16,-13 1 13 15,-4 0 7-15,-7-2-1 16,-2-3-5-16,3-2-11 16,4 0-8-16,6-5-19 15,2 2-8-15,10 0-10 16,4-5-6-16,7 1-102 0,3 4-58 16,9-5 99-16</inkml:trace>
  <inkml:trace contextRef="#ctx0" brushRef="#br0" timeOffset="99334.83">30313 13099 616 0,'-2'0'406'16,"-7"2"40"-16,-7-3-227 16,-3 1 18-16,-9-1-74 15,-2 0-42-15,4 2-68 16,2 3-22-16,6 1-25 15,5-1-7-15,8 2-18 16,4-3-55-16,8-1-474 16,8 3 391-16</inkml:trace>
  <inkml:trace contextRef="#ctx0" brushRef="#br0" timeOffset="99700.58">30714 12981 1048 0,'-9'-4'431'0,"-6"1"-256"16,-7 9-88-16,-2 0 11 16,-3 10-21-16,3 1-15 15,6-2-20-15,9 1-13 16,9 2-21-16,6-5-6 15,9 1-1-15,3-1 0 0,6-7 1 16,0-2 1-16,1-5 2 16,2-5 2-16,-3-7 4 15,0-2 2-15,-6-7 20 16,-2-2 9-16,-12 3 8 16,-8-3 0-16,-11 9-7 15,-3 0-7-15,-7 8-11 16,-1 7-4-16,1 6-21 15,0 4-5-15,6 5-30 16,5 3-63-16,7 0 66 16</inkml:trace>
  <inkml:trace contextRef="#ctx0" brushRef="#br0" timeOffset="100188.72">30227 13541 1063 0,'-6'-5'455'16,"3"4"-273"-16,7 0-51 16,6 2 21-16,6 1-57 15,5-1-21-15,5 6-31 16,1-2-11-16,6 4-17 15,-4 0-4-15,-2 0-4 16,-5-1-2-16,-12 0 5 16,1 1 4-16,-17-3 9 15,-3 2-1-15,-14-1 21 16,-9 0-1-16,-3 0-4 16,-5-1 2-16,3-1-24 0,2-2-5 15,9-2-7-15,9 0-2 16,10 3 0-16,4-3-46 15,7 2-127-15,6 1-91 16,6 4 142-16</inkml:trace>
  <inkml:trace contextRef="#ctx0" brushRef="#br0" timeOffset="100380.14">30413 13770 1105 0,'-16'12'448'0,"-1"-8"-224"15,2-1-66-15,-7 3 7 16,-4-4-39-16,-4 2-79 16,0-1-21-16,8-2-19 15,4 1-7-15,15 0-49 16,3-3-73-16,11-2-375 16,7 3 333-16</inkml:trace>
  <inkml:trace contextRef="#ctx0" brushRef="#br0" timeOffset="100717.61">30671 13674 1087 0,'-30'10'438'0,"3"2"-282"16,5 2-92-16,5 4 8 15,10-3-45-15,7 1-12 0,14-1-9 16,2-4-1-16,11-5 0 16,2-4 1-16,2-4 1 15,0-3 1-15,-6-7 8 16,-6-3 3-16,-9-3 26 16,-3-1 12-16,-13 1 11 15,-5 1 3-15,-6 2-16 16,-6 2-13-16,-2 4-19 15,1 2-10-15,4 7-18 16,2 2-4-16,9 5-95 16,1 4-27-16,8 1 75 15</inkml:trace>
  <inkml:trace contextRef="#ctx0" brushRef="#br0" timeOffset="101511.67">30202 14164 964 0,'-2'-2'444'16,"-7"-1"-218"-16,4 1-40 16,1 0 9-16,3 1-91 15,0 0-40-15,0-1-54 16,1 2-8-16,22 6-2 16,44 13 1-16,-31-7 0 15,-1-4 2-15,-17 1 1 16,-6 0 1-16,-11-1 6 15,-9-1 2-15,-9 6 2 16,-9 0 0-16,-5 1-3 16,-5 0-2-16,6 0-4 15,0-6-2-15,10 2-4 16,4-4 3-16,9-3-83 16,4 5-77-16,7-5 99 0</inkml:trace>
  <inkml:trace contextRef="#ctx0" brushRef="#br0" timeOffset="101697.83">30394 14435 1211 0,'-17'8'479'0,"-9"0"-321"16,-9-2 11-16,0 2-23 15,-3-2-49-15,4 2-64 16,7-1-17-16,13-1-7 15,2-2-44-15,12-3-126 16,5-1-132-16,12 5 166 16</inkml:trace>
  <inkml:trace contextRef="#ctx0" brushRef="#br0" timeOffset="102042.05">30655 14395 644 0,'-7'-4'350'15,"-7"11"57"-15,1 2-258 16,-7 4-60-16,-2 2 11 16,4 3-60-16,5 5-20 15,13-6-20-15,9 2-2 16,9-7 0-16,5-4 2 0,6-4 2 15,0-4 2 1,0-9 5-16,2-4 1 16,-7-5 23-16,-4-4 6 0,-8-1 12 15,-6-1 10-15,-14 0 2 16,-6 3 3-16,-13 3-10 16,-5 4-13-16,0 6-31 15,0 2-7-15,7 6-83 16,4 5-62-16,13 3 88 15</inkml:trace>
  <inkml:trace contextRef="#ctx0" brushRef="#br0" timeOffset="105174.9">28592 10427 825 0,'-1'-1'387'0,"-2"-6"-136"16,0-4-60-16,1 2-17 15,-4-27-38-15,4 28-44 16,-1 2-12-16,-6-1-28 15,-2 2-14-15,-3 6-25 16,-3 3-9-16,-1 9-6 16,1 5-5-16,1 5-1 15,2 1-1-15,7 1 2 16,3 0 1-16,11-4 3 16,5-1 1-16,6-6 1 15,3-3 21-15,2-4-136 16,2-5-175-16,8-5 195 15</inkml:trace>
  <inkml:trace contextRef="#ctx0" brushRef="#br0" timeOffset="105771.54">28753 10449 892 0,'-2'3'396'0,"-5"4"-151"0,-1 3-78 15,4 3 5-15,0 1-32 16,4-2-50-16,5-4-21 15,1 1-31-15,2-3-12 16,2-3-16-16,-4-2-2 0,2-1 0 16,-4-3-1-16,0-4 1 15,2 1 1-15,-8-9-23 16,-1 0-15-16,-5 0-23 16,-3-4-10-16,1 3 15 15,0 0 11-15,-1 2 21 16,2 1 6-16,3 5 6 15,3 5-2-15,3 3-5 16,0 0 0-16,0 0-1 16,0 0 2-16,0 0 5 15,6 3 0-15,22 7 3 16,29 3-1-16,-21-15 2 16,-4-1-1-16,-5 0 1 15,-2 3 0-15,-10 4 1 16,0 3 0-16,-8 2 3 15,-3 1 3-15,-7 4 13 16,-3 3 6-16,-3 0 8 16,3 3-1-16,-2-7-11 0,2-2-6 15,2-5-9-15,2-3-4 16,2-3-2-16,0-1-1 16,0 0 0-16,0 0 0 15,6-5 0-15,9-4 0 16,25-30 0-16,-27 28 1 15,-1 4-1-15,-2 4 0 0,-2 4 3 16,-2 1 1-16,-2 4 8 16,-2 3 6-16,-2 4 3 15,-1 2-2-15,0 3-7 16,-4 0-6-16,3-3-5 16,3-2-4-16,3-3-99 15,3-4 76-15</inkml:trace>
  <inkml:trace contextRef="#ctx0" brushRef="#br0" timeOffset="106129.28">29246 10415 1168 0,'-3'-4'492'0,"-8"2"-288"16,0 2-34-16,-3 1-55 0,-1 4-37 15,2 0-38-15,0 3-15 16,4-1-16-16,2 2-5 16,2 1-5-16,5 0-3 15,3 3 0-15,5-1 0 16,8 1 2-16,2 0 1 0,3-1 4 16,-1-2 2-16,-3 0 13 15,-4-1 7-15,-6 0 16 16,-5 0 5-16,-7-1-1 15,-8 0-6-15,-7-2-15 16,-1 1-9-16,0-3-8 16,4-2 1-16,4-2-70 15,4-2-56-15,8-3-336 16,3-5 294-16</inkml:trace>
  <inkml:trace contextRef="#ctx0" brushRef="#br0" timeOffset="107029.91">29388 10319 925 0,'31'-27'420'0,"-31"35"-212"16,0 0-3-16,-4 12-69 0,-3 5-28 16,2 5-37-16,-1 3-15 15,5 3-26-15,1-1-11 16,-2-1-12-16,6-4-1 16,2-5-3-16,3-6 1 0,4-7-57 15,-7-2-50-15,12-9 64 16</inkml:trace>
  <inkml:trace contextRef="#ctx0" brushRef="#br0" timeOffset="107223.16">29314 10420 1128 0,'15'0'482'15,"-2"-2"-298"-15,3 0-91 16,1-2 3-16,-2 2-68 16,4 0-9-16,6 3 11 15,-2 1-58-15,2 6 26 16</inkml:trace>
  <inkml:trace contextRef="#ctx0" brushRef="#br0" timeOffset="107472.08">29565 10533 989 0,'-6'64'493'0,"8"-64"-92"15,3 3-190-15,-3-3-78 16,-2-1-38-16,0 1-71 16,0 0 4-16,0 0 67 15,-1 0-66-15</inkml:trace>
  <inkml:trace contextRef="#ctx0" brushRef="#br0" timeOffset="121120.14">28734 14761 601 0,'-1'0'362'0,"0"-1"-79"16,-1 0-49-16,1 0-11 15,0 0-69-15,0 0-28 0,0 0-44 16,0 0-23-16,0 0-31 16,0-1-11-16,1 1-10 15,9 1-1-15,14 1-4 16,32 7-1-16,-28-5 0 16,-5 2 1-16,-2 0 0 15,-7-1 0-15,-4 2 1 16,-1 0 1-16,-7 3 19 15,-3 1 9-15,-8-1 18 16,-1 4 10-16,-4-3 0 16,-2 0-4-16,-1 1-8 15,-5-2-10-15,-1-2-14 16,-2 3-6-16,4-7-9 16,4 2-3-16,6 0-5 15,2 0-2-15,6 1-4 16,0 0-2-16,4-6-27 15,4 0-35-15,-4 0-87 16,0-1-52-16,13 1-199 0,9 0 256 16</inkml:trace>
  <inkml:trace contextRef="#ctx0" brushRef="#br0" timeOffset="121256.79">28902 14931 738 0,'3'4'396'16,"-2"2"-79"-16,-9-3-47 0,-1 3-68 15,0 1-28-15,-10 0-47 16,3-1-21-16,-2 2-43 16,-3 1-17-16,6-3-31 15,4 1-10-15,3-3-34 16,3-1-64-16,6-1-233 16,6 0 215-16</inkml:trace>
  <inkml:trace contextRef="#ctx0" brushRef="#br0" timeOffset="121516.95">29074 14958 1244 0,'-23'-1'526'0,"7"1"-238"0,2 1-100 15,4-1-5-15,2-1-45 16,7 1-81-16,3 2-20 16,7-2-26-16,4-1-5 15,5-4-4-15,0 2 0 16,2 2-1-16,-1 1 6 16,-5 3-90-16,-3 0-31 15,-4 8 66-15</inkml:trace>
  <inkml:trace contextRef="#ctx0" brushRef="#br0" timeOffset="122035.23">29486 14843 851 0,'-2'-12'364'0,"10"5"-125"16,-2-1-55-16,-4-1 47 15,-2 7-37-15,-9 3-81 16,-4-1-22-16,-9 5-33 0,0 1-8 16,-7 4-13-1,4 1-4-15,4 4-13 0,-1-4-8 16,13 0-12-16,2-1-3 15,3 0-2-15,8 0 0 16,4 0 1-16,0-2 3 16,5-2 1-16,-1-2-1 0,4-3 1 15,-1 4 0-15,-5-3 2 16,2-1-1-16,-10 2 5 16,-2-3 1-16,0 6 1 15,-1-6-1-15,0 0-3 16,0 0-1-16,0 0 4 15,-6 8 2-15,-1 5 2 16,-7 25 1-16,13-29-2 16,7-2 0-16,1-1 4 15,5-1 4-15,6 1 3 16,1-2-1-16,3-2-5 16,-3-1-3-16,3-1-7 15,0 0 0-15,-3-1-58 16,0 1-36-16,-1 1 53 15</inkml:trace>
  <inkml:trace contextRef="#ctx0" brushRef="#br0" timeOffset="125834.82">32773 10499 423 0,'-1'-1'319'16,"0"0"11"-16,0 0-106 15,-1 0-44-15,2-1-65 16,0 1-21-16,0 1-25 16,0 0-7-16,0 18-3 15,-1 40-4-15,-5-21-16 16,0 4-8-16,4-4-18 16,0-5-5-16,9-8-5 15,1-2-1-15,1-8 2 16,3-2 0-16,-10-6-9 15,2-2-47-15,-8-8-192 16,-3-3 167-16</inkml:trace>
  <inkml:trace contextRef="#ctx0" brushRef="#br0" timeOffset="126257.48">32724 10469 784 0,'2'0'281'15,"1"-1"-216"-15,-1 0-11 16,-2 1 21-16,0 0 39 16,0 0 17-16,0 0-28 15,12 10-11-15,28 39-35 16,-30-26-20-16,-2-2-24 16,5-2-6-16,5-4-3 15,-3-3-2-15,6-4 1 16,-1-3 0-16,-4-5 0 15,4-3 1-15,-4-8 1 16,-2-2 0-16,2-5 1 16,0-1 1-16,-4 2 1 15,-3 0 2-15,-6 5 0 16,-3 4-1-16,-1 5-3 16,-1 3-4-16,-1 7-1 15,0 3 8-15,-1 12 17 16,0 2 7-16,2 2 15 0,0 3-7 15,2-5-6-15,1 0-6 16,2-7-10-16,0-3-5 16,4-9-7-16,-1 1-1 15,3 1-9-15,1 0-52 16,2-1-212-16,1 0 185 16</inkml:trace>
  <inkml:trace contextRef="#ctx0" brushRef="#br0" timeOffset="126723.95">33228 10465 786 0,'0'0'308'0,"1"5"-150"16,-2 6-42-16,-2 9 37 15,-2 5-1-15,-1 9-34 16,2 1-29-16,2 0-40 15,2-2-16-15,4-8-23 16,5-5-4-16,4-5-3 16,7-4 0-16,1-2 1 15,4-5 1-15,-1-7 2 16,-3-7 0-16,-8-5 0 16,-7 7 0-1,1 2-1-15,11-27 0 0,-8 3-1 16,-2 6-1-16,-8 19-2 0,0 6-2 15,1 14-2-15,-1 2-2 16,0 7 1-16,4 3 1 16,3-4 5-16,-3-4 5 0,0-7 6 15,3-4 4-15,3-5 7 16,1-3 5-16,-2-6 9 16,-4-5 1-16,-4-6-7 15,0-3-6-15,5-5-11 16,-7 0-3-16,2 1-5 15,2-1-1-15,-6 10-2 16,0 4-26-16,-3 10-81 16,0 3-67-16,7 9 94 15</inkml:trace>
  <inkml:trace contextRef="#ctx0" brushRef="#br0" timeOffset="127170.93">33564 10574 1122 0,'0'0'379'0,"0"0"-361"16,8 14 3-16,-1 5 9 16,4 32 4-16,-16-24 8 15,4-3-6-15,1-4-6 16,2-2-3-16,4-4-14 16,-1-2-1-16,3-4-2 15,2-3-1-15,3-5 1 16,1-8 6-16,3-7 9 15,-2-3 0-15,4-5 0 16,-3-1 5-16,-4 4 5 16,-3 0 2-16,-9 3 0 15,-1 4-10-15,-7 4-16 16,4 4-5-16,-6 6-6 16,1 1-1-16,2 7-4 15,-2-3 3-15,4 4-83 16,3 5-69-16,2-9 97 15</inkml:trace>
  <inkml:trace contextRef="#ctx0" brushRef="#br0" timeOffset="133478.6">32956 11340 581 0,'-1'-1'334'15,"0"0"-94"-15,-1-1-20 16,1 1-26-16,0 0-55 16,0 0-27-16,0 0-51 15,0 0-14-15,0 0-24 16,0 0-7-16,0 1 2 16,0 0 0-16,-1 0-5 15,2 0-3-15,0 1-4 0,13 4-2 16,13 1-2-16,30 27 0 15,-31-26 3-15,-1 1 7 16,-12-1 8-16,-3 0 3 16,-6 0 14-16,-2-3 0 15,-1 2 8-15,0-2 5 16,-1 0-7-16,-1 1-3 16,-3-2-8-16,-2 2 2 15,-7 0 1-15,-7 2 1 16,-7 0-2-16,0 2-6 0,5 2-10 15,2-3-5-15,8-2-7 16,4 0-3-16,3-5-7 16,2 0 10-16,3 0-127 15,0-1-88-15,1-1 132 16</inkml:trace>
  <inkml:trace contextRef="#ctx0" brushRef="#br0" timeOffset="133699.44">33157 11531 691 0,'-5'12'349'0,"-1"-4"-46"16,-4 1-103-16,-3 1-11 16,-3-2-39-16,-6 6-75 0,4-3-24 15,1-2-31-15,0-1-10 16,9-1-10-16,1-3-5 15,4-3-8-15,3-1-49 16,5-4-233-16,-5 3 207 16</inkml:trace>
  <inkml:trace contextRef="#ctx0" brushRef="#br0" timeOffset="133958.23">33314 11537 938 0,'6'5'413'0,"-8"-6"-157"16,0 0-93-16,-4 1-25 16,6-1-25-16,0 1-60 15,0 0-27-15,0 0-26 16,2 0-2-16,7 1 2 15,5 1-3-15,26 4-2 16,-32-6-2-16,0 1-166 16,-4-2-233-16,8-7 263 15</inkml:trace>
  <inkml:trace contextRef="#ctx0" brushRef="#br0" timeOffset="134522.96">33590 11439 777 0,'-3'0'386'0,"2"-4"-62"16,1 0-145-16,-1 3-26 15,0-1-18-15,0 1-52 16,0 1-25-16,0 0-36 16,-8 3-6-16,-8 3-6 15,-32 18-1-15,31-12 0 16,6-1-3-16,3 1-6 16,6 0-5-16,4-2-3 15,2-1 0-15,8-3 4 16,8 1 3-16,8 2 2 15,2-2 4-15,0 3 1 16,-3-3 2-16,-4-4-2 0,-4 5-1 16,-7-4 1-16,-1 4 1 15,-13-3 6-15,-2 0 1 16,-9 4 0-16,-6 0-2 16,-3 4-5-16,1-3-1 15,5 1-3-15,6-2-1 16,5-3-4-16,6 1-3 0,7-4-1 15,3 3 1-15,7-7 2 16,2 3 1-16,7 0 2 16,-2 0-1-16,1 2 1 15,-2-4-2-15,-6 3-10 16,-3 0-59-16,-13 9 50 16</inkml:trace>
  <inkml:trace contextRef="#ctx0" brushRef="#br0" timeOffset="135174.4">32818 12051 1004 0,'-10'5'428'0,"2"-4"-213"15,4-1-90-15,4 2-43 16,4 1-19-16,-4-3-20 16,17 5 0-16,41 16-1 15,-27-16-4-15,-11 5-16 0,-6-2-8 16,-3-2-6-16,-1 4 0 16,-1-6 1-16,-4 1 1 15,-3 1 8-15,-2 0 3 16,-5 0 4-16,-1 1 0 15,-2-6 2-15,0 2 3 16,2 1 9-16,-3-1 7 0,5 0 1 16,-13 0-5-16,-4 2-17 15,-5-1-9-15,-1 0-16 16,8-1-4-16,7 0-15 16,7 0-3-16,5 2-123 15,4 0-74-15,12 2 134 16</inkml:trace>
  <inkml:trace contextRef="#ctx0" brushRef="#br0" timeOffset="135348.63">33027 12266 1124 0,'-17'0'477'0,"5"2"-212"15,0 3-105-15,-4 1-6 16,2 0-34-16,3 1-61 15,0 0-29-15,8-2-28 16,-4 1-4-16,5-2-13 16,-4 0-26-16,6-2-134 0,4-1-111 15,-4-1 172-15</inkml:trace>
  <inkml:trace contextRef="#ctx0" brushRef="#br0" timeOffset="135579.81">33220 12279 1216 0,'-6'-2'496'16,"2"2"-298"-16,4-1-127 15,0 1-4-15,0 0-40 16,0 0-11-16,0 0-19 15,27 5 1-15,32 5-4 16,-25-8-24-16,-11 0-442 16,-10-2 347-16</inkml:trace>
  <inkml:trace contextRef="#ctx0" brushRef="#br0" timeOffset="136032.85">33567 12198 1214 0,'1'-5'485'0,"-5"-1"-329"16,-5 3-67-16,-7 0 4 16,-7 4-32-16,0 2-5 0,4 5-18 15,1 2-4-15,6 1-13 16,0-1-6-16,10-1-7 15,2 0-6-15,3-1-2 16,6-1 0-16,0 1 7 16,0 1 3-16,1-2 2 15,0 0 0-15,0-2-3 16,-3 0-1-16,-1-1 2 16,-6-1 4-16,-4 3 4 15,2 2 2-15,-6 3-2 16,0 1-4-16,1 1-7 15,2-2-2-15,3 0-5 16,4-2 0-16,0 0-4 16,-2 0 0-16,7-4 1 15,2 2 2-15,3-5 1 16,5 3 2-16,-6-3 0 16,2 0-1-16,-3 0-1 15,-1-3-1-15,3-3-28 0,-1-2-419 16,1-6 329-16</inkml:trace>
  <inkml:trace contextRef="#ctx0" brushRef="#br0" timeOffset="136848.23">32901 12842 846 0,'-10'2'432'16,"5"-2"-2"-16,11 0-373 15,-4 2 4-15,5 4-2 16,0 1 6-16,3 1-23 15,1 2-3-15,1 3 3 16,2-5-4-16,-3 4-9 16,2-1-4-16,-3-6-6 15,-3 7-3-15,-1-6 0 16,-4-2 2-16,-2 2 2 16,-2-3 3-16,1-3 14 15,-1 0 3-15,1 0 1 16,-11 3-4-16,-1 3-19 15,-28 30-7-15,24-31-8 16,5 3-4-16,0 0-12 0,1-4-39 16,7 0-118-16,-3 0-172 15,16 1 210-15</inkml:trace>
  <inkml:trace contextRef="#ctx0" brushRef="#br0" timeOffset="137040.24">32999 13060 925 0,'-14'0'423'0,"7"1"-119"16,-1 2-105-16,-1 1 2 16,0 0-17-16,1 6-58 15,0-4-31-15,0 1-51 16,3-1-18-16,0-3-26 16,3 1-10-16,4-1-49 15,-2-3-46-15,0 0-133 16,0 0-208-16,9-1 289 15</inkml:trace>
  <inkml:trace contextRef="#ctx0" brushRef="#br0" timeOffset="137242.93">33260 13042 1420 0,'-9'-2'520'15,"8"2"-387"-15,5-2-23 16,4 1-17-16,0 0-22 16,11 2-57-16,6-3-7 15,1-2-5-15,-4 4-17 0,-11-1-33 16,-2 6 33-16</inkml:trace>
  <inkml:trace contextRef="#ctx0" brushRef="#br0" timeOffset="137684.79">33612 12960 1145 0,'-3'-2'461'16,"0"-6"-222"-16,-8 5-197 15,-3 1 8-15,-13 2 12 16,-2 2-3-16,-3 8-17 15,6 5-11-15,10-3-7 16,2 5-5-16,14-4-8 16,0-2-3-16,5 0-6 15,0-5-2-15,3-1 0 0,3-1 0 16,4 0 0 0,1 1 0-16,2-1 2 0,-1-3 2 15,-10 3 4-15,-2-2 3 16,-13 2 1-16,-5 7 0 15,-6-1-1-15,3 4 0 16,2-1 16-16,5-1 5 16,3-1 6-16,4 0 1 0,7-2-14 15,-3 0-2-15,11-2-5 16,-3 0-1-16,5-5-5 16,5-1-4-16,4-2-5 15,2 0-2-15,-3 1-34 16,-3 0-23-16,-8 2 33 15</inkml:trace>
  <inkml:trace contextRef="#ctx0" brushRef="#br0" timeOffset="138809.01">32824 13698 1017 0,'-23'-3'452'15,"8"2"-223"-15,12-1-86 16,1 1-29-16,3 1-54 16,-1 0-27-16,0 0-33 15,26 7 0-15,30 14 0 16,-28-10 0-16,-4 0 0 15,-11-1 2-15,1 2 3 16,-7-2 0-16,-1-2 2 16,-4 2 0-16,-2 0 11 15,-6 0 4-15,-1-1 9 0,-2 3 3 16,-3-3 3-16,-9 0 1 16,-11-2-9-16,1 0-6 15,-4-2-17-15,7-1-8 16,13 2-25-16,1-3-58 15,9 1-257-15,5-1 233 16</inkml:trace>
  <inkml:trace contextRef="#ctx0" brushRef="#br0" timeOffset="138976.01">32932 13923 757 0,'-3'5'434'15,"1"2"-94"-15,1 5-81 16,-2-7-31-16,-9 5-81 15,-4-1-40-15,-2-7-65 16,4 5-19-16,7-7-24 16,7 1-23-16,6 0-127 15,-1-1-181-15,-5-1 210 16</inkml:trace>
  <inkml:trace contextRef="#ctx0" brushRef="#br0" timeOffset="139199.28">33177 13876 819 0,'-8'-2'426'0,"3"0"-169"16,0 2-49-16,1 1-39 15,4 2-96-15,0-3-34 16,0 0-33-16,0 0-4 0,9 2-1 15,8 2-1-15,33 6 9 16,-25-10-50-16,-2 2 33 16</inkml:trace>
  <inkml:trace contextRef="#ctx0" brushRef="#br0" timeOffset="139662.01">33595 13773 1122 0,'-9'3'473'0,"-8"-3"-213"16,-4-1-142-16,-7 5-40 15,3 4-4-15,1 4-32 16,-2 3-8-16,15 2-18 0,-1-2-6 15,14-3-10-15,2-1-1 16,0 0 1-16,6 0 1 16,-4-1 4-16,9 1-1 15,3-8 1-15,-1 4-1 16,0-4 2-16,-6 0 0 0,-8 0 5 16,-3-3 3-16,-8 0 0 15,4 3 0-15,-5 3-3 16,-2 5-3-16,-3 3 13 15,3-2 7-15,5-1 4 16,4 0 1-16,6-4-13 16,-5 2-8-16,4-1-5 15,-1-2-2-15,3-2-2 16,8-2-2-16,-1-2 5 16,-2 0-46-16,4 4-56 15,-4-1 65-15</inkml:trace>
  <inkml:trace contextRef="#ctx0" brushRef="#br0" timeOffset="140121.85">32932 14333 1247 0,'0'3'467'15,"0"0"-307"-15,1 0-101 16,-1-3 13-16,0 0 12 15,0 0-4-15,19 8-36 16,35 20-14-16,-22-16-13 16,-4-1-3-16,-8-2-6 15,-6-3 0-15,-9 2 5 16,-3-2 4-16,-7 1 5 16,-3 3 3-16,-10-3-2 15,-5 0-3-15,-2 1 0 16,-1-1 1-16,4 0 2 15,5-2-1-15,6-3-6 16,5 0-6-16,1 1-12 16,2 1-7-16,2 0-79 15,0-1-70-15,1-3-280 0,0 0 273 16</inkml:trace>
  <inkml:trace contextRef="#ctx0" brushRef="#br0" timeOffset="140274.91">33104 14531 611 0,'-4'-2'384'16,"-6"4"55"-16,-4 3-175 0,-12 0-33 16,-4 4-15-16,2-2-58 15,4 0-36-15,11-2-68 16,3-3-26-16,6 0-30 16,1 1-33-16,2-3-117 15,1 0-99-15,0 0 148 16</inkml:trace>
  <inkml:trace contextRef="#ctx0" brushRef="#br0" timeOffset="140500.85">33262 14531 1337 0,'0'-8'519'0,"-4"8"-280"0,0-1-118 16,4 1-6-16,0 0-19 16,0 0-69-16,5 0-19 15,23 2-8-15,29 3-2 16,-30-5-43-16,-12 0-58 16,0 0 66-16</inkml:trace>
  <inkml:trace contextRef="#ctx0" brushRef="#br0" timeOffset="140958.07">33618 14459 1615 0,'-12'-3'553'0,"-7"0"-500"15,1-1 1-15,-8 4 6 16,1 4-6-16,6 4-27 16,1 2-11-16,5 4-11 15,10 0-4-15,3-2-4 16,0 1-1-16,10-2-1 16,-10-1 0-16,5-1 1 15,4-2 0-15,2-3 2 16,0 3 2-16,-2-4 1 0,-3-1 1 15,-6 1 4-15,2-3 1 16,-3 0 2-16,0 0 1 16,0 0-4-16,0 0 0 15,0 0 1-15,0 0-1 16,0 0-1-16,-2 2-1 0,2 1-3 16,1 1-1-16,0-2 0 15,10 4-2-15,9 2 1 16,27 3-1-16,-33-13 0 15,-4-2-27-15,-5 1-79 16,-3 1-57-16,-1 1 90 16</inkml:trace>
  <inkml:trace contextRef="#ctx0" brushRef="#br0" timeOffset="141949.34">33586 14609 868 0,'0'-1'390'16,"0"0"-163"-16,-1 0-129 15,0 0 12-15,-3-3-17 16,-14-2-1-16,-26-1-18 15,31 14-4-15,2 1-6 16,3 0-6-16,3 2-12 16,-1 1-6-16,5 1-10 15,1 1-2-15,1 5-7 16,13-2 0-16,-2 0 2 16,5-1 2-16,9-3-2 15,-7-3-5-15,9-4-10 16,-2-3-1-16,-1-2-4 15,-3 0 9-15,-1-3-115 0,-9-1-294 16,-9-9 274-16</inkml:trace>
  <inkml:trace contextRef="#ctx0" brushRef="#br0" timeOffset="145370.51">31529 14839 1125 0,'-57'-1'457'0,"52"1"-287"16,1 0-12-16,1 3-46 15,3-3-31-15,0 0-43 16,0 0-5-16,8 2-5 15,15 7-8-15,27 10-11 16,-28-15-1-16,-3 4-3 16,-2-2 1-16,-3 0 7 15,-2 2 7-15,-4-3 13 16,-4-1 11-16,-5 4 18 16,-3 1 4-16,-8 0 5 15,-3-1-3-15,-8 3-18 16,0 0-8-16,-6-1-18 0,4 2-6 15,4-1-11-15,0-4-3 16,8 0-8-16,2 0-4 16,7-5-55-16,2 2-51 15,6-1-121-15,4 0-89 16,5 1 200-16</inkml:trace>
  <inkml:trace contextRef="#ctx0" brushRef="#br0" timeOffset="145554">31691 15041 767 0,'-4'5'433'0,"-7"3"-74"15,-3-1-31-15,-6 3-94 16,0 1-43-16,1-2-66 16,2 1-27-16,3-3-47 15,2 0-17-15,4-3-27 16,3 0-7-16,2-3-46 15,3-1-57-15,0-1 66 16</inkml:trace>
  <inkml:trace contextRef="#ctx0" brushRef="#br0" timeOffset="145956.07">31801 15054 1234 0,'-5'-1'511'0,"1"1"-304"16,2-2 13-16,1 2-58 15,1 0-39-15,0 0-64 16,0 0-25-16,0 0-18 15,16 2-7-15,30 2-5 16,-30-4-31-16,2-1-59 16,5 0 59-16</inkml:trace>
  <inkml:trace contextRef="#ctx0" brushRef="#br0" timeOffset="146417.98">31956 14939 1082 0,'-9'-3'413'0,"11"1"-269"15,6 4-28-15,1 1 10 16,0-2-24-16,3 4-40 16,1-3-14-16,5 5-6 15,3 2-5-15,-7-2-9 16,-3 4-3-16,-4 3-9 16,-4-2 0-16,-4 3 7 15,-4-1 1-15,-6 1 2 16,-1-1-1-16,0-2-10 15,1-3-1-15,1-2-2 16,1-1 1-16,5-2-4 0,2-1-1 16,4-2-1-16,-2-1-2 15,0 0 3-15,16 0-1 16,35 0-2-16,-30 0-1 16,1 0-1-16,-2 1-2 15,-2-1 1-15,-5 0 20 0,-6-1 19 16,-1-1-25-16</inkml:trace>
  <inkml:trace contextRef="#ctx0" brushRef="#br0" timeOffset="146956.23">32396 14909 1323 0,'-2'-2'506'0,"-3"-1"-346"15,-1 4-7-15,-8 2 14 16,2 3-52-16,-2 2-62 16,-2-3-12-16,3 2-9 15,-1-1-6-15,8 0-15 0,3 2-6 16,7 1-6-1,3-2-2-15,4 4 0 0,-1-2 1 16,3-1 1-16,1 2 1 16,-6-3 1-16,1 5 1 15,-9-2 2-15,0 1 0 16,0 1 2-16,-1-3 0 0,1 0-1 16,1-3 0-1,0-1-1-15,-1-1 1 0,2-1 0 16,-2-3 0-16,0 0-2 15,0 0 0-15,0 0-1 16,0 0-1-16,6 5-1 16,7-1 0-16,-3-2 0 15,34 27 1-15,-34-28 0 16,-1-1 2-16,-6 2 1 16,-4 0 1-16,-1 4 2 15,1-6 0-15,0 0-3 16,0 0-2-16,0 0-3 15,-1 0-2-15,1 0-2 16,0 0-1-16,0 0-40 16,1 0-9-16,5 1 30 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07:38.2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23278 2120 617 0,'33'30'365'15,"-37"-32"3"-15,-1 0-97 16,0-3-52-16,0-3-34 16,1-3-60-16,3-2-22 15,3-1-32-15,1-2-12 16,4 1-20-16,2 2-5 16,1 4-8-16,6 2-2 0,-2 6-4 15,-1 1-3-15,-3 9 2 16,-8 0 7-16,1 5 9 15,-5 4 4-15,-3-1-1 16,-4 2-7-16,-4-3-8 16,2-5-4-16,0-3-4 15,0-6-1-15,-1-4-2 16,2-3-1-16,-1-6-4 16,5 2-3-16,6-5-5 15,3 1-4-15,8 3-4 16,3 2 1-16,1 1 3 15,5 5 3-15,-1 2 4 16,-4 0 5-16,-5 4 4 16,-4 2 2-16,-2 0 13 15,-7 3 6-15,-2 2 9 16,-5-1 1-16,-6-1-10 16,-4 1-5-16,-3-4-10 0,0 0-2 15,3-5-3-15,5-2-1 16,6-2-4-16,3-2-3 15,5-1-7-15,2-1-4 16,6-3-3-16,4 1 0 0,2 1 4 16,4 3 1-16,-2 2 3 15,2 3 1-15,-2 1 1 16,-2 2 0-16,-4 1 2 16,-2 0 1-16,-7-1-27 15,0 0-43-15,-4 2-128 16,3-5-24-16,0 0 119 15</inkml:trace>
  <inkml:trace contextRef="#ctx0" brushRef="#br0" timeOffset="595.72">23407 2444 1163 0,'2'-3'522'16,"4"0"-264"-16,-5-1-50 15,-2 3-16-15,0 0-54 16,-1 0-29-16,1 0-50 16,0-1-13-16,-6 1-17 15,-8 1-8-15,-31 11-10 16,27-2-2-16,-1 2-2 15,4 0-2-15,9 1-3 16,4 2-2-16,6 2-1 16,6 0-1-16,7 0 0 15,6 2 2-15,2-1 6 16,-3 1 7-16,-2 0 20 16,-8-3 9-16,-2 0 16 15,-2-1 1-15,-7-2 2 16,0-1-2-16,-12-4 0 0,-2 0 0 15,-1-4-9 1,0 0-6-16,0-3-17 0,-3-4-8 16,-4-4-11-16,-1 0-5 15,4 1-40-15,6 2-59 16,8-2-151-16,5-3 427 16,7-7-191-16</inkml:trace>
  <inkml:trace contextRef="#ctx0" brushRef="#br0" timeOffset="1388.97">25196 2259 887 0,'-13'-11'476'16,"0"-5"-79"-16,7 8-184 15,4 0-3-15,3-1-48 16,5 5-26-16,2-3-43 16,3 6-11-16,3 1-16 15,-2 0-11-15,-1 7-19 16,-5-5-8-16,-3 7-12 0,-2 0 0 16,-2-1 4-16,-3 1 0 15,-1-2 2-15,-3-2-1 16,1-4-5-16,2-1-2 15,-1-9-6-15,5 0-3 16,1-6-6-16,1 3-2 0,6 2-4 16,1 1-1-1,3 4 0-15,-1 4 2 0,3 2 6 16,-3 4 2-16,0 1 5 16,-4 1 2-16,-4-3 6 15,-2-3 3-15,-4-1 13 16,3 0 5-16,-1-1 0 15,1 0-3-15,-4 0-16 16,-5-2-5-16,3 0-5 16,2 1-2-16,2 1-2 15,0 0-2-15,2 0-4 16,0 0-4-16,0 0-5 16,0 1 1-16,0 0 2 15,0 0 1-15,1 0 4 16,0 0 1-16,0 0-28 15,4 0-53-15,-4 0-138 16,0 0-11-16,0 0 121 0</inkml:trace>
  <inkml:trace contextRef="#ctx0" brushRef="#br0" timeOffset="1778.03">25286 2532 987 0,'36'-13'430'0,"-29"8"-200"16,-1 3-1-16,-6 8-33 15,-1 6-21-15,-3 13-47 16,0 8-20-16,2 11-20 16,8 3-14-16,0 0-25 15,2-3-13-15,3-8-20 16,-2-6-6-16,0-7-4 0,0-6-2 15,-2-9-12 1,-3-4-54-16,1-4-149 0,0-4-128 16,2-6 195-16</inkml:trace>
  <inkml:trace contextRef="#ctx0" brushRef="#br0" timeOffset="1952.47">25219 2747 1245 0,'-9'14'506'0,"4"-9"-286"15,3-4-62-15,6 1-8 16,4 0-13-16,7-2-40 16,6 1-24-16,7-3-45 15,3 1-12-15,2 1-18 16,-4 0-58-16,-3 3-518 16,-8-1 416-16</inkml:trace>
  <inkml:trace contextRef="#ctx0" brushRef="#br0" timeOffset="3148.77">23876 2088 659 0,'-4'-1'409'16,"-4"0"-43"-16,6 0-112 16,-2 1-29-16,1-1-48 15,0-1-24-15,1 2-43 16,1 0-15-16,0 0-32 0,0 0-10 15,0 0-18-15,0 0-6 16,1 0-2-16,0-1 1 16,0 1 3-16,10 0 3 15,0 1 4-15,1 3 2 16,28 11-2-16,-30-9-2 16,2-3-6-16,1 0-3 15,-3-2-4-15,-2 0-2 16,-4 2-3-16,1-3-2 0,3 1-6 15,0 1-1-15,1-2-4 16,0 2-1-16,0-1-1 16,3 2-1-16,2 1-2 15,4-1 1-15,2-1-1 16,3 0 1-16,4 1-1 16,5-1 0-16,6-2 0 15,6 1 0-15,7-1 0 16,0-2-1-16,-1 1 5 15,-2-3 1-15,1 1 4 16,4 1 1-16,-1 0 1 16,1 2 2-16,-6 3 7 15,-1 1 3-15,-2 2 6 16,2 0 0-16,-10 0-2 16,0 0-3-16,-7 0-6 15,-16-3-1-15,-5-3-2 16,-2-1 9-16,-5 0 6 0,-2-1-1 15,0 1-61-15,1 0-58 16,-5-2 35-16,-11-1 3 16</inkml:trace>
  <inkml:trace contextRef="#ctx0" brushRef="#br0" timeOffset="4925.53">23732 1752 294 0,'0'7'183'0,"-1"-7"-3"0,0 4-17 16,0-4-11-16,0 0-7 15,0 2-3-15,0 0-1 16,0-1-12-16,-2 3-7 16,2-4-25-16,0 0-14 15,0 0-26-15,0-2-13 16,1-1-12-16,3-26-3 0,17-43 1 16,-3 25 1-16,9-10 0 15,3-1-2-15,6-5-11 16,2 2-6-16,3 3-6 15,0 4-2-15,6 7 5 16,1 5 4-16,1 9 9 16,-2 7 4-16,-4 9 4 15,2 5 0-15,5 12 8 16,-4 3 2-16,2 9-4 16,1 3-5-16,1 3-13 15,1 1-6-15,3 3-5 16,-4 1-1-16,-3 5-1 15,1 1 0-15,-3 4 0 16,4 5 1-16,-10 1 17 16,-3 1 10-16,-9 3 16 15,-5-1 11-15,-8 0-4 0,-2-1-3 16,-3-3-8-16,-1-3-11 16,1-4-8-16,3-3-7 15,-4-4-5-15,-3-2-1 16,1-5-4-16,-3 0-1 15,3-5-2-15,-2-1 1 0,-3-6 8 16,-6-5-17-16,3-2-96 16,2 1-64-16,0 0-121 15,-4-6 155-15</inkml:trace>
  <inkml:trace contextRef="#ctx0" brushRef="#br0" timeOffset="5912.01">23807 1308 823 0,'3'0'390'0,"-3"0"-138"16,0-1-42-16,0 0-36 15,0 0-23-15,0 1-54 16,0 0-22-16,0 0-45 16,2 11-15-16,2 11-8 15,7 32-1-15,-1-35-3 16,1-3 0-16,2-10-1 15,3-5 1-15,-1-4 2 16,-6-2 2-16,2-4 4 16,-4-4-1-16,-3-5 4 15,3 0 1-15,-9-2 4 0,-2 0 1 16,-7 4 0-16,-4 3-2 16,-4 5 0-16,-2 3 0 15,2 7-5-15,3 1-4 16,11 6-13-16,1 2-3 15,5-2-87-15,9 2-15 16,7-2 63-16</inkml:trace>
  <inkml:trace contextRef="#ctx0" brushRef="#br0" timeOffset="6309.07">24222 1000 817 0,'-7'4'400'16,"-1"3"-162"-16,-3 6-60 15,0 2-11-15,3 6-52 16,-1 4-24-16,7 1-42 15,2-1-13-15,5-2-22 16,5-4-5-16,3-5-2 0,3-4-2 16,-1-8 1-16,0-5 3 15,-1-8 4-15,0-4 1 16,2-7-1-16,-1-2-2 16,-5-4 1-16,-1-1 1 15,-11 6 22-15,-7 4 10 16,-5 8 6-16,-3 4-3 15,0 2-23-15,3 4-13 16,2 3-15-16,2 5 3 0,5 2-95 16,5 2 89-16,3 7-15 15</inkml:trace>
  <inkml:trace contextRef="#ctx0" brushRef="#br0" timeOffset="6766.6">24652 1087 1021 0,'-7'-3'435'0,"0"0"-231"16,-2 2-9-16,0 2-41 15,0 4-32-15,3 6-55 16,-1 4-11-16,2 3-12 0,0 2-4 16,5 2-8-16,3-4-6 15,4 1-12-15,6-3-3 16,6-5-4-16,1-2-1 16,1-8 0-16,-2-2 1 0,-1-9 3 15,1-2 4-15,-3-9 3 16,-4-2 2-16,-7-2 5 15,-5-2 8-15,-5 4 9 16,-4 3 1-16,-6 6-1 16,2 6-11-16,-3 8-18 15,0 4-7-15,4 8-23 16,2 2-44-16,7 1-103 16,3 4-59-16,3-1 126 15</inkml:trace>
  <inkml:trace contextRef="#ctx0" brushRef="#br0" timeOffset="7171.8">24923 1493 995 0,'-9'-7'428'16,"-1"6"-209"-16,-1 0-59 15,-2-1-18-15,-4 0-10 16,7 3-27-16,-1 3-15 0,7-2-43 16,1 3-17-16,4 1-23 15,7 3-6-15,5 3-2 16,2-1-2-16,4-2 1 15,-2-2 0-15,4-4 2 16,4-2 1-16,-6-4 3 16,3-5 1-16,-11-4 4 15,-4-3 3-15,-8 0 7 16,-7-1 2-16,-7 3 8 16,0 1 10-16,-4 6 11 15,-3 0 4-15,8 7-6 16,-5 1-12-16,4 6-23 15,6 0-10-15,2-1-12 16,6 3-5-16,3-1-112 16,3 4-65-16,4 5 116 15</inkml:trace>
  <inkml:trace contextRef="#ctx0" brushRef="#br0" timeOffset="7966.09">23865 2264 550 0,'2'-2'344'0,"-8"-5"9"15,-3 3-186-15,3 5-73 16,3 0-15-16,-3 8-2 15,2-1 4-15,4 2 2 16,0 4-1-16,5-1-3 16,3 0 1-16,3 0-9 15,5 1-5-15,-2 3-11 16,1-3-3-16,-3-3-1 16,-5-3 0-16,-3-6-3 15,1 0-3-15,-7-3-6 16,2 0 2-16,0 0 1 15,0 0-1-15,0 0-10 16,-1 0-9-16,1-1-11 16,-1 2-2-16,1 0 2 15,0 0 3-15,0 0 4 16,0 2 6-16,3 6 8 16,2 1 1-16,0 0 2 15,24 28-4-15,-16-24-9 16,0 2-4-16,3 4-7 0,1 0-3 15,-2-4-3-15,-2-1-1 16,1-1-1-16,1-1 1 16,-6-3-1-16,0-1 2 15,-3-4-6-15,-3-3-38 16,-3-2-114-16,0 0-75 16,-1 0-489-16,0 0 473 0</inkml:trace>
  <inkml:trace contextRef="#ctx0" brushRef="#br0" timeOffset="8327.44">24132 2552 832 0,'0'-1'422'0,"0"1"-126"15,0 0-43-15,-1 0-80 16,0 0-36-16,0 0-60 15,-5 12-24-15,2 2-30 16,-5 28-9-16,14-27-7 16,4 0-2-16,2-3-4 15,1-1-1-15,2-3 1 16,3-2-1-16,-1-3 1 0,2-3 2 16,-3-8 3-16,-2-1 1 15,-5-7 6-15,-6 2 2 16,-5-1 4-16,-8-2 0 15,-6 2-3-15,-1 1-3 16,-2 4-6-16,3 2-5 16,6 6-16-16,3 3-40 15,5 6-138-15,3 2-123 0,3 5 186 16</inkml:trace>
  <inkml:trace contextRef="#ctx0" brushRef="#br0" timeOffset="8679.86">24223 2662 1096 0,'22'28'447'0,"-26"-25"-284"16,2 4-4-16,2 4-49 15,1 3-14-15,5 4-26 16,0-3-7-16,6-2-17 15,5 1-7-15,5-2-8 0,0 0-8 16,5-1-2-16,-1-2 1 16,-7-3 1-16,-1-2 6 15,-3-3 7-15,-6-1 3 16,-2-1 1-16,1-2 0 16,-9-1 11-16,-3 1-1 15,2 2-5-15,1 0-7 16,0 1-26-16,0 0-5 15,0 0-8-15,0 0-11 0,0 0-43 16,-1-1-18-16,1 0-31 16,0 1-9-16,0 0-46 15,0 0-257-15,1 0 290 16</inkml:trace>
  <inkml:trace contextRef="#ctx0" brushRef="#br0" timeOffset="9063.04">24563 2857 1185 0,'-6'-6'459'16,"-5"1"-304"-16,1 0-75 15,-25-7 15-15,26 12 12 0,1 2-2 16,4 5-33-16,1 1-13 16,8 5-28-16,0 0-8 15,7 1-10-15,-5 0-5 16,1-5-5-16,4-1-2 16,-1-6 1-16,1-3 0 0,1-6 2 15,-2 0 1-15,0-3 3 16,-1 1 1-16,-7-4 5 15,-3 1 1-15,-4 0 1 16,-4-5 0-16,-2 9-4 16,-1 3-4-16,0 3-12 15,2 4-34-15,2 4 256 16,5 5-175-16</inkml:trace>
  <inkml:trace contextRef="#ctx0" brushRef="#br0" timeOffset="9371.2">24627 2892 1326 0,'-1'-1'508'0,"-4"1"-344"0,-4 1-65 16,4-1-7-16,3 0-20 15,1 0-28-15,0 0-14 16,1 0-16-16,4-1 0 16,22-7-4-16,28-18 0 15,-28-1-3-15,-1 4-1 16,-3-2 2-16,-2 4 1 0,-12 9 4 16,-3 1 5-16,-10 6-47 15,-6 3-65-15,-4 6-285 16,-2-1 246-16</inkml:trace>
  <inkml:trace contextRef="#ctx0" brushRef="#br0" timeOffset="9804.9">24814 2640 1029 0,'8'3'460'15,"-12"0"-197"-15,0 0-71 16,-4 5-26-16,0 2-25 16,1 0-50-16,7 0-28 15,2-1-48-15,4-1-12 16,6 0-5-16,0 0 0 15,5-4 1-15,3-4 1 0,-5-2 1 16,-5-9 1-16,0-5 0 16,-7 0 1-16,1-4 3 15,-4 3 0-15,1 3 3 16,-5 2 0-16,-1 4 1 16,-4 4 0-16,-2 3 3 15,5 1 7-15,-3 2 0 16,7 1-3-16,-3 3-9 15,4-1-9-15,2 2-52 16,3 0-36-16,0-1-120 16,0-3-143-16,4-3 227 15</inkml:trace>
  <inkml:trace contextRef="#ctx0" brushRef="#br0" timeOffset="10082.28">24892 2654 1162 0,'16'27'490'15,"-12"-26"-276"-15,1-3 1 16,6-4-50-16,-5-5-43 16,10-9-68-16,-2-3-22 15,5-8-23-15,8 2-3 0,-6-4-1 16,2 0 2-16,-8 1-1 15,-6 0 2-15,-2-3-1 16,0-1-1-16,-3 6 0 16,1 6-2-16,-4 11 1 15,-1 4 1-15,-2 9-5 16,-3 2-7-16,-2 9-61 16,-1 2-59-16,4 8 78 15</inkml:trace>
  <inkml:trace contextRef="#ctx0" brushRef="#br0" timeOffset="10745.96">23830 2388 507 0,'2'-3'288'16,"-2"2"-29"-16,0 2-34 16,0-1-23-16,0 0-26 15,1 11-37-15,3 15-12 16,9 43-19-16,-9-23-9 15,9 12-20-15,-2 0-14 16,5 2-29-16,1-2-12 0,-2-5-14 16,2-1-3-16,1-2-2 15,3 0-2 1,-4-5 1-16,1-6 1 0,-5-7-1 16,1-7 2-16,-4-8 3 15,-3-10-12-15,-3-7-93 16,-5-4-81-16,1-11 102 15</inkml:trace>
  <inkml:trace contextRef="#ctx0" brushRef="#br0" timeOffset="11218.63">24065 3124 719 0,'-1'-1'367'0,"0"0"-91"16,0-1-34-16,0 2-44 16,0 0-22-16,-2 8-43 15,1 13-20-15,-28 36-43 16,32-28-22-16,4-6-31 16,3 1-8-16,5-10-8 15,1-5-1-15,1-3 0 16,1-6 0-16,0-7 2 15,-3-2-1-15,-7-7 2 16,-4 2-1-16,-4-1 2 16,-6-3 0-16,-3 3 2 15,-3-2-1-15,-6 4 0 16,0 2-9-16,1 4-12 16,3 1-4-16,7 6-63 15,3 2-56-15,8 15 90 16</inkml:trace>
  <inkml:trace contextRef="#ctx0" brushRef="#br0" timeOffset="11559.96">24130 3334 1240 0,'0'-1'440'0,"0"1"-350"15,0 0-19-15,0 0 28 16,3 5 9-16,-2 13-7 16,40 29-14-16,-24-30-23 15,4 3-12-15,4-5-15 16,-1 0-10-16,7-4-12 16,-4-4-3-16,-4 0-2 15,0-3 0-15,-8-3-1 16,-1-1 0-16,-7-5-29 15,-1-4-26-15,-6 0-37 16,1 0-7-16,-1 1 18 16,-3 5 16-16,-7 0 23 15,-3 3 3-15,-1 3-56 16,-4-1-43-16,2-1 82 0</inkml:trace>
  <inkml:trace contextRef="#ctx0" brushRef="#br0" timeOffset="11964.8">24483 3468 945 0,'-1'-2'476'16,"-4"-2"-160"-16,-4-1-111 15,-4-2-15-15,-22-4-64 16,28 20-27-16,5 3-59 16,-1 0-19-16,10 3-20 15,0 1-1-15,5-2-3 16,8-1 0-16,-5-5 1 15,4-1 0-15,1-6 2 16,-1-1 1-16,-2-4 0 16,-2-5 0-16,-10-2-8 0,-1-2-6 15,-6 0-6 1,-4 2 2-16,-6 2 9 0,1 4-4 16,-2 2-37-16,1 0-41 15,7 3 53-15</inkml:trace>
  <inkml:trace contextRef="#ctx0" brushRef="#br0" timeOffset="12353.13">24588 3520 1288 0,'-2'36'533'15,"0"-34"-300"-15,3-2-180 16,2 0-17-16,-3-1-22 16,0 0-1-16,9-3 1 15,12-2-4-15,26-47-7 16,-25 24 0-16,-2 0-1 16,-5 0 2-16,-2 4 1 15,-4 2 0-15,-5 7 1 16,1 1-1-16,-4 3-3 15,0 2-1-15,2 2-4 16,-1-4-3-16,6 3-3 0,0-1 2 16,-2 2 2-16,4 5 4 15,-8-1 5-15,4-1 2 16,-6 3 2-16,-4 0 1 16,3 2-8-16,0 0-28 15,0 0-123-15,0 0-160 16,0 0 191-16</inkml:trace>
  <inkml:trace contextRef="#ctx0" brushRef="#br0" timeOffset="12934.58">24777 3240 439 0,'10'-2'192'16,"-4"-2"-92"-16,2-1-40 16,3 0-18-16,24-37 18 15,-29 25 24-15,5 4 10 16,-8 4 33-16,-1 2 4 0,-6 6 16 16,1 0 8-16,-5 1-8 15,3 1-6-15,4 5-11 16,-8 2-5-16,7 2-16 15,0 0-13-15,-2 2-32 16,7 2-16-16,7-1-26 16,-1 1-8-16,6-5-7 15,-3-4-3-15,-1 0-2 16,-4-5-1-16,4-6 1 16,-1-1 1-16,1-10 0 15,1 1 1-15,-5 1 5 16,-3-1 4-16,-8 4 4 15,-5-1 2-15,-2 5-1 16,-3 1-3-16,2 3-6 16,-4 4-5-16,5 3-8 15,6 1-20-15,1 1-94 16,9 1 23-16,-3-6 40 0</inkml:trace>
  <inkml:trace contextRef="#ctx0" brushRef="#br0" timeOffset="13249.14">24963 3105 1440 0,'-1'0'577'0,"0"0"-365"15,0 0-64-15,-1-1-52 16,2-14-22-16,22-48-38 15,1 18-14-15,9-7-16 16,-1-3-2-16,-3-3-2 16,-1 4 1-16,-9 6 1 15,-3 4 1-15,-6 15 4 16,-5 3 0-16,-4 10-1 16,-3 4 1-16,1 5-4 15,1 1-5-15,-2 4-33 16,1 2-24-16,0 0-72 15,1 0-25-15,0 0 95 16</inkml:trace>
  <inkml:trace contextRef="#ctx0" brushRef="#br0" timeOffset="13983.42">23710 1660 895 0,'-2'5'377'0,"-1"-4"-185"16,2-1-35-16,1-1-17 16,0 0-25-16,1-10-42 15,5-18 1-15,12-40 4 16,-4 18-3-16,7-8-10 15,2-8-6-15,3-12-18 16,2-2-9-16,0-20-15 16,-1 2-7-16,2 8-6 15,-2 3-2-15,-5 27 0 16,-3 11 0-16,-7 19 1 16,-6 13 1-16,-3 13 2 15,-5 5-20-15,-1 6-102 0,2 3-32 16,8 3 75-16</inkml:trace>
  <inkml:trace contextRef="#ctx0" brushRef="#br0" timeOffset="14547.01">24050 604 490 0,'14'-69'338'16,"-11"57"-12"-16,-4 4-76 16,-5 1-32-16,-5 8-57 15,-3 4-20-15,0 5-33 16,-1 6-15-16,2 0-31 15,2 0-19-15,9 1-32 16,2-1-7-16,9 1-5 0,5-3-2 16,2-5 2-16,5-4 1 15,-6-5 3-15,-1-4 3 16,-4-7 4-16,-2-3 2 16,-6-7 1-16,-2-3 1 15,-6-1 0-15,-3 3-1 16,-5 3-2-16,-1 6-1 15,0 8-5-15,4 4-4 16,0 2-8-16,1 7 4 0,6 8-96 16,-2 0-69-16,15 13 108 15</inkml:trace>
  <inkml:trace contextRef="#ctx0" brushRef="#br0" timeOffset="14880.67">24120 491 1240 0,'-9'-5'515'0,"6"3"-304"16,2 2-18-16,2-4-59 15,-1 2-27-15,0 1-50 0,0 0-15 16,13-3-14-16,5-4-10 16,36-21-6-16,-25 26-2 15,8-3-6-15,3 8 0 16,-2-7-1-16,-2-2 0 16,-10 5 1-16,-7-8 0 0,-6 12-29 15,-5-2-38 1,-10 7-52-16,1 5 62 0</inkml:trace>
  <inkml:trace contextRef="#ctx0" brushRef="#br0" timeOffset="15320.1">24480 418 1096 0,'-14'-21'531'16,"5"17"-163"-16,2-4-228 0,2 12-12 15,1-3-50-15,-1 0-23 16,4 7-25-16,1-4-13 15,-1 9-12-15,1 3 0 16,7 0-3-16,-1-1-1 16,13-1-1-16,-1-5 0 15,2-8 2-15,5-1 0 0,-5-12 1 16,2-2 2-16,-6-2 1 16,-1-3 0-16,-8 2 4 15,-4-4 1-15,-7 6 5 16,-4 4 2-16,-7 6-2 15,-2 5-4-15,-2 4-11 16,-3 2-6-16,5 6-41 16,7 6-54-16,-1 1-138 15,10 3 147-15</inkml:trace>
  <inkml:trace contextRef="#ctx0" brushRef="#br0" timeOffset="15625.32">24626 459 1499 0,'-16'2'572'15,"4"0"-424"-15,-1 8-3 16,2 0-31-16,2 5-19 15,6 5-35-15,4-2-19 16,8 3-26-16,3-2-7 16,8-3-3-16,-1 0-2 0,4-2-1 15,2-3 0-15,-4-2-1 16,1-2 2-16,-1-1-34 16,-6-2-30-16,-3-1-91 15,-5 0-55-15,-7-1-78 16,-2-1-23-16,1-1-110 15,0 0 258-15</inkml:trace>
  <inkml:trace contextRef="#ctx0" brushRef="#br0" timeOffset="15953.8">24656 464 1403 0,'-3'-12'562'15,"2"7"-352"-15,1 5-27 16,-1-2-40-16,1 0-26 16,0 2-49-16,0 0-22 15,3 6-15-15,1 22-3 0,45 29-6 16,-25-25-3-16,6 1-9 15,8-2-3-15,-6-1-2 16,0 0-1-16,-8-1-1 16,-6 0 1-16,-9-2-18 15,-6-4-29-15,-3-6-95 16,0-4-79-16,2-8 130 16</inkml:trace>
  <inkml:trace contextRef="#ctx0" brushRef="#br0" timeOffset="16339.06">25038 878 1163 0,'-17'-2'481'15,"3"-2"-265"-15,-2-1-56 16,-1 2-18-16,-3 3-15 16,4 0-32-16,1 3-21 15,9 5-38-15,3-1-13 16,-1 8-17-16,5 4-2 16,7 3-5-16,-2-2-1 0,10 0-1 15,0-10 1-15,4-4 2 16,6-1 2-16,2-8 3 15,-4-7 2-15,-3-7 1 16,-6-2 2-16,-8-5 4 16,-6 5 3-16,-7 4 3 15,-5 1-1-15,-9 10-6 16,-1 0-16-16,3 6-79 16,1 1-58-16,9 3 82 15</inkml:trace>
  <inkml:trace contextRef="#ctx0" brushRef="#br0" timeOffset="16902.75">25032 1051 1238 0,'-42'-37'526'0,"42"37"-263"16,4 2-71-16,2 5-25 16,-3-1-1-16,5 4-26 15,3 4-24-15,3 5-45 16,2 3-19-16,3 0-18 15,1-2-5-15,0 1-6 16,-2-1-4-16,-2 0-7 16,-2-2-3-16,-2 2-3 15,-1 0-1-15,-1 2-1 16,0 4-1-16,-1-3-1 16,0 0 0-16,-1-6 0 15,-2-3 0-15,-1-5 1 16,-2 1 0-16,0 0 1 15,0 2 0-15,-2 5-1 16,-1 2 0-16,0 13-1 16,0 2 0-16,0 7-1 0,0-2 0 15,2-2-1-15,0-1 1 16,0-2 0-16,-1 0-1 16,-1-4 2-16,0-1 0 15,-2 0-1-15,0-5 1 16,1-2-40-16,-2-10-34 0,1-7-100 15,0-5 27-15,-7-5 78 16</inkml:trace>
  <inkml:trace contextRef="#ctx0" brushRef="#br0" timeOffset="20538.21">23945 2019 934 0,'-4'-8'429'0,"1"-2"-176"15,0 0-12-15,-8-30-43 16,10 27-19-16,1 5-37 16,1 1-16-16,3 7-31 15,-2 0-11-15,6 9-17 16,0 7-9-16,-4 8-5 15,4 5-1-15,-4 3-4 16,6 0-3-16,3-4-14 16,2-3-7-16,1-8-10 15,-7-4-3-15,-2-5-3 16,0-4 0-16,-1-5 6 16,1-3 3-16,-2-7 1 15,0-5-2-15,1-5-8 16,1-2-3-16,1-6-3 15,-1 0 0-15,0 1-2 0,0 4 0 16,-1 12-3-16,-1 8-1 16,0 10 2-16,0 10 2 15,2 11 5-15,-1 11 9 16,1 8 20-16,2 0 7 16,2-9 5-16,1-4-4 0,2-13-19 15,-1-4-8-15,0-11-5 16,-2-8-4-16,5-18-4 15,-2-9-1-15,2-8-3 16,3-3 1-16,-6 6 1 16,0 6 0-16,-5 9 1 15,-3 5 0-15,2 8-1 16,-3 5 0-16,2 6 1 16,-3 7 1-16,-3 8 3 15,1 2 1-15,2 7 1 16,2 1 3-16,8-3 0 15,-2-1 0-15,2-10-2 16,-1-4-3-16,-3-8 0 16,3-6 0-16,-1-10-3 15,4-6 0-15,0-9-2 16,3 0 0-16,-1-2 1 16,-2 5 0-16,-7 6 3 0,-4 5-2 15,-1 11 0-15,-2 3-1 16,-1 11 1-16,4 3-1 15,0 6 2-15,1 2 0 16,6-3 6-16,-1-1 2 16,3-6 3-16,0-2 1 15,3-7-5-15,0-3-1 0,2-9-3 16,-2-6-1-16,3-6-3 16,1-3-2-16,-2-3 0 15,2 4 1-15,-8 5 1 16,-5 6 2-16,-5 9 3 15,-2 3-1-15,-5 10 0 16,-2 2-3-16,2 7-2 16,1 0 1-16,5 0 2 15,2-2 2-15,4-4 2 16,1 0 0-16,0-4-2 16,1-2-1-16,3-5-2 15,-1-4-2-15,7-10-4 16,1-4-5-16,5-9-6 15,-5 1 0-15,-5 2 5 16,-1 6 3-16,-11 9 2 16,-2 6 2-16,0 6-1 15,-5 4 3-15,-2 8 2 16,5 1 2-16,0 3 7 0,-2 0 4 16,0-3 5-16,4-3 2 15,-3-6-2-15,1-3-2 16,2-4-6-16,-5-2-2 15,5 0-9-15,0 0-2 0,0 0-3 16,0 0-1-16,0 0 5 16,0 0 0-16,0 0 1 15,0 0 0-15,0 0-1 16,0 0 1-16,0 0 2 16,0 0-1-16,0 0 0 15,0-1-2-15,0 0 0 16,-1 0 0-16,0-2 0 15,-1-2 1-15,-1 3 0 16,-13-7-1-16,-36-9 1 16,24 22 0-16,1 4-1 15,-3-2 2-15,4 1 1 16,-2-3-1-16,-3-4 2 16,-2-2 0-16,2-4-2 15,-2-1 0-15,3 2 0 16,2-3-2-16,6 2 1 15,7 0-1-15,2-2 0 0,1 2 0 16,-2-1-1-16,1 2-3 16,7 2-3-16,0 2-4 15,5 5-4-15,-1 0-1 16,-1 4 4-16,6 2 2 16,0-2 7-16,2 1 1 15,-5-5 2-15,4 0 0 16,-7-3 4-16,2-1 1 15,0 0-2-15,0-1 0 0,-4 0-2 16,-12-3-1-16,-29-6 3 16,25 6 0-16,-2 1 0 15,2 1-1-15,0 1-1 16,2 1 0-16,4-3 0 16,3 2-1-16,2-3 0 15,2-1-1-15,2 0 1 16,-1 0 0-16,2 1 0 15,-4 1 1-15,-1 3-1 16,-2 2 0-16,-1 3-2 16,0 2-1-16,3 4-2 15,1 1 0-15,5-2 0 16,0-1 1-16,3-6 3 16,-1-2 1-16,-3-2 5 15,4 0 0-15,-1 0-1 0,-2-1 0 16,-6-5-2-16,-7-1 0 15,-27-31-1-15,32 25 0 16,-5 2 0-16,12 1-1 16,-2 4-1-16,3 3 0 15,1 4-6-15,1 4-3 16,0 9-3-16,-5 3-1 0,8 7 5 16,2 1 2-16,2-3 2 15,2-2 2-15,1-7-1 16,-1-3 2-16,-1-6 2 15,5-3 1-15,-5-5 0 16,-1-3 1-16,5-3-2 16,-3 0 1-16,-2-2 0 15,4 1 0-15,-6 0 2 16,0 1 0-16,-3 5 1 16,2 2 0-16,-1 4-4 15,-1 0-1-15,0 0-1 16,0 0 0-16,0 10 2 15,4 9 2-15,10 27-1 16,-4-30-1-16,4-5-2 16,1-5 2-16,3-6-2 15,3-5 2-15,-3-6-1 16,2-1 1-16,1 0-1 16,-4 0 1-16,1 1-1 0,-3 1 0 15,-3 4 1-15,-1 0 0 16,-2 3 0-16,0 3 0 15,0 3 0-15,2 3 0 16,4 3-1-16,0-3 0 16,6 2-1-16,-5-1 1 0,8 0 0 15,-1 1 0-15,-5-4 1 16,2-2 0-16,-4-2 0 16,0-1 0-16,1-4 0 15,0 0 1-15,-6 1 0 16,2 1 1-16,-3 2-1 15,0 1-1-15,-3 5 1 16,-2 3 1-16,-2 7 1 16,0 0 3-16,-2 2 0 15,3 0-2-15,2-4-1 16,1-2-2-16,6-6 0 16,3-5 1-16,3-12 0 15,4-1-1-15,2-6 0 16,-2-1-1-16,-3 6 0 15,1 1 0-15,-9 6 0 16,-4 4 2-16,-6 5 5 16,-3 5 0-16,-5 4 4 0,2 2 0 15,2 1-4-15,0-2-2 16,6-5-5-16,5-2 0 16,7-6-1-16,4-5 1 15,6-8 0-15,-1-1-1 16,-2-1 0-16,-2 1 0 15,-11 9 0-15,4 1-1 0,-6 7 3 16,-5 2-7-16,6 3-95 16,-5 1-74-16,6-2 103 15</inkml:trace>
  <inkml:trace contextRef="#ctx0" brushRef="#br0" timeOffset="63830.83">27512 7027 795 0,'0'-1'377'0,"0"0"-139"16,4-6-8-16,3-8-48 15,6-28-11-15,-21 25-30 0,-3-1-6 16,-8-1-27-16,0 5-16 15,-1 6-29-15,-1 0-12 16,6 9-19-16,-2 2-6 16,-2 10-12-16,5 9-4 15,-3 15-4-15,3 7 0 16,3 12 2-16,1 4-2 16,7 4 1-16,1-3-1 0,7-3 0 15,4-4-1-15,-6-7 0 16,9-1 1-16,-6-9-1 15,-6-8 0-15,1-6 1 16,-5-6 0-16,-7-6 6 16,3-3-26-16,-5-7-103 15,-1-6-72-15,-5-13-273 16,-2-1 285-16</inkml:trace>
  <inkml:trace contextRef="#ctx0" brushRef="#br0" timeOffset="63987.61">27074 7201 736 0,'-8'-9'441'16,"5"5"-27"-16,8 3-219 16,6 1-23-16,10 0-32 15,3 0-10-15,10 0-53 16,6 1-30-16,2 0-34 16,6 3-7-16,-4 4 3 0,-4 1-46 15,7 2 29-15</inkml:trace>
  <inkml:trace contextRef="#ctx0" brushRef="#br0" timeOffset="64390.78">27487 7441 1138 0,'-7'0'471'16,"8"0"-189"-16,8-3-255 15,8 0 11-15,4-1 7 16,6-4 2-16,2-1-26 16,2-9-10-16,-8 0-3 15,-4 1 1-15,-10-2 5 16,-6 5 4-16,-6 0 4 15,-7 4 3-15,-6 7 18 16,-2 3 10-16,-1 6 11 16,0 5 0-16,5 5-22 0,3 4-14 15,5 6-14-15,6-2-3 16,7 1 2-16,4-1 4 16,5-3 2-16,3-4 0 15,3-1-6-15,2-4-4 16,2-8-27-16,2 3-58 15,0-5 52-15</inkml:trace>
  <inkml:trace contextRef="#ctx0" brushRef="#br0" timeOffset="65595.94">28180 7145 972 0,'92'-51'436'16,"-76"43"-182"-16,-4 2-63 16,-3 0 10-16,-6 3 1 0,-9 2-16 15,-8 1-35-15,-12 4-78 16,-8 4-29-16,-5 5-34 16,4 1-5-16,10 3-6 15,5 0-3-15,10-2-1 16,3 1-2-16,6-1 1 15,1-1 1-15,5 2 0 16,1 0 1-16,5 0 0 16,4-1 0-16,4-2 1 15,4-1 3-15,1-3-1 16,-2 0 0-16,-4-3-37 16,-6-3-58-16,-9-2-181 15,-4-3 174-15</inkml:trace>
  <inkml:trace contextRef="#ctx0" brushRef="#br0" timeOffset="65773.98">28013 7357 1194 0,'-11'6'468'16,"11"2"-264"-16,4 2-31 16,7-5-9-16,6 4-8 15,8-6-68-15,5 0-26 16,5 2-32-16,0-4-12 0,3 2-14 15,-2-3 6 1,-6 1-122-16,-7 2-68 0,-9 0 110 16</inkml:trace>
  <inkml:trace contextRef="#ctx0" brushRef="#br0" timeOffset="66129.96">28541 7132 1370 0,'4'3'482'16,"1"5"-378"-16,0 10-18 0,-1 7 12 15,-2 15 24 1,-1 7-16-16,2 12-53 0,1 6-10 16,1-1-19-16,0-2-5 15,0-6-3-15,-2-7 0 16,-2-3-4-16,0-6-3 16,-1-11-6-16,-1-6-3 0,-1-14-41 15,-1-7-50-15,-2-14-152 16,1-11-242-16,1-12 312 15</inkml:trace>
  <inkml:trace contextRef="#ctx0" brushRef="#br0" timeOffset="66397">28520 7208 1101 0,'14'-6'400'0,"11"3"-305"15,0 2-21-15,4 4 21 16,2 4 5-16,5 7-12 15,7 3-24-15,1 10-19 16,3-1-2-16,-13 2 9 16,-9 0 5-16,-15-4 13 15,-7 0 1-15,-9-8-7 16,-10-1-6-16,-12-7-22 16,-13-5-8-16,-4-3-13 15,2-2-4-15,4 0-8 0,6 2-3 16,12 0-12-16,4 5-8 15,12-3-81-15,5 1-54 16,9 3-349-16,4-2 325 16</inkml:trace>
  <inkml:trace contextRef="#ctx0" brushRef="#br0" timeOffset="77155.98">29295 9274 793 0,'-2'-9'427'16,"-3"-2"-92"-16,3 7-100 16,2 0-22-16,0 7-49 15,0-3-21-15,0 0-49 16,4 10-11-16,-2 18-10 16,39 31-14-16,-26-25-19 0,0-1-9 15,-7-5-14-15,-5 0-5 16,-5-8-3-16,2-4 1 15,-1-9 2-15,1-4 6 16,1-6 5-16,-9-3 1 16,0-11-1-16,0-3-8 0,-2-13-7 15,5-1-3-15,-2-6-5 16,5 1 0-16,5 8 0 16,0 2-3-16,6 10-3 15,5 2-1-15,3 2-2 16,4 2 0-16,-4-3 0 15,1 4-4-15,1-1-39 16,0 3-63-16,1 7-115 16,-1 0 137-16</inkml:trace>
  <inkml:trace contextRef="#ctx0" brushRef="#br0" timeOffset="77554.89">29488 9507 1052 0,'-4'5'433'0,"9"1"-204"0,8-2-79 16,10 0-9-16,1-2-28 15,7-3-58-15,0-4-20 16,-2-2-7-16,-2-4-4 15,-8-4-10-15,-3 0-3 16,-10-4-7-16,-4 0-1 16,-6 0 1-16,-5 3 1 0,-6 4 2 15,-3 6 2-15,-2 6 15 16,-2 2 14-16,3 13 34 16,2 1 13-16,5 8 3 15,4 2-9-15,6 1-23 16,2-1-7-16,7-3-9 15,4-2-5-15,8-3-11 16,3-6-9-16,6 0-12 16,1-4-3-16,6-3-71 15,0 0-65-15,-1-6 85 16</inkml:trace>
  <inkml:trace contextRef="#ctx0" brushRef="#br0" timeOffset="77806.83">29899 9324 1466 0,'4'-3'536'0,"0"-3"-388"16,1 6-11-16,6-1 3 15,1 0-31-15,6-1-74 16,8 0-24-16,3 4-11 16,-3-2-11-16,-4 2-155 15,-7-1-147-15,-13 7 192 16</inkml:trace>
  <inkml:trace contextRef="#ctx0" brushRef="#br0" timeOffset="77969.23">29932 9422 1006 0,'6'3'453'0,"5"0"-202"16,2-2 1-16,3-1-65 15,1 0-44-15,7-1-82 16,1 0-27-16,1 1-15 16,-3 1-33-16,-2 6 13 15</inkml:trace>
  <inkml:trace contextRef="#ctx0" brushRef="#br0" timeOffset="78561.63">30263 9241 1201 0,'5'4'510'16,"-1"2"-269"-16,5 5-73 15,-3 2-5-15,4 8-27 16,-3-2-25-16,4 10-40 16,1-2-5-16,0-4-24 15,3 1-12-15,1-8-15 16,-1-4-6-16,-4-7-4 16,1-3-1-16,-6-7-1 15,2-6-3-15,-6-9-2 16,-1-4-2-16,0-1 1 15,-1 0 3-15,6 12 2 16,-6 3 3-16,0 10 0 16,1 3 0-16,-1 9 8 15,2 3 10-15,4 4 19 0,1 4 8 16,2-4 10-16,8-3-5 16,1-4-10-16,4-3-8 15,0-8-13-15,-2-3-4 16,-3-8-3-16,-4-4-2 15,-2-6-4-15,-2-2-1 16,-1-5-8-16,-3-5-2 16,0-1-30-16,-2 3-50 15,0 4-119-15,-1 7-73 0,-2 8 156 16</inkml:trace>
  <inkml:trace contextRef="#ctx0" brushRef="#br0" timeOffset="78966.24">30688 9481 1222 0,'2'7'520'16,"3"1"-274"-16,2-4-60 16,3-1-13-16,7-7-57 15,3-3-45-15,3-10-64 16,0 1-6-16,0-2 0 15,-8 1 0-15,-10 4 3 16,-2 1 0-16,-10 2 3 16,-9 3 1-16,1 2 4 0,-5 1 7 15,3 5 26-15,3 4 12 16,-1 5 22-16,4 4 3 16,3 6-16-16,1 4-6 15,4 3-20-15,3 0-9 16,8-1-14-16,6-4-6 15,10-5-9-15,3-3-2 16,5-5 0-16,3-2-18 0,7-8 270 16,4-5-193-16</inkml:trace>
  <inkml:trace contextRef="#ctx0" brushRef="#br0" timeOffset="79313.75">31156 9365 1284 0,'-15'-10'516'0,"4"9"-327"15,4 1-42-15,4 1-14 16,1-1-23-16,8 0-19 15,-6 0-29-15,9 0-28 16,19 0-4-16,47 1-11 16,-27-2-7-16,-1 1-39 15,-4 2-68-15,-15 1-169 16,-7 2 169-16</inkml:trace>
  <inkml:trace contextRef="#ctx0" brushRef="#br0" timeOffset="79512.19">31297 9226 1150 0,'6'10'496'0,"-6"7"-220"16,0 2-63-16,-1 6-39 16,1 6-24-16,0 5-48 0,1 0-25 15,2 0-21-15,4-4-11 16,-1-8-24-16,8-7-1 15,-4-9-101-15,-4-6-31 16,4-5 66-16</inkml:trace>
  <inkml:trace contextRef="#ctx0" brushRef="#br0" timeOffset="80253.92">31942 8986 1164 0,'10'-9'437'0,"1"-1"-283"16,-2 0 30-16,-3 3 7 15,-2-1 6-15,-7 2-59 16,-5 1-29-16,-6 3-48 16,-4 1-19-16,-5 4-24 15,-3 7-7-15,0 3-5 16,-3 5-3-16,3 0 0 15,3 2 0-15,11-2-2 16,6 2 2-16,9-1-2 0,6-1 0 16,12 0 0-16,-1-2-1 15,3-3 0-15,4-3 0 16,-3-9 0-16,-3-1 0 16,-5-2 2-16,-2 0 2 15,-16 1 3-15,-1 1-1 0,-10 8-3 16,-6 0-2-16,1 8-1 15,-2-1 0-15,12 1 0 16,0 0 2-16,8-2 0 16,0-3 2-16,5 0 3 15,1-1 1-15,10-3 2 16,1 0 1-16,7 0-4 16,0-5-1-16,4 1-5 15,-1 4 9-15,-4-10-109 16,4 2 26-16,-4-6 34 15</inkml:trace>
  <inkml:trace contextRef="#ctx0" brushRef="#br0" timeOffset="80999.53">32223 9022 1243 0,'13'-40'558'16,"-10"32"-264"-16,0 8-89 16,0 1-22-16,-2 13-54 15,0 7-34-15,-1 7-49 16,0 7-10-16,6 1-11 0,1 1-3 16,7-5-10-1,3-4-3-15,3-6-5 0,-4-9-1 16,5-7-1-16,-1-4-1 15,2-12-1-15,-2-5 0 16,3-6 2-16,-4-6 0 16,-8 4 2-16,1 0 0 15,-12 7 2-15,-1 5 2 0,-3 11-2 16,-2 8-2-16,2 10-2 16,-2 8-2-16,1 4 1 15,5-3 0-15,6 0 1 16,5-10 0-16,9-5 1 15,2-3 1-15,2-13 0 16,3-3 0-16,-3-10 0 16,1-6-1-16,-1-10 1 15,-2-5 0-15,-2-2-1 16,-5-4 1-16,-7 3-1 16,-3 1-1-16,-5 12-1 15,-5 8-5-15,-7 13-40 16,-4 7-37-16,-4 10-79 15,0 6 62-15,8 10 45 16</inkml:trace>
  <inkml:trace contextRef="#ctx0" brushRef="#br0" timeOffset="81388.28">31889 9415 1502 0,'-26'-9'540'0,"21"9"-459"16,2 2-39-16,12 5 12 15,1 1 1-15,11 0 31 16,12 4-7-16,21-1-18 16,11 0 0-16,26-1-21 15,8-3-13-15,3-1-18 16,6 1-3-16,-14-2-1 16,-6 3 0-16,-13-2 0 15,-12-1 0-15,-16-4-1 16,-18-1-3-16,-20-1-66 15,-12 0-50-15,-32 1-172 0,-3 1-149 16,-16 3 278-16</inkml:trace>
  <inkml:trace contextRef="#ctx0" brushRef="#br0" timeOffset="81982.3">32163 9673 1662 0,'7'17'607'0,"-3"2"-471"15,-1 8-4-15,-4 2-38 16,-1 5-3-16,-1-1-31 16,2-2-6-16,2-6-2 15,-1-8-7-15,1-8-17 16,1-5-10-16,2-13-12 15,4-5-2-15,1-13-4 16,1 0 0-16,4-5 0 16,1 0 0-16,5 5 1 15,0 2 3-15,1 8 2 16,1 6 1-16,-2 11 4 16,0 3 3-16,-8 12 4 15,-1 2 4-15,-7 11 4 16,-4 1 1-16,0 0-1 15,-5 2-2-15,1-8-6 0,-1-2-2 16,-2-6-5-16,4-5 0 16,-1-7-8-16,4-5-2 15,5-9-5-15,2-4-5 0,8-5-1 16,1-1 1-16,4-1 3 16,2 2 2-16,-2 11 4 15,-5 0 0-15,0 9 2 16,0 3 2-16,-2 6 2 15,1 3 1-15,-2 4-1 16,-3 2-1-16,-1 0 8 16,-3 2 3-16,-2 0 2 15,1-1 2-15,-3-2-11 16,0-3-4-16,0-4-2 16,-1-5-39-16,0-8-124 15,1-6-69-15,1-5-550 16,1 1 516-16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12:06.4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29047 4048 991 0,'-9'2'395'0,"5"-1"-228"16,-2 1-2-16,2 0 9 16,-1 2-9-16,-2 8-45 15,-22 28-23-15,27-25-33 16,3 2-9-16,4 4-10 15,-4-3-4-15,3 2-6 16,-2-2-2-16,2-4 2 16,2-2 5-16,2-3 5 15,1-4 0-15,4-6-1 16,5-5-3-16,14-14-10 16,6-8-4-16,17-15-12 15,6-9-8-15,8-13-37 16,6-7-41-16,14-10-50 15,3-10-111-15,8-3 150 16</inkml:trace>
  <inkml:trace contextRef="#ctx0" brushRef="#br0" timeOffset="2643.96">19114 4238 564 0,'-5'-2'257'0,"4"1"-78"16,-1 0-34-16,1 0 32 16,0 0-20-16,0 0-39 15,0 1-16-15,0 0-18 16,0 0 1-16,-5 13 1 15,3-3-6-15,1 27-15 16,7-27-6-16,3 1-7 16,-1-1-5-16,3-1-7 15,1-2-1-15,6-8 3 16,6-5 0-16,6-11-7 16,7-8-4-16,17-16-16 15,4-10-6-15,10-19-8 16,5-5-37-16,1-7-104 15,4 0-54-15,-9 9 102 0</inkml:trace>
  <inkml:trace contextRef="#ctx0" brushRef="#br0" timeOffset="6764.06">11257 4199 566 0,'-6'-30'281'0,"4"30"-85"16,2 0-38-16,0 6 13 15,0-6-24-15,0 2-17 16,0 22-9-16,2 29-29 15,3-27-5-15,0-4-6 16,3-4-8-16,1-3-17 16,-2-3-7-16,5-7-11 15,3-2-3-15,8-6-2 16,4-6 1-16,6-15-6 0,5-6-5 16,15-17-8-16,8-8-5 15,12-11-5-15,3-5-8 16,0 2-97-16,-3 3-73 15,-5 14 102-15</inkml:trace>
  <inkml:trace contextRef="#ctx0" brushRef="#br0" timeOffset="10010.37">7058 15273 927 0,'-7'18'359'16,"3"2"-210"-16,4 2-10 15,0 4 23-15,1 4 15 16,1-5-31-16,4 1-54 16,-1-6-20-16,4-6-27 15,-2-1-9-15,4-9-14 16,4-4-5-16,8-18-8 16,10-9-2-16,16-25-1 0,13-16-2 15,17-25-57-15,4-9-87 16,9-18 91-16</inkml:trace>
  <inkml:trace contextRef="#ctx0" brushRef="#br0" timeOffset="34515.76">23833 15014 779 0,'27'-33'336'0,"-27"30"-168"16,5-1-5-16,5-2-17 15,2 3-31-15,2-1-46 16,-3-1-8-16,2 5-4 0,4 6 0 16,9 5 0-16,-2 1 0 15,0 4-5-15,-5-1-7 16,-11 1-16-16,1 2-5 16,-10 2-6-16,-4 1-1 15,-2 1-1-15,-10-1-1 0,1 0 3 16,-6 1 2-1,2-6 8-15,6-2 2 0,4-5 1 16,3-5 5-16,7 0-1 16,-2-2-1-16,2-2-4 15,0 0-6-15,0-2-6 16,0 2 0-16,12 0 0 16,7 0 0-16,34 2-4 15,-27-5 0-15,-2 1-5 16,1 2-3-16,-7-2 1 15,-6 0-54-15,-7 0-145 16,-3-2 133-16</inkml:trace>
  <inkml:trace contextRef="#ctx0" brushRef="#br0" timeOffset="34985.25">24230 15073 866 0,'29'-42'445'16,"-32"34"-14"-16,-4 4-276 15,4 1 10-15,-4 6-28 16,2 3-39-16,0 7-52 15,1 2-14-15,2 4-4 16,2 3-4-16,5 0-8 16,5 0-3-16,3-2-7 15,5-5 0-15,4-5-1 16,-2-2 0-16,8-8 3 16,-4-5 0-16,-2-7 5 15,-1-3 1-15,-13-6 4 16,4-5 1-16,-12-3 1 15,-6 0 0-15,-3 2-4 16,-13 4-1-16,5 7 3 16,-2 4 1-16,0 5-1 15,5 4-5-15,-3 4-12 16,7 4-6-16,1 3-9 16,5 3-11-16,4 3-94 0,3 1-69 15,6 1-375-15,3 1 358 16</inkml:trace>
  <inkml:trace contextRef="#ctx0" brushRef="#br0" timeOffset="35423.79">24609 14951 1274 0,'-3'-5'482'0,"-3"6"-343"16,1 3-22-16,-2 4-15 16,1 1-33-16,-1 1-53 15,3 7-7-15,1-1-5 16,1 4 0-16,5 0-1 16,2-2-1-16,4-1 0 15,1 3 4-15,3-1 6 16,3-3 4-16,3-3 8 15,1-4-2-15,-2-9 0 16,0 0 0-16,-4-10-2 16,-2-5 1-16,-2-6 5 15,-6-4 5-15,-4-2 9 0,-2-3 4 16,-10 2-1-16,0-1-2 16,-4 7-1-16,-2 4-4 15,2 9-9-15,-1 6-9 16,3 3-18-16,1 4-9 15,1 5-7-15,4-1-9 0,4 8-52 16,3-2-36-16,2-1-109 16,3-1-72-16,4 1 187 15</inkml:trace>
  <inkml:trace contextRef="#ctx0" brushRef="#br0" timeOffset="36023.14">24923 14758 848 0,'8'-9'395'0,"-8"-1"-113"15,3 3-63-15,-2 3-11 16,6 4-36-16,-3 4-61 16,-5 6-19-16,-4 5-18 15,-5 2-8-15,-3 10-25 16,2 0-8-16,-4 3-14 15,0-3-3-15,13-1 2 16,0-3 2-16,10-3 1 16,6 0-2-16,0-6-1 15,7-1 0-15,11-5 0 16,3-1 0-16,5-3-3 16,2 1-2-16,-6-4-3 0,-4-1-1 15,-7 1-2-15,-5-4-1 16,-11 1-40-16,-2-1-45 15,-10-1-127-15,-6 4-93 16,-7 4 182-16</inkml:trace>
  <inkml:trace contextRef="#ctx0" brushRef="#br0" timeOffset="36280.9">25071 14783 1026 0,'0'6'450'16,"1"2"-206"-16,-1 12-64 15,0 6 19-15,-4 12-34 16,-4 4-37-16,1 5-44 16,-5-1-14-16,4 0-31 15,2-4-11-15,1-8-14 16,4-3-5-16,-1-6-5 15,-2-3-6-15,2-2-60 16,1 0-38-16,1-3-103 16,-1-3-60-16,5-4 168 15</inkml:trace>
  <inkml:trace contextRef="#ctx0" brushRef="#br0" timeOffset="50337.81">13138 8570 491 0,'-1'-1'307'16,"0"0"-45"-16,0-1-74 16,-1 1-3-16,1 0-69 15,0 0-23-15,0 1-20 16,0 0-3-16,0 0 3 16,-1 18 1-16,2 29-7 0,5-28-7 15,1-2-19-15,-3-5-6 16,1-4-7-16,1-2-2 15,0-4 7-15,1-2 8 16,7-8 7-16,2-9 1 16,10-12-13-16,9-13-11 15,10-15-15-15,9-3-4 16,-1-7-4-16,0 1-8 16,-11 15-92-16,-5 6-73 0,-3 19 103 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13:29.5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2237 9462 635 0,'-13'-36'346'0,"8"29"-52"16,1 0-54-16,1 0-21 16,2 3-32-16,0 0-45 15,1 3-29-15,0 1-46 16,0 0-7-16,0 0-2 15,4 16 1-15,13 47 5 16,-9-15-4-16,3 15-6 16,0 2-3-16,-1 9-8 15,1-1-3-15,-2-4-10 16,-2-5-3-16,-1-10-4 16,-1-9-4-16,-2-16-6 15,1-6-2-15,-2-13-8 16,-1-6-3-16,-1-6-96 15,0-7-75-15,-2-14-230 0,0-2 238 16</inkml:trace>
  <inkml:trace contextRef="#ctx0" brushRef="#br0" timeOffset="250.39">2203 9380 1055 0,'10'-14'404'0,"10"8"-285"15,6-3 12-15,8 6 50 16,5 9-24-16,8 8-29 16,-3 6-26-16,-6 5-33 15,-5 1-5-15,-16 4 0 16,-5 1 3-16,-12 2-9 16,-3-2-5-16,-7-3-7 15,-4 0-4-15,-6-5-11 16,0-2-7-16,-3-7-11 15,-2-2-5-15,3-10-45 16,-3 0-58-16,6-2-92 16,6-4 106-16</inkml:trace>
  <inkml:trace contextRef="#ctx0" brushRef="#br0" timeOffset="580.53">2646 9488 1240 0,'1'8'523'16,"7"7"-288"-16,-1 3-26 15,-3 4-17-15,-2 4-40 16,2-1-50-16,-3 1-34 0,0-5-27 16,-1-3 0-16,-2-6-3 15,-1-3-2-15,-1-5-9 16,0-3-6-16,-2-3-8 15,1-4-5-15,-1-3-10 16,3-5-6-16,3-5-7 16,4-4-2-16,6-10 0 15,3-3 2-15,7-3 3 16,1 2 2-16,2 4-3 16,-1 6-19-16,2 11-70 15,-1 2-58-15,5 14-237 16,-1 6 253-16</inkml:trace>
  <inkml:trace contextRef="#ctx0" brushRef="#br0" timeOffset="965.35">3007 9497 1277 0,'-7'10'527'16,"-2"6"-310"-16,-12 30-15 15,21-20-37-15,-2 0-27 0,2-1-47 16,4 0-29-16,5-8-34 16,2-1-9-16,16-12-10 15,-4-4-3-15,3-4-4 16,1-10 1-16,-8-2 1 15,0-4 3-15,-9-6 5 16,-3 0 1-16,-9-1 6 16,-5 1 1-16,-7 1 3 15,-10 5 2-15,0 4-4 16,3 6-3-16,4 6-13 16,6 4-8-16,8 10-7 15,-3 1-54-15,9 2-137 16,11 1-28-16,9-4 111 15</inkml:trace>
  <inkml:trace contextRef="#ctx0" brushRef="#br0" timeOffset="1317.45">3342 9492 1323 0,'-10'-3'619'0,"-2"1"-313"16,-2 3-67-16,-2 4-46 0,2 6-90 15,1 3-22-15,5 9-50 16,5 1-11-16,6 6-14 16,4-6-4-16,9-7-6 15,6 0-2-15,8-12 2 16,2 1 1-16,2-11 0 16,-4-7 1-16,-7-3 2 15,-2-4 3-15,-12 1 4 16,-3 0 3-16,-10-2 7 15,-2 2 1-15,-13-1 1 16,-2 2-4-16,-8 2-6 16,-5 4-3-16,9 8-9 15,2 5-6-15,12 9-44 16,4 2-42-16,9 6-108 16,5 0-58-16,16-4 157 15</inkml:trace>
  <inkml:trace contextRef="#ctx0" brushRef="#br0" timeOffset="1595.22">3743 9230 937 0,'-10'-21'580'16,"-7"5"30"-16,2-1-313 15,-2 11-89-15,0 5-57 0,-1 8-71 16,3 12-24-16,4 12-39 15,3 13-8-15,8 16 1 16,3 6-1-16,8 9 0 16,3-4-1-16,2-3-2 15,0-5 1-15,-1-1-2 16,-3-3-1-16,-2-3-1 16,-3-5 11-16,-3-14-102 15,-4-9-82-15,-4-20-435 16,0-10 381-16</inkml:trace>
  <inkml:trace contextRef="#ctx0" brushRef="#br0" timeOffset="1734.66">3634 9556 1189 0,'11'-7'552'0,"10"-1"-231"15,1 1-99-15,2 5-31 0,0-1-55 16,3 1-49-16,4 1-28 15,-2-2-71-15,0 2-60 16,-13 2 47-16</inkml:trace>
  <inkml:trace contextRef="#ctx0" brushRef="#br0" timeOffset="2300.34">2024 9896 1371 0,'-12'1'546'16,"7"1"-394"-16,4 0-31 15,6-2-91-15,-5 0-22 16,15 0-8-16,13 0 2 15,68-3 7-15,-30 0 1 0,24-8 6 16,10-1 4-16,10 2 8 16,4-2 2-1,10 6 3-15,-1 4 0 0,11-2-2 16,8 0-2-16,2 0-6 16,-1-3-4-16,-6 0-1 15,2 2 1-15,-16 1 4 16,-4 4 3-16,-12 3-6 15,-11-3-2-15,-5 2-7 16,-3 1-2-16,-16-2-2 16,-7 1 3-16,-22 0 2 15,-14-1 2-15,-14 0 18 16,-12 3-23-16,-8-4-84 16,-12-2 61-16</inkml:trace>
  <inkml:trace contextRef="#ctx0" brushRef="#br0" timeOffset="35686.85">6291 9555 917 0,'-5'30'393'0,"3"-29"-206"15,2 0 1-15,0 1-27 16,0-2-26-16,0 0-32 16,0 0-20-16,24-1-23 15,41-5-7-15,-23-4-24 16,3-5-10-16,-2-3-8 15,-8-4 0-15,1-6 2 16,-8 0 1-16,-11 1 6 16,-6 1 2-16,-11 3 3 15,-4 5 1-15,-7 0-2 16,-2 2-2-16,-5 5-4 16,-4 2-3-16,0 6-5 15,0 3-2-15,1 6-5 16,1 4-1-16,4 9 3 15,0 6 5-15,9 11 7 0,6 5 3 16,6 0-2-16,9 1-3 16,4-9-5-16,0-4-3 15,7-6-3-15,-1-6-3 16,1-13 2-16,9-3-5 16,1-11-97-16,-1-4-89 15,2-10 114-15</inkml:trace>
  <inkml:trace contextRef="#ctx0" brushRef="#br0" timeOffset="36091.72">6826 9360 1086 0,'8'-1'510'0,"-2"10"-181"16,0 3-80-16,1 11-23 15,2 4-47-15,-6 3-61 16,0-1-31-16,-3 1-43 15,-1-3-15-15,0-4-16 16,2-2-4-16,1-8-4 16,-2-4 1-16,2-6 5 15,-7-3 2-15,2-3-4 16,3 2-5-16,0 0-12 16,1-14-5-16,13-42 1 15,-1 27 3-15,-1 0 3 16,5 6 2-16,-3 4 0 0,0 3 1 15,3 11 6-15,-2 3 8 16,-6 8 17-16,3 4 9 16,-8 7 13-16,3 5 3 15,-3 3-3-15,-4 1-6 16,1-3-16-16,0 0-9 0,6-6-11 16,-2-2-3-16,0-10-28 31,-3-3-58-31,0 1-141 0,-2-2-20 0,2-1 126 15</inkml:trace>
  <inkml:trace contextRef="#ctx0" brushRef="#br0" timeOffset="36455.3">7119 9550 979 0,'8'2'456'0,"6"1"-161"16,29-1-53-16,-28-13-1 15,-1-3-52-15,1-7-75 16,-5-3-33-16,0-4-46 16,-1 0-7-16,-8 3-4 15,-1 3 1-15,-8 7 4 0,-1 0 4 16,-6 8 6-16,1 5 3 16,0 6 8-16,0 6-3 15,5 7-8-15,1 2-6 16,6 10-13-16,4 4-3 15,4 1 1-15,4-3-2 16,4-3-5-16,-1-6-4 0,2-6-7 16,0-4 0-16,-1-9-12 15,2-3-48-15,0-6-116 16,-1-2-86-16,-1-5-213 16,-5-1-184-16,-3 1 425 15</inkml:trace>
  <inkml:trace contextRef="#ctx0" brushRef="#br0" timeOffset="36726.16">7336 9528 368 0,'2'-2'273'0,"0"-1"68"16,6-1-37-16,0 2-31 15,-4 2-20-15,7 3-44 16,0 4-13-16,24 27-26 16,-18-18-13-16,-5-3-33 15,-6-1-20-15,4-4-38 16,-12-5-14-16,-3-3-4 15,4 0-6-15,0-1-7 0,0 0-3 16,0 0-23 0,-2-11-6-16,-3-10-8 0,2-30-4 15,12 24-1-15,2-4-1 16,-1 2 4-16,2-1 3 16,-1 9-39-16,-1 2-33 15,2 9-88-15,3 9-79 16,0 7 153-16</inkml:trace>
  <inkml:trace contextRef="#ctx0" brushRef="#br0" timeOffset="37183.56">7653 9563 1289 0,'8'-2'520'0,"0"-8"-347"16,1-1 20-16,0-3-58 16,-1-4-23-16,-1-4-37 15,-3 0-24-15,-5 0-26 16,-3 2-2-16,-4 5 1 16,-3 3-2-16,0 9 5 15,-1 3 2-15,-1 5-2 16,1 6 1-16,2 4 4 15,0 2 2-15,6 6 0 0,3 0 3 16,1 3 6-16,6 2 2 16,6-1 11-16,1 2 0 15,7 1-6-15,1-1-5 16,0 0-2-16,0 1 0 16,2-1 2-16,-2 2 1 15,-3 0-7-15,-4-1-7 0,-7-2-8 16,-4-4-1-16,-9-7 2 15,-2 0 1-15,-11-6-2 16,-2-2-2-16,-1-6-36 16,0-3-38-16,6-3-108 15,2-5-71-15,6-6 75 16,6-4 56-16</inkml:trace>
  <inkml:trace contextRef="#ctx0" brushRef="#br0" timeOffset="37702.24">7936 9386 1002 0,'23'-7'624'0,"-22"16"84"16,-1 4-370-16,0 11-101 16,-5 1-48-16,3 6-94 0,1-2-29 15,4-1-39-15,2-4-11 16,6-8-9-16,0-4-1 15,-2-9-5-15,2-3 0 16,-4-8-1-16,2-8-15 16,2-4-31-16,-3-9-10 0,3-2-6 15,0 1 14 1,-3 8 33-16,-2 3 12 0,-5 13 10 16,-1 6 0-16,-1 5 1 15,0 12 5-15,0 8 9 16,-2 9 6-16,6 7 10 15,2 2-7-15,4 4-6 16,6 1-1-16,-1-3-3 16,2-2 3-16,-6-5 2 15,-2-4 2-15,-8-5 2 16,-1-2 2-16,-6-5 3 16,-3-4-1-16,-7-5-4 15,1-6-2-15,-6-7-9 16,-1-5-6-16,5-7-9 15,3-5-5-15,3-5-17 16,9 0-20-16,0-5-62 16,3 2-39-16,9-1-89 15,5 4-45-15,15 1 174 0</inkml:trace>
  <inkml:trace contextRef="#ctx0" brushRef="#br0" timeOffset="38150.07">8818 9440 1235 0,'-4'-1'567'16,"1"1"-285"-16,2 0-42 16,1 0-13-16,-1 0-63 15,-1 0-21-15,0 18-42 16,0 31-15-16,6-25-22 15,5 0-13-15,2-4-26 16,3-4-10-16,3-6-9 0,3-5-2 16,0-8-2-16,-4-3 2 15,-1-12 2-15,-7-3 0 16,-2-7 1-16,0-4 2 16,-8 6 5-16,-5-3 2 15,-12 6 4-15,-1 5 1 0,-3 7-4 16,1 6-5-16,4 10-9 15,1 6-6-15,6 4-13 16,5 4-5-16,8 4-35 16,10 1-58-16,18-6-141 15,5-6-80-15,16-10 193 16</inkml:trace>
  <inkml:trace contextRef="#ctx0" brushRef="#br0" timeOffset="38411.28">9289 9189 1263 0,'-15'-4'629'15,"-6"1"-230"-15,0 7-190 16,3 9-18-16,0 14-74 16,4 6-14-16,7 16-21 15,2 5-19-15,7 11-23 0,4 3-7 16,4-1-14-16,5-7-5 15,-1-12-7-15,1-6-2 16,-2-11 3-16,-4-3-8 16,-6-11-100-16,-3-2-65 15,-4-15-169-15,-5-7-269 16,-5-12 404-16</inkml:trace>
  <inkml:trace contextRef="#ctx0" brushRef="#br0" timeOffset="38552.48">9082 9542 1126 0,'-8'-9'533'0,"12"2"-160"16,6 1-92-16,7 0-22 16,5-2-28-16,3 0-74 15,1-1-37-15,2 1-73 16,3-1-19-16,4 2-81 16,6 6-66-16,12 6 75 15</inkml:trace>
  <inkml:trace contextRef="#ctx0" brushRef="#br0" timeOffset="38971.41">10201 9353 1248 0,'9'-4'584'16,"-1"4"-302"-16,0 6-10 16,-2 3-2-16,-3 7-76 15,-2 7-30-15,-1 14-71 16,3 3-33-16,2 6-34 16,3-2-9-16,4-12-11 15,3-6-4-15,7-10-1 16,5-7-5-16,-2-13-121 15,3-4-43-15,-11-11 93 16</inkml:trace>
  <inkml:trace contextRef="#ctx0" brushRef="#br0" timeOffset="39161.23">10086 9496 1398 0,'-15'-4'596'16,"14"0"-284"-16,5 0-92 0,13-4-54 15,1 0-21-15,15-3-70 16,2-3-18-16,7 0-37 16,3 0-9-16,3 4-89 15,-2 2-66-15,-7 5-569 16,-4 3 477-16</inkml:trace>
  <inkml:trace contextRef="#ctx0" brushRef="#br0" timeOffset="39734.44">10503 9191 874 0,'0'3'523'0,"5"1"38"15,-2 1-227-15,4 14-40 16,-4 6-48-16,-2 13-90 16,3 8-36-16,-2 6-62 15,-2 1-18-15,7-1-24 0,0-5-6 16,2-10-5-1,-4-12-1-15,-1-10-2 0,-4-6 2 16,-1-11-4-16,1-4-12 16,0-11-26-16,0-5-9 15,4-1-1-15,0-1 10 16,1 6 26-16,4 5 7 16,0 3 4-16,-1 4 0 0,3 7 12 15,-2 3 14-15,6 7 21 16,1 2 9-16,5 1 8 15,1 2-5-15,4-2-11 16,3 0-9-16,3-4-17 16,5-6-8-16,2-7-8 15,-3-6-1-15,-5-10-2 16,-5-4-1-16,-14-7-6 16,0-2-2-16,-11 3 2 15,-2 2 2-15,-5 8 7 16,-7 7 2-16,-2 8 0 15,3 6-2-15,-1 10 2 16,0 3 3-16,7 13 6 16,1 3 4-16,10 5-1 15,5 0-3-15,4-4-9 16,6 0-5-16,8-12-8 0,5-5-57 16,19-20 206-1,5-12-122-15</inkml:trace>
  <inkml:trace contextRef="#ctx0" brushRef="#br0" timeOffset="40116.33">12085 9399 1008 0,'-11'-27'508'16,"-7"-30"-214"-16,5 24-25 15,-2 5-18-15,-5 1-65 16,-3 5-18-16,0 9-44 15,4 2-14-15,-2 13-18 16,4 8-10-16,1 14-28 16,-2 8-15-16,10 9-17 0,4 13-7 15,7 10-6 1,7 8-1-16,9 5 2 0,-2-6 1 16,2-11 1-16,-5-7-1 15,0-14-5-15,-2-7-1 16,-4-13-7-16,0-8-29 15,-10-11-137-15,-7-6-79 16,-3-10-332-16,-6-10 354 16</inkml:trace>
  <inkml:trace contextRef="#ctx0" brushRef="#br0" timeOffset="40265.98">11728 9501 1391 0,'3'-6'614'0,"6"7"-259"16,5-1-124-16,13 4-38 15,6 1-49-15,8-2-81 16,-1 0-16-16,2-3-40 16,-1 0-55-16,3 1 308 15,4 2-210-15</inkml:trace>
  <inkml:trace contextRef="#ctx0" brushRef="#br0" timeOffset="40557.64">12299 9262 1562 0,'2'10'656'15,"-10"4"-341"-15,-1 5-134 0,-1 20-9 16,0 9-37-16,2 11-54 15,3 2-12-15,6 1-42 16,3-9-15-16,7-12-11 16,4-6-2-16,-1-19-69 15,2-4-57-15,2-14 78 16</inkml:trace>
  <inkml:trace contextRef="#ctx0" brushRef="#br0" timeOffset="41219.25">12449 9499 1496 0,'-10'19'653'0,"8"9"-306"16,3 0-81-16,5-1-27 16,8-1-58-16,-3-8-81 15,2-3-32-15,2-8-47 0,3-7-8 16,-1-9-7-16,1-6-1 15,-4-9-19-15,-5-6-16 16,-4-1-42-16,-5 2-14 16,-7 1 5-16,-8 4 14 15,-4 6 42-15,2 2 14 16,-1 10 13-16,1 5 1 16,3 6 10-16,-5 3 5 0,13 3 2 15,4 1-1-15,3-1-14 16,6-1-7-16,4-4-7 15,-2-2 0-15,16-7-26 16,7-2-23-16,2-7-29 16,7-1-7-16,-9 4 29 15,-6 2 25-15,-6 10 36 16,-2 4 7-16,-8 11 17 16,-2 1 20-16,-2 8 37 15,-3-2 16-15,2-2 12 16,0-1-12-16,2-7-37 15,0-3-19-15,3-10-27 16,3-4-8-16,8-10-3 16,2-5-12-16,3-3-21 15,-4 1-2-15,-6 6-1 16,-3 4 11-16,-3 9 20 16,4 6 3-16,-2 8 3 0,-3 3 6 15,2 3 26-15,-3 2 12 16,4 0 26-16,3-1 5 15,0-6-13-15,2-5-11 16,4-10-23-16,0-5-10 0,-4-12-7 16,-2-6-1-16,-6-6-2 15,-3-3-3-15,-3 2-4 16,-3 3-12-16,-1 6-58 16,-2 6-47-16,0 3-100 15,-2 4 267-15,9 10-71 16</inkml:trace>
  <inkml:trace contextRef="#ctx0" brushRef="#br0" timeOffset="41630.19">13703 9412 1666 0,'-8'0'665'0,"6"3"-436"16,2-1-43-16,4 1-34 15,-4-3-48-15,0 0-55 16,7 0-14-16,9-1-75 16,26 1-58-16,-27 1 62 15</inkml:trace>
  <inkml:trace contextRef="#ctx0" brushRef="#br0" timeOffset="41820.99">13763 9509 1373 0,'4'41'612'16,"-3"-38"-225"-16,2-1-124 16,1 1-50-16,-4-3-48 15,0 0-99-15,0 0-21 16,0-1-114-16,1 0 315 0,-1 0-202 16</inkml:trace>
  <inkml:trace contextRef="#ctx0" brushRef="#br0" timeOffset="51466.44">13937 9241 447 0,'-2'-7'240'0,"2"3"-28"16,1 0-36-16,1-1-21 16,3 1-2-16,-5-1-8 15,1 1-1-15,1-3-12 0,-2 0-15 16,-3-3-31-16,-2 2-7 15,-4-2-13-15,-3 4-1 16,3-1-4-16,-6 2-5 16,0 3-8-16,-3 1-5 15,-6 4-7-15,0 2-3 16,0 8-2-16,4 2 2 16,8 7 5-16,4 6 2 0,2 6 3 15,5 3-2-15,1 11-3 16,1 4-1-16,4 11-9 15,0 6-2-15,4 1-10 16,3-2-4-16,4-8-6 16,2-4-1-16,-4-12-1 15,0-7-1-15,-7-6 1 16,-4-10 4-16,-4-9-23 16,-9-3-35-16,-7-9-93 15,-4-5-65-15,-3-6 123 16</inkml:trace>
  <inkml:trace contextRef="#ctx0" brushRef="#br0" timeOffset="51653.51">13637 9573 1459 0,'18'-10'591'15,"7"0"-388"-15,2 1 25 16,3 0-62-16,4 3-28 15,6 0-49-15,-1 2-30 16,-1 2-33-16,-6 0-10 16,-7 3-5-16,1 0-38 0,-11 3-119 15,6 1-199-15,7-1 211 16</inkml:trace>
  <inkml:trace contextRef="#ctx0" brushRef="#br0" timeOffset="52288.82">14970 9468 1205 0,'-1'-2'561'0,"-1"0"-269"15,4 7-56-15,-2-5-26 0,0 0-52 16,1 24-21-16,4 32-48 15,-4-27-21-15,5-5-28 16,1-3-10-16,-3-9-18 16,-2-4-8-16,0-6-92 15,0-2-70-15,-2-12-418 16,1-5 372-16</inkml:trace>
  <inkml:trace contextRef="#ctx0" brushRef="#br0" timeOffset="52435.46">14907 9369 1126 0,'6'0'517'15,"-2"-2"-270"-15,4 2-108 16,3 3-16-16,1 0-105 16,5 3-73-16,6-2-274 15,5 1 227-15</inkml:trace>
  <inkml:trace contextRef="#ctx0" brushRef="#br0" timeOffset="52752.62">15295 9388 656 0,'6'-4'465'0,"-5"2"-28"16,-7 2-119-16,-5 3-17 0,-8 4-82 16,0 1-21-16,0 3-41 15,1 1-25-15,6 2-53 16,5 3-21-16,6 0-31 15,4 0-9-15,6-1-11 16,3-3 0-16,5 4 3 16,2 1 4-16,2 2 6 15,-2 0 4-15,-1-1 7 16,-5-2 2-16,-6-1 5 16,-5-3 0-16,-8-2 2 15,-7-6-3-15,-5 1-8 16,-5-1-5-16,-3-4-14 15,3 2-5-15,2-7-43 16,2 2-36-16,8-6-112 16,8 1-65-16,9-1 154 15</inkml:trace>
  <inkml:trace contextRef="#ctx0" brushRef="#br0" timeOffset="54289.42">16319 9516 855 0,'43'3'486'0,"-36"-7"-128"0,-2-3-75 15,-2-2-47-15,-5-4-75 16,0 1-28-16,-9-1-32 15,-2 1-14-15,-3 3-22 16,-5 1-11-16,-2 7-21 16,3 2-6-16,1 7-7 15,1 6-2-15,4 7-6 16,3 2 1-16,8 5 1 16,3-1-1-16,6-4-1 15,3-1-2-15,4-6-4 16,1-5-1-16,5-5-1 15,-2-7-1-15,4-10 0 16,-1-6 2-16,0-8-2 16,5-3 0-16,-8-10-2 15,1-2 0-15,-4-4 0 16,-5 3 1-16,-1 3 0 16,-4 3 1-16,-1 13 3 15,-2 6 2-15,-1 10 3 0,2 9-1 16,-4 5-4-16,-1 3-2 15,1 14 11-15,-3 2 8 16,4 11 20-16,1 5 10 16,5 3 5-16,3 0-4 15,0-5-15-15,4-3-9 0,5-12-20 16,2-5-4-16,9-12-4 16,0-5-1-16,1-11 0 15,0-6-1-15,1-9-2 16,-2-2-2-16,-3 0 1 15,-3-2 0-15,-10 3 5 16,-4 0 1-16,-9 1 3 16,-5 2 1-16,-6 5 1 15,-1 2-1-15,-1 6 0 16,0 3-2-16,4 5-3 16,-1 6-1-16,3 8-2 15,3 5-1-15,3 8-1 16,3-1-1-16,7-1-2 15,2 0-2-15,9-8 3 16,2-2-12-16,6-9-86 16,2-6-63-16,5-12-407 15,2-5 372-15</inkml:trace>
  <inkml:trace contextRef="#ctx0" brushRef="#br0" timeOffset="54541.94">17162 9159 1715 0,'-15'-2'708'0,"-1"3"-447"15,-3 6 3-15,0 11-92 16,-2 2-40-16,6 5-58 16,-1 4-24-16,10 9-28 15,7 6-8-15,5 18-9 16,7-3-1-16,4 5-2 15,-2-4 0-15,-2-8-1 16,2-4 1-16,-9-14 2 16,1-4-3-16,-7-13-74 15,-4-6-56-15,-2-7-141 16,-6-8-58-16,0-13 203 16</inkml:trace>
  <inkml:trace contextRef="#ctx0" brushRef="#br0" timeOffset="54817.6">16933 9498 1477 0,'6'-4'613'0,"2"1"-374"0,3 0 9 15,2 0-68-15,9 0-37 16,16-5-62-16,2-1-25 16,6-3-33-16,-2 1-7 0,-7 5-8 15,-3 1-3-15,-6 11-2 16,-2 5 0-16,-8 10 3 15,-5 3 2-15,-7 6 6 16,-4 1 4-16,-3-3 3 16,1-2 1-16,2-10-5 15,-4-5 0-15,-3-10-18 16,-3-4-21-16,-7-11-89 16,4-7-63-16,-1-9-159 15,4-2 197-15</inkml:trace>
  <inkml:trace contextRef="#ctx0" brushRef="#br0" timeOffset="55161.6">17300 9303 1198 0,'17'4'541'0,"7"8"-250"16,-3 1-30-16,2 3-76 16,-3 3-21-16,-4-1-35 15,1 2-20-15,-10 3-36 16,-1 1-14-16,-1 4-30 0,-4 1-9 15,-2-3-10-15,1 1-2 16,-5-11-1-16,1-3 0 16,1-8 2-16,-2-5-1 15,0-6-6-15,5-4-4 0,6-5-9 16,2-1-1-16,8-1 2 16,-4 0 3-16,3 7 5 15,1 3 1-15,-4 3 1 16,-3 4 4-16,-1 3 8 15,-4 3 4-15,5 5 5 16,-2 2-4-16,2 4-7 16,0 1 8-16,2-4-77 15,4-3-41-15,4-11 63 16</inkml:trace>
  <inkml:trace contextRef="#ctx0" brushRef="#br0" timeOffset="55992.6">17726 9545 1060 0,'42'8'492'0,"-23"-18"-214"15,3-3-10-15,1-6-96 16,-5-1-25-16,-3-7-41 15,-7 2-9-15,-3 2 1 16,-3 1 1-16,-8 7 3 16,-2 1-6-16,-9 8-19 15,-1 6-15-15,2 11-30 16,0 5-10-16,3 11-13 16,3 2-4-16,8 3-8 15,3 3-4-15,10-6 4 16,6-5-26-16,11-8-65 15,0-5-39-15,7-8-105 16,-1-5-39-16,7-7-70 0,5-4-43 16,0-1-50-16,-2 0 49 15,-12-2 144-15,-8-1 88 16,-8-5 156-16,-7-1 15 16,-9 1 52-16,-1 5 80 15,-8 6 112-15,0 3 30 16,-4 10 7-16,2 5-53 0,2 10-64 15,2 3-13-15,4 4-38 16,2-1-21-16,2-3-19 16,2-4-11-16,6-5-18 15,-1-4-10-15,2-6-29 16,-1-2-9-16,0-8-2 16,2-5-1-16,-1-9-5 15,1-5 0-15,2-8-15 16,-2-4-6-16,0-8-9 15,0-2-2-15,-8-3 13 16,3 6 5-16,-6 12 14 16,-1 9 19-16,-3 20 54 15,0 7 27-15,0 19 60 16,1 5 2-16,6 16-17 16,1 8-13-16,10 4-41 15,8 4-19-15,1-4-30 16,1-6-16-16,0-9-12 15,-3-7-32-15,1-13-126 0,5-6 148 16,7-16-48-16</inkml:trace>
  <inkml:trace contextRef="#ctx0" brushRef="#br0" timeOffset="56493.89">19195 9489 1519 0,'0'-18'584'0,"-6"-5"-369"15,-2-1-95-15,-3 1 28 16,-2 3-29-16,-4 1-42 16,3 5-17-16,-1 14-19 15,-1 5-3-15,3 14-9 16,-2 5-4-16,4 5-12 16,2-1-1-16,7-3 3 15,3 0 3-15,7-7 1 0,1-3-3 16,4-4-7-16,3-3-3 15,-1-8-4-15,3-4 0 16,-2-7 0-16,1-5 1 16,0 1-1-16,-3 1 1 15,-2 1 0-15,-1 4 1 0,-6 5 18 16,2 4 17-16,-2 6 34 16,0 4 10-16,2 5-1 15,-3 1-11-15,3 0-31 16,-2-2-12-16,1-2-19 15,-1-2-41-15,2-8-100 16,-1-2 266-16,1-12-140 16</inkml:trace>
  <inkml:trace contextRef="#ctx0" brushRef="#br0" timeOffset="56825.88">19574 9389 1493 0,'-15'-13'699'0,"3"11"-263"16,-3 5-136-16,-5-1-94 15,1 3-54-15,1 1-78 0,2-4-20 16,7 7-29-16,1-1-10 16,4 2-11-16,7 5-4 15,3 1 0-15,5-1 3 16,7 3 10-16,5-4 7 15,1-2 13-15,-1-1 6 16,-8 1 3-16,-8 0 2 0,-5 2-5 16,-9-2-4-16,-6 0-7 15,-8-4-3-15,-2-6-33 16,5-2-28-16,5-5-77 16,10-3-55-16,6-3 262 15,9 0-112-15</inkml:trace>
  <inkml:trace contextRef="#ctx0" brushRef="#br0" timeOffset="57389.77">21135 9227 1221 0,'-27'-3'561'0,"8"2"-219"15,5 2-72-15,8-1-51 16,6 0-35-16,10 0-52 16,7 3-19-16,12 0-35 15,7-1-13-15,11 2-24 16,9-2-11-16,3-1-14 0,-3-1-5 15,-2 0-5 1,-9 1 1-16,-8 2-19 0,-6 3-38 16,-19-4-127-16,-12 0-70 15,-20-2 140-15</inkml:trace>
  <inkml:trace contextRef="#ctx0" brushRef="#br0" timeOffset="57824.99">21051 9227 1330 0,'-8'0'555'0,"15"3"-291"16,5 5-9-16,8 4-33 15,8 2-22-15,5 4-63 16,1 3-18-16,2 3-27 16,1 4-14-16,-2-2-25 15,-2 2-15-15,-6-2-21 16,-8-1-4-16,-10 0 0 15,-8-2-2-15,-10 3 0 16,-4-1-1-16,-16 0-1 16,-2-2-2-16,-6-7-1 15,1-2 0-15,8-3-2 16,4-1 1-16,11-2-4 0,4 0-2 16,13-1-2-16,7-3 1 15,12 3 5-15,6-5 5 16,13 0 3-16,9 1 2 15,1 2-2-15,-5-2 0 16,-8 2-2-16,-5 3-1 16,-14-5 5-16,-1 0-16 0,-11 0-96 15,-8-3-73-15,-14 3 97 16</inkml:trace>
  <inkml:trace contextRef="#ctx0" brushRef="#br0" timeOffset="58243.78">21235 10084 1330 0,'6'14'638'15,"3"-6"-207"-15,6-3-240 0,5-2-1 16,5-10-83-16,4-4-37 16,-3-8-44-16,-5-1-9 15,-5-1-3-15,-8 1 2 0,-7 1 5 16,-3 3 1-16,-8 3-2 15,-1 5-1-15,-7 6 0 16,2 2 1-16,-5 3 12 16,0 5 6-16,6 5 2 15,1 5-4-15,9 4-9 16,4 1-1-16,6 2 4 16,2 3 3-16,8 2 0 15,8-4-3-15,2-5-13 16,1-7-5-16,1-4 3 15,-5-4-26-15,11-7-109 16,3-2 265-16,9-18-149 16</inkml:trace>
  <inkml:trace contextRef="#ctx0" brushRef="#br0" timeOffset="60783.08">22223 9409 613 0,'7'-4'362'0,"1"-1"-24"15,0-3-33-15,30-28-52 16,-29 24-20-16,-2 2-28 16,-7-2-22-16,-3-3-33 15,-6 4-17-15,-4-3-35 16,1 5-13-16,-1 2-26 15,-2-3-12-15,1 4-15 16,1 1-6-16,-1 5-9 16,1 6-4-16,0 7-7 15,2 0-2-15,4 14 1 16,2 6 1-16,6 16 8 16,3 7 5-16,3 13 7 15,1 7 2-15,3-4-2 16,4-1-1-16,0-10-1 15,-1-10-1-15,-1-7-1 0,-5-8-6 16,-4-11-2-16,-3-7-11 16,-5-13-74-16,-6-5-66 15,-5-12-138-15,-2-4 141 16,0-6 54-16</inkml:trace>
  <inkml:trace contextRef="#ctx0" brushRef="#br0" timeOffset="60969.74">22006 9596 1592 0,'7'2'654'0,"11"1"-411"15,1-1 10-15,4 2-72 16,4-2-34-16,2-2-61 16,0 0-23-16,0-2-34 15,-1-3-5-15,-1 2-106 16,1 1-71-16,-2-2 243 15,-3 3-133-15</inkml:trace>
  <inkml:trace contextRef="#ctx0" brushRef="#br0" timeOffset="61410.68">22437 9770 1207 0,'10'3'551'16,"-8"-1"-251"-16,7-2-85 16,6 0 9-16,-2-4-51 15,11-4-30-15,0-7-69 16,-1-4-22-16,-3-2-32 15,-6-3-7-15,-6 2-1 16,-5 4 1-16,-8 0 1 16,-5 7 1-16,-8 5-2 15,-2-1-2-15,-2 9 6 16,5 5 8-16,5 7 11 16,5 7 10-16,4 5 2 15,4 3-5-15,10 2-5 16,1 0-6-16,10-6-6 15,-1-7-2-15,3-7-7 16,3-2-3-16,-4-8-5 16,-2 1 3-16,-1-7-82 0,-2-2-69 15,-5-6 87-15</inkml:trace>
  <inkml:trace contextRef="#ctx0" brushRef="#br0" timeOffset="61855.43">22569 9050 1226 0,'10'-2'537'0,"3"1"-241"16,1 1-36-16,1 2-26 15,2 4-25-15,5 1-63 16,0 2-29-16,0 2-51 16,-4 2-20-16,-12 3-23 15,-3 3-7-15,-7 2-5 16,-6 0 0-16,-6 2-4 15,0-4 0-15,2-4-3 0,0 0 0 16,6-5 0-16,2-2 0 16,4-4-2-16,2-4-1 15,3 0 0-15,-3-1-1 16,0 0 2-16,13-1 0 16,10-3-1-16,26-3-1 0,-21 6 6 15,1 2-37-15,-4 0-108 16,4 3 162-16,-9 3-62 15</inkml:trace>
  <inkml:trace contextRef="#ctx0" brushRef="#br0" timeOffset="62459.06">23072 9478 1051 0,'-26'-31'546'16,"32"31"-146"-16,4 5-155 15,1 7 0-15,-1 7-74 16,0 5-30-16,1 4-56 15,-4 2-15-15,1 1-24 16,-1-3-12-16,-3-6-18 16,-1-4-4-16,-2-8 1 15,-1-2 5-15,-4-6 7 16,-1-2 2-16,-4-7-4 16,-1-4-5-16,1-9-8 15,-2-6-5-15,5-7-4 16,0-2-1-16,6-2-2 15,2 2 1-15,6 4-1 16,-1 4-1-16,1 7 3 16,1 1 0-16,2 12-1 15,2 3 0-15,0 4-4 16,5 6 0-16,5-2-1 0,2-1-24 16,6 1-60-16,-1-1-40 15,0 6-86-15,-5-2-516 16,-9 11 523-16</inkml:trace>
  <inkml:trace contextRef="#ctx0" brushRef="#br0" timeOffset="62896.46">23450 9726 1421 0,'0'8'581'0,"6"-6"-338"15,-4-2-43-15,6-4-29 16,2-2-36-16,4-7-62 16,4-5-25-16,-2-3-32 15,-2-3-4-15,-6-2-1 16,-4 4 0-16,-8 2 3 15,-3 3 0-15,-11 6-1 16,-1 4-2-16,2 9-6 0,-3 6 6 16,8 10 20-16,2 4 10 15,0 4 18-15,6 0 2 16,8 7-3-16,1-7-1 16,10 0-9-16,9-5-7 15,1-8-16-15,7 2-7 16,5-7-8-16,-6-2-3 0,0-6 2 15,-4-1-13-15,-6-3-74 16,-2-1-48-16,-8 4 69 16</inkml:trace>
  <inkml:trace contextRef="#ctx0" brushRef="#br0" timeOffset="63363.52">24358 9832 2647 0,'5'1'55'0,"-3"0"33"16,0 0 36-16,-2-1-3 15,0 0-36-15,0 0-63 16,0-1-61-16,0 1 27 15</inkml:trace>
  <inkml:trace contextRef="#ctx0" brushRef="#br0" timeOffset="82705.6">25030 9473 738 0,'-19'0'415'15,"6"1"-56"-15,-5 1-140 16,5-1-7-16,4 0-42 16,2 1-28-16,14-2-59 15,0-4-20-15,12 1-28 16,4-4-10-16,13-1-7 0,10-1-5 15,6 0-7-15,2 1 0 16,3 4-2-16,-1 1 0 16,-18 3 1-16,-4 1 1 15,-20 2 3-15,-13 4 4 16,0 10 9-16,-15 4 4 0,-8 8 6 16,-3 2-1-16,-13 0-6 15,7 2-3-15,-1-1-3 16,1-1 1-16,8-2 1 15,2-5-2-15,10-9-4 16,3-9-5-16,4-7-7 16,1-5-3-16,3-4-6 15,3-5-2-15,1-12-13 16,2-7-6-16,-3-10-2 16,2 0 1-16,4-4 14 15,0 3 9-15,1 3 6 16,0 6 2-16,-2 12-1 15,1 10-1-15,0 14 2 16,2 10 6-16,1 17 7 16,0 8 4-16,4 12 4 15,3 1-2-15,3 7-5 16,-2-4-3-16,-2-2-5 0,-1-3-2 16,0-9 5-16,3-5 1 15,-8-13 1-15,-2-4 2 16,-13-15 8-16,-6-2 3 15,1-13 5-15,-11-3 1 0,-9-10-6 16,-8-1-4 0,-13-9-6-16,-1-2-5 0,5 2-8 15,6 0-3-15,6 11-2 16,4 5-2-16,7 8-3 16,4 3-24-16,9 6-109 15,8 0-53-15,17 6 106 16</inkml:trace>
  <inkml:trace contextRef="#ctx0" brushRef="#br0" timeOffset="83459.31">26184 9349 1314 0,'-32'-28'528'0,"31"28"-336"15,1 0-4-15,9 2-45 16,2-3-26-16,9 0-56 15,7 1-24-15,4-11-26 16,7 5-5-16,-1-9-2 0,-4-5 1 16,-13 4 2-16,-3-3 4 15,-14 1 6-15,-4 2 1 16,-5 1-1-16,-3 0-1 16,-9 2-5-16,4 3-2 0,-6 5 3 15,-5 6 5-15,9 8 9 16,-3 8 3-16,9 6-5 15,6 0-6-15,6 4-12 16,6-4-4-16,9-1-2 16,1-4-1-16,11-4-2 15,0 1-1-15,3-11 3 16,4 4-30-16,-7-11-116 16,10-7-61-16,-3-9 112 15</inkml:trace>
  <inkml:trace contextRef="#ctx0" brushRef="#br0" timeOffset="83637.75">26663 8982 1191 0,'-1'-5'547'0,"-5"9"-190"16,1 7-81-16,0 9-26 0,-3 6-33 15,5 10-78-15,-3 7-36 16,6 0-51-16,1-3-20 15,4-5-19-15,5-8-5 16,-1-8 8-16,2-1-37 16,0-6-134-16,-2-3-63 0,-1-3 109 15</inkml:trace>
  <inkml:trace contextRef="#ctx0" brushRef="#br0" timeOffset="83961.97">26676 9293 1252 0,'0'-1'519'0,"0"0"-271"16,9 0-25-16,9-2-47 15,30-11-32-15,-22-1-81 16,1-1-25-16,0-2-21 16,-5-2-6-16,-5-2-5 15,-7 0-1-15,-4 3-2 16,-5 4 1-16,-7 6-2 15,-5 8-1-15,-5 5 0 16,-3 6 3-16,-2 9 9 16,4 0 4-16,2 0 4 15,1 4-1-15,10-1 5 16,4-1 2-16,3-1 0 16,9-3-3-16,3-10-15 0,0 3-5 15,3-4-39-15,4-6-59 16,6 0-128-16,6-4 134 0</inkml:trace>
  <inkml:trace contextRef="#ctx0" brushRef="#br0" timeOffset="84161.38">27063 9131 1156 0,'-8'0'521'0,"-3"3"-207"15,-2 1-83-15,2 13-49 16,-3 0-24-16,1 4-55 15,4 6-29-15,4-5-33 16,6 3-17-16,14-1-18 16,1-8-6-16,10-5-40 15,-2-7-52-15,4-13-141 16,2-4-397-16,-2-11 422 16</inkml:trace>
  <inkml:trace contextRef="#ctx0" brushRef="#br0" timeOffset="84396.87">27310 9025 1343 0,'-7'17'630'15,"-6"7"-274"-15,-3 13-128 0,-3 6-44 16,9 6-67-16,5 0-31 16,10-7-36-16,8-3-9 15,4-11-22-15,2-7-7 0,3-10-42 16,-6-6-49-16,2-6-136 15,-7-11-5-15,-4-4 117 16</inkml:trace>
  <inkml:trace contextRef="#ctx0" brushRef="#br0" timeOffset="84835.13">27163 9151 1204 0,'-2'6'549'16,"2"0"-256"-16,8 1-108 15,2-3-26-15,9-3-77 16,6-1-36-16,12 0-36 16,7 0-4-16,-4-1-2 15,7 1-2-15,-3 9 6 16,-3 2 18-16,-1 10 21 16,-10 4 6-16,-12-4 10 15,-4 0-10-15,-9-1-5 0,-3-1 1 16,-3-3-6-16,-2-5-7 15,0-2-6-15,-4-6 4 16,-1-3 1-16,1-2-2 16,1-6-13-16,2-5-14 15,6 0-20-15,2-7-23 0,9-3-47 16,5 5-22 0,3-6-51-16,5 5-4 0,0 5 30 15,1 0 25-15,-1 11 63 16,-4 1 27-16,0 3 19 15,1 8 1-15,-6 0 0 16,1 5 13-16,-10 5 34 16,5 3 23-16,-7 4 47 15,0 1 12-15,-2-4-4 16,-4-3-20-16,-1-9-44 16,1-5-21-16,-1-6-60 15,-3-2-53-15,3 1-139 16,-1-4-83-16,-8-25 168 15</inkml:trace>
  <inkml:trace contextRef="#ctx0" brushRef="#br0" timeOffset="84965.83">27742 9056 1010 0,'6'-1'530'0,"2"5"-89"16,1 3-127-16,4 3-92 0,2 0-47 15,1 1-87-15,0-1-36 16,3 0-140-16,-2-1 406 15,4-6-260-15</inkml:trace>
  <inkml:trace contextRef="#ctx0" brushRef="#br0" timeOffset="85217.95">28110 9165 1366 0,'-10'0'661'16,"-3"-2"-271"-16,-6 2-132 15,-3 2-56-15,-2 9-95 16,1 2-37-16,-4 7-43 16,8 2-8-16,7 4-8 15,4 6-4-15,18-1-5 16,-2-4 0-16,8-5-3 16,6-5-1-16,6-6-20 15,3 0-46-15,2-6 209 16,-1-5-126-16</inkml:trace>
  <inkml:trace contextRef="#ctx0" brushRef="#br0" timeOffset="85803.24">28415 9285 1193 0,'-6'-15'517'0,"-2"2"-240"16,-1 1-45-16,3 7-39 16,-13-5-24-16,0 7-68 15,5 3-31-15,-6 1-42 16,6 10-14-16,-2 7-9 15,-2-1 1-15,6 12-2 0,2 3-1 16,9-3 0-16,1 1 0 16,13-9 0-16,4-8 1 15,5-9 0-15,5-4-1 16,-3-10-1-16,-6-7-2 16,2-5-3-16,-8-3 1 0,-1 2 2 15,9 7 1-15,-12 0 6 16,-4 5-2-16,-6 9 33 15,-1 3 13-15,-1 16 17 16,3 0 8-16,6 12-27 16,-5-5-9-16,6 0-17 15,1 0-7-15,-4-9-27 16,5-4-53-16,1-6-113 16,4-5-193-16,6-5 232 15</inkml:trace>
  <inkml:trace contextRef="#ctx0" brushRef="#br0" timeOffset="86026.05">28659 9111 1574 0,'5'20'701'15,"0"2"-318"-15,0 8-189 16,-1 3-21-16,-1 1-54 0,2 3-21 15,0 1-50-15,2-4-13 16,0-2-19-16,-1-10-4 16,-4-9-43-16,0-4-53 15,-2-10 269-15,0-3-171 0</inkml:trace>
  <inkml:trace contextRef="#ctx0" brushRef="#br0" timeOffset="86531.92">29583 9137 1105 0,'11'-9'469'15,"-1"-8"-209"-15,0-1-50 0,-7-2-24 16,-3 1-20-16,-3 1-44 16,-6 1-18-16,-4 6-11 15,-1 2-11-15,-7 9-33 16,-1 4-14-16,-2 13-18 16,1 6-7-16,7 12-5 15,-1 9-1-15,4 7-2 16,8 5 0-16,5-3 1 15,6-1-1-15,8-5 1 16,-1-3-1-16,-1-8 1 16,-5-6-1-16,-2-11-25 15,-5-5-73-15,-3-9-104 16,-1-3 119-16</inkml:trace>
  <inkml:trace contextRef="#ctx0" brushRef="#br0" timeOffset="86683.92">29280 9239 1327 0,'17'-1'616'0,"4"8"-269"15,9-1-157-15,3 4-43 16,6-6-81-16,4-4-34 16,6-1-4-16,2-1-58 0,-4 1 28 15</inkml:trace>
  <inkml:trace contextRef="#ctx0" brushRef="#br0" timeOffset="86940.75">29865 9041 1496 0,'10'-3'624'0,"-11"10"-348"15,-4 5-63-15,-3 14-53 16,1 7-28-16,-2 12-44 16,0 5-27-16,1 4-27 15,1-4-8-15,6-6-13 16,9-6-5-16,2-13-42 16,1-6-63-16,-4-13 338 15,-4-6-215-15</inkml:trace>
  <inkml:trace contextRef="#ctx0" brushRef="#br0" timeOffset="87622.61">29959 9325 1409 0,'-13'16'615'0,"11"2"-240"16,-1 2-111-16,6-6-41 15,3-2-43-15,0-3-98 16,1-4-38-16,1-2-27 15,2-6-6-15,1-9-14 16,1 2-20-16,-3-7-37 16,-5-5-12-16,-8 3-9 15,-6-5 5-15,-7 2 31 16,0 10 13-16,0 4 22 16,-1 3 10-16,5 6 11 15,3 3 4-15,-1 3 11 16,8 2 2-16,1 2-4 15,1-1-7-15,5-6-14 16,1-3-4-16,5 2-2 16,11-5 0-16,9-1-2 15,5 3 1-15,4-3 2 16,-7 3 1-16,-2 0 1 16,-7 3 3-16,-6 2 3 0,-4 1 0 15,-10 9 24-15,0 0 13 16,-4 4 19-16,-3 0 5 15,1-4-23-15,-1-4-14 16,3-5-23-16,1-3-4 0,0-7-32 16,0 3-19-16,0-1-25 15,3-5-9-15,1-4 23 16,8 1 17-16,25-18 27 16,-28 29 11-16,-3 6 13 15,0 6 11-15,-2 1 31 16,-1 3 17-16,3 1 19 15,-3-2-6-15,2-2-29 16,-1-3-20-16,-1-11-24 16,6-6-6-16,4-9-3 15,-1-5-1-15,6-2 1 16,-5 5 0-16,-2 2 1 16,1 7 0-16,-7 3 1 15,5-1 1-15,-7 6 0 16,0-2 6-16,2 5-40 15,-6-4-77-15,0 0-672 16,0 0 546-16</inkml:trace>
  <inkml:trace contextRef="#ctx0" brushRef="#br0" timeOffset="88636.52">26254 9971 1082 0,'0'-4'503'15,"0"1"-230"-15,2 7-23 16,-2-4 2-16,0 1-34 15,10 22-26-15,14 36-48 16,-16-23-18-16,-4-2-45 16,1 1-22-16,0-3-32 15,0-6-12-15,1-10-8 16,-4-8-2-16,0-8-4 0,0-2-1 16,-1-6-10-16,4 2-8 15,2-14-12-15,0 2-1 16,7-5 8-16,-5-3 8 15,1 9 12-15,0-2 1 16,-2 12 2-16,6 7 2 16,-6 5 6-16,3 9 7 0,-7 3 13 15,-4 4 4-15,1 4-1 16,-1 0-7-16,-4-5-10 16,0-6-4-16,4-8-2 15,-3-3-1-15,6-3-2 16,-3-1-2-16,0-1-3 15,0 1-2-15,9-18-1 16,21-25 0-16,-14 26 2 16,-1 3 1-16,0 9 0 15,2 4 0-15,-4 6 5 16,1 4 4-16,-5 4 11 16,-5 2 3-16,-3 3 0 15,1 1-4-15,-1-3-10 16,0-1-4-16,1-6-4 15,1-2 1-15,-1-5-23 16,2 1-41-16,1-4-103 16,-5 1-64-16,0 0-184 15,0 0 252-15</inkml:trace>
  <inkml:trace contextRef="#ctx0" brushRef="#br0" timeOffset="88836.58">26789 10093 762 0,'17'4'519'0,"-3"4"20"15,-4 4-193-15,-3 2-28 16,-4-2-49-16,0 2-31 0,-2-1-66 16,-1-1-34-16,1 2-66 15,-1-7-23-15,0 0-31 16,0-4-8-16,2 2-4 16,1-4-18-16,-4-1-76 15,0-1-38-15,0-1-89 16,0 1 60-16,-11-24 94 15</inkml:trace>
  <inkml:trace contextRef="#ctx0" brushRef="#br0" timeOffset="89009.92">26806 9879 1583 0,'5'5'656'0,"3"1"-360"16,-1-1-3-16,-2-1-57 15,1 0-40-15,-2 0-99 0,2-1-33 16,-1-2-34-16,0 1-56 16,-5-1-53-16,0-1 53 15</inkml:trace>
  <inkml:trace contextRef="#ctx0" brushRef="#br0" timeOffset="89369.78">27078 10053 1290 0,'-3'25'577'0,"1"-2"-236"16,-2 2-56-16,0-5-32 15,-1-2-30-15,-1-8-69 16,2-3-40-16,0-7-57 16,-1 3-18-16,2-5-27 15,2 1-8-15,0 0-9 16,1-2-3-16,2-12-7 15,12-31-3-15,0 33-7 16,0-3 1-16,6 6 9 16,1 4 6-16,-4 3 9 15,3 4 4-15,-6 5 13 16,2 6 9-16,-6 7 23 16,-4-1 9-16,-4 8 7 0,-2-4-5 15,-3-4-19 1,-2-1-10-16,-1-10-32 0,1-3-35 15,0-7-131-15,3-3-79 16,5-12-127-16,5-1 205 16</inkml:trace>
  <inkml:trace contextRef="#ctx0" brushRef="#br0" timeOffset="89537.78">27327 10070 1212 0,'14'14'584'0,"-5"6"-165"16,0-1-79-16,-4 4-46 15,-1-2-29-15,-4-6-87 16,4 1-49-16,-5-11-72 16,-1 2-23-16,-6-7-45 15,0-7-66-15,3-5-155 16,-7-9-79-16,8-2 172 16</inkml:trace>
  <inkml:trace contextRef="#ctx0" brushRef="#br0" timeOffset="89699.65">27298 9930 1193 0,'7'2'589'15,"-2"3"-202"-15,2 0-108 16,1-3-43-16,-4 0-98 0,5-1-57 16,-1-1-102-16,-1 0-67 15,5 1-492-15,3 1 403 16</inkml:trace>
  <inkml:trace contextRef="#ctx0" brushRef="#br0" timeOffset="90192.45">27576 10043 1080 0,'8'26'563'16,"-1"0"-166"-16,-5 2-91 16,-2 1-28-16,-2-5-70 15,-2-4-48-15,-2-9-77 16,0-4-31-16,2-7-35 15,1-2-7-15,-2-10-9 16,4-2-12-16,2-5-17 16,1-1-5-16,8 4-8 15,0 2 9-15,2 3 15 16,0 3 7-16,2 7 10 16,1 1 11-16,-3 7 27 15,-1 3 12-15,0 6 36 16,-5 1 4-16,-2 6-8 15,-3-5-7-15,-4-2-32 16,1-1-13-16,0-11-18 0,1 1-3 16,0-6-5-16,1 0-4 15,0 0-11-15,0 0-10 16,5-11-9-16,4-5 1 16,38-32 11-16,-25 33 7 15,0 5 11-15,-6 1 1 16,3 10 2-16,-5 0 4 0,-2 12 18 15,-3 0 9-15,-8 6 16 16,2 4 3-16,-6-4-11 16,3 3-9-16,-4-7-16 15,-3-4-4-15,9-4-91 16,-2-6-78-16,5-6-149 16,1-9-414-16,0-10 488 15</inkml:trace>
  <inkml:trace contextRef="#ctx0" brushRef="#br0" timeOffset="90356.37">27982 10114 894 0,'0'19'581'0,"8"-1"96"15,0-1-281-15,2 6-92 16,-5-3-25-16,-1-1-76 16,-2-6-57-16,-2-6-75 15,-1-3-25-15,-3-1-56 16,-1-6-65-16,2-9-145 0,-2-3-81 15,3-5-197-15,1-1 299 16</inkml:trace>
  <inkml:trace contextRef="#ctx0" brushRef="#br0" timeOffset="90493.02">27974 9988 1540 0,'4'0'658'0,"-2"2"-335"15,1 1-33-15,-3-3-89 16,0 0-47-16,0 0-74 15,0 0-71-15,0 0-130 16,0 0-552-16,15 8 453 16</inkml:trace>
  <inkml:trace contextRef="#ctx0" brushRef="#br0" timeOffset="91150.44">28164 10106 1453 0,'0'0'614'0,"-1"0"-325"16,1 0-49-16,0 0-74 16,0 2-25-16,0 1-58 15,0 2-14-15,0 1-14 16,0-5-10-16,-1 8-15 15,-1 2-5-15,-2 4-3 16,-14 34-4-16,10-30-6 16,2-1-2-16,1-7-6 15,2-7-1-15,3-4-1 16,-1-5-2-16,1 4 0 16,0-1 0-16,0-7 0 15,0-5 0-15,8-25 0 16,-3 28 0-16,3-1 0 15,1 1 0-15,2 2 0 16,1 3 0-16,0 5 6 16,-1 1 3-16,-3 2 9 15,-2-1 2-15,-3 4 1 0,0 3-2 16,0 0-6-16,-2 2-2 16,-1-4-3-16,-1-5-1 15,1 0-1-15,-1-1-2 16,-1-1-1-16,2 0-2 15,0 0-1-15,0 0 0 16,0 0-5-16,0 0-24 16,-1 0-84-16,0 0-67 0,0-4-147 15,-2-1-42-15,1 1 227 16</inkml:trace>
  <inkml:trace contextRef="#ctx0" brushRef="#br0" timeOffset="92565.69">28161 10111 1022 0,'-36'19'484'0,"29"-20"-151"16,3 0-66-16,3 1-47 15,1 0-24-15,0 0-53 16,0 0-25-16,0 0-19 15,5 1-15-15,10 0-23 16,2 1-13-16,31 9-19 16,-29-5-6-16,-5 2-8 15,-4 5-3-15,-10 1-1 16,-4 2-1-16,-11-1 0 16,-4 2-2-16,-2-2 0 15,-1 0-2-15,3-3-2 16,3-4 0-16,4-1-3 15,3-3-1-15,7 4 0 16,2 2-2-16,5-1 0 0,4 2 1 16,1 0 1-16,2 1 0 15,2 4 0-15,1 1 2 16,0 4 3-16,-2 0 5 16,-5 4 13-16,-2 0 6 15,-8 1 16-15,-1 2 4 16,-5-5 0-16,-3-1-1 0,2-7-8 15,-2-3-7-15,1-5-10 16,-1-3 0-16,-3-7-59 16,5-6-69-16,1-11-161 15,5-3 384-15,8-7-146 16</inkml:trace>
  <inkml:trace contextRef="#ctx0" brushRef="#br0" timeOffset="92876.72">28442 10237 1321 0,'-5'8'627'0,"5"-5"-215"16,4-1-117-16,4-5-109 15,4-2-31-15,2-2-59 0,-2-4-36 16,3-3-34-16,-6 0-6 15,-3-6-10-15,-4 1-3 16,-8 4-1-16,-4 0-1 16,-8 7 0-16,-3 3 1 15,3 10-2-15,-2 5 1 0,8 5 9 16,3 2 4-16,3 4 6 16,5 6 2-16,1 5 9 15,5 1 0-15,7-2-1 16,3-1-4-16,6-8-4 15,-1-7-24-15,6-12-114 16,2-6-49-16,1-7 82 16</inkml:trace>
  <inkml:trace contextRef="#ctx0" brushRef="#br0" timeOffset="93241.21">28764 10162 1455 0,'3'-1'681'0,"-11"-4"-270"15,-1 3-155-15,-1-1-100 0,-3-1-49 16,2 1-44 0,-2 4-16-16,1 3-17 0,0 2-6 15,2 12-12-15,4-3-4 16,4 7-5-16,4 1 1 15,6-2-1-15,4-1 2 16,8 0 6-16,3 0 5 0,6-4 13 16,-1-3 4-1,-4-2 6-15,-6-2 0 0,-9-1-1 16,-1-2 2-16,-12-1-2 16,-5 0-2-16,-13-5-12 15,-3-1-8-15,-2-1-24 16,0-2-31-16,8 1-83 15,2 2-51-15,9 1-100 16,3 0 47-16,4 6 137 16</inkml:trace>
  <inkml:trace contextRef="#ctx0" brushRef="#br0" timeOffset="93702.61">29432 10145 1317 0,'-1'-1'617'15,"0"0"-253"-15,0 0-142 16,0 0-33-16,0 1-61 16,-2 21-29-16,-5 38-40 15,8-21-7-15,0-4-21 16,4-2-9-16,3-7-4 16,3-9-27-16,6-10-104 15,-4-6-66-15,6-8-574 16,-2-3 504-16</inkml:trace>
  <inkml:trace contextRef="#ctx0" brushRef="#br0" timeOffset="94361.87">29290 10215 1253 0,'0'-3'576'16,"1"4"-183"-16,2 1-121 15,-3-2-54-15,0 0-34 0,17 5-83 16,33 5-41-16,-21-14-38 15,1 2-7-15,-1-4-41 16,1-2-46-16,-2-4-122 16,-2-5-82-16,-5-5-165 15,-4-1-82-15,-6-4-28 16,-2 0 80-16,-3 2 282 16,-2 0 232-16,-1 10 325 15,0 4 69-15,1 11 25 16,-2 3-57-16,-1 12-99 15,-1 4-37-15,-1 11-56 16,-3 6-32-16,-3 6-53 16,-1-4-22-16,2 3-35 15,0-3-11-15,3-5-19 16,2 2-8-16,-1-13-17 16,2-6-6-16,-2-8-5 15,-2-7-18-15,4-4-59 16,-1-6-31-16,2-7-33 0,4 1 5 15,2 0 52-15,1 1 32 16,-1 8 32-16,-1 4 14 16,2 6 14-16,1 5 11 15,4 2 31-15,2 1 13 0,8-1 14 16,5-3-5-16,11-4-23 16,-4-4-12-16,4-8-19 15,-3-4-6-15,-8-4-5 16,-3-3-2-16,-13 1-1 15,-8-1 0-15,-9-3 0 16,-4 6 1-16,-6 2 0 16,3 6-3-16,-3 9 3 15,0 8 4-15,3 4 8 16,-2 5 3-16,8 5-1 16,9 0-6-16,5 3-8 15,4-4-4-15,7-7-5 16,0-3-1-16,5-7-13 15,12-2-36-15,11-5-65 16,4-3 39-16,10 5 27 16</inkml:trace>
  <inkml:trace contextRef="#ctx0" brushRef="#br0" timeOffset="95207.69">30578 10325 1256 0,'-12'0'532'0,"7"9"-276"16,4-5-30-16,5 3-60 16,6-5-14-16,7-6-46 15,0-2-36-15,5-14-35 16,3-1-5-16,0-8-15 15,0-2-4-15,-11 2-3 0,-7 2 0 16,-8 3 2-16,-8 2 2 16,-7 9-3-16,-2 3 7 15,-5 10 26-15,1 9 11 16,7 7 17 0,9-8-5-16,-1 1-24 15,-15 29-11-15,14 9-7 0,7-2 1 16,16-15 0-16,5-5-3 0,4-9-11 15,4-2 3-15,4-13-52 16,1-2-44-16,3-10-137 16,-5-6-78-16,-10-1-72 15,0-4 7-15,-10 7 73 16,0 2 65-16,-3 6 126 16,-7 1 88-16,1 6 181 15,-1 3 54-15,-1-3 69 16,0 0-15-16,0 2-50 15,1 10-14-15,-1-2-40 16,-2 32-29-16,0-31-63 16,1 0-31-16,-1-9-36 15,-2-3-6-15,2-7-8 16,0-1-5-16,6-5-24 16,-4-1-9-16,7 1-3 15,3-1 4-15,0 3 19 16,4 2 9-16,-1 3 6 0,-2 2 2 15,0 5 14-15,-3 3 13 16,4 7 26-16,-4 0 15 16,1 10 18-16,-1-3-2 15,-3 1-15-15,4 1-14 16,0-7-29-16,-2-2-4 16,0-8-57-16,-3-2-73 0,-1-5-142 15,0-4-29-15,6 1 152 16</inkml:trace>
  <inkml:trace contextRef="#ctx0" brushRef="#br0" timeOffset="95747.27">31130 10319 1413 0,'45'4'602'0,"-28"-3"-321"15,-2-1-32-15,2-7-85 16,-1-3-41-16,-1-8-73 15,-2-7-22-15,-4 4-16 16,-7-6-2-16,-7 6-1 16,-4 3-2-16,-5 4-2 15,0 4 0-15,-4 10-1 0,1 3 2 16,-1 4 13-16,3 7 15 16,5 7 27-16,3 1 11 15,6 5 6-15,2-1-8 16,6-2-23-16,3-2-12 15,4-7-21-15,1-3-4 16,1-9-51-16,2-2-34 16,1-6-83-16,5-4-62 15,-3-3-74-15,2 0-56 0,0 1-89 16,-2-4 47-16,-4 5 134 16,-5 0 144-16,-3 8 285 15,-5 3 67-15,-2 8 60 16,2 2-22-16,-1 3-39 15,-2-2-18-15,1-1-15 16,-2-1-10-16,-4-4-45 16,2-2-29-16,1-4-52 15,-3-4-19-15,3 3-17 16,0 0-1-16,0-7-3 16,2-9-5-16,9-28-17 15,0 27-5-15,3 2-5 16,5-1-5-16,2 3-47 15,2 2-27-15,-3 3-78 16,1 5-41-16,-4 5-359 16,0-1 377-16</inkml:trace>
  <inkml:trace contextRef="#ctx0" brushRef="#br0" timeOffset="96214.27">31663 10326 1412 0,'7'4'571'0,"1"0"-316"16,0 0-30-16,0-2-64 15,1-2-30-15,4-6-92 16,3-6-24-16,1-5-9 16,3 1-1-16,-7-4 2 15,-4 4 1-15,-11-2 2 16,-7 1 0-16,-7 4-2 15,-1 5-2-15,-1 8 9 16,2 3 7-16,2 4 11 16,4-2 4-16,3 1-9 15,2 7-4-15,5-3-4 16,2 4 2-16,4 3 10 16,1-1 7-16,0 5 7 15,0 4-1-15,3 5-3 16,-1 4-5-16,-4 4-3 15,0 2-1-15,-5 0-7 0,-1 3-4 16,-5-6-3-16,-2-3 1 16,-6-7-1-16,-2-8-2 15,-4-2-5-15,-2-5-2 16,-3-5 0-16,-2-2-6 16,-3-10-62-16,1-8-58 15,6-16-135-15,7-6-46 0,23-12 178 16</inkml:trace>
  <inkml:trace contextRef="#ctx0" brushRef="#br0" timeOffset="96746.59">32063 10147 1168 0,'-8'18'655'31,"3"-9"25"-31,1-1-482 0,-17 24-7 0,-3 4-50 16,-1 0-23-16,13-14-65 15,12-1-15-15,3-9 2 16,6-3-3-16,7-8-17 16,-2-3-11-16,6-6-28 15,1-4-12-15,1-3-11 0,2-4 3 16,-2 0 20-16,-4 3 10 15,-4 9 11-15,-5 2 3 16,-6 8 6-16,-3 4 2 16,-5 6 5-16,0 8 0 15,-3 10-4-15,-1 5-1 16,1 9-4-16,-1 3 0 16,1 3 1-16,0 0 0 0,4-4 0 15,-1-5 2-15,0-5 3 16,-1-8 1-16,-6-9 2 15,-2 0-3-15,-6-11 0 16,-7 0 0-16,1-8-4 16,-3-7-2-16,10-7-8 15,5-5-1-15,5-6-5 16,6-2-2-16,4 0-5 16,9-1 0-16,10 11-1 15,7 1 0-15,7 6-9 16,3 5-12-16,4 6-16 15,-2 6-17-15,-7 4-91 16,-2 0-27-16,-9-5 108 16</inkml:trace>
  <inkml:trace contextRef="#ctx0" brushRef="#br0" timeOffset="112973.59">20627 8873 855 0,'-3'-14'414'15,"-1"3"-57"-15,4 11-282 16,3 1-4-16,0 8 19 15,0 11-8-15,-3 18 10 16,-1 10-4-16,-8 29-16 16,-2 10-5-16,2 15-19 15,-4 10-12-15,6 1-16 16,0 8-5-16,4 8-3 0,3 2 3 16,3 2 1-16,2-11 0 15,1-16-2-15,1-9-4 16,-3-16-2-16,4-4 1 15,-4-13-1-15,-3-9 2 0,-2-15 0 16,-2-6 2-16,-4-16 1 16,3-1 3-16,0-9 8 15,-1-7 3-15,4 2 2 16,-1-4-6-16,2-1-12 16,0 2-4-16,0-1-7 15,0 0 1-15,11 0 1 16,6 0 0-16,33 2 1 15,-25 0 1-15,4-1 2 16,9 2 1-16,14 2 1 16,2 0 0-16,10 3 2 15,4-4 3-15,10 1 2 16,13 1-1-16,16-2 0 16,14 1-1-16,11-3 3 15,12 3 2-15,6-2 5 16,-1-1-1-16,13 3-2 15,-14-3-2-15,-1 4-6 0,9 0-1 16,-10-4-1-16,8 4 4 16,0-5 5-16,-11-1 0 15,-10 1-3-15,-7-5-2 16,-14 5-6-16,-11-2 0 0,-8 3-2 16,-8-1 0-1,-17 0-1-15,-8 2 2 0,-14-2-1 16,-3-1 2-16,-8 0-2 15,-3-2 1-15,-10 2 0 16,-4 1-2-16,-7-2 1 16,-1-2 0-16,-3 2-1 15,5 0 0-15,2 2-2 16,1 0-1-16,5 0-1 16,-2-1 0-16,2 2 0 15,-3 1 0-15,-6-1-17 16,-5-1 256-16,-19-3-185 15</inkml:trace>
  <inkml:trace contextRef="#ctx0" brushRef="#br0" timeOffset="114439">20637 8885 1046 0,'-18'-1'490'16,"3"3"-151"-16,5-1-206 15,2-1 7-15,6 0-39 16,2 0-23-16,11-5-32 16,5-1-11-16,13 0-2 0,7-5 1 15,19 4-7-15,9 2-4 16,8 1-10-16,4 4 1 16,7-3 7-16,0-3 1 15,16-2 2-15,1 0-3 16,7 1-4-16,3 1 1 15,4-2 2-15,5 4 1 16,3 4 0-16,2 0-2 16,3 6-6-16,2-4-1 0,2 1-4 15,0 0-2-15,0-1 0 16,-5 3 0-16,-8-2-1 16,-2 2 0-16,-11 0 0 15,2 0-1-15,-13 8 1 16,-4-1 0-16,-10-4-1 15,-9 1 0-15,-2-6 0 16,-1 1 0-16,-4-3 0 16,-1 2 0-16,-8-1-1 15,-9-1 1-15,-8 4-1 16,-3-3 0-16,-1 3 0 16,3-1 1-16,-3-1-1 15,-1-2 0-15,2-1-1 16,0 1-1-16,4 0 0 15,-1 1 1-15,-6-2 0 16,-5 2 0-16,-7 0 2 0,-4 1 0 16,-6 1 0-16,-6-4 0 15,-1 0-3-15,-4-2-2 16,-1 2-19-16,1 0-12 16,0 0-26-16,0 0-10 15,0-1 1-15,0 0 7 0,0 0 20 16,0 0 15-16,0 0 9 15,-11-3-3-15,-9 1 4 16,-28-2-2-16,32 5 7 16,3 0 9-16,3 1 1 15,3 0 1-15,4 0 2 16,1 2-1-16,2-2 2 16,-1-1 0-16,1 0-1 15,0 0-2-15,0 0-1 16,-3 3-4-16,-4 1-2 15,2-3 0-15,-1 12 1 16,-26 28 1-16,29-23 3 16,-1 2 1-16,2 2 2 15,-1 0 1-15,-3 0 1 16,1 2 2-16,-4 0 11 16,2 3 4-16,1 3 11 0,2 2 5 15,1 6-1 1,0 3-2-16,0 7-8 0,0 1-6 15,0 1-8-15,0 2 0 16,1 1 1-16,-1 3 1 16,2 4-1-16,-2 2 0 15,2 2-3-15,-1 5-3 0,1 2-3 16,1 1-2 0,0-5 1-16,1-2-1 0,0-5 0 15,2 0 0-15,0-2 0 16,1-2 1-16,-1-5-1 15,0-5 0-15,1-8 0 16,2-4-1-16,-2-9 0 16,0-3 0-16,-1-10 4 15,1-3-22-15,-3-5-66 16,0-4-33-16,1-1-74 16,-1 1-20-16,0 0-130 15,-1 0 218-15</inkml:trace>
  <inkml:trace contextRef="#ctx0" brushRef="#br0" timeOffset="129140.71">5502 11312 894 0,'-1'-2'408'0,"0"1"-177"16,0 0 12-16,0 0-45 16,-1 1-11-16,-4 25-24 15,4 43-15-15,5-19-31 16,-2 4-18-16,8 6-41 16,1 0-18-16,3-2-24 15,0-3-5-15,1-9-4 16,-4-8-1-16,-4-11 1 15,2-5-1-15,-7-10 0 16,2-6 3-16,-3-5-87 0,0-5-63 16,0 4-153-16,-2-8-116 15,0-21 261-15</inkml:trace>
  <inkml:trace contextRef="#ctx0" brushRef="#br0" timeOffset="129417.5">5436 11297 1230 0,'14'-10'502'0,"7"8"-327"16,9 2 2-16,-1 4-46 16,0 3-24-16,3 1-21 15,0 0-5-15,-1 3-14 16,-2 1-8-16,-12 6-18 16,-6 1-10-16,-10 2-8 15,-3 2 11-15,-9 2 8 16,-4 0-1-16,-7-5-2 15,-4-2-14-15,0-2-11 16,1-5-3-16,3-1 0 16,3-1-26-16,4-9-110 15,4-1-76-15,8-5-226 16,13-2 255-16</inkml:trace>
  <inkml:trace contextRef="#ctx0" brushRef="#br0" timeOffset="129711.24">5764 11400 1059 0,'11'16'510'0,"-3"3"-216"15,1 5-74-15,-1 6-31 16,-2-2-63-16,0-2-21 16,-1-3-38-16,1-6-14 0,-2-7-15 15,-2-3-8-15,-2-8-8 16,-1-2 0-16,-3-5-3 15,-1-2-2-15,0-5-11 16,3-5-3-16,2-7-3 16,3-1-1-16,4-3-1 15,4 2-1-15,4 8 1 16,5-1-2-16,4 5 0 16,3 4 1-16,-3 3-72 15,-2 5-78-15,2 7 98 16</inkml:trace>
  <inkml:trace contextRef="#ctx0" brushRef="#br0" timeOffset="130077.2">6099 11400 1241 0,'-4'1'536'16,"3"-1"-308"-16,0 0 5 15,-4 7-69-15,-3 7-29 16,-6 33-35-16,15-24-16 16,4 0-28-16,2 0-12 0,6-3-18 15,2-5-9-15,5-5-8 16,2-7-1-16,-2-5-1 16,1-7 2-16,-6-6 3 15,-4-6-1-15,-7-5 2 16,-5-1 0-16,-10 1 1 15,-4 1 1-15,-6 4-1 16,-2 3-1-16,1 6-3 16,1 5-4-16,6 7-10 15,1 5-5-15,8 6-62 16,6 5-60-16,10-1-178 16,12-1 188-16</inkml:trace>
  <inkml:trace contextRef="#ctx0" brushRef="#br0" timeOffset="130530.28">6384 11093 1459 0,'2'14'589'0,"0"4"-374"15,-2 18-91-15,-2 8 22 16,2 13-47-16,1 1-21 15,1-1-40-15,5-1-15 0,6-10-8 16,-5-9 0-16,2-11-4 16,-8-9 0-16,-4-11 5 15,3 1 2-15,-5-7 1 16,2-1-2-16,-4-9-10 16,-4-3-7-16,11-8-3 15,-1-2-2-15,6 1 0 16,5 0 0-16,2 6 1 15,2 3 1-15,4 5 1 16,0 4 1-16,-2 4 1 16,3 3 2-16,-3 10 8 15,-1 5 7-15,-5 6 26 16,-6 0 10-16,-5 1 16 16,-1-2 0-16,-5-2-13 15,-6-5-9-15,-2-5-16 16,-3-2-7-16,-3-7-13 15,9 0-5-15,-2-3-15 16,4-1-36-16,-2-4-95 0,6-4-62 16,6-5-4-16,3-4 100 15</inkml:trace>
  <inkml:trace contextRef="#ctx0" brushRef="#br0" timeOffset="130709.05">6632 11183 1260 0,'6'2'550'0,"0"17"-288"16,-3 6 15-16,-1 15-92 15,2 2-38-15,1 6-61 16,2 1-29-16,4-9-27 16,0-3-6-16,0-10-16 15,2-3 14-15,-1-11-100 16,2-1-34-16,0-2 69 15</inkml:trace>
  <inkml:trace contextRef="#ctx0" brushRef="#br0" timeOffset="131041.77">6837 11529 1216 0,'24'14'511'0,"1"-6"-248"0,0-7-60 16,-2-2-2-16,1-5-41 15,-3-13-74-15,-4-2-32 16,-4-2-33-16,-11-2-5 16,-4 2-1-16,-7 0 0 15,2 3-1-15,1 4 1 16,-10 6 1-16,8 6-1 0,-10 5-3 16,4 4-2-16,3 10-1 15,-2 3-1-15,6 6 6 16,7 2 2-16,5 1 1 15,8 0-1-15,3-3-5 16,-3-1-2-16,-2-6-5 16,0-3-3-16,3-2 14 15,1-3-48-15,2-3-150 16,0-3-94-16,-1-10 144 16</inkml:trace>
  <inkml:trace contextRef="#ctx0" brushRef="#br0" timeOffset="131520.95">7148 11472 1114 0,'6'7'571'16,"3"-1"-195"-16,-1 9-93 15,-2 2-34-15,-4 2-72 16,1-1-32-16,-3 0-65 16,-2-8-25-16,0-6-30 0,-1 2-10 15,1-9-10-15,0 1-4 16,2 1-31-16,0 0-16 0,0 0-13 15,6-14-4-15,23-34 28 16,-17 32 15-16,-1 4 16 16,-3 2 5-16,2 9 3 15,1 2 7-15,0 6 26 16,0 7 11-16,0 4 15 16,0 2 0-16,-3 1-20 15,1-1-12-15,0-4-16 16,-2-6-5-16,2-3-8 15,-2-4 0-15,3-8-3 16,-3 0-1-16,0-8-16 16,1 2-5-16,-5 0-2 15,9-2 1-15,-5 0 17 16,-3-4 5-16,8 1 4 16,-6 5 2-16,-1 4 0 15,-1 4 9-15,-3 11 14 16,0 5 10-16,1 9 18 15,3 4-4-15,1-2-15 16,0-1-11-16,6-10-5 0,1-2-56 16,-1-10 227-16,6-4-149 15</inkml:trace>
  <inkml:trace contextRef="#ctx0" brushRef="#br0" timeOffset="131907.26">8293 11308 1073 0,'-11'-15'532'15,"-1"-2"-196"-15,-6-7-93 16,-1 3-5-16,-9 1-54 16,-3-3-22-16,-2 7-38 15,-1 0-16-15,5 9-18 16,6 8-11-16,10 15-37 16,2 8-16-16,9 16-23 15,2 8-3-15,9 14 0 16,4 6 1-16,5 0 3 15,1-4 1-15,-4-6 0 16,0-4 0-16,-7-10-1 16,-1-5 2-16,-7-14-26 15,-1-9-61-15,-6-16-170 16,-3-8-83-16,3-10 186 16</inkml:trace>
  <inkml:trace contextRef="#ctx0" brushRef="#br0" timeOffset="132058.75">7842 11404 1287 0,'3'-1'642'0,"4"1"-109"16,8 1-356-16,1 2-5 15,12 0-45-15,-1 1-34 16,8-3-54-16,3-2-18 0,7-5-41 16,6-2-77-16,3 4 66 15</inkml:trace>
  <inkml:trace contextRef="#ctx0" brushRef="#br0" timeOffset="132398.89">8407 11512 1455 0,'3'5'577'0,"0"-9"-365"15,-1-6-95-15,4-4-28 16,2-6-33-16,-5-6-38 15,3-1-6-15,-6 1-5 16,0 3 0-16,-1 7 7 16,-6 3 0-16,-9 10 20 15,1 6 8-15,-8 10 16 0,3 5 12 16,7 11-2-16,3 5 0 16,9 3-12-16,6 1-8 15,8-4-15-15,1-5-9 16,9-7-14-16,-1-10-5 15,3-5-15-15,5-1-41 16,3-7-110-16,3-3-69 16,2-11-187-16,0 0-181 0,-5-6 392 15</inkml:trace>
  <inkml:trace contextRef="#ctx0" brushRef="#br0" timeOffset="132701.41">8713 11486 556 0,'6'-19'385'0,"-6"1"37"15,-1 3-58-15,-8 4-84 16,-3 1-31-16,-5 9-49 15,-1 1-17-15,-1 9-33 16,2 3-16-16,4 9-36 16,2 3-18-16,7 2-34 15,5-1-16-15,7-4-19 16,5-2-6-16,3-11-3 16,0-1-1-16,-1-9 0 15,1-3-1-15,-1-7-1 16,-1-3-1-16,3-4-1 15,-1-1 1-15,-4 3 2 16,-1 4 0-16,-5 8 2 16,-4 2 3-16,-2 6 0 0,-1 3 2 15,0-6-1-15,-1 0-2 16,1 17-3-16,0 26-1 16,7-31-22-16,2-3-60 15,8-4-112-15,4-4-61 16,4-13 140-16</inkml:trace>
  <inkml:trace contextRef="#ctx0" brushRef="#br0" timeOffset="132985.43">9002 11336 1630 0,'-15'7'727'15,"-5"1"-395"-15,9 4-124 16,-4 3-36-16,6 3-85 15,9 0-22-15,8 2-28 16,3-1-11-16,9 0-7 16,1 2 0-16,0-2-3 15,3-2-1-15,-6 1-3 16,-4-4 0-16,-8 0 1 16,-4-2 2-16,-7-1 2 15,0-2-1-15,-3-7-3 16,-6-1-13-16,6-5-60 0,-5-4-55 15,3-2-129-15,10 0 409 16,8-11-167-16</inkml:trace>
  <inkml:trace contextRef="#ctx0" brushRef="#br0" timeOffset="133283.89">9248 11391 1796 0,'1'18'719'0,"0"5"-405"16,1 4-139-16,0 2-25 15,0-3-39-15,4-2-74 16,3-5-13-16,0-7-19 16,0-4 21-16,-3-8-114 15,-6-1-79-15,-4-13-210 16,-3-3-260-16,-5-5 416 16</inkml:trace>
  <inkml:trace contextRef="#ctx0" brushRef="#br0" timeOffset="133463.57">9097 11282 1370 0,'-10'-14'608'16,"10"9"-299"-16,2 5-48 16,3 3-72-16,8 5-42 0,3-1-57 15,1-1-35-15,5 3-63 16,-1-4-58-16,7 5 44 16</inkml:trace>
  <inkml:trace contextRef="#ctx0" brushRef="#br0" timeOffset="133866.48">9453 11174 1246 0,'0'0'621'0,"3"10"-97"16,-3 6-320-16,3 11-100 15,0 6 7-15,0 13-43 16,4 1-7-16,-3 3-26 16,1-4-14-16,1-10-9 0,4-4-2 15,-8-12-4-15,0-7-1 16,-2-9 3-16,-3-3-1 16,3-3-3-16,-1 1-3 15,0 0-8-15,0-3-5 16,0-19 1-16,3-27 1 0,5 33 6 15,6 2 2 1,4 6 2-16,1 2 0 16,7 6 8-16,-5 1 5 0,-3 6 25 15,-5 1 23-15,-7 6 29 16,-5 1 10-16,-10 5-2 16,-4 1-19-16,-7 3-31 15,-3-9-15-15,2 3-22 16,0-7 5-16,10-9-72 15,2 3-69-15,10-16-25 16,4-7 60-16</inkml:trace>
  <inkml:trace contextRef="#ctx0" brushRef="#br0" timeOffset="134057.15">9750 11125 1564 0,'13'18'659'0,"-7"11"-333"16,-2 7-119-16,-4 15-32 0,-1 5-41 16,-1 1-68-16,1-4-14 15,4-9-35-15,3-7-10 16,2-16 18-16,2-6-46 16,-1-15-741-16,0-16 572 15</inkml:trace>
  <inkml:trace contextRef="#ctx0" brushRef="#br0" timeOffset="134380.95">9851 11460 1432 0,'73'37'646'16,"-57"-34"-318"-16,-1-7-137 15,6-3-12-15,-6-10-98 16,-4-4-41-16,3-6-30 15,-1-4-4-15,-9 0-1 16,-2 3-1-16,-5 6 0 16,-14 7 3-16,3 9 5 15,1 6-1-15,-1 13 20 16,-1 6 9-16,4 12 17 16,0 3 9-16,5 3 1 15,8 0 0-15,6-5-6 16,-3-3-5-16,6-9-19 0,1-3-12 15,2-7-15-15,7-3-3 16,4-6-50-16,3-1-64 16,4-4 70-16</inkml:trace>
  <inkml:trace contextRef="#ctx0" brushRef="#br0" timeOffset="134548.56">10431 11540 2024 0,'5'15'801'0,"-9"-9"-564"15,-9 3-88-15,-15-4-68 16,-5 2-111-16,-8 0 223 16,4 0-160-16</inkml:trace>
  <inkml:trace contextRef="#ctx0" brushRef="#br0" timeOffset="135500.79">11416 11209 923 0,'-3'-18'515'0,"-1"16"-14"16,3 3-252-16,1 14-73 15,2 8-22-15,0 18-58 0,-2 5-21 16,5 8-37-16,1-3-15 15,2-3-10 1,4-2-1-16,2-11-54 0,-6-7 372 16,8-8-258-16</inkml:trace>
  <inkml:trace contextRef="#ctx0" brushRef="#br0" timeOffset="135828.7">11621 11547 1254 0,'14'0'548'0,"7"-4"-262"16,1-2-78-16,1-6-34 15,0-2-52-15,0-7-63 16,-2-4-23-16,-6-3-25 16,-3 3-3-16,-8 4 0 15,-6 3 1-15,-9 9 0 16,-4 6 0-16,-4 8-1 15,-3 5-2-15,0 5-4 16,2 3 5-16,6 4 12 16,4 2 7-16,9 6 11 15,2 1-1-15,8-2-13 16,4-4-6-16,4-12-10 16,4-3-3-16,8-5-19 0,3-5-58 15,4-6-185-15,7-6 170 16</inkml:trace>
  <inkml:trace contextRef="#ctx0" brushRef="#br0" timeOffset="136216.97">12079 11146 1624 0,'-11'2'678'0,"2"6"-421"16,2 2-27-16,1 2-85 15,4 0-48-15,2 0-49 16,2 2-20-16,0-5-22 16,4-2-2-16,2-3-1 15,-2-4 0-15,3-1 0 16,-3 0 1-16,-2-3 0 16,0 4 0-16,-2 1 1 15,-3-2 0-15,1 1 3 16,-1-1 2-16,0 0 0 15,0 1 0-15,0-1 1 16,0 0 4-16,0 0 1 16,0 1 1-16,-1 0-9 15,-4 12-4-15,1 16-3 0,0 38-1 16,16-27-1-16,1 3 0 16,-1 1 0-16,6 2 1 15,0-8 7-15,0-2-50 16,3-12-117-16,-1-9-49 15,-1-11 101-15</inkml:trace>
  <inkml:trace contextRef="#ctx0" brushRef="#br0" timeOffset="136407.94">12000 11315 1390 0,'-17'-4'712'16,"12"5"-157"-16,10 3-350 15,0 0-16-15,14 0-86 16,2 1-36-16,11-2-31 16,6-2-14-16,3 0-9 15,4-1 7-15,3-1 142 16,6 1-116-16</inkml:trace>
  <inkml:trace contextRef="#ctx0" brushRef="#br0" timeOffset="136899.95">13219 11273 1272 0,'35'-47'550'0,"-34"32"-239"15,-2-4-85-15,-7 0-3 16,-4 0-36-16,-5 0-68 15,-2 6-11-15,-2-1-38 16,0 5-11-16,3 7-22 16,-1 4-12-16,6 13-20 15,4 5-5-15,6 13-7 16,3 3 0-16,10 19 0 16,2 2 1-16,7 1 3 0,2 1 2 15,1-10 1-15,1-2 1 16,-4-9 1-16,-5-5 2 15,-9-10-4-15,-5-6-53 16,-8-13-154-16,-6-3-102 16,-3-11 168-16</inkml:trace>
  <inkml:trace contextRef="#ctx0" brushRef="#br0" timeOffset="137037.31">12919 11323 1609 0,'6'-7'669'0,"5"3"-384"15,4 2-56-15,9 2-46 16,0-2-46-16,8-1-65 16,8-2-23-16,2 2-32 15,-1-1 12-15,0 3-83 16,-5 0-66-16,-3 4 79 16</inkml:trace>
  <inkml:trace contextRef="#ctx0" brushRef="#br0" timeOffset="137305.95">13354 10996 1955 0,'3'3'754'15,"1"-2"-539"-15,7-1-54 0,9 4-21 16,3 0-45-16,7-2-44 16,7-2-13-16,3-3-25 15,5-1-2-15,-2 0-2 16,-6 2 7-16,-10 2-109 16,-8-3-72-16,-12-2 102 15</inkml:trace>
  <inkml:trace contextRef="#ctx0" brushRef="#br0" timeOffset="137517.32">13628 10847 1596 0,'-4'9'690'0,"-4"9"-357"15,0 7-59-15,-8 10-65 16,-3 6-64-16,-1 5-83 15,2 0-26-15,5-10-27 0,2-4 2 16,7-14-45-16,-3-7-59 16,3-11-144-16,-4-6-85 15,4-14 188-15</inkml:trace>
  <inkml:trace contextRef="#ctx0" brushRef="#br0" timeOffset="137694.5">13410 10871 1475 0,'14'1'647'0,"-2"7"-324"16,2 2-28-16,-2 8-68 16,-1 3-42-16,2 8-59 15,6 4-35-15,3-2-42 16,-2 0-11-16,2-6-21 16,-4-4-1-16,-2-7-61 15,1-2-66-15,-2-2 73 16</inkml:trace>
  <inkml:trace contextRef="#ctx0" brushRef="#br0" timeOffset="138898.39">14400 11192 1118 0,'5'-4'520'0,"0"-1"-239"16,1 7-68-16,-1 7 7 15,3 10-57 1,-2 7-26-16,-4 6-39 0,4 2-23 16,-1 2-28-16,-5 0-13 15,7-4-19-15,-3-4-6 16,-1-6-3-16,2-4-1 15,-7-6 1-15,2-2 1 0,-2-8 1 16,-2-2-4-16,3-8-9 16,-3-4-6-16,3-8-13 15,-2-4-1-15,7 0 3 16,6 0 4-16,8 5 10 16,-1 5 3-16,3 5 5 15,-7 5 0-15,2 4 4 16,1 4 4-16,-6 5 10 15,2 2 4-15,-10 6 0 16,3 1 0-16,-6 3-10 16,-7 1-3-16,-4-2 1 15,-2-2-2-15,-5-7 0 16,5-2-1-16,-10-7-1 16,2-2-2-16,1-1-8 15,6-1-12-15,14 1-22 16,-1-1-8-16,13-2-52 0,4 2-31 15,8-2-76 1,5-1-67-16,7-2 174 0</inkml:trace>
  <inkml:trace contextRef="#ctx0" brushRef="#br0" timeOffset="139193.97">14660 11444 825 0,'-4'0'466'0,"3"0"-105"0,2-1-85 15,-1 1-40-15,0-1-49 16,0 1-20-16,14-1-44 16,0-2-21-16,34-14-41 15,-22-1-19-15,6-4-28 16,3-3-5-16,-10 0 1 16,-3-1-1-16,-12 2 2 15,-13 2 2-15,-4 8 1 16,-8 4 1-16,-8 10 0 15,1 6-5-15,1 7 7 16,3 6 7-16,7 4 12 16,4 3 5-16,7 3-2 15,3 2-7-15,10-1-11 16,4-4-3-16,10-4-8 16,8-5-3-16,-1-9 32 15,6-5-40-15,1-10 8 0</inkml:trace>
  <inkml:trace contextRef="#ctx0" brushRef="#br0" timeOffset="139712.71">15801 11380 1427 0,'3'0'611'0,"-1"-2"-340"16,0-1-24-16,-2 2-67 15,-1 0-50-15,0 0-57 16,-3-12-18-16,-1 1-16 15,-42-26-3-15,23 32-8 16,3 6-8-16,1 8-14 16,0 7-2-16,2 8-2 15,2 3-2-15,6 3 0 0,4 1 0 16,7-3-1-16,4-3 0 16,5-6 0-16,3-5 1 15,3-13 0-15,2-4 0 16,1-14 2-16,0-2-1 15,4-3 0-15,0-1 0 16,-2 6 0-16,0 1 0 0,-6 12-1 16,-4 5 1-16,-2 9 4 15,-4 4 9-15,0 6 19 16,2 4 1-16,4 2 0 16,0-2-10-16,-2-7-10 15,1-3-2-15,-1-10-77 16,0-4-20-16,7-14 45 15</inkml:trace>
  <inkml:trace contextRef="#ctx0" brushRef="#br0" timeOffset="140144.68">16415 11143 1550 0,'14'7'645'0,"-6"14"-348"15,2 5-80-15,-5 9-23 16,-5 7-42-16,1 4-66 15,-1 0-26-15,0-7-39 16,5 0-10-16,3-12-4 16,0-8-49-16,2-13-85 15,0-6-444-15,12-18 385 16</inkml:trace>
  <inkml:trace contextRef="#ctx0" brushRef="#br0" timeOffset="140398.49">16616 11257 1675 0,'-27'14'670'15,"-7"3"-453"-15,-3 1-47 16,2 2-39-16,8 0-31 0,8-5-21 16,5-1-10-16,8-1-23 15,-2 0-9-15,13-2-9 16,6 2-2-16,2-2-4 15,2-2-1-15,5 1-6 16,1-4-5-16,5-1 0 16,7 0 2-16,-6-4-66 15,1-1-248-15,-5-6 212 16</inkml:trace>
  <inkml:trace contextRef="#ctx0" brushRef="#br0" timeOffset="140637.12">16714 11377 1592 0,'0'0'716'0,"0"0"-347"16,0 0-150-16,3 0-14 15,16 2-91-15,30 4-41 16,-24-6-43-16,0 0 14 16,-5 0-106-16,2 0-7 0,2-1 41 15</inkml:trace>
  <inkml:trace contextRef="#ctx0" brushRef="#br0" timeOffset="141022.32">17074 11291 1101 0,'-19'-3'670'0,"11"13"91"16,1 3-437-16,1 7-157 16,1 2-33-16,4 2-90 15,2 0-25-15,7-5-12 16,2 0-3-16,4-8-2 15,-2-2 0-15,2-9-1 16,3-3-1-16,-2-8-2 16,2-2-9-16,0-5-9 15,-2 2-1-15,-2 2 4 0,-1 3 7 16,-4 7 10-16,-1 4 1 16,-4 5 3-16,0 2 9 15,-1 8 13-15,1 0 5 16,1 5 1-16,0-3-7 15,2 0-16-15,-2-6 11 16,-2-4-73-16,2-5-62 0,-2-6-615 16,2-4 494-16</inkml:trace>
  <inkml:trace contextRef="#ctx0" brushRef="#br0" timeOffset="141347.56">17406 11359 1425 0,'3'15'652'0,"1"3"-289"16,-10 1-62-16,8-3-99 15,1-1-66-15,-3-7-83 16,0-1-23-16,0-7-21 16,3-1-5-16,-3 0-44 15,0 0-23-15,3-11-24 0,3-6-3 16,16-26 40-16,-7 33 21 15,-8 5 24-15,3 4 2 16,2 5 23-16,-1 2 15 16,5 6 31-16,-6 4 17 15,1 2 2-15,-3 1-2 16,-4 1-24-16,2 0-12 16,-4-6-5-16,0-3-33 15,-2-8-102-15,2-4 132 16,10-13-66-16</inkml:trace>
  <inkml:trace contextRef="#ctx0" brushRef="#br0" timeOffset="141523.82">17741 11377 1774 0,'0'23'750'0,"0"0"-474"16,1 2-57-16,1-7-106 15,0-4-61-15,2-9-14 16,-3-5-49-16,-1-7-104 16,1-7-340-16,-1-13 291 15</inkml:trace>
  <inkml:trace contextRef="#ctx0" brushRef="#br0" timeOffset="141654.79">17626 11112 1368 0,'2'6'657'0,"4"-1"-289"16,1 3-152-16,1-3-40 16,1 1-114-16,0-2-7 15,6 0-105-15,1 1 118 0,4-1-59 16</inkml:trace>
  <inkml:trace contextRef="#ctx0" brushRef="#br0" timeOffset="141848.69">17973 11103 1069 0,'2'29'640'15,"-2"0"-79"-15,1 14-286 16,-1 6-46-16,-1 8-130 16,3 1-43-16,3-6-30 15,8-6-9-15,1-16-12 16,0-7 15-16,3-13-75 15,-4-5-52-15,1-14 71 16</inkml:trace>
  <inkml:trace contextRef="#ctx0" brushRef="#br0" timeOffset="142011.43">17796 11268 1548 0,'4'-3'664'16,"6"10"-346"-16,6-1-103 15,13 4-54-15,-2-2-58 0,6-6-65 16,-2-2 15 0,6 0-67-16,7 1-184 0,5 7 150 15</inkml:trace>
  <inkml:trace contextRef="#ctx0" brushRef="#br0" timeOffset="142486.74">18898 11341 1586 0,'6'-5'692'16,"-10"0"-368"-16,2 0-27 16,-6-1-96-16,-4 0-55 15,-7-1-75-15,-8 1-24 16,1 6-27-16,3 3-7 15,5 5-11-15,4 6-2 0,9 2-7 16,5 4-1-16,8 4 1 16,5 0 1-16,9-1 3 15,4-1 2-15,0-3 4 16,-2 0 4-16,-5-3 7 16,-10-2 5-16,-7-5 5 15,-4 2 1-15,-14-8-4 16,2 1 11-16,-10-4-91 15,1-3-42-15,1-6 62 16</inkml:trace>
  <inkml:trace contextRef="#ctx0" brushRef="#br0" timeOffset="142638.76">19022 11415 1474 0,'8'5'661'0,"8"-4"-322"0,0-1-119 16,-4-5-113-16,3 1-42 16,-7-5-102-16,0 1-23 15,-2 3 35-15</inkml:trace>
  <inkml:trace contextRef="#ctx0" brushRef="#br0" timeOffset="142895.88">19293 11206 1672 0,'7'5'704'0,"-7"16"-350"15,-4 4-147-15,-1 15-54 16,5 6-36-16,4 6-66 15,4 0-18-15,9-6-20 16,-1-4-7-16,10-12 10 16,3-8-20-16,-4-13-94 15,0-8 229-15,3-20-134 16</inkml:trace>
  <inkml:trace contextRef="#ctx0" brushRef="#br0" timeOffset="143069.26">19197 11369 1642 0,'0'3'700'0,"7"-2"-391"15,2-1-95-15,10 0-86 16,3 0-54-16,5 0-48 16,6 0-10-16,2 1 236 15,2 1-187-15</inkml:trace>
  <inkml:trace contextRef="#ctx0" brushRef="#br0" timeOffset="143518.2">20168 11219 1222 0,'7'-20'594'0,"-6"7"-157"15,-1 6-118-15,-9-7-78 16,-2 5-33-16,-4 4-85 16,-3 1-27-16,0 11-43 15,-1 5-20-15,4 8-24 16,3 7-6-16,5 11-6 16,7 6-3-16,7 13 0 15,3 4 2-15,4-1 2 16,-1-4 2-16,2-11 0 15,-2-8 3-15,-2-9-43 16,-5-6-60-16,-6-14 244 0,-3-2-144 16</inkml:trace>
  <inkml:trace contextRef="#ctx0" brushRef="#br0" timeOffset="143650.81">19977 11400 1338 0,'12'-2'650'15,"2"2"-286"-15,10 0-146 16,3 3-51-16,3-1-105 16,3 0-19-16,1-3 279 15,0-1-238-15</inkml:trace>
  <inkml:trace contextRef="#ctx0" brushRef="#br0" timeOffset="143859.66">20418 11174 1463 0,'0'22'707'16,"-7"8"-230"-16,2 12-279 16,-6 5-19-16,-3 4-79 0,9 4-33 15,6-8-32-15,6-6-14 16,8-11 3-16,5-10-32 15,-3-19-107-15,8-8-265 16,13-23 240-16</inkml:trace>
  <inkml:trace contextRef="#ctx0" brushRef="#br0" timeOffset="144472.32">20576 11419 1483 0,'-9'23'676'0,"9"4"-261"15,1 0-106-15,1-5-95 16,5 1-55-16,2-13-99 16,4-2-26-16,1-7-17 15,1-6-7-15,-1-8-9 16,-2-6-7-16,-4-3-21 16,-5-2-13-16,-8-3-16 15,-5 1 1-15,-3 0 14 16,-5 0 12-16,4 8 19 15,0 6 7-15,1 8 5 16,1 6 5-16,-1 7 17 16,2 0 10-16,2 6 10 15,3-3-6-15,7-2-17 0,4-2-11 16,9-3-11-16,1-5 1 16,9-4-27-16,3-2-22 15,3-2-37-15,2 4-10 16,-3 0 20-16,-2 3 22 15,-2 7 39-15,-3 2 11 16,-2 8 6-16,-3 4 2 16,-5 3 8-16,-2 3 14 0,0-1 20 15,-4-6 2 1,3-6-7-16,5-7-14 0,-1-8-21 16,3-5-3-16,-5-9-16 15,0 0-4-15,-6-1-3 16,2 4 0-16,-4 7 16 15,1 4 2-15,-1 6 23 16,-3 5 23-16,2 7 37 16,2 3 20-16,-2-3 8 15,3 6-4-15,3-2-7 16,-4-2-7-16,8 0-20 16,3-7-16-16,2-9-30 15,5-5 5-15,-1-16-76 16,4-5-20-16,4-18 41 15</inkml:trace>
  <inkml:trace contextRef="#ctx0" brushRef="#br0" timeOffset="147539.32">22175 11391 804 0,'7'-1'406'16,"-2"-1"-116"-16,1-2-10 15,-5 1-39-15,6-11-30 16,9-25-57-16,-23 28-17 16,-5 2-28-16,-2 2-13 0,-6 6-21 15,-1 2-13-15,1 8-28 16,-2 4-9-16,5 6-7 15,3 1-2-15,10 4-3 16,4 0-1-16,13 3 2 16,7 1 2-16,5-2 5 15,3-1 5-15,-2-6 10 16,0-2 4-16,-4-1 11 16,-2-2 2-16,-5 1 2 15,-6-2 2-15,-9-2 4 16,-7-2-1-16,-13-4-12 15,-5 3-8-15,-7-4-20 16,-2-1-1-16,2-6-61 16,3-4-67-16,9-4-131 15,9 0-77-15,16 0 188 16</inkml:trace>
  <inkml:trace contextRef="#ctx0" brushRef="#br0" timeOffset="147667.51">22326 11559 1065 0,'29'13'518'16,"-14"-5"-138"-16,2-1-81 16,-5 0-40-16,-1 0-50 15,-10-3-96-15,-1-3-36 0,0-2-77 16,-1 0-72-16,-1 0 48 16</inkml:trace>
  <inkml:trace contextRef="#ctx0" brushRef="#br0" timeOffset="147899.38">22531 11226 1538 0,'7'8'643'0,"1"16"-349"16,-1 7-31-16,-5 13-53 15,0 10-44-15,4 7-80 16,-2 2-25-16,6-4-30 15,2-6-10-15,2-14-17 16,3-6-2-16,-3-16-37 16,1-7-60-16,-4-12-214 15,0-10 200-15</inkml:trace>
  <inkml:trace contextRef="#ctx0" brushRef="#br0" timeOffset="148069.17">22440 11387 1691 0,'-2'3'668'0,"13"0"-399"16,11 2-105-16,2-3-10 15,13-2-38-15,4-1-64 16,-2-3-20-16,6-2 16 16,-1 2-55-16,1 1-150 15,3 2 124-15</inkml:trace>
  <inkml:trace contextRef="#ctx0" brushRef="#br0" timeOffset="152428.29">24135 11339 621 0,'0'-1'395'16,"0"-1"15"-16,0 1-167 15,2-7 11-15,4-10-32 16,4-29-28-16,-13 26-46 15,-3 0-19-15,-6 0-33 16,-4 3-12-16,-3 6-23 16,0 3-11-16,-4 10-21 15,2 3-6-15,3 8-9 16,0 4-2-16,4 13-2 16,9 7 0-16,2 14 2 15,9 6 1-15,5 11 3 0,-1 1-1 16,12-3 0-16,-7 1 1 15,9-6 2-15,-2-4 0 16,-7-8-4-16,-1-6-2 16,-7-14-5-16,-3-7 0 15,-7-11-26-15,-6-6-59 16,-6-10-164-16,-1-6-70 0,-2-12 171 16</inkml:trace>
  <inkml:trace contextRef="#ctx0" brushRef="#br0" timeOffset="152597.32">23813 11502 1141 0,'11'-2'509'0,"1"-2"-209"15,6 2-45-15,7 2-54 16,1 3-15-16,4 1-55 16,1-1-29-16,9 0-44 15,-1-3-17-15,4 4-26 16,-6-4-5-16,-7 0-48 15,-5 0-85-15,-7 0 82 16</inkml:trace>
  <inkml:trace contextRef="#ctx0" brushRef="#br0" timeOffset="153000.04">24275 11160 1349 0,'-10'-4'574'15,"6"1"-349"-15,5 4-53 16,8 1-1-16,13 3-67 16,7 3-24-16,6-4-38 15,4 1-8-15,0-6-7 16,-4-2-3-16,-1 1-5 15,-4 0-4-15,-13 1 6 16,-4 0-33-16,-13-2-130 0,0 5 432 16,-3 1-269-16</inkml:trace>
  <inkml:trace contextRef="#ctx0" brushRef="#br0" timeOffset="153210.43">24495 10997 729 0,'-5'4'474'0,"3"4"60"16,-1 2-214-16,-5 7-73 16,-1 8-31-16,-4 4-51 15,-6 4-28-15,4 3-51 16,5 0-21-16,7-1-40 16,-4-2-11-16,1-8-14 15,-2-4-10-15,2-10-108 16,6-4-67-16,0-10 109 15</inkml:trace>
  <inkml:trace contextRef="#ctx0" brushRef="#br0" timeOffset="153418.12">24366 11029 1505 0,'7'5'600'0,"1"7"-381"16,5 6-3-16,-3 8-37 0,0-2-25 15,0 5-54-15,2-3-22 16,-9-6-35-16,6 3-15 16,9-9-23-16,-9 1-3 15,8 3-28-15,-3-1-44 16,-4 3-106-16,3 1-18 0,3-5 105 16</inkml:trace>
  <inkml:trace contextRef="#ctx0" brushRef="#br0" timeOffset="154375.29">24420 11838 1060 0,'-29'13'486'0,"34"-12"-182"16,-3 1-63-16,3 1-51 15,-5-3-34-15,0 0-63 16,7-2-28-16,17-4-24 16,30-18-11-16,-27 2-11 15,-2-1-4-15,-11-1-6 16,-2 0 2-16,-9 4 2 15,-6 0 3-15,-7 8 3 16,-7 4 0-16,-1 5-2 16,-5 2 3-16,3 7 9 15,-1 2 5-15,6 11 20 16,3 3 1-16,5 4-4 16,3 6-4-16,1-2-12 15,9-1-5-15,2-4-8 16,5-5-3-16,5-7-11 15,-1-3-3-15,3-6-4 16,0-2 0-16,-2-4-37 0,-2-2-52 16,4-8 58-16</inkml:trace>
  <inkml:trace contextRef="#ctx0" brushRef="#br0" timeOffset="154846.31">25008 11412 711 0,'-2'-4'440'0,"5"-4"40"15,2 1-138-15,-2 3-46 16,-2 1-19-16,-4 3-76 16,2 0-43-16,0 0-68 15,-6 2-34-15,-13 7-30 0,-31 18-7 16,36-13-12-16,-3-1-2 15,3-2-3-15,7-1-2 16,8-2 0-16,6 2-1 16,3 1 5-16,3 1 3 15,0 1 3-15,1-3 1 0,12-1-3 16,-5-2-1-16,6-2-3 16,1-1-2-16,-7-1 15 15,2-1-55-15,-10 0 54 16,-3 0-16-16</inkml:trace>
  <inkml:trace contextRef="#ctx0" brushRef="#br0" timeOffset="155029.09">24918 11653 1531 0,'4'4'621'0,"4"0"-377"16,0-1 14-16,5 0-44 15,-3-3-44-15,8 2-84 16,1-1-32-16,1-1-35 16,4 0-8-16,-5 2-48 15,1-2-67-15,-1 3-311 0,0 3 275 16</inkml:trace>
  <inkml:trace contextRef="#ctx0" brushRef="#br0" timeOffset="155391.96">25572 11310 1048 0,'-8'-15'592'0,"8"14"-34"16,1 1-247-16,1 12-96 16,-1 5-14-16,2 16-39 15,-2 10-29-15,2 8-58 16,0 5-15-16,2-3-25 15,0-4-10-15,-1-11-14 16,3-5-5-16,-2-11-6 16,-1-4 12-16,-1-7-106 0,0-7-73 15,-2-3 106-15</inkml:trace>
  <inkml:trace contextRef="#ctx0" brushRef="#br0" timeOffset="156503.42">26624 11323 1359 0,'-3'-4'522'0,"5"13"-330"16,4 6-23-16,4 18 0 15,-1 6 3-15,-1 14-32 16,0 6-19-16,2-3-25 15,3-1-11-15,4-8-25 16,-1-7-16-16,3-5-23 16,-4-6-6-16,3-14-7 15,-2-7 1-15,3-17 2 0,4-8 0 16,-6-16 3-16,0-10-1 16,0-4-3-16,-5-5-2 15,1 0-3-15,-2 2-1 16,-11 2-5-16,4 5-31 15,-7 6-127-15,1 6-71 16,-1 10 127-16</inkml:trace>
  <inkml:trace contextRef="#ctx0" brushRef="#br0" timeOffset="156674.44">26707 11598 1327 0,'0'10'547'0,"2"-10"-258"16,0-5-52-16,4 5 14 16,-6-2-20-16,0 1-84 15,3 0-48-15,16-3-63 16,28-9-18-16,-20 6-35 16,1-3-73-16,3 8 62 15</inkml:trace>
  <inkml:trace contextRef="#ctx0" brushRef="#br0" timeOffset="157227.71">27226 11587 1100 0,'-2'10'480'0,"3"-4"-201"15,4 1-49-15,7 1-35 16,3-3-25-16,4 0-73 16,11-3-41-16,1-4-41 15,1-4-4-15,4-9-4 16,-12-7-1-16,1-3-1 16,-6-4 1-16,-11 5 3 0,-3 2 2 15,-14 5 2-15,-8 2 2 16,-3 6-2-16,-2 4-4 15,0 7 13-15,2 3 13 16,6 10 19-16,-2 3 9 16,11 8-5-16,3 3-11 15,3 0-16-15,2 4-5 16,8-7-14-16,0 1-5 0,8-7-8 16,0-8-3-16,9-1-21 15,7-5-36-15,4-6 316 16,11 1-211-16</inkml:trace>
  <inkml:trace contextRef="#ctx0" brushRef="#br0" timeOffset="157473.09">27936 11403 1503 0,'-17'-4'664'15,"-2"2"-339"-15,-8 6-114 16,0 6-19-16,-7 11-55 16,1 4-23-16,11 9-58 15,3 2-16-15,17 1-26 16,4-1-8-16,10-4-7 16,7-3-4-16,8-8 13 0,5-6-36 15,3-10-111-15,-2-5-60 16,4-2 99-16</inkml:trace>
  <inkml:trace contextRef="#ctx0" brushRef="#br0" timeOffset="157632.12">27824 11540 1272 0,'3'9'582'0,"-4"-9"-220"15,2 2-114-15,6 4-93 16,-5-4-32-16,10 2-62 15,9-3-35-15,3-5-21 16,5-1 5-16,9-2-98 16,-4 0-418-16,8 1 361 15</inkml:trace>
  <inkml:trace contextRef="#ctx0" brushRef="#br0" timeOffset="157871.92">28186 11330 1613 0,'-11'-15'681'0,"4"3"-370"16,8 0-125-16,3 2-18 16,8 5-52-16,2 2-27 15,12 3-59-15,2 1-10 16,3 3-12-16,0 1-3 15,-1-2-39-15,-8 0-58 0,-12-3-125 16,-1 0-63-16,-14 3 161 16</inkml:trace>
  <inkml:trace contextRef="#ctx0" brushRef="#br0" timeOffset="158066.76">28203 11319 1134 0,'-5'10'523'0,"4"8"-163"15,1 7-81-15,0 8-39 16,1 7-30-16,2 8-75 16,-1 1-34-16,1-2-38 15,1 0-14-15,3-7-30 16,-1-4-9-16,2-4-7 16,-2-6-9-16,0-8-106 15,-3-6 354-15,-5-9-212 16</inkml:trace>
  <inkml:trace contextRef="#ctx0" brushRef="#br0" timeOffset="158231.74">28208 11562 1153 0,'18'7'525'16,"5"-7"-195"-16,0 0-70 15,2 3-61-15,1-3-41 0,-2 0-83 16,-1 0-37-16,1 0-63 15,-6-2-43-15,0-3 42 16</inkml:trace>
  <inkml:trace contextRef="#ctx0" brushRef="#br0" timeOffset="158408.35">28252 11714 1372 0,'4'6'617'15,"7"-1"-306"-15,1 1-71 16,3-2-15-16,10-1-85 16,-4-3-42-16,4 0-71 15,-1-3 22-15,-2-1-94 16,3 0-634-16,9 5 505 16</inkml:trace>
  <inkml:trace contextRef="#ctx0" brushRef="#br0" timeOffset="158643.98">28778 11713 1248 0,'14'-5'675'0,"-11"9"-44"16,-2 2-350-16,-2-3-121 15,1-3-15-15,-1 0-55 16,0 0-40-16,0 0-54 16,0 0-55-16,-3 1 261 15,0 0-169-15</inkml:trace>
  <inkml:trace contextRef="#ctx0" brushRef="#br0" timeOffset="183657.76">5796 13292 419 0,'-1'0'295'15,"0"0"61"-15,0 0-82 16,0 0-56-16,0 0-32 16,-1 3-46-16,0 3-13 15,3 1-18-15,-1-6-7 16,19 1-30-16,38 25-18 0,-21-35-26 16,2 2-7-16,-9-9-9 15,-2 1-3-15,-11-4 0 16,1-2 0-16,-1-3 4 15,-11-2 3-15,-5 4 3 16,-15 0 1-16,-4 6-2 16,3 1-1-16,-2 3-4 15,5 4-4-15,-8 4 7 16,6 5 2-16,-3 8 4 16,1 3 4-16,14 11-2 15,1 3 0-15,6 4 0 16,8 2 0-16,4-1-3 15,3-4-3-15,5-3-8 16,0-4-4-16,-2-10-6 16,7-2 1-16,-1-9-93 15,3-3-79-15,2-11 108 16</inkml:trace>
  <inkml:trace contextRef="#ctx0" brushRef="#br0" timeOffset="184043.64">6252 13142 1248 0,'2'4'556'16,"1"12"-250"-16,0 1-33 0,-2 7-38 15,0 4-38-15,0-1-67 16,0-1-31-16,2-2-50 16,-1-2-18-16,1-6-21 15,1-5-4-15,-3-7-4 16,1 0-2-16,-2-6-8 15,0 1-5-15,0 0-17 16,0 0-4-16,1-10-5 16,3-8 4-16,12-29 16 15,-3 32 8-15,5 0 11 16,4 5 3-16,-6 5 3 16,5 1 2-16,-4 7 5 15,-2-1 4-15,1 7 11 16,-8 2 2-16,-1 5 4 15,-3 2 1-15,-2 3-8 16,-2-1-3-16,-1 1-10 0,1-3-5 16,1-3-21-16,4-5-58 15,1-9-109-15,0 0-593 16,2-17 529-16</inkml:trace>
  <inkml:trace contextRef="#ctx0" brushRef="#br0" timeOffset="184360.12">6596 13349 1224 0,'0'9'549'0,"7"-8"-224"15,1-1-75-15,2-6-43 16,-1-2-50-16,2-7-87 16,0-3-27-16,-2-2-30 15,0-1-6-15,-7-2-4 16,-2 2 2-16,-6 3 1 15,-4 1 0-15,-2 6 3 16,-1 5 0-16,1 8-1 16,2 3 0-16,1 10 8 15,1 0 9-15,4 5 17 16,0 3 8-16,4 3-3 16,5 2-5-16,5 0-16 15,0-3-7-15,6-6-9 16,0-6-7-16,0-8-9 15,3-3-58-15,-4-5-143 16,0-2-6-16,2-8 98 16</inkml:trace>
  <inkml:trace contextRef="#ctx0" brushRef="#br0" timeOffset="184635.97">6832 13295 1139 0,'17'11'541'0,"-4"2"-156"16,-1 2-110-16,0 1-21 15,-2 2-40-15,-6-4-85 16,4-3-27-16,-7-4-50 16,1-1-13-16,-2-2-10 15,0-4-8-15,-1-1-10 16,0 0-5-16,-1-2-6 16,-6-17-4-16,-4-30-1 15,17 26 0-15,-2-1 0 16,3 1-2-16,8 1-4 15,0-1-2-15,5 2-39 16,-2 5-37-16,-4 7-87 16,2 7-63-16,-3 13 148 15</inkml:trace>
  <inkml:trace contextRef="#ctx0" brushRef="#br0" timeOffset="185042.11">7129 13386 986 0,'9'9'532'0,"3"-6"-124"16,0-8-178-16,1-4-23 15,1-9-102-15,-2-5-42 16,-1-1-41-16,-3-1-5 0,-8 3-2 16,0 1 0-16,-12 5 16 15,-5 0 5-15,-2 8 14 16,1 4 11-16,5 6 2 15,3 7-3-15,5 3-18 16,1 3-10-16,8 6-14 16,1 2 2-16,7 5 21 15,1 4 7-15,6 2 10 16,1-2 0-16,2-2-10 16,-2 0-3-16,-2-3-9 15,-3 5-2-15,-6-2 2 16,-5-1 3-16,-8-4 4 15,-7-3-1-15,-8-5-9 16,-5-4-8-16,-4-3-12 16,-3-6-3-16,1-5-35 15,2-4-40-15,8-8-132 16,2-4-73-16,16-4 159 0</inkml:trace>
  <inkml:trace contextRef="#ctx0" brushRef="#br0" timeOffset="185543.72">7476 13196 1375 0,'4'-4'621'0,"-4"10"-227"16,-2 3-122-16,-4 7-44 15,-6 3-42-15,5 3-92 16,7 2-28-16,0 1-47 15,10-3-10-15,1-6-9 16,-3-4-1-16,6-6-1 16,-2-6-2-16,3-7-5 15,-1-3-3-15,-2-8-32 16,3-1-13-16,-8-1-3 16,6 1 4-16,-8 4 37 15,-4 3 18-15,-1 6 19 16,-6 1 5-16,2 5 4 15,-1 3 4-15,0 9 0 16,5 4 0-16,2 8-5 16,3 5-7-16,6 4-9 0,1 5-3 15,4 1-3-15,3 1-1 16,-3 2 6-16,-3-2 5 16,-5 1 9-16,-6-1 3 15,-7-10 10-15,-8-3 1 16,-9-11 1-16,-5-6-1 0,-8-10-14 15,4-1-8-15,4-11-12 16,0-1-5-16,15-5-12 16,1-2-7-16,7-2-26 15,9-2-25-15,9-2-78 16,8 1-45-16,13 2 117 16</inkml:trace>
  <inkml:trace contextRef="#ctx0" brushRef="#br0" timeOffset="186074.9">8080 12949 946 0,'-9'-8'484'0,"1"0"-75"15,7 2-87-15,-7 6-37 16,-2 0-33-16,-2 14-79 16,-2 1-27-16,1 13-49 15,3 6-19-15,1 7-31 16,4 7-16-16,2 2-18 15,3 1-6-15,12-3-6 16,-4-8-1-16,11-8-1 16,4-1-1-16,1-9 16 15,6-4-30-15,-1-7-129 16,1-10 103-16,-1-11-21 16</inkml:trace>
  <inkml:trace contextRef="#ctx0" brushRef="#br0" timeOffset="186377.7">8601 12972 1517 0,'-21'-10'615'0,"-7"-5"-358"15,1 3-146-15,-5 7-31 16,-1-2-30-16,5 10-28 15,-1 4 5-15,9 9 0 16,1 5-5-16,10 11-7 16,8 7-4-16,7 14 1 15,5 7 5-15,5 5 19 16,7 0 7-16,0-6 16 16,-1 2 4-16,0-8-5 15,-7-3-7-15,-5-7-18 16,0-7-8-16,-7-9 5 15,-4-9-35-15,-4-15-147 16,-4-6-55-16,-7-13 101 16</inkml:trace>
  <inkml:trace contextRef="#ctx0" brushRef="#br0" timeOffset="186542.44">8160 13281 1558 0,'10'0'705'0,"7"0"-342"15,14 1-126-15,8-1-4 16,13-1-90-16,2-1-43 0,-3-3-59 16,1 0-18-16,-12 1-19 15,0-1-63-15,-5 3-99 16,-3 2-457-16,-5 1 408 16</inkml:trace>
  <inkml:trace contextRef="#ctx0" brushRef="#br0" timeOffset="186883.5">8709 12903 1436 0,'4'6'588'0,"9"0"-286"0,6 6-127 15,8 10 51-15,2 3-24 16,8 10-52-16,-2 3-8 0,-3 10-34 16,0 7-18-16,-18 2-25 15,-8-2-15-15,-6-1-23 16,-7-10-5-16,-6-5-5 15,-2-5 1-15,-5-14-36 16,-2-5-39-16,-3-14-134 16,2-2-76-16,6-4 158 15</inkml:trace>
  <inkml:trace contextRef="#ctx0" brushRef="#br0" timeOffset="191231.54">9946 13009 354 0,'5'2'287'16,"-1"0"28"-16,-2 0-82 15,-2-3-29-15,0 1-23 16,-1 0 2-16,0-1 11 15,0 0 6-15,0 0-1 16,0-1-12-16,0 1-39 16,-1 0-23-16,-18 0-33 15,-31 6-17-15,18 0-13 16,8 2-6-16,2 0-17 16,4-1-7-16,5-2-6 15,2 1-1-15,5-4 1 16,1 3 3-16,3-4-1 15,0 0-3-15,3 0-8 16,0 0-3-16,0 0-5 16,4 2 3-16,16 5 3 15,31 7 0-15,-22-11 0 16,0 1-3-16,-6-2-4 16,-1-1-1-16,-9 2-2 0,0-3-1 15,1 3-1-15,-7 1 9 16,0-3-46-16,-6 1-49 15,0-1-131-15,-1-1 86 0,-1 0 51 16</inkml:trace>
  <inkml:trace contextRef="#ctx0" brushRef="#br0" timeOffset="191500.34">9757 13215 1229 0,'-4'1'547'0,"3"1"-226"16,1-2-56-16,0 0-37 16,0 0-26-16,0 0-70 15,5 0-8-15,18 0-34 16,28 5-18-16,-25-3-23 16,2 1-10-16,-7 4-19 15,-4-4-5-15,-2 2-4 16,0-1-2-16,-10-2 0 15,-3 2 10-15,-2-3-46 16,-1-1-46-16,0-1-106 0,0-1-69 16,0 1 150-16</inkml:trace>
  <inkml:trace contextRef="#ctx0" brushRef="#br0" timeOffset="192296.92">10623 13246 1259 0,'-66'31'532'0,"66"-28"-244"16,1-1-108-16,6 2-8 15,2 0-19-15,7-3-51 16,3-2-18-16,2-9-32 16,4-2-12-16,-2-7-15 15,0-4-6-15,-5-5-9 16,-3-3-2-16,-6 2 0 15,-5 3 0-15,-11 10 4 16,-2 1 0-16,-6 4 2 16,-3 1-2-16,1 4-4 15,-3 5 1-15,0 5-3 0,2 4 0 16,1 9 3-16,1 2 4 16,6 10 8-16,4 2 3 15,8-3 2-15,6 5-2 16,8-8-6-16,1-2-4 15,5-3-7-15,2-6-3 16,6-5 0-16,2-6-43 16,0-5-124-16,5-6 391 0,1-6-224 15</inkml:trace>
  <inkml:trace contextRef="#ctx0" brushRef="#br0" timeOffset="192673.74">11013 13105 1427 0,'0'11'629'0,"-6"3"-310"16,5 5-35-16,1 5-60 15,2 2-54-15,2-1-78 16,-4-1-31-16,6-5-37 16,-2-3-10-16,-1-6-8 15,3-4-2-15,-7-5-1 16,-3-2-2-16,4-5-6 15,-1 5-8-15,1 0-15 16,1-13-10-16,6-13-20 16,12-30 0-16,-4 29 14 15,1-1 11-15,-3 10 27 0,2 5 8 16,-6 6 5-16,3 8 11 16,0 9 22-16,1 3 9 15,0 7 15-15,-2 2-1 0,-1 4-10 16,0-1-8-1,-1-1-13-15,-3-2-9 0,-2-6-11 16,-2-2 3-16,-1-6-65 16,0 2-42-16,0-5-117 15,3 1-2-15,2-5 125 16</inkml:trace>
  <inkml:trace contextRef="#ctx0" brushRef="#br0" timeOffset="192960.29">11297 13257 829 0,'78'-4'558'16,"-62"6"47"-16,3-1-323 15,-4-2-19-15,0-6-110 16,-1-5-49-16,-1-8-54 16,-4-3-20-16,-5-1-12 15,-2 1-2-15,-13 3-3 16,6 5 1-16,-8 4-1 0,0 3-3 15,4 7 10 1,-2-1 3-16,2 6 12 0,-1 4 7 16,7 10-4-16,-1 5-2 15,4 10-9-15,0-1-3 16,4-2-8-16,0-2-3 16,5-8-8-16,4 2-2 0,-1-10-16 15,4-3-62-15,1-11-23 16,5-8 52-16</inkml:trace>
  <inkml:trace contextRef="#ctx0" brushRef="#br0" timeOffset="193236.95">11740 13244 1561 0,'3'20'661'0,"-2"-1"-395"16,-1 2 5-16,0-3-82 15,-2-1-52-15,-1-6-54 16,0 1-24-16,1-6-24 16,0-5-4-16,-1-6-13 15,2 4-7-15,-1 0-9 16,-5-20-3-16,-10-31-3 16,15 23-1-16,7-3-3 15,2 2-1-15,6-2 2 0,4 1-8 16,-1 5-59-16,3 4-45 15,1 9-125-15,0 3-32 16,-1 12 168-16</inkml:trace>
  <inkml:trace contextRef="#ctx0" brushRef="#br0" timeOffset="193624.85">11974 13290 1223 0,'8'1'571'0,"1"-3"-250"16,6-5-94-16,-4-3-90 16,3-3-55-16,-6-7-51 15,-6-3-4-15,-1-4-7 16,-4 0-3-16,-10 3-6 16,4 1 10-16,-12 9 22 15,3 7 5-15,6 12 17 16,-5 7-11-16,11 12-26 15,2 4-11-15,4 5-17 16,8 4 0-16,1 1 2 16,1 2 5-16,8 2 12 15,-2 1 6-15,2-1 18 16,0-2 9-16,-5-5 5 0,3-1-1 16,-15-5-2-16,-5-3-5 15,-16-11-6-15,-4-2-6 16,-7-8-16-16,3-3-3 15,0-4-41-15,3-8-65 16,8-9-151-16,6-1-55 0,11-6 161 16</inkml:trace>
  <inkml:trace contextRef="#ctx0" brushRef="#br0" timeOffset="194276.35">12297 13104 1060 0,'0'0'628'0,"0"6"-14"16,-6 11-328-16,0 5-25 15,0 8-82-15,0 5-49 16,6-3-66-16,4-5-24 16,7-5-25-16,6-6-5 0,3-9-6 15,1-5 0-15,0-7-2 16,-6-3-2-16,-4-8-11 15,-1-1-13-15,2-2-20 16,1-3-6-16,-2-1 6 16,0 2 12-16,-11 5 23 15,-4 5 8-15,3 11 3 16,-11 4 1-16,12 17 0 16,0 3 2-16,-4 10 10 15,7 4 4-15,-7 5 3 16,9 3-1-16,5 5-1 15,4 1-2-15,3-5 8 16,-10-4 2-16,-3-13 4 16,-4-6 9-16,-5-6-1 15,-1-5-2-15,-2-4-7 16,-11-2-9-16,-10-5-9 16,-4-5-4-16,-11-5-5 15,4-7-7-15,5-4-39 16,7-1-23-16,10-6-73 0,7 2-34 15,11 2-76-15,7-5-11 16,12 15 164-16</inkml:trace>
  <inkml:trace contextRef="#ctx0" brushRef="#br0" timeOffset="194846.71">12952 12932 1125 0,'-2'-17'536'0,"-3"4"-165"15,5 3-91-15,-10 8-53 16,-1 2-36-16,-7 12-72 15,-6 6-17-15,-2 12-29 16,-2 5-14-16,9 9-20 16,5 1-11-16,12 2-18 15,9 0-4-15,8-7-5 16,1-4 0-16,9-11 5 16,-2-4-6-16,3-8-119 15,0-5-47-15,6-12 90 16</inkml:trace>
  <inkml:trace contextRef="#ctx0" brushRef="#br0" timeOffset="195195.72">13466 12922 1361 0,'-6'-10'603'0,"-1"-3"-267"16,4 1-101-16,-7-2-43 16,-5 0-42-16,-3 5-60 15,-2 1-21-15,-7 6-34 16,3 2-10-16,2 6-10 16,3 5-2-16,10 9-4 15,2 7-3-15,6 12-1 16,5 6 0-16,4 12 1 15,5 6 0-15,7 3 0 16,-2 2 1-16,2-6 5 16,-1-9 2-16,-2-6 2 15,-5-8-1-15,2-9-6 16,-7-6 8-16,-7-10-55 16,-2-6-49-16,-11-9-119 15,-4-6 184-15,-4-12-22 16</inkml:trace>
  <inkml:trace contextRef="#ctx0" brushRef="#br0" timeOffset="195369.25">13054 13152 1593 0,'4'-3'706'0,"7"-3"-335"16,10-2-157-16,7 1-4 15,6-1-73-15,7-1-43 0,2 2-49 16,3-2-21-16,6 2-2 15,-9 3-23-15,-4 6-136 16,-2 3-58-16,-13 2 101 16</inkml:trace>
  <inkml:trace contextRef="#ctx0" brushRef="#br0" timeOffset="195714.74">13563 12778 1526 0,'-6'0'661'0,"5"-1"-330"16,9 0-129-16,3 0 0 0,12-2-62 15,5 1-44-15,9-3-49 16,-2-2-17-16,0-1-18 16,0 0-2-16,-6 2-33 15,-3 0-55-15,-10 2-130 16,-5 1 414-16,-11 3-205 15</inkml:trace>
  <inkml:trace contextRef="#ctx0" brushRef="#br0" timeOffset="195922.06">13795 12530 1665 0,'-1'6'699'0,"-6"11"-408"15,-4 0-40-15,-1 17-78 16,-3 4-52-16,-1 5-69 16,0 1-20-16,0-4-23 15,0-9 4-15,4-13-53 0,3-6-51 16,3-12-101-16,2-3 382 16,2-10-180-16</inkml:trace>
  <inkml:trace contextRef="#ctx0" brushRef="#br0" timeOffset="196116.37">13620 12559 1246 0,'7'5'643'15,"5"5"-180"-15,6 7-176 16,0 0-18-16,2 8-79 16,0 2-46-16,0 6-63 15,-3-2-23-15,-1-3-37 16,-1-6 1-16,-3-4-63 15,1-3-59-15,-3-5-68 16,-1-3-494-16,-4-4 467 16</inkml:trace>
  <inkml:trace contextRef="#ctx0" brushRef="#br0" timeOffset="196857.72">14071 12840 1350 0,'-88'-32'577'0,"83"28"-280"16,4 1-61-16,11 10-41 15,5 5-33-15,8 10-64 16,1 8-10-16,6 6-12 15,1 4 0-15,-2 1-5 16,-5 0-7-16,-9 6-15 16,-5 5-8-16,-11 5-9 15,-8-2-4-15,-7-1-13 16,-4-9-1-16,-2-4-6 16,-1-5-3-16,0-12-5 15,3-3-22-15,-3-11-67 16,7-5-49-16,1-5-103 15,-2-1-31-15,16-3 170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2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6217,'-45'28'3705,"39"-28"568,4 2-2185,4-1-591,-2-1-49,0 0-488,7 1-184,24 2-223,39 4-161,-25-7-232,3 0-24,-1 0-48,-5-2-24,-3 2-16,-14 3-8,-9 0-720,-8 1-609,-17 2 793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47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10594,'0'0'367,"1"0"-1,0-1 1,0 1-1,-1-1 1,1 1 0,0 0-1,0 0 1,0-1-1,-1 1 1,1 0-1,0 0 1,0 0-1,1 0 1,-1 0-245,0 0 1,-1 1-1,1-1 1,0 0-1,-1 0 1,1 1-1,0-1 1,-1 0-1,1 1 1,-1-1-1,1 0 1,-1 1-1,1-1 1,0 2-1,0 0 37,1 0 0,-1 0 0,1 1-1,-1-1 1,0 0 0,0 1 0,-1-1-1,1 1 1,0 2 0,23 115 2446,19 81-640,25 46-681,-64-233-1271,5 20 109,-8-31-181,0 0 0,-1 0 0,0 0 0,0 0 0,0-1 0,0 1 0,0 0 0,-2 6 0,2-9 8,0 0 0,0 1 0,0-1 1,0 0-1,0 0 0,0 1 0,0-1 0,-1 0 0,1 0 0,0 1 0,0-1 0,0 0 0,0 0 0,-1 0 0,1 1 0,0-1 0,0 0 0,0 0 1,-1 0-1,1 0 0,0 0 0,0 1 0,-1-1 0,1 0 0,0 0 0,-1 0 0,1 0-29,-1 0 0,1 0 0,0 0 0,-1-1 0,1 1 0,-1 0 0,1 0-1,0 0 1,-1-1 0,1 1 0,-1 0 0,1-1 0,0 1 0,0 0 0,-1-1 0,1 1 0,0 0 0,-1-1 0,1 1 0,0-1 0,-12-24-1021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8842,'43'4'7503,"-1"-1"-3759,-1-3-2221,45-4-1,-65 2-1209,5-2 26,0 2-1,0 2 1,29 1-1,-47 2-207,-8-3-133,0 0 0,1 0 1,-1 0-1,0 0 0,0 0 0,0 0 0,0 0 0,0 1 1,0-1-1,0 0 0,0 0 0,0 0 0,0 0 0,0 0 1,0 0-1,0 0 0,0 0 0,0 0 0,0 1 0,0-1 1,0 0-1,0 0 0,0 0 0,0 0 0,0 0 0,0 0 1,0 0-1,0 0 0,0 0 0,0 1 0,0-1 0,0 0 0,0 0 1,-1 0-1,1 0 0,0 0 0,0 0 0,0 0 0,0 0 1,0 0-1,0 0 0,0 0 0,-16 9-1060,7-5-200,-4 2-524,-1-1 719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 8074,'-18'-9'7091,"16"7"-1133,134 4-4570,48-11-1010,28 10-685,-189 0-42,-8 0-439,-11-1 750,0 0 0,0 0-1,0 1 1,0-1 0,-1 0-1,1 0 1,0 0-1,0 0 1,0 0 0,0 0-1,0 0 1,0 0 0,0 0-1,0 0 1,0 0 0,0 1-1,-1-1 1,1 0 0,0 0-1,0 0 1,0 0 0,0 0-1,0 0 1,0 0 0,0 1-1,0-1 1,0 0 0,0 0-1,0 0 1,0 0 0,0 0-1,0 0 1,0 1-1,0-1 1,0 0 0,0 0-1,0 0 1,0 0 0,0 0-1,0 0 1,1 0 0,-1 1-1,0-1 1,0 0 0,0 0-1,0 0 1,0 0 0,0 0-1,0 0 1,0 0 0,0 0-1,0 0 1,1 0 0,-1 1-1,0-1 1,0 0 0,0 0-1,0 0 1,0 0-1,0 0 1,0 0 0,1 0-1,-1 0 1,0 0 0,0 0-1,0 0 1,-13 6-1274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4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7986,'-2'1'496,"0"-1"0,0 1 0,0 0 0,0 0 0,0 0 0,0 0 0,0 1 0,0-1 0,-2 2-1,4-2-361,-1-1-1,1 1 0,0-1 1,-1 1-1,1-1 0,0 1 0,-1 0 1,1-1-1,0 1 0,0 0 1,-1-1-1,1 1 0,0 0 0,0-1 1,0 1-1,0 0 0,0-1 1,0 1-1,0 0 0,0-1 0,0 1 1,0 0-1,1-1 0,-1 1 1,0 0-1,0-1 0,1 1 0,-1 0 1,0-1-1,1 1 0,-1-1 1,0 1-1,1-1 0,0 2 0,1 0 135,1 0 0,-1 0 0,0 0-1,1-1 1,-1 1 0,1-1 0,3 2-1,3 2 197,43 22 1174,38 23-314,-80-44-1267,-1 1 0,-1 0 0,1 0 1,-1 1-1,0 0 0,-1 0 0,7 10 1,-11-12-44,0 0 0,0 0 1,-1-1-1,0 1 0,0 1 0,0-1 1,-1 0-1,0 0 0,0 1 0,0-1 1,-1 0-1,0 1 0,-1-1 1,1 0-1,-1 1 0,0-1 0,-1 0 1,-2 8-1,0-2 1,0 0 1,-1-1-1,-1 1 1,0-1-1,0 0 1,-1 0-1,-1-1 1,-10 12-1,8-13 9,0 0-1,0-1 1,-1 0-1,-17 9 1,-7 5 67,34-21-87,-11 9 16,12-10-19,0 1 0,0-1 0,0 0 0,0 0 0,0 0 0,0 1 0,0-1-1,0 0 1,-1 0 0,1 1 0,0-1 0,0 0 0,0 0 0,0 1 0,0-1 0,1 0-1,-1 0 1,0 1 0,0-1 0,0 0 0,0 0 0,0 1 0,0-1 0,0 0-1,0 0 1,0 0 0,1 1 0,-1-1 0,0 0 0,0 0 0,0 0 0,0 0-1,1 1 1,-1-1 0,0 0 0,0 0 0,0 0 0,1 0 0,-1 0 0,0 0-1,0 1 1,1-1 0,-1 0 0,0 0 0,0 0 0,1 0 0,-1 0 0,0 0 0,21 7 155,0-1 1,0-1 0,37 4 0,66-2 241,-67-6-237,-43 0-115,-6 0-3,1-1 0,-1 0 1,0 0-1,14-3 0,-22 3-55,0 0 1,0 0 0,0 1-1,0-1 1,0 0 0,1 0-1,-1 0 1,0 0 0,0 0-1,0 0 1,0 0 0,0 0-1,0 0 1,0 0-1,0 0 1,0 0 0,1 0-1,-1 0 1,0 0 0,0 0-1,0 0 1,0 0 0,0 0-1,0-1 1,0 1 0,0 0-1,0 0 1,0 0-1,1 0 1,-1 0 0,0 0-1,0 0 1,0 0 0,0 0-1,0 0 1,0 0 0,0 0-1,0 0 1,0-1-1,0 1 1,0 0 0,0 0-1,0 0 1,0 0 0,0 0-1,0 0 1,0 0 0,0 0-1,0 0 1,0-1 0,0 1-1,0 0 1,0 0-1,-7-3-754,-11-4 252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5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177 159 7146,'15'-13'1732,"15"-18"0,-28 29-1417,-1 0 1,0 0-1,0 0 0,0 0 0,-1 0 0,1 0 0,0 0 1,-1 0-1,0-1 0,1 1 0,-1 0 0,0 0 0,0 0 1,0-1-1,0 1 0,0 0 0,-1 0 0,1 0 0,-1-1 1,-1-2-1,1 0 196,0 2-297,0 0 1,0 0 0,-1 0-1,1 0 1,-1 1 0,1-1-1,-1 0 1,0 1 0,0-1-1,-1 1 1,1 0 0,0 0-1,-1-1 1,1 2 0,-1-1-1,0 0 1,1 0 0,-1 1-1,-3-2 1,-1 0-112,0 1 1,0 0-1,1 0 0,-1 1 1,0-1-1,0 1 0,-11 0 1,14 1-91,-1 1 1,1-1-1,-1 0 1,1 1-1,-1 0 1,1 0-1,0 1 1,-1-1-1,1 1 1,0 0-1,0 0 1,0 0-1,0 0 1,0 1-1,1 0 1,-1 0-1,1 0 1,-6 6-1,5-4-14,1 1-1,-1-1 0,1 1 1,0 0-1,0 0 0,1 0 1,0 1-1,0-1 0,0 1 0,1-1 1,0 1-1,-1 9 0,2 8 8,1 0 0,1 1 0,0-1 0,13 44 0,36 91 79,-25-90 32,-5-16 343,25 98-1,-45-147-431,0 1 1,0-1-1,-1 1 0,0-1 0,0 1 0,0 5 0,0-9-23,0 0 0,-1-1 0,1 1 0,0 0-1,0 0 1,-1-1 0,1 1 0,0 0 0,-1-1-1,1 1 1,-1-1 0,1 1 0,0-1-1,-1 1 1,0 0 0,1-1 0,-2 1 0,1 0-11,0-1 0,0 0 0,0 1 0,0-1 0,0 0 0,0 0 0,0 0 1,0 0-1,0 0 0,0 0 0,0 0 0,0 0 0,0 0 0,-1 0 0,-1-1 1,-2-1-317,0 0 1,1 0-1,-1 0 1,-7-5 0,-10-5-992,1 5 538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12411,'14'-2'5393,"3"2"-3241,6 0-375,2-2-217,6 0-720,1-2-264,0 0-368,0 3-112,0-3-224,-2 1-544,-2 2 2601,-4 1-1657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11 196 11907,'3'4'5519,"3"-1"-2925,-5-3-2387,3-1 2891,0-2-2826,4-1-100,1 1-94,0 0 0,0-2 0,0 1 0,-1-1 0,0 0 0,0 0 0,0-1 0,11-12 0,-16 15-68,1-1 0,-1 0 0,0 0 0,0 0 0,0 0 0,-1-1 0,1 1 0,-1-1 0,0 0 0,-1 1 0,1-1 0,1-10 0,-3 12-5,0 1 0,1-1-1,-1 0 1,-1 1 0,1-1 0,0 0 0,-1 1 0,1-1-1,-1 1 1,0-1 0,0 0 0,0 1 0,0 0 0,0-1-1,0 1 1,-1 0 0,1-1 0,-1 1 0,0 0 0,0 0-1,0 0 1,0 1 0,0-1 0,0 0 0,-2-1 0,1 1 0,0 1 0,0-1 0,1 1 0,-1 0 0,0 0 0,0-1 0,0 2 0,0-1 0,0 0 0,0 1 0,-1-1 0,1 1 0,0 0 0,0 0 1,0 0-1,0 1 0,0-1 0,-1 1 0,1 0 0,0 0 0,0 0 0,0 0 0,-4 3 0,3-2-3,0 0 1,1 1-1,0 0 0,0 0 0,0 0 0,0 0 1,0 0-1,0 1 0,1-1 0,0 1 0,-1 0 1,1 0-1,1-1 0,-1 1 0,1 0 1,-1 1-1,0 4 0,0 1 17,1 0 1,0 1-1,0-1 0,1 0 0,0 1 1,1-1-1,0 0 0,1 0 1,3 13-1,-3-17 9,0 1 1,1-1 0,-1 0-1,1 0 1,1 0 0,-1 0-1,1 0 1,0-1-1,1 1 1,-1-1 0,1 0-1,0-1 1,0 1 0,1-1-1,5 4 1,1-1 6,1-1 0,0-1 0,0 0 0,1 0-1,-1-1 1,1-1 0,0-1 0,0 0 0,21 1 0,-30-3 204,0 0 0,0-1-1,0 0 1,6-1 0,18-9 373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6441,'-64'32'3540,"61"-30"-2958,0-1 0,1 0 1,-1 1-1,0-2 0,0 1 1,1 0-1,-1 0 0,0-1 1,-4 1-1,-2 0 3404,9-1-1425,5 1-1506,12 1-834,9 1-67,-1-2 1,30-2-1,-4-3-61,-27 1-63,-1 2-1,39 1 1,-43 7-332,-14-3-674,-5-3 879,-1-1-1,1 0 1,0 0 0,0 1-1,0-1 1,-1 0-1,1 0 1,0 1 0,0-1-1,-1 0 1,1 0 0,0 0-1,0 1 1,-1-1 0,1 0-1,0 0 1,-1 0 0,1 0-1,0 0 1,-1 0 0,1 0-1,0 1 1,-1-1 0,1 0-1,-11 0-2415,-3 2 982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 9794,'-4'-1'4233,"-7"3"-2065,-1 8-327,-7 24-297,-34 36-296,35-33-551,0-7-257,4 0-280,7-6-88,3-10-384,4-2-472,4-12 2600,1-5-1640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9554,'-10'11'4361,"16"7"-1816,-2 3-545,5 9-504,0 0-247,5 0-441,-1 0-168,3-1-256,0-3-128,-2 0-160,2-4-32,-2-4-264,-1 1-368,-1-7-928,-4-4 919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11002,'-6'1'6609,"9"3"-3100,8 2-2791,-2-3-702,0 1 0,14 8 0,-16-8-7,-6-3-5,0-1 0,0 1 0,0-1 0,-1 1-1,1-1 1,0 1 0,0-1 0,-1 1 0,1 0 0,0-1-1,-1 1 1,1 0 0,-1 0 0,1-1 0,-1 1-1,1 2 1,-1-3 3,0 1 0,0 0-1,0 0 1,0-1 0,0 1 0,0 0-1,0-1 1,0 1 0,-1 0-1,1 0 1,0-1 0,-1 1 0,1 0-1,-3 6 30,2-6-29,1 0 0,-1 1-1,0-1 1,0 0 0,0 1 0,0-1-1,0 0 1,0 0 0,0 0 0,0 0-1,-1 0 1,1 0 0,0 0 0,-1 0-1,1 0 1,-1 0 0,1-1 0,-1 1 0,1-1-1,-1 1 1,-1-1 0,-5 2 51,0-1 0,-16 1 0,18-2 7,0 0 66,-10 1 137,15-1-248,1 0 0,0 0 0,0 0 0,0 0 0,-1 0 1,1 0-1,0 0 0,0 0 0,-1 0 0,1 0 0,0 0 0,0 0 0,0 0 0,-1 0 0,1 0 0,0 1 0,0-1 0,0 0 0,0 0 0,-1 0 0,1 0 0,0 0 0,0 1 0,0-1 0,0 0 0,0 0 0,-1 0 0,1 1 0,0-1 0,0 0 0,0 0 0,0 0 0,0 1 0,0-1 0,0 0 0,0 0 0,0 0 0,0 1 0,0-1 0,0 0 0,0 0 0,0 1 0,0-1 0,0 0 0,0 0 0,0 0 0,0 1 0,0-1 0,1 0 0,9 2 463,80 22 431,-85-21-418,-12-8-1655,4 4 249,-5 0 357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4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9914,'20'-3'2343,"0"1"0,1 0-1,22 2 1,-21 1-1800,-1 1 0,1 2 0,-1 0-1,0 1 1,25 9 0,-39-12-431,-1 1 1,0 0-1,0 0 0,0 0 1,0 1-1,-1 0 0,1 0 1,6 7-1,-10-9-76,0 1 1,0-1-1,0 1 1,-1-1-1,1 1 0,-1-1 1,1 1-1,-1 0 1,0 0-1,0 0 0,-1 0 1,1 0-1,0 0 0,-1 0 1,0 0-1,1 0 1,-1 0-1,-1 0 0,1 0 1,-1 5-1,-1-1 3,0 0 0,0-1 1,-1 1-1,0-1 0,0 0 0,0 0 0,-1 0 0,0 0 1,0 0-1,0-1 0,-1 0 0,0 0 0,0 0 0,0 0 0,-1-1 1,1 0-1,-1 0 0,-6 3 0,0-1-24,-1 0 0,1-1 0,-1-1 0,0 0 0,0 0 0,0-2 0,0 1 0,-18 0 0,28-3-710,4-1 193,8-1 37,17-3 1378,9-1-491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8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11835,'-16'9'3795,"9"-5"-2923,-1 0 0,-12 5 1,19-9-774,1 0 0,-1 0 1,0 1-1,1-1 1,-1 0-1,0 0 0,0 0 1,1 0-1,-1 0 0,0 0 1,1 0-1,-1 0 1,0 0-1,1-1 0,-1 1 1,0 0-1,-1-1 1,1 0 1676,4 2 605,6 4-1907,13 9-152,-17-11-290,6 5 51,-1 1 0,0 1-1,15 16 1,-22-22-64,0 0 1,0 0-1,0 0 0,-1 0 1,1 0-1,2 7 0,-4-9-12,-1-1-1,0 1 0,1-1 0,-1 1 0,0 0 1,1-1-1,-1 1 0,0-1 0,0 1 0,0 0 1,-1-1-1,1 1 0,0-1 0,-1 1 0,1-1 1,-1 1-1,1-1 0,-1 1 0,1-1 0,-1 1 1,0-1-1,0 0 0,-2 3 0,-6 4 25,-1 1 0,0-2 0,0 1 0,-1-1 0,0-1 0,-14 7 1,10-9-23,43 5 30,37 7-1,-14-9 85,-6-1 34,-35-4-168,-7-2-18,0 0 0,0 1 0,0-1 0,0 1 0,0 0 0,-1 0 0,1 0 0,0 0 0,-1 0 0,1 1 0,0-1 0,-1 1 0,3 2 0,1 2-729,2 6 302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09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24 10554,'-26'-8'4268,"22"9"-2781,6 4-378,8 16 748,1 2-699,0 0 0,-2 1 0,12 41-1,22 108 561,-43-172-1696,0 0-1,1 0 1,-1 0-1,0-1 1,0 1-1,0 0 1,0 0-1,0 0 1,0 0-1,0 0 1,0-1-1,0 1 1,0 0-1,-1 1 1,1-2-13,0 0 1,0 0 0,-1 0-1,1 0 1,0 0 0,0 0-1,0 1 1,0-1 0,-1 0-1,1 0 1,0 0 0,0 0-1,-1 0 1,1 0 0,0 0-1,0 0 1,0 0 0,-1-1-1,1 1 1,0 0 0,0 0-1,0 0 1,-1 0 0,1 0-1,0 0 1,0 0 0,0 0-1,0 0 1,-1-1 0,1 1-1,0 0 1,0 0 0,0 0-1,-3-3 47,1 1-1,0 0 0,0-1 0,0 1 1,-3-6-1,0-3-18,0 0 0,1 0 0,1 0 0,-3-13 0,-6-48-15,10 51-28,-1-41-1,4 52-3,0 0 1,0 0-1,1 0 0,1 1 0,-1-1 0,6-11 0,-7 18-9,1 0 0,-1 1 0,0 0 0,1-1 0,0 1 0,-1 0 0,1 0 0,0 0 0,0 0 0,0 0 0,0 0 0,1 1 0,-1-1 0,0 1 0,1-1 0,-1 1 0,1 0 0,4-1 0,-4 1-159,1 0 0,0 0 0,0 1-1,-1 0 1,1 0 0,0 0 0,0 0 0,-1 0 0,1 1 0,0 0 0,-1-1 0,1 2 0,-1-1 0,4 2 0,48 25-4325,-25-12 3262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34 184 12259,'11'-3'3728,"21"-9"0,-24 8-3112,0-1 0,1 0-1,6-5 1,-10 6-583,-1 1 0,0-1-1,0 0 1,0 0 0,0-1 0,-1 1 0,1-1 0,-1 1 0,0-1 0,-1 0 0,1-1 0,-1 1 0,0 0 0,2-8 0,-4 11-18,1-1 0,-1 0 0,0 0 0,0 1 1,0-1-1,0 0 0,0 1 0,-1-1 1,1 0-1,-1 0 0,0 1 0,0-1 1,0 1-1,0-1 0,0 1 0,0-1 0,-3-3 1,2 4-4,1 1 0,0-1 0,-1 1 0,1 0 1,-1-1-1,0 1 0,1 0 0,-1 0 0,0 0 0,0 0 1,0 0-1,0 1 0,0-1 0,1 1 0,-1-1 1,0 1-1,0 0 0,-1-1 0,1 1 0,0 0 0,0 0 1,0 1-1,0-1 0,0 0 0,-3 2 0,-2-1 42,1 1 0,0 1-1,0-1 1,0 1-1,0 0 1,1 1 0,-1-1-1,1 1 1,0 0 0,0 1-1,0-1 1,1 1 0,-1 0-1,1 0 1,-4 6-1,5-7 6,1 0 0,0 1 0,0-1-1,1 0 1,-1 1 0,1-1-1,0 1 1,0 0 0,0-1 0,0 1-1,1 0 1,0-1 0,0 1-1,0 0 1,1 0 0,0-1 0,0 1-1,0-1 1,0 1 0,1-1-1,-1 1 1,4 4 0,-1-2 6,1 0 1,0 0-1,0 0 0,0-1 1,1 0-1,0 0 1,0 0-1,1-1 1,0 0-1,-1 0 0,2-1 1,8 4-1,-3-1-44,0-2 0,0 0 0,1 0 0,0-1-1,0-1 1,19 2 0,-14-4 338,-1 0-1,31-4 1,5-2 160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4 6137,'0'0'98,"0"0"1,1 0-1,-1 0 0,0 0 0,0 0 0,0 0 0,0 0 1,0 0-1,0 0 0,0 0 0,0-1 0,0 1 0,0 0 0,0 0 1,0 0-1,0 0 0,0 0 0,0 0 0,0 0 0,0 0 0,1-1 1,-1 1-1,0 0 0,0 0 0,0 0 0,0 0 0,0 0 1,-1 0-1,1 0 0,0 0 0,0-1 0,0 1 0,0 0 0,0 0 1,0 0-1,0 0 0,0 0 0,0 0 0,0 0 0,0 0 1,0 0-1,0-1 0,0 1 0,0 0 0,0 0 0,0 0 0,-1 0 1,-6 2 2423,-14 8-776,16-8-1256,-123 57 3488,105-49-3491,11-5-248,-33 16 576,41-19-723,0 1 0,0-1 0,0 1 0,1 0 0,-1 0 0,1 0 0,0 1 0,-4 3 0,6-6-59,0 1 1,1-1-1,-1 1 1,0-1-1,0 1 0,1 0 1,-1-1-1,0 1 0,1 0 1,0 0-1,-1-1 1,1 1-1,0 0 0,0 0 1,0-1-1,0 1 0,1 3 1,0-2 4,0-1 0,0 1 0,0 0 0,0-1 0,0 0 0,1 1 0,-1-1 0,1 0 0,0 0 0,3 3 1,1 1 35,0-1 1,0-1 0,1 1 0,0-1-1,-1 0 1,2-1 0,7 4 0,0-2-118,0-1 0,1 0 0,-1-1 0,1-1 0,0 0 1,18-1-1,-31-1-1982,-3 2-1746,-5-2 1546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9634,'2'13'4273,"18"-5"-1712,6-3-473,2 1-152,-1-6-207,-2 0-593,0 0-256,-5 2-456,-1-2-168,-4 0-232,-6 0-408,-2 0-920,-3 0-1569,-4 0 1753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4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48 10346,'-39'-35'4092,"25"23"-1122,13 11-1310,2 1-154,9 1-34,160 10 1368,-27-2-2546,-121-8-320,4-1-260,41 6 1,-67-6 229,0 0 1,1 0-1,-1 0 1,0 0-1,0 0 1,1 0 0,-1 0-1,0 0 1,0 0-1,1 1 1,-1-1-1,0 0 1,0 0-1,0 0 1,1 0 0,-1 0-1,0 0 1,0 1-1,0-1 1,0 0-1,1 0 1,-1 0 0,0 0-1,0 1 1,0-1-1,-3 4-1804,-13 2-1276,-7 0 1587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8386,'0'0'181,"-1"0"0,1 0 1,-1 0-1,1 0 0,0 0 0,-1 0 0,1 0 1,0 0-1,-1 0 0,1 0 0,0 0 1,-1 0-1,1 0 0,0 0 0,-1 1 1,1-1-1,0 0 0,-1 0 0,1 0 1,0 0-1,-1 1 0,1-1 0,0 0 1,0 0-1,-1 1 0,1-1 0,0 0 1,-1 1-1,1 0 29,0-1 0,1 1 0,-1-1 0,0 1-1,0-1 1,0 1 0,0-1 0,1 1 0,-1-1 0,0 0 0,0 1 0,1-1 0,-1 1 0,0-1 0,1 1 0,0 0 0,3 2 512,0 0 1,0 1 0,6 3 0,94 42 2637,-75-37-3041,-1 1 0,-1 1 0,28 19 1,-50-28-288,1-1 1,0 1 0,-1 0 0,0 1-1,0-1 1,-1 1 0,1 0 0,5 11 0,-8-13-21,0 0 1,0 1 0,-1-1-1,1 1 1,-1-1-1,0 1 1,-1-1 0,1 1-1,-1-1 1,1 1 0,-1 0-1,-1-1 1,1 1 0,-1-1-1,-1 8 1,-1-5-1,1-1-1,-1 1 1,0-1-1,-1 0 1,1 0-1,-1 0 1,0-1 0,-1 1-1,1-1 1,-1 0-1,0 0 1,-1-1-1,1 1 1,-10 5-1,-7 2 18,0 0 0,-42 14-1,30-12-6,31-13-19,1-1-1,0 1-1,1 0 0,-1-1 0,0 1 0,1 0 0,-1 0 0,1 0 0,0 0 0,-1 0 0,1 0 0,-2 3 0,2-4-1,1 0 0,0 1-1,0-1 1,0 0 0,1 0-1,-1 1 1,0-1 0,0 0-1,0 0 1,0 1 0,0-1-1,0 0 1,0 1-1,0-1 1,0 0 0,1 0-1,-1 0 1,0 1 0,0-1-1,0 0 1,1 0 0,-1 0-1,0 1 1,0-1 0,0 0-1,1 0 1,-1 0-1,0 0 1,0 0 0,1 1-1,-1-1 1,0 0 0,0 0-1,1 0 1,-1 0 0,0 0-1,1 0 1,-1 0 0,0 0-1,0 0 1,1 0 0,0 0-2,20 3 0,-1-1 0,1-1-1,28-1 1,-27-1 6,12 1 16,0-2 0,0-2 0,46-10 0,-73 12-11,-3 0-72,0 1 0,0 0 0,1 0 0,-1 0 0,0 1 0,1 0 0,-1-1 0,0 2 0,7-1 0,-6 5 1139,1 4-645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5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6825,'0'1'384,"0"0"0,0 0 0,0 1 0,0-1 0,0 0 0,0 0 0,1 1 0,-1-1 0,0 0 0,1 0-1,-1 0 1,1 0 0,-1 1 0,1-1 0,1 1 0,-1-1-97,1 0 0,-1 0-1,0 0 1,1 0 0,-1 0 0,1 0 0,-1-1 0,1 1 0,-1-1-1,1 1 1,-1-1 0,3 1 0,2 0-40,0-1 0,0 0 0,0 0 0,0 0 0,0-1 0,0 1 0,0-2 0,0 1 0,0 0 0,0-1 0,-1 0 0,1-1 0,5-2-1,7-6-6,0 1 0,23-21 0,-37 28-199,0 0 0,-1 0 0,1-1 0,-1 0 0,0 0 0,0 0 1,0 0-1,3-5 0,-6 7-25,1 1 1,0-1-1,0 1 1,-1-1 0,1 0-1,-1 1 1,0-1-1,1 0 1,-1 1 0,0-1-1,0 0 1,0 1-1,0-1 1,0 0-1,-1 1 1,1-1 0,0 0-1,-1 1 1,1-1-1,-1 1 1,0-1 0,1 0-1,-1 1 1,0 0-1,0-1 1,0 1-1,0-1 1,-2 0 0,1 0 6,-1 0 1,0 0-1,1 1 0,-1-1 1,0 1-1,0-1 1,0 1-1,0 0 1,0 1-1,0-1 1,-1 0-1,1 1 1,0 0-1,0 0 0,-4 0 1,-1 0 48,0 0-1,0 1 1,1 0 0,-1 1-1,-8 2 1,14-3-25,-1 1 0,0-1 0,1 0 0,-1 1 0,1-1 0,0 1 1,-1 0-1,1 0 0,0 0 0,0 0 0,0 0 0,1 0 0,-1 1 0,0-1 0,1 1 0,-1-1 0,1 1 0,0-1 0,0 1 0,0 0 0,0 0 0,1-1 0,-1 1 0,0 4 1,1-1 0,-1 0 1,1 0 0,0 0-1,1 0 1,-1 0 0,1 1 0,1-1-1,-1 0 1,1 0 0,3 8 0,-2-9-17,0 1 0,1 0 0,-1-1 0,1 0 1,0 0-1,1 0 0,-1 0 0,1-1 1,0 0-1,0 0 0,0 0 0,1 0 1,-1-1-1,1 0 0,0 0 0,0-1 1,9 3-1,-7-2-215,0-1 1,0-1 0,0 1-1,1-2 1,-1 1 0,0-1-1,1 0 1,-1-1 0,0 0-1,1 0 1,-1 0 0,0-1-1,10-4 1,25-13-747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9994,'0'0'197,"0"0"0,0 0 0,0 0-1,1-1 1,-1 1 0,0 0 0,0 0 0,0 0-1,1 0 1,-1 0 0,0 0 0,0 0 0,0 0-1,1 0 1,-1 0 0,0 0 0,0 0 0,1 0-1,-1 0 1,0 0 0,0 0 0,0 0 0,1 0-1,-1 0 1,0 0 0,0 0 0,1 0 0,-1 0-1,7 6 2066,2 9-840,-8-14-1147,8 18 714,-1 1 0,-1 0 0,6 30 0,-6-25-440,15 40 1,-18-56-456,-3-4-51,1-1-1,0 1 1,0-1-1,0 0 1,1 0 0,-1 0-1,1 0 1,4 4-1,-7-8-40,0 0 1,0 0-1,0 0 0,0 0 0,0-1 1,0 1-1,0 0 0,0 0 1,0 0-1,0 0 0,0 0 0,0 0 1,0 0-1,0 0 0,0 0 0,0 0 1,0 0-1,0 0 0,0 0 1,0-1-1,0 1 0,0 0 0,0 0 1,0 0-1,1 0 0,-1 0 0,0 0 1,0 0-1,0 0 0,0 0 1,0 0-1,0 0 0,0 0 0,0 0 1,0 0-1,0 0 0,0 0 1,0 0-1,0 0 0,0 0 0,1 0 1,-1 0-1,0 0 0,0 0 0,0 0 1,0 0-1,0 0 0,0 0 1,0 0-1,0 0 0,0 0 0,0 0 1,0 0-1,0 0 0,0 0 0,1 0 1,-1 0-1,0 0 0,0 0 1,0 0-1,0 0 0,0 0 0,0 0 1,0 1-1,0-1 0,0 0 0,-2-8 82,-20-53 9,-11-37 98,30 87-177,0-1 1,2 1 0,-1-1-1,1 1 1,1-1-1,1-19 1,0 27-16,-1 0 0,1 0 1,0 0-1,1 0 0,-1 0 1,0 0-1,1 1 0,0-1 1,0 1-1,0-1 0,0 1 1,1 0-1,-1 0 0,7-6 1,-3 5-2,0 0 0,0-1 0,0 2 1,1-1-1,-1 1 0,1 0 0,10-3 0,85-21-291,-101 27 200,1-1 0,-1 1-1,1 0 1,-1-1 0,1 1-1,-1 0 1,1 0 0,-1 0 0,1 0-1,-1 0 1,1 0 0,-1 1 0,0-1-1,1 0 1,-1 1 0,3 0-1,4 6-491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1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23 218 10930,'14'-2'3336,"-4"0"-1462,1 0-1,16-6 1,-23 7-1711,0-1 1,0 0 0,-1 0 0,1 0 0,-1-1 0,0 1-1,0-1 1,1 1 0,-2-1 0,5-5 0,-1 0-109,-1-1 1,0 1 0,0-1 0,-1 0-1,0 0 1,-1 0 0,0-1 0,-1 0 0,1 1-1,0-19 1,-2 26-47,-1 0 0,0 0 0,0 0 0,0 0 0,0 0 0,-1 0 0,1 0 0,-1 0 1,1 0-1,-1 0 0,1 0 0,-1 1 0,0-1 0,0 0 0,0 0 0,0 1 0,0-1 0,0 0 0,-1 1 0,1 0 0,0-1 0,-1 1 0,1 0 0,-1-1 0,1 1 0,-1 0 0,0 0 0,-3-1 0,0 0 40,0 1 0,0 0 0,0 0 0,0 0 0,-1 1 0,1 0-1,0 0 1,0 0 0,-10 2 0,11-1 12,0-1 1,0 1-1,1 0 0,-1 1 0,0-1 1,1 1-1,-1-1 0,1 1 1,-1 0-1,1 1 0,0-1 1,0 0-1,0 1 0,0 0 0,0-1 1,1 1-1,-1 1 0,1-1 1,0 0-1,0 0 0,0 1 1,0-1-1,1 1 0,-1 0 0,1-1 1,0 1-1,0 0 0,-1 6 1,2-5-4,-1 0 1,1 0-1,-1 0 1,1 0-1,1 0 1,-1 0-1,1 0 1,0 0-1,0 0 1,0 0-1,1 0 1,0 0-1,0-1 1,0 1-1,0-1 1,1 1-1,0-1 1,0 0-1,0 0 1,0 0-1,1-1 1,6 7-1,3 1 31,1-1 0,1 0 0,0-1 0,0-1-1,0 0 1,1-1 0,0-1 0,0-1 0,1 0 0,0 0-1,0-2 1,0 0 0,0-1 0,0-1 0,1-1 0,-1 0-1,21-4 1,-1-2 358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4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 10234,'-1'-6'5161,"-7"7"-112,5 0-4465,2 1-55,0-2-545,-1 0-713,1 0 441</inkml:trace>
  <inkml:trace contextRef="#ctx0" brushRef="#br0" timeOffset="1">1 223 11266,'4'8'4601,"1"-4"-2616,4-2-193,-2-2-151,1 0-449,0-2-688,-4-1-208,1-1-352,-1-1-584,-5 3 440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26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5705,'-6'0'10584,"-2"2"-6600,8-2-3954,-1 0 0,1 0 1,0 0-1,0 0 1,0 0-1,-1 0 1,1 0-1,0 0 1,0 0-1,0 1 1,0-1-1,-1 0 0,1 0 1,0 0-1,0 0 1,0 0-1,0 0 1,-1 1-1,1-1 1,0 0-1,0 0 0,0 0 1,0 0-1,0 1 1,0-1-1,0 0 1,0 0-1,0 0 1,0 1-1,0-1 1,0 0-1,-1 0 0,1 0 1,0 1-1,1-1 1,-1 0-1,0 0 1,0 0-1,0 1 1,0-1-1,0 0 0,0 0 1,0 0-1,0 1 1,0-1-1,0 0 1,0 0-1,0 0 1,1 0-1,-1 1 1,0-1-1,0 0 0,0 0 1,0 0-1,0 0 1,1 0-1,-1 1 1,0-1-1,0 0 1,0 0-1,1 0 0,-1 0 1,0 0-1,0 0 1,0 0-1,1 0 1,0 1-1,1 0 0,-1 0 0,1-1-1,0 1 1,-1 0 0,1-1 0,0 1 0,-1-1 0,1 0 0,0 0 0,3 1 0,-1-1-13,0 0 1,0 1-1,0 0 1,5 1 0,11 7 25,-15-7-34,0 1 1,0-1-1,0 0 0,0 0 0,0-1 0,1 0 0,-1 0 0,0 0 0,0 0 1,1-1-1,10 0 0,39-9-441,-21 2-2712,-29 6 2043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2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9722,'0'12'4233,"12"-5"-2041,3-3-119,6-3-361,2 2-287,5 0-561,0-3-224,-3 0-304,-1-2-104,-7-6-128,4 2-24,-3 0-304,-6-2-504,-8 4 440,2 4-40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2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60 7522,'0'-5'8174,"-1"0"-3394,0 4-4667,1 1 0,0-1 1,0 1-1,0-1 0,-1 0 0,1 1 0,0-1 1,0 1-1,0-1 0,0 1 0,0-1 1,0 0-1,0 1 0,0-1 0,1 1 0,-1-1 1,0 0-1,0 1 0,0-1 0,1 1 1,-1-1-1,0 1 0,1-1 0,-1 1 0,0-1 1,1 1-1,-1 0 0,0-1 0,1 1 1,-1-1-1,1 1 0,-1 0 0,1-1 0,-1 1 1,1-1-1,21-9 184,-15 7-255,1-1-7,-1 2 1,1-1 0,0 1-1,0 0 1,0 0 0,0 1-1,12-1 1,196 7 130,-148-3-141,-53-1-37,-1-1-141,-1 0 0,1 1 1,17 5-1,-24-3-1053,-9-1-841,-9 1-620,-7-2 975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2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 7770,'-4'-14'12729,"4"14"-12605,-1 0-1,1 0 1,0-1-1,0 1 1,0 0-1,0 0 1,0 0-1,0-1 1,0 1-1,0 0 1,0 0-1,0 0 1,0-1-1,0 1 1,0 0-1,0 0 1,1 0 0,-1-1-1,0 1 1,0 0-1,0 0 1,0 0-1,0 0 1,0-1-1,0 1 1,0 0-1,1 0 1,-1 0-1,0 0 1,0 0-1,0-1 1,0 1-1,1 0 1,-1 0 0,0 0-1,0 0 1,0 0-1,1 0 1,-1 0-1,10 4-528,-9-3 607,10 6-200,0 0 0,-1 0 0,9 10 0,-11-10 0,1 0 0,0-1-1,0 1 1,19 8-1,-17-9 5,0 0-1,-1 0 0,1 2 1,-1-1-1,0 1 1,14 16-1,-20-20-4,0 1 0,0 0 0,-1 1 0,0-1 0,0 0 0,0 1 0,0 0 1,-1 0-1,0 0 0,-1 0 0,1 0 0,-1 0 0,0 0 0,0 0 0,-1 10 0,0-12 1,-1 1 0,1-1 0,-1 1 0,0-1-1,0 1 1,-1-1 0,1 0 0,-1 1 0,0-1 0,-5 7 0,3-5 3,-1 0 1,0 0-1,-1 0 1,1 0-1,-12 7 1,-1 0 12,-1-1 1,-1-2-1,-28 13 1,36-18-11,8-4-4,1 0 0,-1 0 0,1 1 0,0 0 0,-1 0 0,1 0 0,0 0 0,0 0 0,0 0 0,0 1 0,-3 3 0,6-5-2,-1-1 0,1 1 0,-1 0 0,1-1 0,0 1 0,-1 0 0,1 0 0,0-1 0,-1 1 0,1 0 0,0 0 0,0-1 0,0 1 0,0 0 1,0 0-1,0 0 0,0-1 0,0 1 0,0 0 0,0 0 0,0 0 0,0-1 0,1 1 0,-1 1 0,1-1 5,0 0 0,0 1 0,0-1 0,0 0 0,0 0 0,0 1 0,1-1 1,-1 0-1,0 0 0,0 0 0,3 0 0,2 3 20,1-1 1,0 0-1,0-1 1,7 3 0,18 1 99,61 6 1,17 2 201,-45 4-95,-58-18-997,-14-3-723,-7 2 233,-5 7 456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29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13 215 9554,'-1'0'394,"0"1"1,0-1-1,1 1 1,-1-1-1,0 1 0,0 0 1,1-1-1,-1 1 0,0 0 1,1 0-1,-1-1 0,0 1 1,1 0-1,-1 0 1,1 0-1,0 0 0,-1 0 1,1 0-1,0 0 0,0 0 1,-1-1-1,1 3 0,0-3-279,0 1 0,0 0 0,0-1 0,0 1-1,1 0 1,-1 0 0,0-1 0,0 1-1,1 0 1,-1-1 0,0 1 0,1 0-1,-1-1 1,1 1 0,-1-1 0,1 1-1,-1-1 1,1 1 0,-1-1 0,1 1-1,-1-1 1,1 1 0,0-1 0,-1 1-1,1-1 1,0 0 0,-1 0 0,1 1-1,0-1 1,-1 0 0,2 0 0,1 0-51,0 0 1,0 0-1,0 0 0,-1 0 1,1-1-1,0 1 0,-1-1 1,1 0-1,0 0 1,-1 0-1,1 0 0,-1-1 1,1 1-1,2-2 1,5-3-11,5-2-48,-1-1 1,0 0-1,0-1 1,16-15-1,-22 17-62,0 0 0,0-1 0,-1 0-1,0 0 1,-1-1 0,1 1 0,5-14 0,-11 18 23,1 1 0,0 0 0,-1-1 1,0 1-1,0-1 0,0-5 1,-1 8 29,0 1 1,0-1 0,0 0-1,0 1 1,0-1-1,-1 1 1,1-1 0,0 1-1,-1-1 1,1 1 0,-1-1-1,0 1 1,0-1-1,1 1 1,-1 0 0,0 0-1,0-1 1,0 1 0,0 0-1,-3-2 1,1 1 9,0 0 1,0 0-1,-1 1 0,1-1 1,-1 1-1,1 0 1,-1 0-1,0 0 0,-5-1 1,0 1 18,1 1-1,0 0 1,-11 1 0,15-1 4,0 1 1,0-1-1,0 1 0,0 0 0,1 1 0,-1-1 0,0 1 1,0-1-1,1 1 0,-1 0 0,1 0 0,-6 5 0,6-3 44,-1-1 0,1 1 0,0 0-1,0 0 1,1 0 0,-1 0-1,1 1 1,0-1 0,0 1-1,-2 5 1,1 0 95,0 0 0,1 1 0,0-1-1,0 1 1,1 0 0,0-1 0,2 19 0,0-24-127,-1 0 0,1 0 0,1 0 0,-1 0 0,1 0 0,-1-1 1,1 1-1,1-1 0,-1 1 0,1-1 0,-1 0 0,1 0 0,0 0 1,1 0-1,-1 0 0,1-1 0,0 1 0,7 4 0,-1-3-8,0 0 0,1 0 0,-1-1 0,1-1 0,0 0 0,19 3 0,-21-4-36,58 6-1123,-40-6 723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2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13 7202,'0'-1'386,"-1"0"0,1 0 1,-1 0-1,0 1 0,1-1 1,-1 0-1,0 0 0,0 1 1,0-1-1,1 0 1,-1 1-1,0-1 0,0 1 1,0-1-1,0 1 0,0-1 1,-2 0-1,1 1-97,1 0-1,-1 0 1,1 0-1,-1 0 1,0 1-1,1-1 1,-1 0-1,1 1 1,-1-1-1,1 1 1,-1-1-1,-2 2 0,-4 4 225,0-1 0,0 1 0,1 0-1,0 1 1,0 0 0,-10 13-1,5-5-300,0 1-1,2 1 1,0 0 0,0 0-1,2 1 1,0 0-1,1 0 1,-8 30 0,10-20-137,0-1 0,1 1 0,2 0 0,1-1 0,3 43 0,1-50-44,0 1 0,1-1 0,2 1 0,0-1-1,1-1 1,1 1 0,0-1 0,2-1 0,0 1-1,23 28 1,-27-38-25,1 0-1,12 11 1,-17-18-120,0 0 0,1 0 1,-1 0-1,0 0 0,1-1 1,0 1-1,-1-1 0,1 0 1,0 0-1,-1 0 0,1 0 1,0 0-1,0 0 0,3 0 1,8-1-503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11466,'2'2'803,"-1"1"0,1-1 1,-1 1-1,0-1 0,0 1 0,0-1 0,0 1 0,-1 0 0,1 0 0,0 3 0,-2 28 1225,0-26-1694,1 0 0,1 16 0,1-14-150,1 1 0,7 18 0,2 7 30,-10-29-166,0 1 1,0-1 0,1 0-1,0 0 1,1 0-1,5 9 1,-8-14-37,1 0-1,-1-1 1,1 1 0,-1 0 0,1 0 0,0-1-1,-1 1 1,1-1 0,0 1 0,0-1 0,0 0-1,0 0 1,0 0 0,0 0 0,0 0 0,1 0-1,-1-1 1,0 1 0,0-1 0,1 0-1,-1 1 1,0-1 0,1 0 0,2-1 0,-3 1-8,0-1 0,0 1 1,0-1-1,-1 0 0,1 0 1,0 0-1,-1 0 0,1 0 1,-1 0-1,1-1 0,-1 1 1,3-3-1,12-18-42,-8 8-19,-1-1 1,0 0-1,-1 0 0,4-16 0,-7 21 55,0 0-10,-2 21 10,-1 0 32,1 0 0,0 0 0,0-1 0,1 1 1,0 0-1,1 0 0,6 13 0,-8-21-2,0 0-1,1 0 1,0 1 0,-1-1 0,1 0 0,1 0 0,-1-1-1,0 1 1,1 0 0,-1-1 0,1 0 0,0 1 0,0-1-1,0 0 1,0 0 0,0 0 0,0-1 0,0 1 0,1-1-1,-1 0 1,0 0 0,1 0 0,-1 0 0,1-1 0,7 1-1,-9-1 4,1 0 0,0 0-1,0-1 1,0 1-1,0-1 1,0 1 0,0-1-1,0 0 1,-1 0-1,1 0 1,0-1 0,-1 1-1,1-1 1,-1 1-1,0-1 1,1 0 0,2-3-1,-2 1 5,0 1-1,0-2 0,-1 1 1,1 0-1,-1 0 1,0-1-1,0 1 0,0-1 1,1-9-1,1-7 38,-1-1 0,0-30-1,0-2-712,-3 50-56,1 1 0,-1-1 0,0 1 0,-1-8 0,0 10-1594,0 3 14,-4 14-205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0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12923,'2'1'607,"-1"0"1,0-1 0,0 1-1,0-1 1,1 1-1,-1-1 1,0 0 0,1 0-1,-1 0 1,3 1-1,-3-2-240,1 1 0,0 0 0,0 0 0,-1-1 0,1 1 0,0-1 0,1 0 0,2-2-110,0 0 0,0 0 0,8-8-1,-8 7 52,6-5-229,-1 0 1,1-1-1,-2 0 0,1-1 1,12-20-1,-19 28-79,-1-1 0,0 0 0,0-1-1,0 1 1,0 0 0,-1-1 0,1 1 0,-1-1 0,0 1 0,-1-1 0,1 1 0,-1-1-1,0 0 1,0 1 0,0-1 0,-1 0 0,1 1 0,-1-1 0,0 1 0,-3-9 0,3 12 0,0-1 0,0 1 1,0-1-1,0 1 0,0 0 1,0-1-1,0 1 0,0 0 1,0 0-1,0 0 1,-1 0-1,1 0 0,0 0 1,-1 0-1,1 0 0,-1 1 1,1-1-1,-1 0 0,1 1 1,-1-1-1,0 1 0,1 0 1,-1-1-1,1 1 1,-1 0-1,0 0 0,1 0 1,-1 0-1,-2 1 0,1-1 18,0 1-1,0 0 1,0 0-1,0 0 0,1 0 1,-1 0-1,0 1 1,1-1-1,-1 1 0,1-1 1,-1 1-1,1 0 1,0 0-1,0 0 0,0 0 1,-2 3-1,1 1 67,0 0 1,0 0-1,0-1 0,1 2 0,0-1 0,0 0 0,1 0 0,-1 8 0,1-5 39,0 1-1,1-1 0,0 0 1,1 0-1,1 12 0,0-14-50,-1 0-1,1 0 0,1-1 1,-1 1-1,1-1 0,0 1 1,1-1-1,-1 0 0,1 0 1,0 0-1,10 10 1,-9-12-64,0 0 0,0 0 1,0 0-1,0-1 1,1 0-1,-1 0 1,1 0-1,0-1 1,0 0-1,0 0 1,0 0-1,0-1 1,12 2-1,-5-3 71,1 1 1,0-2-1,21-2 1,-1-5 149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14355,'0'3'5785,"0"-6"-3408,9 6-1017,4-3-48,9 2-303,7 2-273,5-4-448,2 3-112,2-5-88,-1 2-32,-7 0-152,0 0-240,-8 0-856,-12 0-537,-13-6 1009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10186,'3'7'4729,"2"5"-1840,2 5-273,-5 12-671,6 6-369,2 6-656,-5-2-232,3-5-263,0-2-97,0-8-168,-3-1-64,2-8-96,-4-5-384,-1-5-1009,1 1-447,5-2 960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8122,'1'13'5768,"5"5"-3526,0 1-1158,3 33 570,-5-29-1121,0 0 0,10 26 0,-12-43-447,1 1 1,-1-1-1,1 0 1,1 0-1,-1 0 0,1 0 1,0-1-1,1 1 1,-1-1-1,1 0 1,10 8-1,-14-12-82,-1-1 0,1 0 0,-1 1-1,1-1 1,0 1 0,-1-1 0,1 0 0,0 0 0,-1 0 0,1 1 0,-1-1-1,1 0 1,0 0 0,-1 0 0,1 0 0,0 0 0,-1 0 0,1 0 0,0 0-1,-1 0 1,1 0 0,0 0 0,-1-1 0,1 1 0,0 0 0,-1 0 0,1-1-1,-1 1 1,1 0 0,0-1 0,-1 1 0,1-1 0,-1 1 0,1-1 0,-1 1-1,1-1 1,0 0 0,1-3 1,0 1 0,1-1 0,-1 0-1,2-7 1,-2 7 0,8-23 2,-6 16 20,0 0 1,12-20-1,-16 30-25,0 1-1,0 0 0,0 0 0,0-1 0,1 1 0,-1 0 1,0 0-1,0-1 0,0 1 0,0 0 0,0 0 1,1 0-1,-1-1 0,0 1 0,0 0 0,0 0 0,1 0 1,-1 0-1,0-1 0,0 1 0,1 0 0,-1 0 1,0 0-1,0 0 0,1 0 0,-1 0 0,0 0 0,0 0 1,1 0-1,-1 0 0,0 0 0,0 0 0,1 0 1,-1 0-1,0 0 0,1 0 0,-1 0 0,0 0 0,0 0 1,1 0-1,-1 0 0,0 0 0,0 1 0,1-1 1,-1 0-1,0 0 0,0 0 0,0 0 0,1 1 1,-1-1-1,0 0 0,0 0 0,0 0 0,0 1 0,1-1 1,-1 0-1,8 19 98,-6-12-42,1-1 55,0 1-1,0-1 0,0 0 0,1-1 1,-1 1-1,1-1 0,1 1 0,9 8 0,-11-11-32,1 0 0,-1-1 0,1 0 0,0 0 0,0 0 0,0 0 0,0 0-1,0-1 1,0 1 0,0-1 0,0 0 0,1-1 0,-1 1 0,0-1 0,6 0 0,-4 0 15,1 0 0,-1-1 0,0 0 0,0 0 1,0-1-1,0 1 0,0-1 0,0-1 0,8-3 1,-10 3-56,0 0 1,-1 1 0,1-1 0,0 0 0,-1-1 0,0 1 0,0-1 0,0 1-1,0-1 1,0 0 0,-1 0 0,0 0 0,3-5 0,1-8 5,-1-1-1,7-33 1,-4 13-32,-6 29-30,11-57 22,-12 60-110,-1 0 1,0 0 0,0 0-1,0 0 1,0 0 0,-1 0-1,0 0 1,-3-10 0,4 16 43,0-1 0,0 1 1,0-1-1,-1 1 0,1-1 1,0 1-1,0 0 0,0-1 1,-1 1-1,1-1 0,0 1 1,-1-1-1,1 1 0,0 0 1,-1-1-1,1 1 0,0 0 1,-1-1-1,1 1 1,-1 0-1,1 0 0,-1-1 1,1 1-1,0 0 0,-1 0 1,1 0-1,-1-1 0,1 1 1,-1 0-1,0 0 0,0 0-63,0 1-1,1-1 1,-1 0 0,1 1-1,-1-1 1,0 0-1,1 1 1,-1-1 0,1 1-1,-1-1 1,1 0-1,0 1 1,-1-1 0,1 1-1,-1 0 1,1-1-1,0 1 1,0-1 0,-1 1-1,1 1 1,-6 15-1046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244 107 7514,'1'-4'749,"1"0"-1,-1 0 1,0 0 0,0 0 0,-1 0 0,1 0 0,-1 0 0,0 0 0,0 0 0,-1-6 0,1 7-478,-1 1 0,0-1 0,0 1 0,0 0 1,0-1-1,0 1 0,0 0 0,-1 0 1,1 0-1,-1 0 0,1 0 0,-1 0 1,0 0-1,0 0 0,0 1 0,0-1 1,-4-2-1,1 1-126,-1 1 0,0 0 0,0 0 0,0 0 0,0 0 0,0 1 0,0 0 0,0 0 0,0 1 0,-1 0 0,1 0 0,0 0 0,0 1 0,0 0 0,0 0 0,-8 2 0,6 0-118,0-1 0,0 1-1,0 0 1,1 1 0,-1 0 0,1 0-1,0 0 1,0 1 0,1 0-1,-1 1 1,-8 10 0,13-15-24,0 1 1,1 0-1,0 0 1,-1 1-1,1-1 0,0 0 1,0 0-1,0 0 1,1 1-1,-1-1 1,0 0-1,1 1 1,0-1-1,-1 1 1,1-1-1,0 1 1,0-1-1,0 0 1,1 1-1,-1-1 0,1 1 1,-1-1-1,1 0 1,0 1-1,0-1 1,0 0-1,0 0 1,0 0-1,0 1 1,0-1-1,1 0 1,-1-1-1,1 1 1,2 2-1,4 2 4,-1 0 1,1-1-1,0 0 1,0 0-1,0-1 1,18 7-1,-2-3 0,30 5-1,-44-11-3,-1-1 0,1 0 0,11-1 0,11 1 64,-36 0-47,-1 0-1,1 0 1,0 0 0,0 0 0,-4 2-1,-2 0-1,2 0-5,0 1-1,0-1 0,0 1 1,0 1-1,-13 9 1,17-11-6,1 0 0,-1 0 0,1 0 0,-1 1 0,1-1 0,0 1 0,1 0 0,-1 0 0,1 0 0,0 0 0,-1 1-1,-1 6 1,4-10 6,-1 1-1,1-1 1,0 1-1,-1-1 0,1 1 1,0-1-1,0 0 0,0 1 1,0-1-1,0 1 0,0-1 1,1 1-1,-1-1 0,0 1 1,1-1-1,-1 0 1,1 1-1,0-1 0,1 3 1,-1-3 13,0 0-1,1 1 1,-1-1 0,1 0 0,-1 0 0,1 0 0,0 0 0,-1 0-1,1 0 1,0-1 0,-1 1 0,1 0 0,3 0 0,5 0 70,0 0 1,0 0-1,0-1 1,16-2-1,-20 2-102,23-3 49,-17 1-321,0 1 0,0 0 0,13 2-1,-11 1-86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10 126 9066,'-4'-2'791,"-2"-1"2664,8 5 196,7 11-1665,2 7-791,0 0-1,12 34 0,8 18-241,-23-57-773,1-1 0,12 18 0,-17-28-145,0 1 0,0-1 0,0 0 0,0 0 0,1 0 0,0-1 0,-1 1 0,1-1 0,10 4 0,-13-6-28,0 0 0,-1-1 1,1 1-1,0-1 0,0 0 1,0 1-1,-1-1 0,1 0 1,0 0-1,0 0 0,0 0 1,0-1-1,-1 1 0,1 0 1,0-1-1,0 1 0,-1-1 1,1 0-1,0 1 0,-1-1 1,1 0-1,0 0 0,-1 0 1,1 0-1,-1 0 0,0-1 1,1 1-1,-1 0 0,0-1 1,0 1-1,0-1 0,0 1 1,0-1-1,1-2 0,3-6-3,-1 1 0,0-2-1,-1 1 1,4-17 0,-7 26-6,7-31-29,-2 4-11,11-30 0,-13 53 43,-1 7 3,0 8 10,-1-8-7,2 13 64,1 1 0,1-1-1,7 15 1,-9-22 27,1-1 0,0 1-1,1-1 1,0 0-1,0 0 1,1 0-1,9 9 1,-3-6 191,0 0 0,16 9 1,-23-16-194,0 0 0,0-1 0,0 1 0,0-1 0,0-1 0,0 1 0,1 0 0,-1-1 0,10 1 0,-13-2-78,-1 0-1,0 0 1,1-1-1,-1 1 1,0 0-1,1 0 1,-1-1-1,0 1 1,0-1-1,1 1 1,-1-1-1,0 0 1,0 1-1,0-1 1,0 0-1,0 0 1,0 0-1,0 0 1,0 0 0,0 0-1,0 0 1,0 0-1,1-2 1,0-2 12,0 0 1,0 0 0,-1 0-1,3-9 1,-4 11-23,13-78 91,-5 18-97,-7 60-12,12-85-152,-12 75-40,0 1 0,-1-1 0,-1 0 0,-3-22 0,-4 12-1159,2 14 794,5 9 588,1 0 0,0 0 0,0 0 0,-1-1-1,1 1 1,0 0 0,-1 0 0,1 0 0,0 0-1,-1 0 1,1 0 0,0 0 0,0 0 0,-1 0-1,1 0 1,0 0 0,-1 0 0,1 0 0,0 0-1,-1 0 1,1 0 0,0 0 0,-1 0 0,1 0-1,0 1 1,0-1 0,-1 0 0,-15 13 178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3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 10234,'-58'2'5634,"-13"2"-656,66-2-3962,5-2-987,0 0-1,0 1 0,1-1 0,-1 0 0,0 0 1,0 0-1,0 1 0,0-1 0,0 0 1,0 0-1,0 0 0,1 0 0,-1 0 1,0 1-1,0-1 0,0 0 0,0 0 0,1 0 1,-1 0-1,0 0 0,0 0 0,0 0 1,1 1-1,-1-1 0,0 0 0,0 0 1,1 0-1,6 2 205,1 0 1,-1-1-1,15 1 1,-15-1-163,376 2 698,-184-14-710,138-2 39,-292 13-109,0 2 1,72 12-1,-106-10-587,-11-4 568,0 0 1,0 0-1,0 0 1,0 0 0,1 0-1,-1 1 1,0-1-1,0 0 1,0 0 0,0 0-1,0 0 1,0 0-1,0 0 1,0 0 0,0 1-1,0-1 1,0 0-1,0 0 1,0 0-1,0 0 1,0 0 0,0 0-1,0 1 1,0-1-1,0 0 1,0 0 0,0 0-1,0 0 1,0 0-1,0 0 1,0 0 0,0 1-1,0-1 1,0 0-1,0 0 1,0 0 0,0 0-1,-1 0 1,-13 9-2508,9-7 1973,-16 10-346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4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11298,'4'-7'7277,"-1"7"-5208,0 7 2008,0 12-3918,0 0-1,-1 0 0,-1 0 0,-1 1 1,-3 18-1,0 16 38,4-60-271,0 1 0,0-1 1,0 1-1,1 0 0,3-9 1,0-1-8,-1 3 41,1-3-24,0 0 1,1 0-1,12-19 0,-15 29 77,0 0-1,1 0 1,-1 1-1,1 0 0,0 0 1,1 0-1,-1 0 1,1 1-1,-1-1 0,1 1 1,0 0-1,0 1 1,0-1-1,1 1 0,-1 0 1,1 0-1,-1 1 1,1 0-1,0 0 1,-1 0-1,1 0 0,0 1 1,-1 0-1,1 0 1,0 1-1,5 1 0,-8-2 33,0 1 0,0-1-1,-1 1 1,1 0 0,0 0 0,-1 0-1,1 0 1,-1 1 0,0-1-1,1 1 1,-1 0 0,0-1-1,0 1 1,0 0 0,0 0-1,2 3 1,-2-2 16,0 1-1,0-1 0,0 1 1,-1 0-1,1-1 0,-1 1 1,0 0-1,0 0 0,1 8 1,-2 0 30,0 1 0,0-1 1,-1 0-1,-1 0 0,0 0 1,-5 15-1,7-27-89,-2 6 33,1 0-1,-1-1 1,0 0 0,-6 11-1,6-14-6,2-7-114,11-21-18,-5 14 64,0 1 0,1 0-1,0 0 1,1 1 0,0-1 0,11-9 0,53-44-143,-70 63 192,-1 0 0,0 0 0,0 0 0,0 1-1,1-1 1,-1 0 0,0 1 0,1-1 0,-1 1 0,0-1 0,1 1 0,-1 0 0,1-1 0,-1 1 0,1 0 0,-1 0 0,0 0 0,1 0 0,-1 0 0,1 1 0,-1-1 0,1 0 0,-1 1 0,0-1-1,1 1 1,-1-1 0,0 1 0,3 1 0,-2 0 38,0-1-1,0 1 0,0 0 0,0 0 1,0 0-1,0 1 0,-1-1 0,1 0 1,-1 1-1,0-1 0,0 1 0,0-1 1,0 1-1,1 4 0,0 5 166,-1 0-1,0 0 1,-1-1 0,-2 18-1,1-12 5,1 23-1,1-32-180,0-5-33,-1-1 0,1 1 1,-1 0-1,0 0 0,0 0 0,0 0 1,0 0-1,-1-1 0,1 1 1,-2 5-1,0-2-106,2-5-1303,1-5-4362,1-9 3612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5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5873,'10'-27'2793,"-10"27"-2715,0-1-1,0 1 1,1 0 0,-1-1 0,0 1 0,0 0 0,1 0-1,-1-1 1,0 1 0,1 0 0,-1 0 0,0 0 0,1 0-1,-1-1 1,0 1 0,1 0 0,-1 0 0,0 0-1,1 0 1,-1 0 0,1 0 0,-1 0 0,0 0 0,1 0-1,-1 0 1,0 0 0,1 0 0,-1 0 0,0 0 0,1 0-1,-1 1 1,1-1 0,-1 0 0,0 0 0,0 0-1,1 0 1,-1 1 0,0-1 0,1 0 0,-1 0 0,0 1-1,0-1 1,1 0 0,-1 1 0,0-1 0,2 2 381,5 2 248,-1 0-1,0 1 0,0 0 0,0 1 0,-1-1 1,7 9-1,26 39-6,-29-40-461,5 10 28,-1 1 0,-1 0 0,-1 0 0,-1 1 0,11 44 1,16 136 1596,-31-148-1340,-3 1 0,-4 64 0,-24 113-30,22-217-472,0 0 0,-1 0 0,-1-1 0,-1 0 0,0 1 0,-13 21 0,18-37-57,0 0 0,-1 0 0,1 0 0,-1-1 0,1 1 0,-1-1 0,1 1 0,-1-1 0,0 1 0,0-1 0,-2 1 0,3-1-67,0-1 0,-1 1 0,1-1 0,0 1 0,0-1 0,0 0 0,0 0 0,0 0 0,0 1 0,0-1 0,0 0 0,-1 0 0,1 0 0,0-1 0,0 1 0,0 0 0,0 0 0,0-1 0,0 1 0,0 0 0,0-1 0,0 1 0,-2-2 0,3 2 29,-1-1 0,0 0 0,1 0 1,-1 0-1,0 0 0,1 0 0,-1 0 0,1 1 0,-1-1 0,1-2 0,0 3 72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6969,'-4'8'3529,"3"-6"-688,-1-1-601,1-1-335,-2 3-201,2-1-464,1 0-231,9 3-305,17 6-200,33 1-272,-32-15-96,2 0-72,3 2-56,-2 0-704,-7-1-480,-11 2-1449,-9 2 1521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38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10282,'0'12'4417,"7"-4"-2200,6-5-153,0-2-400,6-1-199,5-2-513,6-2-208,1-2-304,-2 4-120,-9 0-168,-5 5-8,-7 2-464,-6-3-384,-4-2-792,-2 1-537,2-1 1249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42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1 536,'-1'0'192,"-1"0"-264,1 0 48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43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2144,'0'0'1113,"0"0"-633,0 0-240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4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52 140 5153,'-17'-4'4563,"-4"-1"4374,19 8-7880,1 1-857,-1-1 0,1 1 0,0-1 0,-1 8 0,0 4 90,0 1 1,1-1 0,1 0 0,1 1-1,2 20 1,3-4 175,0-1-1,13 33 1,-15-53-389,0 0 0,1 0 1,0 0-1,1-1 0,0 0 0,1 0 0,0-1 0,16 17 0,-21-24-66,0 0-1,0 0 0,1 0 0,-1-1 1,0 1-1,1-1 0,-1 0 1,1 1-1,0-1 0,-1 0 1,1 0-1,0-1 0,0 1 0,0-1 1,4 1-1,-5-1-5,0 0 1,0-1-1,0 1 0,0 0 0,0-1 0,1 0 1,-2 1-1,1-1 0,0 0 0,0 0 1,0 0-1,0-1 0,0 1 0,-1 0 1,1-1-1,-1 1 0,1-1 0,-1 1 0,1-1 1,1-3-1,1-2 2,0 0 1,-1 0-1,0-1 1,0 1-1,-1-1 1,0 1-1,0-1 1,0-8-1,3-65 8,-5 80-14,0-70 36,0 71-37,0 0 0,0 0 1,0 0-1,0 0 0,0 0 0,0 0 0,0 0 1,0 0-1,0 0 0,0 0 0,0 0 0,0 0 1,0 0-1,0 0 0,1 0 0,-1 0 0,0 0 1,0 0-1,0 0 0,0 0 0,0 0 0,0 0 1,0 0-1,0 0 0,0 0 0,0 0 0,0 0 1,0 0-1,0 0 0,0 0 0,0 0 0,0 0 1,0 0-1,0 0 0,0 0 0,0 0 0,0 0 1,0 0-1,0 0 0,0 0 0,0 0 0,0 0 1,0 0-1,0 0 0,0 0 0,0 0 0,0 0 1,0 0-1,0 0 0,0 0 0,0-1 0,0 1 1,0 0-1,0 0 0,0 0 0,0 0 0,0 0 1,0 0-1,0 0 0,3 6 9,3 12 35,-1-2 72,0 0-1,2 0 0,-1 0 1,2-1-1,0 0 0,1-1 0,1 0 1,0 0-1,1-1 0,17 17 1,-20-22-46,6 5 118,20 16 1,-30-26-158,-1-1-1,1 1 1,-1-1 0,1 0-1,0 0 1,0-1-1,0 1 1,0-1 0,0 0-1,1 0 1,7 1-1,-10-2-19,0 0 0,1-1 0,-1 1 0,0-1 0,0 1 0,-1-1 0,1 0 0,0 0 0,0 0 0,0 0 0,0 0 0,-1 0-1,1 0 1,0-1 0,-1 1 0,1-1 0,-1 1 0,3-4 0,-2 3 2,3-5 7,-1 1 0,1 0 0,-1-1 0,0 0 0,-1 0 0,0 0 0,0-1 0,0 1 0,-1-1 0,0 1 0,1-11 0,0-11 38,-1-49 0,-2 54-38,0-15 5,-2-1 1,-2 1 0,-2 0 0,-1 0 0,-15-44-1,22 82-39,0-1-1,0 1 0,-1 0 0,1-1 1,-1 1-1,0 0 0,1 0 0,-1 0 1,0-1-1,1 1 0,-1 0 0,0 0 1,0 0-1,0 0 0,0 0 0,-1 0 1,1 0-16,1 1 0,-1 0 0,1 0 0,0 0 0,-1 0 0,1 0 0,0 0 0,-1 0 0,1 0 0,-1 0 0,1 0 0,0 0 0,-1 0 0,1 0 0,0 0 0,-1 1 0,1-1 0,-1 0 0,1 0 0,-1 1 0,-8 9-750,8-9 837,0 0-1,1 1 1,-1-1 0,0 1-1,1-1 1,-1 1 0,1 0-1,-1-1 1,1 3 0,2 21 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5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25 237 11755,'0'-1'4897,"3"1"-2977,1 5-248,-4-5 9,0 0-449,2 11-264,4 14-544,4 37-136,-8-39-168,-1-1-72,-1-9-136,0-4-328,1-9-904,-1-4-544,-1-12 1039</inkml:trace>
  <inkml:trace contextRef="#ctx0" brushRef="#br0" timeOffset="1">10 1 8050,'-9'6'4161,"9"-6"-769,8 4-1247,-4-5-577,3 1-424,5 1-616,-4-1-263,5 2 23,-1-1-520,2 2 232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4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7234,'-10'8'950,"9"-6"-677,-2 1 0,1-1 0,0 0 0,0-1-1,-1 1 1,1 0 0,-1-1 0,1 1 0,-1-1-1,0 0 1,0 0 0,0 0 0,1 0 0,-1 0-1,0 0 1,0-1 0,-5 1 0,-33-3 4988,63 11-2593,-10-6-2513,1 0 1,0-1-1,0-1 0,0 0 0,0-1 0,18-1 0,-5-2-88,0-2 1,31-8 0,-36 7-75,43-10 116,-56 14-150,0 1 0,-1 0-1,1 1 1,0 0 0,0 0-1,8 2 1,-15-2-81,0 0 1,0 0-1,0 0 0,0 0 1,1 1-1,-1-1 0,0 0 1,0 1-1,0-1 0,0 1 1,0-1-1,0 1 0,0-1 1,-1 1-1,1 0 0,0-1 1,0 1-1,0 0 0,0 0 1,0 1-1,-1 4-829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4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7154,'1'17'7711,"-1"7"-4923,0 49 954,1 57-1567,-1-125-2178,0-1-19,0 0 0,0 0-1,0 0 1,1 0 0,-1 0 0,1 0 0,0 0 0,2 5 0,-3-9-83,0 0 1,0 1 0,0-1 0,0 0 0,0 0-1,0 0 1,0 0 0,0 0 0,0 0-1,0 0 1,0 1 0,0-1 0,0 0-1,0 0 1,0 0 0,0 0 0,0 0-1,0 0 1,-1 0 0,1 0 0,0 1 0,0-1-1,0 0 1,0 0 0,0 0 0,0 0-1,0 0 1,0 0 0,-1 0 0,1 0-1,0 0 1,0 0 0,0 0 0,0 0 0,0 0-1,0 0 1,0 0 0,-1 0 0,1 0-1,0 0 1,0 0 0,0 0 0,0 0-1,0 0 1,0 0 0,0 0 0,-1 0 0,1 0-1,0 0 1,0 0-463,0 0-602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0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41 3993,'62'8'5193,"-62"-8"-4996,1 0-1,0 0 1,-1 0 0,1 0-1,-1 0 1,1 0-1,0 0 1,-1 0 0,1 0-1,-1 0 1,1 0 0,0 0-1,-1 0 1,1-1 0,-1 1-1,1 0 1,-1 0 0,1-1-1,0 1 1,-1 0-1,0-1 1,1 1 0,0-1-1,-1 0-17,0 1 1,0-1-1,0 1 0,0-1 0,1 1 0,-1-1 0,0 1 0,-1-1 0,1 1 0,0-1 0,0 1 0,0-1 1,0 1-1,0-1 0,0 1 0,-1-1 0,1 1 0,0-1 0,0 1 0,-1-1 0,-1-2 197,0 0 0,0 1 0,0 0 0,0-1-1,-1 1 1,1 0 0,-1 0 0,-3-2-1,2 2-261,1 0 0,-1 1 0,0 0 0,0-1 0,0 2 0,0-1 0,0 0 0,0 1 0,0-1 0,-8 2 0,5-1-51,0 2 0,1-1 0,-1 1 0,1-1 0,-13 7 0,1 1-46,1 1 0,0 1 1,-23 19-1,33-25-11,0 1 0,0 0 0,1 1 0,0-1 0,-6 9 0,10-12-1,1 0-1,-1 0 0,0 0 0,1 1 1,-1-1-1,1 0 0,0 1 0,0-1 0,0 1 1,1-1-1,-1 1 0,1-1 0,0 1 0,0-1 1,1 7-1,0-3 4,1-1 0,0 0 1,0 0-1,1 0 0,-1 0 0,1 0 0,1-1 1,-1 1-1,1-1 0,0 0 0,0 0 0,0 0 1,1-1-1,0 0 0,0 1 0,0-2 1,8 6-1,-7-6 1,0 1-1,0-1 1,0-1 0,0 1-1,0-1 1,0 0 0,1-1 0,-1 0-1,1 0 1,-1 0 0,1 0-1,0-1 1,-1 0 0,1-1 0,-1 0-1,12-2 1,-6-4 19,-6 2-1,-6 5-25,0 0-1,0 0 0,0 0 1,0 0-1,0 0 0,0 0 1,0 0-1,0 0 1,0 0-1,0 0 0,0 0 1,0 0-1,0 0 1,0 0-1,0-1 0,0 1 1,0 0-1,1 0 0,-1 0 1,0 0-1,0 0 1,0 0-1,0 0 0,0 0 1,0 0-1,0 0 0,0 0 1,0 0-1,0-1 1,0 1-1,0 0 0,0 0 1,-1 0-1,1 0 0,0 0 1,0 0-1,0 0 1,0 0-1,0 0 0,0 0 1,0 0-1,0 0 0,0 0 1,0 0-1,0-1 1,0 1-1,-2 1 10,0-1-1,0 0 1,1 1 0,-1-1-1,0 1 1,1-1 0,-1 1 0,0 0-1,1 0 1,-1 0 0,1 0-1,-1 0 1,-1 2 0,-3 1 11,1-1-12,0 0 1,0 1-1,0-1 1,0 1-1,0 0 1,1 1-1,0-1 0,0 1 1,0 0-1,1 0 1,0 0-1,-1 0 0,2 1 1,-1-1-1,-3 11 1,6-15-5,0 0-1,0 1 1,0-1 0,0 0 0,1 0 0,-1 1 0,0-1 0,0 0-1,1 0 1,-1 1 0,1-1 0,-1 0 0,1 0 0,0 0-1,-1 0 1,1 0 0,0 0 0,0 0 0,0 0 0,-1 0 0,1 0-1,0 0 1,0-1 0,2 2 0,2 1 32,0 0 0,0 0 0,0 0 0,6 2 0,10 2 77,0-1 1,1-1-1,-1-1 0,26 1 1,-31-3-76,30 6 1814,-26-6-1071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6185,'0'-1'295,"0"1"-82,0 0 0,0 0-1,0-1 1,0 1-1,0 0 1,-1 0 0,1 0-1,0-1 1,0 1 0,0 0-1,0 0 1,0-1 0,0 1-1,0 0 1,0 0 0,0-1-1,1 1 1,-1 0-1,0 0 1,0 0 0,0-1-1,0 1 1,0 0 0,0 0-1,0 0 1,0-1 0,1 1-1,-1 0 1,0 0 0,0 0-1,0 0 1,0-1 0,1 1-1,-1 0 1,0 0-1,0 0 1,0 0 0,1 0-1,-1 0 1,0 0 0,1-1-1,-1 2 1991,1 3-373,28 145 1930,-24-119-3350,2 0 0,2-1 0,11 30 0,-15-49-353,-1 0-1,2 0 1,-1-1 0,1 0-1,1 0 1,-1 0-1,2-1 1,-1 0-1,1 0 1,0-1-1,18 13 1,-23-18-45,-1-1 0,1 1 0,0-1 1,-1 0-1,1 0 0,0 0 0,0 0 0,0 0 0,0 0 1,0-1-1,0 1 0,5-1 0,-5-1-6,-1 1 0,1-1 0,-1 1 0,1-1 0,-1 0 0,1 0 0,-1 0 0,0 0 0,1 0 0,-1-1 0,0 1 0,0-1 0,0 0 0,4-3 0,-1-2-55,0 0 0,0 0 0,0-1 0,-1 0 0,0 0 0,0 0 0,4-15 0,-6 16-3,15-57-427,-10 30 308,-5 34 164,-1 4 6,1 7 20,3 22 138,10 45 655,-13-70-665,1 0 0,0 0 0,0-1 0,1 1 0,0-1 0,0 0 1,8 10-1,-7-11-2,1 0 1,0 0-1,0-1 1,0 1 0,1-2-1,-1 1 1,11 5-1,-14-9-102,0 0 0,0 1-1,0-1 1,0-1-1,0 1 1,1 0-1,-1-1 1,0 1 0,5-1-1,-6 0-22,0-1 0,0 1-1,0 0 1,0-1 0,0 0-1,0 1 1,0-1 0,-1 0 0,1 0-1,0 0 1,0 0 0,-1 0 0,1 0-1,0-1 1,-1 1 0,2-2-1,1-3 15,1 1-1,-1-1 1,-1-1-1,1 1 1,-1 0-1,0-1 1,-1 0-1,1 0 1,-1 1-1,2-14 1,-2 1 8,0-1 0,-1-34 0,-5 2-313,-19-91 0,10 75-646,13 66 888,-3-14-768,-5-17 0,8 33 764,0 1 0,0-1 0,0 0-1,0 0 1,0 0 0,0 0 0,0 1-1,0-1 1,0 0 0,0 0 0,-1 0-1,1 0 1,0 0 0,0 1 0,0-1-1,0 0 1,0 0 0,-1 0 0,1 0-1,0 0 1,0 0 0,0 0 0,0 1-1,-1-1 1,1 0 0,0 0 0,0 0-1,0 0 1,-1 0 0,1 0 0,0 0-1,0 0 1,0 0 0,0 0 0,-1 0-1,1 0 1,0 0 0,0 0 0,0 0-1,-1 0 1,1-1 0,0 1 0,0 0-1,0 0 1,0 0 0,-1 0 0,1 0 0,0 0-1,0 0 1,0-1 0,0 1 0,0 0-1,-1 0 1,1 0 0,0 0 0,0 0-1,0-1 1,0 1 0,0 0 0,0 0-1,0 0 1,0-1 0,0 1 0,0 0-1,0 0 1,0 0 0,0 0 0,0-1-1,0 1 1,-2 11-655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2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8602,'0'-7'3545,"4"7"-1929,1 0 64,-5 0-247,0 0-89,32 0-416,39 0-192,-25-3-296,-3-3-152,-4 2-56,-4-3-408,-8 2-1168,-10 2-1072,-13 6 1319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7938,'-5'6'3648,"12"6"-1511,6-8-393,4 0 33,15-4-281,1-4-312,10 0-568,-2-1-200,-5 2-207,-1-1-434,-7 4 177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3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0 9634,'-26'0'4273,"4"4"-1913,-1 12-903,4 8-9,3 17-288,7 7-183,5 13-393,-3-1-80,11 0-136,3-3-80,6-14-136,14-1-56,0-14-16,5-1-272,1-10-864,-4-7 3400,3-4-2112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7978,'9'24'4209,"-4"0"-505,1 6-1511,-1 7-633,0-1-208,1 4-495,-1-2-265,2 1-312,-2-2-64,2-8-120,-1-3 24,1-10-760,-4-6-448,-3-7 663</inkml:trace>
  <inkml:trace contextRef="#ctx0" brushRef="#br0" timeOffset="1">150 212 9626,'26'4'4449,"1"-1"-1920,5-1-1121,-4-3-376,10 1-304,0 0-112,-8 0-304,-1 1-224,-15-1-1016,-5 0-272,-9-1 616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10322,'5'39'4249,"4"-5"-2216,-2 4-473,-2-2-160,-2 1-160,5 3-415,-1-6-249,1-3-296,1-3-72,-2-11-208,2-2-432,0-10-304,-1-6 416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4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151 233 10634,'-4'0'1230,"1"-1"0,0 1 0,-1 0 0,1 0 1,-1 0-1,-5 1 0,0 1-535,1 0 1,-13 5-1,14-4-679,-1 0 0,1 1 0,0-1 0,0 2 0,0-1 0,1 1 0,-12 10 0,16-13 1,1-1 0,0 1 1,-1 0-1,1 0 0,0-1 0,0 1 0,0 0 0,0 0 0,0 0 0,0 0 0,0 0 0,1 1 1,-1-1-1,1 0 0,0 0 0,0 0 0,-1 1 0,2 2 0,-1-3-10,1 1 0,-1 0 0,1-1 0,0 1 0,0-1 0,1 1 1,-1-1-1,0 0 0,1 1 0,-1-1 0,1 0 0,0 0 0,0 0 0,2 2 0,1 0-4,-1-1 0,1 0 1,-1 0-1,1 0 0,0-1 0,0 0 1,0 0-1,1 0 0,7 1 0,19 7 8,-31-9-10,1 0 1,-1 0-1,1-1 1,-1 1-1,0 0 1,1 0-1,-1 0 1,0 0-1,0 1 1,0-1-1,0 0 0,0 0 1,0 1-1,2 2 1,-3-3 0,0-1-1,1 1 1,-1 0 0,0 0-1,0 0 1,0 0 0,0 0-1,0 0 1,0-1 0,0 1-1,0 0 1,0 0-1,0 0 1,-1 0 0,1 0-1,0 0 1,0-1 0,-1 1-1,1 0 1,-1 0 0,1 0-1,-1-1 1,1 1 0,-1 0-1,1-1 1,-1 1 0,0 0-1,1-1 1,-2 2 0,-9 6 21,3-1 1,-16 14 1,22-19-19,0 1 1,1-1-1,-1 0 0,0 0 1,1 1-1,0-1 0,-1 1 1,1-1-1,0 1 0,0-1 1,1 1-1,-2 5 0,2-7 9,0 1-1,0-1 0,0 1 1,0-1-1,0 1 1,1-1-1,-1 0 0,1 1 1,-1-1-1,1 1 0,-1-1 1,1 0-1,-1 0 0,1 1 1,2 1-1,-1-1 25,0 0 1,0 1-1,0-1 0,1-1 1,-1 1-1,1 0 0,3 1 1,1 1 67,1-1 0,0 0 0,0 0 0,14 2 1,-9-3-124,0-1 1,0 0 0,0-1-1,-1 0 1,1-1 0,0 0-1,0-1 1,0 0 0,14-6-1,-11 2 39</inkml:trace>
  <inkml:trace contextRef="#ctx0" brushRef="#br0" timeOffset="1">239 1 11690,'1'0'340,"1"0"0,0 0 0,0 0-1,-1 1 1,1-1 0,0 0-1,-1 1 1,1 0 0,0-1-1,-1 1 1,1 0 0,-1 0-1,1 0 1,-1 0 0,1 0-1,-1 0 1,3 3 0,0 1-12,0 1 1,0 0 0,4 9 0,-3-6 255,26 46 1341,29 76-1,-49-104-1751,-2 1-1,-1 0 1,-2 0-1,0 1 1,2 33-1,-8-45-165,0 0 0,-1 0 0,-1 0 0,0-1-1,-2 1 1,1 0 0,-2-1 0,0 0 0,-1 0 0,-12 22 0,16-35-306,1 0-1,-1 0 1,1 0 0,0 0-1,0 1 1,0 3 0,1-5-1536,3-4 681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4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26 7682,'2'-6'1068,"2"-7"1613,-3 12-2451,-1 1 1,0 0-1,0-1 0,1 1 1,-1-1-1,1 1 1,-1 0-1,0-1 0,1 1 1,-1 0-1,1-1 0,-1 1 1,1 0-1,-1-1 0,1 1 1,-1 0-1,1 0 0,-1 0 1,1 0-1,-1-1 1,1 1-1,-1 0 0,1 0 1,1 2 591,8 19-281,2-2 0,20 27-1,-17-27-294,-1 2 0,11 22 0,1 11 128,-3 2 1,-3 0-1,-1 1 1,-3 1-1,8 63 1,-21-101-344,10 65 98,-12-83-36,-1 10-782,-1-12 636,1 0 0,0 1-1,0-1 1,0 0 0,0 0-1,0 1 1,-1-1 0,1 0-1,0 0 1,0 0 0,0 0-1,-1 1 1,1-1 0,0 0-1,0 0 1,-1 0 0,1 0-1,0 0 1,0 0 0,-1 0-1,1 0 1,0 1 0,0-1-1,-1 0 1,1 0 0,0 0-1,-1 0 1,1 0 0,0-1-1,0 1 1,-1 0 0,1 0-1,0 0 1,0 0 0,-1 0-1,1 0 1,0 0 0,0 0-1,-1-1 1,1 1 0,0 0-1,0 0 1,0 0 0,-1-1-1,-12-8-975</inkml:trace>
  <inkml:trace contextRef="#ctx0" brushRef="#br0" timeOffset="1">1 415 10466,'13'-1'4313,"0"1"-2072,3 3-689,12-2 208,1 3-343,6-4-553,-3-7-152,0 6-224,0-2-112,-7-2-168,10 5-56,-14-4-72,-1 0 0,-6 3-424,-4-6-488,-4 7 2056,2-8-1224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19 9194,'0'-12'4273,"-3"11"-1809,-2-4-191,-3 14-721,-3 4-280,-2 9-479,2 7-161,3 7-232,3 5-112,3 0-144,4-1-56,3-6-80,6-4-32,5-11 16,5-3-296,10-15-1016,-2-9 7,11-16 569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7:5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64 10882,'-1'56'5329,"13"75"-1732,-9-116-3106,0 0 1,0 0-1,1 0 0,11 24 0,-11-29-311,1-1 0,1 1 1,0-1-1,0 0 0,1 0 0,0-1 0,10 10 0,-16-17-167,0 0 0,0 0 0,1 0 1,-1 0-1,0 0 0,0 0 0,1 0 0,-1-1 0,1 1 1,-1 0-1,1-1 0,-1 1 0,1-1 0,-1 0 0,1 1 0,-1-1 1,1 0-1,0 0 0,-1 0 0,1 0 0,-1 0 0,1 0 0,-1-1 1,1 1-1,0 0 0,-1-1 0,1 1 0,-1-1 0,0 0 0,1 0 1,-1 1-1,3-3 0,2-2 5,-1 0 0,0 0-1,0-1 1,0 1 0,6-11 0,-9 14-15,37-57 37,-34 49-35,0 1 1,0-1 0,-1-1-1,5-14 1,-6 2 20,-4 19-4,-2 13-3,2-5-8,0 0-1,0 0 1,1 0-1,0 6 1,-1 10 45,-1-13-14,1 0 0,1 0 0,0 0-1,0 0 1,1 10 0,0-12-1,0-1 0,1 1 0,-1 0 0,1-1 0,0 1 0,0-1 0,0 0 0,1 0-1,3 5 1,1 0 111,1 0 0,1 0 0,0-1-1,0-1 1,0 1 0,1-1 0,0-1-1,19 10 1,-28-16-131,0 1 0,0-1 1,0 0-1,0 1 0,0-1 0,0 0 1,0 0-1,0 0 0,0 0 0,0 0 1,0 0-1,0 0 0,0 0 0,0 0 1,0 0-1,0-1 0,0 1 0,0 0 1,0-1-1,0 1 0,0-1 0,1 0 0,1-1 19,-1 0 0,1-1-1,0 1 1,4-5-1,-5 4-13,17-19 75,-1 0 1,26-42-1,-34 47-113,-2 0 0,0 0-1,0-1 1,9-36 0,-13 34-72,-1 1 1,2-30-1,-4 39 37,-2 1 0,1-1 0,-1 1 1,0 0-1,-1-1 0,0 1 0,-5-11 0,6 17-37,0 0 1,-1 0-1,1 0 0,-1 1 0,0-1 0,0 0 0,0 1 0,0-1 0,0 1 0,-1 0 0,1-1 0,-1 1 0,1 0 0,-1 1 0,0-1 0,0 0 0,0 1 0,0 0 0,0-1 0,0 1 1,0 0-1,0 1 0,0-1 0,0 1 0,-1-1 0,1 1 0,0 0 0,-1 0 0,1 0 0,0 1 0,0-1 0,0 1 0,-1 0 0,1-1 0,0 2 0,-5 1 0,5-1-139,0-1 0,1 1 0,-1 0 0,1 0 0,-1 0 0,-3 5 0,3-3 11,-1 1 0,1 0 0,-2 6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3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271 164 7354,'-5'-2'8153,"1"-4"-5127,-1-10-3669,3 6 1498,-1-1-683,1 3 30,0 0-1,0 1 0,-1-1 1,1 1-1,-2-1 1,1 1-1,-1 0 0,0 0 1,-8-9-1,9 13-92,-1 0 0,1-1 0,-1 1 0,0 1 0,0-1 0,0 0 0,0 1 0,-1 0 0,1 0 0,0 0-1,-1 1 1,0-1 0,1 1 0,-1 0 0,-7 0 0,8 1-79,-1 0 0,1 0 0,-1 1-1,1-1 1,0 1 0,-1 0 0,1 1 0,0-1-1,-1 1 1,1 0 0,0 0 0,0 0 0,1 0 0,-1 1-1,0 0 1,-5 5 0,2-1-24,1 0-1,0 0 1,1 1-1,0 0 1,0 0-1,0 0 1,1 0 0,0 1-1,1-1 1,0 1-1,1 0 1,-1 0 0,2 0-1,-2 11 1,2-7-7,0-1-1,1 1 1,1 0 0,0 0 0,1-1 0,0 1 0,1-1-1,0 1 1,9 21 0,-4-18-1,0 0 1,1 0-1,1 0 0,15 18 0,-18-27 3,-1 1-1,1-1 0,0-1 0,0 0 0,1 0 1,0 0-1,0-1 0,1 0 0,15 7 0,-12-8 19,-1-1-1,1 1 0,0-2 1,0 0-1,15 1 0,-21-3-213,0 0 0,1 0-1,-1 0 1,0-1 0,1 0-1,-1-1 1,0 1 0,0-1-1,0 0 1,0-1 0,9-4-1,1-4-588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166 159 5385,'-3'-5'8292,"1"0"-3740,2-15-3297,0 4-613,0 7-516,0 1 1,-1 0-1,-2-9 1,2 13-90,0 1 1,0 0-1,0-1 1,0 1-1,-1 0 1,0 0-1,1 0 1,-1 0-1,0 0 1,-1 0-1,1 0 1,-4-3-1,2 3 4,0 0-1,-1 0 1,1 0-1,-1 1 1,1-1 0,-1 1-1,0 0 1,-5-1-1,8 2-26,0 1 0,0-1 0,1 1 0,-1 0 0,0 0 0,0-1 0,0 1 0,0 1 0,0-1 0,0 0 0,0 0 0,1 1-1,-1-1 1,0 1 0,0-1 0,0 1 0,1 0 0,-1 0 0,0 0 0,1 0 0,-1 0 0,1 0 0,-1 0 0,-2 3 0,-1 2-4,1 1 0,0 0 0,0 1 0,0-1 0,1 0 0,0 1 0,0 0 0,1 0 0,0 0-1,0 0 1,1 0 0,0 0 0,1 0 0,0 0 0,0 9 0,1-8 4,0 0 0,0 1 0,1-1-1,0 0 1,1 0 0,0 0 0,0-1 0,1 1-1,0-1 1,0 1 0,1-1 0,11 13-1,-14-19-9,-1-1-1,1 1 1,-1-1-1,1 0 1,0 0-1,0 0 1,-1 0-1,1 0 0,0 0 1,0 0-1,0 0 1,0-1-1,0 1 1,0-1-1,0 0 1,0 1-1,0-1 1,0 0-1,0 0 1,0 0-1,1-1 0,-1 1 1,0 0-1,0-1 1,0 1-1,0-1 1,0 0-1,3-2 1,0 1 4,1-1 1,-1 0 0,0-1 0,0 1 0,0-1 0,0 0 0,-1-1 0,6-6-1,-1-3 33,0 0 0,-1 0 0,-1-1 0,0 0 0,9-30 0,-15 42-16,0-1 1,0 0-1,-1 0 0,1 1 1,-1-5-1,0 23 239,-1-4-159,1 18 1,2-17-2,0 0 1,7 23 0,-8-30-89,1 0 1,0-1-1,0 1 1,0-1 0,0 0-1,1 0 1,0 1-1,0-1 1,0-1-1,5 6 1,-6-8-36,0 0 0,-1 0-1,1 0 1,0 0 0,0 0 0,0 0 0,1 0 0,-1 0 0,0-1 0,0 0 0,3 1 0,25-1-1556,-20 0 852,12-1-138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4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9786,'0'-1'182,"0"1"0,0 0-1,0 0 1,0 0 0,1-1-1,-1 1 1,0 0 0,0 0 0,0 0-1,0 0 1,0 0 0,0-1-1,0 1 1,1 0 0,-1 0 0,0 0-1,0 0 1,0 0 0,0 0-1,1 0 1,-1 0 0,0 0 0,0-1-1,0 1 1,0 0 0,1 0-1,-1 0 1,0 0 0,0 0 0,0 0-1,1 0 1,-1 7 2918,-8 20-1180,4-14-836,2-5-894,0 1 1,1 0-1,0-1 0,1 1 1,0 0-1,0 0 1,1-1-1,0 1 1,2 11-1,-2-18-186,0 1-1,-1-1 1,1 1 0,0-1-1,0 1 1,1-1 0,-1 1-1,0-1 1,1 0 0,0 0-1,-1 0 1,1 0 0,0 0-1,0 0 1,0 0-1,0 0 1,0-1 0,1 1-1,-1-1 1,0 0 0,1 0-1,-1 0 1,1 0 0,-1 0-1,1 0 1,0 0 0,-1-1-1,1 0 1,0 1-1,-1-1 1,1 0 0,0 0-1,5-1 1,-4 0-37,0 0 1,1-1-1,-1 1 0,0-1 1,0 0-1,0 0 0,0 0 1,0-1-1,-1 1 0,1-1 1,-1 0-1,6-6 1,-4 4-131,0-1 1,0 0 0,-1 0 0,1 0 0,-1-1 0,5-12 0,-2-1-219,7-38 1,-7 29 344,-7 28 41,0-1 1,0 1 0,1-1 0,-1 1-1,1-1 1,-1 1 0,1 0 0,0-1-1,-1 1 1,1 0 0,0 0 0,0 0-1,0-1 1,0 1 0,2-2 0,-3 3-2,0 0 1,0 0 0,1 0 0,-1 0-1,0 0 1,0 0 0,0 0 0,0 0 0,1 0-1,-1 0 1,0 0 0,0 0 0,0 0-1,0 0 1,0 0 0,1 0 0,-1 0-1,0 0 1,0 0 0,0 1 0,0-1 0,0 0-1,1 0 1,-1 0 0,0 0 0,0 0-1,0 0 1,0 0 0,0 1 0,0-1-1,0 0 1,1 0 0,-1 0 0,0 0 0,0 0-1,0 1 1,0-1 0,0 0 0,0 0-1,0 0 1,0 0 0,0 1 0,0-1 0,0 0-1,0 0 1,0 0 0,0 0 0,0 0-1,0 1 1,0-1 0,0 0 0,0 14 211,0-12-168,0 19 258,-1-9-93,1 1 0,1-1 0,0 1 0,5 23 0,-4-28-124,1 0 0,0-1 1,0 1-1,8 13 1,-10-19-158,1 0 0,-1 0 1,0-1-1,1 1 1,0 0-1,-1 0 0,1-1 1,0 1-1,0-1 1,0 0-1,0 1 0,0-1 1,0 0-1,0 0 1,0 0-1,1 0 0,-1-1 1,0 1-1,1-1 1,-1 1-1,4-1 0,15 0-1313,6-3 423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4 11666,'-4'-1'576,"0"0"0,-1 1 0,1-1 0,0 1 0,0 0 0,-1 0 0,1 0 0,0 1 0,0-1 0,0 1 0,-1 0 0,1 1-1,0-1 1,-7 4 0,4-2-274,1 1 0,0-1 0,0 1 0,0 0 0,0 1 0,1 0 1,0 0-1,-7 7 0,9-8-246,0 1 0,0 0 1,1-1-1,-1 1 1,1 0-1,0 0 1,0 0-1,1 1 1,-1-1-1,1 0 0,0 1 1,1-1-1,-1 1 1,1-1-1,0 1 1,1-1-1,-1 1 1,1-1-1,0 0 0,0 1 1,1-1-1,-1 0 1,5 8-1,-3-7-69,0 0 0,0 0 0,1 0 0,0-1 0,0 0 0,0 1 0,1-1 0,0-1 0,0 1 0,0-1 0,0 0 0,1 0 0,0 0-1,-1-1 1,1 0 0,0 0 0,1-1 0,-1 1 0,7 0 0,-5-1-437,0-1 0,-1 0 0,1 0 0,0-1 0,0 0 0,0 0 0,0-1 0,-1 0 0,1-1 0,14-4 0,14-8-1097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5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11586,'-1'5'1427,"0"0"-1,0 0 1,0-1-1,0 11 1,2 0 158,3 23 0,-1-10-484,3 46 19,10 83-437,-14-150-670,-1 1 6,0-1 0,1 0 0,3 9-1,-5-16-17,0 0-1,0 0 0,0 0 1,0 0-1,0 0 1,0 0-1,0 1 0,1-1 1,-1 0-1,0 0 1,0 0-1,0 0 0,0 0 1,0 0-1,0 0 1,0 0-1,0 0 0,0 0 1,0 1-1,0-1 1,0 0-1,0 0 0,0 0 1,0 0-1,0 0 1,0 0-1,1 0 0,-1 0 1,0 0-1,0 0 0,0 0 1,0 0-1,0 0 1,0 0-1,0 0 0,0 0 1,0 0-1,1 0 1,-1 0-1,0 0 0,0 0 1,0 0-1,0 0 1,0 0-1,0 0 0,0 0 1,0 0-1,0 0 1,1 0-1,-1 0 0,0 0 1,0 0-1,0 0 1,0 0-1,0 0 0,0 0 1,0 0-1,0 0 0,4-11-352,17-69-301,-18 70 579,1-4-9,0 0 1,1 1-1,0 0 0,1 0 1,1 0-1,10-16 0,-17 29 88,1-1-1,-1 0 0,1 1 1,-1-1-1,0 1 1,1-1-1,0 1 0,-1-1 1,1 1-1,-1-1 0,1 1 1,0-1-1,-1 1 0,1 0 1,0-1-1,-1 1 1,1 0-1,0 0 0,-1 0 1,1-1-1,0 1 0,0 0 1,-1 0-1,2 0 1,-1 1 12,0-1 1,0 1 0,0-1 0,0 1 0,0-1 0,0 1 0,0-1 0,0 1 0,0 0 0,0 0-1,0-1 1,-1 1 0,1 0 0,1 2 0,1 2 100,1 2 1,-1-1-1,-1 0 0,4 9 1,9 42 398,-10-33-367,11 26 0,-15-48-166,0 1-1,0-1 0,0 1 0,0-1 0,1 0 0,-1 1 1,1-1-1,0 0 0,-1 0 0,4 3 0,-3-5-72,-1 1 0,0 0 0,0-1 0,1 1 0,-1-1 0,0 1 0,1-1 0,-1 1 0,0-1 0,1 0 0,-1 0 0,0 0 0,1 0 0,-1 0 0,1 0-1,-1 0 1,0 0 0,1-1 0,-1 1 0,3-1 0,11-5-564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19 8282,'4'7'1692,"0"0"0,-1 1 0,0 0 0,-1-1 1,3 11-1,2 7-159,-5-20-1227,3 10 484,0 0 0,1 0 0,1 0 0,0-1 0,12 18-1,-19-32-782,1 1-1,-1-1 0,0 1 1,0-1-1,1 0 0,-1 1 1,0-1-1,1 0 0,-1 1 0,1-1 1,-1 0-1,0 1 0,1-1 1,-1 0-1,1 0 0,-1 0 1,1 1-1,-1-1 0,0 0 1,1 0-1,-1 0 0,1 0 1,-1 0-1,1 0 0,-1 0 1,1 0-1,-1 0 0,1 0 0,-1 0 1,1 0-1,-1 0 0,1 0 1,-1 0-1,1-1 0,-1 1 1,0 0-1,1 0 0,-1-1 1,1 1-1,-1 0 0,0 0 1,1-1-1,-1 1 0,1 0 0,-1-1 1,1 0-1,1-2-6,1-1 1,-1 1-1,0-1 1,3-5-1,-5 8-1,19-33-279,-6 9-269,13-34 0,-24 53 492,-1 1 0,0-1-1,0 0 1,0-8 0,0 3 27,-1 9 36,0 1 0,1 0-1,-1 0 1,0 0 0,-1 0-1,1 0 1,0-1 0,0 1 0,0 0-1,-1 0 1,1 0 0,0 0 0,-1 0-1,1 0 1,-1-1 0,0 2-2,1-1-1,0 1 1,0 0 0,0 0 0,0 0 0,0 0-1,0 0 1,-1 0 0,1 0 0,0 0-1,0 0 1,0 0 0,0 0 0,0 0 0,-1-1-1,1 1 1,0 0 0,0 0 0,0 0-1,0 0 1,-1 0 0,1 0 0,0 1 0,0-1-1,0 0 1,0 0 0,0 0 0,-1 0-1,1 0 1,0 0 0,0 0 0,0 0 0,0 0-1,0 0 1,-1 0 0,-5 11 145,2 3-4,0 0-1,1 0 0,0 0 1,1 1-1,1-1 0,0 1 0,1-1 1,2 21-1,25 118 517,-24-141-620,3 12 41,-1-2 48,0 0-1,-1 1 1,-2-1 0,1 33 0,-3-50-103,0-1 0,-1 0 0,1 0 0,-1 1 0,0-1 0,0 0 1,-1 0-1,1 0 0,-1 0 0,0 0 0,0-1 0,0 1 0,0 0 0,-1-1 0,0 0 1,1 1-1,-1-1 0,0 0 0,-1-1 0,1 1 0,0 0 0,-1-1 0,-5 3 1,1-2-50,0 1 1,0-2-1,0 1 1,-1-1-1,1-1 1,-1 0-1,1 0 1,-1 0 0,0-1-1,1 0 1,-1-1-1,-9-2 1,15 3 30,1 0 0,0-1 0,-1 0-1,1 0 1,0 1 0,-1-1 0,1-1 0,0 1 0,0 0 0,0 0 0,0-1 0,0 1 0,0-1 0,0 0-1,0 0 1,1 1 0,-1-1 0,1 0 0,-1 0 0,1-1 0,-2-2 0,2 0 25,0 0-1,0 1 1,0-1 0,0-8-1,1 13-33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13931,'-3'-1'5385,"2"2"-3120,2 3-1281,-1-4-184,0 0-96,1 0-512,17 0-64,4-3-72,36-6 96,-33 1-968,5 0 2889,5 4-1737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212 102 3481,'34'7'2811,"-33"-7"-2615,-1 0 0,1 0 0,0 0 1,0 0-1,-1 0 0,1 0 0,0 0 0,-1 0 0,1 0 1,0-1-1,-1 1 0,1 0 0,0-1 0,-1 1 0,1 0 0,-1-1 1,1 1-1,-1-1 0,1 1 0,-1-1 0,1 1 0,-1-1 1,1 1-1,-1-1 0,0 1 0,1-1 0,0-1 0,4-18 2893,-3 13-2123,4-7 572,-4 11-1262,-1 1-1,0-1 1,0 1 0,0-1 0,0 0 0,1-2 0,-2 4-230,0 0 0,0 0-1,0 0 1,0 0 0,0 0 0,0 0 0,0 1 0,-1-1-1,1 0 1,0 0 0,-1 0 0,1 0 0,0 1 0,-1-1-1,1 0 1,-1 0 0,1 1 0,-1-1 0,1 0 0,-1 1-1,0-1 1,1 0 0,-1 1 0,-1-1 0,-2-2 17,0 1 0,0 0-1,0 1 1,0-1 0,0 1 0,0 0 0,-1 0 0,-8-1 0,3 1-14,-1 0 1,-18 2 0,22 0-41,-1 0 0,0 1 0,1 0 0,0 0 1,-1 1-1,1 0 0,0 0 0,0 1 1,1 0-1,-1 0 0,1 1 0,-9 6 1,7-3-13,-1 1 1,1-1-1,1 1 1,0 1-1,0-1 1,1 1-1,-8 16 1,11-21-3,1 0 0,1 0 0,-1 0 1,1 0-1,0 0 0,0 0 0,0 0 0,1 0 1,0 0-1,0 0 0,0 0 0,0 1 1,3 9-1,-1-8 1,1 0-1,0 0 1,0 0 0,0-1 0,1 1 0,0-1-1,0 1 1,9 8 0,4 2 6,0-1 0,1-1 1,1 0-1,0-1 1,23 11-1,3-1 91,-28-16 107,29 20 0,-43-27-143,-1 1-1,0 0 0,0 0 0,0 0 1,0 0-1,0 0 0,0 0 0,3 5 1,-5-6-22,1 0 1,-1 1 0,1-1-1,-1 0 1,0 0 0,0 0-1,0 0 1,1 0 0,-1 1 0,0-1-1,0 0 1,-1 0 0,1 0-1,0 0 1,0 1 0,-1-1-1,1 0 1,0 0 0,-1 0-1,1 0 1,-1 0 0,1 0 0,-2 1-1,-1 3 84,-1 0 0,0-1-1,0 0 1,0 0 0,-1 0-1,0 0 1,1-1 0,-1 1-1,0-1 1,-8 3 0,-4 1 56,-34 11 1,42-16-230,-48 14 338,48-14-771,-1-1-1,1 1 1,0-2-1,-11 1 0,13-2-350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3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10930,'-11'3'4521,"-7"7"-2752,-6 5-153,-3 5-344,4 4-279,3-3-377,10 4-152,5 1-256,1-1-72,9-1-88,4-2-24,6-3-24,9-3 0,2-8 0,4-5 8,3-9-416,-1-6-488,0-10 575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8898,'-5'6'4713,"0"6"-1280,-2 16-1753,-2 8-200,0 15-648,2 2-111,8-2-305,2-9-96,9-9-208,7-3-80,0-16-64,7 0-344,3-14-977,-4-10-407,2-15 920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0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10138,'-5'19'4742,"-3"26"1,0 53-2290,6-71-1703,0 88 115,3-100-812,1 1-1,0-1 0,1 0 1,1 0-1,7 21 0,-7-29-17,-2-7-12,3-11-16,-3 4-24,7-17 4,0 0-1,25-44 1,-33 65 13,1 0 1,0 0-1,0 0 0,1 0 1,-1 0-1,1 0 0,-1 0 1,1 1-1,0-1 0,0 1 1,0 0-1,0 0 0,5-2 0,-6 3 2,1 0-1,0 0 0,-1 0 0,1 1 1,0 0-1,-1-1 0,1 1 1,0 0-1,-1 0 0,1 0 0,0 1 1,-1-1-1,1 1 0,0-1 0,-1 1 1,1 0-1,-1 0 0,1 0 0,-1 0 1,3 2-1,1 1 20,0 1 1,0 0-1,-1 0 0,0 0 1,0 0-1,0 1 0,5 8 1,1 3 86,12 25 1,-19-33-117,0-1-1,-1 1 1,0 0 0,3 17 0,-5-22-600,2-7-189,0 1 553,9-9-389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0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30 9522,'-1'3'648,"0"-1"0,0 1 1,0 0-1,0-1 0,1 1 0,-1 0 1,1 0-1,0-1 0,-1 1 0,2 4 1,3 29 2259,1-9-1286,-4-11-430,7 29-1,-7-41-1117,0-1 0,0 1 0,0 0-1,0-1 1,1 1 0,0-1-1,0 1 1,0-1 0,0 0 0,1 0-1,-1 0 1,1 0 0,3 4 0,-5-7-67,0 1 0,-1-1 0,1 0 0,0 1 0,-1-1 0,1 0 0,0 1 0,-1-1 0,1 0 1,0 0-1,-1 1 0,1-1 0,0 0 0,0 0 0,-1 0 0,1 0 0,0 0 0,0 0 1,-1 0-1,1 0 0,0-1 0,0 1 0,-1 0 0,1 0 0,0 0 0,-1-1 0,1 1 0,0 0 1,-1-1-1,1 1 0,0-1 0,-1 1 0,2-2 0,0-1 4,1 0 1,-1 0-1,1 0 0,-1-1 0,2-3 0,-1 1 3,4-8-2,-1 0 0,8-28 0,-4 12-13,-4 20-6,-6 10 7,0 0 0,0 0 0,0 0 0,1-1 0,-1 1-1,0 0 1,0 0 0,0 0 0,0 0 0,0 0 0,1 0 0,-1 0-1,0 0 1,0 0 0,0 0 0,0 0 0,1 0 0,-1 0-1,0 0 1,0 1 0,0-1 0,0 0 0,0 0 0,0 0 0,1 0-1,-1 0 1,0 0 0,0 0 0,0 0 0,0 0 0,0 0 0,0 1-1,0-1 1,1 0 0,-1 0 0,0 0 0,7 19-2,-5-14 4,1 4 15,1 0 0,0 0 1,1 0-1,0 0 0,0-1 0,1 0 1,6 8-1,-8-12 40,-1 0 1,1 0 0,0-1-1,0 1 1,0-1-1,0 0 1,1 0-1,-1 0 1,1-1 0,0 0-1,-1 0 1,1 0-1,0 0 1,0-1-1,6 1 1,-8-2-31,0 0 0,-1 0 1,1 0-1,0 0 0,0-1 0,-1 0 0,1 1 1,0-1-1,-1 0 0,1 0 0,-1-1 1,1 1-1,-1 0 0,0-1 0,1 0 1,-1 1-1,0-1 0,0 0 0,0 0 0,0 0 1,-1 0-1,3-4 0,1-1 5,0-2-1,0 1 1,-1 0 0,0-1-1,3-11 1,-3 7-236,-1-1 0,0 1 0,-1-1 1,0 0-1,-1 0 0,-1 0 0,-1-23 0,-1 18-371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175 145 10050,'1'-9'7550,"-3"-2"-4793,-6-8-1746,8 17-512,-4-6-376,-1 0 0,1 0 0,-1 1 0,0-1 0,-1 1 0,0 1 0,0-1-1,0 1 1,-1 0 0,0 0 0,0 1 0,-1 0 0,-15-8 0,22 13-121,0-1 1,-1 0-1,1 1 1,-1 0 0,1-1-1,0 1 1,-1 0-1,1 0 1,-1 0-1,1 0 1,-1 0 0,1 0-1,-1 0 1,1 0-1,-1 1 1,1-1 0,0 0-1,-1 1 1,1-1-1,0 1 1,-1 0-1,1-1 1,0 1 0,0 0-1,-1 0 1,1 0-1,0 0 1,0 0-1,0 0 1,0 0 0,0 0-1,0 0 1,1 1-1,-2 1 1,-1 2 0,0 0 1,1 1 0,0-1-1,0 1 1,0 0-1,0-1 1,0 8-1,1-4 20,-1-1 0,2 1-1,-1 0 1,1 0-1,1-1 1,0 1-1,0 0 1,0 0-1,1-1 1,4 10-1,-6-16-16,1-1 1,-1 0-1,1 0 0,-1 0 0,1 0 0,0 0 0,-1 0 0,1 0 0,0 0 0,0-1 0,0 1 0,0 0 0,0 0 0,0-1 0,0 1 0,0 0 0,0-1 0,0 1 0,0-1 0,2 1 0,-1-1 0,-1 0 0,1 0 0,0 1 0,0-2 0,0 1 0,0 0-1,0 0 1,0-1 0,-1 1 0,1-1 0,3 0 0,3-3 8,-1 0-1,0 0 1,0-1 0,11-9 0,-13 10-5,-2 1 2,1 0-1,-1 0 0,0 1 0,1-1 0,0 1 1,6-3-1,-9 5 9,0 0 1,0-1 0,0 1 0,0 0 0,0 0-1,0 0 1,1 0 0,-1 0 0,0 0 0,0 1-1,0-1 1,0 0 0,0 0 0,0 1-1,0-1 1,0 1 0,0-1 0,0 1 0,0-1-1,-1 1 1,1-1 0,0 1 0,0 0 0,0 0-1,-1-1 1,1 1 0,0 0 0,-1 0 0,1 0-1,-1 0 1,1 0 0,0 1 0,12 26 693,-8-18-479,9 18 0,-12-26-234,-1 0-1,0 0 1,1 0-1,0 0 1,-1 0-1,1-1 1,0 1-1,0 0 1,0-1 0,0 0-1,0 1 1,0-1-1,4 1 1,-5-1-65,0-1 0,-1 0 0,1 0 0,0 0 0,0 0 0,0 1 0,-1-1 1,1 0-1,0 0 0,0-1 0,0 1 0,0 0 0,-1 0 0,1 0 0,0 0 0,0-1 1,-1 1-1,1 0 0,0-1 0,0 1 0,-1-1 0,2 0 0,11-15-1673,-12 15 1633,9-15-804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10538,'63'70'8524,"16"44"-2869,-78-112-5553,0 0 0,0-1 0,0 1 0,-1 0 0,1-1 0,-1 1-1,0 0 1,1 2 0,-1-4-85,0 1-1,0-1 1,0 0-1,0 0 1,0 0-1,0 0 0,0 0 1,0 1-1,0-1 1,0 0-1,0 0 1,0 0-1,0 0 1,0 0-1,0 0 1,0 1-1,0-1 1,0 0-1,0 0 1,0 0-1,0 0 0,0 0 1,-1 0-1,1 1 1,0-1-1,0 0 1,0 0-1,0 0 1,0 0-1,0 0 1,0 0-1,-1 0 1,1 0-1,0 0 0,0 0 1,-8-5 319,4-1-304,1 1 0,0-1 0,0 0-1,0 0 1,0 0 0,1-1 0,-2-10 0,-1 3-24,0-6-46,1 0 1,0 0-1,1-1 0,1 1 1,2-42-1,0 61 0,0 0 0,0 1 0,0-1-1,0 0 1,1 0 0,-1 0-1,0 0 1,0 0 0,1 0 0,-1 0-1,0 0 1,1 0 0,-1 1 0,1-1-1,-1 0 1,2-1 0,-2 2-23,1 0 0,-1 0 0,1-1 0,-1 1 0,1 0 1,-1 0-1,0 0 0,1 0 0,-1-1 0,1 1 0,-1 0 0,1 0 0,-1 0 1,1 0-1,-1 0 0,1 0 0,-1 1 0,1-1 0,-1 0 0,1 0 0,-1 0 0,1 0 1,3 2-358,-1 0 0,0 0-1,0 0 1,0 0 0,0 1 0,4 3 0,13 15-2065,2 1 1003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2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 11690,'-44'-8'3949,"42"7"-1813,7 0-996,10 1-76,26 2 452,29 1-606,-50-5-778,26 1 103,-42 1-210,1 1 0,0-1 0,-1 1 1,1 0-1,-1 0 0,0 0 0,7 4 0,-10-5-17,0 0 0,0 1-1,0-1 1,0 1 0,-1-1 0,1 1 0,0 0-1,0-1 1,-1 1 0,1 0 0,0-1 0,-1 1 0,1 0-1,0 0 1,-1 0 0,1 0 0,-1 0 0,0-1-1,1 1 1,-1 0 0,0 0 0,1 0 0,-1 0 0,0 0-1,0 0 1,0 0 0,0 0 0,0 0 0,0 0-1,0 0 1,0 0 0,0 0 0,-1 0 0,0 2 0,0 1 26,-1 0 1,-1 1 0,1-1 0,-1-1 0,1 1 0,-6 6-1,-53 50 231,38-38-74,-21 24 0,43-44-158,0-1 1,0 0-1,0 0 0,0 1 1,0-1-1,0 1 0,0-1 1,1 1-1,-1-1 0,0 1 1,1-1-1,-1 1 0,1 0 0,0-1 1,-1 1-1,1 0 0,0-1 1,0 1-1,0 0 0,0-1 1,0 1-1,1 2 0,0-2 1,0-1 0,0 0 0,0 0 0,0 1 0,0-1-1,0 0 1,0 0 0,1 0 0,-1 0 0,0-1 0,1 1-1,-1 0 1,0 0 0,1-1 0,-1 1 0,1-1 0,-1 1 0,1-1-1,-1 0 1,1 0 0,-1 1 0,1-1 0,0 0 0,1-1 0,17 0 216,1-1 1,-1-1 0,0 0-1,24-8 1,-34 8-190,-10 3-60,9-2 78,-1-1-1,18-6 0,-23 6-138,-3 2 44,0 1 0,0 0 0,0 0 1,1 0-1,-1 0 0,0 0 0,0 0 0,0 0 1,0 0-1,0 0 0,0 0 0,0 0 0,0 0 1,0 0-1,0 0 0,0 0 0,0 0 1,0 0-1,0 0 0,0 0 0,0 0 0,0 0 1,0 0-1,0 0 0,0 0 0,0 0 1,0-1-1,0 1 0,0 0 0,0 0 0,0 0 1,0 0-1,0 0 0,0 0 0,0 0 1,0 0-1,0 0 0,0 0 0,0 0 0,0 0 1,0 0-1,0 0 0,0 0 0,0 0 0,0 0 1,0 0-1,0 0 0,0-1 0,0 1 1,0 0-1,0 0 0,0 0 0,0 0 0,0 0 1,0 0-1,-1 0 0,1 0 0,0 0 1,0 0-1,0 0 0,0 0 0,0 0 0,0 0 1,0 0-1,0 0 0,0 0 0,0 0 1,0 0-1,0 0 0,-2 0-386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8754,'51'11'4425,"-51"-6"-888,0 3-937,-3 1-1056,-4 2-39,-3 1-625,-1 0-288,-10 3-384,1-3-80,-9 1-384,-3 0-288,2-4 336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4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 7634,'-9'-2'4334,"9"2"-1801,4 1 2652,-3-1-4268,30 6-319,0-2 0,61 0 0,-2-10-164,137-25 0,-158 19-318,-60 10-355,-9 2 217,0 0 1,0 0-1,0 0 0,0 0 0,0 0 0,0 0 0,0 0 0,0 0 0,0 0 0,0 0 0,0 0 0,0 0 0,0 0 0,0 0 0,0 0 0,0 0 0,0 0 0,0 0 0,0 0 1,0 0-1,0 0 0,0 0 0,0 0 0,0 0 0,0 0 0,0 0 0,0 0 0,0 0 0,0 0 0,0 0 0,0 0 0,0 0 0,0 0 0,0 0 0,0 0 0,0 0 1,0 0-1,0 0 0,0 0 0,0 0 0,0 0 0,0-1 0,-14 1-1925,13 0 1874,-19 0-1070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10298,'0'0'112,"-1"0"-1,1-1 1,0 1-1,0 0 1,0 0-1,0 0 1,0 0-1,0 0 1,0 0-1,0 0 1,0 0-1,0 0 1,-1 0-1,1 0 1,0 0-1,0 0 0,0 0 1,0 0-1,0 0 1,0 0-1,0 1 1,0-1-1,0 0 1,0 0-1,0 0 1,-1 0-1,1 0 1,0 0-1,0 0 1,0 0-1,0 0 1,0 0-1,0 0 1,0 0-1,0 0 1,0 0-1,0 0 1,0 1-1,0-1 1,0 0-1,0 0 1,0 0-1,0 0 1,0 0-1,0 0 1,0 0-1,0 0 1,0 0-1,0 0 1,0 1-1,0-1 1,0 0-1,0 0 1,0 0-1,0 0 1,0 0-1,6 6 2942,15 10-1718,-14-10-571,64 52 1493,21 16-1416,-69-59-763,-14-10-51,-1 0 1,0 0-1,0 1 0,0 0 0,11 12 0,-17-16-18,-1 0-1,0 0 0,1 0 0,-1 0 0,0 0 1,0 0-1,0 1 0,-1-1 0,1 0 1,0 0-1,-1 1 0,1-1 0,-1 0 0,0 1 1,0-1-1,0 1 0,0-1 0,0 0 1,-1 1-1,1-1 0,-1 0 0,1 1 0,-1-1 1,0 0-1,0 0 0,0 0 0,0 0 1,-3 4-1,-1 2 23,-1 0 0,0 0 1,0 0-1,-1-1 0,-11 10 0,-43 27 86,7-5-41,54-39-77,-1 1 0,1-1 0,-1 0 0,1 1 0,-1-1-1,1 1 1,-1-1 0,1 1 0,0-1 0,-1 1 0,1-1 0,0 1 0,-1-1 0,1 1 0,0-1 0,-1 1 0,1-1 0,0 1 0,0 0 0,0-1 0,0 1-1,0-1 1,0 1 0,0 0 0,0-1 0,0 1 0,0-1 0,0 1 0,0 0 0,0-1 0,0 1 0,0-1 0,1 1 0,-1 0 0,0-1 0,0 1 0,1-1-1,-1 1 1,0-1 0,1 1 0,-1-1 0,1 1 0,-1-1 0,1 0 0,-1 1 0,1-1 0,0 1 0,3 2-7,0-1 0,-1 0 0,2 0 0,-1 0 0,6 2 0,6 1 6,0-1 1,1-1-1,16 2 0,51 0 36,-69-4-24,-13-1-9,19 1 29,0-1 0,35-3 0,-55 3-72,0 0-1,1-1 0,-1 1 0,0 0 1,0-1-1,0 1 0,1-1 1,-1 1-1,0-1 0,0 0 1,0 1-1,0-1 0,0 0 1,0 0-1,0 0 0,-1 0 1,2-1-1,2-5-240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5577,'-5'-8'3624,"4"8"-208,3 2-159,-2-1-1789,0 0-1263,0 1 0,1-1 0,-1 1 0,0-1 0,1 1 0,-1-1 0,1 0 0,0 2 0,4 11 148,4 14 92,23 64 1030,-27-79-1299,0-1 0,2 1 1,-1-1-1,2 0 0,8 11 0,-8-14-11,15 14 1,-20-20-134,0-1 1,1 1-1,-1-1 1,0 0 0,1 0-1,-1 0 1,1-1-1,7 3 1,-9-3-26,0-1 1,-1 0 0,1 0-1,0 0 1,0 0-1,0 0 1,-1 0-1,1 0 1,0-1-1,0 1 1,-1-1-1,1 1 1,0-1-1,-1 0 1,1 1-1,0-1 1,-1 0-1,1 0 1,-1 0-1,1 0 1,-1 0-1,0-1 1,0 1-1,1 0 1,-1-1-1,0 1 1,0-1-1,0 1 1,0-1 0,0 1-1,-1-1 1,2-2-1,1-4-1,0-1 0,-1 1 0,0-1 1,2-17-1,0-37-46,-3 61 18,1 5 8,4 13 1,-2-4 11,5 11 13,-6-11 54,2-1 0,9 18-1,-10-22 66,0 0-1,1-1 1,-1 1-1,2-1 0,5 6 1,-9-10-75,0-1 0,1 1 0,-1-1-1,0 1 1,0-1 0,1 0 0,-1 0 0,1 0 0,-1 0 0,1 0 0,-1 0 0,1-1 0,0 1 0,-1-1 0,1 0 0,0 0 0,-1 0 0,1 0 0,4-1-1,-3 0-20,-1 0-1,1-1 1,0 1 0,-1-1-1,0 0 1,1 0-1,-1 0 1,0 0-1,0-1 1,0 1-1,0-1 1,0 0-1,-1 0 1,1 0-1,-1 0 1,0 0-1,0 0 1,0-1 0,0 1-1,1-6 1,1 0 2,0-1 1,-1 0-1,-1-1 1,1 1-1,-2-1 1,1-13 0,-2-3-142,-6-50 0,5 67-2318,1 20 1531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6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6 180 10786,'7'31'3904,"-7"-30"-3803,1-1 1,-1 1-1,0-1 1,0 1-1,1-1 0,-1 1 1,0-1-1,1 1 1,-1-1-1,0 1 1,1-1-1,-1 0 1,1 1-1,-1-1 1,1 0-1,-1 1 0,1-1 1,-1 0-1,1 0 1,-1 1-1,1-1 1,-1 0-1,1 0 1,-1 0-1,1 0 0,-1 1 1,1-1-1,0 0 1,-1 0-1,1 0 1,-1 0-1,1 0 1,-1-1-1,1 1 0,0 0 1,-1 0-1,1 0 1,-1 0-1,1-1 1,-1 1-1,1 0 1,0-1-1,1 0 246,6-1-32,-1-1 0,1 0 1,-1 0-1,1-1 0,10-7 0,-1-1-110,17-16-1,-28 23-187,-1-1 0,0 1 0,0-1 0,0-1 0,-1 1-1,0-1 1,5-9 0,-8 12-6,1 1 0,-1 0-1,0-1 1,0 1 0,0-1 0,0 1 0,-1-1-1,1 1 1,-1-1 0,0 0 0,0 1 0,0-1 0,-1 1-1,1-1 1,-1 1 0,0-1 0,0 1 0,-2-6-1,2 7-1,-1 0 0,1 1 0,0-1-1,-1 1 1,1 0 0,-1-1-1,0 1 1,1 0 0,-1 0-1,0 0 1,0 0 0,0 0 0,0 0-1,0 1 1,0-1 0,0 1-1,0-1 1,0 1 0,0 0 0,-4 0-1,0 0 14,-1 0-1,0 0 1,0 1-1,1 0 1,-10 2-1,10-1 37,0 0-1,0 1 0,0 0 0,0 0 0,1 0 0,-1 1 0,1 0 0,0 0 0,0 0 1,0 1-1,1 0 0,-1 0 0,1 0 0,1 0 0,-7 11 0,8-13-26,1 0 0,-1 0 0,1 0 1,0 0-1,0 0 0,0 0 0,0 1 0,1-1 0,-1 0 0,1 1 0,0-1 0,0 0 1,0 1-1,1-1 0,-1 0 0,1 1 0,-1-1 0,1 0 0,0 0 0,0 0 0,1 1 1,-1-1-1,1-1 0,0 1 0,-1 0 0,1 0 0,0 0 0,0-1 0,1 1 0,-1-1 1,1 0-1,3 3 0,2 0 17,0 0 0,0 0 1,0-1-1,0 0 0,1-1 1,-1 0-1,12 3 0,-6-3-21,0 0 0,0-1 1,29-1-1,-38-1-72,0 0 0,1-1 0,6-1 0,10-7-53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6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17 238 8826,'-11'0'4361,"6"0"-1873,7-1-687,5 1-385,-7 0-696,0-1-280,7-1-232,15 1-80,41-6-8,-37 0-512,13 3 320</inkml:trace>
  <inkml:trace contextRef="#ctx0" brushRef="#br0" timeOffset="1">287 0 11138,'2'7'4921,"9"0"-1776,5 2-1937,4 8 225,3 6-161,-1 6-136,-2 8-488,-4 2-152,-8 0-168,-7-1-79,-7-6-89,-6 0-32,-7-11-128,-1-3-232,2-6-745,3-7-431,7-5-1000,5-3 1415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7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226 162 5625,'1'-2'382,"1"-1"0,0 1-1,-1-1 1,0 1 0,0-1-1,0 0 1,0 1 0,0-1 0,0 0-1,-1 0 1,1 0 0,-1 1-1,0-1 1,0 0 0,0 0 0,0 0-1,0 0 1,-1 0 0,1 1-1,-1-1 1,0 0 0,0 0 0,-2-4-1,1 2-58,0 0-1,-1 0 0,0 0 1,0 0-1,-1 0 0,1 1 1,-1-1-1,0 1 1,0 0-1,0 1 0,-6-5 1,2 3 41,-1 0 0,1 1 0,-1 0 0,0 0 0,-12-2 1,15 4-218,1 1 1,-1 0-1,0 0 1,1 1 0,-1-1-1,0 1 1,1 0 0,-1 1-1,0 0 1,-7 1-1,11-1-133,-1 0-1,0 0 0,1 0 1,-1 0-1,1 1 0,0-1 1,-1 1-1,1 0 0,0-1 1,0 1-1,0 0 0,0 0 0,0 0 1,-1 3-1,1-1 10,0-1 0,0 1-1,0 0 1,0 0 0,1 0 0,0 0 0,0 0-1,-1 7 1,1-1 9,1 1 0,0 0 1,0-1-1,1 1 0,1 0 0,4 15 0,38 111 320,-10-34-27,-33-103-324,1 9 209,1-1 1,4 9 0,-21-28-872,6 9 372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3785,'0'-3'3434,"1"-1"4259,6 6-6260,-3 0-1307,0 0 0,0 1 0,-1 0 0,1-1 0,0 1 0,-1 1-1,0-1 1,5 6 0,-4-4-75,6 5 98,-1 0-1,0 1 0,-1 0 0,0 0 0,-1 1 0,11 25 1,-10-15 182,-1 0 0,-2 1 0,6 45 0,-4 71 853,-7-114-965,-1 50 449,0-67-588,0 1 0,0-1 0,-1 0 0,0 0 0,-1 0 0,-5 12 0,7-18-82,0 0 0,0-1 0,0 1 0,-1 0 0,1-1 1,0 0-1,-1 1 0,1-1 0,-1 0 0,1 1 0,-1-1 0,0 0 0,1 0 0,-1 0 0,0-1 0,0 1 0,-3 1 0,1-2-165,1 1 0,0-1-1,-1 1 1,1-1-1,0 0 1,-1-1 0,1 1-1,0 0 1,-6-3 0,-13-5-507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10666,'6'-5'4929,"4"0"-2248,9 5-873,2-3-111,10 0-553,6-1-264,8-1-384,3-2-144,5 2-168,1 0-48,-15 1-56,-3 1 160,-16 4-1016,-8 1-496,3 8 792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4 202 9962,'0'2'451,"0"-1"0,1 1-1,-1-1 1,0 1 0,1-1 0,0 0-1,-1 1 1,1-1 0,0 1 0,0-1-1,-1 0 1,1 0 0,0 1 0,0-1-1,0 0 1,1 0 0,1 2 0,-2-3-322,1 1 0,-1 0 0,1 0 0,-1-1 0,1 1 0,0-1 1,-1 1-1,1-1 0,0 0 0,-1 0 0,1 0 0,0 1 0,-1-2 0,1 1 0,0 0 1,-1 0-1,1 0 0,0-1 0,-1 1 0,1-1 0,-1 0 0,1 1 0,-1-1 0,1 0 0,2-2 1,2-1-28,0-1 0,0-1 0,-1 1 1,0-1-1,0 0 0,0 0 1,-1-1-1,7-12 0,-7 11-72,0 0-1,-1-1 1,0 1 0,0-1-1,-1 0 1,0 0 0,1-11-1,-3 16-13,0 1-1,0-1 1,0 0-1,-1 1 1,1-1 0,-1 1-1,0-1 1,0 1-1,0 0 1,0-1-1,0 1 1,-1 0 0,0 0-1,1 0 1,-1 0-1,-1 0 1,1 0-1,-3-3 1,3 5-5,0-1-1,0 1 1,0-1 0,0 1-1,0 0 1,0 0-1,-1 0 1,1 0 0,0 0-1,-1 0 1,1 1 0,-1-1-1,1 1 1,-1 0-1,1 0 1,-1 0 0,1 0-1,-1 0 1,1 0 0,-1 0-1,1 1 1,0 0-1,-1-1 1,1 1 0,-1 0-1,-1 1 1,0 0 8,1 0 1,0 0 0,0 0-1,0 0 1,0 1-1,0-1 1,0 1-1,1 0 1,-1-1-1,1 1 1,0 0-1,0 1 1,0-1-1,0 0 1,0 1-1,1-1 1,-1 1-1,1-1 1,0 1-1,0-1 1,1 1-1,-1 5 1,0-1 69,1 1 1,0-1 0,0 1-1,1-1 1,0 0-1,1 1 1,-1-1-1,7 15 1,-4-11 18,1-1 0,1 1-1,0-1 1,1 0 0,14 18 0,-16-23-89,0-1 1,0 0-1,0-1 0,0 1 1,1-1-1,0 0 0,0 0 1,0-1-1,0 1 1,1-2-1,-1 1 0,9 2 1,-6-3-56,0 0 1,1-1 0,0 0 0,-1 0-1,18-2 1,-21 1 100,-1-1-1,0 0 0,0 0 1,0-1-1,1 1 1,-1-1-1,-1 0 0,1 0 1,0-1-1,0 1 0,-1-1 1,5-4-1,-4 2 31,0 0 0,-1 0 1,5-8-1,-8 13-94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0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10882,'9'-1'2295,"16"-3"1473,-17 3-3237,-1 1 1,1 0-1,-1 0 1,1 0-1,13 3 1,-12-1-282,0 0 0,-1 1 0,0 0 0,0 0 0,0 1 0,0 0 0,0 1 0,11 8 0,-17-12-224,1 1 1,-1 0-1,0 0 1,0 1 0,0-1-1,0 0 1,0 1-1,0-1 1,-1 1-1,1-1 1,-1 1 0,0 0-1,0 0 1,0-1-1,0 1 1,0 0-1,-1 0 1,1 0 0,-1 0-1,0 0 1,0 0-1,0 0 1,0 0-1,0 0 1,-1 0 0,1 0-1,-1 0 1,-2 5-1,0-1 9,0 0-1,0-1 0,-1 1 1,0-1-1,-1 0 0,-5 7 1,-35 31 147,15-16 67,30-28-237,0 0 1,-1 0-1,1 0 0,0 0 0,0 0 0,0 0 0,0 1 0,0-1 0,0 0 0,0 0 0,-1 0 0,1 0 0,0 0 0,0 1 1,0-1-1,0 0 0,0 0 0,0 0 0,0 0 0,0 0 0,0 1 0,0-1 0,0 0 0,0 0 0,0 0 0,0 1 0,0-1 1,0 0-1,0 0 0,0 0 0,0 0 0,0 1 0,6 1 279,16-1-34,-15-1-269,1 0 37,20 1 82,31-5-1,-23 0-50,82-6-51,-97 12-122,-6 4 35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1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 7362,'0'0'114,"0"0"0,0-1 0,-1 1 0,1-1 0,0 1 0,0 0 0,0-1 0,0 1 1,-1 0-1,1-1 0,0 1 0,0-1 0,-1 1 0,1 0 0,0 0 0,-1-1 0,1 1 0,0 0 1,-1 0-1,1-1 0,0 1 0,-1 0 0,1 0 0,0 0 0,-1-1 0,1 1 0,-1 0 0,1 0 1,-1 0-1,1 0 0,0 0 0,-1 0 0,1 0 0,-1 0 0,1 0 0,-1 0 0,1 0 1,0 0-1,-1 0 0,1 1 0,-1-1 0,1 0 0,0 0 0,-1 0 0,0 1 0,-20 11 838,18-10-744,-8 6-12,0 0 1,0 1 0,1 1 0,0 0-1,1 0 1,0 1 0,1 0 0,-10 17 0,3-1 50,1 1 1,-17 49-1,19-40-1,3 0-1,0 0 1,-5 62-1,11-41 167,5 99-1,4-106-307,1 0 1,3 0 0,2-1-1,28 76 1,-13-58-65,4-2 1,63 102-1,18 1 69,-109-164-101,0 0-35,0-1 0,1 1 0,-1-1 0,1 1 1,0-1-1,0-1 0,0 1 0,1 0 0,-1-1 0,1 0 0,6 3 1,-4-3-9,0-1 0,1 0 1,9 0-1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8186,'5'0'420,"1"1"1,-1 0-1,0 0 1,1 0-1,-1 1 0,0-1 1,0 1-1,0 0 1,0 1-1,0-1 1,0 1-1,-1 0 1,1 0-1,4 5 0,4 4-135,-1 0 0,0 1 0,12 18-1,-4-3 112,-1 2-1,-2 1 1,-1 0-1,-1 1 0,-1 1 1,9 36-1,-6-3 154,-2 0 1,6 82-1,-14-78-364,-3 0 0,-3 0 0,-4 0 1,-11 77-1,6-103-101,-1-1 1,-2 0 0,-2-1-1,-2-1 1,-2 0 0,-1-1-1,-40 64 1,55-100-84,0 1 1,0 0 0,0-1 0,0 1 0,-1 0 1,0-1-1,0 0 0,0 0 0,-1 0 0,-8 6 1,13-10-34,0 0 0,-1 0 0,1 0 1,0 0-1,0 0 0,-1 0 0,1 0 1,0 0-1,0 0 0,-1 0 0,1 0 1,0 0-1,-1 0 0,1 0 0,0 0 1,0 0-1,-1 0 0,1-1 0,0 1 1,0 0-1,-1 0 0,1 0 0,0 0 1,0 0-1,0-1 0,-1 1 1,1 0-1,0 0 0,0 0 0,0-1 1,0 1-1,-1 0 0,1 0 0,0-1 1,0 1-1,0 0 0,0 0 0,0-1 1,0 1-1,0 0 0,0 0 0,0-1 1,0 1-1,0 0 0,0-1 0,0 1 1,0 0-1,0 0 0,0-1 0,0 1 1,0 0-1,0 0 0,0-1 0,0 1 1,4-15-588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 8178,'-1'-1'257,"1"1"0,-1-1 0,1 0 0,-1 1 1,0-1-1,1 1 0,-1-1 0,0 0 0,0 1 0,1 0 1,-1-1-1,0 1 0,0-1 0,0 1 0,0 0 0,1 0 1,-2-1-1,0 1-74,1 1-1,0-1 1,0 0 0,0 1-1,0-1 1,0 0 0,0 1-1,0 0 1,0-1 0,0 1 0,0-1-1,0 1 1,0 0 0,0 0-1,-1 1 1,-5 5 269,1 0 0,0 1-1,0 0 1,0 1 0,1-1 0,-6 14 0,3-3-118,1 0 0,-7 27 0,8-14-186,1 0 1,1 0-1,2 0 1,1 0-1,6 61 1,40 158 364,-44-247-505,37 150 311,-28-121-228,1 0-1,24 46 0,-27-63-46,1-1 0,15 20 1,-20-30-28,1 0 0,-1 0 0,1-1 1,0 1-1,0-1 0,0 0 0,0 0 1,1-1-1,6 4 0,-10-7 56,-1 1 1,1 0-1,0-1 0,-1 0 0,1 1 0,0-1 1,-1 0-1,1 0 0,0 0 0,-1 0 0,1 0 1,0-1-1,-1 1 0,1 0 0,0-1 1,-1 1-1,1-1 0,-1 0 0,1 1 0,-1-1 1,1 0-1,-1 0 0,1 0 0,-1 0 0,0 0 1,1 0-1,-1 0 0,0-1 0,1-1 1,12-13 876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10050,'3'2'4225,"-2"-4"-2032,10-4-713,13 6-224,-4 0-168,10 0-416,5 3-151,12-2-185,3 1-80,3-4-88,3 0-48,-11-1-48,-7-1 40,-12 1-568,-10 2-520,-18 1 631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9090,'1'0'3679,"2"0"-3136,0 1-1,0-1 0,-1 1 0,1-1 1,0 1-1,-1 0 0,1 0 0,0 0 1,-1 0-1,1 1 0,-1-1 0,3 3 1,4 3 84,14 14 0,-14-12-214,94 87 874,-98-90-1261,1-1-1,-1 1 1,0 0 0,-1 0-1,7 12 1,-9-15-16,0 1-1,-1-1 1,1 1 0,-1 0-1,0 0 1,0 0 0,-1 0-1,1 0 1,-1 0 0,0 0 0,0 0-1,-1 7 1,0-2 8,-1-1 0,-1-1 0,0 1 0,0 0-1,0-1 1,-1 1 0,0-1 0,0 0 0,-1 0 0,0 0 0,-8 7 0,-1 1 18,-1-2 0,0 0 0,-26 17 0,41-30-36,-1 0 0,1 0 0,0 0 0,0 0 0,0 0 0,-1 0 0,1 0 0,0 1 0,0-1 0,0 0 0,0 0 0,-1 0 0,1 0 0,0 1 0,0-1 0,0 0 0,0 0 0,0 0 0,0 0 0,0 1 0,-1-1 0,1 0 0,0 0 0,0 1 0,0-1 0,0 0 0,0 0 0,0 0 1,0 1-1,0-1 0,0 0 0,0 0 0,0 1 0,0-1 0,0 0 0,0 0 0,1 0 0,-1 1 0,0-1 0,0 0 0,0 0 0,0 0 0,0 1 0,0-1 0,0 0 0,1 0 0,-1 0 0,0 1 0,11 4 0,2-3 16,-1 0 1,0-1-1,0-1 1,1 0-1,-1 0 0,16-4 1,8 1 88,-15 2-35,64-2 261,-84 3-354,-1 0 0,1 0 0,-1 0 0,1 0-1,-1 0 1,1 0 0,-1 0 0,1 0 0,-1 0 0,1 0-1,-1 1 1,1-1 0,-1 0 0,1 0 0,-1 0-1,1 1 1,-1-1 0,1 0 0,-1 1 0,1-1-1,-1 0 1,1 1 0,-1 4-209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10258,'-12'0'4497,"8"2"-2192,10 1-449,-1-2-376,-5-1-335,0 0-481,20 0-288,46 4-320,-27-4-32,-2 4-424,-2-1-576,-6 6 623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22 102 7874,'0'0'54,"-17"6"4003,17-5-3992,0-1 1,-1 0-1,1 0 1,0 0-1,0 0 1,-1 0-1,1 0 1,0 1-1,0-1 1,-1 0-1,1 0 1,0 0-1,0 1 0,0-1 1,-1 0-1,1 0 1,0 0-1,0 1 1,0-1-1,0 0 1,0 0-1,-1 1 1,1-1-1,0 0 1,0 1-1,0-1 0,0 0 1,0 0-1,0 1 1,0-1-1,0 0 1,0 1-1,0-1 1,0 0-1,0 0 1,0 1-1,0-1 1,1 0-1,-1 0 1,0 1-1,0-1 0,0 0 1,0 0-1,0 1 1,0-1-1,1 0 1,-1 0-1,0 1 1,0-1-1,0 0 1,1 0-1,-1 0 1,0 0-1,0 1 1,1-1-1,-1 0 0,0 0 1,1 0-1,2 2 23,0-1-1,0 1 1,0-1 0,0 0-1,0 0 1,0-1-1,1 1 1,-1 0-1,0-1 1,1 0-1,-1 0 1,4 0 0,4-1-10,0 0 1,14-4-1,-16 3-50,1-1 0,-1 0-1,0-1 1,0 0 0,0-1 0,13-8-1,-16 9-17,0 0 0,-1-1 0,1 1 0,-1-2-1,0 1 1,0 0 0,-1-1 0,0 0-1,5-8 1,-8 13-9,-1 1 0,0-1 0,1 0 0,-1 1 0,0-1 0,1 0 0,-1 0 0,0 1 0,0-1 0,0 0 0,0 0 0,0 0 0,1 1 0,-1-1 0,-1 0 0,1 0 0,0 1 0,0-1 0,0 0 0,0 0 0,0 1 0,-1-1 0,1 0 0,0 0 0,-1 1 0,1-1 0,-1 0 0,1 1 0,-1-1 0,1 0 0,-1 1 0,1-1 0,-1 1 0,1-1 0,-1 1 0,0-1 0,1 1 0,-1 0 0,0-1 0,1 1 0,-1 0 0,0-1 0,0 1 0,1 0 0,-1 0 0,0 0 0,-1-1 0,-2 1 3,1-1 0,-1 1-1,0-1 1,0 1 0,0 0 0,0 1 0,-7 0 0,2 1 97,1 0 1,0 1-1,-1 0 0,1 1 1,-13 7-1,18-9 3,0 0-1,0 0 1,1 0-1,-1 1 1,0-1-1,1 1 1,0 0-1,0-1 1,0 1-1,0 0 0,0 0 1,0 1-1,1-1 1,0 0-1,-1 0 1,1 1-1,0 4 1,0-4-20,1-1 0,-1 1 0,1 0 0,0 0 0,1 0 0,-1-1 0,1 1 0,0 0 0,0 0 0,0-1 0,0 1-1,0 0 1,1-1 0,0 0 0,0 1 0,0-1 0,0 0 0,0 0 0,5 6 0,-2-5-46,0 1 0,0-1 0,1 0 0,-1 0 0,1-1 0,0 0 0,0 0 0,0 0 0,0 0-1,13 2 1,-6-2 354,0-2-1,0 1 0,0-2 1,24-1-1,-5-1 514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4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7770,'3'1'872,"0"0"0,1-1 0,-1 1 1,1-1-1,-1 1 0,1-1 0,5-1 0,-3 0-248,0 0 0,0 0 0,10-4 0,-2-1-250,0 0-1,18-13 1,-16 9-240,-2-1 0,1-1 0,-2-1 0,14-14-1,-24 24-114,0 0 0,-1 0-1,0-1 1,0 1-1,0-1 1,0 1 0,0-1-1,0 1 1,-1-1-1,2-5 1,-3 8-10,0-1 1,0 1-1,0 0 1,0-1-1,0 1 0,0-1 1,0 1-1,0 0 1,0-1-1,-1 1 0,1-1 1,-1 1-1,1 0 1,-1-1-1,1 1 0,-1 0 1,0 0-1,0 0 1,1-1-1,-1 1 0,0 0 1,0 0-1,0 0 1,0 0-1,0 0 0,-1 1 1,1-1-1,0 0 1,0 0-1,0 1 0,-1-1 1,-1 0-1,-4-2 22,-1 1-1,1 0 0,-1 1 1,1-1-1,-1 1 0,0 1 1,0-1-1,0 1 0,1 1 1,-1 0-1,0 0 0,0 0 1,1 1-1,-1 0 0,-9 4 1,14-4-11,0-1 0,1 1 0,-1 0 0,0 0 0,1 0 0,-1 0 0,1 0 0,0 1 0,0-1 0,-1 1 0,2-1 0,-1 1 0,0 0 0,1 0 0,-1 0 0,1 0 0,0 0 0,0 0 0,0 0 1,0 0-1,0 0 0,1 1 0,0-1 0,-1 0 0,1 0 0,0 1 0,1-1 0,-1 0 0,1 0 0,-1 1 0,1-1 0,1 4 0,1 1 2,1 0 1,-1 0-1,1-1 1,0 1-1,1-1 0,0 0 1,0 0-1,0 0 1,1-1-1,0 0 0,0 0 1,1-1-1,0 1 0,0-1 1,12 6-1,-7-5-2,0 0 0,0-1 0,1-1 0,-1 0 0,1-1 0,0 0 0,0-1 0,0 0 0,23-1 0,12-6-12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 9130,'-2'0'285,"1"0"0,0 0 0,0 1 0,0-1 0,-1 0 0,1 1 0,0-1 0,0 1-1,0 0 1,0-1 0,0 1 0,0 0 0,0 0 0,0-1 0,0 1 0,0 0 0,0 0 0,0 2 0,-1-1-2,0 1 0,1 0 0,0 0 0,0 0 0,0 0 0,0 0 0,-1 3 0,0 5 142,1 0-1,1 0 1,0 14 0,0-14-176,2 1 1,-1-1 0,1 0 0,1 0 0,6 16 0,-7-21-178,1 0 0,0 0-1,0 0 1,0 0 0,1 0 0,0-1 0,0 0 0,0 1 0,1-2 0,7 7-1,-11-10-64,0 0 0,0 0-1,0 0 1,1 0 0,-1 0-1,0 0 1,1-1 0,-1 1-1,1 0 1,-1-1-1,0 0 1,1 1 0,0-1-1,-1 0 1,1 1 0,-1-1-1,1 0 1,-1 0 0,1 0-1,-1-1 1,1 1-1,-1 0 1,1 0 0,-1-1-1,1 1 1,-1-1 0,1 0-1,-1 1 1,1-1 0,-1 0-1,0 0 1,1 0 0,-1 1-1,0-1 1,0-1-1,0 1 1,2-2 0,2-5-8,0 1 0,0-1-1,-1 0 1,0 0 0,4-10 0,-4 7-23,3 0-38,-7 11 60,0 0 0,0 0 0,0 0 0,1-1 0,-1 1 0,0 0 0,0 0 0,0 0-1,1 0 1,-1 0 0,0 0 0,0-1 0,1 1 0,-1 0 0,0 0 0,0 0 0,1 0 0,-1 0 0,0 0 0,1 0 0,-1 0 0,0 0-1,0 0 1,1 0 0,0 1-1,1 0 1,-1 0-1,1 1 0,-1-1 0,0 0 0,0 0 0,1 1 0,-1-1 0,1 3 0,0-2 7,2 3 122,0 1 1,1-1-1,-1 1 0,2-1 1,-1 0-1,0-1 0,1 0 0,0 0 1,0 0-1,0 0 0,0-1 1,1 0-1,-1 0 0,1-1 1,0 0-1,0 0 0,0 0 0,0-1 1,11 0-1,-17-1-58,0 0 0,1 0 0,-1 0-1,1 0 1,-1 0 0,1-1 0,-1 1 0,1-1 0,-1 1-1,0-1 1,1 1 0,-1-1 0,0 0 0,0 0 0,0 1-1,1-1 1,-1 0 0,0 0 0,1-2 0,1-1 61,1-1 0,-1 0 0,4-9 1,-4 8-105,27-57 68,-21 47-586,-2-1 0,1-1 0,7-28 0,-15 43 368,1 0 0,0 0-1,-1 0 1,1 0 0,-1 0 0,0-4 0,-1 4 47,1 0 0,-1 0 1,0 1-1,0-1 0,0 0 0,-2-2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6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0 250 9210,'1'2'305,"-1"-1"-1,1 0 1,-1 1 0,1-1-1,0 0 1,-1 0 0,1 1-1,0-1 1,0 0-1,0 0 1,0 0 0,0 0-1,0 0 1,1 1 0,0-2-126,-1 0 1,0 1-1,0-1 1,0 0-1,0 0 1,0 0-1,0 0 1,0 0-1,0 0 1,0 0-1,1 0 1,-1 0-1,0-1 1,0 1-1,0 0 1,0-1 0,0 1-1,0-1 1,0 1-1,0-1 1,1 0-1,9-7 484,0 0-1,-1-1 1,0 0 0,0-1-1,10-14 1,-1 3-381,-5 5-131,21-30 0,-29 38-127,-1-1-1,-1 1 1,1-1 0,-1 0 0,5-19-1,-9 26-16,1 1-1,-1-1 1,1 0-1,-1 0 1,0 0-1,0 0 1,0 1-1,0-1 1,0 0-1,-1 0 1,1 0-1,0 1 1,-1-1-1,1 0 1,-2-1-1,2 2 0,-1 0-1,0 0 1,1 0-1,-1 0 1,0 0 0,0 1-1,0-1 1,0 0-1,1 1 1,-1-1-1,0 0 1,0 1-1,0 0 1,0-1-1,0 1 1,0-1 0,-1 1-1,-1 0 1,0-1 7,0 1 1,-1 0-1,1 1 1,-1-1 0,1 0-1,0 1 1,-1 0 0,1 0-1,0 0 1,0 0-1,0 1 1,-1-1 0,1 1-1,-3 2 1,0 1 68,0 0 0,0 0 0,0 1-1,0 0 1,1 1 0,0-1 0,0 1 0,1 0 0,0 0 0,0 0 0,1 0 0,0 1-1,0-1 1,0 1 0,1 0 0,-1 11 0,2-14-38,0 0 0,1 0 0,0 1 0,0-1 0,0 0 0,1 0 0,-1 1 0,1-1 0,0 0 0,1 0 0,-1 0 0,1 0 0,0 0 0,1 0 0,-1-1 0,1 1 0,0-1 0,0 1 0,0-1 0,0 0 0,1 0 0,0-1 0,0 1 0,0-1 0,0 1 0,5 1 0,-1-1-40,0 0 0,0 0 0,0-1 0,1-1 0,-1 0 0,1 0-1,-1 0 1,1-1 0,0 0 0,0-1 0,0 0 0,10-1-1,-7-1 122,1 0 0,-1 0-1,0-1 1,0-1-1,0 0 1,-1 0-1,0-1 1,13-7-1,12-15 406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0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7650,'0'1'305,"1"0"1,0 0 0,0 1-1,-1-1 1,1 0 0,0 0-1,0 0 1,0 0 0,1 0-1,-1 0 1,0-1 0,0 1-1,0 0 1,1-1 0,1 2-1,24 5 914,-19-5-648,7 2 142,1-2 0,-1 1 1,32-1-1,-41-2-590,0 0 0,0-1 0,0 0 0,0 0 0,0 0 0,0-1 0,0 0 0,-1 0 0,1 0 0,0-1 0,-1 0 0,0 0 0,8-6 0,-5 1-69,0 0 1,-1-1-1,0 0 0,0 0 0,-1-1 0,0 1 0,-1-1 0,0-1 0,0 1 0,-1-1 1,-1 1-1,0-1 0,2-15 0,-4 24-45,-1 0 0,0 0 1,1 0-1,-1 0 0,0 0 1,0 0-1,-1 0 0,1-1 1,0 1-1,-1 0 0,1 0 0,-1 0 1,0 0-1,1 0 0,-1 1 1,0-1-1,0 0 0,0 0 0,-1 0 1,1 1-1,0-1 0,-1 1 1,1-1-1,-1 1 0,1-1 0,-1 1 1,0 0-1,1 0 0,-1 0 1,0 0-1,-2-1 0,0 0 8,0 1 0,-1 0-1,1 0 1,0 0 0,0 0 0,-1 1-1,1-1 1,-1 1 0,1 0-1,0 1 1,-1-1 0,1 1 0,0 0-1,0 0 1,-1 0 0,1 0-1,0 1 1,0 0 0,0 0 0,1 0-1,-1 0 1,0 0 0,1 1-1,-1 0 1,1 0 0,0 0 0,0 0-1,0 0 1,-3 6 0,3-5 7,0 0-1,1 0 1,0 0 0,0 1 0,0-1 0,1 1 0,0-1 0,-1 1-1,2 0 1,-1 0 0,0-1 0,1 1 0,0 0 0,0 0 0,0 0 0,1-1-1,0 1 1,2 9 0,0-6-14,1 1 0,0-1 0,1 0-1,0 0 1,0 0 0,0 0 0,1-1 0,0 0-1,1 0 1,-1-1 0,12 9 0,-7-8 76,0 0 0,0 0 1,1-2-1,0 1 0,0-1 1,0-1-1,23 5 0,-20-6 963,24 2 0,20-5 71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4393,'-13'4'3314,"-18"8"1,21-7-1589,-1-1 0,-18 4-1,11-7 2107,17-1-3048,1 0-233,4 0-154,129 3 285,-82-5-584,7-1 0,0 3-1,85 10 1,-143-10-116,0 0 0,0 0 0,0 0 0,0 0 0,-1 0 0,1 0 0,0 0 0,0 0 0,0 1 0,0-1 0,0 0 0,0 0 0,0 0 0,0 0 0,0 0 0,0 0 0,0 0 0,0 0 1,0 0-1,0 0 0,0 0 0,0 0 0,0 0 0,0 0 0,0 0 0,0 0 0,0 1 0,0-1 0,0 0 0,0 0 0,0 0 0,0 0 0,0 0 0,0 0 0,0 0 0,0 0 1,0 0-1,0 0 0,-13 3-1926,-21 1-3310,2-2 2679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8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5417,'-1'0'127,"-4"4"1209,0 0 1,0 0 0,-7 9-1,11-12-1134,0-1-1,1 1 0,-1 0 1,0 0-1,1 0 0,-1-1 1,1 1-1,-1 0 1,1 0-1,-1 0 0,1 0 1,0 0-1,-1 0 1,1 0-1,0 0 0,0 0 1,0 0-1,0 0 0,0 0 1,0 0-1,0 0 1,0 0-1,0 0 0,0 0 1,1 0-1,-1 0 0,0 0 1,1 0-1,-1 0 1,0 0-1,1 0 0,0 0 1,0 0-1,1 1-21,0 0-1,-1-1 1,1 0-1,0 1 1,1-1-1,-1 0 1,0 0-1,0 0 0,0-1 1,1 1-1,2 0 1,32 4 793,-17-3-566,1 2-103,0 0 0,22 7 0,-33-7-229,-1 0 0,0 0-1,0 0 1,0 1 0,-1 1-1,14 10 1,10 12 140,30 36 0,-54-56-187,-1 1 0,0 0 1,-1 0-1,0 1 0,6 13 0,-10-19-11,0 1-1,0 0 0,-1 0 1,0 0-1,0 0 0,0 0 1,0 0-1,-1 0 0,0 0 1,0 0-1,0 0 0,-1 0 1,1 0-1,-3 5 0,1-2 14,-1 0 0,-1-1 0,1 0-1,-1 0 1,0 0 0,-1 0 0,-7 8 0,-3 2 62,-23 20 0,33-33-74,1 0-1,-1-1 1,0 1 0,-1-1 0,1 0-1,0 0 1,-1-1 0,1 1-1,-1-1 1,0-1 0,0 1-1,0-1 1,0 0 0,0 0-1,0-1 1,0 1 0,0-1-1,-9-2 1,12 2-48,4-1 6,6-1-8,14-1 3,225-9 447,-241 12-388,-4 1-16,1-1 0,0 0-1,-1 0 1,1 0-1,0 0 1,-1 0 0,1 0-1,0 0 1,-1-1 0,1 1-1,0-1 1,-1 1 0,4-2-1,-5 1-57,0 1-1,0-1 0,0 1 1,0-1-1,-1 1 0,1-1 1,0 1-1,0-1 0,0 1 1,0-1-1,-1 1 0,1-1 1,0 1-1,0-1 0,-1 1 1,1-1-1,0 1 0,-1 0 1,1-1-1,-1 0 0,-4-6 617,5-1-466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10138,'-14'-45'4057,"11"39"317,2 10-2478,1 13-591,2 6-1012,1 0 0,9 30 0,-10-44-232,0 0 1,1 0-1,1 0 0,0-1 1,0 0-1,0 0 0,10 13 1,-12-19-50,0 1 1,0-1 0,0 1-1,0-1 1,1 0 0,0 0-1,-1 0 1,1 0-1,0 0 1,0-1 0,0 1-1,0-1 1,0 0 0,0 0-1,0 0 1,0 0 0,0 0-1,1-1 1,-1 0-1,0 1 1,0-1 0,6-1-1,-6 1-3,-1-1-1,1 1 0,-1-1 0,0 0 0,1 0 1,-1 0-1,0 0 0,0 0 0,0-1 0,0 1 1,0-1-1,0 1 0,0-1 0,-1 0 0,1 1 1,0-1-1,-1 0 0,1 0 0,-1 0 1,2-4-1,1-4 17,0 0 0,0 0 0,3-16 0,2-7-6,11-6-16,-20 38-3,0 1 0,1-1 0,-1 0 0,0 1 0,0-1 0,1 1 0,-1 0 0,0-1 0,1 1 0,-1-1 0,0 1 0,1-1 0,-1 1 0,1 0 0,-1-1 0,2 1-1,-2 0 2,0 0-1,0 0 0,1 0 0,-1 0 0,0 0 0,0 0 0,0 0 0,1 0 0,-1 0 0,0 0 0,0 1 0,0-1 0,0 0 0,1 0 0,-1 0 0,0 0 0,0 1 0,0-1 0,0 0 0,0 0 0,1 0 0,-1 1 0,0-1 0,0 0 0,0 0 0,0 0 1,0 1-1,0-1 0,5 25 7,-4-16 0,3 8 55,0 0 1,13 33-1,-14-43 64,1 1 1,0-1-1,0 0 1,1 0-1,0-1 1,0 1-1,0-1 1,11 9-1,-15-14-98,0 0 0,0 0-1,0 0 1,0 0 0,0-1-1,0 1 1,0 0 0,0-1-1,0 1 1,0-1 0,1 1-1,-1-1 1,0 1 0,0-1-1,1 0 1,-1 0 0,0 1-1,0-1 1,1 0 0,-1 0-1,0 0 1,0-1 0,1 1-1,-1 0 1,0 0 0,0-1-1,1 1 1,-1-1 0,0 1-1,2-2 1,1-1 20,0 0 1,0 0-1,0-1 1,-1 1-1,1-1 1,-1 0-1,0 0 1,0 0-1,-1 0 0,1-1 1,-1 1-1,0-1 1,0 1-1,2-8 1,-1-4-8,0 1 1,-1-1-1,0-19 1,-1 16-1423,4-28-1,2 31 382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4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9978,'2'2'502,"0"-1"-1,1 1 1,-1 0-1,0-1 1,1 0-1,-1 0 1,1 1-1,0-2 1,-1 1-1,1 0 1,0 0-1,0-1 1,-1 0-1,1 1 1,5-1-1,-4-1-226,0 1 0,0-1-1,0 0 1,-1 0 0,1-1 0,0 1 0,-1-1-1,1 0 1,-1 0 0,5-3 0,-1 0-194,0-1 0,-1-1 0,1 1 0,-1-1 0,-1 0 0,1 0 0,-1-1 0,0 1 0,4-11 0,-4 8-40,-1-1 0,-1 1 0,4-15 0,-6 23-27,0-1 0,-1 0 0,0 0 1,1 0-1,-1 0 0,0 1 0,0-1 0,-1 0 0,1 0 0,0 0 0,-1 0 0,0 1 0,0-1 0,0 0 1,0 0-1,0 1 0,-3-5 0,2 5-2,0 0 1,1 0-1,-1 1 1,0-1-1,-1 1 1,1 0-1,0-1 1,0 1-1,-1 0 1,1 0-1,0 0 1,-1 1-1,1-1 1,-1 1 0,1-1-1,-1 1 1,1 0-1,-1 0 1,1 0-1,-1 0 1,0 0-1,-3 1 1,1 0 7,0 0-1,1 1 1,-1-1 0,0 1 0,1 0 0,-1 0 0,1 0 0,-1 1 0,1 0 0,-6 4 0,6-3 22,0 1 0,0-1 0,0 1 0,0-1 0,1 1 0,0 0 0,0 0 0,0 1 0,1-1 0,-1 0 1,1 1-1,1 0 0,-3 9 0,4-10-22,-1-1 1,1 0-1,0 0 0,0 0 1,1 0-1,-1 1 1,1-1-1,0 0 0,0 0 1,0 0-1,1 0 1,0 0-1,-1-1 0,1 1 1,0 0-1,1-1 1,-1 1-1,1-1 0,0 0 1,3 4-1,-1-3-19,-1-1 0,0 0 0,1 0 0,0 0 0,0-1 0,0 0 0,0 0 0,0 0 0,0 0 0,0-1 0,1 0 0,-1 0 0,6 0 0,10 1-631,-1-2-1,22-2 1,-42 2 605,13-1-1299,23-5 0,18-12-283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32 13003,'-8'-5'1432,"0"0"0,0 1 0,-1 0 0,1 0 0,-13-3 0,18 7-1311,1-1 0,-1 1 0,1-1 0,-1 1 0,1 0 0,-1 0 0,1 0 0,-1 0 0,1 1 0,-1-1 0,1 1 0,0-1 0,-1 1 0,1 0 0,-1 0 0,1 0 0,0 0 0,0 0 0,0 1 0,0-1 0,0 0 0,0 1 0,0 0 0,-3 3 0,3-2-34,0 0-1,-1 0 1,1 0-1,0 1 1,1-1 0,-1 0-1,1 1 1,-3 7 0,2-1-14,1 1 1,-1 10-1,2-19-68,-1 38 31,2 0-1,1 0 1,2-1-1,12 52 0,52 153 4,-54-200-25,-8-22-42,-1-10-14,-1 1 0,0 0 0,-2 0 0,1 0 0,-1 0 0,0 21 0,-2-33-27,0-1 0,0 1 0,-1 0 0,1 0 0,0-1 0,0 1 0,0 0 0,0 0 0,-1-1 0,1 1 0,0 0 0,-1-1 0,1 1 0,0 0 0,-2 0 0,2 0-2,0-1 1,0 0 0,-1 0 0,1 0-1,0 0 1,-1 0 0,1 0 0,0 0-1,-1 0 1,1 0 0,0 0 0,0 0-1,-1 0 1,1 0 0,0 0 0,-1 0-1,1 0 1,0 0 0,-1 0 0,1 0-1,0 0 1,0 0 0,-1 0 0,1-1 0,0 1-1,-1 0 1,-1-2-450,0 1-1,0-1 1,0 0 0,1 0-1,-1 0 1,0 0 0,-2-4-1,-11-20-1709</inkml:trace>
  <inkml:trace contextRef="#ctx0" brushRef="#br0" timeOffset="1">0 406 9018,'12'-9'4273,"3"3"-1257,-2 0-719,16-1-417,-2-1-263,-7-3-657,8-1-272,2 2-360,0-1-128,7 0 16,-5 5-448,-1 3 208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12091,'-7'0'5233,"7"0"-2961,10 2-639,2 0-297,13-2-576,0-1-256,7-2-376,3-1-56,-5 3 176,2 1-456,-2 0-1000,-2 1 904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11330,'34'4'6350,"-27"-4"-5351,-1 0 1,13-3 0,-13 2-806,-1 0 1,0-1 0,0 1-1,0-1 1,0-1 0,0 1-1,0-1 1,0 0-1,-1 0 1,5-4 0,-3 2-133,0 0 1,0-1 0,0 0-1,-1 0 1,0 0 0,0-1-1,-1 0 1,0 0 0,0 0-1,-1 0 1,1-1 0,-2 1-1,1-1 1,1-10 0,-3 15-41,-1 0 0,0 0 0,0 0 0,0 0 0,-1 0 0,1 0 0,-1 0 0,1 0 0,-1 0 0,0 0 0,0 0 0,-1 0 0,1 0 0,0 0 0,-1 1 0,0-1 0,0 1-1,1-1 1,-1 1 0,-1 0 0,1 0 0,0 0 0,-1 0 0,1 0 0,-1 0 0,1 1 0,-1-1 0,0 1 0,1-1 0,-1 1 0,0 0 0,0 0 0,0 1 0,-6-2 0,5 2 17,1-1 0,-1 1 0,0 0 0,1 0 1,-1 0-1,0 0 0,1 1 0,-1 0 0,0-1 0,1 1 0,-1 1 0,1-1 0,-1 0 0,1 1 0,0 0 0,0-1 0,-1 1 0,1 1 0,1-1 1,-1 0-1,0 1 0,0-1 0,1 1 0,0 0 0,-1 0 0,-1 4 0,2-3-14,0 1 1,0-1-1,0 0 0,1 1 0,-1-1 1,1 1-1,0-1 0,1 1 1,-1 0-1,1-1 0,0 1 0,0 0 1,0-1-1,1 1 0,0-1 0,0 1 1,0 0-1,0-1 0,1 0 1,3 8-1,-3-7-13,1-1-1,1 1 1,-1-1 0,1 0 0,-1 0 0,1 0-1,0 0 1,1-1 0,-1 0 0,1 1-1,-1-1 1,1-1 0,6 3 0,1 1 8,1-1 1,0-1-1,1 0 0,14 2 1,-21-5 55,0 0 0,0 0 0,0-1 0,0 0 0,0 0 0,0 0 0,0-1 0,0 0 0,-1-1 1,1 1-1,0-1 0,-1 0 0,1-1 0,-1 0 0,0 0 0,10-6 0,17-12 487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63 7442,'-2'-6'786,"1"-1"0,-1 1 0,-1 0 0,1 0 1,-4-6-1,5 11-631,0-1-1,0 1 1,1 0-1,-2-1 1,1 1 0,0 0-1,0 0 1,0 0 0,0 0-1,-1 0 1,1 0 0,0 0-1,-1 0 1,1 1 0,-1-1-1,1 0 1,-1 1-1,1-1 1,-1 1 0,0 0-1,1 0 1,-1-1 0,1 1-1,-1 0 1,0 0 0,1 0-1,-3 1 1,-3 1-1,1-1 0,-1 2 0,0-1 0,1 1 0,0 0 0,-1 0 1,1 1-1,0 0 0,-8 7 0,-1 2-13,0 2 0,-14 16 0,13-12-64,2 0 0,0 1-1,1 1 1,2 0-1,0 1 1,1 0 0,1 1-1,-10 37 1,12-30-48,2 1-1,0-1 1,2 1 0,2 0 0,0 0-1,6 42 1,2-28 30,1 1 1,15 44-1,40 85 161,-43-130-156,1-1 1,3 0 0,1-2-1,2-1 1,41 47 0,96 92 108,-155-171-125,-4-2-94,1-1 0,0 0 0,1 0 0,-1-1 0,1 0 0,0 0 0,0 0 0,16 6 1,4-5-65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1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9522,'18'9'4218,"6"12"-3517,-15-12-197,46 44 980,63 78 1,-88-93-1031,-2 1 0,-2 2 0,27 56 0,-35-58-186,-1 1 1,-2 1 0,-2 0 0,7 43-1,-15-57-108,-2 0 0,0-1 0,-2 1 0,-1 0 0,-2 0 0,0 0 0,-10 43 0,3-37 4,-1 0 0,-2 0 0,-2-1 0,0-1 0,-35 54 0,35-61-131,7-14-43,1 0 0,-1 0 0,0 0 0,-11 10 0,18-20-15,0 0 1,0 0-1,0 1 1,0-1 0,0 0-1,0 0 1,-1 0-1,1 0 1,0 0 0,0 0-1,0 0 1,0 0 0,0 1-1,0-1 1,-1 0-1,1 0 1,0 0 0,0 0-1,0 0 1,0 0-1,-1 0 1,1 0 0,0 0-1,0 0 1,0 0-1,0 0 1,0 0 0,-1 0-1,1 0 1,0 0-1,0 0 1,0 0 0,0 0-1,-1 0 1,1-8-1165,6-10 420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10146,'6'1'4906,"5"4"-3426,-4-2-635,13 3 274,1 0-1,22 2 1,-22-4-678,31 9 0,-48-12-398,0 1 1,0-1-1,0 1 0,5 3 0,-8-4-34,-1-1-1,1 1 1,0-1-1,0 1 1,-1 0 0,1-1-1,0 1 1,-1 0-1,1 0 1,0 0 0,-1-1-1,1 1 1,-1 0-1,0 0 1,1 0 0,-1 0-1,0 0 1,1 0-1,-1 0 1,0 0 0,0 0-1,0 0 1,0 0-1,0 1 1,-1 2 17,0 0-1,0 0 1,-1 1-1,1-1 1,-1 0-1,0 0 1,0 0-1,-1-1 1,1 1-1,-1 0 1,0-1-1,0 0 1,0 0-1,-5 4 1,0 0 14,-1 0-1,0-1 1,-1 0 0,-16 8 0,24-14-30,0 1 0,0 0 0,0 1 0,0-1 1,-1 0-1,1 1 0,1-1 0,-1 1 1,0-1-1,0 1 0,-2 3 0,4-1 35,7-2 385,-3-1-393,6 1 43,0 0-1,1 0 1,-1-1-1,0-1 1,1 0 0,-1 0-1,1-1 1,14-3-1,49-6 615,-70 9-658,-1 1-120,-1 0-1,1-1 0,-1 1 0,1 0 1,0 1-1,-1-1 0,4 1 1,-4 0-273,0-1 0,-1 1 0,1 0 0,0 0 0,-1 0 0,1 0 0,-1 0 0,3 2 0,13 14-1185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11 9178,'1'-1'253,"-1"1"0,0 0-1,1 0 1,-1-1 0,0 1 0,1 0 0,-1-1-1,0 1 1,0-1 0,1 1 0,-1 0 0,0-1-1,0 1 1,0-1 0,0 1 0,0-1 0,1 0 0,-1 1-66,-1 0 1,1 0-1,0-1 1,0 1-1,0 0 1,0 0-1,0 0 1,0 0 0,0 0-1,-1-1 1,1 1-1,0 0 1,0 0-1,0 0 1,0 0-1,-1 0 1,1 0-1,0 0 1,0 0 0,0 0-1,-1-1 1,1 1-1,0 0 1,0 0-1,0 0 1,-1 0-1,1 0 1,-10 1 3594,0 2-3640,-1 1-59,1 1 1,0 0-1,-13 9 1,10-6-33,-26 13 1,22-15-24,-17 9 15,32-15-39,0 1 0,1 0 0,-1 0 0,1 0 0,0 0 0,-1 0-1,1 0 1,0 1 0,0-1 0,0 0 0,-1 1 0,1-1 0,1 1 0,-1-1 0,0 1-1,-1 1 1,2-2 1,0 0-1,0 1 0,0-1 0,0 0 1,0 0-1,0 0 0,0 0 1,1 1-1,-1-1 0,0 0 0,1 0 1,-1 0-1,0 0 0,1 0 1,0 0-1,-1 0 0,1 0 0,0 0 1,-1 0-1,2 1 0,18 17 103,-16-17-84,11 9 126,0 0-1,1-2 1,0 0-1,0-1 1,31 11-1,-38-16-133,6 2-129,0 1-1,1 0 1,17 11-1,-21-8-138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8:5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9898,'13'4'5097,"6"-1"-1816,-1 2-849,6 3-287,-1-3-801,-4 1-312,2-1-560,-8-4-175,2 2-209,-3-3 208,0-1-904,5-2 2264,4-6-1344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1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1007 7570,'-66'-14'2648,"45"7"-1323,14 1-535,-1-3 539,6 8-1129,1 1-134,0-1 0,1 1 0,-1-1 0,0 1 0,0-1 0,0 0 0,1 1 0,-1-1 0,0 0 0,1 0 0,-1 0 0,0 1 0,1-1 0,-1 0 0,1 0 0,-1 0 0,1 0 0,0 0 0,-1 0 0,1 0 0,0 0 0,0 0 0,0 0 1,0 0-1,0 0 0,0 0 0,0 0 0,0 0 0,0 0 0,1-2 0,2-2 14,1-1 0,-1 1 0,1 0 0,1 0 0,-1 1 0,1-1 0,0 1 0,0 0 1,7-5-1,-1 1-22,119-80 230,7 11-258,-30 16-8,-104 60-22,192-110 56,4 14 17,433-139 22,-528 202-62,106-30-9,-146 47 118,88-11 0,167 2 887,-76 7-331,-213 16-657,192-15 161,-159 16-50,98 10 0,50 21 227,-3-1-34,3-15-109,30 0 25,-167-7-126,117 16 93,-108-12-137,7 3 44,82 6 203,-53-11-212,-78-4-87,60 13 0,-79-12-4,29 13-1,-34-12 17,0 0-1,30 5 0,-21-7 29,23 3 3,-1 2 0,68 22 0,-87-21-77,-11-4 18,0 0 0,0 2 0,-1 0 0,20 12 0,-33-17-15,19 13 231,28 23 0,-45-34-228,1 0 0,-1-1 0,1 1 0,10 3 0,-10-5-9,-1 0 1,0 1 0,-1-1 0,1 1 0,-1 0 0,9 8 0,-3 2 12,-1 0 1,-1 0-1,9 18 1,-1-2 23,-10-18-25,-1 0 1,-1 1-1,0 0 0,6 26 0,4 56 137,-16-80 29,1-15-198,0 1 1,0-1-1,-1 0 0,1 0 0,0 1 0,0-1 0,0 0 0,0 0 0,0 0 0,0 1 1,0-1-1,0 0 0,0 0 0,0 1 0,-1-1 0,1 0 0,0 0 0,0 0 0,0 0 0,0 1 1,-1-1-1,1 0 0,0 0 0,0 0 0,0 0 0,-1 0 0,1 0 0,0 0 0,0 1 1,0-1-1,-1 0 0,1 0 0,0 0 0,0 0 0,-1 0 0,1 0 0,0 0 0,0 0 1,-1 0-1,1 0 0,0 0 0,0 0 0,0 0 0,-1-1 0,1 1 0,0 0 0,0 0 1,-1 0-1,1 0 0,0 0 0,0 0 0,0 0 0,0-1 0,-1 1 0,1 0 0,0 0 0,0 0 1,0-1-1,0 1 0,-1 0 0,0-3-166,1 2 300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1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97 6089,'-9'0'3639,"5"1"3820,7 9-4619,41 83-224,-40-84-2331,0-1-26,1 1 0,0-1 0,8 10 0,-11-15-220,1-1 0,-1 1-1,1-1 1,0 0 0,-1 0 0,1 0-1,0 0 1,0 0 0,0-1 0,0 1-1,1-1 1,-1 0 0,5 1 0,-6-1-26,1 0 1,0-1-1,0 1 1,-1-1-1,1 1 1,0-1-1,0 0 1,0 0-1,0-1 1,0 1-1,-1 0 1,1-1 0,0 0-1,0 0 1,-1 0-1,1 0 1,0 0-1,-1 0 1,5-3-1,5-8 19,-1 0 1,15-18-1,-7 6-6,17-20 77,43-69-1,-56 76 286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12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7730,'2'-4'651,"-1"3"-495,-1 0 1,1 0-1,-1 0 1,1 0-1,-1 0 0,1 0 1,-1 0-1,1 0 0,0 0 1,-1 0-1,1 0 1,0 0-1,0 1 0,0-1 1,0 0-1,0 1 1,0-1-1,0 0 0,0 1 1,0-1-1,0 1 1,0 0-1,0-1 0,0 1 1,0 0-1,1 0 1,1-1-1,1 2 61,0 0 1,0 1-1,-1-1 0,1 1 0,0-1 1,0 1-1,-1 0 0,1 0 0,-1 1 1,0-1-1,6 6 0,0 1 244,-1 1 0,14 18 0,13 28 358,-2 2-1,32 77 0,-41-76-351,-2 1 0,-3 1-1,22 122 1,-30-99-14,-3 1 1,-4 124 0,-7-147-52,-15 84-1,13-116-299,-2-1-1,-2 1 1,0-2-1,-25 51 1,31-73-122,-14 23 70,16-28-99,0 1-1,0 0 1,-1-1-1,1 1 1,-1-1-1,0 1 0,1-1 1,-1 0-1,0 0 1,0 0-1,0 0 1,-3 1-1,5-1-18,0-1 0,-1 0 0,1 0 0,0 0 0,-1 0-1,1 1 1,-1-1 0,1 0 0,0 0 0,-1 0 0,1 0 0,-1 0-1,1 0 1,0 0 0,-1 0 0,1 0 0,0 0 0,-1 0 0,1 0-1,-1-1 1,1 1 0,0 0 0,-1 0 0,1 0 0,0 0 0,-1-1-1,1 1 1,0 0 0,-1 0 0,1-1 0,0 1 0,0 0 0,-1 0-1,1-1 1,0 1 0,0 0 0,-1-1 0,1 1 0,0 0 0,0-1-1,-1-13-887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2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44 6897,'29'-33'3625,"-24"25"544,-5 8-4081,0 0 0,0-1 0,0 1 0,0 0-1,0 0 1,0 0 0,0 0 0,0 0 0,0 0 0,0 0 0,0 0 0,0 0-1,0 0 1,0 0 0,0 0 0,0-1 0,-1 1 0,1 0 0,0 0 0,0 0 0,0 0-1,0 0 1,0 0 0,0 0 0,0 0 0,0 0 0,0 0 0,0 0 0,0 0-1,0 0 1,0 0 0,0 0 0,0 0 0,0 0 0,0 0 0,-1 0 0,1 0-1,0 0 1,0 0 0,0 0 0,0 0 0,0 0 0,0 0 0,0 0 0,0 0-1,0 0 1,0 0 0,0 0 0,-1 0 0,-11 4 4313,9-2-5448,-10 3 1231,1 1-1,-20 14 0,8-6-55,-6 3 69,19-12-135,0 1 0,1 0 0,-1 1 0,2 0 0,-1 0 0,-16 17 0,24-22-49,0 1 1,0-1 0,0 1-1,1 0 1,-1-1 0,1 1-1,-1 0 1,1 0-1,0 0 1,0 0 0,0 0-1,0 0 1,1 1 0,-1-1-1,1 0 1,0 0 0,0 0-1,0 0 1,0 1-1,1-1 1,-1 0 0,1 0-1,0 0 1,0 0 0,0 0-1,0 0 1,1 0 0,-1 0-1,1 0 1,-1-1-1,1 1 1,0 0 0,0-1-1,0 0 1,1 1 0,-1-1-1,0 0 1,1 0 0,3 2-1,5 2-16,0-1-1,1 0 1,0-1-1,-1 0 1,2 0 0,-1-2-1,0 1 1,1-1-1,-1-1 1,1-1-1,15 0 1,-21-1-779,-4 0-1364,-5 3-985,1-2 1454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4:4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13171,'-4'15'5737,"4"8"-3064,-1 11-857,-1 6-320,2 9-559,2-1-289,-1 0-432,2-3-88,2-9-96,-2-8 24,-1-12-672,1-5-609,-2-11 17,6-8 416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2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8050,'-7'8'3817,"6"1"-1361,7 1-231,5 2-337,4-1-224,7 4-399,0-2-177,3-6-368,0-2-184,-4-2-288,-1-2-88,-2 0-48,-2 2-448,-4-3-968,-4-1-361,0-6 793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89 133 6497,'-58'-23'3088,"56"22"-2765,0 0-1,0 1 1,0-1 0,0 0 0,0 0 0,0 0-1,0 0 1,1-1 0,-1 1 0,0 0 0,1-1 0,-1 1-1,-1-4 1,0 1 1424,5 13 3930,-2-3-5515,1-1-1,1 1 1,-1 0 0,1 0-1,4 8 1,11 12 155,-10-16-184,-1-1-1,0 1 1,0 0 0,7 20-1,-2 4 125,11 30 33,-22-64-289,0 0 0,0 1 1,0-1-1,1 0 0,-1 1 0,0-1 0,0 0 0,0 1 0,0-1 1,0 0-1,1 1 0,-1-1 0,0 0 0,0 0 0,1 1 0,-1-1 0,0 0 1,0 0-1,1 1 0,-1-1 0,0 0 0,1 0 0,1-10 20,-4-8 4,0-1 1,-1 1-1,-1 0 1,-9-29-1,7 30-18,1 1 0,1-1 0,1 0 0,0 0 0,0-32 0,3 46-11,0 0 0,1 1 1,-1-1-1,1 0 0,0 0 0,0 1 0,0-1 0,0 1 0,1-1 0,-1 1 1,0-1-1,1 1 0,0 0 0,0-1 0,0 1 0,0 0 0,0 0 1,0 1-1,0-1 0,0 0 0,1 1 0,-1-1 0,4-1 0,3 0-14,-1-1-1,1 1 1,0 1-1,0 0 1,17-2-1,-19 3-149,0 1 0,0 0 0,0 1 1,11 1-1,-15-2 219,-1 1 0,1-1 1,0 1-1,0 0 0,0 0 0,-1 0 1,1 1-1,0-1 0,-1 0 1,0 1-1,1 0 0,-1-1 0,3 4 1,-4-3 20,0 0 0,1 0 0,-1 0 1,0 0-1,0 1 0,0 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3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9002,'2'1'473,"-1"0"0,1 0 0,0 0 0,0 0 0,0-1 0,-1 1 0,1 0 0,0-1 0,0 1 0,0-1 0,0 0 0,4 0 0,-2 0-24,0 0 0,1-1 0,-1 1 0,0-1 0,7-3 0,0 0-30,-1-1-1,0-1 1,16-10 0,-21 13-287,0-1 1,-1 1-1,9-9 0,-12 11-100,0-1-1,0 0 1,1 1-1,-1-1 0,0 0 1,0 1-1,-1-1 1,1 0-1,0 0 1,-1 0-1,1 0 1,-1 0-1,1 0 0,-1 0 1,0-3-1,0 0 15,-1-1 1,0 1-1,0 0 0,0-1 0,-2-4 0,2 8-30,0 1-1,0-1 1,1 0 0,-1 1 0,0-1 0,0 1 0,0-1-1,-3-1 1,4 2-5,-1 1 0,1-1 0,-1 1 0,0 0 0,1-1 0,-1 1 0,0-1 0,0 1-1,1 0 1,-1 0 0,0 0 0,0-1 0,1 1 0,-1 0 0,0 0 0,0 0 0,1 0 0,-1 0 0,0 0 0,-1 1 0,0-1 31,0 1 1,-1-1 0,1 1 0,0 0-1,0 0 1,0 0 0,0 0-1,0 0 1,0 0 0,0 1 0,0-1-1,1 1 1,-1-1 0,0 1 0,1 0-1,-1-1 1,1 1 0,-2 2 0,2-1 16,0 0 1,-1 0-1,1 1 1,1-1-1,-1 0 1,0 0 0,1 1-1,-1-1 1,1 0-1,0 1 1,1 4-1,-1-1 0,2 0 0,-1-1 0,1 1-1,0 0 1,0-1 0,1 1 0,-1-1 0,2 0 0,-1 0-1,1 0 1,7 9 0,-3-6-25,0 0 1,1-1-1,16 12 0,-22-18-19,0 0-1,1 0 1,-1 0-1,1 0 1,-1-1-1,1 0 1,-1 1-1,1-1 1,0-1-1,0 1 1,-1-1-1,1 1 1,0-1-1,0 0 1,7-1-1,12-6 77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114 123 7778,'0'-8'1066,"0"0"0,-1-1 0,0 1 0,0 0 0,-1 0 0,1-1 0,-2 1 0,1 0 0,-1 1 0,-1-1 0,-4-8 0,7 14-967,0 1 0,1 0 0,-1 0 0,0 0 0,0 0 1,0 0-1,0 0 0,0 0 0,0 0 0,0 0 0,0 0 0,0 1 1,-1-1-1,1 0 0,0 1 0,0-1 0,-1 1 0,-1-1 0,2 1-50,0 0 0,0 0 0,-1 0 0,1 0 0,0 1 0,0-1 0,0 0 0,0 1 0,0-1 0,0 1 0,0-1 0,0 1-1,0-1 1,0 1 0,1 0 0,-1-1 0,0 1 0,-1 1 0,0 1 17,-1 0 0,0 1 1,1-1-1,0 1 0,0 0 0,0 0 1,0 0-1,1 0 0,-2 6 0,-4 32 188,1 1-1,3-1 0,1 1 1,6 49-1,1-38-27,24 96-1,-14-79-142,-9-29-17,-5-39-76,-1 0-1,0 1 1,0-1-1,-1 0 1,1 0 0,0 0-1,-1 0 1,0 0-1,0 0 1,-2 4 0,3-6-54,-1-1 0,1 1 0,-1 0 0,1-1 0,-1 1 0,1-1 0,-1 1 0,0-1 0,1 1 0,-1-1 0,0 1 0,1-1 0,-1 0 0,0 1 0,0-1 0,1 0 0,-1 0 0,0 1 0,0-1 0,1 0 0,-1 0 0,0 0 0,0 0 0,0 0 1,1 0-1,-1 0 0,0 0 0,0-1 0,0 1 0,-1-1-333,-1 1 1,1-1-1,0 0 0,0 0 1,0 0-1,0 0 1,0 0-1,-2-2 1,-13-15-1518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8786,'2'0'4217,"16"2"-1033,6 0-663,3-1-553,2-1-311,11-1-889,3-5-280,-1 1-328,6 1-64,-11 1-488,-6 3-624,-7 3 1424,-21 5-648</inkml:trace>
  <inkml:trace contextRef="#ctx0" brushRef="#br0" timeOffset="1">415 229 10226,'40'-2'6919,"-33"0"-6087,0 1 1,0-1-1,9-3 0,-12 3-690,0 0-1,1 0 1,-1 0 0,0-1 0,0 1-1,0-1 1,-1 0 0,1 0-1,-1-1 1,1 1 0,-1-1 0,0 0-1,5-7 1,-4 2-110,-1 1 0,1 0 0,-1-1-1,-1 1 1,1-1 0,-1 0 0,-1 0 0,0 0-1,0 0 1,-1 0 0,0 0 0,-1-10 0,0 18-19,1-1 0,0 0 1,0 1-1,-1-1 1,1 0-1,-1 1 1,1-1-1,-1 1 1,0-1-1,0 1 0,0-1 1,0 1-1,0-1 1,0 1-1,0 0 1,0 0-1,0 0 1,0-1-1,-1 1 1,1 0-1,-1 0 0,1 1 1,-1-1-1,1 0 1,-1 0-1,1 1 1,-1-1-1,1 1 1,-1-1-1,0 1 0,1 0 1,-1 0-1,0-1 1,0 1-1,1 1 1,-1-1-1,0 0 1,1 0-1,-1 0 1,0 1-1,1-1 0,-1 1 1,1 0-1,-1-1 1,0 1-1,-1 1 1,-1 0 44,0 1 1,0 0 0,0 0 0,0 0-1,0 1 1,1-1 0,-1 1-1,1 0 1,0 0 0,0 0 0,1 0-1,-1 1 1,1-1 0,0 1 0,0-1-1,0 1 1,1 0 0,0 0-1,-1 5 1,0-2-8,1 0-1,1 0 1,-1 0 0,1 0-1,1 0 1,0-1-1,0 1 1,0 0 0,1 0-1,0-1 1,5 12-1,-5-15-28,0-1 0,0 0 0,1 1 0,-1-1 0,1 0 1,0 0-1,0-1 0,0 1 0,0-1 0,0 1 0,1-1 0,-1 0 0,1 0 0,0 0 0,-1-1 0,6 2 0,2 1-10,1-1 0,0-1 0,-1 0 0,14 1 0,-15-2-222,1-1 1,-1 0-1,0-1 0,1 0 0,16-4 0,-15 1-6,17-8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 8466,'0'-2'788,"0"1"13,0-1 0,0 0 0,0 1 0,0-1 0,1 1 0,-1-1 0,0 1 0,2-4 1,-2 5-690,1-1 1,-1 1 0,1-1 0,-1 1 0,1-1 0,-1 1 0,1-1 0,0 1-1,-1 0 1,1-1 0,0 1 0,-1 0 0,1-1 0,0 1 0,-1 0-1,1 0 1,0 0 0,0 0 0,-1 0 0,1 0 0,1 0 0,2 0 55,0 0 0,1 0 1,-1 1-1,0 0 0,0 0 1,0 0-1,0 0 0,-1 1 1,1 0-1,0-1 1,5 5-1,-8-6-151,1 1 0,-1 0 0,1 0-1,-1 0 1,1 1 0,-1-1 0,0 0 0,0 0 0,0 1 0,0-1 0,0 1 0,0-1 0,0 1-1,0-1 1,0 1 0,0 0 0,-1-1 0,1 1 0,-1 0 0,0 0 0,1-1 0,-1 1 0,0 0-1,0 0 1,0-1 0,0 1 0,0 0 0,0 0 0,-1 2 0,-1 1 2,0 0 0,-1-1 0,1 1 0,-1 0 0,0-1 0,0 1 0,0-1 0,-5 5 0,-35 29 128,8-8 55,34-29-176,0 0 0,0 0 0,0 0 0,1 0 0,-1 0 0,0 1 0,1-1 0,-1 0 0,0 0 0,1 0 0,-1 1 0,1-1 1,0 0-1,-1 0 0,1 1 0,0 1 0,0-2-9,0 0 1,0 0-1,0-1 1,1 1-1,-1 0 0,0 0 1,1-1-1,-1 1 1,0 0-1,1-1 1,-1 1-1,1-1 1,-1 1-1,1 0 1,-1-1-1,1 1 1,0-1-1,-1 0 1,1 1-1,0-1 1,-1 1-1,1-1 0,0 0 1,-1 1-1,1-1 1,0 0-1,0 0 1,-1 0-1,1 0 1,1 0-1,10 2 104,0-1 0,0 0 0,20-2 0,36-7 43,-62 7-99,2 1 0,0-2-1,0 1 1,10-5-1,-11 1 264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2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38 7298,'-13'-6'4612,"3"2"-220,10 3-2107,4 2-12,39 8-1137,-15-3-924,0-1 1,38 2 0,-26-6-131,0-1 0,1-2 0,-1-2 0,46-10 0,-74 11-136,-1-1 0,16-6 0,-26 10-30,-1 0 0,1-1-1,0 1 1,0 0 0,0-1-1,-1 1 1,1-1 0,0 1-1,0-1 1,-1 0 0,1 1 0,0-1-1,-1 0 1,2-1 0,-2 2 38,0 0 1,0 0 0,0 0 0,0-1 0,0 1 0,0 0 0,0 0 0,0 0 0,0-1 0,0 1-1,0 0 1,0 0 0,0 0 0,0 0 0,0-1 0,0 1 0,-1 0 0,1 0 0,0 0-1,0 0 1,0 0 0,0-1 0,0 1 0,0 0 0,0 0 0,-1 0 0,1 0 0,0 0-1,-10-4-1108,-9 3 115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2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9506,'9'12'3901,"19"18"0,-18-21-3077,0 0 1,1-1-1,0-1 0,15 9 1,-22-14-704,81 48 1516,-75-43-1536,0 1 0,0 0 0,-1 0 0,0 1 0,14 17 0,-21-24-94,0 1 0,-1-1 0,1 0 0,-1 1 0,0-1 0,0 1 0,0-1 0,0 1 0,0 0 0,0-1 0,-1 1 0,0 0 0,1 0 0,-1 0 0,0-1 0,0 1 0,0 0 0,-1 0 0,1-1 0,-1 1 0,1 0 0,-1 0 0,0-1 0,0 1 0,0-1 0,0 1 0,-2 2 0,-7 10 21,-1-1-1,0 0 0,-1 0 0,-18 16 1,21-21-15,2-1-1,-1-1 1,1-1 0,-1 1-1,-1-1 1,1-1 0,-1 1 0,-11 3-1,20-9-12,0 0 0,-1 0 0,1 1 0,-1-1 0,1 0 0,0 0 0,-1 0 0,1 0 0,0 0 0,-1 1 0,1-1 0,0 0 0,-1 0 0,1 0 0,0 1 0,0-1 0,-1 0 0,1 1 0,0-1 0,0 0 0,-1 1 0,1-1 0,0 0 1,0 1-1,0-1 0,0 0 0,0 1 0,-1-1 0,1 1 0,1 0-1,-1-1 0,0 1 1,0-1-1,1 1 0,-1 0 1,1-1-1,-1 1 0,0-1 1,1 1-1,-1-1 0,1 0 1,-1 1-1,1-1 1,-1 1-1,2-1 0,2 3 1,0-1 1,1 0-1,8 2 0,5 0 20,0-1 1,0-1-1,25 0 0,54-5 77,-91 2-90,30-1-30,48-10 0,-79 10-496,-5 2 541,0 0 1,0 0-1,0 0 1,0 0-1,0 0 1,0 0-1,0 0 1,0 0-1,0 0 1,0 0-1,0 0 1,0 0-1,-1 0 1,1 0-1,0 0 1,0 0-1,0 0 1,0-1-1,0 1 1,0 0-1,0 0 1,0 0-1,0 0 1,0 0-1,0 0 1,0 0-1,0 0 1,0 0-1,0 0 1,0 0-1,0 0 1,0 0-1,0 0 1,0 0-1,0 0 1,0 0-1,0 0 1,0 0-1,0 0 1,0 0-1,0 0 1,1 0-1,-1 0 1,0-1-1,0 1 1,0 0-1,0 0 1,0 0-1,0 0 1,0 0-1,0 0 1,0 0-1,0 0 1,0 0-1,-11 0 398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2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10602,'6'0'1686,"0"0"-1,0-1 0,0 0 1,11-3-1,-9 1-908,1 0 0,12-7-1,-7 2-653,0-1 0,24-21-1,-30 24-76,-1-1 0,0 0 0,0-1 0,7-10 0,-13 15-34,1 1 0,-1-1 0,1 0 0,-1 0 0,0 0 0,0 0-1,0 0 1,0-3 0,-1 4-1,0 1-1,0-1 1,0 0-1,0 1 1,0-1-1,0 0 0,0 1 1,-1-1-1,1 0 1,-1 1-1,1-1 1,-1 1-1,0-1 1,0 1-1,-1-3 0,-1 1 11,0 0 0,0 0 0,0 0 0,0 1 0,0-1 0,0 1-1,-1 0 1,1 0 0,-1 0 0,-6-3 0,7 4 3,0 0 0,-1 0 0,1 0 1,0 1-1,0-1 0,-1 1 0,1 0 0,0 0 1,-1 0-1,1 0 0,0 0 0,-1 1 0,-4 1 1,6-1-6,1-1 1,0 1 0,-1 0-1,1-1 1,0 1 0,0 0-1,0 0 1,0 0 0,0 0 0,0 0-1,0 0 1,0 1 0,0-1-1,0 0 1,1 0 0,-1 1-1,0-1 1,1 0 0,-1 2 0,-1 4 67,1-1 1,0 0-1,-1 9 1,1-5 0,0-3-16,0 0 0,1 0 0,0 1 0,0-1 0,1 0 0,0 0 0,0 0 0,4 10 1,-3-12-35,-1 0 0,2-1 0,-1 1 1,1-1-1,-1 0 0,1 1 1,0-1-1,1 0 0,-1-1 1,1 1-1,0-1 0,5 5 1,-2-4-10,1 1 1,-1-1-1,1 0 1,0-1 0,1 0-1,-1 0 1,0 0-1,1-1 1,14 1 0,-12-2-211,1 0 1,0-1-1,0-1 1,0 1 0,-1-2-1,20-4 1,3-5-227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37 3249,'0'-3'586,"0"0"1,0 1-1,-1-1 1,1 0-1,-1 1 1,0-1-1,0 1 1,-2-6-1,2 8-469,1-1 1,-1 0-1,1 1 1,-1-1-1,0 1 1,1-1-1,-1 1 1,0-1-1,0 1 0,1-1 1,-1 1-1,0 0 1,0-1-1,0 1 1,1 0-1,-1 0 1,0 0-1,0-1 0,0 1 1,0 0-1,0 0 1,0 0-1,1 0 1,-1 1-1,0-1 1,0 0-1,0 0 0,0 0 1,1 1-1,-1-1 1,0 0-1,-1 2 1,-6 1 142,0 2 1,0-1 0,1 1 0,0 0-1,0 1 1,-11 10 0,-36 45 394,32-33-552,1 0-1,2 1 0,1 1 1,1 1-1,2 0 0,0 1 1,-12 45-1,18-42-2,2 1 0,1 0 0,-2 53 0,7-35 80,12 93 0,72 245 184,-77-370-356,34 122 53,-31-118-58,2-1-1,0 0 1,20 32-1,-28-52 3,32 47-204,-30-45 68,1 0-1,0-1 1,0 0 0,0 0 0,9 6-1,16 4-180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2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54 6105,'-1'-3'746,"-1"0"1,1-1-1,0 1 0,0-1 0,-1-5 0,1 8-528,1-1 0,0 0 0,0 1 0,0-1 0,0 0 0,0 1 1,0-1-1,0 0 0,0 0 0,1 1 0,-1-1 0,1 0 0,0-1 0,-1 3-186,0 0 0,0-1 1,0 1-1,0 0 0,0 0 0,0 0 1,1 0-1,-1 0 0,0 0 0,0 0 1,0 0-1,0-1 0,0 1 0,0 0 1,0 0-1,0 0 0,0 0 0,0 0 1,0 0-1,0 0 0,0 0 0,0 0 1,0 0-1,0 0 0,1 0 0,-1 0 0,0-1 1,0 1-1,0 0 0,0 0 0,0 0 1,0 0-1,0 0 0,0 0 0,0 0 1,1 0-1,-1 0 0,0 0 0,0 0 1,0 0-1,0 0 0,0 0 0,0 0 1,0 0-1,0 0 0,1 0 0,-1 0 1,0 1-1,1 6 1186,-2 16-610,-9 55-163,-6 53 32,-15 421 877,37 2-323,14-249-565,4 47-192,-17-1-141,-26 271 205,9-503-358,10-94-803,0-24-320,0-12-111,0-11 195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6953,'5'2'487,"0"0"0,0 1-1,0 0 1,0-1 0,0 2-1,-1-1 1,1 0 0,-1 1-1,5 5 1,3 5 232,16 23 0,-22-28-335,20 31 345,-1 2 1,-2 0 0,35 91-1,-33-59-237,26 133 0,-41-148-191,-2 1 0,-3 0 0,-3 81 0,-5-95-24,-2 0 0,-1 0 0,-3-1-1,-28 87 1,11-59 57,-50 125 299,73-191-666,0-1 0,-1 1 0,0 0 0,0-1 0,0 0 0,-1 0 0,-10 10 0,13-14-31,-7 5-370,6-7 143,2-6-55,4-10-62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3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12019,'34'33'4641,"-36"-33"-3145,4 0-176,2 0-256,-4 0-271,0 0-497,0-2-128,0 1-120,0 0-64,0 0 2736,0-1-2048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41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53 209 7378,'-39'-58'3254,"39"57"-3110,-1 0 1,1 0-1,-1 0 1,1 1-1,-1-1 1,1 0 0,-1 1-1,0-1 1,1 0-1,-1 1 1,0-1-1,1 1 1,-1-1 0,0 1-1,-1-1 1,2 1-81,0 0 1,0 0-1,0 0 1,-1 1-1,1-1 1,0 0-1,0 0 1,0 0-1,0 0 0,0 1 1,0-1-1,0 0 1,-1 0-1,1 0 1,0 1-1,0-1 1,0 0-1,0 0 1,0 0-1,0 1 1,0-1-1,0 0 1,0 0-1,0 1 1,0 0 260,0 15 775,0 1-1,1-1 1,5 29 0,-5-34-839,-1-11-255,6 39 960,16 61-1,-18-90-898,-1 1 0,1 0 0,1-1 0,0 0 0,1 0 0,0 0 0,0-1 0,1 0 0,0 0 0,11 11-1,-15-17-67,0 0 1,1-1-1,-1 1 0,0-1 0,1 0 0,-1 0 0,1 0 0,0 0 0,0-1 0,0 0 0,0 1 0,0-1 0,0-1 0,0 1 0,0 0 0,0-1 0,0 0 0,0 0 0,0 0 0,0-1 0,0 1 0,0-1 0,0 0 1,0 0-1,0-1 0,0 1 0,0-1 0,0 0 0,-1 1 0,1-2 0,-1 1 0,0 0 0,1-1 0,3-4 0,1 0 1,-1 0 0,0-1 0,-1 0 1,0 0-1,0-1 0,0 1 0,-1-1 0,-1-1 0,0 1 0,0-1 0,3-11 0,-6 16 7,0-1-1,0 1 0,-1 0 1,0-9-1,0 11 2,0 7 70,0-2-65,0 1 1,0 0-1,0 0 0,1 0 1,0 3-1,5 14 183,1-1 1,1 0 0,1-1-1,12 20 1,-18-33-96,0 0 1,1 0-1,0 0 0,-1-1 1,2 1-1,-1-1 1,1 0-1,-1 0 1,1-1-1,0 1 0,0-1 1,1 0-1,6 3 1,-10-5-72,1 0 1,0 0 0,0-1 0,0 1 0,-1 0-1,1-1 1,0 0 0,0 0 0,0 0-1,0 0 1,0 0 0,0-1 0,0 1 0,0-1-1,0 0 1,-1 1 0,1-1 0,0-1-1,-1 1 1,1 0 0,0-1 0,-1 1-1,0-1 1,1 0 0,-1 0 0,0 0 0,0 0-1,0 0 1,2-3 0,2-4 2,0 0 1,-1 0-1,0-1 1,0 1-1,-1-1 1,5-18-1,-3 2 11,5-43-1,-8 42-22,-1 0 0,-2 0 0,-5-44 0,3 54-18,-1 0 0,-1 0 0,0 1 0,-2 0 0,0 0-1,-15-30 1,17 40-56,1-1 0,-2 1 0,1 0 0,-1 0 0,0 1 0,-7-7 1,11 11-31,1 1 0,-1-1 0,-1 0 0,1 1 0,0-1 0,0 1 0,0-1 0,0 1 0,0 0 0,0-1 1,-1 1-1,1 0 0,-2-1 0,2 2 24,1-1 1,-1 0-1,1 0 1,-1 0-1,1 0 0,-1 0 1,1 1-1,0-1 1,-1 0-1,1 0 1,-1 1-1,1-1 0,0 0 1,-1 1-1,1-1 1,0 1-1,-1-1 1,1 0-1,0 1 0,-1-1 1,1 1-1,0-1 1,0 1-1,0-1 1,-1 0-1,1 1 0,0-1 1,0 1-1,0-1 1,0 1-1,0-1 1,0 1-1,0-1 0,0 1 1,0-1-1,0 1 1,0-1-1,0 1 1,1 0-1,6 27-794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0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52 11514,'-44'-10'4537,"44"8"-2984,0 2-393,4-1-48,-4 0-192,0 0-271,17-5-97,9-2-248,39-9-80,-33 14-96,-4 1-64,-3 2 16,-4 0-344,-6 4-1048,-3 2-705,-10 4 1081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5049,'-10'7'3449,"10"0"352,5-5-1657,7 1-79,4 2-321,1-2-240,7-2-480,4 2-239,0-4-401,1-1-128,-6 0-48,-3-1-288,-7 2-272,-3-1 264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9426,'-4'3'4049,"3"0"-1881,2 1-759,-1-4-25,6 1-168,28 10-376,55 17-231,-30-22-385,6 0-104,3-10-64,-3-4-16,3 1 0,-10-1-8,-10 4 48,-6 0-192,-21 3-769,-13 1 1522,-23 0-769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9690,'-6'7'3166,"3"-3"-860,3-3-2237,0-1 0,0 0 0,0 0 0,0 0-1,0 0 1,0 0 0,0 0 0,0 0 0,0 0 0,0 0 0,0 0 0,0 0 0,0 0 0,0 0 0,0 0 0,0 1 0,0-1 0,0 0 0,1 0 0,-1 0 0,0 0 0,0 0 0,0 0 0,0 0 0,0 0 0,0 0 0,0 0 0,0 0 0,0 0 0,0 0 0,0 0 0,0 0 0,0 0 0,0 0 0,0 0 0,0 0 0,0 0 0,1 0 0,-1 0 0,0 0 0,0 0-1,0 0 1,0 0 0,0 0 0,0 0 0,0 0 0,0 0 0,0 0 0,0 0 1001,0 0-327,1 1-203,19 9-96,32 11 1,-7-5-215,-33-11-197,1 1-1,-1 0 1,-1 0 0,1 1 0,-1 1 0,17 15 0,-23-19-29,-1 0 1,1 1-1,-1 0 0,0 0 1,-1 0-1,0 0 1,1 1-1,-2-1 1,1 1-1,-1 0 1,1 0-1,-2 0 0,1 0 1,-1 0-1,0 0 1,1 10-1,-2-7 8,-1 0-1,0-1 1,-1 1-1,1-1 1,-2 1-1,1-1 1,-1 0-1,0 0 1,-1 0-1,0 0 1,0 0-1,-1-1 1,0 0-1,0 0 1,-7 7-1,-2 0 40,0 0-1,-1-1 1,0-1-1,-1-1 0,-27 17 1,38-26-29,1 1 0,-1-1 1,1 1-1,0 0 0,-5 5 0,9-7-11,0-1 0,-1 1-1,1 0 1,-1 0 0,1-1-1,0 1 1,-1 0 0,1 0-1,0 0 1,0-1 0,0 1-1,0 0 1,0 0 0,0 0-1,0 0 1,0-1 0,0 1-1,0 0 1,0 0 0,0 0-1,1 0 1,-1-1 0,0 1-1,1 0 1,-1 0 0,0-1-1,1 1 1,0 1 0,0 0 17,1-1 1,-1 1 0,0 0-1,1-1 1,-1 1-1,1-1 1,0 0 0,-1 1-1,1-1 1,2 1-1,2 0 29,1 1 0,0-1 0,0-1 0,0 0-1,0 0 1,14 1 0,45-6 166,-51 3-161,-5 0-108,19-1-191,53-10 0,-80 11-844,-2 1 322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71 131 8402,'-45'19'4135,"43"-18"-3785,0 0-1,0-1 0,1 1 0,-1 0 1,1 1-1,-1-1 0,0 0 0,1 0 1,0 1-1,-1-1 0,1 1 0,-1 1 1,1-2-190,0 1 1,1 0 0,-1-1 0,1 1 0,-1-1 0,1 1 0,0-1 0,0 1 0,0 1 0,0-2-112,0 0 0,0 0 0,0 0 0,0 0 0,0 0 0,1-1 0,-1 1 0,0 0 0,1 0 0,-1 0 0,0-1 0,1 1 0,-1 0 0,1 0 0,-1-1 0,1 1 0,0 0 0,-1-1 0,1 1 0,0-1 0,-1 1 0,1 0 1,0-1-1,-1 0 0,1 1 0,0-1 0,0 0 0,0 1 0,0-1 0,-1 0 0,1 0 0,0 1 0,0-1 0,0 0 0,1 0 0,4 0-8,-1 0-1,0 0 1,0 0-1,0-1 1,6 0-1,0-3-14,0 1 0,0-2 0,0 1 0,-1-2 0,1 1 0,-1-1 0,-1-1 0,1 0 0,-1 0 0,0-1 0,-1 0 0,0 0 0,0-1 0,0 0 0,8-16 0,-15 23-18,0 0 0,0 0 0,0 0 0,0 0 0,-1 0 0,1 0 0,-1 0 0,1 0 0,-1 0 0,0-1 0,0 1 0,0 0 0,0 0 0,0 0 0,-1-1-1,1 1 1,-1 0 0,1 0 0,-1 0 0,0 0 0,0 0 0,1 0 0,-2 0 0,1 0 0,0 0 0,0 0 0,-1 1 0,1-1 0,-1 0 0,-1-1 0,1 1 1,-1 0-1,1 1 1,0-1 0,-1 1 0,1-1 0,-1 1 0,1 0-1,-1 0 1,0 0 0,1 0 0,-1 0 0,0 1-1,0-1 1,1 1 0,-1 0 0,0 0 0,0 0 0,0 0-1,0 0 1,1 0 0,-1 1 0,-4 1 0,3-1 24,1 1 0,0 0 0,0 0 1,0 0-1,0 0 0,0 0 1,0 0-1,0 1 0,1-1 0,-1 1 1,1 0-1,0 0 0,0 0 0,0 0 1,0 0-1,0 1 0,1-1 1,-1 0-1,-1 7 0,1-2 40,1 0 1,0 1-1,0-1 0,0 0 1,1 0-1,0 1 1,3 13-1,-3-17-60,1 0-1,0-1 1,1 1 0,-1-1 0,1 1-1,0-1 1,0 0 0,1 0 0,-1 0 0,1 0-1,0 0 1,0 0 0,0-1 0,0 1-1,1-1 1,-1 0 0,1 0 0,0 0 0,0-1-1,0 1 1,0-1 0,0 0 0,6 2-1,-1-1 155,1 0 0,0-1 0,-1 0 0,1-1 0,0 0 0,0 0 0,0-1 0,0 0 0,0-1 0,12-2 0,7-3 610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3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151 111 8306,'-5'-7'5021,"1"-2"-3307,-5-12-426,4 12-850,2 4-167,0 0-1,0 0 1,0 1-1,-1-1 1,1 1-1,-1 0 1,0 0-1,-1 0 1,-7-5-1,9 6-13,-1 1 1,1 0-1,-1 0 1,0 0-1,0 1 0,-4-2 1,7 3-226,0 0 0,0 0 0,0-1 0,0 1 0,0 0 0,-1 1 0,1-1 0,0 0 0,0 0 0,0 0 0,0 1 0,0-1 0,0 0 0,0 1 0,0-1 0,0 1 0,0-1 0,0 1 0,0-1 0,1 1 0,-1 0 0,0 0 0,0-1 0,1 1 0,-1 0 0,0 0 0,1 0 0,-1 0 0,0 1 0,-2 4-15,0-1-1,1 1 1,0 0-1,0 0 1,0 0 0,0 7-1,-4 39 28,5-35-41,-2 34 10,3 1 0,7 53 1,1-47 40,23 85 0,-2-9 103,-28-131-167,1 9 92,1 23 0,-3-32-94,0-1 0,0 1 0,0 0 0,0-1 0,-1 1 1,1-1-1,-1 1 0,0-1 0,0 1 0,0-1 0,0 1 1,0-1-1,0 0 0,-3 5 0,3-7-46,0 1-1,1-1 1,-1 1-1,0-1 1,1 1-1,-1-1 1,0 1-1,1-1 0,-1 0 1,0 0-1,0 1 1,0-1-1,1 0 1,-1 0-1,0 0 1,0 0-1,0 0 1,1 0-1,-1 0 1,0 0-1,0 0 1,0 0-1,1 0 1,-1-1-1,0 1 1,0 0-1,1-1 1,-1 1-1,0 0 1,0-1-1,1 1 0,-1-1 1,-1 0-1,-9-11-753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11610,'9'-8'4681,"7"3"-2984,6-2 71,-6 3-367,8 3-313,3-3-512,-2-1-224,10-2-224,-5 2 64,-3 2-688,-2-1-648,-3 3 752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5913,'2'-2'2121,"-1"1"-961,1-1 0,0 0 1,-1 1-1,1 0 0,0-1 0,0 1 0,3-2 0,-4 3-1066,-1 0 0,1 0 0,0-1 0,-1 1 0,1 0 0,0 0-1,0 0 1,-1 0 0,1 0 0,0 0 0,0 1 0,-1-1 0,1 0 0,0 0 0,-1 0 0,1 1 0,0-1 0,-1 0-1,1 1 1,0-1 0,-1 1 0,1-1 0,-1 0 0,1 1 0,-1-1 0,1 1 0,-1 0 0,1-1 0,-1 1 0,0-1-1,1 2 1,17 25 701,-8-12-597,-4-7-79,0 1 0,0 0 0,-1 1-1,0 0 1,0-1 0,4 17 0,18 101 534,-26-115-599,-1-12-49,0 0-1,0 0 1,0 0-1,0 0 0,0 0 1,0 0-1,0 0 0,0 0 1,0 0-1,0 0 0,-1 0 1,1 0-1,0 1 0,0-1 1,0 0-1,0 0 0,0 0 1,0 0-1,0 0 0,0 0 1,0 0-1,0 0 0,0 0 1,0 0-1,0 0 0,0 0 1,0 0-1,-1 0 0,1 0 1,0 0-1,0 0 0,0 0 1,0 0-1,0 0 0,0 0 1,0 0-1,0 0 0,0 0 1,0 0-1,0 0 0,0 0 1,-1 0-1,1 0 0,0 0 1,0 0-1,0 0 0,0 0 1,0-1-1,0 1 0,0 0 1,0 0-1,0 0 0,0 0 1,0 0-1,0 0 0,0 0 1,0 0-1,0 0 0,-2-2 54,1 0 0,-1-1-1,1 1 1,0 0 0,-2-5-1,-6-20-9,-10-46 0,16 59-78,1-1 0,0 0 0,1 0-1,1-1 1,0 1 0,1 0 0,1 0-1,0 0 1,1 0 0,1 1 0,0-1-1,1 1 1,0 0 0,1 0 0,8-13-1,-12 24-269,0-1 1,0 1-1,1 0 0,-1 0 0,0 0 0,1 0 0,0 0 1,0 1-1,0-1 0,0 1 0,0 0 0,0 0 0,1 0 1,-1 0-1,0 1 0,6-2 0,-8 2-2,1 1-1,-1-1 1,1 1 0,0-1-1,0 1 1,-1 0 0,1 0-1,0 0 1,0 0-1,1 0 1,21 9-1501,-23-8 1798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0 162 11010,'1'1'302,"0"-1"0,0 0 0,0 0-1,0 1 1,0-1 0,0 0-1,0 0 1,0 0 0,-1 0 0,1 0-1,0-1 1,0 1 0,0 0-1,0 0 1,0 0 0,0-1 0,0 1-1,0-1 1,0 1 0,-1-1 0,2 0-1,20-15 656,-19 13-522,5-4-203,1-1 0,-2-1 0,1 1 0,-1-1 0,0-1 0,-1 1 0,0-1 0,0 0 1,4-13-1,-9 22-223,-1-1 0,1 1 0,-1 0 0,0 0 0,1-1 0,-1 1 0,0 0 0,0-1 0,0 1 0,0 0 0,0-1 1,0 1-1,0 0 0,0-1 0,-1 1 0,1 0 0,0 0 0,-1-1 0,0 0 0,0 1-1,0 0 0,1 0 1,-1 1-1,0-1 0,0 0 0,0 1 0,0-1 0,0 0 0,0 1 0,0 0 0,0-1 0,0 1 1,0-1-1,0 1 0,0 0 0,0 0 0,0 0 0,0 0 0,0 0 0,-1 0 0,1 0 1,-2 0-1,-1 1 57,0-1 1,0 1-1,-1 0 1,1 0-1,0 1 1,0-1 0,0 1-1,0 0 1,1 0-1,-1 0 1,0 1-1,1-1 1,0 1 0,0 0-1,-1 0 1,2 0-1,-1 0 1,0 1-1,1-1 1,-1 1 0,1-1-1,0 1 1,0 0-1,0 0 1,1 0-1,-1 0 1,1 0 0,0 0-1,0 9 1,0-7-7,0 0 0,1 0 1,0 1-1,1-1 0,-1 0 1,1 0-1,1 1 1,2 8-1,-3-11-42,1 0 1,-1-1-1,1 1 0,0-1 1,0 0-1,0 1 1,1-1-1,-1 0 0,1 0 1,0 0-1,0-1 0,0 1 1,0-1-1,0 0 1,5 3-1,-1-1-12,1-1 1,-1 0-1,1 0 0,0 0 1,0-1-1,0-1 0,0 1 1,0-1-1,0-1 0,11 0 1,-11 0-596,0-1-1,-1 0 1,1-1 0,0 0 0,0 0 0,14-7 0,26-15-1122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49 139 7410,'-36'-58'3279,"34"55"-2882,0-1-1,1 1 1,-1 0-1,1-1 1,0 1-1,-1-1 1,0-5 0,2 8-147,0-1 1,1 0-1,-1 0 1,0 0-1,0 1 1,1-1-1,-1 0 0,1 0 1,-1 1-1,3-4 1,-2 3-98,0 0 0,0 0 0,1 1 0,-1-1 0,1 0 1,0 1-1,-1 0 0,1-1 0,0 1 0,0 0 0,0 0 0,0 0 0,0 0 1,0 0-1,0 0 0,0 0 0,0 1 0,1-1 0,-1 1 0,0 0 0,3 0 1,5-1 111,0 1 0,1 0 0,11 2 0,-16-1-201,0 0-1,1 0 1,-1 1 0,0 0-1,0 0 1,9 5 0,-12-5-55,0-1 1,0 1-1,-1 0 1,1 0 0,-1 0-1,1 1 1,-1-1-1,0 0 1,1 1-1,-2-1 1,1 1 0,0 0-1,0 0 1,2 5-1,-3-4-2,0 0 0,0 0-1,-1 1 1,1-1-1,-1 0 1,0 0 0,0 0-1,0 0 1,0 0-1,-2 8 1,0-6 4,0 1 1,-1 0-1,1-1 1,-1 1-1,-8 11 1,5-9 6,0-1 1,-1 1 0,-1-1 0,1 0 0,-1-1 0,-1 0 0,1 0 0,-12 7 0,10-9 5,7-4-18,-1 1 1,1-1 0,0 1 0,1 0 0,-1 0-1,-3 3 1,6-5-7,0 0 0,0 0 0,0 0-1,0 0 1,0 1 0,0-1 0,0 0 0,0 0-1,0 0 1,0 0 0,0 0 0,-1 0 0,1 0 0,0 0-1,0 1 1,0-1 0,1 0 0,-1 0 0,0 0-1,0 0 1,0 0 0,0 0 0,0 0 0,0 0 0,0 0-1,0 1 1,0-1 0,0 0 0,0 0 0,0 0-1,0 0 1,0 0 0,0 0 0,0 0 0,0 0 0,0 0-1,1 0 1,-1 0 0,0 0 0,0 1 0,0-1-1,0 0 1,0 0 0,0 0 0,0 0 0,0 0 0,0 0-1,1 0 1,-1 0 0,0 0 0,0 0 0,7 1-11,13-3 66,0 0 0,0-1-1,31-8 1,-30 5-729,1 1 0,43-3 0,-42 8-109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10154,'-32'-4'4068,"32"4"-4001,0 0 1,0 0-1,0 0 1,0 0-1,0 0 0,0 0 1,-1 0-1,1 0 1,0 0-1,0 0 1,0 0-1,0 0 1,0 0-1,0 0 1,0 0-1,-1 0 1,1 1-1,0-1 1,0 0-1,0 0 0,0 0 1,0 0-1,0 0 1,0 0-1,0 0 1,0 0-1,0 0 1,-1 0-1,1 0 1,0 1-1,0-1 1,0 0-1,0 0 0,0 0 1,0 0-1,0 0 1,0 0-1,0 0 1,0 1-1,0-1 1,0 0-1,0 0 1,0 0-1,0 0 1,0 0-1,0 0 0,0 0 1,0 1-1,0-1 1,0 0-1,0 0 1,0 0-1,0 0 1,0 0-1,0 0 1,1 0-1,-1 0 1,0 1-1,0-1 0,0 0 1,0 0-1,6 10 295,-3-6 196,15 31 640,17 45-1,-24-51-956,2-1 0,1 0 0,19 29 1,-6-21 606,-37-56-574,-5-9-35,-16-45 0,28 65-240,0-1-1,0 1 1,2 0-1,-1-1 1,1 1-1,0-1 1,1 0-1,0 1 1,3-15-1,-2 19 2,0 1 0,0 0 0,0 0 0,1 0 0,0 0 0,0 1-1,0-1 1,0 0 0,1 1 0,-1-1 0,1 1 0,0 0 0,0 0 0,0 0 0,1 0 0,-1 1-1,0-1 1,1 1 0,0 0 0,-1 0 0,1 0 0,0 1 0,0-1 0,0 1 0,8-2 0,14-2-126,-16 3-551,1 0-1,-1 1 1,17-1-1,-10 5-277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19:5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0 147 9602,'5'0'7662,"1"-1"-3778,5-2-3420,18-8 1,-27 10-455,8-3 63,0-1 0,1 0 0,13-11 0,-21 15-56,-1-1-1,1 0 1,-1 0 0,1 0 0,-1 0 0,0-1 0,0 1 0,0-1 0,-1 1-1,1-1 1,0 1 0,-1-1 0,0 0 0,1 0 0,-1 0 0,-1 0-1,1 0 1,0 0 0,-1 0 0,1-6 0,-1 8-7,-1-1 1,1 0-1,-1 1 1,1-1 0,-1 0-1,0 1 1,0-1-1,0 1 1,1-1-1,-2 1 1,1 0-1,0-1 1,0 1-1,0 0 1,-1 0 0,1 0-1,0 0 1,-1 0-1,1 0 1,-1 0-1,1 0 1,-1 0-1,0 1 1,-1-1-1,-4-2 10,0 1 0,0 0 0,0 1 0,-13-1 0,17 1-2,1 1 0,0 0 0,-1 0 0,1 1 0,-1-1 0,1 1 1,0-1-1,-1 1 0,1-1 0,0 1 0,0 0 0,-1 0 1,1 0-1,0 1 0,0-1 0,0 0 0,0 1 0,1 0 0,-1-1 1,0 1-1,0 0 0,1 0 0,0 0 0,-1 0 0,1 0 0,0 0 1,0 0-1,0 0 0,0 0 0,0 1 0,0-1 0,0 4 0,0 2 43,0-1 0,1 0 0,0 1 0,1-1 0,-1 1 0,1-1-1,1 0 1,-1 0 0,6 14 0,-5-16-39,0-1 0,0 1 0,0-1 0,1 0 0,-1 0 0,1 0 0,0 0 0,1 0 0,-1-1 0,0 1 0,1-1 0,0 0 0,0 0 0,0 0 0,0 0 0,6 2 0,0-2-7,0 1 0,1-2 0,-1 0 0,0 0 0,1-1 0,19 0 0,-9-1-166,-1-2-1,33-6 1,-8-3-44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62 5273,'25'-36'2818,"-24"35"-2247,0 0 0,0 0 0,0 0-1,-1-1 1,1 1 0,0 0 0,-1-1 0,1 1 0,-1 0-1,0-1 1,1 1 0,-1-3 0,0 4 27,0 0-444,0 0-1,0 0 0,0-1 1,0 1-1,1 0 1,-1 0-1,0-1 1,0 1-1,0 0 0,0 0 1,0 0-1,-1-1 1,1 1-1,0 0 1,0 0-1,0 0 0,0-1 1,0 1-1,0 0 1,0 0-1,0 0 1,0-1-1,0 1 1,-1 0-1,1 0 0,0 0 1,0 0-1,0-1 1,0 1-1,-1 0 1,1 0-1,0 0 0,0 0 1,0 0-1,-1 0 1,-9 4 1414,7-3-1766,-124 59 606,108-51-385,-4 2 4,1 1 0,-42 30 0,64-42-26,-1 1 1,1-1 0,-1 1 0,1-1-1,-1 0 1,1 1 0,-1 0 0,1-1-1,-1 1 1,1-1 0,0 1 0,-1-1-1,1 1 1,0 0 0,0-1 0,-1 1-1,1 0 1,0-1 0,0 1 0,0 0-1,0-1 1,0 1 0,0 0 0,0-1-1,0 1 1,0 0 0,0-1 0,0 1-1,0 0 1,1-1 0,-1 1 0,0 0-1,0-1 1,1 1 0,-1-1 0,0 1-1,1-1 1,-1 1 0,1 0 0,-1-1-1,1 1 1,-1-1 0,1 0 0,-1 1-1,2 0 1,3 3 34,0-1-1,0 1 1,1-1-1,5 3 1,-7-5-10,25 13 124,0-2 0,1-2 0,0 0 0,0-2 0,1-2 1,39 4-1,-54-8-294,-11 0-725,-7 0-207,-8 1-985,5-1 1395,-10 4-781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7682,'-1'18'3456,"6"-13"-927,6 2-521,5 3 281,0-10-153,7 3-559,5-2-305,5-1-440,3-2-224,-6 0-312,1 4-96,-10-2-64,-8 6-256,-5-2-1048,-6-5-128,-9 0 592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61 7338,'-14'-17'1222,"10"12"-461,-1-1 0,1 0 0,0 0 0,0 0 0,-3-7-1,6 13-712,1 0-1,0 0 1,0 0-1,0 0 0,0-1 1,0 1-1,0 0 0,0 0 1,0 0-1,0 0 0,0 0 1,0 0-1,-1 0 0,1 0 1,0 0-1,0 0 0,0 0 1,0 0-1,0 0 0,0 0 1,0 0-1,0 0 0,-1 0 1,1 0-1,0 0 0,0 0 1,0 0-1,0 0 0,0 0 1,0 0-1,0 0 0,0 0 1,-1 0-1,1 0 0,0 0 1,0 0-1,0 0 1,0 0-1,0 1 0,0-1 1,0 0-1,0 0 0,0 0 1,-3 2 307,0 0 1,0 0 0,1 0 0,-1 1 0,1-1 0,-1 1 0,1-1 0,-2 4-1,-16 28 471,10-17-316,-1 1-200,2 0 0,0 0 0,1 0 1,1 1-1,-7 30 0,12-36-232,-1 0 1,2 0-1,0 0 1,0 0-1,2 0 1,-1 0-1,2 0 1,-1 0-1,7 20 1,-4-21-35,0 0 0,0 0-1,1-1 1,1 0 0,0 0 0,0 0 0,10 11 0,-13-18-115,0-1 1,1 1-1,-1-1 1,1 0-1,0 0 1,0 0-1,0 0 1,0 0-1,0-1 1,1 0-1,-1 0 1,1 0-1,-1-1 1,1 1-1,0-1 1,-1 0-1,1 0 1,0-1-1,0 0 1,0 1-1,6-2 1,17-3-439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6801,'18'5'4049,"-12"13"592,2 0-2240,-4 5-705,-1 2-143,-3 4-649,0 2-296,1-1-336,-1 0-40,0-8-96,0-2-120,0-5-704,3-4-472,2-9 663</inkml:trace>
  <inkml:trace contextRef="#ctx0" brushRef="#br0" timeOffset="1">163 137 8794,'20'0'4273,"0"-2"-1753,4-4-943,1-2-257,9 0-672,0-2-240,2 4-264,-6-1-8,-6 2-680,-3-1-376,-10 2 560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9842,'-3'2'4345,"3"12"-1784,0 3-577,3 11-224,-3 2-287,-2 6-529,2-1-224,2 1-288,-1 0-112,3-8-200,3-2-48,2-11-328,6-3-504,2-7-1056,0-5-3602,6-18 3642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5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8 10754,'0'0'194,"0"0"-1,0 0 1,0 0 0,0-1-1,0 1 1,0 0-1,0 0 1,0 0 0,0 0-1,0-1 1,1 1-1,-1 0 1,0 0 0,0 0-1,0-1 1,0 1-1,0 0 1,0 0 0,0 0-1,0 0 1,-1-1-1,1 1 1,0 0 0,0 0-1,0 0 1,0 0-1,0-1 1,0 1 0,0 0-1,0 0 1,0 0-1,0 0 1,-1 0-1,1-1 1,0 1 0,-8-1 2323,-11 5-1020,1 2-1232,0 1-1,1 1 1,-1 1-1,-26 18 1,38-23-233,0 0 1,1 1-1,0-1 0,-1 1 1,-5 8-1,9-11-22,0 1 0,1-1 0,-1 1 0,1-1 0,0 1 0,-1 0 0,1-1 0,0 1 0,1 0 0,-1 0 0,0 0 0,1 0 1,0 0-1,0 0 0,0 3 0,0-4-8,1 0 0,-1 1 0,1-1 0,0 0 0,0 0 0,0 0 0,0 0 0,0 0 0,0 0 0,1 0 0,-1-1 0,1 1 0,-1 0 0,1-1 0,0 1 1,-1-1-1,1 0 0,0 1 0,0-1 0,0 0 0,0 0 0,0 0 0,3 0 0,5 3-3,0-1-1,0 0 1,15 2 0,56 4-5,-81-9 7,1 0 0,-1 0 0,0 0 1,1 0-1,-1 0 0,1 0 0,-1 0 0,0 0 0,1 1 0,-1-1 0,1 0 0,-1 0 0,0 0 0,1 1 0,-1-1 0,0 0 0,1 0 0,-1 1 0,0-1 0,0 0 0,1 1 0,-1-1 0,0 0 0,0 1 0,1-1 1,-1 1-1,0 0 0,0-1 0,0 1 0,0 0 0,0-1 1,0 1-1,-1 0 0,1-1 0,0 1 1,0 0-1,-1-1 0,1 1 0,0-1 1,-1 1-1,1-1 0,-1 2 0,-4 3 7,0 0 0,-11 8 0,8-7-1,1 1-2,1-1 0,0 1 0,0-1 0,-7 13 0,11-16-1,0-1-1,1 1 1,-1 1-1,1-1 1,0 0-1,0 0 0,0 0 1,0 1-1,0-1 1,1 0-1,0 1 0,-1-1 1,1 1-1,1-1 1,-1 4-1,1-5 9,-1-1 1,1 1-1,-1-1 1,1 1-1,-1-1 0,1 0 1,0 1-1,0-1 0,0 0 1,0 0-1,0 1 0,0-1 1,0 0-1,0 0 1,0 0-1,0 0 0,1 0 1,-1-1-1,0 1 0,1 0 1,-1-1-1,0 1 1,1 0-1,-1-1 0,1 0 1,-1 1-1,1-1 0,-1 0 1,1 0-1,-1 0 1,1 0-1,2 0 0,3-1 1,0 1 0,0-1 1,1-1-1,-1 1 0,11-5 0,24-10-1185,-18 6 729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3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0 243 10738,'0'1'216,"1"0"1,-1 1-1,0-1 0,1 0 0,-1 0 0,0 0 1,1 0-1,-1 0 0,1 0 0,0-1 0,-1 1 1,1 0-1,0 0 0,-1 0 0,1 0 0,0-1 0,0 1 1,0 0-1,0-1 0,0 1 0,0-1 0,-1 1 1,1-1-1,1 1 0,-1-1 0,0 0 0,0 1 1,0-1-1,0 0 0,0 0 0,0 0 0,0 0 0,0 0 1,2 0-1,0 0-47,1 0 0,0-1 1,0 1-1,-1-1 0,1 0 1,0 0-1,-1 0 0,1 0 0,-1-1 1,4-1-1,4-4-101,0-1-1,-1 1 1,0-2-1,0 1 1,-1-2-1,0 1 1,11-16 0,-16 19-54,1-1 0,-2 1 1,1-1-1,-1 0 1,0 0-1,0 0 1,-1 0-1,0-1 1,0 1-1,-1-1 1,0 1-1,0-1 1,0 1-1,-2-10 0,1 13-2,-1 0 0,0 0 0,0 0 1,0 0-1,0 0 0,-1 0 0,-2-5 0,3 7-5,0 1 0,1 0 0,-1 0 0,0 0 0,1 0 0,-1 0 0,0 0 0,0 0 0,0 0 0,0 1 1,0-1-1,0 0 0,0 0 0,0 1 0,-1-1 0,1 1 0,0-1 0,0 1 0,-1-1 0,1 1 1,0 0-1,0 0 0,-1-1 0,1 1 0,0 0 0,0 0 0,-3 1 0,2-1 10,0 1-1,1 0 1,-1 0-1,0 0 0,1 0 1,-1 0-1,0 0 1,1 1-1,-1-1 1,1 1-1,0-1 1,-1 1-1,1-1 1,0 1-1,0 0 0,0-1 1,0 1-1,0 0 1,1 0-1,-1 0 1,0 3-1,-2 6 63,0 0 1,-1 16-1,4-26-76,-2 14 18,1 0 0,0 0-1,2 0 1,0 0 0,0 0 0,1 0 0,8 24 0,-8-32-20,0 0 0,1 0 1,0 0-1,0 0 1,0-1-1,1 1 0,0-1 1,1 0-1,-1-1 1,1 1-1,0-1 1,1 1-1,-1-2 0,1 1 1,0-1-1,0 1 1,10 4-1,-12-8 103,-1 1 0,1-1 0,0 0-1,0 0 1,0 0 0,0-1 0,0 1 0,0-1 0,-1 0-1,1 0 1,0 0 0,0-1 0,0 0 0,7-1 0,28-10 649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5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12243,'15'15'4999,"1"-2"-3357,18 18-398,-6-3-547,-1 1 0,-1 1-1,28 44 1,-47-63-569,0 1 0,0 1 0,-2 0 0,1-1 0,-1 2 0,-1-1 0,-1 0 0,0 1 0,0 0 0,-1 0 0,-1 0 0,-1 0 0,0 14 0,-3-9-55,-1 1 0,0-1 1,-1 0-1,-2-1 0,0 1 1,0-1-1,-2 0 0,-16 25 1,24-42-80,-1 4-64,-1 0 0,0-1 0,-1 1 0,1-1 1,-1 0-1,0 0 0,0 0 0,-9 6 0,12-9-116,-3 1-601,6-6-557,4-5 486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 10394,'-2'-1'382,"-5"-2"3815,7 3-4042,0 1 1,-1-1-1,1 1 1,0-1-1,0 1 1,0-1 0,-1 1-1,1-1 1,0 1-1,0-1 1,0 1-1,0-1 1,0 1 0,0-1-1,0 1 1,0-1-1,0 1 1,0-1-1,0 2 1,3 52 2476,15 94 1,-15-131-2487,1 1 1,1-1-1,1 0 0,1-1 1,0 1-1,1-1 1,0-1-1,1 1 1,17 20-1,-23-33-115,1 1 0,-1-1 0,0 1 0,1-1 0,0 0 0,-1 0 0,8 3 0,-10-6-23,0 1-1,0-1 0,1 1 1,-1-1-1,0 1 1,1-1-1,-1 0 1,0 0-1,1 0 1,-1 0-1,0 0 1,1 0-1,-1 0 0,1 0 1,-1-1-1,0 1 1,0 0-1,1-1 1,-1 1-1,0-1 1,0 1-1,1-1 0,-1 0 1,0 1-1,0-1 1,0 0-1,0 0 1,0 0-1,0 0 1,1-2-1,5-7-89,0 0 0,-2 0 0,1-1 0,-1 0 0,-1 0 0,0 0 0,4-15 0,-4 12-67,0-1-1,2 1 1,12-24-1,-9 26 72,-8 11 77,-1 1 0,0 0 0,0 0 0,0 0 0,0 0 0,1 0 0,-1-1 0,0 1 0,0 0 0,0 0 0,0 0 0,1 0 0,-1 0-1,0 0 1,0 0 0,1 0 0,-1 0 0,0 0 0,0 0 0,0 0 0,1 0 0,-1 0 0,0 0 0,0 0 0,0 0 0,1 0 0,-1 0 0,0 0 0,0 0 0,0 0 0,1 0 0,-1 1 0,0-1 0,5 8-5,-2 9 31,-3-17-24,2 14 117,0-1-1,1 0 1,1 1-1,0-1 1,8 18 0,-9-24-25,2 0 1,-1 1 0,1-2 0,0 1-1,0-1 1,0 1 0,1-1-1,0-1 1,0 1 0,9 5-1,-6-5 70,1 0 0,1 0 0,-1-1-1,1 0 1,-1-1 0,1 0-1,1 0 1,17 2 0,-26-6-117,0 0 0,-1 0 0,1 0 0,0 0 0,-1-1 0,1 1 0,0-1 0,-1 1 0,1-1 0,-1 0 0,1 0 0,-1 0 0,1-1 0,-1 1 0,0-1 0,0 1 0,0-1 0,1 0 0,-2 1 0,1-1 0,0 0 0,0-1 0,2-2 0,1-3-8,0-1 1,-1 1-1,0-1 1,0 0-1,3-11 1,-4 8-67,0-1 0,-1 0 0,0 1 0,-1-1 1,0 0-1,-1 0 0,-2-14 0,-19-88-2103,15 84 880,5 26 979,1 3 38,-1 0 0,1 0 0,0 0 0,-1 0 0,1 0 0,-1 1 0,0-1 0,0 0 0,0 0 0,0 0 0,0 1 0,0-1 0,0 0 0,-3-2 0,4 4 152,0 0-1,-1-1 1,1 1 0,0 0 0,0 0 0,0 0-1,-1-1 1,1 1 0,0 0 0,0 0-1,-1 0 1,1 0 0,0 0 0,-1 0-1,1 0 1,0 0 0,0 0 0,-1 0 0,1 0-1,0 0 1,-1 0 0,1 0 0,0 0-1,0 0 1,-1 0 0,-5 7-1038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0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9850,'8'-3'1368,"0"1"0,1 0 0,-1 0 0,1 1 0,14-1 0,-13 2-994,-1 0 0,1 1 0,0 0 1,-1 1-1,0 0 0,1 1 0,-1 0 1,11 5-1,-17-7-300,0 1-1,0 0 1,0-1-1,0 1 1,0 0 0,0 1-1,-1-1 1,1 0-1,-1 1 1,1 0 0,-1-1-1,2 5 1,-2-5-46,-1 1 1,0-1 0,0 1-1,-1-1 1,1 1 0,0 0-1,-1-1 1,0 1-1,1 0 1,-1-1 0,0 1-1,0 0 1,-1-1 0,1 1-1,0 0 1,-1-1 0,-1 4-1,0 0 6,-1 0 0,1-1-1,-2 1 1,1 0 0,0-1-1,-1 0 1,0 0 0,-9 8-1,-41 33 174,11-15 620,43-30-375,0-1 16,0 0-22,3-1-360,-1 0-1,0 1 0,1-1 0,-1 1 0,1 0 0,4 0 0,10-1 42,226-7 389,-223 7-591,-10 0-469,1 1 1,-1 0-1,15 3 1,-17-2-91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2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100 197 1576,'-6'-4'434,"0"-1"0,0-1 0,0 1 0,1-1 0,0 0 0,0 0 1,0 0-1,1-1 0,0 0 0,0 0 0,-4-12 0,2 3 968,0-1 0,2 0 0,0-1 0,-2-17 0,6 25 1694,-1 23-331,-1 27-2160,-5 123 90,7-132-647,2 0 0,8 48-1,-7-65-41,0-1-1,1 1 1,1-1-1,0 0 1,0-1-1,2 1 1,-1-1-1,11 14 1,-13-21-37,0 0 1,1 0 0,-1 0 0,1-1 0,0 0 0,6 5 0,-9-8 82,0 0 0,0 0-1,-1 0 1,1 0 0,0 0 0,0-1-1,0 1 1,0-1 0,0 1 0,0-1-1,0 0 1,1 1 0,-1-1 0,0 0 0,0-1-1,0 1 1,0 0 0,0 0 0,0-1-1,0 0 1,0 1 0,3-2 0,12-8 488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11674,'6'4'4353,"12"1"-3192,7-2-329,14-2 184,3 7-144,6-8-240,9-1-128,3-4-199,3-3-217,6-2-945,-9 0 385,-14-4 72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246 291 8146,'-2'-16'1614,"-2"1"1,1-1-1,-2 1 1,-8-21-1,11 32-1508,-1 0 1,1-1-1,-1 1 0,0 0 1,0 0-1,0 1 0,0-1 1,0 1-1,-1-1 0,0 1 1,0 0-1,0 0 1,0 1-1,0-1 0,0 1 1,-1 0-1,1 0 0,-7-2 1,7 3-52,0 0 0,0 1 0,0-1 0,0 1 0,-1-1 0,1 1 0,0 0 0,0 1 0,0-1 0,0 1 0,0 0 0,0 0 0,-5 2 0,4-1-4,1 0 0,0 0 1,0 1-1,1-1 0,-1 1 1,0 0-1,1 0 0,0 1 1,0-1-1,0 0 1,0 1-1,-3 4 0,1 2 7,0-1 1,1 1-1,0 0 0,0 0 1,1 0-1,1 0 0,-1 1 0,0 14 1,2-15-20,0 0 0,1 0 0,0-1 0,1 1 0,0 0 1,1-1-1,0 1 0,0-1 0,6 15 0,-7-22-24,0 0-1,0 1 0,1-1 0,-1 0 0,0 0 1,1 0-1,-1 0 0,1 0 0,3 3 0,-4-5-6,1 1-1,-1 0 0,1 0 0,-1 0 0,1-1 0,0 1 0,-1-1 0,1 1 1,0-1-1,0 0 0,-1 0 0,1 1 0,0-1 0,-1 0 0,3-1 0,1 1 11,0-1-1,0 0 1,0 0-1,0 0 1,-1-1-1,1 0 1,-1 0-1,1 0 1,-1 0-1,1-1 1,-1 1-1,0-1 1,0 0-1,5-6 1,2-2 50,-2-1 0,0 0-1,11-19 1,-11 16-13,11-12 318,-20 27-361,0 0 0,0 0 0,0 0 0,0 0 0,0 0 0,0 0 0,0 0 0,0 0 0,0 0 0,0-1-1,1 1 1,-1 0 0,0 0 0,0 0 0,0 0 0,0 0 0,0 0 0,0 0 0,1 0 0,-1 0 0,0 0 0,0 0 0,0 0 0,0 0 0,0 0 0,0 0 0,0 0 0,1 0 0,-1 0 0,0 0 0,0 0 0,0 0-1,0 0 1,0 0 0,0 0 0,1 0 0,-1 1 0,0-1 0,0 0 0,0 0 0,0 0 0,0 0 0,0 0 0,0 0 0,0 0 0,0 0 0,0 0 0,1 1 0,-1-1 0,0 0 0,0 0 0,0 0 0,0 0 0,0 0 0,0 0-1,0 0 1,0 1 0,0-1 0,0 0 0,1 8 167,-1-8-151,0 14 227,-2 19 0,1-24-301,0 0 0,1 1 0,0-1 0,1 1 0,2 13 0,-3-22-52,0-1 1,0 1 0,0 0 0,1 0 0,-1-1 0,0 1 0,0 0 0,1-1 0,-1 1 0,0 0 0,1-1 0,-1 1 0,1 0-1,-1-1 1,1 1 0,-1-1 0,1 1 0,-1-1 0,1 1 0,0-1 0,-1 1 0,1-1 0,0 0 0,-1 1 0,1-1-1,0 0 1,-1 0 0,1 1 0,0-1 0,0 0 0,-1 0 0,1 0 0,0 0 0,0 0 0,-1 0 0,1 0 0,0 0-1,0 0 1,10-5-816</inkml:trace>
  <inkml:trace contextRef="#ctx0" brushRef="#br0" timeOffset="1">389 1 8626,'13'0'4409,"1"9"-1385,-4 21-1151,-4 13-169,-3 15-464,-2 0-183,2 2-337,4-3-168,1-13-280,2-3-104,1-14-176,1-11-368,-3-9-1048,-1-3 487,-1-6 289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3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11090,'-53'30'7399,"-26"10"-4909,58-31-1884,-29 18 0,48-26-575,0 0-1,0 0 0,1 0 0,-1 1 0,1-1 0,-1 1 0,1-1 1,0 1-1,-1-1 0,1 1 0,0 0 0,-2 2 0,3-3-15,0 1-1,0-1 0,0 0 0,0 0 1,0 0-1,0 0 0,0 0 0,0 0 1,0 0-1,0 0 0,0 0 0,1 0 1,-1 0-1,0 0 0,1 0 0,-1 0 1,1 0-1,-1 0 0,1 0 0,0 0 1,-1 0-1,1 0 0,0-1 0,1 2 1,5 5 58,0-1 0,1 0 0,0-1 0,0 0 0,0 0 0,1 0 0,-1-1 1,12 3-1,-6-2-18,1-1 0,-1 0 0,1-2 0,24 3 0,13-3-1234,-22 3 770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5 281 11138,'0'0'5603,"2"-3"-3648,-1 2-1853,0 1 1,0-1-1,1 0 0,-1 0 1,0 0-1,0 0 0,0 0 0,0 0 1,0 0-1,0 0 0,-1-1 1,1 1-1,0 0 0,0-3 1,10-13 216,5-5-126,-5 8-113,-2 0 0,0 0 0,12-24 0,-17 29-58,0 0-1,0-1 0,-1 1 1,0-1-1,0 0 0,-1 0 1,-1 0-1,1 0 0,-1-12 1,-1 20-15,0 0 0,-1 1 0,1-1 0,0 0 0,-1 1 0,1-1 0,-1 1 0,1-1 0,-1 0 1,0 1-1,1-1 0,-1 1 0,0 0 0,-2-3 0,2 3-3,0 1 1,0-1-1,0 0 1,0 1-1,0-1 1,0 1-1,0 0 1,0-1-1,0 1 1,-1 0-1,1-1 1,0 1-1,0 0 1,0 0-1,0 0 1,-1 0-1,1 0 1,0 1-1,0-1 1,0 0-1,0 0 0,-3 2 1,0-1 24,-1 2 1,0-1-1,1 0 0,-1 1 1,1 0-1,0 0 0,0 0 0,0 1 1,0-1-1,1 1 0,-1 0 1,1 0-1,0 0 0,0 0 1,1 1-1,-1-1 0,-1 6 1,0-2 87,1 1 1,0-1-1,0 1 1,1 0-1,0 0 1,1 0 0,0 0-1,0 18 1,1-22-75,1 0 1,0 1-1,0-1 1,0 0-1,1 0 1,-1 0-1,1 0 1,0 0-1,1 0 1,-1-1-1,1 1 1,0-1-1,0 1 1,0-1-1,1 0 1,-1 0 0,1-1-1,8 7 1,-4-5 3,1 1 1,0-2 0,0 1 0,0-1 0,1-1 0,0 0 0,-1 0-1,1 0 1,11 0 0,34 2 1466,6-3-703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70 8818,'-5'-13'3147,"5"10"-2665,-1 1 0,0 0 1,0-1-1,0 1 0,-1 0 0,-2-5 1,2 4-183,-1 0 0,1 1 0,-1-1 0,0 0 0,0 1 0,0 0 1,0-1-1,0 1 0,0 1 0,0-1 0,-1 0 0,1 1 0,-1 0 0,0-1 1,1 2-1,-1-1 0,0 0 0,-6 0 0,4 1-168,0 0 1,0 0-1,1 0 0,-1 1 0,0 0 1,0 0-1,1 0 0,-7 3 0,10-3-106,-1 0 0,0 1-1,1-1 1,-1 1-1,1 0 1,-1-1 0,1 1-1,0 0 1,-1 1-1,1-1 1,1 0 0,-1 0-1,0 1 1,0-1-1,1 1 1,-1 0 0,0 3-1,1-3-27,1 0 0,-1 1 0,1-1 0,0 0 0,0 1 0,0-1 0,1 0 0,-1 0 0,1 1 0,-1-1 1,1 0-1,3 6 0,1 4-20,12 20 0,-11-24 23,0 0-1,1-1 1,0 1 0,1-2 0,0 1-1,0-1 1,14 10 0,-11-9 19,0 0 0,-1 1 0,15 16 1,-24-23-10,0-1 0,0 1 0,0-1 0,0 1 0,0 0 0,0-1 0,-1 1 0,1 0 0,-1 0 0,1-1 0,0 4 0,-1-4-2,0 0 0,0-1 1,0 1-1,0 0 0,0-1 1,-1 1-1,1 0 0,0-1 1,0 1-1,0-1 0,-1 1 1,1 0-1,0-1 0,0 1 1,-1-1-1,1 1 0,-1-1 1,1 1-1,-1-1 0,1 1 1,0-1-1,-1 0 0,1 1 1,-1-1-1,0 1 0,1-1 1,-1 0-1,1 0 0,-1 1 1,0-1-1,1 0 0,-1 0 1,0 0-1,-4 1 42,0 0 0,0 0 0,0-1 0,0 0 0,0 0 0,0 0 0,-7-2 0,-34-10-561,34 8-807,0 1 0,-23-3 0,34 6 1086,0 0 0,-1-1-1,1 1 1,0 1 0,-1-1 0,1 0-1,0 0 1,0 0 0,-3 1 0,4 0 119,-1-1 0,0 1 0,0 0-1,1-1 1,-1 1 0,0 0 0,1-1 0,-1 1 0,1 0 0,-2 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137 245 6977,'1'0'74,"7"-6"2414,0 0 0,12-13 0,-17 16-2121,-1 0 1,1-1 0,-1 1 0,0 0-1,0-1 1,-1 1 0,1-1 0,-1 0-1,1 0 1,0-5 0,0-3-91,-1 1-1,-1-1 1,0 1 0,0-1 0,-1 0-1,0 1 1,-1-1 0,-1 1-1,-4-16 1,6 25-265,0 0-1,1 0 1,-1 0-1,0 0 1,0 0 0,0 0-1,-1 0 1,1 0-1,0 1 1,-1-1-1,1 0 1,-1 1 0,0-1-1,1 1 1,-1-1-1,0 1 1,0 0-1,0 0 1,0 0 0,0 0-1,0 0 1,0 0-1,0 1 1,0-1-1,0 1 1,-1-1 0,1 1-1,0 0 1,0 0-1,-1 0 1,1 0-1,0 0 1,0 0 0,0 1-1,-1-1 1,1 1-1,0 0 1,0-1-1,0 1 1,0 0 0,0 0-1,-3 3 1,-3 1 27,0 0-1,1 0 1,0 1 0,0 1 0,0-1 0,1 1 0,0 0 0,1 0 0,-1 1 0,1 0 0,-5 11-1,9-16-20,0 0-1,0 0 0,0 0 1,0 0-1,1 0 0,-1 0 1,1 0-1,0 1 0,0-1 0,0 0 1,0 0-1,0 0 0,1 0 1,0 1-1,-1-1 0,1 0 1,0 0-1,1 0 0,1 4 0,-2-6-10,0 1-1,0 0 0,0-1 0,0 1 0,0-1 1,1 1-1,-1-1 0,1 1 0,-1-1 0,1 0 1,-1 0-1,1 0 0,0 0 0,-1 0 0,1 0 1,0 0-1,0 0 0,0-1 0,0 1 0,0-1 0,0 1 1,0-1-1,0 0 0,0 0 0,0 0 0,0 0 1,0 0-1,0 0 0,0-1 0,-1 1 0,4-1 1,3-3 12,0 1 0,1-1 1,-1-1-1,9-6 1,4-2 20,-17 11-29,7-4 52,-2 0 0,12-9 0,-19 13 15,-4 3-6,-5 6 5,1 3-64,1 0 0,0 1 1,0-1-1,1 1 0,1 0 0,0 1 1,-2 13-1,0 4 25,0 50 0,5-61-21,1-1 0,0 1 0,1 0-1,1 0 1,1-1 0,0 0-1,8 21 1,-9-31-16,1 1 0,0-1 0,0 0 0,0 0 0,1-1-1,0 0 1,10 11 0,-10-13-2,0 0-1,0 0 0,0-1 1,1 0-1,-1 0 0,1 0 1,0 0-1,-1-1 1,1 0-1,0 0 0,7 1 1,-8-3-57,0 1-1,0-1 1,-1 0 0,1 0 0,0-1 0,0 1 0,-1-1-1,1 0 1,0 0 0,-1-1 0,1 1 0,4-3 0,-8 3-4,1 0 0,-1 1 0,1-1 0,-1 0 0,1 0 0,-1 0 0,1-1 0,-1 1 0,0 0 0,0 0 0,0-1 1,1 1-1,-1 0 0,0-1 0,-1 0 0,1 1 0,0-1 0,0 1 0,-1-1 0,1 0 0,-1 1 0,1-1 0,-1 0 1,0 0-1,0 1 0,0-1 0,0 0 0,0 0 0,0 1 0,0-1 0,0 0 0,-1 0 0,1 1 0,-2-3 0,1 0-4,-1 1 0,0-1-1,0 1 1,-1-1-1,1 1 1,-1 0 0,1 0-1,-1 0 1,0 1 0,0-1-1,0 1 1,-5-3-1,-6-4-20,-25-10 0,9 7 106,-61-17 0,-32 4 1179,112 23-10,-20-1 1,47 2-1134,0 0 0,0-1 0,0-1 0,0-1 0,0 0 0,-1-1 0,21-9 0,-5-1-734,-1-1 1,42-30 0,-37 23-14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11050,'-1'14'5113,"-4"7"-2416,3 15-1241,2 11-167,3 12-761,-3 0-216,8 2-184,3-5-40,5-9-56,6-7-24,-1-15-8,-2-8-16,0-16-888,-1-3-721,4-21 1001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10306,'-2'0'587,"1"1"0,0-1 1,-1 1-1,1 0 0,0 0 0,0-1 0,0 1 0,0 0 0,0 0 0,0 0 0,0 0 0,0 1 0,0-1 1,0 0-1,0 0 0,0 2 0,-2 9 476,-4 13 787,0-7-929,5-3-368,0 0-1,1 31 1,1-42-523,0 0 0,1 1 0,-1-1 0,1 0 0,0 1 1,0-1-1,1 0 0,-1 0 0,1 0 0,0 0 0,0 0 0,4 5 0,-5-7-29,1 0 0,0-1-1,-1 1 1,1 0-1,0-1 1,0 0-1,0 1 1,0-1-1,0 0 1,1 0-1,-1 0 1,0 0-1,0-1 1,1 1-1,-1 0 1,0-1-1,1 0 1,-1 1-1,0-1 1,1 0-1,-1 0 1,1-1-1,4 0 1,-2 0-58,0 0 0,0-1 0,0 1 0,0-1 0,-1 0 0,1-1 0,0 1 0,-1-1 0,0 0 0,6-4 0,1-4-286,-1 1 1,12-15 0,3-4-201,-25 28 535,1 0-5,0 0 1,0 0 0,0 0 0,0 0 0,0 0-1,-1 0 1,1-1 0,0 1 0,0-2 0,-1 2 25,0 1 0,0 0 0,0 0-1,-1 0 1,1 0 0,0 0 0,0 0 0,-1 0 0,1 0 0,0 0 0,0 0 0,0 0 0,-1 0 0,1 0 0,0 0-1,0 0 1,0 0 0,-1 0 0,1 0 0,0 0 0,0 0 0,0 0 0,-1 0 0,1 1 0,0-1 0,0 0 0,0 0 0,-1 0-1,1 0 1,0 0 0,0 1 0,0-1 0,0 0 0,0 0 0,-1 0 0,1 0 0,0 1 0,0-1 0,0 0 0,0 0-1,0 0 1,0 1 0,0-1 0,0 0 0,0 0 0,0 1 0,0-1 0,-23 63 675,22-61-674,0 0 1,1-1-1,-1 1 1,1 0-1,0 0 0,0 0 1,-1 0-1,1 0 1,1 0-1,-1 0 0,0 0 1,0 0-1,1-1 1,-1 1-1,1 0 0,-1 0 1,1 0-1,0-1 1,0 1-1,0 0 0,0-1 1,0 1-1,0 0 1,0-1-1,1 1 0,-1-1 1,0 0-1,3 2 1,-2-2-143,0 1 1,1-1 0,-1 0 0,1 0 0,-1 0 0,1 0 0,-1-1 0,1 1 0,0-1 0,-1 1 0,1-1 0,0 0 0,-1 0 0,1 0 0,0-1-1,-1 1 1,5-1 0,0-2-847,0 0 0,1 0-1,-1 0 1,10-8 0,8-5-421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181 128 3513,'6'-3'1229,"1"1"1,-1-1 0,0-1-1,0 1 1,9-8 0,-13 10-878,1-1 0,-1 0 0,0 0 0,0 0 0,0 0 0,-1-1-1,1 1 1,-1 0 0,1-1 0,-1 1 0,0-1 0,1 0 0,-1 1 0,-1-1 0,1 0 0,0-4 0,-1 6-227,0-1-1,0 0 0,0 0 1,-1 0-1,1 0 0,-1 0 1,1 0-1,-1 0 0,0 0 1,0 1-1,0-1 1,0 0-1,0 1 0,0-1 1,0 1-1,-1-1 0,1 1 1,-1-1-1,1 1 0,-1 0 1,1 0-1,-1 0 0,-2-2 1,-1 0 68,0 1 1,-1-1-1,1 1 0,0 0 1,0 1-1,-1-1 1,-6 0-1,5 2-87,0-1 0,0 1 0,0 1 0,0-1 0,0 1 0,0 1 0,0-1 1,1 1-1,-1 0 0,1 1 0,-1 0 0,1 0 0,0 0 0,0 0 0,0 1 0,0 0 0,1 1 0,-6 4 1,7-4-48,-1-1 0,0 2 0,1-1 1,0 0-1,0 1 0,1-1 1,-1 1-1,1 0 0,1 1 0,-1-1 1,1 0-1,0 1 0,0-1 0,1 1 1,0-1-1,0 1 0,0 0 1,1 9-1,1-14-34,-1 0 0,0 0 1,1 1-1,-1-1 0,1 0 0,-1 0 1,1 0-1,0 0 0,0 0 0,0 0 1,0 0-1,1-1 0,-1 1 1,3 3-1,-3-4-13,0 0 0,1 0 0,-1 0 0,0-1 0,0 1 0,1 0 0,-1-1 0,0 1 0,1-1 0,-1 1 0,1-1 0,-1 0 0,0 0 0,1 0 0,-1 1 0,1-1 0,-1 0 0,1-1 0,-1 1 0,1 0 0,-1 0 0,0-1 0,2 0 0,4-1 8,-1-2 1,0 1 0,-1-1-1,1 1 1,0-2 0,-1 1-1,0-1 1,8-9-1,11-9 15,-17 17-27,1-1 2,16-11 1,-22 17-9,0 0 0,-1 0 0,1 0 0,0 0 0,0 0 0,0 0 0,0 1 0,-1-1 0,1 1 0,0-1 0,0 1 0,0 0 0,0 0 0,1 0 0,3 0 0,-6 0 1,0 1 0,1-1 0,-1 0 0,0 1 0,1-1 0,-1 0 0,0 1 0,1-1 0,-1 1-1,0-1 1,1 0 0,-1 1 0,0-1 0,0 1 0,0-1 0,0 1 0,1-1 0,-1 1 0,0-1 0,0 1 0,0-1 0,0 1 0,0-1 0,0 1 0,0-1-1,0 1 1,0-1 0,-1 1 0,1 0 0,-3 14 81,3-14-81,-2 3 8,-1 7 56,0-1 0,-1 12 0,4-18-80,0 0 0,0-1 1,0 1-1,0 0 0,0-1 1,1 1-1,0 0 0,0-1 1,2 8-1,-3-11-15,0 1-45,1-1 0,-1 1-1,0-1 1,0 1 0,0 0-1,1-1 1,-1 1 0,0-1-1,0 1 1,1-1 0,-1 0-1,0 1 1,1-1-1,-1 1 1,1-1 0,-1 1-1,1-1 1,-1 0 0,1 1-1,-1-1 1,1 0 0,-1 0-1,1 1 1,-1-1 0,1 0-1,-1 0 1,1 0-1,-1 0 1,1 0 0,0 0-1,0 0 1,11-3-847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9210,'1'0'494,"0"0"1,1 0-1,-1 1 1,0-1-1,1 0 1,-1 1-1,0-1 1,1 1-1,-1-1 1,0 1-1,0 0 1,3 1-1,-2 0 12,0 0 0,1 0 0,-1 1 0,0-1 0,2 4 0,1 0 493,-1 1 1,-1 1-1,6 11 1,-8-15-726,0 0 0,0 0 0,0 1 0,0-1 0,-1 0 0,0 0 0,0 1 0,0-1 0,-1 8 0,1-11-266,0-1 0,0 0 0,0 0 0,-1 0 0,1 1 0,0-1 0,0 0 0,0 0 0,0 0 0,0 1 0,0-1 0,0 0 0,-1 0 0,1 0 0,0 0 0,0 1 0,0-1 0,0 0 0,-1 0 0,1 0 0,0 0 0,0 0 0,0 0 1,-1 0-1,1 0 0,0 1 0,0-1 0,0 0 0,-1 0 0,1 0 0,0 0 0,-1 0 0,-7-4 145,-4-7-4,10 8-148,0-1 0,-1 1 0,1 0-1,1-1 1,-1 1 0,0-1 0,1 1 0,0-1 0,0 0 0,0 0 0,0 0 0,1 1 0,-1-1-1,1 0 1,0 0 0,0 0 0,1 0 0,-1 0 0,1 0 0,0 0 0,1-5 0,1 1-145,0 1 1,0 0-1,0 0 1,1 0-1,0 0 1,1 1-1,-1-1 1,1 1-1,10-10 1,-7 10-389,1 0 1,-1 0-1,1 1 1,1-1-1,-1 2 0,1 0 1,0 0-1,0 1 1,13-4-1,12 3-624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30 206 10138,'0'-34'6556,"-1"25"-5794,1 0 1,0 0 0,2-11-1,-1 14-460,-1 0 0,1-11 0,-5 2-270,4 14-51,0 1 1,0 0-1,-1-1 1,1 1-1,0-1 1,0 1-1,-1 0 0,1-1 1,0 1-1,-1 0 1,1-1-1,-1 1 1,1 0-1,0 0 0,-1-1 1,1 1-1,-1 0 1,1 0-1,0 0 1,-1 0-1,1-1 0,-1 1 1,1 0-1,-2 0 1,2 0-14,0 0-1,-1 1 1,1-1 0,-1 0 0,1 0 0,-1 0 0,1 1 0,-1-1 0,1 0 0,0 0 0,-1 1 0,1-1-1,-1 0 1,1 1 0,0-1 0,-1 0 0,1 1 0,0-1 0,0 1 0,-1-1 0,1 0 0,0 1 0,0-1-1,0 1 1,0-1 0,-1 1 0,1 0 0,-2 14-313,2-15 336,-1 17-27,1 0 0,3 28 0,-3-45 39,0 0 1,-1 0-1,1 0 0,0 0 0,0-1 0,0 1 0,0 0 0,0 0 0,0 0 0,0 0 1,0 0-1,-1 0 0,1 0 0,0 0 0,0 0 0,0 0 0,0 0 0,0 0 0,0 0 1,0 0-1,-1 0 0,1 0 0,0 0 0,0 0 0,0 0 0,0 0 0,0 0 0,0 0 1,-1 0-1,1 0 0,0 0 0,0 0 0,0 0 0,0 0 0,0 0 0,0 0 0,0 0 1,0 1-1,-1-1 0,1 0 0,0 0 0,0 0 0,0 0 0,0 0 0,0 0 0,0 0 1,0 0-1,0 1 0,0-1 0,0 0 0,0 0 0,0 0 0,0 0 0,0 0 0,0 0 0,0 1 1,0-1-1,-1 0 48,1-1 0,0 1 0,0 0 0,0 0 1,-1-1-1,1 1 0,0 0 0,0 0 0,0-1 1,0 1-1,0 0 0,0-1 0,0 1 0,-1 0 0,1 0 1,0-1-1,0 1 0,0 0 0,0-1 0,0 1 1,0 0-1,0-1 0,1 1 0,-1 0 0,0 0 0,0-1 1,0 1-1,0 0 0,0-1 0,0 1 0,0 0 1,1 0-1,-1-1 0,0 1 0,0 0 0,0 0 0,1-1 1,-1 1-1,101-60 649,-95 57-674,-1-1 0,1 0 1,-1 0-1,0-1 0,6-5 0,-10 8-15,0 0 0,1 1-1,-1-1 1,0 0 0,0 1 0,0-1-1,-1 0 1,1 0 0,0 0 0,-1 0-1,1 0 1,-1 0 0,1 0-1,-1 0 1,0 0 0,0 0 0,0 0-1,0 0 1,-1 0 0,1 0 0,-1-4-1,0 5 10,1-1 0,-1 0 0,1 0-1,-1 0 1,0 1 0,0-1-1,0 0 1,0 1 0,0-1 0,0 1-1,0-1 1,-1 1 0,1-1 0,0 1-1,-1 0 1,1 0 0,-4-2-1,3 2 26,-1 0 0,1 1 0,-1-1 0,1 1-1,0-1 1,-1 1 0,1 0 0,-1 0 0,1 0-1,-1 1 1,1-1 0,-1 1 0,1-1-1,-3 2 1,-1 0 38,1 0 0,0 0 0,0 1 1,0 0-1,0 0 0,0 0 0,0 0 0,1 1 0,-1 0 0,1 0 0,0 0 0,1 0 0,-1 1 0,1 0 0,-1-1 0,1 1 0,1 0 0,-3 6 0,3-6-44,0-1-1,1 0 1,-1 1-1,1-1 1,0 0-1,1 1 0,-1-1 1,1 1-1,0 0 1,0-1-1,0 1 1,0-1-1,1 1 0,0-1 1,0 1-1,0-1 1,1 0-1,-1 1 1,1-1-1,0 0 1,0 0-1,1 0 0,4 6 1,-3-6-33,0-1-1,-1 1 1,1-1 0,0 0-1,1 0 1,-1-1 0,1 1 0,-1-1-1,1 0 1,0 0 0,-1 0-1,1-1 1,7 1 0,4 1 410,1-1 0,30-1 0,8-2 159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7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12083,'0'4'1258,"1"0"1,-1 0 0,1 1 0,1 4-1,13 30 86,-10-27-588,20 54 981,13 32-878,-35-93-817,-2-4-29,-1 0 1,1-1-1,-1 1 0,1 0 1,-1 0-1,0-1 1,1 1-1,-1 0 1,0 0-1,0 0 1,1 0-1,-1-1 1,0 1-1,0 0 0,0 0 1,0 1-1,-2-3 149,1 0-148,-5-5 35,1 0 1,-1-1 0,1 0 0,1 0-1,-1 0 1,1 0 0,0 0-1,-3-10 1,5 7-47,0 0-1,0 1 1,1-1-1,0 0 1,0 0-1,1-1 1,2-9-1,0 10-14,0 0 0,1 0 1,1 0-1,-1 1 0,2-1 0,-1 1 0,1 0 0,0 1 1,1-1-1,0 1 0,0 0 0,12-11 0,-12 14-149,0 0 1,0 0-1,0 0 0,0 0 0,1 1 1,-1 0-1,1 1 0,0 0 0,0 0 1,1 0-1,-1 1 0,1 0 1,-1 0-1,1 1 0,-1 0 0,1 0 1,9 1-1,10 3-637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7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36 116 10578,'-1'0'791,"0"-1"0,0 0 1,0 1-1,0-1 0,0 1 0,0-1 0,0 1 0,0 0 0,0-1 0,-1 1 0,1 0 0,0 0 1,0 0-1,-2 0 0,2 0-729,1 1 0,0-1 0,0 0 0,0 1 0,-1-1 0,1 1 0,0-1 0,0 0 0,0 1 1,0-1-1,0 1 0,-1-1 0,1 1 0,0-1 0,0 0 0,0 1 0,0-1 0,0 1 0,0-1 0,1 1 0,-1-1 0,0 3-13,0 0-1,1-1 1,0 1-1,-1 0 0,1-1 1,1 3-1,-1-2-25,0 0-4,0 0 0,0 0 0,0-1 0,1 1 0,-1 0 0,1-1 1,-1 1-1,1-1 0,0 1 0,0-1 0,0 0 0,0 0 0,0 0 0,1 0 1,-1 0-1,1 0 0,-1-1 0,1 1 0,0-1 0,5 3 0,-1-3 6,0 0-1,0-1 1,1 1-1,-1-1 1,0-1-1,1 1 0,-1-1 1,0 0-1,0-1 1,11-3-1,-12 3-15,-1 0 0,1 0-1,-1-1 1,0 0-1,1 0 1,-1 0 0,0-1-1,-1 1 1,1-1-1,-1 0 1,0-1-1,1 1 1,3-7 0,-7 9-10,0 1 1,0-1 0,0 0 0,-1 1 0,1-1 0,0 0 0,-1 0-1,1 1 1,-1-1 0,0 0 0,0 0 0,0 0 0,0 0-1,0 1 1,0-1 0,-1-3 0,1 2-3,-1 1 0,0-1 1,0 1-1,-1-1 0,1 1 0,0 0 0,-1-1 1,0 1-1,1 0 0,-3-2 0,-3-3-4,0 2 0,-1-1 1,1 1-1,-1 0 0,-14-6 0,6 3 4,-30-10 0,40 17-10,0-1 0,0 1 0,0 0 1,0 0-1,0 1 0,0-1 0,0 2 0,-12 0 1,16 0-37,0-1 1,0 1-1,1 0 1,-1-1-1,0 1 0,1 0 1,-1 0-1,1 0 1,-1 0-1,1 0 1,-1 0-1,1 1 1,0-1-1,0 0 1,-1 1-1,1-1 1,0 1-1,0-1 1,1 1-1,-1 0 1,0-1-1,0 1 1,1 0-1,-1-1 1,1 1-1,0 0 0,-1 0 1,1 0-1,0-1 1,0 1-1,0 0 1,1 3-1,-1-2-237,0 0 0,0 0-1,1 0 1,0-1 0,-1 1-1,1 0 1,0 0-1,0-1 1,1 1 0,-1-1-1,0 1 1,1-1 0,0 0-1,-1 1 1,1-1-1,0 0 1,0 0 0,0 0-1,0 0 1,5 2 0,-3-2-111,0-1-1,1 0 1,7 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8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78 9746,'-3'3'1471,"1"1"-1,-1-1 1,1 0 0,-3 6-1,-3 4 174,6-10-1337,-1 1 0,1-1 1,0 1-1,1 0 0,-1-1 0,1 1 1,-1 0-1,1 0 0,1 0 1,-1 0-1,0 0 0,1 0 1,0 0-1,0 0 0,1 7 0,-1-8-256,1-1 0,-1 1 0,1-1 0,0 1 0,0-1 0,0 1 0,1-1 0,-1 0 0,1 0 0,-1 0 0,1 0 0,-1 0 0,1 0 0,0 0 0,0 0 0,0-1 0,0 1 0,0-1 0,1 1 0,-1-1 0,0 0 0,1 0 0,-1 0 0,1 0 0,4 1 0,-2-1-23,1 0 1,0-1-1,0 1 0,-1-1 0,1 0 0,0-1 0,0 1 0,-1-1 0,1 0 1,0-1-1,-1 1 0,7-3 0,-4 0 0,1 0 1,-1-1 0,1 0-1,-1 0 1,-1-1-1,13-10 1,-17 14-17,-1-1-1,0 1 1,1-1 0,-1 0 0,0 1-1,0-1 1,-1 0 0,1 0 0,-1 0 0,1-1-1,-1 1 1,0 0 0,0 0 0,0-1 0,-1 1-1,1-4 1,-1 3-1,0 0 0,-1 0 0,1 0-1,-1 0 1,0 0 0,0 0 0,0 0 0,-1 0 0,1 0 0,-1 1-1,0-1 1,0 0 0,-3-2 0,0 0-4,0 0 0,0 0 0,-1 1 1,0 0-1,0 0 0,-1 1 0,1-1 0,-1 1 1,0 1-1,0-1 0,0 1 0,-14-4 0,17 6-9,0 0 0,0 1 0,-1-1 0,1 1 0,0-1 0,0 1 0,-9 1-1,12 0-4,-1-1 0,0 0 0,0 1 0,1-1 0,-1 1 0,0 0 0,1-1 0,-1 1 0,1 0 0,-1 0 0,1 0 0,-1 0 0,1 0 0,0 0 0,-1 1 0,1-1 0,0 0 0,0 1 0,0-1 0,-1 3 0,0 1-162,0 0 0,0 0-1,0 1 1,-1 8 0,3-11-51,-1 0-1,1 1 1,0-1 0,0 0 0,0 0 0,1 0 0,-1 0 0,1 0 0,-1 0 0,2 3 0,-1-4-20,0 0-1,0 0 1,0 0 0,0 0-1,1-1 1,-1 1 0,0-1-1,1 1 1,-1-1 0,4 3 0,0-1-128,1 0 1,-1 0-1,9 2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9642,'5'4'4817,"-6"9"-1024,-4 19-2505,-3 11-216,1 18-87,3 4-89,7 0-192,9 0-168,8-14-312,6-7-96,6-15-56,0-12-48,-1-17-664,-6-6-464,-5-14 648</inkml:trace>
  <inkml:trace contextRef="#ctx0" brushRef="#br0" timeOffset="1">15 86 12435,'-15'3'5169,"16"2"-2505,11 4-1023,18 6-569,3 1-104,12-3-568,8-5-152,6-4-408,3-4 88,5-8-8</inkml:trace>
  <inkml:trace contextRef="#ctx0" brushRef="#br0" timeOffset="2">1184 429 12515,'-4'-3'6233,"4"2"-232,-10 5-5185,0 1-335,-15 5 31,-3 6-256,-3-3-760,-7 3-345,14 1 465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19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42 10226,'-30'-11'4281,"15"3"-2160,3 4-81,4 0-328,7 3-135,8-1-609,8 1-272,20 0-416,6-2-88,9 0-120,1 1-24,7 2-184,-4-2-368,-9 2-872,-2 3-649,-22 6 1169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11 457 9554,'-9'4'4137,"7"0"-2033,14 1-391,6 1-57,12-2-160,5 0-263,6-3-545,4-1-224,1-4-240,1-1 24,-5-2-672,-5 3-456,-17 0 1152,-12 3-608</inkml:trace>
  <inkml:trace contextRef="#ctx0" brushRef="#br0" timeOffset="1">204 1 11803,'34'24'4802,"15"18"-3128,-13-10-626,32 23 520,27 23-99,-75-60-1115,-1 1-1,26 33 0,-42-48-323,0 0-1,-1 0 1,1 0 0,-1 1 0,0-1 0,0 1 0,0-1 0,-1 1 0,1 0 0,-1-1 0,0 1-1,-1 0 1,1 0 0,-1 0 0,0 0 0,0 0 0,-1-1 0,1 1 0,-1 0 0,0 0-1,0 0 1,-1-1 0,-2 8 0,-4 4 37,-1 0 0,-1-1 0,0 0 0,-1-1 0,0 0 1,-21 18-1,21-21-41,-1-1 0,-22 16 0,28-23-183,-1 1 0,1-1 1,-1 0-1,1 0 0,-1-1 0,0 1 1,0-2-1,-8 2 0,-2-3-1083,17 0 1216,0 0 0,-1 0 1,1 0-1,0 0 0,0-1 0,0 1 0,0 0 1,-1 0-1,1 0 0,0 0 0,0 0 0,0-1 1,0 1-1,0 0 0,0 0 0,-1 0 1,1 0-1,0-1 0,0 1 0,0 0 0,0 0 1,0 0-1,0-1 0,0 1 0,0 0 0,0 0 1,0 0-1,0-1 0,0 1 0,0 0 0,0-1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6905,'-31'0'3507,"33"1"-2990,0 0 0,0 0 0,0 0 0,0 0 0,0 0 0,0 0 0,0 0 0,0 1 0,0-1 1,0 1-1,-1-1 0,1 1 0,1 2 0,24 29 1295,-10-11-1051,1-1-1,1-1 1,23 19 0,3 3-165,20 19-155,7 6-226,-58-52-182,0 1 1,19 26-1,-27-28-219,-4-10-490,-4-5-1161,-4-8 898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10418,'1'0'4673,"1"-2"-2488,11 2-833,3 0-96,3 1-672,3 3-200,11-1-216,1-2-63,6-1 63,-2 0-569,-10 1-1311,-1 1 1216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18 10930,'-32'-6'4569,"11"0"-2120,5 0-673,12 6-143,4 4-209,13 6-616,10 0-264,17 1-280,9-2-104,16 1-104,7-1-16,-11-6 0,1-2 8,-16-1-552,-11 0-352,-11 1-856,-14 2 1520,-14-3-96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9114,'12'5'8683,"18"14"-5996,-4-2-1601,31 16 280,61 48 1,-114-77-1327,1 0 0,-1 0 1,0 0-1,0 1 1,7 9-1,-10-12-29,0 0 0,0 1 0,1-1 0,-1 1 0,-1 0 0,1-1 0,0 1 0,-1-1 0,1 1 0,-1 0-1,0 0 1,0-1 0,0 1 0,-1 4 0,0 1 8,-1 0 0,-1 0 0,1 0-1,-1 0 1,-1 0 0,1-1 0,-1 0 0,-1 0-1,1 0 1,-1 0 0,0 0 0,-1-1-1,0 0 1,-10 9 0,4-6 0,0-1-1,-1 1 1,0-2 0,0 0-1,-1-1 1,0 0-1,-17 5 1,7-5 5,14-4-14,0 1 1,-16 7-1,26-10-11,-1 0 0,1 0 1,0 0-1,0 0 0,-1 0 1,1 1-1,0-1 1,-1 0-1,1 0 0,0 0 1,0 1-1,-1-1 0,1 0 1,0 0-1,0 1 0,-1-1 1,1 0-1,0 1 0,0-1 1,0 0-1,-1 1 0,5 3-16,16 2 5,121 5 189,-45-6-61,-45-3-20,-34-2-417,0 1-1,0 0 0,27 7 0,-32-2-86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1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3 217 13371,'0'0'131,"0"0"0,0 0 0,0 0 0,0 0 1,0 0-1,0 0 0,-1 1 0,1-1 0,0 0 0,0 0 0,0 0 0,0 0 1,0 0-1,0 0 0,0 0 0,0 0 0,-1 0 0,1 0 0,0 0 1,0 1-1,0-1 0,0 0 0,0 0 0,0 0 0,0 0 0,0 0 0,0 0 1,0 1-1,0-1 0,0 0 0,0 0 0,0 0 0,0 0 0,0 0 1,0 1-1,4 1 1564,13-1-782,-3-2-621,0-1 0,0-1-1,-1 0 1,1-1 0,-1 0-1,22-11 1,-1-2-115,38-28 0,-63 40-146,-1-1-1,15-14 1,-20 16-26,0 1-1,0-1 0,0 1 0,0-1 0,-1 0 1,0 0-1,0 0 0,3-8 0,-4 10-5,-1 1-1,0 0 1,1-1 0,-1 1-1,0-1 1,0 1-1,0-1 1,0 1-1,0-1 1,0 1 0,0-1-1,-1 1 1,1-1-1,-1 1 1,1-1-1,-1 1 1,1-1 0,-2-1-1,1 1 0,-1 1 1,1-1-1,-1 0 0,1 1 0,-1-1 1,0 1-1,1-1 0,-1 1 0,0 0 1,0 0-1,-3-1 0,1 0 16,1 1 0,-1-1 0,0 1 0,0 0 0,0 1 0,0-1 0,0 1 0,1-1 0,-1 1 0,0 1 0,0-1 0,0 0 0,-7 2 0,5 1 104,-1 1 0,1-1-1,0 1 1,0 0-1,0 0 1,0 1 0,1-1-1,0 1 1,0 1-1,-8 9 1,11-12-76,0-1 0,1 1 0,-1 0 0,0 0 0,1 0 0,0 0 0,0 0 0,0 0 0,0 0 0,0 0 0,0 1 0,1-1 0,0 0 0,-1 0 0,1 1 1,0-1-1,1 0 0,0 5 0,0-3-18,1 1 0,0-1 0,0 0 0,0 0 0,1 0 0,0 0 0,0 0 0,0 0 0,7 7 0,-4-5-52,0 0 0,1-1 0,-1 0-1,1 0 1,1 0 0,-1-1 0,1 0 0,-1-1 0,2 0 0,-1 0 0,0-1 0,1 0 0,-1 0 0,1-1-1,13 2 1,24-1-758,7-2 320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11394,'0'-13'4244,"1"9"-1016,2 7-2030,1 7-610,-1 0 0,0 0 0,0 1-1,-1-1 1,0 1 0,0 14 0,1-1-151,-3-22-420,2 17 222,1-1-1,1 1 1,8 21-1,-11-35-206,2 0-1,-1 0 0,0 0 1,1 0-1,0 0 1,0-1-1,0 1 1,1-1-1,-1 0 0,1 0 1,0 0-1,0-1 1,1 1-1,-1-1 1,1 0-1,5 2 1,-6-3-17,0 0 0,1 0 1,0 0-1,-1-1 1,1 0-1,0 0 0,0 0 1,9 0-1,-12-2-20,1 1 1,-1 0-1,1-1 0,-1 1 1,0-1-1,1 1 0,-1-1 0,0 0 1,0 0-1,1 0 0,-1-1 0,0 1 1,0 0-1,0-1 0,0 1 1,-1-1-1,1 0 0,0 1 0,2-4 1,-1 0-60,0 0 1,-1-1-1,1 1 1,-1 0 0,3-10-1,0-2-113,21-57-428,-25 72 599,-2 4 6,-3 7 13,-3 17 60,5-11 26,1 0 0,1 16 0,0-25-45,1 0-1,-1-1 1,1 0 0,0 1 0,1-1-1,0 0 1,-1 1 0,2-1 0,2 5 0,-4-8-16,1 0 1,-1 0 0,1 0 0,0 0 0,0 0 0,0 0 0,0-1-1,0 1 1,0-1 0,0 0 0,0 1 0,1-1 0,-1 0-1,0 0 1,1-1 0,-1 1 0,1 0 0,-1-1 0,1 0 0,-1 1-1,1-1 1,0 0 0,-1 0 0,1 0 0,4-2 0,-1 1 16,0 0 0,0 0 1,0-1-1,-1 0 0,1-1 0,-1 1 1,1-1-1,-1 0 0,9-7 1,-6 3-3,-1-1 0,1 0 0,-1 0 0,-1-1 0,1 0 0,-2 0 1,1 0-1,6-16 0,-6 11-219,-1 0 1,-1 0-1,0-1 1,-1 1-1,3-25 1,-6 36-30,0 1-121,0 0 0,1 0 0,-1 0 0,0 0 0,-1 0 1,1 0-1,-1-3 0,-2 8-507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1 246 10898,'2'0'392,"-1"1"0,1 0 0,-1-1 0,1 1 0,0-1-1,-1 1 1,1-1 0,0 0 0,-1 0 0,1 0 0,0 0-1,-1 0 1,1 0 0,3-1 0,-2 0-41,0 0-1,0 0 1,1 0 0,-1-1-1,0 1 1,-1-1 0,4-2-1,3-3 231,-1 0-1,0-1 1,12-15-1,-18 21-525,49-64 660,-44 56-685,-1-1-1,0 1 1,0-1-1,6-20 1,-11 29-24,0 0 0,-1 0 0,1-1 0,-1 1 0,1 0 1,-1-1-1,0 1 0,0 0 0,0-1 0,0 1 0,-1 0 0,0-4 0,1 5-2,-1 0-1,0 0 0,1 0 0,-1 0 0,1 0 0,-1 0 1,0 0-1,0 0 0,1 0 0,-1 1 0,0-1 0,0 0 1,0 1-1,0-1 0,0 0 0,0 1 0,0-1 0,0 1 1,0 0-1,0-1 0,0 1 0,0 0 0,0 0 0,-3-1 1,0 1 9,0 0 1,-1 0 0,1 1 0,0-1 0,-1 1 0,1 0 0,0 0 0,0 1 0,0-1 0,0 1-1,0 0 1,0 0 0,0 0 0,1 0 0,-1 1 0,1 0 0,-1-1 0,1 1 0,0 0-1,-2 4 1,0-2 59,1 0 1,0 0-1,1 1 0,-1-1 0,1 1 0,0 0 0,1 0 1,-1 0-1,1 0 0,1 1 0,-1-1 0,-1 11 1,3-13-34,0 0 1,0 0-1,0 0 1,1 0 0,-1 0-1,1 0 1,0 0 0,0 0-1,1 0 1,-1-1 0,1 1-1,0 0 1,-1-1 0,2 1-1,-1-1 1,0 0-1,1 1 1,-1-1 0,1 0-1,0-1 1,0 1 0,0 0-1,1-1 1,-1 0 0,1 0-1,5 3 1,0-1-44,0 0 1,1-1-1,0 0 1,0-1-1,0 0 1,0-1-1,0 0 1,0 0-1,17-1 1,-17-1 392,0 0-1,15-4 1,18-11 152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277 165 11723,'-1'-16'2006,"-1"-5"890,-7-35-1,8 52-2591,0-1 1,-1 0-1,1 1 1,-1-1 0,0 1-1,0 0 1,-1 0-1,1-1 1,-1 2-1,0-1 1,0 0 0,0 0-1,-5-3 1,6 6-234,1-1-1,-1 1 1,1 0 0,-1 1 0,0-1 0,1 0-1,-1 0 1,0 1 0,0-1 0,1 1 0,-1 0 0,0-1-1,0 1 1,0 0 0,0 0 0,0 0 0,1 0 0,-1 0-1,0 1 1,0-1 0,0 1 0,1-1 0,-1 1-1,0-1 1,0 1 0,1 0 0,-4 2 0,1 0-18,-1 1 0,1-1 0,0 1 1,0 0-1,0 1 0,1-1 0,-1 1 0,-3 5 1,2 0 5,0 0 1,1 0 0,0 1 0,0-1 0,-3 18 0,-6 57 191,12-81-240,-2 43 124,3 65-1,1-102-124,1 48 60,22 114 1,-19-149-88,1-1 0,1 0 0,9 20 0,-8-25-446,-8-17 439,0 0-1,0 0 0,0 0 0,0 0 1,1 0-1,-1 0 0,0 0 0,0 1 0,0-1 1,0 0-1,0 0 0,0 0 0,0 0 1,0 0-1,0 0 0,0 1 0,0-1 0,0 0 1,0 0-1,0 0 0,0 0 0,0 0 1,0 0-1,0 1 0,0-1 0,-1 0 1,1 0-1,0 0 0,0 0 0,0 0 0,0 0 1,0 0-1,0 0 0,0 1 0,0-1 1,0 0-1,0 0 0,-1 0 0,1 0 0,0 0 1,0 0-1,0 0 0,0 0 0,0 0 1,0 0-1,-1 0 0,1 0 0,0 0 1,0 0-1,0 0 0,0 0 0,-1 0-37,1 0-1,0 0 1,-1 0-1,1 0 1,0 0-1,-1-1 1,1 1-1,0 0 1,-1 0-1,1 0 1,0-1-1,-1 1 1,1 0-1,0-1 1,0 1-1,0 0 1,-1 0-1,1-1 1,0 1-1,0 0 1,-1-1-1,-3-18-865</inkml:trace>
  <inkml:trace contextRef="#ctx0" brushRef="#br0" timeOffset="1">0 295 12275,'12'-1'5361,"2"2"-2697,4 3-1015,-2 1-81,16-1-552,5 0-360,11-5-296,4-4-184,-5-6-1040,-3 6-432,-10 13 696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3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11 233 11002,'7'0'1800,"0"1"0,0-1-1,7-1 1,-11 1-1553,1-1 0,0 0 0,-1 0-1,1 0 1,-1-1 0,1 1 0,-1-1 0,1 0 0,-1 0 0,0 0-1,4-3 1,0-1-27,0-1-1,0 0 1,-1 0-1,1 0 0,-2-1 1,1 0-1,4-10 1,-7 12-194,0 1-1,0-2 1,-1 1 0,1 0 0,-1 0 0,-1-1 0,0 1 0,0-1-1,0 1 1,0-1 0,-1-8 0,-1 12-14,1 0 1,-1 1-1,0-1 1,0 0-1,1 0 1,-2 1-1,1-1 1,0 0-1,-1 1 1,1-1-1,-1 1 1,0 0-1,0-1 0,1 1 1,-2 0-1,1 0 1,0 0-1,0 0 1,-1 1-1,1-1 1,-1 1-1,1-1 1,-1 1-1,0 0 0,1 0 1,-1 0-1,0 0 1,-5 0-1,5 0 39,-1 1-1,0-1 1,0 1-1,1 0 1,-1 0-1,0 1 0,1-1 1,-1 1-1,0 0 1,1 0-1,-1 0 1,1 0-1,-1 0 1,1 1-1,0 0 1,0 0-1,-1 0 0,1 0 1,0 0-1,1 0 1,-1 1-1,-4 4 1,4-2 31,0 0 1,0 0-1,0 0 1,1 1-1,0-1 1,0 1 0,0-1-1,0 1 1,1-1-1,0 1 1,1 0-1,-1 0 1,1 0 0,0-1-1,0 1 1,3 11-1,-2-11-44,0 0 1,1 0-1,0 0 0,0 0 0,0-1 1,1 1-1,0-1 0,0 1 0,0-1 1,1 0-1,0-1 0,0 1 0,0-1 1,0 1-1,1-1 0,5 4 0,-3-4-51,-1 0 0,1-1-1,0 0 1,0 0-1,1 0 1,-1-1 0,0 0-1,1-1 1,13 2-1,-5-3 228,0 0-1,0-1 0,27-4 0,15-7 190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12411,'-5'0'1467,"1"0"0,0 1-1,-1 0 1,-5 1 0,-1 2-844,-16 7 0,10-3 337,-87 39 1474,102-46-2367,0-1 0,0 1 0,0 0 0,1 0 0,-1 0 0,0 1 0,1-1 0,-1 0 0,1 1 0,0-1 0,-1 1 0,1-1 0,0 1 0,-2 2 0,3-3-35,0-1 0,0 1 0,0 0 0,0 0 0,-1-1 0,1 1 0,0 0 0,0 0 0,1-1 0,-1 1 0,0 0 0,0 0 0,0-1 0,0 1 0,1 1 0,0 0 24,0 0 0,0 0 0,1-1 0,-1 1 1,0 0-1,4 2 0,4 5 80,2 0 1,-1-1-1,1 0 1,0-1-1,1 0 1,0-1-1,19 8 1,1-3-320,59 12 1,-78-21-64,-11-2 297,1 1 0,0-1-1,0 1 1,0 0 0,0 0-1,-1 0 1,1 0 0,4 3-1,-2 0 116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3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12723,'0'6'5233,"7"-2"-2673,6-2-839,6-1 135,7 2-240,2-2-455,3-1-665,-3 0-200,-3 0-192,-2 0-352,-10 0-872,0-1 2352,-14-3-1280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5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53 6097,'3'-37'3030,"-3"37"-2884,0-1 0,0 1 0,0-1-1,0 1 1,0-1 0,0 1 0,0-1-1,0 1 1,0-1 0,0 0 0,0 1-1,0-1 1,0 1 0,0-1 0,-1 1-1,1-1 1,0 1 0,0-1 0,-1 1 0,1-1-1,0 1 1,-1-1 0,1 1 0,0 0-1,-1-1 1,1 1 0,0 0 0,-1-1-1,1 1 1,-1 0 0,0-1 0,0 1 148,1 0 1,-1 0-1,0 0 1,1 1-1,-1-1 1,0 0 0,1 0-1,-1 1 1,0-1-1,1 0 1,-1 1-1,1-1 1,-1 1 0,1-1-1,-1 1 1,1-1-1,-1 1 1,1-1-1,-1 1 1,0 0 0,-12 21 747,5-8-779,1 1-1,0-1 1,1 1-1,1 0 1,-5 23-1,7-20-149,0 0-1,2 0 1,0 1-1,1-1 1,0 0-1,2 0 1,5 23-1,-5-32-127,0 0 1,1-1-1,0 1 0,0-1 0,1 0 0,0 0 1,1 0-1,0-1 0,0 1 0,0-1 0,1 0 1,0-1-1,0 0 0,1 0 0,0 0 0,14 9 1,-14-11-206,1 0 1,-1-1-1,1 0 1,0 0-1,-1-1 1,1 1-1,0-2 1,10 2 0,-9-3-27,1-1 1,12-1-1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5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6145,'0'0'3785,"0"0"-412,2 3-723,5 11-1640,-1 0 0,1 0 0,3 17 1,-6-18-378,-1 0 0,1 13 0,-2-16-369,-1-1 1,1 0-1,4 10 0,-3-12-157,-1-1 0,2 1-1,-1-1 1,1 1 0,9 10 0,-13-15-102,2-1 0,-1 1 1,0-1-1,0 0 1,0 0-1,1 0 1,-1 0-1,0 0 1,1 0-1,-1 0 1,1 0-1,-1 0 1,1-1-1,0 1 1,-1-1-1,1 1 1,0-1-1,-1 1 1,1-1-1,0 0 1,-1 0-1,1 0 1,0 0-1,0 0 1,-1 0-1,1-1 1,0 1-1,-1-1 1,1 1-1,0-1 1,1 0-1,1-2-24,0 1 0,0-1-1,0 0 1,-1 0-1,1-1 1,-1 1-1,0-1 1,0 0-1,3-5 1,2-4-203,10-23 0,13-44-466,-22 52 651,24-46 1,-34 76 56,1-1-1,-1 1 0,1-1 0,-1 1 0,1-1 0,0 1 0,-1-1 0,1 1 0,0 0 0,0-1 0,0 1 0,1 2 0,-1 4 66,0 14 87,1 0 1,1-1 0,0 0 0,2 1 0,1-1-1,11 32 1,-15-50-89,6 10-423,-7-13 306,0 1-1,0-1 1,0 0 0,1 0-1,-1 1 1,0-1 0,0 0-1,1 0 1,-1 0 0,0 0-1,0 0 1,1 1-1,-1-1 1,0 0 0,1 0-1,-1 0 1,0 0 0,1 0-1,-1 0 1,0 0 0,0 0-1,1 0 1,-1 0-1,0 0 1,1 0 0,-1 0-1,0 0 1,1 0 0,-1 0-1,0 0 1,0 0-1,1-1 1,-1 1 0,0 0-1,1 0 1,-1 0 0,0 0-1,0-1 1,0 1 0,1 0-1,-1-1 1,8-12-551</inkml:trace>
  <inkml:trace contextRef="#ctx0" brushRef="#br0" timeOffset="1">450 125 9250,'1'6'1528,"-1"0"0,1-1 1,1 7-1,6 17 1265,-5-18-1629,4 18 0,-4-3 47,-2-13-786,1 1 0,0-1 0,1 0 0,5 14 0,-2-18-284,-4-8-69,-2-7-9,-4-10 6,-14-66 81,17 71-153,0 1 0,1-1 0,0 1 0,1 0 0,0-1 0,3-12 1,-1 12-143,1-1 1,0 1 0,1 0-1,0 0 1,1 0 0,0 0 0,0 1-1,1 0 1,1 1 0,11-13 0,-17 20-92,0 0 0,1 0 0,-1 0 0,0 1 0,1-1 0,-1 1 0,1-1 0,0 1 0,-1 0 0,1 0 0,0 0 0,5-1 0,-7 3 154,0-1 1,1 0-1,-1 0 0,0 1 0,0-1 0,0 0 0,0 1 1,0-1-1,0 1 0,2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5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11787,'0'3'4609,"0"12"-2785,-4 2-128,-2 11-23,0 4-409,3 4-784,4 1-232,3-2-168,4-5 104,2-10-736,0-3-544,1-11-2041,-2-6 1833</inkml:trace>
  <inkml:trace contextRef="#ctx0" brushRef="#br0" timeOffset="1">103 189 7930,'13'0'4369,"11"-1"-232,38-3-1857,-19-4-1016,2 0-216,4-1-623,-6-5-177,-10 2-520,-6 0-401,-13 2 417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10402,'15'5'4529,"-15"16"-1928,-1 9-889,-2 2-520,-6 4-215,6 3-537,3 0-128,3 1-144,10-7-40,-4-5-216,5-1-328,-5-11-753,4 1-2399,-5-12 2367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 13491,'-35'8'7541,"16"-1"-6707,1 1 1,-22 12 0,31-15-782,1 1 1,0-1 0,0 1-1,0 1 1,1-1 0,0 1-1,1 1 1,-7 7 0,11-12-52,0 0-1,0 1 1,1-1 0,-1 0-1,1 1 1,-1-1 0,1 1-1,0-1 1,0 1 0,0 6 0,1-7-6,0-1 1,0 1 0,1 0 0,-1-1-1,1 1 1,0-1 0,-1 1 0,1-1-1,0 1 1,0-1 0,1 0 0,-1 1-1,0-1 1,1 0 0,0 0 0,3 4-1,-3-4 2,0 0-1,1 0 0,-1 0 0,1 0 0,0 0 0,0-1 0,-1 1 1,1-1-1,0 0 0,0 0 0,0 0 0,1 0 0,-1 0 0,4 0 1,4-1-2,-1 1 1,22-4 0,-11 2-2,-21 0 6,1 1-1,-1 0 0,0 0 1,0 0-1,1 0 1,-1 0-1,0 0 0,0 0 1,1 0-1,-1 0 1,0 0-1,1 0 1,-1 0-1,0 1 0,0-1 1,1 0-1,-1 0 1,0 0-1,0 0 1,0 0-1,1 0 0,-1 1 1,1-1-1,-4 5 18,-12 10 26,9-11-27,2 1-2,-1 0-1,1 1 0,0-1 0,0 1 0,-6 11 0,8-13-9,0 1 1,1-1 0,-1 0 0,1 0-1,0 1 1,0-1 0,0 1-1,1-1 1,-1 9 0,2-11-5,-1 0 1,1 0-1,-1 0 1,1 0-1,0 0 0,0 0 1,0 0-1,0-1 1,0 1-1,0 0 1,0 0-1,1-1 1,-1 1-1,1-1 0,-1 1 1,1-1-1,-1 0 1,1 1-1,0-1 1,0 0-1,0 0 1,0 0-1,0 0 0,3 0 1,2 2 6,1-1 0,-1-1 0,1 1 1,-1-1-1,11 0 0,-10-1-81,1-1 0,-1 0 0,0 0-1,0-1 1,0 0 0,-1 0 0,13-5 0,3-7-58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13107,'5'0'910,"0"1"0,1 0 0,-1 0 0,1 0 1,-1 1-1,9 4 0,-7-3-217,1 1 0,-1 1 0,12 9 0,-7-3-62,0 1 0,-1 0 0,19 26-1,-12-10 134,-1 1-1,21 52 0,-32-67-666,-1 1 0,0-1 0,-1 1 0,-1 0 0,0 0 0,0 27 0,-3-30-72,0 1 1,-1-1-1,-1 1 1,0-1-1,-1 0 1,0 1-1,0-1 1,-9 16-1,8-19-171,0 0 1,-1 0-1,0-1 0,0 1 0,-1-1 0,0-1 0,-13 14 0,11-17-702,8-4 856,0 0-1,0 0 1,0 0 0,0 0-1,0 0 1,0 0 0,0 0-1,0 0 1,0 1 0,-1-1 0,1 0-1,0 0 1,0 0 0,0 0-1,0 0 1,0 0 0,0 0-1,0 0 1,0 0 0,-1 0-1,1-1 1,0 1 0,0 0 0,0 0-1,0 0 1,0 0 0,0 0-1,0 0 1,0 0 0,0 0-1,0 0 1,-1 0 0,1 0 0,0 0-1,0 0 1,0 0 0,0 0-1,0 0 1,0-1 0,0 1-1,0 0 1,0 0 0,0 0-1,0 0 1,0 0 0,0 0 0,0 0-1,0 0 1,0-1 0,0 1-1,1-11 195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2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50 10426,'-2'-2'4178,"0"7"-2189,0 15-301,1 8-556,2 0-1,1 0 1,9 50-1,-6-56-935,1 0 0,1 0 0,0-1 0,2 0 0,14 25-1,-16-34-148,1 0 0,1 0 0,-1-1 0,16 14-1,-19-20-29,0 0 0,0-1 0,1 0 1,0 0-1,-1 0 0,1-1 0,1 0 0,-1 0 0,0 0 0,13 2 0,-17-4-12,0-1-1,1 1 1,-1-1 0,0 0 0,0 0-1,0 0 1,1 0 0,-1 0 0,0-1-1,0 1 1,0 0 0,1-1 0,-1 0 0,0 1-1,0-1 1,0 0 0,0 0 0,0 0-1,-1-1 1,1 1 0,0 0 0,0-1-1,-1 1 1,1-1 0,-1 0 0,1 1-1,-1-1 1,2-4 0,2-2-41,-1-1 0,-1 0-1,0 0 1,0 0 0,1-14 0,1 2-107,6-14-79,-7 22 142,0 0 0,0-1 0,1-19 0,-5 31 80,0 0 0,0 0 0,0 1 0,0-1 1,0 0-1,-1 0 0,1 1 0,-2-4 0,2 4 2,0 1-1,0 0 1,-1 0-1,1-1 1,0 1-1,0 0 1,0 0-1,0-1 1,-1 1-1,1 0 1,0 0-1,0-1 1,0 1-1,-1 0 1,1 0-1,0 0 1,0 0-1,-1-1 1,1 1-1,0 0 1,-1 0-1,1 0 1,0 0-1,0 0 1,-1 0-1,1 0 1,0 0-1,-1 0 1,1 0-1,0 0 1,-1 0-1,1 0 1,0 0-1,0 0 1,-1 0-1,1 0 1,0 0-1,-1 0 1,1 0-1,0 1 1,0-1-1,-1 0 1,1 0-1,0 0 1,0 0-1,-1 1 1,1-1-1,0 0 1,0 0-1,0 1 1,-1-1-1,1 0 1,0 1-1,-2 1 19,0 1 0,1 0 0,-1 0 0,1 0 1,-1 0-1,1 0 0,0 0 0,0 1 0,0 3 0,-2 3 37,1-3 9,1 0 0,-1 0 0,1 0-1,0 0 1,1 1 0,0-1 0,0 0 0,0 1 0,1-1 0,0 0 0,1 0 0,0 0 0,4 12 0,-2-12 46,-1-1 1,1 0 0,1 0 0,-1-1 0,1 1 0,0-1 0,9 7-1,-6-5 87,2 0 0,-1-1 0,1 0-1,13 6 1,-11-7-31,2 0 0,-1-1 0,0 0 0,1-1 0,0-1 0,-1 0 0,1-1-1,0 0 1,19-2 0,-24 0-88,-1-1 0,1 1 0,0-1 0,-1-1 0,1 0 0,15-7 0,-19 7-43,0 0 0,1-1 0,-1 1 1,-1-1-1,1-1 0,0 1 1,-1 0-1,0-1 0,0 0 0,5-9 1,-3 4-2,-2 0 0,1-1 0,-1 0 0,-1 0 0,0 0 0,0 0 0,-1-1 0,-1 1 0,0 0 0,-1-22 0,-1 8-33,-2 0-1,-1 0 1,-13-47-1,8 44-450,-1 0-1,-2 1 0,-20-38 0,30 62 139,-1-1 0,1 0 1,0 1-1,-4-4 0,5 7 270,1 0 1,0 0-1,0 0 0,0-1 1,0 1-1,0 0 1,0 0-1,-1 0 0,1 0 1,0 0-1,0 0 1,0 0-1,0 0 1,-1 0-1,1 0 0,0-1 1,0 1-1,0 0 1,0 0-1,-1 0 1,1 0-1,0 0 0,0 0 1,0 0-1,-1 0 1,1 0-1,0 0 0,0 1 1,0-1-1,0 0 1,-1 0-1,1 0 1,0 0-1,0 1-70,-1-1 1,1 1-1,0 0 1,-1-1-1,1 1 1,0 0-1,0-1 1,-1 1-1,1 0 1,0 0-1,0-1 0,0 1 1,0 1-1,1 21-1653,2 11 828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3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2521,'-2'-9'13802,"2"9"-13727,0 0 0,0 0 0,0 0 0,0 0 0,0 0 0,0 0 0,0 0 0,0 0 0,0 0 0,0 0 0,0 0 0,0 0 0,0 0 0,0 0 0,0 0 0,0 0 0,0 0 0,0 0 0,0 0 0,0 0 0,0 0 0,0 0 0,0 0 0,0 0 0,0 0 0,0 0 0,0 0 0,0 0 0,0 0 0,0 0 0,-1 0 0,1 0 0,0 0 0,0 0 0,0 0 0,0 0 0,0 0 0,0 0 0,0 0 0,0 0 0,0 0 0,0 0 0,0 0 0,0 9 989,-2 146 2221,3-131-2805,1 0 0,1 0 0,10 38 0,-12-57-436,0 6 43,-1-10-100,0 0-1,0 0 1,0 0-1,0 0 1,0 0 0,0 0-1,0 0 1,1 0-1,-1 0 1,0 0-1,1 0 1,-1 0 0,0 0-1,1 0 1,-1 0-1,1 0 1,0 1-1,0-2-59,-1 0-1,1-1 0,-1 1 0,0 0 0,1 0 0,-1 0 0,1 0 1,-1-1-1,1 1 0,-1 0 0,0 0 0,1-1 0,-1 1 0,0 0 0,1 0 1,-1-1-1,0 1 0,1 0 0,-1-1 0,0 1 0,0-1 0,1 1 1,-1 0-1,0-1 0,0 1 0,0-1 0,4-15-1560,-2 9 1135,4-20-407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3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8978,'0'0'224,"0"0"1,-1-1-1,1 1 1,0 0-1,-1 0 1,1 0-1,0-1 0,0 1 1,-1 0-1,1 0 1,0 0-1,0-1 1,0 1-1,-1 0 0,1-1 1,0 1-1,0 0 1,0 0-1,0-1 1,-1 1-1,1 0 0,0-1 1,0 0-1,8 2 5091,10 2-3867,21-4-246,48-6 0,-18 1-788,-56 5-360,156-5 335,-162 6-378,-1 1 0,0-1 0,0 1 0,0 0-1,0 1 1,0 0 0,7 2 0,-10-2 0,-1-1-1,1 0 1,-1 1 0,0 0-1,0 0 1,1-1 0,-1 1-1,0 0 1,0 1 0,-1-1-1,1 0 1,0 1-1,-1-1 1,0 0 0,1 1-1,-1 0 1,0-1 0,1 4-1,-1 1 52,1 0-1,-1 0 1,0 0 0,-1 0-1,0 0 1,-1 13-1,-10 44 475,6-44-306,-1 24 0,4-18-101,1-1-1,2 1 0,6 47 1,-6-72-315,-1 0 1,0 0-1,0 0 0,0 0 1,0 0-1,0-1 1,0 1-1,0 0 0,0 0 1,0 0-1,0 0 1,0 0-1,0 0 0,-1 0 1,1 0-1,0 0 1,-1-1-1,1 1 0,0 0 1,-1 0-1,1 0 1,-1-1-1,0 1 1,1 0-1,-1 0 0,0-1 1,1 1-1,-1-1 1,0 1-1,0-1 0,1 1 1,-1-1-1,0 1 1,0-1-1,0 0 0,-1 1 1,-14 7-1514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0:3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42 9874,'-23'-3'4489,"21"3"-1776,-1 3-129,4-2-655,-1-1-73,7 0-600,28 0-280,46 0-439,-25-4-169,0-7-184,1 3-64,-4-1-40,-9 4-280,-8 1-929,-10 4 2586,-20-2-1457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2:5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38 210 4689,'-4'1'696,"1"0"1,-1 1-1,1-1 0,0 1 1,0 0-1,0 0 0,-4 3 0,7-5-573,-1 0-1,1 1 1,-1-1 0,0 1-1,1-1 1,0 1-1,-1-1 1,1 1-1,-1-1 1,1 1-1,0-1 1,-1 1-1,1-1 1,0 1-1,-1 0 1,1-1-1,0 1 1,0 0-1,0-1 1,-1 1 0,1 0-1,0-1 1,0 1-1,0 0 1,0-1-1,0 1 1,1 0-1,-1-1 1,0 1-1,0 0 1,0-1-1,0 1 1,1-1-1,-1 1 1,0 0-1,1-1 1,-1 1-1,0-1 1,1 1 0,-1-1-1,1 1 1,-1-1-1,1 1 1,-1-1-1,1 1 1,-1-1-1,2 1 1,2 1 80,0 1 1,0-1-1,1 0 1,-1 0-1,1-1 1,-1 1-1,1-1 1,0 0-1,8 1 1,6-1 89,21-1 0,-37 0-264,11-1 17,0 0 0,0-1 0,0-1 1,0 0-1,-1 0 0,1-2 0,-1 0 1,22-11-1,-24 10-20,-1-1 0,0 1 0,0-2 0,-1 1 0,0-2-1,0 1 1,-1-1 0,0 0 0,0-1 0,9-16 0,-15 22-7,0 0 0,0 1 1,0-1-1,-1 0 0,0 0 0,0 0 0,0 0 0,0 0 0,0 0 0,-1-1 1,0 1-1,0 0 0,-1-7 0,1 8-3,-1 0 0,0 0 0,0 0 0,0 0 0,0 1 1,0-1-1,-1 0 0,0 0 0,1 1 0,-1-1 0,0 1 0,0-1 0,0 1 0,0 0 0,-1 0 0,1 0 0,0 0 1,-6-2-1,5 1-4,-1 1 0,0 0 0,0 1 1,0-1-1,0 1 0,0 0 0,0 0 1,-7-1-1,9 2-8,0 0 1,0 0-1,0 0 0,-1 1 0,1-1 1,0 0-1,0 1 0,0 0 1,0-1-1,0 1 0,0 0 1,0 0-1,0 0 0,0 0 0,0 0 1,0 1-1,1-1 0,-3 2 1,-2 4 52,-1 1 1,2-1-1,-1 1 0,1 0 1,0 1-1,1-1 1,0 1-1,0 0 1,1 0-1,0 0 1,1 0-1,0 0 1,0 1-1,1-1 1,0 16-1,1-19-17,0 1 1,1-1-1,0 1 0,0-1 0,1 1 1,0-1-1,0 0 0,0 0 1,1 0-1,4 7 0,-4-8-31,0-1-1,0 1 1,0-1 0,1 0-1,0-1 1,0 1-1,0-1 1,0 1 0,1-1-1,-1-1 1,1 1-1,0-1 1,8 4 0,-6-4-133,0 0 1,1 0 0,-1 0-1,0-1 1,1 0 0,14-1 0,-12 0-713,0-2 0,0 1 1,0-1-1,15-5 1,11-5-902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2:59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8610,'2'6'2203,"1"1"0,-2 0 0,3 13 0,-1 46 1179,-3-27-2544,1-25-706,0 0 1,4 15-1,-4-28-648,1-4 123,5-12-109,-3 4 316,38-79-944,-38 81 1051,1 0 1,0 0-1,1 0 0,0 0 0,9-10 1,-13 17 97,0 1 1,0-1-1,-1 1 1,1-1-1,0 1 1,0 0 0,1-1-1,-1 1 1,0 0-1,0 0 1,1 1-1,3-2 1,-4 2 36,0 0 0,-1 0 0,1 0 1,0 0-1,0 1 0,0-1 0,0 0 0,0 1 1,-1-1-1,1 1 0,0 0 0,-1 0 0,1 0 1,0 0-1,-1 0 0,1 0 0,-1 0 0,3 2 1,-1 0 79,-1-1 0,0 1 0,0 0 1,1 0-1,-2 0 0,1 0 1,0 0-1,-1 0 0,1 0 0,0 4 1,1 4 312,3 20 0,-5-20-282,6 19 1,2 3-1921,-6-23 1192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6673,'61'6'3551,"-59"-5"-3128,0-1 0,0 0 0,0 1 0,0-1 0,0 1 0,0-1 0,0 1 1,0 0-1,-1 0 0,1 0 0,0 0 0,0 0 0,-1 0 0,1 1 0,0-1 1,-1 1-1,1-1 0,1 3 0,-2-1-50,1 0 1,-1 1-1,1-1 1,-1 0-1,0 1 1,0-1-1,0 6 0,1 1 183,1 5 82,-2 0 1,1 31-1,-2-28-398,3 22 0,1-30-177,-3-10-51,0-5-13,-3-7-49,1 0 1,0 1 0,1-1-1,0 0 1,3-14 0,-2 20 40,1 1 1,-1-1 0,1 0-1,0 1 1,1-1 0,0 1-1,0-1 1,0 1 0,0 0-1,1 0 1,-1 1 0,6-6-1,-4 6 16,-1 0-1,1 0 0,-1 0 0,1 1 0,0 0 0,0 0 1,1 0-1,8-3 0,-11 6 37,-1-1 0,1 0 0,0 1 0,0-1 0,-1 1 0,1 0 1,0-1-1,0 2 0,0-1 0,-1 0 0,1 0 0,0 1 0,0 0 0,-1-1 0,1 1 0,0 0 0,-1 0 0,1 1 0,-1-1 1,4 2-1,-1 2 112,0-1 0,0 1 0,0 0 0,0 0 0,-1 0 0,0 1 0,0 0 0,0-1 0,-1 1 0,0 1 0,3 7 1,1 6 133,-1 1 0,4 26-1,-1-4-243,-9-41-68,4 13-296,-4-14 265,1-1 1,-1 1-1,0 0 1,0-1-1,1 1 1,-1-1-1,0 1 1,0 0-1,1-1 1,-1 1-1,1-1 1,-1 1-1,1-1 0,-1 1 1,1-1-1,0 1 1,6-5-396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2:5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27 211 8082,'4'0'1179,"-1"-1"0,1 1 1,0-1-1,-1-1 1,7-2-1,-6 3-700,-1-1 0,0 0-1,-1 0 1,1 0 0,5-5 0,-5 3-327,1 0 0,-1-1 0,1 0 0,-1 0 1,-1 0-1,1 0 0,-1 0 0,3-6 0,-3 4-97,0 1 0,0-1-1,-1 0 1,0 1 0,0-1-1,0 0 1,-1-10 0,0 13-31,-1 0 1,0 0-1,0 0 0,0 0 1,0 0-1,0 0 0,-1 0 1,0 0-1,0 0 1,0 1-1,0-1 0,-1 1 1,-2-4-1,3 5 21,1 1-1,0 0 1,-1-1-1,1 1 1,-1 0 0,1 0-1,-1-1 1,0 1-1,0 1 1,1-1 0,-1 0-1,0 0 1,0 1-1,0-1 1,-2 0 0,2 1-4,1 0 0,-1 0 0,1 0 0,0 0 0,-1 1 0,1-1 1,-1 0-1,1 1 0,0-1 0,-1 0 0,1 1 0,0 0 0,-1-1 1,1 1-1,0 0 0,0 0 0,0 0 0,0 0 0,0 0 1,-2 1-1,-1 3 40,0 1 0,1-1 1,-1 0-1,1 1 0,0 0 1,1 0-1,0 0 0,0 0 1,0 0-1,0 0 0,1 0 0,0 1 1,0-1-1,1 8 0,0-7-32,0 1-1,1 0 1,0-1-1,1 1 1,-1 0-1,1-1 1,1 0-1,-1 1 1,1-1-1,1 0 1,5 8-1,-8-13-171,1 0 0,0 0 0,0 0 0,0 0 0,0 0 0,0 0 0,0-1-1,0 1 1,0-1 0,1 0 0,-1 0 0,1 0 0,-1 0 0,1 0 0,-1 0 0,1-1-1,0 1 1,4 0 0,17 1-676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2:59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76 11066,'6'33'5575,"-3"15"-1846,0-5-1557,0-32-1840,-1 2 114,-2-13-434,-1 0-1,1 0 1,0 0 0,0 0 0,0 0 0,0 0 0,0 0 0,0 0 0,0 0 0,-1 0-1,1 0 1,0 0 0,0 0 0,0 0 0,0 0 0,0 0 0,0 0 0,-1 0 0,1 0-1,0 0 1,0 0 0,0 0 0,0 0 0,0 0 0,0 0 0,0-1 0,0 1 0,0 0 0,-1 0-1,1 0 1,0 0 0,0 0 0,0 0 0,0 0 0,0 0 0,0-1 0,0 1 0,0 0-1,0 0 1,0 0 0,0 0 0,0 0 0,0-1 0,-5-6 49,1-2-63,1 0 0,-1-1 0,2 1 0,-4-17 0,6 23-5,0 0 0,0 0 0,0 0 0,0 0 0,0 0 0,1 0-1,0 0 1,-1 0 0,1 0 0,0 0 0,0 0 0,0 1-1,1-1 1,2-4 0,0 0-26,2 1 0,-1-1 0,8-7-1,-12 14 32,8-9-174,0 1 0,1 0 0,0 1 0,17-10 0,-22 14-387,1 0 1,0 0-1,0 1 1,0 0-1,0 0 1,0 1-1,0-1 0,1 1 1,-1 1-1,11-1 1,2 3-843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17 201 9418,'0'0'95,"0"0"1,0 0-1,0 0 0,0 0 0,0 1 1,0-1-1,0 0 0,0 0 1,0 0-1,0 0 0,0 0 0,0 1 1,0-1-1,0 0 0,0 0 1,0 0-1,0 0 0,0 0 0,0 1 1,0-1-1,0 0 0,0 0 1,0 0-1,0 0 0,0 0 0,0 1 1,0-1-1,0 0 0,0 0 1,1 0-1,-1 0 0,0 0 0,0 0 1,0 0-1,0 0 0,0 1 1,0-1-1,0 0 0,1 0 0,-1 0 1,0 0-1,0 0 0,0 0 1,0 0-1,0 0 0,1 0 0,-1 0 1,0 0-1,0 0 0,0 0 1,0 0-1,0 0 0,1 0 0,-1 0 1,8-7 3733,-3 2-3042,8-5-685,-1-1 1,20-24 0,-25 27-76,-1 1 1,0-1 1,-1 1-1,1-1 1,3-10 0,-7 15-10,-1 0 1,0 0 0,0 0 0,0 0-1,0-1 1,0 1 0,-1 0 0,0 0-1,1-1 1,-1 1 0,-1-6 0,1 7-5,-1 0 1,0 0-1,1 0 1,-1 0 0,0 0-1,0 1 1,0-1-1,0 0 1,0 1 0,-1-1-1,1 1 1,0-1-1,-1 1 1,1 0 0,-1-1-1,0 1 1,1 0 0,-1 0-1,0 0 1,1 0-1,-1 0 1,0 1 0,-2-2-1,2 2 2,1-1 0,-1 1-1,1 0 1,0-1 0,-1 1 0,1 0-1,-1 0 1,1 0 0,-1 0 0,1 0-1,-1 0 1,1 0 0,0 1 0,-1-1-1,1 0 1,-1 1 0,1-1-1,0 1 1,-1 0 0,1-1 0,0 1-1,0 0 1,-1 0 0,1 0 0,0 0-1,0 0 1,0 0 0,0 0 0,0 0-1,-1 2 1,-1 5 57,-1 0 0,1 0-1,1 1 1,-1-1 0,1 1-1,1 0 1,-1 12 0,1 6 126,3 30 0,1-35-51,1 0 0,1-1 0,11 31 0,-14-46-115,25 61 422,-7-20-85,-6-14-111,-9-24-158,-1 1 0,0 0 0,-1 0-1,0 0 1,3 19 0,-6-28-85,0 0 0,0 0-1,0 0 1,0 0 0,0 0-1,0 0 1,0 0 0,-1 0 0,1 0-1,0 0 1,-1 0 0,1 0-1,-1 0 1,1 0 0,-1 0 0,1 0-1,-1 0 1,0-1 0,1 1-1,-1 0 1,0 0 0,0-1-1,1 1 1,-1 0 0,0-1 0,0 1-1,0-1 1,0 1 0,0-1-1,0 1 1,0-1 0,0 0 0,0 0-1,-1 1 1,-4 0 36,0-1-1,0 1 1,0-1 0,-10-1-1,14 1-49,-7 0-51,1-1 0,0 0 0,0-1 0,0 0 0,-12-4 0,18 5-132,0 0 1,0 0-1,0 0 1,0 0-1,0 0 1,0 0-1,1-1 1,-1 1-1,0 0 1,1-1-1,-1 0 1,1 1-1,-1-1 1,1 0-1,0 0 1,-1 0-1,1 0 1,0 0-1,1 0 1,-1 0-1,0 0 1,0 0-1,1 0 1,-1-5-1,4-17-1004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12731,'-5'-1'3092,"4"1"-2934,1 0 0,-1 0 0,0 0 1,1 0-1,-1 0 0,1 0 0,-1 0 0,0 0 0,1 0 1,-1 0-1,1 1 0,-1-1 0,0 0 0,1 0 0,-1 0 1,1 1-1,-1-1 0,1 0 0,-1 1 0,1-1 1,-1 0-1,1 1 0,-1-1 0,1 1 0,0-1 0,-1 1 1,1-1-1,-1 1 0,1-1 0,0 1 0,0-1 0,-1 1 1,1 0-1,0-1 0,0 1 0,-1 0 0,-6 19 250,-7 31 0,12-45-333,1-1-1,0 1 0,1-1 0,0 1 0,-1-1 0,2 11 0,0-14-59,0 1-1,-1 0 1,1 0 0,0 0 0,0-1 0,0 1 0,1 0-1,-1-1 1,0 1 0,1-1 0,3 4 0,-3-4-25,-1-1 0,1 0 0,-1 0 0,1 0 0,0 0 0,-1 0 0,1 0 1,0 0-1,0-1 0,-1 1 0,1 0 0,0-1 0,0 0 0,0 1 0,0-1 0,0 0 1,0 0-1,0 0 0,0 0 0,0-1 0,-1 1 0,5-1 0,-4 0-82,1 0 0,-1 0 1,1 0-1,-1 0 0,1 0 0,-1 0 0,0-1 0,1 1 0,-1-1 0,0 1 0,0-1 0,0 0 1,0 0-1,-1 0 0,4-4 0,-5 5 96,0 1-1,1-1 1,-1 1 0,0-1-1,0 1 1,0-1 0,0 0-1,0 1 1,0-1 0,1 1 0,-1-1-1,0 1 1,-1-1 0,1 0-1,0 1 1,0-1 0,0 1-1,0-1 1,0 1 0,0-1-1,-1 1 1,1-1 0,0 1 0,0-1-1,-1 1 1,1-1 0,0 1-1,-1-1 1,1 1 0,-2-1-1,2 0 28,-1 0-1,0 1 0,0-1 0,0 0 0,0 1 1,0-1-1,0 1 0,0-1 0,-1 1 1,1 0-1,0 0 0,0-1 0,-2 1 0,2 0-33,1 0 0,0 0 0,-1 0 0,1 0 0,-1 0-1,1 0 1,0 0 0,-1 0 0,1 0 0,0 0 0,-1-1-1,1 1 1,0 0 0,-1 0 0,1 0 0,0 0 0,0-1 0,-1 1-1,1 0 1,0 0 0,-1-1 0,1 1 0,0 0 0,0 0-1,0-1 1,-1 1 0,1 0 0,0-1 0,0 1 0,0 0-1,0-1 1,-1 1 0,2-15 186,-1 14-148,0 0 1,0 0-1,1 0 0,-1 0 1,0 0-1,0 0 1,0 0-1,0 0 0,0 0 1,-1 0-1,1 0 1,0 0-1,0 0 0,-1 0 1,1 1-1,-1-3 1,0-4-1591,1 5-838,0 2 1349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7922,'-6'2'6358,"1"5"-4502,-6 13-1448,10-18 30,-1 4-229,-1 0 17,0 0 1,0 0-1,1 1 0,0-1 0,0 1 0,1 0 0,-1 0 0,2-1 0,-1 8 0,1-1 164,0 0-1,1 0 1,0-1 0,1 1-1,6 18 1,-7-28-341,0 0 1,0 1 0,1-1 0,-1 0-1,1 0 1,0 0 0,0 0-1,0 0 1,0 0 0,1 0-1,-1-1 1,1 1 0,-1-1-1,1 0 1,0 0 0,0 0-1,0 0 1,0 0 0,0-1-1,1 1 1,-1-1 0,0 0-1,1 0 1,5 1 0,-5-2-41,1 0 0,0 0 0,0 0 0,-1-1 1,1 1-1,0-1 0,-1 0 0,1 0 0,-1-1 1,1 0-1,-1 1 0,0-1 0,0-1 0,1 1 1,3-4-1,-2 1-25,0 1 0,0-2 1,0 1-1,-1 0 0,0-1 0,0 0 0,-1-1 1,8-11-1,-10 15 5,0-2 9,1 0-1,0 0 1,-1 0-1,0-1 1,0 1-1,-1 0 1,0-1-1,0 1 0,1-9 1,1-5 58,-1 6 23,-8 57 202,4-22-251,-1 2 17,1 0 1,1 25-1,10 48 149,-6-72-87,1-1 1,9 28-1,-7-24 13,4 5 18,-6-18-17,4 17 0,-7-27-79,-1 1 0,0-1 0,1 1 0,-2 0 0,1-1 0,-2 11 0,0-9 30,0-1-1,0 0 0,-1 1 0,1-1 0,-1 0 1,-1 0-1,1 0 0,-6 6 0,6-9-26,1 0-1,-1 0 0,0 0 1,0 0-1,0-1 1,0 0-1,0 1 1,0-1-1,-1 0 0,1-1 1,-1 1-1,1-1 1,-1 1-1,0-1 1,-6 1-1,2-1-22,-1-1 1,1 0-1,-1-1 0,1 1 1,-1-2-1,1 1 0,-1-1 1,1-1-1,0 1 0,0-1 1,-10-6-1,14 7-53,1 0 0,-1 0 0,0 0 0,1-1 0,0 0 0,0 1 0,-5-6-1,7 7-20,0-1-1,0 0 0,0 0 0,0 0 0,0 1 0,0-1 0,0 0 0,1 0 1,-1 0-1,1 0 0,-1 0 0,1 0 0,0-1 0,0 1 0,0 0 1,0 0-1,0-2 0,1-2-242,1 0 0,0 1 0,0-1 0,0 1 0,0-1 0,1 1 0,0 0 0,0 0 0,0 0 0,1 0 0,8-8 0,-1 2-1365,1 0 0,0 1 0,19-12 0,23-9-802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1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 9978,'-16'-4'4209,"0"4"-2649,2 10-351,2 9 231,-1 12-456,4 6-128,1 7-328,1 3-167,7 1-185,0 1-48,7-8-88,5 2-32,2-7-288,4 0-353,10-6-839,1-10 880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24 12419,'-6'-2'1984,"-1"0"0,-10-5 0,-13-4 527,28 11-2354,0-1-1,-1 1 0,1 0 0,0 0 0,-1 0 1,1 0-1,-1 0 0,1 0 0,0 1 0,-1-1 1,-2 2-1,2-1-72,0 1 1,0 0-1,-1 0 1,1 0-1,0 0 0,1 1 1,-1-1-1,0 1 1,1 0-1,-1-1 1,1 1-1,0 0 0,0 1 1,-2 2-1,1 1-46,-1 0-1,1 0 0,1 1 1,-1-1-1,1 1 1,-1 9-1,1 3-12,1-1 0,1 1 0,0 0 0,2 0-1,4 21 1,29 99 118,-11-70 3,-15-46-49,0 1-1,9 46 1,-17-62-76,1 1-5,-1 0 1,0 0-1,-1 12 1,0-21-41,0 0 0,0 0-1,0 0 1,0 0 0,0 0 0,-1 0 0,1 0-1,0 0 1,-1 0 0,1-1 0,-1 1-1,1 0 1,-1 0 0,1 0 0,-1 0 0,0-1-1,1 1 1,-1 0 0,0 0 0,0-1-1,-1 2 1,1-2-61,0 1 0,0-1 0,-1 0 0,1 0 0,0 0 0,0 1 0,-1-1 0,1 0 0,0 0 0,0-1 0,-1 1 0,1 0 0,0 0 0,0-1 0,-1 1 0,1 0 0,0-1 0,0 1 0,-2-2 1,-26-16-643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1 367 12667,'17'-4'4825,"9"-1"-3673,9-1 120,0 2-352,-1 2-231,1-1-337,2 3-184,7 3-928,1-1 3432,3 8-2224</inkml:trace>
  <inkml:trace contextRef="#ctx0" brushRef="#br0" timeOffset="1">441 1 13115,'3'12'5400,"8"3"-3747,-4-6-1005,19 25 616,-1 2 0,26 51 0,-42-68-1034,0 1 0,-1 0 0,-1 1 1,0 0-1,-2 0 0,4 36 0,-7-32-65,-1-1 0,-6 49-1,4-61-179,-1-1 0,-1 1 0,0-1 0,0 1 0,-1-1 0,-1 0 0,0-1 0,-7 13 0,11-21-103,-1 0 0,0 0-1,1 1 1,-1-1 0,0-1 0,0 1 0,0 0 0,0 0 0,-3 1 0,4-3-9,1 0 0,-1 1-1,0-1 1,0 0 0,0 0 0,1 0 0,-1 0-1,0 1 1,0-1 0,0 0 0,0 0 0,1 0-1,-1-1 1,0 1 0,0 0 0,0 0-1,1 0 1,-1-1 0,0 1 0,0 0 0,1-1-1,-1 1 1,0-1 0,0 1 0,1 0 0,-1-1-1,1 0 1,-1 1 0,0-1 0,1 1 0,-1-1-1,1 0 1,-1 1 0,1-1 0,0 0-1,-1 0 1,1 0 0,-20-36-1128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4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 9162,'-10'-6'3849,"6"6"-2121,0 0-47,3 0-393,1 0-208,0 0-400,0 0-216,8 1-216,11-1-64,37-4-104,-33 1 8,-2-1-664,-2 4-432,-6 7 624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 7258,'-14'0'4000,"11"6"401,3-6-2456,13 2-153,0-2 49,10 0-489,2 0-224,1-2-536,2-4-216,-4 1-208,-2 0-216,-2 1-896,-3 4-184,-3 10 544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7 9698,'0'-6'9941,"-2"6"-5688,-2 10-4163,1-3 465,-10 20-225,-22 32-1,6-11-160,-26 62-426,50-100-75,3-8-999,2-5-3233,7-22 2655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 12683,'-15'0'4833,"15"-1"-3337,2-3-336,7 0 169,3 3-185,11 1-344,7 0-216,9 5-368,5-2-96,1-1-72,-3 1-8,-3-3-224,-2 0-288,-6 0-728,-6 0-497,-16 0-1663,-13 0 2119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5817,'-15'0'2901,"11"-1"-1724,0 1 0,0 0 0,0 1 1,0-1-1,0 1 0,0-1 1,-5 3-1,9-3-1127,0 0 1,0 0 0,0 0-1,0 0 1,0 0-1,0 1 1,-1-1-1,1 0 1,0 0-1,0 0 1,0 0-1,0 0 1,0 0 0,0 1-1,0-1 1,0 0-1,0 0 1,0 0-1,0 0 1,0 0-1,0 0 1,0 0 0,0 1-1,0-1 1,0 0-1,0 0 1,0 0-1,1 0 1,-1 0-1,0 0 1,0 1-1,0-1 1,0 0 0,0 0-1,0 0 1,0 0-1,0 0 1,0 0-1,0 0 1,1 0-1,-1 0 1,0 0-1,0 0 1,0 1 0,6 3 671,58 25 1664,-26-13-1796,-6-3-416,-2 2 0,1 1 1,-2 1-1,44 35 0,-68-48-156,0 1-1,0 0 1,0 0-1,-1 0 1,1 1 0,-1-1-1,5 12 1,-7-14-7,-1 1 0,1 0 1,-1-1-1,0 1 0,0 0 1,-1 0-1,1 0 0,-1 0 0,0-1 1,0 1-1,0 0 0,0 0 1,-1 0-1,0 0 0,-1 3 0,0 1 9,-1 0-1,-1 0 1,0 0-1,0-1 1,0 0-1,-1 1 0,0-2 1,0 1-1,-1-1 1,0 1-1,0-2 1,0 1-1,-1-1 0,-13 9 1,-6 0 60,0 0-1,-52 18 1,64-27-54,4 1-14,10-6-10,0 0 0,0 0 0,0 0 0,0 1 0,0-1-1,0 0 1,-1 0 0,1 0 0,0 0 0,0 1-1,0-1 1,0 0 0,0 0 0,0 0 0,0 0-1,0 0 1,0 1 0,0-1 0,0 0 0,0 0-1,0 0 1,0 0 0,0 1 0,0-1 0,0 0 0,0 0-1,1 0 1,-1 0 0,0 1 0,0-1 0,0 0-1,0 0 1,1 1 13,1 0 0,-1 0 1,1 0-1,-1 0 0,0-1 0,1 1 0,-1-1 0,1 1 0,0-1 0,2 1 0,27 4 190,1-2-1,57-1 1,-28-2-95,-29 1-175,0 1-1,48 11 0,-75-12-115,-4-1 88,0 0 0,0 0-1,0 1 1,0-1-1,1 1 1,-1-1 0,0 1-1,0-1 1,0 1-1,0-1 1,0 1-1,1 1 1,3 3-458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40 151 7178,'-2'1'640,"1"-1"0,0 0 1,-1 0-1,1 1 1,0-1-1,-1 1 1,1-1-1,0 1 1,-1 0-1,1-1 1,-2 3-1,3-3-519,-1 0 0,1 0 0,0 1 0,-1-1 0,1 0-1,0 0 1,0 1 0,-1-1 0,1 0 0,0 1 0,-1-1 0,1 0 0,0 1-1,0-1 1,0 0 0,0 1 0,-1-1 0,1 0 0,0 1 0,0-1 0,0 1 0,0-1-1,0 0 1,0 1 0,0-1 0,0 1 0,0-1 0,0 0 0,0 1 0,0-1 0,0 1-1,0-1 1,0 0 0,1 1 0,-1-1 0,0 1 0,0-1 0,0 0 0,1 1-1,-1-1 1,0 1 0,3-3 1225,92-44-725,-86 42-595,0-2 0,-1 1 0,13-11 0,-18 13-9,0 0 1,0 0-1,0 0 0,-1-1 1,0 1-1,0-1 1,0 0-1,0 1 0,2-7 1,-3 8-11,-1 1-1,0-1 1,1 1 0,-1 0 0,0-1 0,0 1 0,0-1-1,0 1 1,0-1 0,0 1 0,0-1 0,0 1-1,-1 0 1,1-1 0,-1 1 0,1 0 0,-1-1 0,1 1-1,-1 0 1,0-1 0,0 1 0,1 0 0,-1 0 0,0 0-1,0 0 1,0 0 0,0 0 0,0 0 0,-1 0 0,1 0-1,0 0 1,-3 0 0,0-1 2,0 0 0,0 0 1,0 1-1,0-1 0,0 1 0,-1 0 1,1 0-1,0 1 0,-8-1 0,7 2 1,0-1 0,0 1 1,0-1-1,1 1 0,-1 1 0,0-1 0,0 1 0,1 0 1,-1 0-1,1 0 0,0 0 0,0 1 0,-1 0 1,-3 3-1,4-2 61,-1 1 1,1 0 0,0-1-1,0 1 1,1 0 0,0 1-1,0-1 1,0 1-1,0-1 1,-2 9 0,3-7 10,0 0 1,1 0-1,-1-1 0,1 1 1,1 0-1,-1 0 1,1 0-1,1 0 0,-1 0 1,1 0-1,0 0 1,1 0-1,-1-1 1,1 1-1,1-1 0,-1 1 1,1-1-1,1 0 1,-1 0-1,7 9 0,-3-7-125,0-1-1,1-1 1,0 1-1,0-1 0,0 0 1,1-1-1,0 0 0,0 0 1,0-1-1,0 0 0,1-1 1,0 0-1,-1-1 1,1 0-1,0 0 0,0-1 1,1 0-1,-1-1 0,0 0 1,14-2-1,11-4-825,1 0 270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197 144 5569,'-1'-26'10289,"0"18"-9878,-1 0-1,1 0 0,-6-15 1,5 18-208,-1 0 1,1 1 0,-1-1 0,0 1-1,0-1 1,0 1 0,0 0 0,-1 0-1,1 1 1,-1-1 0,0 1 0,0-1-1,-1 1 1,1 1 0,-1-1-1,-8-3 1,11 5-145,0 1 1,0-1-1,-1 1 0,1 0 0,0 0 0,0 0 1,0 0-1,0 0 0,0 0 0,0 1 0,0-1 0,0 0 1,0 1-1,0 0 0,0 0 0,0-1 0,1 1 1,-1 0-1,0 1 0,0-1 0,1 0 0,-3 3 1,-1 1-2,0 0 0,0 0 0,1 1 0,0 0 0,-4 8 0,1-2-16,1 1 0,1 0 1,1 0-1,0 1 0,0-1 0,1 1 1,1 0-1,0 0 0,1 0 0,1 0 1,1 22-1,5 14 84,23 92 0,-22-111-92,48 169 180,-54-197-251,0 0 0,-1 1 0,1-1 1,-1 0-1,1 1 0,-1-1 0,0 0 1,-1 5-1,1-8 11,0 1 0,0-1 0,0 1 0,0-1 0,0 0 0,0 1 0,-1-1 0,1 0 0,0 1 0,0-1 0,0 0 0,-1 0 0,1 1 0,0-1 0,0 0 0,-1 1 0,1-1 0,0 0 0,0 0 0,-1 0 0,1 1 0,0-1 0,-1 0 0,1 0 0,0 0 0,-1 0 0,1 0 0,-1 1 0,0-1-23,-1-1 0,1 1 0,0 0 0,0-1 0,-1 1 0,1-1 0,0 1 0,0-1 0,0 1 0,0-1 0,0 0 0,0 0 0,-2-1 0,-20-21-367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13571,'4'-1'5073,"10"-3"-3697,9 4-287,9 0 55,4-4-256,13 3-424,3-7-152,0 2-256,6 6-480,-3-6 96,4 4 120</inkml:trace>
  <inkml:trace contextRef="#ctx0" brushRef="#br0" timeOffset="1">476 210 12931,'3'1'852,"1"0"1,-1-1-1,1 0 1,0 1-1,-1-1 0,1-1 1,-1 1-1,8-2 1,-5 0-478,0 0 1,0 0 0,0 0-1,9-6 1,-6 2-356,0 0 0,-1 0 0,0-1 0,0 0 0,12-14 0,-13 13 38,-1 0 1,10-16-1,-15 22-40,1-1-1,-1 0 1,0 0 0,0 0-1,0 0 1,0 0-1,0 0 1,-1 0-1,1 0 1,-1 0 0,0 0-1,0-1 1,0-2-1,-1 5-5,1-1-1,0 1 0,-1 0 0,1 0 1,-1-1-1,0 1 0,1 0 1,-1 0-1,0 0 0,0-1 0,1 1 1,-1 0-1,0 0 0,0 0 0,0 0 1,-1 1-1,1-1 0,0 0 1,0 0-1,0 1 0,0-1 0,-1 1 1,1-1-1,0 1 0,-1-1 1,1 1-1,0 0 0,-1-1 0,1 1 1,0 0-1,-1 0 0,-1 0 1,-2 0 36,1 1 1,-1-1 0,0 1-1,0 0 1,0 0-1,1 0 1,-8 3 0,7-1 27,0-1 1,0 1-1,1 0 1,0 0-1,-1 1 0,1-1 1,0 1-1,1 0 1,-1 0-1,1 1 1,-6 7-1,7-8-27,1-1 0,-1 0 0,0 0 0,1 0 0,0 1 1,0-1-1,0 1 0,0-1 0,1 1 0,-1-1 0,1 1 0,0 0 0,0-1 0,0 1 0,0-1 0,1 1 0,-1-1 0,3 7 0,0-3 4,1 0-1,0 0 0,0 0 1,0-1-1,1 0 0,0 0 1,0 0-1,1-1 0,-1 1 1,1-1-1,9 5 0,-11-6-135,1-1-1,0 0 1,0-1 0,0 1-1,0-1 1,1 0 0,-1-1-1,0 1 1,1-1 0,-1 0-1,1 0 1,0-1-1,-1 1 1,1-1 0,0-1-1,8 0 1,-7-1-498,-1-1-1,13-5 1,12-8-506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8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63 102 7498,'-9'-2'1352,"0"-1"1,1 1-1,-16-9 1,13 4 225,9 2 2549,2 4-3104,0 2-192,2 6-116,-2-1-637,1 0-1,1 0 1,-1 0 0,1 0 0,0-1-1,0 1 1,0-1 0,1 0 0,6 9-1,-5-7-17,0 0-1,0 0 0,-1 0 1,0 1-1,0-1 0,-1 1 1,3 11-1,23 109 869,-25-109-362,-14-50-266,6 16-273,-4-9-3,1-1 1,1-1-1,-6-44 0,13 61-35,-1 1 0,1 0 0,1-1-1,0 1 1,0 0 0,4-15 0,-3 18-7,0-1 0,1 0 1,-1 1-1,1 0 0,0 0 1,1-1-1,-1 2 1,1-1-1,0 0 0,7-5 1,-7 6-3,1 1 1,-1 0-1,1 0 1,0 1-1,0-1 1,0 1 0,0 0-1,1 0 1,-1 1-1,6-1 1,9-1-981,28-1 0,-19 4-567,-6 7 616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8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4985,'0'0'2362,"0"0"-396,0 0-73,0 0-128,0 0-214,0 0-280,0 0-148,0 0-87,0 0-47,0 0-78,-6 0 2587,-4 0-3287,10 0 409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0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6769,'-17'-6'5327,"17"6"-5261,0 0 1,0 0-1,0 0 0,0 0 0,0 0 1,-1 0-1,1 0 0,0 0 1,0 0-1,0 0 0,0 0 0,0 0 1,0 0-1,0 0 0,0 0 1,0 0-1,-1 0 0,1 0 1,0-1-1,0 1 0,0 0 0,0 0 1,0 0-1,0 0 0,0 0 1,0 0-1,0 0 0,0 0 0,0 0 1,0 0-1,0-1 0,0 1 1,0 0-1,0 0 0,0 0 1,0 0-1,0 0 0,0 0 0,0 0 1,0 0-1,0-1 0,0 1 1,0 0-1,10-2 1541,12 1 51,28 3 1,-42-1-1452,0 0-1,0 0 1,0 1 0,0 0-1,0 1 1,14 5-1,-20-6-163,1-1-1,-1 1 0,1 0 1,-1 0-1,0 0 0,1 0 1,-1 0-1,0 0 1,0 1-1,-1-1 0,1 1 1,0-1-1,-1 1 0,0-1 1,3 6-1,-3-3-13,0-1 1,0 1-1,-1-1 0,1 1 0,-1-1 1,0 1-1,0-1 0,0 1 0,-3 8 1,2-7-2,0-1 0,-1 1 1,0 0-1,0-1 0,-1 1 0,1-1 1,-1 0-1,0 0 0,-1 0 0,1 0 1,-1 0-1,0-1 0,0 0 0,-1 0 1,1 0-1,-7 4 0,4-4 58,-10 4 82,17-7-120,-1-1 1,1 0-1,-1 1 1,0-1-1,1 1 1,-1-1-1,1 0 1,-1 1-1,1-1 0,-1 1 1,1-1-1,-1 1 1,1 0-1,0-1 1,-1 1-1,1 0 1,0 0 167,33 3 239,-26-3-440,3 0 5,1 0-1,-1 0 1,0-1 0,0 0 0,1-1-1,11-2 1,67-17-1119,-60 16-2662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 9298,'-11'36'3653,"11"-35"-3516,0 0-1,0-1 1,0 1 0,0 0 0,-1-1 0,1 1-1,0 0 1,0-1 0,0 1 0,0 0-1,0-1 1,1 1 0,-1 0 0,0-1 0,0 1-1,0 0 1,1-1 0,-1 1 0,0-1 0,0 1-1,1 0 1,-1-1 0,1 1 0,-1-1 0,0 1-1,1-1 1,-1 1 0,1-1 0,-1 1-1,1-1 1,-1 0 0,1 1 0,0-1 0,-1 0-1,1 1 1,0-1 0,-1 0 0,1 0 0,-1 0-1,2 1 1,1-1 214,1 0 0,-1 0 0,1 0 0,-1 0-1,6-1 1,-7 1-175,7-2 27,-1 0 0,0 0-1,1-1 1,-1 0 0,-1-1-1,1 1 1,0-1 0,8-7 0,-12 8-176,0 1 1,0-2-1,0 1 1,0 0 0,0-1-1,-1 0 1,0 0-1,0 0 1,0 0 0,0 0-1,-1-1 1,1 1-1,-1-1 1,0 0 0,1-4-1,-3 7-15,1 1 0,-1-1 0,0 0 0,0 1 0,0-1 0,0 1 0,0-1-1,0 1 1,0-1 0,-1 1 0,1-1 0,-1 1 0,1-1 0,-1 1 0,1-1 0,-1 1 0,0-1-1,1 1 1,-1 0 0,0 0 0,0-1 0,0 1 0,0 0 0,0 0 0,-1 0 0,1 0 0,0 0-1,0 0 1,-1 0 0,1 1 0,-1-1 0,1 0 0,-2 0 0,-3-1 19,0 1 1,0-1-1,0 1 0,0 0 1,0 1-1,-12-1 0,14 1 15,-1 0 0,1 1 0,0-1-1,0 1 1,0 0 0,0 0 0,0 0-1,0 0 1,0 1 0,0 0-1,0-1 1,0 1 0,1 1 0,-1-1-1,1 1 1,-1-1 0,1 1 0,0 0-1,0 0 1,1 0 0,-1 1 0,0-1-1,1 1 1,0-1 0,0 1 0,0 0-1,0 0 1,1 0 0,-1 0-1,1 0 1,0 0 0,1 0 0,-2 8-1,2-8-9,0 1 0,-1-1 0,2 0 0,-1 1 0,0-1 0,1 0 0,0 0 0,0 0 0,0 0 0,0 0 0,1 0 0,0 0 0,0 0 0,0 0 1,0 0-1,0-1 0,1 1 0,-1-1 0,1 0 0,0 0 0,6 5 0,0-1-35,0-1 1,0 0-1,0 0 1,16 6-1,-19-10-177,0 1 1,0-2-1,1 1 0,-1-1 0,1 1 0,-1-2 0,1 1 0,11-1 1,20-6-379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3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10 3745,'0'0'275,"0"-1"0,0 1 0,0 0 0,0 0 0,1-1 0,-1 1 1,0 0-1,0 0 0,0 0 0,1-1 0,-1 1 0,0 0 0,0 0 0,0 0 0,1 0 1,-1 0-1,0 0 0,1-1 0,-1 1 0,0 0 0,0 0 0,1 0 0,-1 0 0,0 0 1,0 0-1,1 0 0,0 0 0,-1 0-46,0 0 0,1 0 0,-1 0 0,0 0 0,1 0 1,-1 0-1,0 0 0,1 0 0,-1 0 0,0 0 0,1 0 0,-1 0 0,0 0 1,1-1-1,-1 1 0,0 0 0,1 0 0,-1 0 0,0-1 0,0 1 0,1 0 1,-1 0-1,0-1 0,0 1 0,1 0 0,-1 0 0,0-1 0,0 1 0,0 0 1,1-1-1,-1 1 1050,0 0-233,-8 2 883,-10 5-1735,0 2 1,-16 10-1,11-6 7,-26 11-1,33-17 59,0 1 0,0 1 0,-27 19 0,42-27-242,0 0-1,0 0 0,0-1 0,1 1 1,-1 0-1,0 0 0,1 0 1,-1 0-1,1 0 0,-1 0 0,1 0 1,0 0-1,-1 0 0,1 0 1,0 0-1,0 0 0,0 0 0,0 0 1,0 1-1,0-1 0,0 0 0,0 0 1,0 0-1,0 0 0,0 0 1,1 0-1,0 1 0,0 3 20,2 0 0,-1 0 0,0 0-1,4 4 1,-4-7-27,2 4 17,0 0-1,0-1 0,1 0 0,0 0 0,0 0 1,0-1-1,1 0 0,-1 0 0,12 6 1,-6-4 0,1-1 0,0 0 0,0-1 0,17 4 0,-15-6 42,1 0-1,17 0 0,12 1-1630,-44-3 1495,1 2-1219,-5 3 420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9946,'10'2'4745,"-5"3"-2128,11 6-505,-3 5-47,1 2-649,7 5-312,-2 5-424,0 2-192,0 0-248,-3 0-72,-7-3-96,-1-9 33,-2-4-546,-2-6-447,1-10-1056,-2 1 3632,3-11-1616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10394,'2'-1'4201,"4"1"-2160,10 0-425,2-1 288,4 1-135,12 0-449,-6-2-280,3 4-440,-3-1-160,-11 3-224,-1 1-72,-7-1-63,1 0-162,-5-1-591,-1-2-464,-3-1-992,-1 0-1241,0 0 2209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12 7282,'0'-1'215,"-1"1"1,1-1 0,0 1-1,0-1 1,0 1 0,0 0-1,0-1 1,-1 1 0,1-1-1,0 1 1,0-1 0,-1 1-1,1-1 1,0 1 0,-1 0-1,1-1 1,-1 1 0,1 0-1,0-1 1,-1 1 0,1 0-1,-1 0 1,1-1 0,-1 1-1,1 0 1,0 0 0,-1 0-1,1 0 1,-1 0 0,1-1-1,-2 1 1,1 0 54,-1 0 0,0 0 0,1 0 0,-1 0 0,0 0 0,1 0 0,-1 0 1,0 0-1,-1 1 0,-2 1 9,0 1 1,0-1 0,1 1-1,-1 0 1,1 0 0,-1 0-1,1 0 1,0 1-1,1-1 1,-1 1 0,-6 9-1,4-4-114,0 1-1,0 0 0,1 0 0,-6 17 1,6-11-41,1 1 1,0 0-1,1 0 1,1 0-1,1 0 1,0 27-1,4-10 56,0 0-1,12 44 0,-10-59-112,0-1 1,1 0-1,12 25 0,-14-34-46,1-1 1,-1 0-1,2-1 0,-1 1 0,1-1 0,0 0 0,0 0 0,1-1 0,9 7 0,-14-12-166,-1 1-1,1-1 0,0 0 1,0 0-1,0 0 1,0 0-1,0 0 0,0 0 1,0 0-1,0-1 0,1 1 1,-1-1-1,0 0 1,0 0-1,4 1 0,-6-1 2,0-1-1,0 1 1,1 0-1,-1 0 1,0 0-1,0 0 1,0 0-1,1 0 1,-1 0-1,0 0 0,0 0 1,1-1-1,-1 1 1,0 0-1,0 0 1,0 0-1,0 0 1,1-1-1,-1 1 1,0 0-1,0 0 0,0 0 1,0-1-1,0 1 1,1 0-1,0-12-2002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8474,'-8'-3'3977,"2"5"-897,4 3-1479,0 10-65,0 7-64,2 9-335,0 4-249,1 5-336,0-2-96,3 2-152,2 0-48,0-6-120,0-4 24,0-8-632,-2-6-528,3-13 648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11026,'16'-8'4497,"-1"10"-2448,1-1-617,15 2-88,-1-2-207,3-1-409,8-3-200,-13 1-232,-3 2-80,-1 2-88,-4 2-168,-2 2-776,-6-2 3160,-4 1-2024</inkml:trace>
  <inkml:trace contextRef="#ctx0" brushRef="#br0" timeOffset="1">159 0 10538,'18'20'4649,"-10"1"-2008,-7 2-873,6 8-440,-7 5-159,-2 2-409,6 3-208,2-2-312,-1 0-80,2-5-104,-1-1 24,0-7-376,4-6-280,-1-11-672,1-5-449,16-11 1073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20 8834,'0'0'314,"0"-1"0,0 1 0,0-1 0,0 0 0,0 1 0,0-1 0,0 1 0,0-1 0,0 1 0,0-1 0,0 0 0,0 1 0,0-1 0,-1 1-1,1-1 1,0 1 0,0-1 0,-1 1 0,1-1 0,0 1 0,-1-1 0,1 1 0,0 0 0,-1-1 0,0 0-62,0 0-1,0 1 1,-1-1-1,1 1 0,0-1 1,0 1-1,0-1 1,-1 1-1,1 0 1,-2-1-1,-2 1 19,0 0 0,0 0 0,-1 0 0,-7 1 0,5 2-217,-1-1 1,1 1-1,0 0 0,0 1 0,0 0 1,1 0-1,-1 1 0,1-1 0,0 2 1,1-1-1,-1 1 0,1 0 1,0 0-1,0 1 0,-8 12 0,12-15-55,-1 1 0,1 0 0,0 0 0,0-1 0,1 1 0,-1 0 0,1 1 0,-1 7 0,2-11 7,0-1 1,0 1 0,0-1-1,0 1 1,0 0 0,0-1-1,1 1 1,-1-1 0,0 1-1,1 0 1,-1-1 0,1 1 0,0-1-1,-1 1 1,1-1 0,0 0-1,0 1 1,0-1 0,0 0-1,0 0 1,0 1 0,0-1-1,0 0 1,1 0 0,-1 0 0,0 0-1,1-1 1,-1 1 0,4 1-1,1 0 44,1 0 0,0-1 1,0 0-1,0 0 0,-1-1 0,12 0 0,43-7 169,-27 2-125,-18 3-48,-11 1-15,0 0-1,0 0 1,0 1 0,1 0 0,-1 0 0,5 0 0,-10 0-28,0 0 0,1 0 0,-1 0 0,0 0 1,0 0-1,0 0 0,0 1 0,0-1 1,0 0-1,0 0 0,0 0 0,0 0 1,1 0-1,-1 0 0,0 0 0,0 0 1,0 0-1,0 0 0,0 0 0,0 0 1,0 0-1,0 1 0,0-1 0,0 0 1,0 0-1,0 0 0,0 0 0,0 0 0,0 0 1,0 0-1,0 0 0,0 1 0,0-1 1,0 0-1,0 0 0,0 0 0,0 0 1,0 0-1,0 0 0,0 0 0,0 0 1,0 1-1,0-1 0,0 0 0,0 0 1,0 0-1,0 0 0,0 0 0,0 0 1,-3 7 47,-1 0 0,1-1 0,-1 0 0,0 0 0,-1 0 0,-6 7 0,-10 14 33,17-21-63,0-1 1,1 1 0,0 0-1,1 0 1,-1 1-1,1-1 1,0 1-1,0-1 1,0 10-1,2-13-3,-1-1-1,1 1 1,0 0-1,1 0 1,-1 0 0,0 0-1,1 0 1,0 0-1,-1 0 1,1-1-1,0 1 1,1 0 0,-1-1-1,0 1 1,1-1-1,-1 1 1,1-1-1,0 1 1,0-1 0,0 0-1,0 0 1,0 0-1,5 3 1,-3-3-31,1 1 1,0-1-1,0 0 1,0 0 0,0 0-1,0-1 1,1 0-1,-1 0 1,0 0-1,1-1 1,-1 1 0,0-1-1,1-1 1,-1 1-1,1-1 1,-1 0-1,0 0 1,0 0-1,0-1 1,1 0 0,-1 0-1,-1 0 1,1 0-1,0-1 1,-1 0-1,6-4 1,9-10-834,5-1 338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13267,'20'1'5969,"-16"-1"-5807,-1 1-1,0 0 1,1 0 0,-1 0 0,0 1-1,0-1 1,0 1 0,0-1 0,0 1-1,4 3 1,13 11 256,-2 2 0,1 0 0,-2 0 1,0 2-1,-2 0 0,0 1 0,18 34 0,-24-37-309,-1 0 0,-1 1 0,0 0 0,-2 0 0,0 1 0,-1-1 0,-1 1 0,1 20-1,-3-12-63,-2-1 0,0 1 0,-2-1 0,-1 1 0,-9 31-1,4-32-1072,9-27 965,0 0-1,0-1 0,0 1 1,0 0-1,0 0 0,0 0 1,0 0-1,0 0 0,0 0 1,0 0-1,0 0 0,0 0 1,0 0-1,-1 0 1,1 0-1,0 0 0,0 0 1,0 0-1,0 0 0,0 0 1,0 0-1,0 0 0,0 0 1,0 0-1,0 0 0,0 0 1,0 0-1,0 0 0,0 0 1,0 0-1,0 0 1,0 0-1,0 0 0,-1 0 1,1 0-1,0 0 0,0 0 1,0 0-1,0 0 0,0 0 1,0 1-1,0-7 98,0 6-89,0-2-147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12971,'34'33'5305,"-36"-34"-3081,2-1-895,1 2-65,-1 0-352,0 0-248,0-1-416,0 0-248,0-1-864,0 1 2809,-1 0-1745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5865,'0'26'8442,"0"-10"-7012,1 19-37,2 0 1,2-1-1,12 48 1,-12-63-1180,1 0 1,1-1-1,1 1 1,1-2 0,0 1-1,1-1 1,19 24 0,-23-35-161,-1 0 0,1 0 0,0-1 0,0 0 0,1 0 0,8 5 0,-12-8-36,1 0 0,-1 0 0,1-1 0,0 1-1,0-1 1,-1 0 0,1 0 0,0 0 0,0 0 0,0-1 0,0 0 0,1 1 0,-1-2 0,4 1-1,-6-1-16,0 1 0,0-1 0,0 0 0,-1 0 0,1 0 0,0 0 0,-1 0 0,1 0 0,-1 0 0,1 0 0,-1 0 0,1-1 0,-1 1 0,0-1 0,0 1 0,0-1 0,0 1 0,0-1 0,1-3 0,2-3-84,-1 0-1,-1 0 1,3-10 0,-3 10 0,9-44-486,5-21-74,-15 71 605,0 7 49,0 9 56,0 1 89,1-1-1,0 1 1,0-1 0,2 0-1,0 0 1,0 0 0,2 0 0,-1-1-1,2 0 1,8 13 0,-10-18 24,1 1 0,1-1 1,-1 0-1,1-1 0,1 0 1,12 10-1,-14-13-61,0 0-1,1 0 0,-1 0 1,1-1-1,0 0 1,0-1-1,1 1 1,-1-1-1,12 1 1,-17-3-94,1 1 1,0-1 0,-1 0 0,1 0 0,-1-1-1,1 1 1,-1 0 0,1-1 0,0 0 0,-1 1-1,0-1 1,1 0 0,-1 0 0,4-3 0,-3 2-5,0 0 0,0-1 0,0 1 1,-1-1-1,1 0 0,-1 0 1,0 0-1,1 0 0,1-4 0,2-6 20,-1-1-1,0 0 0,-1 0 0,4-17 0,-5 17 1,3-15 13,-1-1 0,-2 1-1,0-36 1,-12-89 43,5 110-98,0-11-19,3 48-74,-1 0 0,0 0 1,0 0-1,0 0 1,-4-7-1,6 13 43,0 0 0,-1 0 0,1 0 0,-1 1 0,1-1 0,-1 0-1,1 1 1,-1-1 0,1 0 0,-1 1 0,0-1 0,1 1 0,-1-1-1,0 1 1,1-1 0,-1 1 0,-1-1 0,1 1-42,0 0 0,1 0-1,-1 0 1,1 0 0,-1 0 0,0 0 0,1 0-1,-1 0 1,1 0 0,-1 0 0,0 0 0,1 1 0,-1-1-1,1 0 1,-1 1 0,1-1 0,-1 0 0,0 1 0,-2 2-888,0 0 1,0 1 0,0-1-1,0 1 1,-2 4 0,3-5 18,-15 21-1617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1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14955,'45'58'5529,"-41"-58"-3856,3 2-897,-4-4 0,-3 1 8,-2 0-776,1-1 2105,0 1-1705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3673,'0'0'2538,"0"0"54,0 0-239,0 0-397,0 0-260,0 0-221,0 0-128,0 0-108,0 0-69,0 0-114,0 0-158,0 0-257,0 0-197,-2 1-21,-72 55-118,66-51-262,0 0-1,-1-1 0,1 0 0,-11 3 1,12-5 22,1 1 0,0 0 0,0 0 1,-9 5-1,13-6-37,0-1 0,0 1-1,1-1 1,-1 1 0,0 0 0,1 0 0,0 0 0,-1 0 0,1 0-1,0 0 1,0 0 0,-1 4 0,1-4-12,1-1 0,-1 1 0,1 0 0,0-1-1,0 1 1,0-1 0,0 1 0,0 0 0,0-1 0,0 1 0,0-1 0,1 1 0,-1-1 0,1 1 0,-1 0-1,1-1 1,-1 0 0,1 1 0,1 1 0,1 1 18,0-1-1,0 0 1,0 0-1,0 0 1,1 0 0,-1 0-1,1-1 1,0 0-1,-1 0 1,1 0 0,5 2-1,5 1 182,29 6 0,6 2 236,40 22 243,-85-32-1427,-5-2-2193,-1 0-3661,0-1 4442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10746,'-16'11'4369,"11"-11"-2200,5 1-561,8 1-48,6-1-239,16 0-625,0 2-192,5-3-208,-1-1-80,2-2-120,-2-1 104,-5 0-832,-4 0-184,-8 1 480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6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8514,'0'0'188,"-1"0"1,1 0-1,-1 0 1,1 0-1,0 0 1,-1 0-1,1 0 1,0 0 0,-1 0-1,1 0 1,0 0-1,-1 0 1,1 0-1,0 1 1,-1-1-1,1 0 1,0 0-1,-1 0 1,1 1-1,0-1 1,0 0-1,-1 0 1,1 1-1,0-1 1,0 0-1,-1 0 1,1 1-1,0-1 1,0 0 0,0 1-1,0-1 1,0 0-1,-1 1 1,1 0 113,0 1 1,0-1-1,0 0 1,0 0 0,1 1-1,-1-1 1,0 0-1,1 0 1,-1 0-1,1 2 1,14 24 2655,-15-27-2925,8 10 393,0-1 1,0 0-1,1-1 0,0 1 0,1-2 0,0 0 0,0 0 0,0 0 1,1-2-1,13 7 0,-16-9-480,0 0 0,0 0 1,0 0-1,0-1 0,1-1 0,-1 1 0,1-1 1,15 0-1,-24-1-43,0 0 0,1 0 1,-1 0-1,1 0 0,-1 0 1,0-1-1,1 1 0,-1 0 1,1 0-1,-1 0 0,0 0 1,1 0-1,-1-1 0,1 1 1,-1 0-1,0 0 0,1 0 1,-1-1-1,0 1 0,0 0 1,1-1-1,-1 1 0,0 0 1,1-1-1,-1 1 0,0 0 1,0-1-1,1 0 1,0-3-823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7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213 168 5177,'-3'-1'12320,"3"-1"-9386,3-7-3034,0 2 245,0 0 0,0 0 0,-1 0 0,0 0 0,-1-1 0,1 1 0,-1-14 0,-1 17-61,-1 0 1,0 0-1,0 0 0,0 1 0,0-1 1,-1 0-1,1 1 0,-1-1 0,0 1 1,0-1-1,0 1 0,-1 0 0,1 0 0,-1 0 1,1 0-1,-1 1 0,0-1 0,-7-3 1,8 3-37,-1 1 0,0 1 0,-1-1 1,1 0-1,0 1 0,0 0 0,-1-1 1,1 1-1,-1 1 0,1-1 0,-1 0 1,1 1-1,-1 0 0,1 0 0,-1 0 1,1 0-1,-1 0 0,0 1 0,1 0 1,0 0-1,-1 0 0,1 0 0,-5 2 1,2 0-33,0 1 0,0-1 1,1 1-1,-1 0 1,1 0-1,0 1 1,1 0-1,-1 0 0,1 0 1,0 0-1,-6 10 1,4-3-2,0 0 0,2 0 0,-1 0 0,1 0 0,1 0 0,0 1 0,1 0 0,0 0 0,1 23 0,2-4 62,1 0 0,12 56 0,28 79 263,-8-37 4,-15-57-150,-9-37-50,8 49 0,-18-82-171,1 2 69,-1 0 0,1 0 0,-1 0 1,-1 9-1,1-14-70,0 1 0,0 0 0,0-1 1,0 1-1,-1 0 0,1-1 0,0 1 1,0-1-1,-1 1 0,1 0 0,0-1 0,-1 1 1,1-1-1,-1 1 0,1-1 0,0 1 1,-1-1-1,1 1 0,-1-1 0,0 0 1,1 1-1,-1-1 0,1 0 0,-1 1 1,1-1-1,-1 0 0,0 0 0,1 1 0,-1-1 1,0 0-1,1 0 0,-1 0 0,0 0 1,1 0-1,-1 0 0,0 0 0,1 0 1,-1 0-1,0 0 0,1-1 0,-1 1 0,1 0 1,-2-1-1,-3 0-477,0-1 0,1-1-1,-1 1 1,1-1 0,-1 0 0,-5-5-1,-19-19-581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10570,'17'-13'4409,"10"-1"-2544,6 4-33,7 8-104,1-2-279,10 4-457,-3 0-264,-7 0-456,3 3-80,-9 1-344,-4 0-512,1 3 1528,-9 1-880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43 146 11546,'-37'32'4029,"37"-32"-3946,0 0-1,-1 0 0,1 1 0,0-1 1,-1 0-1,1 1 0,0-1 0,-1 0 1,1 1-1,0-1 0,0 0 0,-1 1 1,1-1-1,0 0 0,0 1 1,0-1-1,-1 1 0,1-1 0,0 0 1,0 1-1,0-1 0,0 1 0,0-1 1,0 0-1,0 1 0,0-1 0,0 1 1,0 0-1,7 2 528,-6-3-309,4 2-66,-1 0-1,0-1 0,1 0 1,-1 0-1,1-1 1,-1 1-1,1-1 1,0 0-1,-1 0 1,8-2-1,-5 1-122,0-1 0,0 0 0,0 0-1,0 0 1,-1-1 0,9-5 0,-6 3-83,-1-1 0,0 0 0,0 0 1,0-1-1,-1 0 0,0 0 0,-1 0 1,1-1-1,9-16 0,-14 20 1,-1 1-1,1 0 0,-1-1 1,1 1-1,-1-1 1,0 0-1,-1 1 1,1-1-1,-1 0 0,1 0 1,-1 1-1,0-1 1,-1-5-1,0 7-7,1 1 0,-1-1 1,1 0-1,-1 0 0,0 0 0,1 0 1,-1 1-1,0-1 0,0 0 0,-1 1 0,1-1 1,0 1-1,0-1 0,-1 1 0,1 0 0,-1-1 1,1 1-1,-1 0 0,0 0 0,1 0 1,-1 0-1,0 0 0,0 1 0,1-1 0,-5-1 1,2 2 38,-1-1 1,1 1-1,0-1 1,-1 1-1,1 0 1,0 1-1,0-1 1,-1 1-1,1 0 1,0 0-1,0 0 1,0 0-1,0 1 0,0 0 1,0 0-1,0 0 1,0 0-1,1 1 1,-1-1-1,1 1 1,0 0-1,0 0 1,-4 5-1,4-5-20,0 1-1,0 0 0,0 0 0,1 0 0,0 0 0,0 0 0,0 0 1,0 1-1,1-1 0,0 1 0,-1-1 0,2 1 0,-1 0 1,0-1-1,1 1 0,0 0 0,0-1 0,1 1 0,-1 0 1,1-1-1,2 8 0,-1-7-27,0 0 0,1 0-1,-1-1 1,1 1 0,1 0 0,-1-1 0,0 0 0,1 0-1,0 0 1,0 0 0,0-1 0,1 1 0,-1-1 0,1 0-1,-1-1 1,1 1 0,0-1 0,0 0 0,7 2 0,-1 0-146,1-1 1,1-1-1,-1 0 1,0 0-1,1-1 1,-1-1-1,19-1 1,-24 0 363,0 0 1,0 0-1,7-3 1,21-11 104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10418,'-1'3'553,"0"0"-1,1 0 0,-1 0 0,1 0 1,-1 0-1,1 0 0,0 0 0,0 0 1,0 0-1,1 0 0,-1 0 1,1 0-1,0 0 0,0 0 0,1 3 1,-1-1-419,18 47 2099,-5-15-1237,1 1-298,-7-20-331,6 23-1,-4-9-125,-6-17-22,6 23 0,-10-38-210,0 1 0,0-1 0,0 0 0,0 0 0,0 0 0,0 0 0,0 1 0,0-1 0,0 0 0,0 0 0,0 0 0,0 1 0,0-1 0,0 0 0,0 0 0,0 0 0,0 1 0,0-1 0,0 0 0,0 0 0,0 0 0,0 0 0,0 1 0,-1-1 0,1 0 0,0 0 0,0 0 0,0 0 0,0 0 0,0 1 0,0-1 0,-1 0-1,1 0 1,0 0 0,0 0 0,0 0 0,0 0 0,-1 0 0,1 0 0,0 1 0,0-1 0,0 0 0,-1 0 0,1 0 0,0 0 0,0 0 0,0 0 0,-1 0 0,1 0 0,0 0 0,0 0 0,-1-1 0,-8-4 324,6 2-293,0 0 0,1 0 0,0-1-1,0 1 1,0-1 0,0 0-1,0 1 1,1-1 0,-2-5-1,-6-38-30,8 45-6,-1-16-24,0 1 1,1-1 0,0 0 0,2 0 0,3-22-1,-3 32 7,0 1 1,1-1-1,0 1 0,0 0 0,1 0 0,0 0 0,0 0 1,1 0-1,0 1 0,0 0 0,0-1 0,1 1 0,0 1 1,0-1-1,7-5 0,-8 8-2,0 1 0,0-1 1,0 1-1,1 0 0,-1 0 0,1 0 1,-1 0-1,1 1 0,0 0 0,-1 0 1,8-1-1,3 2-169,-1 0 0,21 3 0,11 0-1426,-32-4 2763,-4-2-611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2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11731,'1'1'479,"-1"0"1,1 0-1,-1-1 1,1 1-1,0 0 1,-1-1-1,1 1 1,0 0 0,-1-1-1,1 1 1,0-1-1,0 1 1,0-1-1,-1 1 1,1-1-1,2 1 1,-1-1-91,1 1 0,-1-1 0,1 1 0,-1-1 0,1 0 0,2 0 0,1-1-110,1 0-1,-1 0 1,0 0-1,9-4 0,-5 1-152,0 0 0,-1-1-1,0 0 1,0-1-1,0 1 1,-1-2-1,10-8 1,-14 10-105,1 1 0,-1-1 0,0 0 0,0 0 0,0-1 0,-1 1 0,0-1 0,0 1 0,-1-1 0,1 0 0,-1 0 0,0-1 0,1-5 0,-3 10-6,0 0-1,0 0 1,0 0-1,0 0 1,0 0-1,0 0 1,0 0-1,0 0 1,-1 0-1,1 1 0,-1-1 1,1 0-1,-1 0 1,0 0-1,-1-2 1,1 3-3,0 0 0,0 0 0,-1-1 1,1 1-1,0 0 0,-1 0 0,1 0 1,0 1-1,-1-1 0,1 0 0,-1 0 1,1 1-1,-1-1 0,0 1 1,1-1-1,-1 1 0,0 0 0,-1 0 1,-3-1 7,0 1 1,-1 0-1,1 0 1,0 1-1,0-1 1,0 2-1,0-1 1,0 1 0,0-1-1,0 2 1,1-1-1,-9 5 1,10-5 11,1 0 0,-1 1 0,1-1 0,0 1 0,0 0 0,0 0 0,0 0 0,0 1 0,1-1 0,0 0 0,-1 1 0,1 0 0,0-1 0,1 1 0,-1 0 1,1 0-1,0 0 0,0 0 0,-1 6 0,1-3 28,1 0-1,-1 0 1,2 0 0,-1 0 0,1 0 0,0 0 0,0 0 0,1 0 0,-1-1 0,2 1-1,-1 0 1,1-1 0,0 1 0,0-1 0,1 0 0,0 0 0,0 0 0,0-1 0,1 0-1,8 9 1,-2-5-36,0-1 1,0 0-1,0 0 0,1-1 0,0 0 0,1-1 0,0-1 1,25 8-1,-32-12-111,1 0 1,-1 0-1,1-1 1,0 0-1,0 0 0,13-2 1,-7-1 276,1-1 1,16-6-1,17-9 26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3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9690,'0'0'378,"0"0"-1,-1-1 1,1 1 0,0 0 0,0-1-1,-1 1 1,1 0 0,0-1-1,0 1 1,0 0 0,-1-1 0,1 1-1,0 0 1,0-1 0,0 1-1,0-1 1,0 1 0,0 0 0,0-1-1,0 1 1,0 0 0,0-1-1,0 1 1,0-1 0,0 0-244,1 1 0,-1-1 1,0 0-1,1 1 0,-1-1 0,0 1 1,1-1-1,-1 1 0,1 0 0,-1-1 1,1 1-1,-1-1 0,1 1 0,0-1 1,3 0-133,-1-1 0,1 1 1,0 0-1,-1 0 0,8-1 1,-5 1 91,1 1 1,0 0 0,-1 0-1,1 0 1,0 1 0,-1 0 0,12 4-1,-15-5-72,-1 1 0,0 0 0,1 0 1,-1 0-1,0 0 0,0 0 0,0 0 0,0 0 0,0 1 0,0-1 0,-1 1 0,1 0 0,0-1 0,-1 1 0,1 0 0,-1 0 0,0 0 0,1 0 1,-1 0-1,0 0 0,0 1 0,-1-1 0,1 0 0,0 0 0,-1 1 0,1-1 0,-1 0 0,1 5 0,-2-1 12,0 0 0,0 1 0,0-1 0,-1 0 0,0 0 0,0 0 0,0 0 0,-1-1 0,0 1-1,0 0 1,-6 7 0,-6 7 93,-26 26-1,30-30-88,11-16-36,-1 0-1,1 1 0,0-1 1,0 1-1,0-1 1,-1 1-1,1-1 0,0 1 1,0 0-1,0-1 1,0 1-1,0-1 0,0 1 1,0-1-1,0 1 1,0-1-1,0 1 0,1-1 1,-1 1-1,0-1 1,0 1-1,0-1 1,1 1-1,-1-1 0,0 1 1,0-1-1,1 0 1,0 1-1,-1 0 128,14-1 36,0-1 1,-1 0-1,1-1 0,-1-1 0,0 0 0,17-7 0,-6 3 12,-7 2-115,-10 4-87,0-1 0,0 0 0,0-1 0,0 0 0,0 0-1,6-4 1,-12 7-45,-1-1-41,0 1 0,0 0 1,1 0-1,-1-1 1,0 1-1,0 0 1,0 0-1,1 0 0,-1-1 1,0 1-1,1 0 1,-1 0-1,0 0 1,0 0-1,1 0 0,-1 0 1,0-1-1,1 1 1,-1 0-1,0 0 0,1 0 1,-1 0-1,0 0 1,1 0-1,-1 0 1,0 0-1,1 0 0,-1 1 1,0-1-1,0 0 1,1 0-1,-1 0 0,0 0 1,1 0-1,-1 1 1,6 8-1560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94 7170,'-2'0'598,"0"0"0,-1 1 0,1-1 0,0 0 0,-1 0 0,1 0 0,0-1 1,-1 1-1,-2-1 0,45-2 2545,158-22-1796,-88 9-1119,263-26 244,-365 41-448,8 0 70,-14 0 8,-7 0 58,-35-1-29,-1 2 0,-54 6 0,-80 19-57,-181 63 665,330-80-448,17-3-137,9-5-152,0 0 0,0 0 0,0 0 0,0 0 0,0 0 0,0 1 1,0-1-1,0 0 0,0 0 0,0 0 0,0 0 0,0 0 0,0 0 0,0 0 1,0 1-1,0-1 0,0 0 0,0 0 0,0 0 0,0 0 0,0 0 0,0 0 1,0 0-1,0 1 0,0-1 0,0 0 0,0 0 0,0 0 0,0 0 0,0 0 1,0 0-1,0 0 0,0 0 0,1 0 0,-1 1 0,0-1 0,0 0 0,0 0 1,0 0-1,15 5 49,4-1 10,0-1 0,0-1 0,0-1 0,28-2 0,-27 0-15,361-30 753,-273 19-451,-91 9-184,-17 3-162,0 0 1,0 0 0,0 0 0,0 0-1,0 0 1,0 0 0,0 0 0,0 0 0,0 0-1,1 0 1,-1 0 0,0 0 0,0 0-1,0 0 1,0 0 0,0-1 0,0 1 0,0 0-1,0 0 1,0 0 0,0 0 0,0 0-1,0 0 1,0 0 0,0 0 0,0 0 0,0 0-1,0 0 1,0 0 0,1 0 0,-1 0 0,0 0-1,0 0 1,0 0 0,0-1 0,0 1-1,0 0 1,0 0 0,0 0 0,0 0 0,0 0-1,0 0 1,0 0 0,0 0 0,0 0-1,0 0 1,0 0 0,-1 0 0,1 0 0,0-1-1,0 1 1,0 0 0,0 0 0,0 0-1,0 0 1,0 0 0,0 0 0,0 0 0,0 0-1,0 0 1,0 0 0,-12-3 202,-12 0-111,0 1-1,-39 3 1,-52 10-64,7 4-13,-93 9 48,168-25-95,25 1-68,21 0-14,549-34-45,-490 28 172,-21 0 128,-49 5-87,-6 0 1,-218-18 292,0 13-287,206 6-51,13 0-11,-74 1 16,65 0 0,1 0 1,0 1-1,-1 0 0,-13 6 0,7 0 30,18-8-43,-1 1 0,0-1 0,1 1 1,-1 0-1,1-1 0,-1 1 0,0-1 0,1 1 0,0 0 0,-1 0 0,1-1 0,-1 1 0,1 0 0,0 0 1,0-1-1,-1 1 0,1 0 0,0 0 0,0 1 0,0-1-2,0 0 0,1 0 0,-1 1 0,0-1 0,0 0 0,1 0 0,-1 0-1,1 0 1,-1 0 0,1 0 0,0 0 0,-1 0 0,1-1 0,0 1 0,0 0 0,-1 0 0,1 0 0,0-1 0,0 1 0,0 0 0,0-1 0,0 1-1,0-1 1,0 1 0,1-1 0,6 4-2,-1-2 0,12 4-1,-17-6 3,25 6 15,1-1 0,49 3 0,59-9 154,-27-10 1823,-59 2-1116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34 1656,'-22'-2'558,"-35"-3"1430,17-3 2274,-25-8 3467,71 15-4181,16 0-3737,548 6 683,-512-4 42,-105-6-214,-65 3 0,74 3-279,-358 5 427,381-5-392,8-2-1,0 2 0,0-1 0,0 1 0,1 0 1,-1 0-1,-11 5 0,18-6-75,0 0 0,-1 0 0,1 0 0,0 0 0,0 0 1,0 0-1,0 0 0,-1 0 0,1 0 0,0 0 0,0 0 0,0 1 0,0-1 1,0 0-1,-1 0 0,1 0 0,0 0 0,0 0 0,0 0 0,0 1 0,0-1 1,0 0-1,0 0 0,0 0 0,0 0 0,0 1 0,-1-1 0,1 0 0,0 0 1,0 0-1,0 0 0,0 1 0,0-1 0,0 0 0,0 0 0,0 0 0,0 1 1,1-1-1,-1 0 0,0 0 0,0 0 0,0 0 0,0 1 0,0-1 0,0 0 1,0 0-1,0 0 0,0 0 0,0 0 0,1 1 0,-1-1 0,0 0 0,0 0 1,10 7-3,-10-7 2,7 4-1,0 0 0,0-1 1,1 0-1,-1 0 0,1 0 0,9 1 0,50 4 27,30-4 150,104-10 0,-134 3 88,-42 1-66,-25 2-194,0 0 0,0 0-1,0 0 1,0 0 0,0 0 0,-1 0-1,1-1 1,0 1 0,0 0-1,0 0 1,0 0 0,0 0 0,0 0-1,0 0 1,0 0 0,0 0-1,0 0 1,0 0 0,0 0 0,0 0-1,0 0 1,0 0 0,0-1 0,0 1-1,0 0 1,0 0 0,0 0-1,0 0 1,1 0 0,-1 0 0,0 0-1,0 0 1,0 0 0,0 0-1,0 0 1,-40-5 274,34 4-269,-285-18 316,145 11-247,127 7-71,-52-2 33,64 3-88,14 2-37,6 2 9,17 3-175,51 7 1,36-4-996,-117-10 1242,92 5-526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3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26 9746,'-16'2'2002,"-27"0"0,41-3-1734,-1 1 0,1-1 1,0 1-1,0-1 0,0 0 1,0 0-1,0 0 0,0 0 1,0 0-1,0 0 0,1 0 1,-1-1-1,0 1 1,1-1-1,-1 1 0,-1-3 1,-2-1 934,3 1 722,5 4-1036,13 4-692,-4 0 30,35 6-59,73 6 0,49-6-114,-160-9-48,282-7 110,-198 2 15,-85 3-24,-13 0-21,-24-2 13,-348 4 67,196 18-83,122-11-56,52-7-25,-10 1 7,1 0 0,-22 7 0,28-4-49,10-5 39,0 1-1,0-1 0,0 0 1,0 0-1,0 0 0,0 1 1,0-1-1,0 0 0,0 0 1,0 0-1,0 1 0,0-1 1,0 0-1,0 0 0,0 1 1,0-1-1,0 0 0,0 0 1,0 0-1,0 1 0,1-1 1,-1 0-1,0 0 0,0 0 1,0 0-1,0 1 0,0-1 1,1 0-1,-1 0 0,0 0 1,0 0-1,0 0 0,0 0 1,1 1-1,-1-1 0,0 0 1,0 0-1,0 0 0,1 0 1,-1 0-1,0 0 0,0 0 0,1 0 1,10 4-20,0-1 1,0-1-1,0 0 1,13 1-1,192 10 47,2-17 8,-67 1 5,-68 2 38,-70 0 1,-12 0-24,-3 0 5,-28-4 118,-224-8 64,-4 17-143,157 3-78,77-5-56,20 0-21,6 1 14,10 0-20,62 4 48,-1-3 0,96-6-1,150-28 190,-211 18-88,-104 12-80,72-12 166,-65 8-92,-11 4-78,0 0 0,1-1-1,-1 1 1,0 0 0,0 0-1,0 0 1,0 0-1,0 0 1,0 0 0,0 0-1,0-1 1,0 1 0,0 0-1,0 0 1,0 0-1,0 0 1,0 0 0,0-1-1,0 1 1,0 0 0,0 0-1,0 0 1,0 0-1,0 0 1,0 0 0,0-1-1,0 1 1,0 0 0,0 0-1,0 0 1,0 0-1,0 0 1,0 0 0,0 0-1,-1-1 1,1 1 0,0 0-1,0 0 1,0 0-1,0 0 1,0 0 0,0 0-1,-1 0 1,-1-1-23,0 0 1,0 0 0,0 0-1,-1 1 1,1-1-1,0 1 1,-1-1-1,1 1 1,-1 0-1,-2 0 1,5 0 14,-32 0-1006,-53 7 0,6 12 279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 6889,'-65'5'4433,"57"-6"416,1-2-2832,8 3-169,14 0-735,-2 2-417,10-1-408,4-1-128,7 0-120,2-3-16,-1 2-424,-3 0-521,-8 3-3864,-7 3 3265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17 8746,'4'-2'1225,"0"-1"0,0 1 0,-1 0 0,1 0 0,0 1-1,1-1 1,6-1 0,-50 14 4900,26-7-6079,1 0-1,-1 2 0,2-1 0,-19 13 0,-15 6 20,-49 19-1,78-37-58,14-5-9,0 0-1,0 0 1,0 1 0,0-1 0,0 0 0,-2 3 0,3-4 1,1 1 0,-1-1 0,1 1 0,0-1 0,-1 1 1,1-1-1,0 1 0,-1-1 0,1 1 0,0 0 0,-1-1 1,1 1-1,0-1 0,0 1 0,0 0 0,0 1 0,0-1 4,1 1 0,-1 0 0,1 0 0,0-1 0,-1 1 0,1-1 0,0 1-1,0 0 1,0-1 0,0 0 0,1 1 0,-1-1 0,0 0 0,1 0 0,-1 1-1,3 0 1,10 9 97,1-1 0,0-1-1,31 15 1,56 16 237,-90-36-305,113 37 326,-123-41-414,1 1-1,-1 0 0,1 0 1,-1 0-1,0 0 1,0 0-1,3 2 0,-5-2-72,1-1-1,-1 1 0,0-1 0,1 1 0,-1-1 0,0 0 0,1 1 0,-1-1 1,0 1-1,0-1 0,0 1 0,1-1 0,-1 1 0,0 0 0,0-1 0,0 1 1,0-1-1,0 1 0,0-1 0,0 1 0,0-1 0,0 1 0,0-1 0,0 1 1,-1 0-1,1-1 0,0 1 0,0-1 0,0 1 0,-1-1 0,1 0 0,0 1 1,-1-1-1,1 1 0,0-1 0,-1 1 0,1-1 0,0 0 0,-2 1 0,-10 12-1793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10946,'7'11'4465,"2"-7"-2208,3-1-721,6 1 425,3-2-145,-5 0-416,9-1-232,1-1-543,-5 0-185,7 0-232,-2 0-88,-2 0-184,6 0-392,-8 3-921,-2-2 2810,3-1-1449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168 170 4713,'-26'21'2454,"25"-21"-2413,1 0-1,0 0 1,0 0 0,0 0 0,0 0 0,0 0-1,0 0 1,0 1 0,0-1 0,0 0 0,0 0-1,-1 0 1,1 0 0,0 0 0,0 0 0,0 0 0,0 0-1,0 1 1,0-1 0,0 0 0,0 0 0,0 0-1,0 0 1,0 0 0,0 0 0,0 1 0,0-1-1,0 0 1,0 0 0,0 0 0,0 0 0,0 0-1,0 0 1,0 0 0,0 1 0,1-1 0,-1 0-1,0 0 1,0 0 0,0 0 0,0 0 0,6 2 2061,8-2 1965,-12-1-3813,0 0 1,-1 1-1,1-1 1,-1 0-1,1 0 1,-1 0-1,0-1 0,1 1 1,-1 0-1,0 0 1,0-1-1,0 1 1,0-1-1,0 1 1,0-1-1,0 1 0,0-1 1,0 0-1,-1 1 1,1-1-1,0-3 1,0 0 69,0 0 0,-1 0 0,1 0 0,-1 0 1,0 1-1,-1-11 0,-1 7-110,0-1 0,0 0 1,0 1-1,-1-1 0,-1 1 0,1 0 1,-1 0-1,-7-9 0,10 14-196,-1 0 0,-1 0 0,1 1 0,0 0-1,0-1 1,-1 1 0,0 0 0,1 0 0,-1 0 0,0 0 0,0 1-1,0-1 1,0 1 0,0 0 0,0 0 0,0 0 0,-1 0 0,1 0-1,0 1 1,-1-1 0,1 1 0,0 0 0,-1 0 0,1 0 0,-6 2-1,6-2-17,0 1-1,0 0 0,0 0 0,1 0 0,-1 0 0,0 0 0,0 1 0,1 0 1,-1-1-1,1 1 0,0 0 0,-4 4 0,3-3-6,0 1 0,0 0-1,0 0 1,1 0 0,0 0-1,-1 1 1,-1 5 0,1 3-14,-1 0 0,2 1 1,0-1-1,-1 25 0,2 34 56,3 0-1,4-1 1,15 79 0,-1-25 42,-10-59-10,28 106-1,-35-163-101,5 16 153,-8-24-166,0 0 0,0 0 0,0 0 0,1 0 0,-1 0 0,0 0 0,0 0-1,-1 0 1,1 0 0,0 0 0,0 0 0,0 0 0,-1 0 0,1 0 0,0 0 0,-1 0 0,1 0 0,-2 1 0,2-2-37,0 1 0,-1-1 0,1 0 0,-1 0 0,1 1 0,0-1 0,-1 0 1,1 0-1,-1 0 0,1 0 0,-1 0 0,1 1 0,-1-1 0,1 0 0,-1 0 0,1 0 1,0 0-1,-1 0 0,1 0 0,-1-1 0,1 1 0,-1 0 0,1 0 0,-1 0 1,1 0-1,-1 0 0,1-1 0,0 1 0,-1 0 0,1 0 0,-1-1 0,1 1 0,-1-1 1,-14-14-2480,3-3 1395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11362,'0'-14'4649,"9"5"-2744,6-2-121,6 2-135,8-6-241,12 6-400,9-5-240,3 2-392,-3 8-88,-8-4-168,-1 8-8,-8-2-776,3-1-512,-3 3 3008,-1 5-1864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57 171 12123,'-1'4'3571,"2"-3"-1386,5-7-688,12-14-1002,-11 10-376,0 0 0,-1-1 1,0 0-1,-1 1 0,0-2 1,-1 1-1,0 0 0,4-19 0,-8 28-106,0 1-1,0 0 0,0 0 0,0 0 0,0 0 0,0 0 0,0 0 0,0 0 0,-1 0 0,1 0 0,0 0 0,-1 0 0,1 0 0,-1 0 0,1 0 0,-1 0 0,1 0 1,-1 0-1,1 0 0,-3-1 0,2 0 7,-1 1 1,1 0-1,-1 0 1,1 1 0,-1-1-1,0 0 1,0 0-1,1 1 1,-1-1 0,0 1-1,-2-1 1,-2 1 80,0-1-1,0 1 1,-1 1 0,1-1 0,0 1 0,-9 2-1,12-2-30,0 0-1,1 0 1,-1 0-1,1 0 1,-1 0-1,1 1 1,-1-1-1,1 1 1,0 0-1,0-1 1,-1 1 0,1 0-1,1 0 1,-1 0-1,-2 3 1,2-1-5,1-1 1,-1 0 0,1 1-1,-1-1 1,1 1 0,0-1-1,1 1 1,-1 0 0,1-1-1,-1 1 1,1 6 0,1-2-34,0 1 0,0-1 0,0 0 0,1 1-1,1-1 1,-1 0 0,1 0 0,0 0 0,1-1 0,5 9 0,-3-6 16,1 0 0,1-1 0,-1 0 0,1-1 0,1 1-1,17 13 1,-15-14-111,1-1 0,-1 0 0,1-1 0,1 0 0,-1-1 0,1 0-1,0-1 1,0 0 0,0-1 0,0 0 0,0-2 0,1 1 0,21-2-1,-32 0-22,1 0 0,0 0 0,0-1 0,-1 0-1,1 0 1,0 0 0,4-2 0,-5 1 16,0 0 0,0-1 0,0 1 0,0-1 1,-1 1-1,5-6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8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12875,'7'0'2268,"0"-1"1,11-2-1,-12 2-1929,0 0 0,0 0-1,12 0 1,3 2 376,-4 0-33,32 5-1,-48-6-673,-1 0 0,1 0 0,-1 0 0,1 0 0,-1 0 0,1 1 0,0-1-1,-1 0 1,1 0 0,-1 1 0,1-1 0,-1 0 0,1 1 0,-1-1 0,0 0 0,1 1 0,-1-1 0,1 1 0,-1-1 0,0 1 0,1-1 0,-1 1 0,0-1 0,0 1 0,1-1-1,-1 1 1,0 0 0,0-1 0,0 1 0,0-1 0,0 1 0,0 0 0,1-1 0,-2 1 0,1-1 0,0 1 0,0 0 0,0-1 0,0 1 0,0-1 0,0 1 0,-1-1-1,1 1 1,0 0 0,0-1 0,-1 1 0,1-1 0,-1 1 0,-1 3 38,-1 1-1,0-1 1,0 0 0,-5 6-1,-48 44 224,-9 9 292,65-62-546,-1-1 0,1 1 0,-1-1 0,1 0 0,-1 1 0,1 0 0,0-1 0,-1 1 0,1-1 1,0 1-1,-1-1 0,1 1 0,0 0 0,0-1 0,-1 1 0,1 0 0,0-1 0,0 1 0,0 0 0,0-1 0,0 1 0,0 0 0,0-1 0,0 1 0,0 0 1,0-1-1,0 1 0,1-1 0,-1 1 0,0 0 0,0-1 0,1 1 0,-1-1 0,0 1 0,1 0 0,-1-1 0,0 1 0,1-1 0,-1 1 0,1-1 0,-1 1 1,1-1-1,-1 0 0,1 1 0,0-1 0,-1 0 0,1 1 0,-1-1 0,2 0 0,1 2 22,1-1 0,0 0 1,-1 0-1,1 0 0,0 0 0,0-1 1,6 1-1,6-2 48,1-1 1,20-4-1,19-2-551,-38 9 1512,0 5-615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41 8250,'-1'-3'623,"0"0"0,0 0 0,0 1 0,0-1 0,0 0 1,-1 0-1,1 1 0,-4-5 0,4 6-413,-1 0 0,1 0 0,0 0 0,0 0 0,0 0 0,-1 0 0,1 1 0,0-1 0,-1 0 0,1 1 0,-1-1 0,1 1 0,-1 0 0,1-1 0,-1 1 0,1 0 0,-1 0 0,1 0 0,-1 0 0,-1 0 0,-2 1-15,1 0 0,-1 1 1,1-1-1,-1 1 0,1 0 0,0 0 1,-1 0-1,1 0 0,1 1 1,-1 0-1,0 0 0,0 0 0,1 0 1,-4 4-1,-3 5-40,0 0 0,1 1 0,-9 15 0,7-8-90,1 1 0,1 0 0,1 1 0,1 0 0,1 0 1,1 1-1,-4 42 0,5-9 50,3 1 0,5 59 1,1-56 79,3 0 1,21 80-1,-19-104-38,2-1-1,1-1 1,1 0-1,2 0 1,24 35-1,-29-52-16,1-1 0,27 28 1,-32-37-98,1 0 0,0 0 1,0-1-1,0 0 1,1-1-1,0 1 1,14 4-1,-12-7-7,-10-3-49,-1 0-1,0 0 0,0 0 1,1 0-1,-1 0 1,0 0-1,0 0 0,1 0 1,-1 0-1,0 0 0,0 0 1,0 0-1,1 0 0,-1-1 1,0 1-1,0 0 0,1 0 1,-1 0-1,0 0 0,0 0 1,0-1-1,0 1 0,1 0 1,-1 0-1,0-2 76,0 1-1,0 0 1,1-1-1,-1 1 1,-1 0-1,1-1 1,0 1-1,0 0 1,0-1-1,-1 1 1,1 0 0,-1-3-1,-7-17 329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4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88 10442,'-4'-39'4048,"4"37"-3787,-1 0-1,0 0 1,0 0 0,0 0 0,0 0 0,-1 0-1,1 0 1,0 1 0,-1-1 0,0 0 0,1 1-1,-1-1 1,0 1 0,0-1 0,1 1 0,-1 0-1,0 0 1,0 0 0,-5-2 0,3 1 81,0 0-124,-1 0 1,0 0-1,1 1 0,-1-1 0,0 1 0,0 0 0,0 0 0,0 1 1,-7-1-1,9 1-156,0 1 1,0-1 0,0 1 0,0-1 0,0 1-1,0 0 1,0 0 0,0 0 0,0 1 0,0-1-1,1 1 1,-1-1 0,0 1 0,1 0-1,0 0 1,-5 4 0,-28 41 322,32-42-363,0 0-6,0 1 0,0 0 1,0-1-1,1 2 0,0-1 1,0 0-1,0 0 0,0 8 0,2-11-9,0 0 1,0 1-1,0-1 0,0 0 0,1 1 0,-1-1 0,1 0 0,0 1 0,0-1 0,0 0 0,0 0 0,1 0 0,-1 0 0,1 0 0,0 0 0,0 0 1,0-1-1,0 1 0,0-1 0,1 1 0,4 3 0,-3-3 3,0 0 1,0 0-1,0-1 1,0 0-1,1 1 1,-1-1-1,0-1 0,1 1 1,0-1-1,-1 0 1,1 0-1,0 0 1,0 0-1,6-1 0,2-1 19,-1-1-1,0-1 0,13-4 0,-19 5-3,-9 9 11,-7 4-44,-6 7-13,-28 41-1,40-51 54,0 0 1,0 1-1,0 0 0,1-1 1,1 1-1,0 0 0,0 0 0,0 1 1,1-1-1,1 0 0,0 1 0,0-1 1,0 0-1,4 14 0,-4-21 14,0 0-1,1 0 0,0 0 1,0 0-1,-1 0 0,1-1 1,0 1-1,0 0 0,1 0 1,-1-1-1,0 1 0,1-1 1,-1 1-1,1-1 0,2 3 1,-1-2 8,0 0-1,1-1 1,-1 1 0,0-1 0,0 0 0,1 0 0,-1 0 0,7 1 0,-1-2 12,0 1 0,-1-1 0,1-1 0,0 0 1,0 0-1,12-3 0,-12 1-233,0 0 0,0 0 0,-1 0-1,1-1 1,-1-1 0,0 1 0,0-1 0,7-6 0,-9 5-399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5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56 9946,'6'-5'543,"-4"4"-263,-1 0 0,0-1-1,1 1 1,-1 0 0,0 0 0,1 0-1,0 0 1,-1 0 0,1 1 0,0-1-1,-1 0 1,3 0 0,-3 1-204,-1 0 1,0 0-1,1 1 1,-1-1-1,0 0 1,0 0-1,1 0 1,-1 1-1,0-1 1,0 0-1,1 0 1,-1 1-1,0-1 1,0 0-1,0 1 1,0-1-1,0 0 1,1 0-1,-1 1 1,0-1-1,0 0 1,0 1-1,0-1 1,0 0-1,0 1 1,0 21 1741,-1-4-1069,0 0 0,1 0-1,1 0 1,1 0 0,5 24 0,-6-36-658,1-1 1,0 1 0,0 0 0,1-1 0,0 0-1,0 1 1,0-1 0,7 8 0,-7-9-53,0-1 0,1-1 0,-1 1 1,1 0-1,-1-1 0,1 0 0,0 1 1,0-2-1,0 1 0,0 0 0,0-1 1,0 0-1,8 2 0,-9-3-22,0 1 0,0-1 0,1 0 0,-1 0 0,4 0 0,-6 0-11,0-1 0,0 1 0,0 0 0,0 0 0,0-1 0,0 1-1,0-1 1,0 1 0,0-1 0,0 1 0,0-1 0,0 0 0,0 1 0,0-1 0,-1 0 0,1 0-1,0 0 1,0 0 0,0-1 0,3-5 16,-1 0 1,0-1-1,-1 1 0,2-10 1,1-1-64,23-77-438,-28 95 478,0 0 1,-1 0-1,1 0 1,0 0-1,0 0 1,0 0-1,0 0 0,0 0 1,0 0-1,0 0 1,0 0-1,0 0 1,0 0-1,0-1 0,0 1 1,0 0-1,0 0 1,0 0-1,0 0 1,0 0-1,0 0 0,0 0 1,0 0-1,1 0 1,-1 0-1,0 0 0,0 0 1,0 0-1,0 0 1,0 0-1,0 0 1,0-1-1,0 1 0,0 0 1,0 0-1,0 0 1,0 0-1,0 0 1,0 0-1,0 0 0,0 0 1,0 0-1,0 0 1,0 0-1,1 0 1,-1 0-1,0 0 0,0 0 1,0 0-1,0 0 1,0 0-1,0 0 1,0 0-1,0 0 0,0 0 1,0 0-1,0 0 1,0 0-1,0 0 0,0 0 1,1 0-1,0 6-6,1 13 29,-1 4 41,0-2 208,5 31 0,-5-45-139,1-1-1,0 1 0,0 0 1,0 0-1,1-1 1,0 0-1,1 1 1,5 7-1,-4-7 76,0-1-1,0 0 1,1 0-1,0-1 1,10 8-1,-14-11-173,-1-1-1,1 0 1,0 0-1,0 0 1,0 0 0,0 0-1,0-1 1,0 1-1,0 0 1,0-1-1,0 0 1,1 1-1,-1-1 1,0 0-1,0 0 1,0 0-1,0 0 1,1-1 0,-1 1-1,0 0 1,0-1-1,0 0 1,0 1-1,0-1 1,0 0-1,2-2 1,1 0-8,0-1 1,-1-1-1,0 1 1,0-1-1,0 1 0,0-1 1,-1 0-1,0-1 1,0 1-1,2-6 1,3-8 50,10-33 0,-10 22-31,7-42 1,-14 60-385,0-1-1,0 1 1,-1-1 0,-1 0-1,0 1 1,-3-15-1,4 25 173,-1 0 0,1 1-1,0-1 1,-1 0 0,0 1-1,1-1 1,-3-2 0,3 4 146,0 0 0,0 0 0,-1 0 0,1 0 0,0 0 0,0 0 0,0 0 0,-1 0 0,1 0 0,0 0 0,0 0 0,0 0 0,0 0 0,-1 0 0,1 0 0,0 0 0,0 0 0,0 0 0,-1 0 0,1 1 0,0-1 0,0 0 0,0 0 0,0 0 0,0 0 0,0 0 0,-1 1 0,1-1 0,0 0 0,0 0 0,0 0 0,0 0 0,0 0 0,0 1 0,0-1 0,0 0 0,0 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5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69 10970,'-7'-1'1379,"-4"-2"2173,-21-6 0,31 9-1689,4 2-966,10 4-136,-4-4-537,0-1-1,0 0 1,0 0-1,0-1 1,13-1-1,49-9 311,-40 4-347,349-42 294,-328 44-994,83 4 0,-134 1 416,0-1 1,1 0 0,-1 0 0,0 0-1,1 0 1,-1 1 0,0-1 0,1 1-1,-1-1 1,0 1 0,3 1 0,-4-1 34,1 0 1,0 0-1,-1 0 0,1-1 1,-1 2-1,1-1 1,-1 0-1,1 0 1,-1 0-1,0 0 0,1 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8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7266,'-9'8'4080,"9"-4"153,6 2-1808,6-4-761,4 0-183,9 0-705,2-2-256,4-2-264,5 2-80,0-2-96,1 2-8,-3 0 2384,2-2-1831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51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11835,'3'1'784,"1"-1"1,-1 1 0,1 0 0,-1 0 0,0 0 0,0 0 0,5 3 0,-5-2-473,-1 0 0,1-1 0,-1 1 0,0 0 0,0 0-1,0 1 1,3 3 0,-1 0-94,-1-1 0,-1 1 0,1 0 0,-1 0 0,0 0 0,0 0 0,1 12 0,3 22 450,-1 43 0,-6-65-503,-2-10-29,3-8-131,0 0 0,0 0 0,0 0 1,0 0-1,-1 1 0,1-1 0,0 0 0,0 0 0,0 0 0,0 0 1,0 0-1,0 0 0,-1 0 0,1 0 0,0 0 0,0 0 0,0 0 0,0 0 1,-1 0-1,1 1 0,0-1 0,0 0 0,0 0 0,0 0 0,0 0 0,-1 0 1,1-1-1,0 1 0,0 0 0,0 0 0,0 0 0,0 0 0,-1 0 0,1 0 1,0 0-1,0 0 0,-1-1 2,0 0 0,1 1 0,-1-1 0,0 0 0,1 0 0,-1 0 0,1 0 1,-1 0-1,1 0 0,0 0 0,-1 0 0,1 0 0,0 0 0,0 0 0,-1 0 0,1 0 0,0 0 0,0-1 0,0-3 6,-1-4-24,0 0 1,1-1 0,0 1 0,0-1 0,1 1 0,0 0 0,1 0 0,0 0 0,1 0 0,0 0 0,0 0 0,1 0 0,0 1 0,0 0 0,1 0 0,9-12 0,-12 17 5,0 0-1,1 1 1,-1 0 0,1-1 0,0 1 0,4-3-1,-6 5 8,1-1-1,-1 1 0,0-1 1,0 1-1,0-1 0,1 1 0,-1 0 1,0-1-1,1 1 0,-1 0 1,0 0-1,0 0 0,1 0 0,-1 0 1,0 0-1,1 0 0,-1 1 1,0-1-1,0 0 0,1 1 1,0 0-1,0 0 12,0 1 0,0-1 0,0 1 0,0 0 0,0-1 0,0 1 0,0 0 0,-1 0 0,1 0 0,-1 0 0,2 4 1,11 28 153,-10-24-115,-1-3-19,4 12 122,-1-1 0,7 34-1,-10-36-38,-2-14-85,0 1-1,-1 0 1,1-1 0,-1 1-1,1 0 1,-1-1-1,0 1 1,0 0-1,-1 0 1,1 2-1,-1-5-24,1 0-1,0 0 0,0 1 0,0-1 0,0 0 1,0 0-1,0 0 0,0 1 0,0-1 0,0 0 1,0 0-1,0 0 0,-1 0 0,1 0 1,0 1-1,0-1 0,0 0 0,0 0 0,0 0 1,-1 0-1,1 0 0,0 0 0,0 0 0,0 0 1,0 0-1,-1 0 0,1 1 0,0-1 0,0 0 1,0 0-1,0 0 0,-1 0 0,1 0 0,0 0 1,0 0-1,0 0 0,-1 0 0,1 0 0,0-1 1,0 1-1,0 0 0,0 0 0,-1 0 0,1 0 1,0 0-1,0 0 0,0 0 0,0 0 0,-1-1 1,1 1-1,-1 0 0,1-1 0,0 1 1,-1 0-1,1-1 0,-1 1 0,1-1 1,0 1-1,-1-1 0,1 1 0,0-1 1,-1 1-1,1-1 0,0 1 0,0-1 1,-1 0-1,2-6-73,0 0-1,1 0 1,-1 0 0,1 0-1,0 0 1,7-12 0,-7 13-21,39-82-928,-39 86 1014,-1 0 0,0 0 0,0 0 0,1 0 0,-1 0 0,1 0 0,0 0 1,0 0-1,-1 1 0,1-1 0,0 1 0,1-1 0,3-1 0,-5 3 24,1-1 0,-1 1 0,1 0 0,-1 0 0,1-1 0,-1 1 0,1 0-1,-1 1 1,1-1 0,-1 0 0,1 0 0,-1 1 0,1-1 0,-1 0 0,1 1 0,-1 0 0,0-1 0,1 1-1,-1 0 1,0 0 0,0-1 0,1 1 0,0 2 0,2 0 109,0 1 0,0 0 0,-1 0 0,1 1 0,-1-1 0,0 1 0,4 8 0,13 38 747,-11-24-500,-2-9-193,1 4 10,1 1 0,15 26 1,-23-48-273,0 0 1,-1 0 0,1 0 0,-1 0 0,1 0-1,0 0 1,0 0 0,0 0 0,0-1-1,-1 1 1,1 0 0,0 0 0,0-1 0,0 1-1,1-1 1,-1 1 0,0-1 0,2 1 0,9-4-459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3:5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12283,'58'51'6664,"-36"-33"-5956,24 26 0,-27-22-213,0 1-1,-1 0 1,-2 2-1,0 0 1,18 42-1,-14-25-213,-3 2 0,-1 0 0,-3 1 0,-1 1-1,-2 0 1,5 75 0,-13-64-91,-2 0 1,-12 81-1,-38 111 167,38-205-302,-17 64 25,19-79-73,0 1-1,-29 52 1,36-76-61,-1-1 1,1 0-1,-1 0 1,-1-1-1,1 1 0,-1-1 1,1 0-1,-1 0 1,0 0-1,-1-1 1,1 0-1,0 0 0,-1 0 1,0-1-1,0 0 1,-11 3-1,-16 3-25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289 147 7522,'0'-3'866,"-1"0"1,0-1 0,1 1-1,0 0 1,0-1 0,0-3 0,0 5-599,1-1 0,-1 1 1,0-1-1,-1 1 1,1-1-1,0 1 1,-1-1-1,1 1 1,-1-1-1,0 1 0,0 0 1,-1-3-1,-4-3 156,-1 0-1,0 0 0,0 0 1,0 1-1,-1 1 0,0-1 1,-1 1-1,-16-9 0,21 13-334,0 0-1,-1 0 0,1 1 0,-1-1 0,1 1 0,-1 0 0,1 0 0,-1 1 0,0-1 0,1 1 0,-1 0 0,1 0 0,-1 1 0,0-1 0,1 1 0,-1 0 0,-7 3 0,7-2-54,0 0-1,0 0 1,0 1-1,1-1 0,-1 1 1,0 0-1,1 0 1,0 1-1,0-1 0,0 1 1,0 0-1,1 0 0,0 1 1,0-1-1,-4 6 1,1 4 10,0 1 1,1-1-1,0 1 1,1 1 0,1-1-1,-3 25 1,4-7 23,1 1 0,5 35 0,0-31 16,16 65 0,21 36 80,6 29 81,-46-162-239,16 84 106,-17-82-586,0-7 446,-1-1 1,1 0-1,0 0 0,0 0 1,0 0-1,0 0 0,0 0 0,0 0 1,-1 0-1,1 1 0,0-1 1,0 0-1,0 0 0,0 0 1,0 0-1,-1 0 0,1 0 1,0 0-1,0 0 0,0 0 1,0 0-1,-1 0 0,1 0 0,0 0 1,0 0-1,0 0 0,0 0 1,0 0-1,-1 0 0,1-1 1,-13-9-2765,-5-7-103,-2-10 1258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3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 10698,'-1'-12'4369,"7"12"-2296,4 0-553,7 0-8,3 1-175,8-1-441,4 0-208,9 0-320,3-2-104,-1-2-144,2-2 112,-13 1-888,5 2-656,2 1 848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11290,'0'0'125,"0"1"1,0-1-1,0 0 0,0 0 0,0 0 0,0 0 0,0 0 0,0 0 0,0 0 0,0 0 0,0 1 0,0-1 0,0 0 0,1 0 0,-1 0 0,0 0 0,0 0 0,0 0 0,0 0 0,0 0 0,0 0 0,0 0 1,0 1-1,0-1 0,0 0 0,0 0 0,1 0 0,-1 0 0,0 0 0,0 0 0,0 0 0,0 0 0,0 0 0,0 0 0,0 0 0,1 0 0,-1 0 0,0 0 0,6-1 1385,7-5-624,-4 0-406,-1 1 1,0-2-1,0 1 1,11-13-1,24-32-99,-34 40-340,-1-1 0,11-21 0,-16 28-30,-1-1 1,0 1-1,0-1 0,0 0 0,-1 1 0,0-1 0,0 0 0,0 0 0,-1-6 1,0 10-8,0 0 1,0 0 0,0 0 0,0-1-1,0 1 1,-1 0 0,1 0-1,-1 0 1,0 0 0,0 1 0,1-1-1,-1 0 1,0 0 0,-1 0 0,1 1-1,0-1 1,0 0 0,-1 1-1,1-1 1,-1 1 0,1 0 0,-1-1-1,0 1 1,1 0 0,-1 0 0,0 0-1,0 0 1,0 0 0,0 1 0,0-1-1,0 0 1,0 1 0,0 0-1,0-1 1,0 1 0,0 0 0,0 0-1,0 0 1,0 0 0,0 1 0,-3 0-1,2-1 14,0 1 0,1 1 0,-1-1 0,0 0-1,1 1 1,-1-1 0,1 1 0,-1 0 0,1 0 0,0 0-1,0 0 1,0 0 0,0 0 0,0 1 0,0-1 0,1 1-1,-1-1 1,1 1 0,0-1 0,0 1 0,0 0-1,-1 4 1,-1 3 57,1 1-1,0-1 1,1 0 0,0 0-1,1 13 1,0-15-31,0 0 0,1 0 1,0 0-1,1 0 0,0 0 0,0 0 1,1 0-1,0 0 0,0-1 0,0 1 1,6 7-1,-4-8-2,-1-2 1,1 1-1,1 0 1,-1-1 0,1 0-1,-1 0 1,1-1-1,1 0 1,-1 0-1,1 0 1,-1 0 0,11 2-1,-8-2-169,0-1-1,0 0 1,1-1 0,-1 0 0,1-1-1,0 0 1,-1 0 0,1-1-1,0 0 1,-1-1 0,1 0-1,10-3 1,6-8-462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50 8386,'0'-7'1553,"0"4"-800,0 0 1,0 0-1,0 0 1,0 0-1,1-1 0,1-4 1,-2 7-580,1 0 0,-1 0 0,1 0 0,-1 0 1,1 1-1,0-1 0,-1 0 0,1 0 0,0 0 0,0 1 1,0-1-1,0 0 0,0 1 0,-1-1 0,1 0 0,0 1 1,0 0-1,0-1 0,0 1 0,1-1 0,-1 1 0,0 0 1,0 0-1,1 0 0,3-1-38,0 1 0,0 0 0,0 1 0,0-1 0,-1 1 0,1 0 1,0 0-1,0 1 0,-1-1 0,1 1 0,-1 0 0,1 0 0,-1 1 0,0-1 0,0 1 0,0 0 0,0 0 1,0 0-1,3 4 0,-6-5-123,0 0 1,1-1-1,-1 1 0,0 0 1,0 0-1,0-1 1,-1 1-1,1 0 0,0 0 1,-1 0-1,1 0 1,-1 0-1,1 0 1,-1 0-1,0 3 0,0-1 4,-1-1-1,1 0 1,-1 0-1,0 1 0,0-1 1,0 0-1,0 0 1,-3 5-1,-2 1 11,1-1 0,-1 0 0,-1 0 0,0-1 0,-10 10 0,-15 7 31,23-18-39,1 0-1,-1 1 1,-13 15 0,22-21-19,0-1 0,0 0-1,0 0 1,0 1-1,0-1 1,0 0 0,1 0-1,-1 0 1,0 1 0,0-1-1,0 0 1,0 0 0,1 0-1,-1 0 1,0 1 0,0-1-1,0 0 1,1 0-1,-1 0 1,0 0 0,0 0-1,1 0 1,-1 1 0,0-1-1,0 0 1,1 0 0,-1 0-1,0 0 1,1 0 0,7 1 17,1-1 1,-1 0 0,1 0-1,-1-1 1,0 0 0,1 0-1,7-3 1,14-1 30,5-2-127,-19 3 905,21-1-1,-18 4-53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82 10746,'-1'-5'868,"0"1"-1,0-1 1,0 1-1,-1 0 1,0 0-1,0 0 1,-4-7 0,4 8-675,0 0 0,-1 0 1,1 0-1,-1 0 0,0 1 1,0-1-1,0 1 0,0 0 1,0 0-1,-1 0 1,1 0-1,-1 1 0,1-1 1,-1 1-1,-3-1 0,-1 0-111,1 1 0,-1 0-1,0 1 1,1 0-1,-1 0 1,0 1-1,1-1 1,-1 2 0,1-1-1,-1 1 1,1 0-1,0 1 1,0 0-1,-12 6 1,7-3-65,1 2 0,0-1 0,0 1 0,0 1 0,1 0 0,1 0-1,-15 18 1,21-24-14,1 1 0,0-1 1,0 1-1,0 0 0,0 0 0,0 0 0,1 0 0,-1 0 0,1 0 0,0 0 0,1 0 0,-1 1 0,1-1 0,-1 5 0,2-6-2,-1-1 0,0 1 1,1 0-1,0 0 0,0 0 0,-1-1 0,2 1 1,-1 0-1,0-1 0,0 1 0,1-1 1,-1 1-1,1-1 0,0 0 0,0 0 0,0 0 1,0 0-1,0 0 0,0 0 0,1 0 0,-1-1 1,4 2-1,1 1-2,0-1 1,0 0-1,1-1 1,-1 0-1,1 0 1,13 1-1,51 1-2,-37-3 6,14 1 106,-65 15 78,6-8-166,0 0 0,1 1 0,0 0 0,-9 13 0,15-18-15,0 0-1,0 0 0,0 0 0,1 0 0,0 1 1,0-1-1,0 1 0,1-1 0,0 1 1,0 0-1,0 0 0,0 7 0,1-11 0,1 0 0,-1 0 0,0 0-1,1 1 1,-1-1 0,1 0 0,0-1 0,-1 1-1,1 0 1,0 0 0,0 0 0,0 0 0,1-1 0,-1 1-1,2 1 1,-1 0 4,1-1 1,0 0-1,-1 0 0,1 0 0,0 0 1,0-1-1,0 1 0,6 1 0,-2-1 10,0 0 1,0-1-1,0 1 0,0-2 0,0 1 0,0-1 0,0 0 0,11-2 0,-8 1 15,-1-2-1,1 1 0,-1-1 1,13-7-1,-1 1 35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6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 10586,'0'-1'262,"0"1"1,-1 0-1,1 0 0,-1-1 0,1 1 0,-1 0 0,1 0 1,-1-1-1,1 1 0,-1 0 0,1 0 0,-1 0 0,1 0 1,-1 0-1,1 0 0,-1 0 0,1 0 0,-1 0 0,1 0 1,-1 0-1,1 0 0,-1 0 0,1 0 0,-2 1 0,2 0-70,-1 0 0,0 0 0,1 0-1,-1 0 1,1 1 0,-1-1 0,1 0-1,0 0 1,-1 0 0,1 3-1,-3 11 119,1 1-1,1 0 0,0-1 0,1 1 1,0 0-1,2 0 0,0-1 0,6 24 1,-7-33-271,1 0 0,1 0 0,-1-1 0,1 1 0,0-1 1,0 1-1,0-1 0,1 0 0,0-1 0,0 1 0,0 0 1,1-1-1,5 4 0,-6-5-19,-1-1 0,1 0 0,0 0 0,0 0 0,0-1 0,0 1 0,0-1 0,0 0 0,0 0 1,0 0-1,0-1 0,1 0 0,-1 1 0,0-1 0,0-1 0,1 1 0,-1-1 0,0 1 0,0-1 0,4-2 0,-1 0-7,0 1-1,-1-2 1,1 1-1,-1-1 1,0 0-1,0 0 1,-1-1-1,1 0 0,7-9 1,-1 1-3,-1-1 0,16-27 0,-23 33-5,0 0 1,4-13-1,-5 14 2,-2 4 4,0 4-4,-1 9-1,-2 20-4,1-20 12,1 0 0,-1 0-1,2 0 1,0-1 0,0 1-1,0 0 1,6 17 0,-5-22 27,-1 0 1,1-1 0,0 1-1,1-1 1,-1 1 0,1-1-1,0 0 1,0 0-1,0 0 1,0-1 0,0 1-1,1-1 1,0 0 0,0 0-1,0 0 1,0 0 0,9 4-1,-10-6-3,1 0 0,-1 0 0,0 0 0,1-1 0,-1 1-1,1-1 1,-1 0 0,1 0 0,-1 0 0,1 0 0,-1 0 0,1-1 0,-1 0 0,1 0-1,-1 0 1,1 0 0,-1 0 0,0-1 0,0 1 0,0-1 0,0 0 0,0 0 0,0 0-1,0 0 1,3-5 0,1 0 6,0-1 0,0 0-1,-1-1 1,0 0 0,0 0 0,-1 0-1,6-14 1,-6 8-11,0 0 1,-1 0-1,0 0 0,2-23 0,-5 26-36,0 0 0,-1 0 0,0 0 0,-1 0-1,0 0 1,-5-17 0,5 26-71,0 0-1,0 0 1,0 0-1,0 0 0,-1 0 1,-1-3-1,3 6 6,-1-1-1,1 1 0,-1-1 1,1 1-1,0-1 0,-1 1 1,1 0-1,-1-1 0,1 1 1,-1-1-1,1 1 0,-1 0 1,0 0-1,1-1 0,-1 1 1,1 0-1,-1 0 0,0 0 1,1-1-1,-1 1 0,1 0 1,-1 0-1,0 0 0,1 0 1,-1 0-1,0 0 0,1 0 1,-1 1-1,0-1 0,1 0 0,-1 0 1,1 0-1,-1 1 0,1-1 1,-1 0-1,0 0 0,1 1 1,-1-1-1,0 1 0,0 1-228,-1-1 0,0 1 0,1-1 0,0 1 0,-1 0 0,1 0 0,0 0 0,0-1 0,-1 4 0,-9 27-1489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13635,'6'4'4721,"20"3"-4193,15-2-160,16-2 320,12 2 8,20-5 1,6 3-57,26-6-256,7-2-88,2-3-128,-2-3-40,-23 9-56,-12-2-16,-21 8 24,-7 2-80,-21 5-800,-10 1-288,-28 5 567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11522,'4'3'743,"0"0"1,0 0-1,-1 1 0,0 0 0,0-1 0,0 1 0,3 5 0,-2-2-152,-1 1 1,1-1-1,3 14 0,-2 1-115,0 1 0,0 23 0,-4-38-161,2 20 215,-2 47-1,-1-73-497,-1 1 0,1 0 0,-1-1 1,0 1-1,1 0 0,-3 3 0,3-5-25,0-1 0,-1 0 0,1 1 0,0-1 0,0 0 0,-1 1 0,1-1 0,0 0 0,0 1 0,-1-1 0,1 0 0,0 0 0,-1 1 0,1-1 0,0 0 0,-1 0 0,1 0 0,-1 1-1,0-1 1,1 0 0,0 0-1,-1 0 0,1 0 0,-1-1 0,1 1 0,-1 0 0,1 0 0,0 0 0,-1-1 0,1 1 0,-1 0 0,1 0 0,0-1 1,-1 1-1,1 0 0,0-1 0,0 1 0,-1 0 0,1-1 0,0 1 0,0-1 0,-1 0 0,-1-1-7,1-1-1,-1 0 0,1 0 1,0 0-1,-1 0 1,1 0-1,1 0 1,-1-1-1,0 1 0,1 0 1,0 0-1,0-1 1,0 1-1,0 0 0,1-6 1,0 5-8,0-1 0,1 1 1,-1 0-1,1-1 0,0 1 1,1 0-1,-1 0 0,1 0 1,-1 1-1,5-5 0,0 1-1,0 0-1,1 0 0,0 1 1,0 0-1,0 1 1,1 0-1,0 0 1,0 1-1,17-6 1,-15 6 11,0 2 1,1-1 0,-1 2 0,1-1 0,-1 2-1,1-1 1,17 3 0,-24-1 10,0-1 1,-1 2-1,1-1 0,0 0 1,-1 1-1,1 0 0,-1 0 1,8 5-1,-9-5 10,0 0-1,-1 1 1,1-1-1,-1 1 1,0-1 0,0 1-1,0-1 1,0 1-1,0 0 1,-1 0 0,1 0-1,-1 0 1,0 0-1,1 4 1,0 3 102,0-1-1,-1 1 1,-1 15-1,0-17-63,0-1-1,1 1 0,-1 0 0,1-1 0,5 15 1,-6-22-62,1 0 0,-1-1 0,1 1 0,-1-1 0,1 1 0,-1-1 0,1 1 0,-1-1 0,1 1 0,-1-1 0,1 1 0,-1-1 0,0 1 1,0-1-1,1 0 0,-1 1 0,0-2 0,11-18-53,-11 18 48,5-7-16,0 1-1,1-1 1,-1 1-1,2 0 1,-1 1-1,1-1 1,9-7-1,-13 13 26,-1 0 0,1 0-1,0 0 1,0 0 0,0 1-1,0-1 1,0 1 0,0 0-1,0 0 1,0 0-1,1 0 1,-1 0 0,6 0-1,-7 1 19,1 0-1,-1 0 1,0 0 0,0 1-1,0-1 1,0 1-1,0-1 1,0 1-1,0 0 1,0-1-1,0 1 1,0 0-1,0 0 1,0 1-1,-1-1 1,1 0-1,0 0 1,-1 1-1,1-1 1,-1 1-1,0 0 1,3 2 0,-2 0 39,1 1 1,-1-1 0,0 1-1,-1 0 1,1 0 0,-1-1-1,1 1 1,-1 0 0,-1 0-1,1 0 1,-1 0-1,0 0 1,0 0 0,0 0-1,-1 1 1,-1 4 0,-3 7-95,0 0 1,-1 0-1,-10 20 1,-3 5-1549,15-29 912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7490,'0'0'134,"0"0"1,0-1-1,0 1 1,0 0-1,0 0 1,0 0 0,0 0-1,0 0 1,-1 0-1,1-1 1,0 1-1,0 0 1,0 0 0,0 0-1,0 0 1,0 0-1,0-1 1,0 1-1,0 0 1,0 0-1,0 0 1,0 0 0,0 0-1,0-1 1,0 1-1,0 0 1,1 0-1,-1 0 1,0 0 0,0 0-1,0 0 1,0-1-1,0 1 1,0 0-1,0 0 1,0 0 0,0 0-1,0 0 1,1 0-1,-1 0 1,0 0-1,0 0 1,0-1 0,0 1-1,0 0 1,0 0-1,1 0 1,-1 0-1,0 0 1,0 0-1,0 0 1,0 0 0,0 0-1,1 0 1,-1 0-1,0 0 1,0 0-1,0 0 1,0 0 0,0 0-1,1 0 1,-1 0 1529,0 0-410,6 27 495,9 139-242,-11-75-1021,9 112 26,-13-203-523,1 4-189,-1 0 0,1 1-1,0-1 1,0 0 0,0 0 0,3 7 0,-1-12 498,6-8-320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14 7826,'0'-1'234,"0"1"0,0-1 0,0 0 0,0 0 0,0 1 0,0-1 0,-1 0 0,1 0 0,0 1 0,0-1 0,-1 0 0,1 1 0,0-1 0,-1 0 0,1 1 0,-1-2 0,1 2-156,-1 0 0,1 0 1,-1 0-1,0 0 0,1 0 1,-1-1-1,1 1 1,-1 0-1,1 0 0,-1 1 1,1-1-1,-1 0 1,1 0-1,-1 0 0,1 0 1,-1 0-1,1 0 0,-1 1 1,1-1-1,-1 0 1,1 0-1,-1 1 0,1-1 1,0 0-1,-1 1 0,1-1 1,-1 1-1,1-1 1,-1 1-1,-5 5 159,0 0 0,1 1 1,0-1-1,0 1 0,0 0 0,1 1 0,0-1 1,-4 11-1,0 2 25,1 0 0,-6 29 0,4 3-10,2 0 1,0 62-1,9 110 58,45 347-37,-33-477-3,44 159 0,-46-215-186,23 50 0,-26-69 35,1 0 0,1 0 0,1-1 0,16 18 0,-21-28 356,0-1 1,1 1 0,0-2-1,16 12 1,45 18 776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7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 11859,'-1'-3'448,"0"0"1,0 0 0,1 0 0,-1 0 0,1 0 0,0 1 0,0-1 0,0 0 0,0-5 0,1 6-339,-1 1 1,1-1 0,-1 0-1,1 1 1,-1-1 0,1 1 0,0-1-1,0 1 1,0 0 0,0-1-1,0 1 1,0 0 0,0 0-1,1 0 1,-1-1 0,0 1-1,1 1 1,2-3 0,-3 3-45,0-1 0,0 1 0,0-1 0,0 1 0,0 0 0,0-1 0,1 1 0,-1 0 0,0 0 0,0 0 0,0 0 0,1 0 0,-1 0 0,0 0 0,0 0 0,0 1 0,2-1 0,-1 1 46,1 0 0,-1 0 0,0 1-1,1-1 1,-1 0 0,0 1 0,3 3 0,7 7 244,-2 0-1,1 2 1,-2-1 0,15 28 0,7 16 73,-3 2 1,-2 2-1,25 89 1,-28-63-193,22 176 0,-37-184-102,-5 0 0,-10 139-1,0-161-39,-1 0-1,-4-1 0,-2 0 0,-32 82 0,39-120-122,-1 0 1,0 0-1,-2-1 0,0 0 0,-23 29 0,30-42-163,-1-1 0,1 0 0,0-1 0,-7 5 0,9-6 109,0-1-1,0 1 1,0-1-1,0 0 1,0 1-1,0-1 1,0 0-1,0 0 0,0 0 1,0 1-1,-1-1 1,1 0 28,1 0 1,-1-1-1,1 1 0,0 0 1,-1 0-1,1 0 1,-1 0-1,1-1 0,0 1 1,-1 0-1,1 0 1,0-1-1,-1 1 0,1 0 1,0 0-1,-1-1 1,1 1-1,0 0 0,-1-1 1,1 1-1,0-1 1,0 1-1,0 0 0,-1-1 1,1 1-1,0-1 1,-2-16-804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8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13451,'-9'4'5932,"-4"5"-4541,2-2-915,-131 87 1480,129-84-1810,10-8-107,0 0 1,0 0 0,0 0 0,0 1-1,1-1 1,-1 1 0,1 0-1,0 0 1,-2 3 0,3-5-22,1 0 0,-1 1 0,1-1 1,0 0-1,-1 0 0,1 0 0,0 1 0,0-1 1,0 0-1,0 0 0,0 1 0,0-1 0,0 0 1,1 0-1,-1 0 0,0 1 0,1-1 0,-1 0 0,1 0 1,-1 0-1,1 0 0,-1 0 0,1 0 0,0 0 1,0 0-1,-1 0 0,1 0 0,0 0 0,1 1 1,5 4 92,1 0 1,-1 0 0,1-1 0,0 0 0,1 0 0,-1-1 0,16 5 0,0 0 145,43 7-1,74 9-443,-140-25 197,-1 0 33,1 0 1,-1 0-1,1 0 1,-1 0-1,1 0 1,-1 0 0,1 0-1,-1 0 1,1 1-1,-1-1 1,1 0-1,-1 0 1,1 0-1,-1 1 1,0-1-1,1 0 1,-1 1-1,1-1 1,-1 0-1,0 1 1,1-1-1,-1 1 1,0 0-11,-1 0-1,1 0 1,0 1-1,-1-1 1,0 0 0,1 0-1,-1 0 1,0 0 0,0 0-1,0 1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4 473 11354,'-4'13'4793,"11"-6"-2160,4-2-689,9-2-311,1-3-169,6 0-672,0-3-200,5-1-296,2 0 49,-5-2-770,0-1-1831</inkml:trace>
  <inkml:trace contextRef="#ctx0" brushRef="#br0" timeOffset="1">1034 14 13059,'-20'-13'5257,"8"13"-3609,-10 4-175,-1 14-401,-2 12-304,-1 11-272,4 13-120,6 10-216,12 4-40,7 0-32,7-4-24,14-10-40,-1-2 0,7-12-72,9-11-288,4-14-848,6-11 624,4-23 88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12883,'0'9'5433,"3"4"-3217,-2 11-951,2 8-1,0 7-536,1 1-192,2 1-224,5-4-96,1-5-120,0-4 24,0-11-464,-2-3-536,1-13-2649,-3-6 2305</inkml:trace>
  <inkml:trace contextRef="#ctx0" brushRef="#br0" timeOffset="1">108 128 10986,'16'-1'4689,"7"5"-2112,2 1-713,3-1-79,2-4-289,4-4-616,-2-1-208,4 0-384,-3 1-96,-7 0-376,0 0-472,-8-3 72,-2 3 200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9866,'-1'5'4937,"1"7"-1640,0 15-1505,3-2-127,-2 12-729,6 2-320,-1 1-296,2-2-120,6-6-128,-5-5 56,13-11-800,-3-8-352,9-11 616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0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5 13827,'-6'-2'2198,"-1"1"1,-11-1-1,2 3-1414,0 0 0,-26 4 0,34-3-631,0-1-1,0 2 1,-1-1-1,1 1 1,1 0-1,-1 0 1,0 1-1,-7 5 1,12-7-132,1 0 0,-1 0 1,1 1-1,-1-1 0,1 0 1,0 1-1,0 0 0,0-1 1,0 1-1,1 0 0,-1 0 1,1 0-1,-1 0 0,1 0 1,0 0-1,0 1 0,1-1 1,-1 0-1,1 0 0,-1 1 1,1-1-1,0 0 0,1 5 1,-1-6-21,0 1 0,1 0-1,-1 0 1,1 0 0,0 0 0,0-1 0,0 1 0,1 0 0,-1-1 0,0 1 0,1-1 0,0 1 0,-1-1 0,4 3 0,-2-2-7,0-1 1,0 1-1,0-1 0,1 0 1,-1 0-1,1 0 0,0 0 1,-1-1-1,6 2 0,1 0-68,0-1-1,0-1 0,0 0 0,0 0 1,0-1-1,0 0 0,15-2 0,-13 0-100,-1 0-1,0-1 1,1 0-1,16-8 1,-22 8 109,-6 3 59,-12 7 73,-6 6 36,1 1-1,-26 28 1,39-38-61,0 0 0,1 1 0,0-1 1,0 1-1,0 0 0,0-1 0,1 1 1,-1 0-1,1 1 0,1-1 0,-1 0 1,1 0-1,0 1 0,0-1 0,1 1 1,-1-1-1,1 7 0,1-10-28,-1 1-1,1-1 0,-1 0 1,1 0-1,0 0 0,0 1 1,0-1-1,0 0 0,0 0 1,0 0-1,0 0 0,1-1 1,-1 1-1,3 2 0,0-1-2,-1 0 1,0-1-1,1 0 0,-1 0 0,1 0 0,0 0 0,6 2 0,2-1 3,0 0 0,1-1 1,-1-1-1,19 1 0,-13-2-69,1-1 0,-1-1 0,35-7 0,54-23 1382,-66 19-703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13939,'-1'-1'787,"-4"-11"3449,5 13-4190,0-1 0,0 0 0,0 0 0,0 0 0,0 0 0,0 0-1,1 0 1,-1 0 0,0 0 0,0 0 0,0 0 0,0 0 0,0 0 0,0 0 0,1 0 0,-1 0 0,0 0 0,0 0 0,0 0 0,0 0-1,0 0 1,1 0 0,-1 0 0,0 0 0,0 0 0,0 0 0,0 0 0,0 0 0,0 0 0,1 0 0,-1 0 0,0 0 0,0 0-1,0 0 1,0 0 0,0-1 0,0 1 0,0 0 0,0 0 0,0 0 0,1 0 0,-1 0 0,0 0 0,0 0 0,0-1 0,0 1 0,0 0-1,0 0 1,0 0 0,0 0 0,0 0 0,0-1 0,0 1 0,0 0 0,0 0 0,0 0 0,0 0 0,0 0 0,0 0 0,0-1-1,0 1 1,0 0 0,3 2 132,-1 0-1,1 0 0,0 0 0,-1 0 0,0 0 1,1 1-1,-1-1 0,3 5 0,3 3 158,28 36 154,-2 0 0,-3 2 1,-1 2-1,26 61 0,-47-92-456,-2 0 0,0 1-1,-1 0 1,-1 1 0,3 20 0,-6-27-22,-2-1 1,1 0 0,-2 1-1,1-1 1,-2 0 0,0 0-1,-1 0 1,-7 24-1,6-26-278,0-1 0,-1 1 0,0-1 0,-10 14 0,14-22 29,0-1-1,-1 1 1,1-1 0,-1 1-1,1-1 1,-4 2-1,5-3 142,-1 1 0,1-1 0,-1 0 0,1 0 0,0 0 0,-1 1 0,1-1 0,-1 0-1,1 0 1,-1 0 0,1 0 0,-1 0 0,1 0 0,-1 0 0,1 0 0,-1 0 0,1 0 0,-1 0 0,1 0-1,-1 0 1,1 0 0,-1 0 0,1-1 0,-1 1 0,1 0 0,-1 0 0,0-1 0,0 0-45,1 0-1,-1 0 1,0 0 0,0-1 0,1 1 0,-1 0 0,1 0-1,-1-1 1,1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0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12779,'2'19'5473,"0"-5"-4129,-1-1 1,-1 1-1,-1 20 0,-4-2-525,2-15-374,-2 26-1,5-25-309,1-1 0,0 0-1,1 0 1,1 0 0,5 17-1,-5-24-82,1 0-1,0 0 0,0-1 0,0 1 1,2-1-1,-1 0 0,1 0 0,0-1 0,12 13 1,-14-17-35,0 0 1,1-1 0,-1 0 0,1 0-1,-1 0 1,1 0 0,0-1 0,0 0-1,0 0 1,0 0 0,0-1 0,10 2-1,-12-3-11,1 1 0,0-1-1,-1 0 1,1 0-1,0-1 1,-1 1 0,1-1-1,-1 0 1,1 0-1,-1 0 1,1-1 0,-1 1-1,1-1 1,-1 1-1,0-1 1,0 0 0,0 0-1,0-1 1,5-4-1,1-5-43,0 0-1,-1 0 0,0-1 1,-1 0-1,-1-1 0,0 1 1,6-22-1,-7 12-89,-5 17 70,-4 10 19,0 7 60,0 0 1,0 0 0,1 0-1,0 0 1,1 0 0,1 1-1,0-1 1,0 1-1,1-1 1,0 1 0,1-1-1,2 12 1,-1-18 32,-1 0 0,1 0 0,0-1-1,0 1 1,0-1 0,1 1 0,-1-1 0,1 0 0,0 0-1,1 0 1,-1 0 0,1 0 0,-1-1 0,1 0 0,0 1-1,0-1 1,1-1 0,-1 1 0,0-1 0,1 0 0,0 0-1,-1 0 1,1 0 0,0-1 0,0 0 0,0 0 0,0 0-1,0-1 1,0 1 0,0-1 0,0 0 0,0-1 0,1 1-1,-1-1 1,0 0 0,-1-1 0,10-2 0,-6-1-26,-1 1 0,1-1 0,-1 0 1,0-1-1,0 1 0,-1-1 0,1-1 0,-1 1 0,-1-1 1,1 0-1,5-11 0,-3 3-7,1-1-1,-2 0 1,-1 0 0,9-31-1,-6 1-524,6-81 0,-14 123 449,1-31-1981,-1-40-1,-1 75 2020,0-1 0,0 1-1,0 0 1,0 0-1,0 0 1,0 0 0,0 0-1,0 0 1,0 0 0,0-1-1,0 1 1,0 0-1,0 0 1,0 0 0,0 0-1,0 0 1,0 0-1,0 0 1,0 0 0,0-1-1,0 1 1,0 0-1,0 0 1,0 0 0,0 0-1,0 0 1,0 0-1,0 0 1,0 0 0,-1 0-1,1 0 1,0-1-1,0 1 1,0 0 0,0 0-1,0 0 1,0 0-1,0 0 1,0 0 0,0 0-1,-1 0 1,1 0-1,0 0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1066 4457,'3'-6'2569,"5"-16"47,5-6-760,14-13-135,2-12 31,26-19-143,10-14-65,26-17-256,14-12-224,6-5-415,6 3-201,-5 4-336,-9 9-440,-18 19 240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0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12139,'-6'2'2081,"-5"2"857,9-2-1169,6-1 506,141 15-1614,12-4-438,216-11 0,-134-5-637,-222 3-482,-16 0-2710,-17-2 1776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1 640 11883,'19'-8'4112,"18"-24"-3647,12-7-273,24-22 8,10-14-40,23-19-104,7-10 64,2-10 2344,8 2-1832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3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18 8074,'-33'-3'4201,"7"3"-321,10 0-1879,18 2-505,10 3-104,23-4-559,5-1-145,10-5-296,10-3-168,8 1-160,1 5 48,-2 2-808,-9 0-552,-16 5 775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3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1 434 9162,'5'-5'4057,"16"8"-1785,5-1-391,15 1-337,6-3-368,2 0-632,4-3-192,-1 1-215,-2 0-9,-8-2-785,-6 2-591,-18 0 776</inkml:trace>
  <inkml:trace contextRef="#ctx0" brushRef="#br0" timeOffset="1">218 0 11795,'10'13'2727,"22"18"1,15 6-679,55 24-1290,-75-46 31,-10-5-474,0 0-1,0 1 0,-1 1 0,21 19 1,-33-26-258,0-1 1,0 1 0,0 0 0,0 0 0,-1 0 0,0 0-1,0 1 1,0-1 0,-1 1 0,1 0 0,-1 0 0,-1 0-1,1 0 1,-1 0 0,0 0 0,-1 0 0,1 0 0,-2 9-1,0-5-30,0 0-1,-1 0 0,0-1 0,-1 1 1,0-1-1,0 1 0,-1-1 0,-1 0 1,1-1-1,-1 1 0,-1-1 0,0 0 1,-9 11-1,4-8-49,-1 1-1,-1-2 1,-26 19 0,30-24-358,0 0 0,0-1 0,0 0-1,0 0 1,0-1 0,-1 0 0,-16 2 0,8-5-410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256 244 6273,'24'-4'1678,"41"-14"0,-64 18-1544,0-1 1,1 1-1,-1-1 1,0 0-1,0 1 1,0-1-1,0 0 0,0 0 1,0 0-1,0 0 1,0 0-1,0 0 1,0 0-1,0 0 1,-1 0-1,1 0 1,0 0-1,-1-1 1,1 1-1,0-3 1,-1 2 175,0-1 1,1 0-1,-1 0 0,0 1 1,-1-1-1,0-5 1,0 4 34,0-4 41,-1 1-1,0 0 1,-1 0 0,0 0-1,0 0 1,-1 0 0,1 1-1,-1-1 1,-1 1-1,1 0 1,-1 0 0,-7-6-1,2 2-52,-1 1 0,0 0-1,0 1 1,-1 0 0,-21-11 0,27 16-242,0 1 1,0 0-1,-1 0 1,1 0 0,0 1-1,-1 0 1,1 0-1,-1 0 1,-10 1-1,12 0-53,0 1 0,0 0 0,1 0-1,-1 0 1,1 0 0,-1 1-1,1 0 1,-1 0 0,1 0 0,0 0-1,0 1 1,0-1 0,0 1 0,-4 5-1,0 1-7,0-1 0,1 2 0,1-1 0,0 1 0,0 0 0,1 0 0,0 1 0,0-1 0,1 1 0,1 0 0,-4 21 0,2-1 8,2-1-1,1 1 0,3 39 1,24 169 125,18-3 28,-41-229-184,20 137 23,-22-122-648,0-22 586,0 1 0,0-1 0,0 0-1,0 1 1,0-1 0,0 0 0,0 0 0,0 1 0,0-1 0,0 0-1,0 1 1,0-1 0,-1 0 0,1 0 0,0 1 0,0-1 0,0 0-1,0 1 1,-1-1 0,1 0 0,0 0 0,0 0 0,0 1-1,-1-1 1,1 0 0,0 0 0,-1 1 0,-6-7-520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11899,'23'-6'5273,"-2"-3"-2913,15 5-751,9 1-137,7 1-720,10 4-264,-3 1-272,0 0 64,-8 1-896,-2 1-408,-8 6 640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12451,'7'1'935,"0"-1"0,-1 0 0,1 0 1,0 0-1,0-1 0,-1 0 0,10-2 1,-7 0-579,1-1 1,-2 1-1,1-2 1,14-8 0,-2-1-37,29-25 1,-41 32-291,-1-1 0,0 0 1,0-1-1,-1 0 0,11-18 0,-17 25-22,0-1 0,1 1-1,-1-1 1,-1 1-1,1-1 1,0 1-1,-1-1 1,1 1-1,-1-1 1,0 0 0,0 1-1,0-1 1,0 1-1,0-1 1,0 0-1,-1 1 1,0-1-1,0-2 1,0 3 3,0 0 1,0 0-1,0 0 0,0 1 0,-1-1 1,1 0-1,0 1 0,-1-1 0,1 0 1,-1 1-1,0 0 0,1-1 0,-1 1 1,0 0-1,0 0 0,0 0 0,0 0 1,0 0-1,0 1 0,0-1 0,-3 0 1,1 0 44,0 1 1,0 0 0,0 0 0,0 0-1,0 0 1,0 0 0,0 1 0,0 0-1,0 0 1,0 0 0,1 0 0,-1 1 0,0-1-1,1 1 1,-1 0 0,1 0 0,-4 3-1,3-2 15,0 0 0,1 1-1,0-1 1,-1 1-1,1-1 1,0 1 0,1 0-1,-1 0 1,1 0-1,0 0 1,0 1 0,0-1-1,0 1 1,-1 5-1,2-3-7,0 1-1,0 0 0,1 0 0,0-1 0,0 1 0,1 0 1,0 0-1,0-1 0,1 1 0,0 0 0,0-1 1,1 0-1,0 0 0,0 0 0,8 13 0,-7-15-22,0 0-1,0 0 0,0 0 1,1 0-1,0-1 1,0 0-1,0 0 1,0 0-1,1-1 0,-1 0 1,1 0-1,0 0 1,0 0-1,0-1 0,9 2 1,-5-1-109,1-1 0,0-1-1,-1 1 1,1-2 0,0 1 0,-1-2 0,1 1 0,17-4 0,-23 3-182,0-1 0,0 1 1,0-1-1,6-3 0,15-14-510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61 7930,'6'-3'1328,"1"1"0,0-1 0,11-6 0,-17 8-1082,0 1-1,1-1 0,-1 0 0,0 1 1,0-1-1,0 0 0,0 0 1,0 0-1,-1 0 0,1 0 0,0 0 1,0 0-1,-1 0 0,1 0 0,0 0 1,-1 0-1,1 0 0,-1 0 1,1-1-1,-1 1 0,0 0 0,0 0 1,1-1-1,-1 1 0,0 0 0,0 0 1,0-1-1,0 1 0,-1 0 1,1-3-1,-1 4-133,1-1 0,0 1-1,0-1 1,-1 0 0,1 1 0,-1-1 0,1 1 0,-1 0 0,1-1 0,-1 1-1,1-1 1,-1 1 0,1-1 0,-1 1 0,1 0 0,-1 0 0,1-1-1,-1 1 1,0 0 0,1 0 0,-1 0 0,0-1 0,1 1 0,-1 0 0,0 0-1,1 0 1,-2 0 0,-16 3 639,-4 4-514,0 2-1,0 0 1,-25 15 0,14-7-166,22-11-55,2-2-10,0 0-1,0 1 1,0 0 0,-14 12 0,22-16-6,0 0-1,-1 0 1,1 1 0,0-1 0,0 0 0,0 0-1,0 1 1,0-1 0,1 0 0,-1 1 0,0-1-1,0 1 1,1-1 0,-1 1 0,1-1 0,0 1-1,-1 0 1,1-1 0,0 1 0,0-1 0,0 1-1,0 0 1,0-1 0,0 1 0,1 0 0,-1-1-1,0 1 1,1-1 0,-1 1 0,1-1 0,0 1-1,0-1 1,-1 1 0,1-1 0,0 0 0,0 1-1,2 1 1,2 2 7,0 0 0,0 0 1,1-1-1,-1 0 0,1 0 0,0 0 0,11 5 0,47 16 64,-61-24-68,68 20 135,-62-19-505,-1 0 0,1-1 0,0 0-1,0 0 1,0-1 0,9-1-1,-7-3-2711,-7-4 1296</inkml:trace>
  <inkml:trace contextRef="#ctx0" brushRef="#br0" timeOffset="1">16 377 12411,'18'7'5001,"8"1"-3033,2-4-47,4 2-209,3 2-368,-6-5-680,-1-2-256,-5-1-544,-2 3-616,7 1 512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1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1280 4913,'-3'-9'6680,"1"8"-2818,2 9-1089,0-7-2727,1 4 144,0 1 1,1-1-1,-1 1 0,1-1 1,3 6-1,62 122 1645,-46-91-1262,31 47 0,-37-67-495,1-1 1,1-1-1,32 31 0,-40-43-25,19 13 1,-25-19-30,-1-1 1,1 1-1,0-1 1,0 1 0,0-1-1,0 0 1,0 0-1,0-1 1,0 1-1,0 0 1,7-1 0,-10 0-18,1 0 0,-1 0 0,1 0 0,-1 0 0,1 0 0,-1-1 0,1 1 1,-1 0-1,1 0 0,-1 0 0,0-1 0,1 1 0,-1 0 0,1-1 0,-1 1 0,0 0 1,1-1-1,-1 1 0,0 0 0,0-1 0,1 1 0,-1-1 0,0 1 0,0 0 0,1-1 1,-1 1-1,0-1 0,0 1 0,0-1 0,0 1 0,0-1 0,0 1 0,0-1 1,0 1-1,0-1 0,0 0 0,-3-24 145,2 23-143,-8-39 83,-12-67-524,6-55-1332,7 66 434,-38-344-3155,-16 0 3479,50 368 1033,-29-135 604,38 197-347,-1-1 0,-8-17 1,10 25-147,-1-1 1,0 1 0,0-1-1,0 1 1,0 0-1,-1 0 1,1 0-1,-6-3 1,-6 1 84,15 6-224,0-1 0,-1 1 0,1 0 1,0 0-1,0 0 0,-1 0 0,1 0 0,0 0 0,-1 0 0,1 0 1,0 0-1,-1 0 0,1 0 0,0 0 0,-1 0 0,1 0 0,0 0 0,-1 0 1,1 0-1,0 0 0,0 0 0,-1 0 0,1 0 0,0 1 0,-1-1 1,1 0-1,0 0 0,0 0 0,-1 1 0,1-1 0,0 0 0,0 0 1,0 1-1,-1-1 0,1 0 0,0 0 0,0 1 0,0-1 0,0 0 0,0 0 1,-1 1-1,15-2-21,-13 1 22,4 0-355,-3 0 1881,-4-5 409,8 2-1687,17-3-167,1 1-1,0 1 1,0 1-1,0 1 1,31 2-1,128 13 105,-168-11-168,456 21 429,0-32 247,-322 4-414,328-10 822,-3 14-105,-411 2-936,0 4 0,76 15 0,-133-19-426,-7-2-702,-10-1-1120,-11-1 1218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3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26 9074,'0'-1'322,"0"0"0,0-1 1,0 1-1,0 0 0,0-1 0,-1 1 1,1 0-1,0 0 0,-1 0 0,1-1 1,-1 1-1,1 0 0,-1 0 1,-1-2-1,2 3-232,-1-1 0,0 1 0,1-1 0,-1 1 0,0-1 0,1 1 0,-1 0 0,0-1 0,0 1 0,0 0 0,1-1 0,-1 1 0,0 0 0,0 0 0,0 0 0,0 0 0,1 0 0,-1 0 0,0 0-1,0 0 1,0 0 0,0 0 0,0 1 0,-4 0 76,0 0 0,1 1 0,-1-1 0,1 1 0,-1 0 0,1 1 0,0-1 0,0 1 0,0-1 0,0 1 0,0 0 0,1 1 0,-5 4 0,4-3-37,0 1 0,0-1 0,1 1 0,0 0-1,0 1 1,0-1 0,1 0 0,-3 11 0,2-1-15,0 0 0,2 1 0,0-1 0,1 1 0,0-1 0,1 1 0,4 16 0,-2-16-49,1 0 1,0 0-1,10 24 0,-11-34-103,0-1-1,0 1 1,1-1-1,0 1 1,0-1-1,1 0 0,0-1 1,0 1-1,0-1 1,12 9-1,-14-12-61,0 0 0,0 0 0,1 0 0,-1-1 0,0 1 0,6 0 0,-6-1 41,0-1 0,0 0 1,0 0-1,0 0 0,0 0 0,5-1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8306,'-6'6'4377,"9"6"-384,-3 11-2705,-3 5-24,3 9-288,0 2-216,0 2-383,6-4-113,2-7-160,4-8-32,1-7-384,-1-5-465,-10-6 2922,2-1-1905</inkml:trace>
  <inkml:trace contextRef="#ctx0" brushRef="#br0" timeOffset="1">96 186 10674,'32'-43'4601,"-9"41"-2624,11-6-697,2-2-8,3 0-496,3 2-199,-7 0-289,1 1-48,-15 6-953,-9-6 3498,-15 11-2273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5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 8266,'-1'26'4433,"-9"-6"-16,-9 7-2161,-9-2-592,-4 6-271,-11 1-833,6 2-200,-3 5-224,4-5-56,8-2-56,4-6-16,12-9-16,5-5-24,5-6-392,1-4-400,2-4-777,-1 1-543,0 0 1312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11210,'15'-6'4513,"-2"8"-2400,4 4-673,10-5-136,8 2-263,10-3-577,7-2-104,17-2-72,7 3-40,0 0-120,-5 1-40,-12 0 8,-7 2-136,-24 0-904,-11-1 960,-35 8-304</inkml:trace>
  <inkml:trace contextRef="#ctx0" brushRef="#br0" timeOffset="1">300 14 12883,'4'7'5105,"2"13"-3521,1 9-128,-3 12-295,0 7-345,5 4-320,0 2-32,2-3-80,1-2-72,-1-12-104,-5-2-64,0-12-80,-5-3-8,-2-14-184,-3-3-232,-2-3-592,5-1-416,0-1 808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10058,'9'18'4257,"-6"3"-2313,1 3-527,0 16-329,-4-5-176,4 6-280,1 2-136,2-11-280,2-3-95,4-13-346,1-7-495,0-10 472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11106,'-4'0'902,"0"1"0,1 0 0,-1 0 0,0 0 0,0 1 0,1-1 0,-1 1 0,1 0 0,-6 4 1,-2 2-89,-14 14 1,3-3-173,15-13-562,0-1-1,1 1 1,-9 10 0,14-15-77,-1 1 1,1 0 0,0 0-1,-1 0 1,1 0-1,0 0 1,0 0-1,1 1 1,-1-1-1,0 0 1,1 0 0,-1 1-1,1-1 1,0 0-1,0 1 1,0-1-1,0 3 1,0-3-5,0-1 0,1 1 1,-1-1-1,1 1 0,-1-1 0,1 0 0,0 1 1,0-1-1,-1 0 0,1 1 0,0-1 1,0 0-1,0 0 0,0 0 0,2 2 0,0-2-2,0 1 0,-1 0 0,1-1 0,0 0 0,0 1 0,6 0 0,2 1-4,1-1-1,-1-1 0,13 0 1,-24-1 7,17 0-6,11 0 6,-26 0 1,-1 0 1,1 0 0,0 1 0,0-1 0,-1 0 0,1 1 0,0 0-1,0-1 1,-1 1 0,1 0 0,1 1 0,-2-2-1,-1 1 0,0-1 0,1 0 0,-1 1 1,0-1-1,1 1 0,-1-1 0,0 1 0,0-1 0,1 1 1,-1-1-1,0 1 0,0 0 0,0-1 0,0 1 0,0-1 1,0 1-1,0-1 0,0 1 0,0-1 0,0 1 0,0 0 0,0-1 1,0 1-1,0-1 0,-1 1 0,1-1 0,0 1 0,-10 16 25,9-14-21,-16 18 26,13-17-26,0 1-1,0 0 1,1 0-1,0 0 1,-1 0-1,-1 7 1,5-12-5,-1 1 0,1-1 0,0 1 0,0-1 1,0 1-1,0 0 0,0-1 0,0 1 0,0-1 1,0 1-1,0-1 0,0 1 0,0-1 0,0 1 1,0-1-1,0 1 0,1-1 0,-1 1 0,0-1 0,0 1 1,0-1-1,1 1 0,-1-1 0,0 1 0,1-1 1,-1 1-1,1-1 0,-1 0 0,0 1 0,1-1 1,-1 0-1,1 1 0,-1-1 0,1 0 0,-1 0 1,1 1-1,-1-1 0,1 0 0,-1 0 0,1 0 1,0 0-1,3 1 2,1 0 0,-1-1 0,0 1 0,6-1 0,-6 0-3,6 0-223,0 0 0,-1 0 0,1-1 0,0 0 0,-1-1 0,1 0 0,-1-1 0,1 0-1,13-6 1,-1-4-496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4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10722,'5'1'1668,"0"0"0,0 1-1,0 0 1,5 2 0,17 14 841,-13-7-1962,20 21 0,-24-21-264,-1 0 0,1 0 1,-2 1-1,1 1 0,-2-1 1,13 27-1,-16-27-173,0-1 0,-1 1 0,0-1 0,-1 1-1,0 0 1,-1 0 0,0 0 0,-1 0 0,-1 13 0,-1-13-172,0 0 1,-1 0 0,0 0 0,0 0-1,-1-1 1,-1 1 0,0-1 0,-1 0-1,0-1 1,-1 1 0,0-1 0,0 0-1,-13 12 1,18-20-10,0 0 0,0-1-1,0 1 1,0-1 0,0 1 0,0-1-1,0 0 1,0 0 0,-3 1 0,0-3 20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5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62 10034,'0'0'113,"-2"-14"4416,3 10-1838,5 7-503,-3 0-1935,-1 0 1,0-1-1,0 1 1,-1 0-1,1 0 0,0 0 1,-1 0-1,0 0 1,0 1-1,0-1 1,1 6-1,1 7 279,0 19 0,-2-24-338,2 59 526,1 16-195,-3-80-459,1-9-41,0-8-26,-1 1-38,1-22-332,11-53 0,-11 75 337,1 1 0,0-1 1,0 1-1,1 0 0,0 0 0,1 0 0,0 1 0,1-1 0,11-13 0,-14 19 36,-1 1 1,1 0-1,-1 0 0,1 0 0,0 0 0,-1 0 1,1 1-1,0-1 0,0 1 0,0 0 1,7-2-1,-9 3 7,0 0 1,0 0 0,0 0-1,0 0 1,0 0 0,1 0-1,-1 0 1,0 0 0,0 0-1,0 0 1,0 1 0,0-1-1,0 0 1,1 1 0,-1-1-1,0 1 1,0-1 0,0 1-1,-1 0 1,1-1 0,0 1-1,0 0 1,0 0 0,0-1-1,-1 1 1,1 0 0,0 0-1,-1 0 1,1 0 0,0 0-1,-1 0 1,1 0 0,-1 0-1,0 0 1,1 0 0,-1 2-1,2 8 104,-1 0 0,-1-1 0,0 1 0,0 0-1,-1-1 1,0 1 0,-4 13 0,-1 20 146,3-20-158,2-15-43,0-8-19,1-3 8,3-6-149,-1 2 47,8-13-115,0-1 1,22-28 0,-21 31 79,1 2 1,1 0-1,1 0 1,15-12-1,-22 21 100,1 0 1,0 0-1,0 1 0,0 0 1,1 1-1,0 0 1,0 0-1,0 1 0,14-4 1,-21 7 19,0-1 0,0 1 0,0 0 0,0 0 0,-1 0 0,1 0 0,0 0 0,0 0 0,0 0 0,0 0 0,0 1 0,0-1 1,0 1-1,-1 0 0,1-1 0,0 1 0,0 0 0,-1 0 0,1 0 0,2 2 0,-2 0 52,1 0 0,-1 0 1,0 0-1,0 0 0,0 1 0,0-1 1,0 1-1,-1-1 0,2 6 0,0 3 108,0 1 1,0-1-1,0 23 0,-1-8-16,1 17 57,-2-26-449,5 29 0,-5-44-52,1 10-586,-2-12 683,0-1 0,0 1 0,0-1 0,0 1 1,0-1-1,0 1 0,-1-1 0,1 1 0,0-1 0,0 1 1,0-1-1,-1 0 0,1 1 0,0-1 0,0 1 0,-1-1 0,1 0 1,0 1-1,-1-1 0,1 1 0,0-1 0,-1 0 0,1 0 1,-1 1-1,0-1 0,-17 6-1389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42 122 8578,'-6'-5'1220,"0"-1"1,1 0-1,0 0 0,0 0 1,-4-8-1,8 13-1048,0 0 0,0-1 0,1 1-1,-1 0 1,1-1 0,-1 1 0,1-1 0,0 1 0,0-1 0,-1 1-1,1-1 1,0 1 0,0-1 0,0 1 0,1-2 0,-1 2-80,1 0 0,-1 0 0,1-1 0,0 1 0,-1 0 0,1 0 1,0 0-1,0 0 0,0 1 0,0-1 0,-1 0 0,1 0 0,0 0 0,1 1 1,-1-1-1,0 0 0,0 1 0,0-1 0,0 1 0,0-1 0,2 1 0,8-3 156,1 0 1,-1 0-1,1 2 0,17-2 0,151 2 439,-98 2-571,164 2 58,107-1-88,47-17-35,-55 2-2,-1 12 25,183 48 524,-386-20-269,-107-17-468,-28-6-190,-8-1-167,-4-2 110,1 1 1,0-1-1,0 0 0,0 0 0,-1 0 1,-7-1-1,-7 1-651,-39 7-1443,-6 7 1191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12 12227,'45'1'4221,"-44"-1"-4074,0 0 0,0 0 1,-1 0-1,1 0 1,0 0-1,-1 0 1,1 0-1,0-1 1,0 1-1,-1 0 1,1 0-1,0-1 0,-1 1 1,1 0-1,-1-1 1,1 1-1,0-1 1,-1 1-1,1-1 1,0 0-1,-1 1-75,0-1-1,0 1 1,0 0-1,0 0 1,0 0-1,0-1 1,0 1-1,0 0 1,0 0-1,0 0 1,0-1-1,0 1 1,0 0-1,0 0 1,0 0-1,0 0 1,0-1-1,0 1 1,0 0-1,0 0 1,-1 0-1,1 0 1,0-1-1,0 1 1,0 0-1,0 0 1,0 0-1,0 0 1,-1 0-1,1 0 1,0-1-1,0 1 1,0 0 0,0 0-1,-1 0 1,1 0-1,0 0 1,0 0-1,0 0 1,-1 0-1,1 0 1,0 0-1,0 0 1,0 0-1,-1 0 1,1 0-1,0 0 1,0 0-1,0 0 1,0 0-1,-1 0 1,1 0-1,-13 1 14,1 0-1,0 1 0,-1 0 0,-15 6 0,19-6-49,-6 3-6,1 0 0,0 1-1,-16 8 1,16-7-16,1 0 10,1 0-1,0 1 0,-12 9 0,18-13-7,1 1 1,0 0 0,1 0-1,-1 0 1,1 0 0,0 1-1,0 0 1,-4 8 0,7-12-12,1-1 0,-1 1 0,0-1 0,1 1 0,0-1 0,-1 1 0,1-1 0,0 1 0,0 0 0,0-1 0,0 1 0,0-1 0,0 1 0,0 1 1,1-2-5,-1 0 1,1 0-1,-1 0 0,1 0 1,-1 0-1,1-1 1,-1 1-1,1 0 1,0 0-1,-1-1 1,1 1-1,0 0 1,0-1-1,-1 1 1,1-1-1,0 1 1,0-1-1,0 0 1,0 1-1,0-1 1,0 0-1,0 1 1,0-1-1,0 0 1,1 0-1,6 1-2,1-1 0,0 0 0,11-2-1,-5 1-1,126-17 49,-141 18-44,0 0 0,1 0 0,-1 0-1,0 0 1,0 0 0,0 0 0,0 0 0,0 0-1,0 0 1,0 0 0,0 0 0,1 0 0,-1 0-1,0 0 1,0 0 0,0 0 0,0 0 0,0 0 0,0 0-1,0 0 1,0 0 0,0 0 0,1 0 0,-1 0-1,0 0 1,0 0 0,0 0 0,0 0 0,0 0-1,0 0 1,0 0 0,0 1 0,0-1 0,0 0-1,0 0 1,0 0 0,1 0 0,-1 0 0,0 0-1,0 0 1,0 0 0,0 0 0,0 1 0,0-1-1,0 0 1,0 0 0,0 0 0,0 0 0,0 0 0,0 0-1,0 0 1,0 0 0,0 1 0,0-1 0,0 0-1,0 0 1,0 0 0,0 0 0,0 0 0,-1 0-1,1 0 1,0 0 0,-4 6 30,-27 19 46,12-11 31,-23 25 0,37-34-38,1 0 0,-1 1 0,1 0-1,0 0 1,0 0 0,1 0 0,-1 1-1,-3 13 1,6-17-36,0 0-1,0 0 1,1 1-1,-1-1 1,1 0-1,0 0 1,0 1-1,0-1 1,0 0-1,1 0 1,-1 0-1,1 1 1,0-1-1,0 0 1,0 0-1,0 0 1,1 0-1,-1 0 1,1-1-1,0 1 1,-1 0-1,1-1 1,1 1-1,-1-1 1,0 0-1,0 1 1,5 2 0,0-1-13,-1 0 0,1 0 1,0-1-1,0 0 0,0 0 1,0-1-1,0 0 1,1 0-1,-1 0 0,14 0 1,12-2 11,1-1 1,43-6-1,-9-1-1807,-43 8 1199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48 12027,'-14'-10'4849,"6"10"-2993,11-2-176,6 4-343,5-2-81,10-4-376,5 0-232,20-4-424,8 1-104,3 0-368,-3 5-600,-10-2 1536,-6 2-800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7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11995,'5'0'4889,"8"0"-2833,9-7-584,12-1 81,9-1-401,2 0-368,13 1-448,-4 0-424,2 4-640,1 4 536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34 12163,'-2'-2'745,"-1"0"1,1 0-1,-1 1 1,0-1 0,0 0-1,-3 0 1,5 1-577,-1 1 0,1 0 0,-1 0 1,1-1-1,0 1 0,-1 0 0,1 0 0,-1 0 1,1 1-1,0-1 0,-1 0 0,1 0 0,0 1 0,-1-1 1,1 1-1,0-1 0,0 1 0,-3 1 0,-1 2 38,-1 0 0,1 1 0,-1 0 0,1 0 0,1 0 0,-1 1-1,1-1 1,0 1 0,0 0 0,1 0 0,-1 1 0,1-1 0,1 1-1,-1-1 1,1 1 0,-2 11 0,2-4-114,0 0 0,1 0 0,0 0 0,1 0 0,0 0 0,1-1 0,5 23 0,-4-27-75,1-1 0,0 1 0,0-1 0,1 0 0,0 0 0,0 0 0,1-1-1,0 1 1,1-1 0,-1 0 0,1-1 0,1 0 0,-1 1 0,1-2 0,0 1-1,13 7 1,-15-10-10,1 0-1,-1 0 1,1-1-1,0 0 1,0 0-1,0 0 1,0-1-1,0 0 1,0 0-1,0 0 1,0-1-1,0 0 0,1 0 1,-1-1-1,0 1 1,0-1-1,0-1 1,0 1-1,0-1 1,0 0-1,-1 0 1,1-1-1,0 0 1,7-5-1,-7 4 2,1-1-1,-1-1 1,-1 1 0,1-1-1,-1 0 1,0 0-1,0 0 1,-1-1 0,1 0-1,-2 0 1,1 0 0,-1 0-1,0 0 1,0-1-1,-1 0 1,0 1 0,0-1-1,-1 0 1,0 0 0,-1 0-1,0 0 1,0 0-1,0 0 1,-1 0 0,0 0-1,-1 1 1,1-1 0,-2 0-1,-4-12 1,1 8 6,0 1 0,-1 0 0,0 0 0,0 1 0,-1 0 0,0 0 0,-1 0 0,0 1-1,-1 1 1,0 0 0,0 0 0,-16-8 0,18 11-27,-1 0-1,1 1 0,-1 0 1,0 1-1,-1 0 1,1 0-1,-1 1 0,1 0 1,-1 1-1,1 0 1,-1 1-1,0 0 0,0 0 1,1 1-1,-1 0 0,-17 5 1,22-5-114,-1 1 0,1 0 0,0 1 0,0-1 1,-5 4-1,9-5 80,0 0 1,0-1 0,-1 1 0,1 0 0,0 0 0,0 0-1,0 0 1,1 0 0,-1 0 0,0 0 0,0 0-1,1 1 1,-1-1 0,0 0 0,1 0 0,-1 0 0,1 1-1,0-1 1,-1 0 0,1 1 0,0-1 0,0 0-1,0 1 1,0-1 0,0 1 0,0 1 0,1 0-20,1 1-1,-1-1 1,1 0 0,0 0 0,3 5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8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16 9178,'-1'-1'212,"0"-1"0,0 1-1,0 0 1,0 0 0,-1 0 0,1 0 0,0 0 0,-1 0-1,1 0 1,-1 0 0,1 1 0,-1-1 0,1 0 0,-1 1-1,1-1 1,-1 1 0,0 0 0,1 0 0,-1-1 0,0 1-1,1 0 1,-1 0 0,0 0 0,1 1 0,-1-1-1,1 0 1,-1 1 0,0-1 0,1 1 0,-1-1 0,1 1-1,-3 1 1,-4 3 207,1-1 1,-1 2-1,1-1 0,-13 13 0,9-7-48,0 1 1,0 1 0,1-1-1,1 2 1,0-1-1,-10 24 1,9-14-70,1-1 0,1 1 0,-8 44 0,7-6-54,3 1 0,3 0 0,4 78 0,2-83-168,3 0 0,13 60 0,-13-90-141,2 0 0,0 0 0,2-1-1,1 0 1,1-1 0,19 30 0,-25-46-353,1 0 0,0 0 0,0-1 0,1 0 0,1 0 0,-1-1 0,18 11 1,14 10-965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0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32 10314,'-42'-31'4849,"40"31"-2264,3 5-865,7-1-224,13 3-735,10 4-225,15-7-360,13 2-56,2-3-48,-5-7 0,-5-1-24,-10-2 24,-9 2-432,-4 1-528,-16 1-1105,-10 2 1153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28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1371 11795,'11'57'5253,"-8"-44"-4579,1 1-1,0-1 1,1 0 0,9 15-1,-9-19-386,1 0-1,0 0 1,1 0-1,0-1 0,0 0 1,1 0-1,0-1 1,0 0-1,0 0 1,1-1-1,1 0 0,15 8 1,-9-6-125,0-1-1,0 0 1,0-1 0,1-1 0,26 5 0,-39-9-146,-1-1-1,0 0 1,1 0 0,-1 0 0,1 0 0,-1 0 0,0-1 0,1 0 0,-1 1 0,0-1 0,0-1-1,0 1 1,0 0 0,5-3 0,-5 1-4,1 1 1,-1-1-1,0 0 0,0 0 1,0 0-1,0-1 0,0 1 1,-1-1-1,4-7 0,1-3 5,-2 0 0,0 0-1,-1-1 1,0 0-1,1-18 1,1-8 14,-2 0 0,-4-78 0,-22-81 11,-110-371-221,-2 154 175,130 407 16,-2-5 87,0 0 0,1-1 0,-4-27 0,8 43-91,1-1 0,0 1 0,0-1 0,0 1 0,0-1 0,0 1 0,0-1 0,0 1 0,0-1 0,0 1-1,0-1 1,0 1 0,0-1 0,0 1 0,0-1 0,0 1 0,1-1 0,-1 1 0,0-1 0,0 1 0,0-1 0,1 1 0,-1-1 0,0 1 0,1 0-1,-1-1 1,0 1 0,1-1 0,-1 1 0,1 0 0,-1 0 0,1-1 0,-1 1 0,0 0 0,1 0 0,-1-1 0,1 1 0,-1 0 0,2 0-1,1 0 3,0 0 0,0 0 0,0 0 0,1 1 0,5 1 0,-1-1 1,470 65 100,193-25-1530,-643-39 91,-21 1 481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3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82 7546,'-5'-5'753,"-13"-11"1091,12 15-540,6 1-1194,0 1 1,0-1-1,0 1 0,0-1 1,0 0-1,0 1 0,0-1 0,0 1 1,0-1-1,0 0 0,0 1 1,0-1-1,0 1 0,0-1 1,0 0-1,0 1 0,0-1 1,1 1-1,1 11 891,0 0 0,-1 0 1,0 1-1,0-1 0,-1 0 1,-4 24-1,0 19 453,3 7-390,1-61-1054,0-1-1,0 0 1,0 1 0,0-1-1,0 0 1,0 1 0,0-1-1,0 0 1,0 0-1,-1 1 1,1-1 0,0 0-1,0 1 1,0-1-1,0 0 1,0 0 0,0 1-1,-1-1 1,1 0-1,0 0 1,0 1 0,0-1-1,-1 0 1,1 0-1,0 0 1,0 0 0,-1 1-1,1-1 1,-1 0-2,1 0 1,0-1-1,-1 1 0,1 0 1,0 0-1,-1 0 0,1-1 1,0 1-1,0 0 0,-1 0 1,1-1-1,0 1 0,0 0 1,0-1-1,-1 1 1,1 0-1,0-1 0,0 1 1,0 0-1,0-1 0,0 1 1,-1 0-1,1-1 0,0 1 1,0-1-1,0 0 0,-2-12-30,0-1 1,-1-19-1,2 14-6,1 5-11,0 0 0,0-1 1,1 1-1,1 0 0,4-17 0,-4 22 29,1 1 0,0 0 0,0-1 0,1 1 0,0 1 0,0-1 0,1 0 0,10-11 0,-13 16 12,1 0 0,-1 1 0,1 0 0,0 0 0,-1 0 0,1 0 0,0 0 0,0 0 0,1 1-1,-1-1 1,5-1 0,-6 3 6,0-1 0,1 1 0,-1 0 0,0 0 1,0 0-1,0 0 0,0 0 0,0 0 0,0 0 0,0 1 0,0-1 0,0 1 0,0 0 0,0-1 0,0 1 0,0 0 0,0 0 0,-1 0 0,1 0 0,2 3 0,1 1 37,-1-1 0,0 1 0,0 1-1,0-1 1,-1 1 0,0-1 0,0 1-1,0 0 1,-1 0 0,0 0 0,3 11-1,-2-1 129,0 0 0,-1 0 0,0 24 0,-3-25-50,1-10-70,0 0 1,0 1-1,0-1 1,2 9-1,1-11 4,0-7-40,2-14-59,-3 13 5,3-7-34,1 1 0,0 0 0,0 0 0,1 0 0,1 1 0,0 0 1,0 0-1,1 1 0,0 0 0,17-12 0,-21 17 69,1 1-1,0-1 1,-1 2 0,1-1-1,0 0 1,0 1 0,0 0-1,9-1 1,-14 3 12,1-1-1,0 1 1,0 0-1,-1 0 1,1 0 0,0 0-1,-1 0 1,1 0 0,0 1-1,0-1 1,-1 0-1,1 1 1,0-1 0,-1 1-1,1 0 1,-1 0 0,1-1-1,-1 1 1,1 0-1,-1 0 1,0 0 0,1 1-1,-1-1 1,0 0 0,0 0-1,0 1 1,0-1-1,0 1 1,0-1 0,0 1-1,0-1 1,-1 1 0,1-1-1,0 4 1,3 16 205,0-1-1,-2 1 1,0 0-1,-2 27 1,0-34-123,-1 6 102,-5 28-1,0-9-34,6-38-193,0 0-1,0-1 1,0 1-1,0 0 1,0-1-1,0 1 1,0 0 0,0 0-1,0-1 1,0 1-1,1 0 1,-1-1-1,0 1 1,0 0 0,1-1-1,-1 1 1,0-1-1,1 1 1,-1 0 0,1 0-1,-1-1 42,0 0-1,1 0 1,-1 0-1,0 0 1,0 0 0,0 0-1,0 0 1,0-1-1,0 1 1,0 0-1,0 0 1,0 0 0,0 0-1,0 0 1,0 0-1,0 0 1,0 0-1,0-1 1,0 1-1,0 0 1,0 0 0,0 0-1,0 0 1,0 0-1,0 0 1,0 0-1,0-1 1,0 1 0,0 0-1,0 0 1,0 0-1,0 0 1,0 0-1,0 0 1,0 0 0,0 0-1,0-1 1,0 1-1,0 0 1,-2-2 248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3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7490,'-1'0'93,"-7"7"3172,7-7-3174,1 0 0,0 0 0,0 0 0,0 0 1,-1 0-1,1 0 0,0 1 0,0-1 0,0 0 0,-1 0 0,1 0 0,0 0 0,0 1 0,0-1 1,0 0-1,-1 0 0,1 0 0,0 1 0,0-1 0,0 0 0,0 0 0,0 1 0,0-1 1,0 0-1,0 0 0,0 1 0,0-1 0,0 0 0,0 0 0,0 1 0,0-1 0,0 0 1,0 1-1,1-1 784,0 0-768,-1-1 0,0 1 1,0 0-1,0 0 1,1-1-1,-1 1 0,0 0 1,0 0-1,1 0 1,-1-1-1,0 1 0,0 0 1,1 0-1,-1 0 1,0 0-1,1 0 1,-1-1-1,0 1 0,1 0 1,-1 0-1,0 0 1,1 0-1,-1 0 0,0 0 1,1 0-1,36-4 613,43 0 0,47 6-208,-32-1-350,239-10-13,-16-13-107,-313 22-45,28-3-258,0 2 0,0 2 0,43 5 0,-74-6 124,1 1 0,-1-1 1,1 1-1,-1 0 0,1 0 1,-1 0-1,3 1 0,-5-1 83,1-1-1,0 1 0,-1-1 1,1 1-1,-1-1 1,1 1-1,-1 0 1,1-1-1,-1 1 0,0 0 1,1-1-1,0 2 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3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53 9562,'12'3'1325,"-1"-1"0,14 0 1,-24-2-1203,0 0 0,0 0 0,0 0 0,0-1 0,0 1 0,0 0 0,0-1 0,0 1 0,0 0 0,0-1 0,0 1 0,-1-1 0,1 1 0,0-1 0,0 0 0,-1 1 0,1-1 0,0 0 0,-1 0 0,1 1 0,0-1 0,-1 0 0,1 0 0,-1 0 0,0 0 0,1 0 0,-1 1 0,1-3 0,2-3 574,-3 6-653,1-2 207,0 1-1,0-1 1,-1 0 0,1 0 0,0 1 0,-1-1-1,2-3 1,-2 4-202,0 0 0,0 1-1,-1-1 1,1 1 0,0-1 0,0 0 0,0 1-1,0-1 1,-1 1 0,1-1 0,0 1-1,0-1 1,-1 1 0,1-1 0,-1 1-1,1-1 1,0 1 0,-1 0 0,1-1-1,-1 1 1,1-1 0,-1 1 0,1 0 0,-1-1-1,1 1 1,-1 0 0,1 0 0,-1 0-1,0-1 1,1 1 0,-2 0 0,-4-1 33,-1-1 0,0 1 0,0 1 1,1-1-1,-1 1 0,0 1 0,0-1 1,-7 2-1,-2 1-64,0 1 1,-19 7 0,27-8-21,-1 1 0,1 0 0,0 0-1,1 0 1,-1 1 0,1 0 0,-12 11 0,15-12-2,1 0-1,-1 0 1,1 0 0,0 0-1,0 1 1,0-1-1,1 1 1,-1 0 0,1 0-1,0-1 1,1 1-1,-1 1 1,1-1-1,-1 6 1,2-8 2,0-1 0,0 1 0,0 0 0,0 0 0,1-1 1,-1 1-1,1 0 0,0 0 0,-1-1 0,1 1 0,0-1 0,1 1 0,-1-1 0,0 1 0,3 2 0,-2-2 1,1 0-1,0 0 0,0-1 1,0 1-1,0-1 0,0 1 1,1-1-1,-1 0 0,0 0 0,6 1 1,48 18-4,14 6 51,-70-27-44,0 0 1,-1 1-1,1-1 0,0 1 0,0-1 0,0 1 1,0-1-1,-1 1 0,1 0 0,0-1 0,-1 1 1,1 0-1,0-1 0,-1 1 0,1 0 1,-1 0-1,1 1 0,-1-1 0,0-1 0,0 1 0,0 0 0,0-1-1,0 1 1,0-1 0,0 1 0,0 0 0,0-1 0,0 1 0,0 0 0,-1-1 0,1 1 0,0 0 0,0-1-1,-1 1 1,1-1 0,0 1 0,-1 0 0,-3 3 11,0 0 0,0 0 0,-1-1 0,1 1 0,-6 2 0,-3 3 30,9-5 4,-1 0 1,1 0-1,0 0 0,1 1 1,-1-1-1,-4 9 1,7-12-24,0 1 0,1-1 0,-1 0 1,0 1-1,1-1 0,0 1 0,-1-1 1,1 1-1,0-1 0,-1 1 0,1-1 0,0 1 1,0 0-1,0-1 0,0 1 0,1-1 1,-1 1-1,0-1 0,1 1 0,-1-1 1,1 1-1,-1-1 0,1 1 0,0-1 0,0 0 1,-1 1-1,1-1 0,0 0 0,2 2 1,0 0 9,1 0 1,0 0 0,0-1-1,0 0 1,0 1-1,1-1 1,-1-1 0,1 1-1,-1-1 1,1 0-1,5 1 1,6 1 42,30 0 0,-29-3-146,0-1 0,0 0 0,0-1 0,23-6 0,-11 0-38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34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11498,'18'12'827,"-1"1"0,-1 1 1,0 0-1,-1 1 0,-1 0 0,0 1 0,-1 1 0,17 28 0,-5 1-227,-1 1 0,23 63 0,-29-60-394,-2 1 1,-3 1 0,-1 0 0,-3 1-1,-2 0 1,-2 1 0,-3-1-1,-2 1 1,-3-1 0,-17 103 0,-43 75 62,-21-6-77,82-219-214,-4 10-124,0 0 1,-1 0-1,-1-1 1,-1-1 0,-17 25-1,13-23-950,10-12 414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34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60 27062,'10'-9'72,"-10"3"168,-3 1-328,-4-7-528,-8-3 152,1 2 152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4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58 4609,'-18'-17'1147,"-2"-3"224,-2 1 3092,22 19-4376,0 0 0,0 0-1,0 0 1,-1 0-1,1-1 1,0 1-1,0 0 1,0 0-1,0 0 1,-1 0-1,1 0 1,0 0-1,0 0 1,0 0-1,0 0 1,-1 0-1,1 0 1,0 0-1,0 0 1,0 0-1,-1 0 1,1 0 0,0 0-1,0 0 1,0 0-1,0 0 1,-1 0-1,1 0 1,0 0-1,0 0 1,0 0-1,0 0 1,-1 0-1,1 0 1,0 1-1,0-1 1,0 0-1,0 0 1,0 0-1,-1 0 1,1 0-1,0 0 1,0 1-1,0-1 1,0 0 0,0 0-1,0 0 1,0 0-1,0 1 1,0-1-1,0 0 1,0 0-1,0 0 1,0 1-1,0-1 1,0 0-1,0 0 1,0 0-1,0 1 1,0-1-1,0 0 1,0 0-1,0 15 1220,0-11-1215,8 138 2258,-5-91-1615,-1-25-318,-1 0 0,-1-1-1,-4 28 1,4-49-372,0-3-33,0 0-1,0 0 0,-1 0 1,1-1-1,0 1 0,0 0 1,0 0-1,-1 0 0,1 0 1,0-1-1,-1 1 0,1 0 1,0 0-1,-1-1 0,1 1 1,-1 0-1,0 0 0,0-1-34,1 0-1,0 0 1,0 0 0,0 0-1,-1-1 1,1 1-1,0 0 1,0 0-1,0 0 1,0 0-1,0-1 1,-1 1 0,1 0-1,0 0 1,0-1-1,0 1 1,0 0-1,0 0 1,0 0-1,0-1 1,0 1 0,0 0-1,0 0 1,0-1-1,0 1 1,0 0-1,0 0 1,0-1-1,0 1 1,0 0 0,0 0-1,0 0 1,1-1-1,0-12-949,7-6 329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4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83 8026,'-52'-30'3514,"50"28"-3124,0 1 0,-1 0 1,1-1-1,-1 1 0,1 0 0,-1 1 1,1-1-1,-1 0 0,0 1 1,1-1-1,-1 1 0,0 0 0,-2 0 1,-1 0 1308,6-3-395,0 3-1264,0 0 1,0-1-1,0 1 1,1 0 0,-1-1-1,0 1 1,0 0-1,1 0 1,-1 0 0,0-1-1,1 1 1,-1 0-1,0 0 1,1 0 0,-1-1-1,0 1 1,1 0-1,-1 0 1,0 0 0,1 0-1,35-9 176,41-3 1,-63 10-176,23-4-6,1 3 0,0 1 0,-1 2 0,54 6 1,-84-5-31,1 0 0,-1 0 0,0 1 0,8 3 1,-13-4 7,-1 0 0,1-1 1,-1 1-1,0 0 0,1-1 1,-1 1-1,0 0 1,0 0-1,0 0 0,0 0 1,0 0-1,0 1 0,0-1 1,0 0-1,0 0 0,0 1 1,-1-1-1,1 0 0,0 1 1,-1-1-1,1 1 1,-1-1-1,0 1 0,0-1 1,1 1-1,-1 1 0,-1 14 311,-1 0-1,-1 0 0,-7 26 1,-1 2 11,7-23-254,2 0 1,0 0-1,1 1 1,2-1 0,3 32-1,3 11 100,-7-56-437,0 1 1,-1-1-1,1 0 0,-5 18 1,5-27 139,0 0 98,0 1 1,0-1 0,0 0 0,0 0-1,0 0 1,0 0 0,0 0 0,0 0 0,0 0-1,0 0 1,0 0 0,0 0 0,-1 0 0,1 0-1,0 0 1,0 0 0,0 0 0,0 0-1,0 0 1,0 0 0,0 0 0,0 1 0,0-1-1,0 0 1,0 0 0,0 0 0,0 0 0,0 0-1,0 0 1,0 0 0,0 0 0,0 0-1,0 0 1,0 0 0,0 0 0,0 0 0,-1 0-1,1 0 1,0 0 0,0 0 0,0 0 0,0 0-1,0 0 1,0 0 0,0 0 0,0 0-1,0 0 1,0 0 0,0 0 0,0 0 0,0 0-1,0 0 1,0 0 0,0 0 0,0 0 0,0 0-1,0-1 1,-1 1 0,1 0 0,0 0-1,0 0 1,0 0 0,0 0 0,0 0 0,-10-8-836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24:4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 9082,'-23'8'3801,"15"-8"-1689,4 0-231,4 1-81,0-1-120,0 0-471,14 3-257,20 2-280,35 2-176,-22-9-320,1-3-64,0-3-56,4 1 24,-8 3-840,-8-2-456,-19 0 728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27:59.05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24185 1795 691 0,'-1'0'338'15,"0"0"-105"-15,-2 0-5 16,-6 0-24-16,0-2-14 16,-1-1-27-16,-30-11-12 15,30 8-24-15,-1 0-12 16,6 1-30-16,4 1-18 16,5-2-34-16,6-2-10 0,7-2-15 15,3 2-2-15,6 7-1 16,1 1-1-16,-1 11 2 15,1 1-1-15,-6 4 1 16,-1 4 1-16,-8-4 3 16,-5 3 2-16,-11-2 6 15,-6-7 2-15,-9 0 0 16,-1-5-2-16,-6-4-3 16,2 0-3-16,0-2-2 15,-1-3-2-15,6-3-3 16,3 3-1-16,7-6-5 15,5 0-3-15,11-3-3 16,6 1-3-16,11 1 3 16,3 3 1-16,6 7 3 15,3 1 2-15,-1 0 2 16,0 1 2-16,-12 4 2 16,-6-2 3-16,-13 2 5 15,-8 0 1-15,-10 0 2 16,-6 3 0-16,-4-5-4 0,-2-1 0 15,2-6-4-15,-1-5-1 16,4-3-3-16,3-1 0 16,4 4-2-16,4 2 0 15,6 2-2-15,-2 2-2 0,10-1-3 16,3-1 0-16,5 2-1 16,6 0 2-16,0 2 3 15,2-1 0-15,-1 2 1 16,-4 0 2-16,-4 0-1 15,-2 3 2-15,-7-3 4 16,-1 0 2-16,-6 0 3 16,4 0 1-16,0 0 1 15,0-1 2-15,0-1 0 16,-4 1 0-16,-1 0-5 16,3 0-3-16,1 1-6 15,1 0-2-15,-1 0-2 16,1 0 0-16,1 0 1 15,3 0 0-15,25 3-1 16,38 3 0-16,-25-6-1 16,5 0-1-16,13-1 1 15,2-4 0-15,14 4 0 0,7 2 2 16,0-1 0-16,-2 0 1 16,-2 0 1-16,-6 0 0 15,-5 2 0-15,-1 0 0 16,-10 0 0-16,-6 2 0 15,-7 3 1-15,-7-7 0 16,-11 4 0-16,-5-5 1 0,-13 0 3 16,-4 1 2-16,-6-9-40 15,-5 5-47-15,-11-8-129 16,-1 3-76-16,-6 0 170 16</inkml:trace>
  <inkml:trace contextRef="#ctx0" brushRef="#br0" timeOffset="457.3">25365 1696 1070 0,'11'10'498'15,"-6"-5"-125"-15,4 4-210 16,-9-2 7-16,-3 0-19 0,-6 0-32 16,-1-2-70-16,0 4-22 15,-5-2-13-15,3-1-3 16,0 0-3-16,0-5-1 16,7-1-4-16,2-1-1 15,0-1-2-15,2 0-2 16,1 1-5-16,0 0-1 15,0 1 1-15,2 0 1 0,12 1 5 16,0 3 1-16,25 10 5 16,-27-8 3-16,-6 5 14 15,2-3 11-15,-5 0 15 16,2-2 7-16,-5 0-2 16,-8 0-11-16,-13-1-15 15,-2 2-8-15,-9-2-10 16,3-3-2-16,2-3-4 15,-1-6-2-15,4-3-75 16,3-2-57-16,1-1 80 16</inkml:trace>
  <inkml:trace contextRef="#ctx0" brushRef="#br0" timeOffset="1473.18">24605 1562 1138 0,'-1'-1'483'16,"0"0"-241"-16,0 0-2 16,-1 0-34-16,1 0-28 15,0 0-59-15,0 1-18 0,-5 14-21 16,-12 48-11-16,16-22-23 16,0 3-12-16,2-7-18 15,3-2-4-15,1-11-5 16,2-5-1-16,1-9-3 15,3 1-1-15,0-10-4 16,2-7-8-16,0-6-14 16,1-12-6-16,1-5-14 15,-1-4-2-15,-1-1 9 16,0 6 7-16,-1 7 18 16,-4 7 6-16,0 11 3 15,0 4 2-15,-4 14 7 16,2 3 11-16,-3 12 19 15,0 0 10-15,2 0 5 16,-1-1 0-16,4-10-10 16,-1-4-7-16,1-8-14 15,1-1-6-15,4-5-9 0,2-1-1 16,0-13-3-16,5-1-5 16,-1 1-5-16,-2-4-1 15,-3 9 1-15,-4-4 5 16,-4 5 3-16,2 3 1 15,4 5-1-15,-2 8 1 16,-3 1 1-16,3 5 3 0,-9 2 6 16,4 2 3-16,0-1 0 15,5-3 0-15,2-6-7 16,-1-5-3-16,9-9-1 16,-4-8-2-16,9-9-10 15,-1-6-4-15,-2 3-1 16,-4 2 2-16,-6 8 9 15,-3 8 3-15,-6 7 1 16,-1 3 0-16,-2 8 4 16,0 3 5-16,0 6 12 15,0-2 8-15,2 0 13 16,2-5 2-16,5-4-7 16,2 0-9-16,-1-2-16 15,0-6-5-15,1 1-28 16,0-4-42-16,-1-3-99 15,1 1-417-15,-3-16 397 16</inkml:trace>
  <inkml:trace contextRef="#ctx0" brushRef="#br0" timeOffset="2102.71">24650 1182 1041 0,'-62'17'459'0,"56"-17"-224"0,4 1-16 15,4 4-33-15,2 4-20 16,8 9-33-16,2 1-11 16,5 2-35-16,0 3-14 15,0-6-29-15,-1-4-8 16,-2-4-14-16,1-8-4 0,-2-8-2 16,-3-3 0-16,-4-8 0 15,-4-1-1-15,-4-5-2 16,0-2-4-16,-4-5-3 15,-3-1 0-15,-5-5-1 16,-2-4 0-16,-1-1 0 16,-1 2 0-16,5 8-1 15,3 7 0-15,3 10-2 16,3 3 0-16,4 5-1 16,2 6 1-16,8 3 2 15,5 2 0-15,13 4 2 16,7-3-2-16,13 2-1 15,0-4-1-15,2 0 0 16,0-2 0-16,-8-3 0 16,1 1 3-16,-26 1-94 31,-9-1-71-31,0 1 98 0</inkml:trace>
  <inkml:trace contextRef="#ctx0" brushRef="#br0" timeOffset="2690.58">24898 1099 1038 0,'10'2'460'16,"-4"5"-241"-16,3 4-21 15,1 3 10-15,-1 6-37 16,-7 3-24-16,6 2-58 15,-7 1-18-15,-4-5-22 16,3 0-7-16,-6-8-12 16,6-4-6-16,-1-5-6 15,0-4-1-15,1-3-4 16,-1 2-4-16,0 0-9 16,1-6-4-16,2-12-4 15,12-30 0-15,2 32 2 16,-1-1 1-16,-2 10 1 15,2 5 1-15,-3 7 1 16,1 4 2-16,-4 10 3 16,-3 2 5-16,-5-1 2 0,-1 4 0 15,-1-5 0-15,-2-5 0 16,0-3 0-16,1-6 0 16,1 1 0-16,1-3-3 15,0-3-6-15,0 0-2 16,0-1-6-16,0 1-1 15,4-8 3-15,13-8 2 0,27-20 2 16,-27 29 1-16,-3 4 0 16,-2 4 1-16,-3 5 11 15,-1 2 5-15,-2 5 16 16,0 3 8-16,-3 1 1 16,-1 0-3-16,0-3-13 15,-1-1-7-15,-1-4-10 16,0-2 2-16,0 0-59 15,-1-3-71-15,-1-3-595 16,1 0 490-16</inkml:trace>
  <inkml:trace contextRef="#ctx0" brushRef="#br0" timeOffset="13691.11">25153 1439 510 0,'0'-1'248'16,"0"-1"-61"-16,0 1-19 15,0 0 10-15,-1 0-12 16,0 0-14-16,0 0-7 16,-2 1-11-16,-15 3-10 15,-35 56-18-15,21-18-14 16,-10 16-24-16,1 15-7 0,-10 12-19 16,-1 2-7-16,0-2-13 15,1-12-6-15,16-17-6 16,9-8-4-16,15-22-59 15,4-7-75-15,7-18 82 16</inkml:trace>
  <inkml:trace contextRef="#ctx0" brushRef="#br0" timeOffset="13957.16">24737 1405 1643 0,'9'19'549'0,"13"14"-535"15,4 11 13-15,5 9 30 16,3 7 6-16,-2 9 0 16,2 1-12-16,-2 2-12 15,0-2-2-15,-1-7-6 16,-4-5-2-16,-3-1-14 15,-3-4 5-15,-6 3 350 16,0 4-274-16</inkml:trace>
  <inkml:trace contextRef="#ctx0" brushRef="#br0" timeOffset="168946.32">15488 11687 766 0,'-22'-9'382'0,"1"6"-115"16,13 1-14-16,-9-2-28 16,3 3-17-16,9 1-27 15,-6 0-22-15,12 5-55 16,5-1-20-16,9 3-33 15,9 1-13-15,8 1-4 16,5 1-5-16,8-2-9 16,0-3 1-16,1 1-2 15,3-2 0-15,-6 1 0 0,-4-1-3 16,-8-2 0-16,-10-1-2 16,-13-1 10-16,-3 1 11 15,-17-1 3-15,-4 1-1 16,-9 1-10-16,-5 1-11 15,-4-2-6-15,-1 0-2 16,-4-1-1-16,0 0-3 0,4-1-1 16,-2 0 0-16,7-1 0 15,5 2-1-15,10 0-2 16,2 0-1-16,9-1-15 16,6 2 1-16,3 1 4 15,-5-2 3-15,13 1 12 16,14 1 1-16,41 1-1 15,-25-2 2-15,-1 0 8 16,1 0 3-16,-6 2 3 16,-5-2-1-16,-10 0-4 15,-7 0-1-15,-9 0 14 16,-6-1 5-16,-12-2 4 16,-7-4-1-16,-11 1-14 15,-6-2-6-15,-2 0-6 16,-1 3-2-16,-2 0-4 15,5 0 0-15,4 2-2 0,5-1-1 16,13 3-2 0,4-1-6-16,9 1-16 0,1 0 1 15,11 3 3-15,6 0 5 16,11-1 15-16,7-1 0 16,2-2 1-16,-1 0 1 15,0-5 0-15,-1 0 0 16,-3-2 1-16,-1 0 2 0,-11 4-36 15,-4-2-71-15,-13 8-461 16,-4 2 386-16</inkml:trace>
  <inkml:trace contextRef="#ctx0" brushRef="#br0" timeOffset="187636.28">16440 12448 363 0,'-1'0'292'15,"-1"0"12"-15,-5 1-51 16,6-1-33-16,0-1-53 16,-1 0-16-16,1 0-22 15,0 0-8-15,0-1-17 16,-1 1-18-16,1 0-32 15,0 0-12-15,0 1-19 16,1 0-1-16,10 1-4 16,12 3-3-16,30 5-4 15,-29-3 0-15,-3 3-2 16,0-2 0-16,-7 9 1 16,-3-1 3-16,-10 2 6 0,-3 6 3 15,-12 0 0-15,0 3 0 16,-5-2-5-16,3-5-2 15,0-4-1-15,0-7 0 16,4-2 3-16,2-3 2 0,7 2 11 16,1-3 0-16,3 0-11 15,-1-2-3-15,1 0-12 16,0 0-1-16,17 2 5 16,36 6 1-16,-28-8 4 15,3-4 3-15,-3 0 10 16,-2 0 4-16,-8-1 0 15,2 4-2-15,-9-1-11 16,-2-1-1-16,-5 2 10 16,-3-1-11-16,1 0-69 15,0 2-53-15,0-1-156 16,-1 0-100-16,1 0 230 16</inkml:trace>
  <inkml:trace contextRef="#ctx0" brushRef="#br0" timeOffset="188095.59">16871 12450 801 0,'5'4'470'0,"-7"-3"25"16,-8 4-331-16,-6 6 7 15,0 3-35-15,0 7-28 0,7 6-33 16,0-1-16-16,9 3-23 16,3-3-7-16,8-4-9 15,4-2-6-15,4-3-8 16,6-2-2-16,-3-8 1 16,-1-6-1-16,1-3 5 15,-7-7 1-15,-1-6 5 16,0-5 3-16,-9-6 4 15,-3-3 1-15,-6-1 1 16,-3 6 2-16,-5 5-1 16,1 4 1-16,-6 5-5 15,-2 0-5-15,0 5-6 16,-4 3-5-16,11 2-5 16,2 1-5-16,2 4-7 15,4 1 3-15,4 2-69 16,0 1-36-16,5 5-101 0,4 2-94 15,6 4 203-15</inkml:trace>
  <inkml:trace contextRef="#ctx0" brushRef="#br0" timeOffset="188505.41">17177 12395 632 0,'2'-10'348'0,"-1"2"-54"16,1 1-23-16,0 3-26 16,-2 3-25-16,0 1-49 15,0 0-20-15,0 0-27 16,0 8-14-16,0 21-16 16,-4 42-14-16,2-24-36 15,-1 1-12-15,1-1-16 0,2-4-3 16,2-7-4-16,0-5-1 15,0-9-3-15,-1-6 0 16,0-7-2-16,-1-5 3 16,0-5-34-16,0-5-41 15,3-13-122-15,1-4-80 0,4-12 161 16</inkml:trace>
  <inkml:trace contextRef="#ctx0" brushRef="#br0" timeOffset="188947.95">17462 12176 1142 0,'1'-1'513'16,"-3"7"-231"-16,-4 9-106 16,-5 6 15-16,-2 14-38 15,3 8-28-15,-1 10-50 16,5 5-23-16,-1 5-29 15,0-4-8-15,2-7-7 16,10-5-4-16,4-14-2 16,5-2-2-16,1-9 0 15,-2-6 1-15,2-5 0 0,5-4 0 16,4-8 1-16,-1-6 1 16,0-10 1-16,-4-5 2 15,-11-5 2-15,-3-2 2 16,-12 5 4-16,-4 0 2 15,-9 8-1-15,1 11-1 16,-2 5-4-16,1 4-3 16,4 6 7-16,0 0 0 0,8 5-1 15,-3-2 0-15,5 1-12 16,-1-5-1-16,3-4-4 16,5-1-10-16,-2-3-60 15,1-1-37-15,0 0-80 16,0 0 222-16,0 0-46 15</inkml:trace>
  <inkml:trace contextRef="#ctx0" brushRef="#br0" timeOffset="-203572.92">7980 15845 452 0,'-7'0'255'16,"-1"6"-18"-16,2-3-6 16,-2-1 7-16,2 1-23 15,0-4-39-15,3 1-19 16,3 0-30-16,-1 0-10 0,0 0-21 16,0 0-12-16,0 0-27 15,-1 0-15-15,1 0-19 16,0 0-6-16,0 0-3 15,0 0 1-15,0 0 5 16,1 0 3-16,0 0 7 16,0 0 3-16,0 0-1 15,0 0-2-15,0 0-6 16,0 0-5-16,3 3-4 16,3 0-2-16,-5-3-3 15,3 2-1-15,-1 0-2 16,-3-2 1-16,8 4-1 15,1-1-1-15,-3-1 3 16,5 1 0-16,26 7 4 16,-30-11 1-16,5-1 1 0,-5 0-1 15,6-1 2 1,-1 1-1-16,4 2 1 0,2-1-1 16,-4 1-3-16,3-1 0 15,-2-2-3-15,4 3-1 16,-1-1-2-16,1-3 0 15,0 4 0-15,0-1 0 16,2-3 2-16,1 4 1 16,2-2 2-16,4 0 0 15,-4-2-1-15,3 3 0 0,6-2-3 16,-5 2-1-16,1-2-2 16,0 0-1-16,-3 2 0 15,4-1-1-15,9 2 2 16,-3-3 0-16,5-3-1 15,-1-1 1-15,1 0 0 16,3 2 1-16,0 0-1 16,-16 5 0-1,1 0 0-15,18-2 0 0,1 2-1 16,-10-2 0-16,-7-1 0 16,-1 3 1-16,0 1 0 15,-3 0 0-15,-8-1 0 16,-2 2-1-16,-7-2 2 15,-2 2-1-15,1 3 0 16,-3-5 0-16,3 4-1 16,2-2 0-16,1 6-1 0,3-2 0 15,2-1 0-15,1-3 0 16,0-2 2-16,-2-1 0 16,0-1 1-16,-2-1 0 15,-5-1 0-15,2 2-1 0,-4-3-2 16,0 3-1-1,5 2 0-15,-2 0 0 0,3 0 0 16,-5-2 0-16,-3 2 1 16,-4 0 6-16,-8-1-20 15,1 1-56-15,-16 0 50 16</inkml:trace>
  <inkml:trace contextRef="#ctx0" brushRef="#br0" timeOffset="-199264">13604 15915 408 0,'-37'-33'269'0,"28"31"16"0,1 0-19 16,0-1-44-16,5 2-23 15,0-3-37-15,-1 0-22 16,3 4-37-16,1-1-17 15,0 1-25-15,0 0-9 16,0 0-12-16,0 0-4 16,0 0-9-16,0-1-1 0,0 0-2 15,0 0 0-15,0 0 1 16,0 1 0-16,3 0-1 16,5 0 2-16,2 0 2 15,-3-2 4-15,4 1 2 16,27-2 0-16,-28 0-5 15,1 0-2-15,0-2-5 16,1 2-2-16,0-2-3 16,-1 7-1-16,0-2-1 15,-1-3-2-15,0 3-1 16,2-6 0-16,-2 5 1 16,1 1 2-16,-1 0 1 15,0 1-1-15,1 1-1 16,1-3-2-16,2 5-4 15,2-3-1-15,2 0-3 16,-1 6 0-16,2-7-1 16,-8 0 0-1,0 1 1-15,7 2-1 0,3 0 1 0,-5 0 1 16,-1-2-1-16,-3-1 0 16,-1 3 0-16,1-2 0 15,0 0 0-15,2-1 0 16,4-1-1-16,-1-1 0 0,0-1 1 15,1 3 0-15,1-1 0 16,0 1-1-16,0 0 2 16,-2 1 0-16,-2-2 3 15,0 2 1-15,-2-1 3 16,3-1 1-16,-2 2-1 16,1-2 0-16,4 1-1 15,-2 1-2-15,5 0 2 16,-1-1-1-16,0 0 3 15,-1 0 0-15,-4-2-2 16,3 2-1-16,-4 0-3 16,3 2-1-16,-3 1 1 15,-3-2 0-15,0-1 4 16,-4-1 2-16,0-1 3 16,6 0 1-16,-5-4-1 15,5 4-2-15,-3-2-3 16,-2 2-2-16,6 2-4 15,-3-3 0-15,2 1-1 0,-2-3-1 16,2 4 0-16,-1 1 0 16,0 0-2-16,1 1 1 15,-1-1 0-15,-1-2 0 16,0 2 0-16,0 1 0 16,0 0 0-16,0 0-1 15,-1-1 1-15,3 0 0 0,1-4 0 16,3 1 0-16,3 2 2 15,0 1-2-15,0 2 1 16,-2 0 0-16,1-1-1 16,-6-1 0-16,-1 0-1 15,2 3 0-15,-5-1 0 16,6 2 0-16,1 1 1 16,0-4 0-16,6 1 0 15,-2-1 1-15,1-2 0 16,4 1 1-16,-2 0 1 15,-2 2-2-15,-1 2 2 16,0-2 0-16,0-1 1 16,0-2 1-16,2 1 0 15,0-1-1-15,2 3 0 16,0-2 0-16,-3 1-2 16,2 1 1-16,-3-2-1 0,-1 1-1 15,1-1 0-15,-4 0 0 16,-2 0 1-16,1 1-2 15,-2 0 1-15,2-1-1 16,0 2 0-16,0-2 1 16,-2 0 0-16,3 1 0 15,-3-1 0-15,1 0 0 0,0-1 0 16,-3-2 2-16,4 3-2 16,-3-1 1-16,0-2 1 15,2 2-1-15,0-2 0 16,1 5 2-16,2-2-1 15,-2 0-1-15,2 2 0 16,-1-2-1-16,1 2-1 16,0-1 1-16,-3-1-1 15,0 0 0-15,-5 0 1 16,2 4 0-16,0-4 1 16,-2 1 0-16,3 0 3 15,-1 1-1-15,-4-1 2 16,1 0-3-16,0 2 0 15,-1-1-1-15,6 1-2 16,-5 0 2-16,-3-3-1 16,2-1 0-16,-5 1 2 0,3 0 0 15,-1 3 0-15,-2-2 0 16,-2-1 3 0,-1 0 0-16,0-1 5 0,0 0 1 15,0 0 0-15,0 1-2 16,0-1-2-16,0 1-2 15,0 0 1-15,0 0 1 0,0-1-2 16,0 0 2-16,0 0-53 16,0 0-63-16,0 0-71 15,0-1-768-15,0 2 675 16</inkml:trace>
  <inkml:trace contextRef="#ctx0" brushRef="#br0" timeOffset="-59930.98">25728 14169 1092 0,'3'-5'487'16,"-1"1"-221"-16,-1 1-18 0,-1 2-35 15,0 0-39-15,0 0-56 16,-1 1-13-16,-1 3-12 16,-4 25-7-16,-7 45-14 15,8-34-8-15,3-3-19 16,2-1-10-16,0-6-16 16,6-3-5-16,-2-2-7 15,2-6-2-15,-1-4-2 16,-2-2 6-16,-1-4-96 15,1-3-72-15,-3-5-192 16,2 0 197-16</inkml:trace>
  <inkml:trace contextRef="#ctx0" brushRef="#br0" timeOffset="-59539.68">25887 14347 1123 0,'-2'9'523'0,"1"3"-240"16,1 1-61-16,5 5 2 15,2 2-70-15,-3-2-39 16,5 3-41-16,-4-7-9 16,3-2-23-16,4-2-9 0,7-5-11 15,-3-4-5-15,5-2-5 16,-3-6-1-16,0-4-2 15,2-2-1-15,-7-5-1 16,-2 1 0-16,-11-1 4 16,-2 4 1-16,-10 2 1 15,-6-1 0-15,-2 4-4 16,-3-1-2-16,1 8-5 16,7 6 0-16,0 2-2 15,3 5 0-15,3 2-5 16,-3-4-4-16,9 4-4 15,2-4-49-15,6 1-121 16,7 1-68-16,10-3 135 16</inkml:trace>
  <inkml:trace contextRef="#ctx0" brushRef="#br0" timeOffset="-59028.73">26200 14550 1226 0,'6'1'519'15,"1"0"-294"-15,4-1 9 0,5-3-46 16,0-4-39-16,8-3-68 16,-3-6-21-16,-7-3-30 15,4 2-13-15,-9-3-4 16,-2 4 2-16,-3-1 2 15,-11-2 1-15,-11 0 0 16,1 5-1-16,-7 4-1 16,4 3 1-16,1 7 4 15,1 0-2-15,6 9-5 16,2 5-4-16,4 9-6 16,5 12-1-16,2 6 0 15,5 5-1-15,3 3 0 16,1-2 0-16,4-1 0 15,-3-2 4-15,2 4 6 16,-6-1 4-16,-3-3 16 16,-2-2 1-16,-9-9 5 15,1-4 6-15,-6-7-2 0,-1-2 2 16,-4-9-3-16,-2-7-7 16,-2-5-14-16,-1-8-4 15,1-9-12-15,3-3-5 16,5-6-13-16,4 1-6 15,7 1-49-15,2 1-38 0,9 3-106 16,3 0-61-16,11 4 169 16</inkml:trace>
  <inkml:trace contextRef="#ctx0" brushRef="#br0" timeOffset="-58178.54">26738 14111 932 0,'27'-36'426'0,"-30"35"-188"16,-2 1-22-16,-4 1-56 16,-3 2-35-16,-2 7-49 15,-1 3-9-15,-2 9-10 16,0 4-3-16,4 11-5 15,3 7-3-15,6 14 7 16,2 4 4-16,2 3 8 16,1 3 2-16,4-5-5 15,2-1-3-15,3-8-10 16,0-8-6-16,1-10-13 16,-2-8-7-16,-2-7-6 15,-3-8-1-15,-3-8 3 16,-1-1 1-16,-6-7 1 15,-4-2-21-15,0-5-116 16,-2-6-79-16,6-7 108 16</inkml:trace>
  <inkml:trace contextRef="#ctx0" brushRef="#br0" timeOffset="-57699.81">27141 14059 992 0,'0'-9'439'0,"2"8"-152"15,1-3-61-15,-1 5 13 16,-2-1-22-16,0 0-48 15,1 16-23-15,-1 40-34 16,-3-25-16-16,0 3-35 0,3-5-12 16,1-2-21-16,4-1-8 15,-2-8-10-15,2 2-3 16,-1-5-3-16,0-3 0 16,-1 0 6-16,-3-3-21 15,0-4-77-15,0-4-54 16,0-1-154-16,-1-1-458 0,0 0 521 15</inkml:trace>
  <inkml:trace contextRef="#ctx0" brushRef="#br0" timeOffset="-57461.89">26880 14344 1009 0,'-4'7'446'0,"5"-5"-140"15,11-2-71-15,11 3 15 16,2-3-26-16,17 2-71 16,5 3-24-16,4-3-37 15,5 5-17-15,-1-2-30 16,-1 2-11-16,-3-4-15 16,-5-3-6-16,-13 3 4 15,-14-6-38-15,-8 1-129 0,-7 3-64 16,-7 2 108-16</inkml:trace>
  <inkml:trace contextRef="#ctx0" brushRef="#br0" timeOffset="-56957.73">27213 14578 770 0,'11'-7'427'0,"-2"-2"6"16,-3 0-124-16,-3 1-53 16,0-1-25-16,-8 0-97 15,-2 2-40-15,-7 2-52 16,-3 1-15-16,-4 8-16 16,-1 4-4-16,-1 5-3 15,4 1-2-15,2 0 0 16,4 2-1-16,6 2 0 15,4 0 1-15,6-2-2 16,3-2-2-16,5-4 0 16,3 0 2-16,4-4 0 15,2-2 2-15,1-2 2 16,-2-2 1-16,-7 2 2 16,-6-2 4-16,-6 2 4 15,-4 1 1-15,-6 2 0 0,-2 3-4 16,0 2 1-16,2 3 2 15,3 0 6-15,3 0 2 16,2 0-6-16,3-2-2 16,4-1-8-16,0-3-1 15,6-4-1-15,2 0-1 0,7-2 0 16,3-1-1-16,5 1-3 16,2-1 0-16,-5-5-7 15,-1-2-44-15,-2-9-116 16,1-4 111-16</inkml:trace>
  <inkml:trace contextRef="#ctx0" brushRef="#br0" timeOffset="-56545.98">27539 14095 1188 0,'7'-4'521'0,"4"3"-270"16,5 4-75-16,3 7 23 15,2 8-50-15,4 6-24 0,3 10-18 16,2 6-3-16,4 11-11 16,-3 1-5-16,-3 8-17 15,-10 0-7-15,-8 6-9 16,-8 0-5-16,-15-1-10 16,-2-2-4-16,-11-8-15 15,-2-5-5-15,6-16-7 16,3-4-3-16,6-14-16 15,1-8-37-15,4-8-127 16,1-4-70-16,4-12 138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1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10186,'15'-7'7161,"2"3"-3547,-11 3-3149,1 0 0,0 1-1,0 0 1,0 0-1,10 2 1,-6 1-382,0 0 0,-1 0 1,0 1-1,1 0 0,-1 1 0,-1 0 0,1 1 1,-1 0-1,0 0 0,0 1 0,-1 0 0,0 1 1,0 0-1,10 12 0,-7-5-69,-1 1 0,0 0 0,0 0 0,-2 1 0,0 0 0,-1 0 0,8 33 0,-14-45-16,0 0 0,0 0 0,-1 0 0,0 0 0,0 0 0,0 0 0,-1 0 0,1 0 0,-1 0-1,0 0 1,-1-1 0,1 1 0,-1 0 0,-4 7 0,3-6-19,0 0 0,-1-1 0,0 0 0,0 1 0,-1-2 0,1 1 0,-1 0 0,0-1 0,0 0 0,-11 7 0,11-9 16,0 1 1,0-1-1,-1 0 1,1-1-1,-1 1 1,-8 0-1,-33 2 23,40-4-12,-6 1 24,12 0-3,4 0 4,21 3 67,-20-3-95,35 2 59,0-1 0,43-4 0,34 1-325,-110 1-110,8 1-70,-6 5-3750,-1 1 2151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4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34 6497,'-101'-31'8488,"92"28"-6281,17 5-1334,5 1-706,9 2-95,-1 1-1,35 14 1,-47-16-55,5 2 17,0 1 0,0 0 0,-1 1 0,0 0 0,-1 1 0,0 1 0,0 0 0,-1 0 0,18 24 0,-24-29 5,-1 1 0,0 0 1,6 11-1,-9-15-19,0 1 0,0-1-1,0 1 1,0-1 0,-1 1 0,1-1 0,-1 1 0,0 0 0,1-1-1,-1 1 1,0 0 0,0-1 0,-1 4 0,-1-2 9,1 0 0,-1 0-1,0 0 1,0-1 0,0 1 0,0-1 0,-1 1 0,1-1 0,-1 0-1,0 0 1,0 0 0,-5 4 0,-1 0 25,-1 0-1,0-1 1,-13 7-1,-21 4 43,34-15-27,1 2-1,0-1 0,0 1 0,0 1 0,-13 8 1,22-12-51,-1-1 1,0 1-1,0 0 0,0 0 1,0-1-1,1 1 1,-1 0-1,0 0 0,1 0 1,-1 0-1,0 2 1,1-3-16,0 0 0,0 0-1,0 1 1,0-1 0,0 0 0,0 1 0,0-1 0,0 0 0,0 0 0,0 1 0,0-1 0,0 0 0,0 0 0,0 1 0,0-1-1,0 0 1,0 0 0,1 1 0,-1-1 0,0 0 0,0 0 0,0 1 0,0-1 0,1 0 0,-1 0 0,0 0 0,0 0 0,1 1-1,1 0-4,0 0-1,1 0 1,-1-1-1,0 1 1,1-1-1,-1 1 1,1-1-1,3 0 0,191 3-361,-177-1-952,26 5 0,-23-4 284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4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89 9906,'0'-1'5357,"-1"5"-2089,-1 15-1085,-1 28-1875,3-39-232,0-1 0,1 1 0,0 0 0,0-1 0,1 1 0,0-1-1,0 0 1,7 15 0,-7-19-68,0 1-1,0-1 0,0 0 0,1 0 1,-1 0-1,1 0 0,0 0 0,0-1 0,0 1 1,0-1-1,0 1 0,0-1 0,1 0 1,-1 0-1,1-1 0,-1 1 0,1-1 1,0 0-1,5 1 0,-6-1 2,1-1 0,-1 0 0,1 1 0,-1-2 1,1 1-1,0 0 0,-1-1 0,0 1 0,1-1 0,-1 0 0,1 0 0,-1-1 0,0 1 1,0-1-1,0 1 0,0-1 0,0 0 0,0 0 0,0 0 0,0-1 0,-1 1 0,0-1 1,1 1-1,-1-1 0,0 0 0,3-5 0,-2 3 5,0 0 0,-1-1 1,0 1-1,0 0 0,0-1 0,0 1 1,-1-1-1,0 1 0,0-1 0,-1 0 0,1 1 1,-1-1-1,-1 0 0,1 1 0,-3-12 0,1 10 0,-1 0-1,0 0 1,-1 0-1,1 0 0,-1 1 1,-1-1-1,1 1 0,-1 0 1,0 1-1,-7-7 1,1 2 6,0 1 1,-1 0 0,0 1-1,-17-9 1,24 14-21,0 0 1,0 1-1,-1-1 0,1 2 0,-11-4 1,15 5-47,-1 0 1,1 0 0,0 0-1,0 0 1,0 0-1,0 0 1,0 0 0,0 0-1,0 0 1,0 1 0,0-1-1,0 0 1,0 1-1,0-1 1,0 1 0,0-1-1,0 1 1,0-1-1,1 1 1,-1 0 0,0-1-1,0 1 1,0 0 0,1 0-1,-1-1 1,0 1-1,1 0 1,-1 0 0,1 0-1,-1 0 1,1 0-1,0 0 1,-1 0 0,1 0-1,0 0 1,-1 0 0,1 0-1,0 2 1,0-1-149,0 0 1,0 0-1,0 0 1,0 0-1,0 0 0,1 3 1,5 14-614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4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10354,'-5'-10'5319,"6"5"-2533,0 5-2632,1 0 0,-1-1 0,0 1 0,1 0 0,-1 0 0,1-1 0,-1 1 0,1 0-1,-1 1 1,3-1 0,4 1-17,0 0-1,0 1 1,0 0-1,0 0 1,-1 0-1,14 7 1,-11-4-57,1 1 0,-1 0-1,18 15 1,-24-17-58,1 0-1,-1 1 0,0-1 0,0 1 1,0-1-1,-1 1 0,0 0 0,0 1 1,0-1-1,-1 0 0,1 1 0,-1 0 1,0-1-1,-1 1 0,0 0 0,0 0 1,0 0-1,0 0 0,-1 0 1,0 0-1,0 0 0,-1 0 0,0 0 1,0 0-1,0 0 0,-1-1 0,0 1 1,0 0-1,0-1 0,-1 1 0,1-1 1,-1 0-1,-1 0 0,1 0 1,-7 7-1,2-4 156,0-1 1,0 0-1,-1-1 1,1 0 0,-2 0-1,-9 4 1,9-6 376,10-4-546,0 0 1,-1 0 0,1 0-1,0 0 1,0 0 0,0 0-1,0 0 1,-1 0 0,1 0-1,0 0 1,0 0-1,0 0 1,-1 0 0,1 0-1,0 0 1,0 0 0,0 0-1,-1 0 1,1 0 0,0 0-1,0-1 1,0 1-1,0 0 1,-1 0 0,1 0-1,0 0 1,0 0 0,0 0-1,0-1 1,0 1 0,0 0-1,-1 0 1,1 0 0,0 0-1,0-1 1,0 1-1,0 0 1,0 0 0,0 0-1,0 0 1,0-1 0,0 1-1,0 0 1,0 0 0,0-1-11,1 1 1,-1-1 0,1 1 0,-1 0 0,1-1 0,-1 1 0,1 0 0,-1 0-1,1-1 1,0 1 0,-1 0 0,1 0 0,-1 0 0,1 0 0,0 0 0,0 0-1,3-1-1,127-32-567,-70 18-2065,-34 8 1624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4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11626,'-1'2'6822,"1"5"-3854,0 24-2326,0-31-635,0 17 95,2 1 0,-1-1 0,2 1 0,5 16-1,-7-28-73,1-1-1,1 1 0,-1-1 0,1 1 1,0-1-1,0 0 0,6 7 0,-7-9-18,0-1-1,1 1 0,0-1 1,-1 0-1,1 0 1,0 0-1,0 0 0,0-1 1,0 1-1,0-1 1,1 1-1,-1-1 0,0 0 1,5 0-1,-5 0 3,0-1 0,1 1 1,-1-1-1,0 0 0,1 0 0,-1-1 0,0 1 0,0 0 0,1-1 0,-1 0 0,0 0 1,0 0-1,0 0 0,0-1 0,0 1 0,0-1 0,0 0 0,0 1 0,-1-1 0,1 0 1,-1-1-1,3-1 0,-2 0 8,0 0 1,0-1 0,-1 1 0,1 0-1,-1-1 1,0 1 0,0-1-1,-1 0 1,1 0 0,-1 1-1,0-1 1,0 0 0,-1 0-1,1-6 1,-2 2 19,1 0-1,-1 0 1,0 0 0,-1 0 0,0 0-1,-1 0 1,0 1 0,-7-17-1,8 21-24,-1-1 0,1 1-1,-1 0 1,0 0-1,0 0 1,0 0 0,-1 0-1,1 0 1,-1 1-1,0 0 1,0 0 0,0 0-1,0 0 1,-1 1 0,1-1-1,-1 1 1,-6-2-1,5 3-5,1 0-1,-1 0 1,1 0-1,-1 1 1,1 0-1,-11 2 0,15-2-85,-1 0 0,0 0 0,0 0 0,1 1 0,-1-1 0,0 1 1,1 0-1,-1-1 0,1 1 0,-1 0 0,1 0 0,-1 0 0,1 0 0,-1 0 0,1 0 0,0 0 0,0 0 0,-1 1 0,1-1 0,0 0 0,0 1 0,0-1 0,1 1 0,-2 2 0,-3 8-488,-3 1 124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8570,'-1'3'6025,"2"5"-5873,-1-6 564,22 155 3941,6 46-3704,-25-190-929,-2-10-11,0 1 0,0 0 0,-1-1 1,1 1-1,-1 0 0,0-1 0,0 1 0,-1 5 0,1-9-11,0 1 0,0-1 0,0 0 1,0 0-1,0 0 0,0 0 0,0 0 0,0 0 0,0 0 0,0 0 0,0 1 0,0-1 0,0 0 0,0 0 1,0 0-1,0 0 0,-1 0 0,1 0 0,0 0 0,0 0 0,0 0 0,0 0 0,0 0 0,0 1 0,0-1 1,0 0-1,-1 0 0,1 0 0,0 0 0,0 0 0,0 0 0,0 0 0,0 0 0,0 0 0,0 0 0,-1 0 1,1 0-1,0 0 0,0 0 0,0 0 0,0 0 0,0 0 0,0-1 0,-1 1 0,-4-5 46,-4-7-15,7 7-39,0-1 0,0 1 0,1 0-1,-1-1 1,1 1 0,1-1 0,-1 1 0,1-1 0,-1 1 0,2-1 0,-1 0 0,1 1 0,-1-1-1,1 1 1,1-1 0,2-7 0,-2 9 2,-1 1 0,1-1 1,0 0-1,0 1 0,0-1 0,1 1 0,-1 0 0,1 0 1,0 0-1,0 0 0,0 0 0,0 1 0,0-1 0,1 1 1,-1 0-1,1 0 0,-1 0 0,1 0 0,0 1 0,0 0 1,0-1-1,7 0 0,-6 1 17,-1 1 0,1 0 0,-1 0 1,0 0-1,1 1 0,-1 0 0,1-1 0,-1 1 1,5 2-1,-1 0 68,1 0 1,-1 0-1,0 1 1,15 9-1,-20-11-43,0 0 0,-1 0 0,0 0 0,1 0 0,-1 1 0,0-1 0,0 1 0,2 3 0,-3-5-8,0 1 1,-1 0 0,1-1-1,0 1 1,-1 0 0,1 0-1,-1-1 1,0 1-1,0 0 1,1 0 0,-1 0-1,0-1 1,-1 1 0,1 0-1,-1 3 1,-1 1 42,0-1 0,0 1 1,0-1-1,-1 1 0,0-1 0,0 0 1,-1 0-1,1-1 0,-1 1 0,0-1 0,-7 7 1,0-2 22,-1 0 0,0-1 1,-21 11-1,32-18-126,1-1 0,-1 1 0,0-1 0,0 1 1,0-1-1,0 1 0,0-1 0,0 0 0,0 0 0,0 1 0,-1-1 0,1 0 0,0 0 0,0 0 0,0 0 1,0 0-1,0 0 0,0 0 0,0-1 0,0 1 0,0 0 0,0-1 0,-2 0 0,2 1-126,1-1 1,-1 0-1,1 0 0,-1 0 1,1 0-1,-1 0 0,1 0 0,-1 1 1,1-1-1,0 0 0,-1 0 0,1 0 1,0 0-1,0 0 0,0 0 0,0 0 1,0 0-1,0-1 0,0 1 0,0 0 1,0 0-1,1 0 0,-1-1 0,6-14-2300,8-2 1138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43 167 5193,'19'0'3833,"-2"5"200,-5 7-1297,-7 4-343,-5 4-721,0-1-319,0 1-609,6-4-232,0-6-336,0-4-64,-6-8-504,1-4-496,-1-9-1273,-8-2-920,0-7 1873</inkml:trace>
  <inkml:trace contextRef="#ctx0" brushRef="#br0" timeOffset="1">1 26 5097,'4'-16'3257,"-2"12"504,5 2-1305,0 0-776,-7 0-303,0 2-801,0 0-248,12 0-728,2 4 1616,47 27-1032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1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48 11002,'9'20'4529,"-1"7"-2792,2 5-129,-1 6-424,-1 1-312,1 5-423,-2 0-137,0-4-144,-2-3-56,-1-12-64,1-2-16,-4-13-128,-1-3-288,-7-10-673,-4-9-423,-5-8-880,-3-12-585,-1-11 1921</inkml:trace>
  <inkml:trace contextRef="#ctx0" brushRef="#br0" timeOffset="1">0 67 6017,'1'-2'153,"-1"0"290,1-1 1,0 0 0,0 1 0,0-1-1,0 0 1,0 1 0,1-1-1,-1 1 1,1 0 0,-1-1 0,1 1-1,0 0 1,0 0 0,0 0 0,0 0-1,0 0 1,1 1 0,3-3-1,3 0 226,0 1-1,1 1 1,-1 0-1,11-1 0,39-2 1004,-58 5-1642,9 0 268,-1 0 0,1 0 0,10 2 0,-18-2-247,0 0 1,0 1-1,-1-1 0,1 1 1,0-1-1,0 1 1,0 0-1,-1-1 0,1 1 1,0 0-1,-1 0 1,1 0-1,-1 1 0,1-1 1,-1 0-1,0 0 1,1 1-1,-1-1 0,0 1 1,0-1-1,0 1 1,1 2-1,-1-1 10,0 1 0,-1-1-1,1 0 1,-1 0 0,0 1 0,0-1 0,0 0 0,-1 1-1,1-1 1,-1 0 0,1 0 0,-1 1 0,0-1-1,-1 0 1,-1 5 0,-2 0 26,1 0 0,-2 0-1,1 0 1,-8 9 0,-24 22 116,33-35-260,-1-1 0,1 1-1,0-1 1,-1 0 0,0 0 0,1-1 0,-9 4-1,12-6 86,0 0-1,1 1 0,-1-1 1,1 0-1,-1 0 0,0 0 1,0 0-1,1 1 1,-1-1-1,0 0 0,1 0 1,-1-1-1,0 1 0,1 0 1,-1 0-1,0 0 0,1 0 1,-1 0-1,0-1 0,1 1 1,-1 0-1,0-1 1,1 1-1,-1 0 0,1-1 1,-1 1-1,1-1 0,-1 1 1,1-1-1,-1 0 0,3-10 512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2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91 12179,'1'-1'4935,"-2"-5"-2465,-4-4 544,-2-2-2921,-1 0 0,-1 1 0,-15-17 0,23 27-94,0 0 0,0 0 0,0 1-1,0-1 1,0 0 0,0 0 0,0 1 0,0-1-1,0 0 1,0 1 0,0-1 0,0 1 0,0 0-1,-1-1 1,1 1 0,0 0 0,0 0 0,-1 0-1,1-1 1,0 1 0,0 1 0,0-1 0,-1 0-1,1 0 1,0 0 0,0 1 0,0-1 0,-1 0-1,1 1 1,0-1 0,0 1 0,0-1-1,0 1 1,-2 1 0,1 1-10,-1-1 0,1 1 0,0 0 0,0-1-1,0 1 1,0 0 0,1 1 0,-1-1 0,-1 5 0,0 1 5,0 0 0,0 0 0,1 1-1,1-1 1,0 1 0,0 10 0,1-16 8,0 0-1,0-1 1,1 1-1,-1 0 1,1-1-1,0 1 1,0-1-1,0 1 1,1-1 0,-1 0-1,1 1 1,0-1-1,0 0 1,0 0-1,0 0 1,0 0-1,1-1 1,-1 1-1,6 3 1,-8-5-2,1-1 1,0 1-1,-1-1 1,1 0-1,0 0 1,-1 1-1,1-1 1,0 0-1,0 0 0,-1 0 1,1 1-1,0-1 1,0 0-1,-1 0 1,1 0-1,0-1 1,-1 1-1,1 0 1,0 0-1,0 0 1,-1 0-1,1-1 0,0 1 1,-1 0-1,1-1 1,0 1-1,-1 0 1,1-1-1,0 1 1,-1-1-1,2 0 1,1-3-1,0 1 0,0-1 1,6-7-1,-6 6 0,43-67 16,-41 65 0,-5 7-13,0 0-1,0 0 1,0 0-1,0 0 1,0 0 0,1 0-1,-1 0 1,0 0-1,0 0 1,0 0 0,0 0-1,0 0 1,0 0-1,0 0 1,0 0 0,0 0-1,0 0 1,0 0-1,0 0 1,0 0 0,0 0-1,1 0 1,-1 0-1,0 0 1,0 0 0,0 0-1,0 0 1,0 0-1,0 0 1,0 0 0,0 0-1,0 0 1,0 0-1,0 0 1,0 0 0,0 0-1,0 0 1,0 0-1,0 1 1,0-1 0,0 0-1,0 0 1,0 0 0,1 0-1,-1 0 1,0 0-1,0 0 1,0 0 0,0 14 243,0-2-453,1-9 70,-1-2 44,0-1-1,0 1 0,0-1 1,0 1-1,0-1 1,1 1-1,-1-1 1,0 1-1,0-1 1,0 1-1,1-1 1,-1 1-1,0-1 1,1 1-1,-1-1 1,0 1-1,1-1 1,-1 0-1,1 1 1,-1-1-1,0 0 1,1 1-1,-1-1 1,1 0-1,-1 0 1,1 1-1,-1-1 1,1 0-1,0 0 1,18 8-693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2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29 192 11074,'-1'49'7228,"-4"24"-2948,2-64-3718,0-8-201,-1-8-57,1-5-282,0 1 0,-2-24 1,4 26-18,0 4-47,1 1 0,0-1 1,0 1-1,1-1 0,-1 1 0,1-1 0,0 1 0,0 0 0,0-1 0,1 1 1,0 0-1,-1 0 0,1 0 0,1 0 0,-1 0 0,1 0 0,-1 0 1,1 1-1,6-6 0,-6 6-523,0 0 1,1 1-1,0-1 0,0 1 1,-1-1-1,1 1 1,1 0-1,-1 1 1,0-1-1,0 1 0,7-2 1,6 1-1174</inkml:trace>
  <inkml:trace contextRef="#ctx0" brushRef="#br0" timeOffset="1">296 10 5977,'8'-9'3737,"-4"21"376,-4 8-1344,4 16-657,-4 9-296,-12 5-711,7 2-297,5-2-424,1-5-120,11-12-144,4-4-40,-9-15-24,5-6-232,2-10-856,-2-8-609,-7-9 913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2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 10042,'-5'-4'4257,"3"4"-1896,5 2-513,-3-2-400,0 0-151,23 4-673,35 8-240,-19-12-168,-6-4-440,6-3 8,2 3 112</inkml:trace>
  <inkml:trace contextRef="#ctx0" brushRef="#br0" timeOffset="1">397 0 9298,'-4'4'4193,"4"8"-1184,1-1-809,0 2-240,1 2-135,-1 2-769,0 2-320,-1-2-400,3 0-136,1-4-208,-1-2-384,2-3-968,-1-4-657,-3-4 1113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7066,'0'6'4320,"0"-6"657,0 1-2264,3 6-921,-1 2-191,6 15-697,9 37-256,-11-27-312,0-3-80,1-5-168,-2-8 24,1-6-568,-5-8-552,-2-13 656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11458,'0'0'4457,"4"3"-2976,1-2-209,-5-1-232,0 0-288,5 1-360,14 5-544,38 11-2944,-33-12 2272</inkml:trace>
  <inkml:trace contextRef="#ctx0" brushRef="#br0" timeOffset="1">312 8 10226,'5'16'4361,"-3"15"-2016,0 3-593,0 10-496,-1-1-272,6-2-655,2-5-153,4-12-120,5-6-16,-5-10-641,-1-6-551,-4-9 712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12475,'2'6'4825,"10"1"-3489,2 0-184,10-3-288,6-3-367,5-4-433,4-2-369,-3 0 97,-4 3 56</inkml:trace>
  <inkml:trace contextRef="#ctx0" brushRef="#br0" timeOffset="1">249 99 8306,'45'32'3861,"-42"-30"-3642,-1-1 0,0 0 0,1 0 0,-1 0 0,1 0 0,-1 0 1,1-1-1,0 1 0,-1-1 0,1 1 0,-1-1 0,1 0 0,0 0 1,-1 0-1,1-1 0,0 1 0,-1-1 0,1 1 0,-1-1 0,1 0 1,-1 0-1,1 0 0,-1 0 0,1 0 0,-1-1 0,0 1 0,0-1 1,0 1-1,3-4 0,-1 1-156,0 0 0,0-1 1,0 1-1,-1-1 0,0 0 1,0 0-1,0 0 0,0 0 0,-1-1 1,0 1-1,2-7 0,-4 9-41,1 0-1,-1 0 1,1 0-1,-1 0 1,0 0-1,0 0 1,0-1 0,-1 1-1,1 0 1,-1 0-1,-1-4 1,2 6 10,-1 0 0,1 0 0,-1 0 1,1 1-1,-1-1 0,0 0 0,1 0 0,-1 0 1,0 1-1,0-1 0,1 0 0,-1 0 0,0 1 0,0-1 1,0 1-1,0-1 0,0 1 0,0-1 0,0 1 1,0 0-1,0-1 0,0 1 0,0 0 0,0 0 1,0 0-1,0 0 0,0 0 0,0 0 0,0 0 0,0 0 1,0 0-1,0 0 0,0 1 0,0-1 0,0 0 1,-2 1-1,0 1 72,-1-1 0,1 1 1,-1 0-1,1 0 0,-1 0 0,1 1 0,0-1 1,0 1-1,0-1 0,0 1 0,1 0 1,-1 0-1,1 0 0,0 1 0,0-1 1,0 1-1,0-1 0,0 1 0,1-1 1,0 1-1,-1 0 0,1 4 0,-1-2-6,1 0-1,1 0 0,-1 0 0,1 0 1,0 0-1,0 1 0,1-1 1,-1 0-1,2 0 0,-1 0 0,0-1 1,1 1-1,0 0 0,4 6 1,-4-7-46,1-1 0,0 0 0,0 1 0,0-1 1,0 0-1,1-1 0,0 1 0,0 0 0,0-1 1,5 3-1,-5-4-40,-1 0 1,1 0-1,0 0 0,0-1 1,0 0-1,0 0 1,0 0-1,1 0 1,-1-1-1,0 1 0,0-1 1,0 0-1,8-1 1,5-3-1133,1 0-1,-1-1 1,0-1 0,20-9 0,28-16-1286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11811,'1'0'380,"0"0"0,0 0 0,0 0 0,0 0 0,-1 1 0,1-1 0,0 0 0,0 0 0,0 1 1,0-1-1,0 0 0,-1 1 0,1-1 0,0 1 0,0-1 0,1 2 0,-2-1-119,1 0-1,0 0 0,0 0 0,-1 0 1,1 1-1,0-1 0,-1 0 0,1 0 1,-1 1-1,1 1 0,0 3-76,-1 0 0,1 0 0,-1 0 0,-1 8 0,1-3 398,0-3-442,0 8 38,0 0 1,-3 16 0,3-31-177,0-1 0,0 0 0,0 0 0,0 1 0,0-1 0,0 0 0,0 1 0,-1-1 0,1 0 0,0 1 0,0-1 0,0 0-1,0 0 1,0 1 0,0-1 0,0 0 0,-1 0 0,1 1 0,0-1 0,0 0 0,0 0 0,-1 1 0,1-1 0,0 0 0,0 0 0,-1 0 0,1 1 0,0-1 0,0 0 0,-1 0 0,1 0 0,0 0 0,-1 0 0,1 0 0,0 0 0,-1 0 0,1 0 0,0 0 0,0 0-1,-1 0 1,1 0 0,-1 0-17,1-1 0,-1 1 0,0 0 1,1-1-1,-1 1 0,1-1 0,0 0 0,-1 1 0,1-1 0,-1 1 0,1-1 0,0 0 0,0 1 0,-1-1 0,1 0 0,0 1 0,0-1 0,0 0 0,0 1 0,0-2 0,-1-7-65,1-1 0,0 1 0,1 0 0,0 0 0,1 0 0,3-12 1,-4 18 58,0-2-2,0-1 1,1 1-1,0 0 0,0 0 1,1 0-1,-1 0 0,1 0 1,0 0-1,1 1 1,-1-1-1,1 1 0,-1 0 1,6-4-1,-7 7 36,-1 0 0,1-1-1,0 1 1,0 0 0,1 0 0,-1 0-1,0 0 1,0 1 0,0-1 0,1 0-1,-1 1 1,0 0 0,0-1 0,1 1-1,-1 0 1,0 0 0,1 1 0,-1-1-1,0 0 1,1 1 0,-1-1 0,0 1-1,0 0 1,0 0 0,1 0 0,-1 0-1,0 0 1,0 0 0,-1 0 0,4 3-1,-3-3 31,0 1 0,-1 0-1,1-1 1,0 1-1,-1 0 1,1 0-1,-1 0 1,0 0-1,1 1 1,-1-1-1,0 0 1,0 0-1,0 1 1,-1-1-1,1 0 1,-1 1-1,1-1 1,-1 1-1,0 3 1,0 3 135,-1 0 0,0 1 0,-5 16-1,0 4 42,2-16-132,2-11-61,2-6-43,0 1 9,1 0 0,0 1-1,0-1 1,-1 1 0,1-1 0,0 1 0,0-1 0,0 1 0,0 0 0,1-1-1,-1 1 1,0 0 0,2-1 0,2-3-6,39-32-33,-39 32 42,1 1 1,0 1-1,0-1 0,0 1 0,8-3 0,-12 5 7,1 0-1,0 0 1,0 1-1,-1-1 0,1 1 1,0-1-1,0 1 1,0 0-1,-1 0 0,1 1 1,0-1-1,4 1 1,-6 0 6,1 0 0,0-1 0,0 1 0,-1 0 0,1 0 0,-1 0 0,1 0 0,-1 1 0,0-1 0,1 0 0,-1 0 0,0 1 0,0-1 0,0 1 0,0-1 0,0 1 0,0 0 0,0-1 0,0 3 0,2 4 49,0 0-1,-1 0 0,1 9 0,1 1 27,-3-11-170,0-3 121,0 1-1,1-1 1,-1 1-1,1-1 1,4 9-1,-5-12-135,-1 0 0,1 0 1,0-1-1,0 1 0,-1 0 0,1 0 0,0 0 0,0-1 0,0 1 0,0-1 1,0 1-1,0 0 0,0-1 0,0 0 0,1 1 0,-1-1 0,0 0 0,0 1 0,0-1 1,0 0-1,0 0 0,1 0 0,-1 0 0,0 0 0,0 0 0,0 0 0,0-1 0,0 1 1,3-1-1,13-7-2061,1-3 837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55 8482,'1'-15'5034,"-1"12"-4124,1 0 0,-1 1-1,0-1 1,0 0-1,0 0 1,-2-5 0,2 7-800,0 1 0,-1-1 0,1 0 0,0 0 1,-1 0-1,1 1 0,-1-1 0,0 0 0,1 1 1,-1-1-1,1 0 0,-1 1 0,0-1 0,0 1 1,1-1-1,-1 1 0,0-1 0,0 1 0,0 0 1,1-1-1,-1 1 0,0 0 0,0 0 0,0-1 1,-1 1-1,-4 0-8,0 0 0,0 0 1,1 0-1,-1 1 0,0 0 1,1 0-1,-1 0 0,1 1 0,-1 0 1,1 0-1,0 0 0,0 1 0,0-1 1,-9 7-1,11-6-90,0-1-1,-1 1 1,1 0-1,0 0 1,1 0-1,-1 1 1,0-1-1,1 0 1,-3 6-1,4-6-8,0-1 0,0 1-1,0-1 1,1 1 0,-1-1 0,1 1 0,-1 0-1,1-1 1,0 1 0,0-1 0,0 1-1,0 0 1,1-1 0,-1 1 0,2 4 0,-1-4-5,0-1 1,1 1 0,-1-1 0,1 0-1,-1 0 1,1 0 0,0 1-1,-1-1 1,1-1 0,0 1 0,1 0-1,-1 0 1,0-1 0,0 1 0,1-1-1,-1 0 1,1 0 0,-1 0 0,1 0-1,-1 0 1,1 0 0,0-1 0,2 1-1,1 0 3,1 0-1,-1-1 0,1 0 1,-1 0-1,0-1 1,1 1-1,-1-1 0,11-3 1,-3-2 34,22-11 0,-23 11 3,-17 5 41,4 1-102,0 0 1,-1 0 0,1 0-1,0 0 1,0 0 0,-1 0-1,1 0 1,0 0 0,-1 0-1,1 0 1,0 0 0,0 0-1,-1 0 1,1 0 0,0 0-1,-1 0 1,1 0 0,0 0-1,0 0 1,-1 0 0,1 0-1,0 1 1,0-1 0,-1 0-1,1 0 1,0 0 0,0 0-1,-1 1 1,1-1 0,0 1-1,-3 1-3473,3-2 2886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5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 9962,'2'-4'4617,"-2"2"-2224,0 4-489,-2-2-112,1 4-639,-11 31-305,-12 52-424,11-32-112,9 5-160,6-3-56,9-11-64,2-8-16,7-18-344,0-10-520,-2-17 1320,-3-9-648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5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12371,'0'-3'5017,"-2"3"-2953,5 0-279,-3 0-473,0 0-312,24 6-608,42 4-200,-28-10-272,3-1-536,5 0-808,-6 1 872</inkml:trace>
  <inkml:trace contextRef="#ctx0" brushRef="#br0" timeOffset="1">393 4 12419,'-8'-3'5537,"-4"2"-2833,0 1-1071,1 1-273,-1 7-720,2 2-304,3 4-264,3 4-40,3 0-32,2 4-16,8-1-8,2-1-8,4-6-104,2-3-272,1-8-840,6-5-80,-2-16 679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11755,'-12'55'7306,"-4"31"-3892,15-73-3196,0 0 1,0 0 0,2 0-1,2 21 1,-2-30-177,0 5 67,0 0-1,1 0 0,1-1 1,3 10-1,6 9 135,-12-27-242,0 0 1,0 1-1,0-1 1,0 0-1,0 0 1,0 0-1,0 0 1,0 0-1,0 1 1,0-1-1,0 0 1,0 0-1,0 0 1,0 0-1,0 0 1,0 0-1,0 0 1,0 1-1,0-1 1,0 0-1,1 0 1,-1 0-1,0 0 1,0 0-1,0 0 1,0 0-1,0 1 1,0-1-1,0 0 1,0 0-1,1 0 1,-1 0-1,0 0 1,0 0-1,0 0 1,0 0-1,0 0 1,0 0-1,0 0 1,1 0-1,-1 0 1,0 0-1,0 0 1,0 0-1,0 0 1,0 0 0,0 0-1,1 0 1,-1 0-1,2-8-799,2-9 535,1 0 0,12-29 1,-16 44 262,0 0 0,0-1 0,0 1 0,0 0 0,0 0 0,1 0 0,-1 0 0,1 0 0,0 0 0,-1 0 0,5-2 0,-6 4 8,1-1 1,-1 1-1,1 0 1,-1 0-1,0 0 0,1 0 1,-1-1-1,1 1 0,-1 0 1,1 0-1,-1 0 1,1 0-1,-1 0 0,1 0 1,-1 0-1,0 0 0,1 0 1,-1 1-1,1-1 0,-1 0 1,1 0-1,0 1 26,0 0 1,0-1-1,0 1 0,0 0 0,-1 0 1,1 0-1,0-1 0,-1 1 0,1 0 0,-1 0 1,1 0-1,0 1 0,3 8 318,-1 0 0,0 0 0,3 17 0,-4-13-63,7 17 0,-9-30-307,1 1 0,-1 0 0,1 0 0,0 0 0,0-1 0,0 1 0,0 0 0,0-1 0,0 1 0,0-1 0,3 3 0,-4-4-27,0 0 0,1 0 0,-1 0 0,1 1 1,-1-1-1,0 0 0,1 0 0,-1 0 0,1 0 0,-1 0 1,1 0-1,-1 0 0,1 0 0,-1 0 0,0 0 0,1 0 1,-1 0-1,1 0 0,-1 0 0,1 0 0,0-1-140,1 0-1,-1 1 1,0-1 0,0 0-1,0 0 1,0 1 0,0-1-1,0 0 1,2-2-1,14-17-3037,8-8 1435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9762,'21'35'8784,"-15"-26"-7448,0 0-1,4 11 1,-9-17-1199,1 0 1,-1 0 0,-1 0-1,1 0 1,0 0-1,-1 0 1,1 1-1,-1-1 1,0 0 0,0 0-1,-1 5 1,-2 0 1001,3-8-1265,0 0 1,0 0-1,0 0 0,0 0 1,0 1-1,0-1 0,0 0 1,0 0-1,-1 0 1,1 0-1,0 0 0,0 0 1,0 0-1,0 0 0,0 0 1,0 0-1,0 0 0,0 0 1,0 0-1,-1 0 0,1 0 1,0 0-1,0 0 0,0 0 1,0 0-1,0 0 0,0 0 1,0 0-1,0 0 0,0 0 1,-1 0-1,1 0 1,0 0-1,0 0 0,0 0 1,0-1-1,0 1 0,0 0 1,0 0-1,0 0 0,-1-1-812,0 0 1,1 0-1,-1 0 0,1 0 0,-1 0 0,1 0 0,0 0 0,-1 0 0,1 0 0,0 0 0,0-2 1,-7-52-3377,-2 0 6076,8 53-1363,1 0-1,0 0 1,-1-1-1,1 1 0,0 0 1,0 0-1,1 0 1,-1 0-1,0-1 1,1 1-1,0-3 0,0 4-199,-1 0 1,1 1-1,-1-1 0,1 0 0,0 0 0,-1 1 0,1-1 0,0 1 0,0-1 0,-1 1 0,1-1 0,0 1 0,0-1 0,0 1 0,0 0 0,-1-1 0,1 1 1,0 0-1,0 0 0,0-1 0,0 1 0,0 0 0,0 0 0,0 0 0,0 0 0,0 1 0,0-1 0,0 0 0,1 1 0,4 0 278,0 1-1,1 0 1,-1 0-1,0 1 1,-1-1-1,1 2 1,0-1-1,5 4 1,5 6 533,18 16-1,-30-25-839,1 1-1,0 0 1,-1 0 0,0 0-1,0 1 1,4 7-1,-7-10-140,0 0 1,0 0-1,0 0 0,0 0 0,0 0 0,0 0 0,-1 0 0,1 0 0,-1 1 0,0-1 0,0 0 0,0 0 0,-1 0 0,0 6 0,0-8-1011,1-2 293,2-7-42,-1 5 671,0 1 1,1-1 0,-1 0-1,1 1 1,-1-1-1,1 1 1,3-5-1,25-22-69,-29 28 129,-1 0 0,1 1 0,0-1 0,0 0 0,-1 1 0,1-1 1,0 1-1,0-1 0,0 1 0,0-1 0,0 1 0,0 0 0,0-1 0,0 1 0,0 0 0,0 0 0,0 0 0,0 0 0,0 0 0,0 0 1,0 0-1,0 0 0,0 0 0,0 0 0,0 0 0,0 1 0,0-1 0,1 1 0,1 0 28,-1 1 0,0 0 0,0 0 0,0-1 0,0 1 0,0 0 0,2 4 0,-1-2 35,3 4 118,1 0 0,0-1-1,1 1 1,15 11 0,-20-17-157,1 0 0,0 0 0,0 0 0,0 0 0,0-1 0,0 1 0,0-1 0,0 0 0,0-1 0,1 1-1,-1-1 1,0 1 0,0-1 0,1-1 0,3 0 0,-1 0-27,0-1 0,0 1 0,0-2 0,0 1 0,-1-1 0,1 0 0,-1-1 0,0 1 0,0-1 0,0 0 0,-1-1 0,1 1 0,8-11 0,-8 8-67,0 0 0,0-1 0,-1 0 1,0 0-1,0-1 0,-1 1 0,0-1 1,0 0-1,4-18 0,-8 24 48,1-1 0,-1 0-1,1 0 1,-1 1 0,0-1-1,-2-7 1,2 10 23,0 0 1,0 1-1,0-1 0,0 0 1,0 1-1,0-1 1,-1 1-1,1-1 0,0 0 1,-1 1-1,1-1 0,0 1 1,-1-1-1,1 0 0,0 1 1,-1-1-1,1 1 1,-1 0-1,1-1 0,-1 1 1,0-1-1,1 1 0,-1 0 1,1-1-1,-1 1 1,1 0-1,-1 0 0,0-1 1,1 1-1,-1 0 0,0 0 1,1 0-1,-1 0 0,0 0 1,1 0-1,-1 0 1,0 0-1,1 0 0,-1 0 1,0 0-1,1 0 0,-1 1 1,0-1-1,0 1 1,-1 0 12,0 0 0,0 0 0,0 1 1,0-1-1,0 1 0,0 0 0,0-1 1,1 1-1,-1 0 0,1 0 0,-1 0 0,1 0 1,0 0-1,0 0 0,-1 4 0,-1-2 11,-1 6 29,0 0 0,0 0 0,1 0 0,0 0 0,1 1 0,0-1 0,0 17 0,1 0 171,5 49 0,3-31 176,2-1-1,22 65 1,-1-3 267,-28-101-635,2 11 88,2 21 0,-5-32-100,-1-1 0,0 1 0,0 0 0,0-1 0,-1 1 0,0 0 0,0-1 1,0 1-1,-2 4 0,3-7-12,-1 0 0,0-1 0,0 1 0,0 0 0,0-1 0,0 1 0,-1-1 0,1 1 0,0-1 0,-1 1 0,1-1 0,-1 0 0,1 0 0,-1 0 0,0 0 0,-1 1 0,0-1 3,0 0 0,0 0-1,0 0 1,-1 0 0,1-1 0,0 0-1,0 1 1,0-1 0,-4-1 0,-1 1 3,0-2 0,0 1 0,1-1 0,-1 0-1,1-1 1,-1 0 0,-7-4 0,7 2-24,-1 0 1,1-1-1,0 0 0,0-1 0,1 0 0,0 0 0,0 0 0,1-1 0,-9-14 0,14 21-36,0 0 0,1 0 0,-1-1-1,0 1 1,1 0 0,-1 0 0,1-1 0,0 1 0,-1-1-1,1 1 1,0 0 0,0-1 0,0 1 0,0 0 0,0-3-1,1 3-33,-1 0 0,0 1-1,1-1 1,-1 0 0,0 0 0,1 0-1,0 1 1,-1-1 0,1 0-1,-1 1 1,1-1 0,0 0-1,-1 1 1,1-1 0,0 1-1,0-1 1,-1 1 0,2-1 0,4-1-675,0 0 0,0 0 1,1 1-1,-1 0 0,11-1 1,-15 2 516,52-3-1822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154 106 5137,'5'-8'1175,"-1"-1"0,0 1 0,-1-1 0,0 0 0,3-15 0,-6 22-1024,0 1 0,0 0 0,0 0 1,0 0-1,0-1 0,0 1 0,0 0 1,-1 0-1,1 0 0,0-1 1,-1 1-1,1 0 0,-1 0 0,1 0 1,-1 0-1,1 0 0,-1 0 0,0 0 1,0 0-1,1 0 0,-1 0 0,0 1 1,0-1-1,0 0 0,0 0 1,0 1-1,-1-2 0,-1 1 173,0 0 1,0 0-1,0 0 0,0 0 0,-1 0 1,1 0-1,-5 0 0,4 1-148,0 0 1,0 0-1,0 0 1,-1 1-1,1-1 1,0 1-1,0 0 0,0 0 1,1 1-1,-1-1 1,0 1-1,0 0 0,-4 2 1,3 0-37,1-1 1,-1 1 0,0 0-1,1 0 1,0 1-1,0 0 1,1-1 0,-5 9-1,3-5-57,0 1 1,1-1-1,1 1 0,0 0 0,0 1 0,0-1 0,1 0 0,1 1 1,0-1-1,0 1 0,1 13 0,0-15-63,1 1-1,1-1 1,-1 0 0,1 0 0,1 0-1,-1 1 1,1-2 0,1 1-1,-1 0 1,2-1 0,-1 0-1,1 0 1,0 0 0,0 0 0,0-1-1,1 0 1,0 0 0,1 0-1,-1-1 1,1 0 0,0 0-1,0-1 1,1 0 0,-1 0-1,16 5 1,-15-7-8,1 0 0,-1 0-1,1 0 1,0-1 0,0-1 0,0 0 0,0 0-1,9-1 1,-14 0-6,1 0-1,-1 0 1,0 0 0,1 0 0,-1-1-1,0 0 1,0 0 0,0 0 0,-1 0-1,1 0 1,0-1 0,-1 0 0,0 0-1,1 0 1,-1 0 0,0 0-1,-1 0 1,5-7 0,-4 3 4,1 0 0,-1 0 0,-1 0 1,1 0-1,-1-1 0,2-12 0,-2 4 20,-1 0 0,0-19 0,-2 27-18,1 1-1,-1-1 1,0 1-1,0 0 1,-1-1-1,0 1 1,-1 0-1,0 0 1,0 0-1,0 1 1,0-1-1,-1 1 1,-1 0 0,1 0-1,-1 0 1,0 0-1,0 1 1,0 0-1,-1 0 1,0 0-1,-8-5 1,5 6-2,0-1 1,0 1 0,0 1-1,-1 0 1,1 0 0,-1 1-1,-14-2 1,19 4-16,0-1-1,0 1 1,0 0 0,0 0-1,0 0 1,-1 1 0,1 0-1,0 0 1,0 0 0,0 1-1,1-1 1,-1 1 0,0 0-1,1 1 1,-1-1 0,-5 5-1,9-6-38,-1 1-1,0 0 0,0 0 0,1 0 1,-1 0-1,1 0 0,0 0 0,-1 0 1,1 0-1,0 1 0,0-1 1,-1 5-1,2-6-39,0 0 1,0 0 0,0 0-1,0 1 1,0-1 0,0 0-1,0 0 1,0 0 0,0 0-1,0 0 1,1 0 0,-1 0-1,1 1 1,-1-1 0,1 0-1,-1 0 1,1 0 0,-1 0-1,1-1 1,0 1-1,0 0 1,-1 0 0,1 0-1,0 0 1,0-1 0,0 1-1,0 0 1,0-1 0,1 2-1,19 5-859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7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15 130 5993,'-1'0'2669,"-10"0"6004,8-2-5339,6-4-1693,9-5-1552,5-2-67,51-54 50,-65 64-61,2-2-2,-1 1 1,1 0-1,0 1 1,6-4-1,-10 6 1,0 0 0,0 1-1,0-1 1,0 1 0,1 0-1,-1-1 1,0 1 0,0 0-1,1-1 1,-1 1 0,0 0-1,0 0 1,1 0-1,-1 0 1,0 0 0,0 0-1,1 1 1,-1-1 0,0 0-1,0 1 1,1-1 0,-1 1-1,0-1 1,0 1 0,2 1-1,31 26 413,-16-13-33,27 18 0,-23-16-150,-19-14-189,1 1 0,-1-1 0,1-1-1,0 1 1,0 0 0,0-1 0,0 0-1,7 3 1,-10-5-50,0 0 0,0 0 0,0 0 0,0 0-1,0 0 1,0 0 0,0-1 0,0 1 0,0 0 0,0-1-1,0 1 1,0 0 0,-1-1 0,3 0 0,13-11-437,-11 7 153,19-15-692,9-3 375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11466,'0'-11'4873,"9"6"-2320,3-1-953,-4 5-207,5-2-425,-2 3-616,0 0-168,7 0-240,0 3-432,6-3 1488,1 4-896</inkml:trace>
  <inkml:trace contextRef="#ctx0" brushRef="#br0" timeOffset="1">395 47 12163,'-2'-1'5225,"1"-1"-2713,0 1-1456,-1 1-159,2 0-529,0 0-200,0 0-304,14 3-480,4-1 424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8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9114,'-5'1'4155,"-2"3"-3138,2 0-293,-3 0-231,1 0 1,1 0-1,-1 0 1,1 1-1,-7 6 1,9-6-185,-1 1-1,1 0 1,0 0 0,0 0-1,1 1 1,0-1 0,-4 13-1,-3 8-19,2 0-1,-9 47 1,15-57-205,1 1 1,0-1 0,2 0-1,0 1 1,1-1-1,0 0 1,2 0-1,0 0 1,0 0 0,2-1-1,8 18 1,2-5 31,20 26 1,1 3-26,-36-57-97,-1 1-131,2 0 0,-1 0 0,0 0 1,0 0-1,0 0 0,1 0 0,-1-1 0,1 1 0,0 0 0,-1-1 1,1 1-1,0-1 0,0 0 0,0 0 0,0 0 0,4 2 0,6-3-683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8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10290,'3'8'1158,"0"0"0,0 1 0,-1-1-1,0 1 1,-1-1 0,1 10 0,-2 52 994,0-36-1266,0-22-703,0-4-76,0-1-1,0 0 1,0 1-1,-3 8 1,3-16-101,0 1 0,0-1 1,0 0-1,0 0 0,0 0 1,0 0-1,0 1 0,0-1 1,0 0-1,0 0 0,0 0 1,0 0-1,-1 0 0,1 1 1,0-1-1,0 0 0,0 0 1,0 0-1,0 0 0,0 0 0,0 0 1,0 0-1,-1 0 0,1 1 1,0-1-1,0 0 0,0 0 1,0 0-1,0 0 0,-1 0 1,1 0-1,0 0 0,0 0 1,0 0-1,0 0 0,0 0 1,-1 0-1,1 0 0,0 0 1,0 0-1,0 0 0,0 0 1,-1 0-1,1 0 0,0 0 1,0 0-1,0 0 0,0 0 1,0 0-1,-1-1 0,1 1 0,0 0 1,0 0-1,0 0 0,0 0 1,-1-1 7,0 0 0,1 1 1,-1-1-1,1 0 0,-1 0 0,1 1 1,-1-1-1,1 0 0,0 0 1,-1 0-1,1-2 0,-2-6-18,1 0 0,0 0 0,0 0-1,1 0 1,0 0 0,3-15 0,-2 16 0,1 0-1,0-1 1,0 1 0,0 0-1,1 0 1,1 0 0,-1 1-1,1-1 1,1 1 0,-1 0-1,1 0 1,8-9 0,-11 14 4,-1 1-1,1 0 1,-1-1 0,1 1-1,-1 0 1,1 0 0,0 0 0,0 0-1,0 0 1,0 0 0,0 0-1,0 1 1,0-1 0,0 1 0,0-1-1,0 1 1,0 0 0,4 0 0,-3 1 9,-1-1 0,1 1 1,-1 0-1,0 0 0,1 0 1,-1 0-1,0 0 0,1 1 1,-1-1-1,0 0 0,0 1 1,0 0-1,2 2 0,2 3 61,-1 0-1,0 0 0,0 0 1,-1 1-1,0-1 0,0 1 1,5 15-1,-2 2 239,5 42 0,-10-55-255,-1-9 64,1-8-76,0-20-111,1 2-92,0 7 39,0 1-1,2 0 1,5-15 0,-7 24 104,-1 0 1,1 0-1,1 0 0,-1 0 1,1 1-1,0-1 1,0 1-1,0 0 1,9-7-1,-12 11 28,0 0-1,0 0 1,1 0 0,-1 0-1,0 1 1,1-1 0,-1 0-1,0 1 1,1-1-1,-1 1 1,1-1 0,-1 1-1,1 0 1,-1-1 0,1 1-1,-1 0 1,1 0 0,0 0-1,-1 0 1,1 1 0,-1-1-1,1 0 1,-1 0 0,1 1-1,-1-1 1,0 1 0,1 0-1,-1-1 1,1 1 0,-1 0-1,2 1 1,-1 0 46,1 1-1,-1-1 1,0 1 0,0 0 0,0-1 0,0 1 0,0 0-1,-1 0 1,1 0 0,-1 1 0,0-1 0,2 5 0,15 107 1130,-7-40-697,-11-62-30,0-9-1784,-1-10-5245,-1-5 4437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8090,'-6'1'4233,"3"1"-497,8 0-1991,-5-2-81,4 0-288,28 7-295,40 4-505,-27-9-136,5-2-184,0 0-64,-2 2-80,-8-2 8,-16-2-472,-11-2-472,-13 0-1065,-8-1-767,-17-2 1608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8:59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9794,'4'8'4201,"1"12"-2185,2 4-143,-3 11-361,-1 2-256,1 5-351,0 1-105,0-8-216,2-2-136,1-12-264,1 0-88,-2-7 0,1-6-192,0-4-712,-3-3-384,2 2-977,1-3 793,-7 0 792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9:00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19 7394,'-33'-17'3122,"28"15"1347,6 4-4091,3 6 3150,4 18-3020,0 1 1,-2 0-1,4 35 0,-5-18-137,5 33 369,-18-101-747,1 0-1,2 0 1,0-1 0,-2-40-1,7 60 4,0 0 0,0 0 0,1 0 0,0-1 0,0 1 0,0 0 0,3-6 0,-4 9 9,1 1 0,0-1 0,-1 1 0,1 0 0,0-1 0,0 1 0,0 0 0,0 0 0,0 0 0,0 0 0,0-1-1,0 1 1,0 1 0,0-1 0,1 0 0,-1 0 0,0 0 0,1 1 0,-1-1 0,0 0 0,1 1 0,-1 0 0,1-1 0,-1 1-1,1 0 1,-1 0 0,1-1 0,-1 1 0,3 1 0,1 0 54,-1 0 1,0 0-1,1 0 1,-1 1-1,0 0 0,0 0 1,0 0-1,0 0 0,0 1 1,-1 0-1,1 0 1,-1-1-1,1 2 0,4 6 1,0-1 148,-2 0 0,1 1 1,-1 0-1,8 19 0,-1 1 300,-1 1 0,12 57-1,-23-84-468,-1 0 0,1 0-1,-1 0 1,-1 5-1,1-9-37,0 1 0,0-1 0,0 1 0,0-1 1,0 1-1,0-1 0,-1 1 0,1-1 0,0 1 0,0-1 0,0 1 0,-1-1 0,1 1 0,0-1 0,-1 0 0,0 1 0,1 0-12,0-1-1,-1 0 0,1 0 1,-1 0-1,1 0 0,0 0 1,-1 0-1,1 0 0,0 0 1,-1 0-1,1 0 0,-1 0 1,1-1-1,0 1 0,-1 0 1,1 0-1,0 0 0,-1 0 0,1 0 1,0-1-1,-1 1 0,1 0 1,0 0-1,0-1 0,-1 1 1,1 0-1,0-1 0,-1 0-128,0 0 0,0 0 0,0 0 0,0-1 0,0 1 0,0 0 0,1-1 0,-1 1 0,0-1 0,1 1 0,-1 0 0,1-3 0,-3-22-2002,3 23 1870,-1-28-759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9:0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8010,'9'2'4217,"-2"8"-1289,0 3-607,-7 3-185,-3 9-599,2-1-329,2 4-472,-4 0-136,5-3-272,3-5-112,-8-6-128,6-9 8,-3-5-704,-4-2-560,4 1-1889,-1 0 1801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9:01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9682,'-5'0'4505,"3"4"-1760,0 0-881,2-4-24,0 0-511,0 0-369,1 3-504,6 7-128,-2-2-176,-1 2 72,-3-6-848,2 1-416,1 0 656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9: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25 10834,'0'1'333,"1"-1"-1,-1 0 1,0 1-1,1-1 0,-1 0 1,0 1-1,0-1 1,1 0-1,-1 1 1,0-1-1,0 1 0,0-1 1,0 0-1,1 1 1,-1-1-1,0 1 0,0-1 1,0 1-1,0-1 1,0 1-1,0-1 1,0 0-1,0 1 0,0-1 1,-1 1-1,-5 10 2037,1-5-2653,-34 55 457,37-59-169,1 0 0,0 0 0,0 0 0,0 0 0,0 1 0,0-1 0,0 0 0,1 0 0,-1 1 0,1-1 0,0 1 0,-1-1 0,1 0 0,0 1 0,0-1 0,1 1 0,-1-1 0,0 0 0,1 1 0,0-1 0,-1 0 0,1 1 0,0-1 0,0 0 0,0 0 0,1 0 0,1 3 0,2 1 36,1 0 0,-1-1 0,1 0 0,0 0 0,0-1 0,11 7 0,-9-6 29,30 20 347,-35-23-330,0 0 0,0 0 0,-1 1 0,1-1 0,-1 1 0,0 0 0,0 0 0,0-1 0,0 1 0,2 4 0,-4-6-62,0-1-1,0 1 0,0-1 0,0 1 1,1-1-1,-1 1 0,0-1 0,0 1 1,0 0-1,0-1 0,0 1 0,0-1 1,-1 1-1,1-1 0,0 1 0,0-1 1,0 1-1,0-1 0,0 1 0,-1-1 1,1 1-1,0-1 0,-1 1 0,1-1 1,-1 1-1,0 0 10,0 0 0,0 0 0,0 0-1,-1-1 1,1 1 0,0 0 0,-1-1 0,1 1 0,-3 0 0,-2 1 25,-1-1 1,1 0-1,-9 0 0,7-1-102,0 0 1,0-1-1,0 0 0,0 0 0,0-1 0,1 0 0,-1 0 0,0-1 0,-11-5 1,-4-4 49</inkml:trace>
  <inkml:trace contextRef="#ctx0" brushRef="#br0" timeOffset="1">17 0 9290,'14'9'3961,"13"-6"-1689,5-2-847,4-1-305,0-1-232,-3-2-720,-3 1-480,-11-1 168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5:39:0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9442,'10'7'4459,"0"7"-3183,-4-5-792,44 59 789,-19-26-337,47 81-1,-70-108-783,-1 1 0,0-1 0,-2 1 0,0 0 0,0 1 0,-2-1 0,0 1 0,-1 0 1,0 29-1,-3-27-75,-1 0 0,-1-1 0,0 0 0,-2 1 1,0-1-1,-1-1 0,0 1 0,-10 16 0,10-22-59,-1 0-1,0-1 0,0 0 1,-1-1-1,0 0 1,-1 0-1,0-1 0,-1 0 1,0 0-1,0-1 0,-1-1 1,-15 9-1,23-14-106,-1-1 0,1 1-1,-1-1 1,1 0 0,-5 1 0,6-2-26,1 0 0,0 0 0,-1 0 1,1 0-1,-1 0 0,1 0 0,0 0 0,-1 0 0,1-1 1,0 1-1,0 0 0,-1-1 0,1 1 0,0-1 0,0 0 1,-1 1-1,0-2 0,-6-8-693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41:25.4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13892 3982 887 0,'-39'14'450'0,"32"-18"-173"16,3 0-60-16,-3 0-38 15,11-1-72-15,0-2-27 16,9 0-37-16,4 1-6 0,2 2 4 16,4 4 0-16,-1 2-8 15,2 3-7-15,-3 4-11 16,-2 0-3-16,-3 2-3 15,-2 0 1-15,-7 4 7 16,-6 0 2-16,-13 6 3 16,-3-2 0-16,-3 0-7 15,-1 0-2-15,5-7-4 16,1 2-1-16,-1-4-8 16,4-4 13-16,4 1 10 15,1 1 0-15,6-2 8 16,8-1-14-16,1-1-9 15,11 0-2-15,7-4 1 16,-3-1 0-16,8-5 1 16,-6 0 0-16,-8-2 2 15,0 1 1-15,-7 0-50 16,-4-2-56-16,-2 0-161 0,-1-1-216 16,0-6 300-16</inkml:trace>
  <inkml:trace contextRef="#ctx0" brushRef="#br0" timeOffset="362.06">14250 3995 1090 0,'0'1'469'0,"0"2"-256"15,0 1 0-15,-1-4-71 16,0 2-20-16,1 22-36 15,3 27-17-15,4-36-21 16,3 1-9-16,5-7-14 16,4-1-6-16,5-6-4 15,-2-2 1-15,2-8-1 16,-6-5 0-16,-6-1-3 16,-1-6 1-16,-5 2 2 15,-3 0 2-15,-5 2 5 16,-7 2 0-16,-11 5 0 15,1 2-4-15,-7 5-8 0,1 2-3 16,1 4-7-16,4 2-3 16,9 0-17-16,2 0-38 15,9-1-111-15,1-1-71 16,9-2 137-16</inkml:trace>
  <inkml:trace contextRef="#ctx0" brushRef="#br0" timeOffset="712.95">14489 3977 1128 0,'-7'3'491'0,"2"0"-242"16,2 5-59-16,-3 5-18 16,6 2-38-16,-1 6-42 15,1 1-22-15,8-2-32 16,4 2-6-16,6-6-6 15,5 0-6-15,-1-5-8 16,-1-7-1-16,0-5-4 16,-3-6 1-16,-4-8 2 15,-2 1-1-15,-7-7 1 16,0-2-1-16,-5 1-2 16,-5-2 3-16,-4 7 0 15,-3 2-1-15,-5 6-7 16,-5 4-7-16,0 4-12 15,6 2-7-15,0 6-19 0,9 2-9 16,6 4-47-16,-3 3-44 16,12-2-107-16,3-3 151 15</inkml:trace>
  <inkml:trace contextRef="#ctx0" brushRef="#br0" timeOffset="994.88">14785 3864 1129 0,'7'-6'525'0,"-8"6"-220"15,0 3-82-15,-2 3-31 16,-1 3-47-16,4 6-42 16,2 1-22-16,9 1-42 15,3-3-10-15,9-2-11 16,-1-1-5-16,5 0-7 15,0 0-1-15,-6-4-2 16,2-2 0-16,-4-3-31 16,-2-3-38-16,2-3-92 15,-2-3-71-15,0-4 139 0</inkml:trace>
  <inkml:trace contextRef="#ctx0" brushRef="#br0" timeOffset="1180.89">14978 3811 1032 0,'-8'0'477'0,"7"10"-190"16,4 2-69-16,-3 10-11 15,2 4-34-15,-2 7-41 16,-1 2-21-16,4 2-57 16,-2-4-16-16,6-4-21 15,-2-4-6-15,3-10 4 16,-3-2-34-16,-1-5-127 15,-3-8-54-15,9-4 99 16</inkml:trace>
  <inkml:trace contextRef="#ctx0" brushRef="#br0" timeOffset="3928.81">24074 4417 314 0,'-1'-1'208'0,"0"0"10"16,0 0-7-16,-1-1-43 16,2 1-20-16,0 0-17 15,0 0-6-15,0 0 5 16,0 0 2-16,0 0-10 15,0 0-10-15,-1 0-18 16,0 0-9-16,0-1-18 16,0 1-4-16,-9 0-6 15,-7 0-2-15,-32 10-5 16,33 2-3-16,-3 5-8 16,8 3-5-16,8 3-9 15,-4 2-5-15,7 2-9 16,0 4-2-16,4-1-2 15,6 0-2-15,5-2-1 16,7-5-1-16,9-2-1 16,5-7-2-16,3-7 1 0,3-2 1 15,-3-12-1-15,1-2 3 16,-2-8 2-16,-5-6 3 16,-15-4 5-16,-3-4 1 15,-15-2 3-15,-5 2-1 16,-8 1-3-16,-5 0 1 0,-7 4-3 15,-1 2-2-15,2 7-1 16,0 6-3-16,-1 8-3 16,1 4-2-16,0 5-2 15,2 4-4-15,1 2-2 16,5-1-2-16,3 0-9 16,4-3-26-16,8 2-72 15,2-1-45-15,7 2-73 16,8 1 134-16</inkml:trace>
  <inkml:trace contextRef="#ctx0" brushRef="#br0" timeOffset="4565.82">24703 4322 578 0,'27'-42'398'16,"-33"33"13"-16,-1 3-156 0,-3-1-23 15,-3 6-61-15,-3 3-27 16,-4 10-37-16,-3 1-14 15,3 10-23-15,-1 2-9 16,8 7-22-16,3 7-9 16,5 3-11-16,5 4-2 0,7-1-2 15,4 1-1 1,5-6-1-16,5-2-1 0,1-5-3 16,0-4-3-16,-1-5-1 15,-4-3-1-15,-2-6 1 16,-4-1 3-16,-5-7-51 15,-3-1-48-15,-3-5-103 16,-2-1 108-16</inkml:trace>
  <inkml:trace contextRef="#ctx0" brushRef="#br0" timeOffset="5237.52">24916 4526 1249 0,'7'5'532'0,"-7"-4"-278"16,4 6-90-16,-3 4 13 31,-1-5-7-31,1 0-96 0,2 18-13 0,-1 5-5 16,-1 3-27-16,5-14-5 0,-6 1-7 15,1-4-7-15,2-4-5 16,-6-3 0-16,3-4-1 16,-1-3 1-16,4-4-1 15,-3 2-2-15,0 0-3 16,6-20-5-16,6-37 1 16,0 28 0-16,2 6 3 15,2 6 1-15,0 8-1 16,-2 4 1-16,-1 11 3 15,0 3 1-15,-3 5 9 16,-1 5 2-16,-1 0 6 16,-2 1 5-16,0 1-2 15,-1-2-2-15,1-4-7 16,-3-4-3-16,-2-5-5 16,2-1 0-16,-3-4-1 15,0-2 0-15,0 1-5 16,0 0-6-16,0 0-14 15,4-13-4-15,4-7-7 16,17-25 4-16,-8 29 11 0,0-1 7 16,2 9 8-16,0 4 1 15,-1 5 6-15,1 3 8 16,-3 6 17-16,0 2 10 16,-1 6 14-16,-7-1 0 15,1 3-5-15,-3-2-6 16,-1-3-14-16,0 0-7 0,-12-4-11 15,6 2-4-15,-8-5-4 16,7-2-6-16,1-4-56 16,-1 0-48-16,1-1-103 15,1-1-49-15,0 0 159 16</inkml:trace>
  <inkml:trace contextRef="#ctx0" brushRef="#br0" timeOffset="5526.12">25581 4316 1391 0,'-3'1'555'16,"1"14"-314"-16,0 4-44 15,-3 10-20 1,2 3-13-16,2 9-62 0,0 1-17 16,1 1-31-16,1-2-14 15,5-5-17-15,0-2-8 16,3-9-12-16,2 0 5 0,-2-7-48 16,-2-5-40-16,1-5-114 15,0-4-86-15,1-8 174 16</inkml:trace>
  <inkml:trace contextRef="#ctx0" brushRef="#br0" timeOffset="5887.64">25730 4580 690 0,'6'10'444'0,"-6"-1"71"15,-1 6-197-15,0 5-46 16,0 0-32-16,3 4-74 15,1-4-39-15,7 0-54 16,2 0-12-16,4-5-19 16,4-2-9-16,-1-9-17 15,3-4-4-15,-4-7-4 0,-4-6 2 16,-7-7 0-16,-2-5 0 16,-3-3-1-16,-2 2 1 15,-2 7 1-15,-8 3 2 16,-4 6-3-16,-1 4-2 15,1 6-5-15,1 3-3 16,-4 3-6-16,4 8-1 16,3-7-37-16,3 8-41 0,3-1-99 15,0-5-76-15,3 6 158 16</inkml:trace>
  <inkml:trace contextRef="#ctx0" brushRef="#br0" timeOffset="6304.54">25912 4782 992 0,'17'-2'512'16,"-3"-3"-171"-16,7-3-90 16,-2-3-36-16,9-2-68 15,-1-2-38-15,3-4-45 16,-4-3-16-16,-10-3-22 15,-3 3-4-15,-9 0 0 16,-4 0 0-16,-9 6 0 16,-4-3 1-16,-6 4-1 0,-2 8 4 15,0 6 3-15,2 1 0 16,6 11-5-16,4 5-7 16,4 5-6-16,-1 9 0 15,7 7 4-15,1 4 2 16,10 4 9-16,5 1 3 0,3-1 6 15,1-5 1-15,-2-2-2 16,-1 0-5-16,-9-9-1 16,-3 2 2-16,-7-9 5 15,-8-6 7-15,-10-1 6 16,-4-6-2-16,-11-3-12 16,5-1-5-16,-4-8-17 15,2-3-6-15,14-2-21 16,-3-4-35-16,8-3-123 15,6-1-64-15,4-8 136 16</inkml:trace>
  <inkml:trace contextRef="#ctx0" brushRef="#br0" timeOffset="6736.3">26364 4162 1125 0,'1'-10'544'16,"3"3"-200"-16,-4 6-96 16,-8-4-23-16,-4 5-58 15,-8 2-37-15,-7 3-47 16,6 7-9-16,0 4-8 16,5-1-6-16,8 3-22 15,4-1-13-15,4-2-15 16,4 3-1-16,6-3-2 15,5 2-2-15,10-4-3 16,2-2-2-16,1-6 1 16,-5-4 4-16,3-1-90 15,-9-3-53-15,1-2 83 16</inkml:trace>
  <inkml:trace contextRef="#ctx0" brushRef="#br0" timeOffset="7570.89">26543 4578 1496 0,'-30'16'626'15,"26"-16"-330"-15,3 7-104 16,0 0-23-16,1 9-19 16,0 1-39-16,0 1-44 15,2 3-15-15,0-5-24 16,2-1-7-16,2-5-8 15,-4-2-2-15,-2-4 0 16,-2-3 3-16,-1 0 1 16,2-1 0-16,-1-1-4 15,1 0-4-15,0 0-5 16,0 0-2-16,-1-7-5 16,2-7-1-16,11-28-1 15,1 27 0-15,5 2 0 16,2 4 1-16,2 3 0 15,2 6 2-15,-1 1 1 0,-1 0 3 16,-2 6 9-16,0-1 7 16,-4 12 11-16,-2 1 5 15,-5 5 1-15,-4-1-2 16,-4-3-6-16,-1 0-4 16,-3-4-8-16,-2-1-4 15,0-7-3-15,0-3-11 16,2-4-63-16,2-4-59 0,0-6-101 15,2 0-432-15,0-2 457 16</inkml:trace>
  <inkml:trace contextRef="#ctx0" brushRef="#br0" timeOffset="7987.33">26928 4250 1504 0,'10'0'560'15,"12"3"-413"-15,-6 3 6 16,6 12-4-16,6 4-5 16,-4 13-36-16,2 4-5 15,0 7-15-15,-4 5-9 0,-4 0-12 16,-6-1-10-16,-9 3-16 16,-3-4-5-16,-9-2-7 15,-4-4-4-15,-5-8-10 16,-2-5-3-16,-1-4-4 15,1-6-3-15,4-6-20 16,1-5-21-16,5-5-63 16,1-4-52-16,2-8-121 15,6 0-139-15,12-4 264 16</inkml:trace>
  <inkml:trace contextRef="#ctx0" brushRef="#br0" timeOffset="71264.03">7844 8805 234 0,'-9'-2'166'0,"3"-5"23"16,-3 0 14-16,2 0 1 16,0-1-12-16,-1 2-22 15,2-1-13-15,1 2-13 16,3 4-14-16,1 1-18 16,0 0-14-16,1 0-36 15,0 0-19-15,0 0-28 16,0 0-6-16,0 0 3 15,0 0 6-15,0 0 12 0,5-1 3 16,6 1 2-16,0 0-3 16,27 4-3-16,-26-4-3 15,1 3-2-15,3-2-2 16,-2 1-2-16,-1-2-1 16,1 0 0-16,-2 1 0 15,-1-1-2-15,9 3-1 0,-7-3-3 16,-5-1-1-16,7 2-2 15,-9-2-2-15,4 1 2 16,6 0 5-16,-8-3 5 16,5 1 3-16,-6 2 0 15,3-2-3-15,1 2-7 16,-3 0-2-16,2-1-2 16,1 4-3-16,-1 1-1 15,-1-4 0-15,2 1-1 16,0-1-1-16,0 0 0 15,0 2-1-15,0 1 1 16,1-3 0-16,1 1 0 16,1-1 2-16,-1-3 3 15,0 2 2-15,1 0 3 16,1 0 0-16,1 2-1 16,0-1-2-16,1-1-1 15,-1 1 0-15,6 1-2 16,-2-1 0-16,-3 0 1 0,1-2 0 15,-6 0 0-15,1 2 2 16,-1 0 1-16,0 2 2 16,-1-2 3-16,0 1 0 15,1 1-2-15,0-2-1 16,2 2-2-16,-1 1-3 0,1-3 0 16,0 4-1-16,-1-2-2 15,-1-3 1-15,2 0-1 16,0-1-1-16,-1 0 1 15,2 2 0-15,-2 2 0 16,-1-1 0-16,-1-1 0 16,1 0-1-16,1 0 0 15,2-1 0-15,1 2-1 16,0 2-1-16,-3-3 1 16,-1 0 1-16,5 0 0 15,-1-2-1-15,0-2 3 16,0 3 0-16,-1-2 2 15,-1-1 0-15,1 3 0 16,1 1-2-16,-1 0-2 16,1-1 1-16,1-1-2 15,-4 0 0-15,2 1 0 0,3 1-1 16,-1 0 0-16,3 0 0 16,2 1 0-16,-4-1 0 15,2 0 0-15,1 0 1 16,0-1 0-16,0 0 0 15,-1-2 0-15,1-3 1 16,-3 3-1-16,2 1 2 16,-1 0 0-16,-1 2 1 0,1-1 0 15,3-1-1-15,0 2 0 16,-2-1-1-16,1-2 0 16,-3 0 2-16,-1-2 1 15,-1 1 1-15,0 1 0 16,-4-1 0-16,0 1-3 15,2-1 0-15,-1 4-1 16,1 1-1-16,0 2 0 16,1-1-1-16,-1-2 0 15,4 3 0-15,-2-5-1 16,1 2 1-16,0 2 0 16,0-2 0-16,-1-3-1 15,-1 2 0-15,3-3 1 16,-2 4 0-16,2 0 0 15,-1 0 0-15,0-1 0 16,1-4 1-16,2 2 0 16,1 2-1-16,2 1 0 0,-2-1 0 15,-2 1 0-15,0-1 0 16,-3 1 1-16,-1 1-1 16,0 1 0-16,-1-2 0 15,0 0 0-15,3-1 0 16,0-2-1-16,2-1 1 15,2-1-1-15,1 1 1 16,-3-1 0-16,0 1 0 0,1 2 0 16,-2 2-1-16,1-3 1 15,0 2-1-15,1-1 0 16,0-1 0-16,1 2 0 16,2 0 0-16,1 0 0 15,2-2 1-15,1 1-1 16,-7-2 1-16,2 3 0 15,-2-1-1-15,-3 2 0 16,-1 0 1-16,-5 2 1 16,1-1-1-16,-5-1 1 15,9 0-1-15,1 0-1 16,0 0 1-16,1 0-1 16,0-1 1-16,0-1 0 15,1 0-1-15,1 1 1 16,-2 0-1-16,2-1 0 15,-2-1 1-15,0 1 0 0,2 2-1 16,-1 0 1-16,1-2 0 16,-1 2 0-16,1 0 0 15,1 0 0-15,-1 0 0 16,4 0-2-16,-1 0 1 16,-1 0 0-16,-1 0 1 0,-8 0-1 15,4 0 0-15,-5 0 0 16,-1-2 0-16,6 1-1 15,-6-2 2-15,6 1-1 16,0 1 1-16,-3 1-1 16,-1 0 1-16,1 0-1 15,-3 0 1-15,1 0-1 16,1 0 1-16,-3 0-1 16,-1 0 0-16,0 1 1 15,1-1-1-15,0 0 0 16,0 0 1-16,1-1-2 15,-1 0 1-15,2 1 0 16,3 0 0-16,0 2 0 16,2-2-1-16,0 1 1 15,-1 1-1-15,2 0 0 16,0 1 1-16,-1 1-1 0,5-2 1 16,-6 0-1-16,4 1 0 15,0 1 1-15,-5-1-1 16,2-1 1-16,-3 0 0 15,-1 2-1-15,0-1 1 16,0-1 0-16,2 1 0 16,-1-1 0-16,2 0 0 0,2-1 1 15,-2-1-1-15,3 0-1 16,-2 0 1-16,2 1-1 16,0-1 0-16,-3 1 0 15,-1-1 0-15,5 1 1 16,-3 0 0-16,2 0-1 15,1 0 1-15,-2 0-1 16,3 4 0-16,0-5 1 16,2 0-1-16,-2 2 1 15,-1-2-1-15,-2 4 1 16,-3 0-1-16,-1-3 0 16,-2 0 0-16,1 2 1 15,1-1 0-15,-1-2 0 16,7 4-1-16,0-3 1 15,-1-1-1-15,5 3 1 16,-3-3-1-16,0 0 1 16,1 0-1-16,-1 0 0 15,-1 0 0-15,2 0 0 0,-1 0 0 16,1 0 1-16,-1 1-1 16,2-1 0-16,1 0 1 15,0 1-1-15,-1-1 0 16,-1-1 0-16,1 0 0 15,-7 1 0-15,5 0 1 0,-3 2-1 16,-3-1 1-16,1 0-1 16,0 1 0-16,-1-4 1 15,-1 2-1-15,1 0 1 16,-2 0-1-16,-1-1 1 16,2 1-1-16,0 0 0 15,2 0 1-15,-2 0-1 16,1-1 0-16,0 1 0 15,2-1 0-15,1 1 1 16,1 0-1-16,0 0 0 16,-1 1 0-16,1-1 0 15,0 1 1-15,4 3-1 16,0-3 0-16,0 0 0 16,2 0 0-16,-2-1 0 15,-4 1 0-15,4 1 0 16,-3 3 0-16,-5-2 0 0,2-3 0 15,-3-1 1-15,-2-1 0 16,3 0 0-16,1 1 0 16,-1-1 0-16,4 1 0 15,-3-1-1-15,2 2 0 16,-2 2 1-16,-1-1-1 16,3-1 0-16,-2 0 0 15,3 1 0-15,1 1 1 16,-1 3-1-16,3-2 1 0,1-2-1 15,0 0 0-15,0 0 0 16,2 1 0-16,2-2 0 16,-5 0 0-16,-2 1 0 15,-1 0 0-15,-5 2 0 16,3 0 0-16,-2-1 0 16,-1 0 0-16,4-1 1 15,0 0-1-15,1-1 0 16,3 2 1-16,-1-1-1 15,-3-1 0-15,4 0 1 16,-1 1-1-16,-1-1 0 16,-1 3 1-16,-3-3-1 15,-1-1 0-15,-2 1 0 16,1 3 1-16,4 1-1 16,-4-4 1-16,4 1-1 15,-2-1 0-15,-3-2 0 0,6 3 0 16,-5-1 0-16,0 0 0 15,-2 1 0-15,0 0 0 16,-2-1 0-16,0 0 0 16,2 0 1-16,-2-1 0 15,0 1 0-15,0 1 0 16,0-1 0-16,-3 1-1 0,-1 2 1 16,-1-3 0-16,-5 3 0 15,1-3 1-15,-1 0 2 16,0 0-1-16,0 0 17 15,0 0 6-15,0 0 5 16,0 0 2-16,0-1-14 16,0-1-6-16,-1 1-6 15,1 1-2-15,0 0-2 16,0 0-2-16,0 0-1 16,0 0 0-16,0 0 0 15,0 0 0-15,0 0 0 16,0 0 0-16,0 0 0 15,0 0 1-15,0 0-1 16,0 0 1-16,0 0 0 16,0 0-1-16,4 3 1 15,-4-3-1-15,0 0 20 0,0 0-31 16,0 0 6-16,-2 5-732 16</inkml:trace>
  <inkml:trace contextRef="#ctx0" brushRef="#br0" timeOffset="104484.55">14465 8745 400 0,'-1'0'274'15,"0"0"-27"-15,0 0-23 16,-5 0-35-16,0 0-40 15,3 0-16-15,-1 0-32 0,3 0-10 16,0 0-14-16,0 0-8 16,0 0-21-16,-1-1-10 15,1 0-23-15,0 1-8 16,0 0-6-16,0 0 0 16,0 0 2-16,1 0 3 0,0 0 1 15,0 0 2-15,0 0 4 16,3 0 3-16,6 1 7 15,-7-1 2-15,6 0 0 16,-3-1-2-16,2 0-6 16,2 0-3-16,-1-1-5 15,1 1-1-15,1 0 1 16,31-4 0-16,-28 5 1 16,1-6 0-16,1 2-1 15,-2 4-1-15,-1-2-1 16,1 2-2-16,-5 4 0 15,2-2-1-15,-1 0 0 16,1 3 0-16,-1-5-1 16,-1 0 0-16,0 0 0 15,-1-1-1-15,1 2 3 16,1 0 2-16,1 2 3 16,2-1 1-16,0-2-1 15,0 2-2-15,4 0-3 16,2-2 1-16,6 0-2 0,0 1 0 15,-3-2 0-15,-4 1 0 16,-3 2-1-16,-2-2 0 16,2 3 0-16,3 3-1 15,-3-4 0-15,3-1 1 16,-8 0 0-16,1-2 0 16,4 3 0-16,-5-1 0 0,5-1 1 15,-1 0 0-15,-3-1 0 16,2 1 1-16,0 1 0 15,1-1 1-15,1 1 0 16,2 0 1-16,-1-1 1 16,-1 0 1-16,3 0 2 15,-3-5-1-15,-1 2 0 16,1 0-2-16,-1 2-1 16,-1 1-1-16,2 0-1 15,-2 0 1-15,1 0 1 16,0-2 0-16,0 2 0 15,-2 0 1-15,4 0-2 16,1-1 0-16,-4-3-2 16,2 0-1-16,-2 0 0 15,-3 2-1-15,5 3 0 16,-1 1 1-16,-1-1-1 16,1 3 0-16,-1-3 0 0,0 0 0 15,0 2-1-15,3-4 1 16,2 1 0-16,0-1-1 15,0 0 0-15,0-4 1 16,0 4-1-16,1-2 1 0,0 1 0 16,1 1-1-16,-3-4 0 15,1 4-1-15,-4-1 1 16,1 2 0-16,0 0-1 16,3 0 2-16,-1 1 0 15,2-1 1-15,1 3 1 16,2-2 0-16,-1 1 1 15,1 1 0-15,-3-2-1 16,2 0 0-16,-3-1 0 16,5 1-1-16,-3-1-1 15,-6-1 1-15,8 2-1 16,-12-1-1-16,9 0 1 16,-1-1-1-16,-3 1 0 15,10 1 0-15,-5 1 0 16,3 2 1-16,-2-3-1 15,0 2 0-15,0-3 0 16,1 1 0-16,-2-1 0 16,3-1 1-16,-2 0-1 0,3 0-1 15,0 0 1-15,2-1 1 16,0 2 0-16,0 0 0 16,-2 0 2-16,-3 0 1 15,-6-2 1-15,4 2 2 16,3 3-1-16,-2-3-1 0,4 1-2 15,-6-1 1-15,-4-4-2 16,0 4 1-16,0-3-1 16,5 3-1-16,0-3 1 15,0 3-1-15,-1-1 0 16,1 1-1-16,-1 1 0 16,1-2 1-16,2 2 0 15,-2-1-2-15,3 0 2 16,0 1-2-16,1-2 1 15,0 1 0-15,1 0 0 16,3 0 0-16,-3 0-1 16,1 0 1-16,-5 0 0 15,-1-3 0-15,-2 0 0 16,-2 0 1-16,3 3-1 16,-4 0 1-16,5-1-1 15,1 1 0-15,-3-2 1 16,4 1-1-16,-3 0 1 15,1-2 1-15,-1 3-2 0,-1-1 0 16,1 0 0-16,-2 1 0 16,0-1 0-16,-1 1 0 15,-1-1 0-15,0 1 0 16,3 0 0-16,0 1-1 16,3-1 1-16,0 0 0 15,3 0 0-15,1-2-1 16,-1 1 1-16,1 1 0 0,-3 0 1 15,0-1-1-15,-5 1 1 16,1 1-2-16,0-1 1 16,-5 0 0-16,4 0-1 15,1-2 1-15,5 1 0 16,4 1-1-16,-1-4 1 16,-3 3 1-16,1 0-1 15,-1 0 0-15,2 0-1 16,1 1 1-16,1 0-1 15,0-1 1-15,3 1 0 16,-3 0 0-16,6 0 0 16,0 0 1-16,0 2-2 15,-2-1 1-15,-9-1 0 16,0 1 0-16,-1-1 0 16,0 0 0-16,8 0 0 15,-8 0 0-15,6-1 0 16,-1 0 0-16,-3 0 0 0,2 2 1 15,-3 0-1-15,-1 1 0 16,-2-1 0-16,2-1 0 16,-3 0 0-16,3 0-1 15,0 1 2-15,0-1-2 0,4 2 1 16,0-2 0-16,0 1-1 16,1 0 0-16,-3-1 0 15,0 2 0-15,-3-2 1 16,-4 1-1-16,-5 0 1 15,2-1-1-15,0-1 1 16,6 1-1-16,0-2 1 16,1 1-1-16,1 0 0 15,-3-2 1-15,2 2 0 16,2 1 0-16,-2 0-1 16,4 0 1-16,-3 0 0 15,2 0-1-15,1 1 0 16,1-1 0-16,1 0 0 15,1 2 0-15,5-2 0 16,0 0 1-16,1 1-1 16,-7-1 1-16,1 2-1 15,-6-1 0-15,-2 1 1 16,5 0-1-16,-3 1 1 0,3-2-1 16,-5-2 0-16,5 1 0 15,-4-2 1-15,0 1 0 16,3 0 0-16,-2-1 0 15,1 1 0-15,-1 0 0 16,0 2-1-16,1 0 1 0,-2 1 1 16,0 0-2-16,0 1 1 15,-1-2-1-15,2 2 0 16,3 0 1-16,-1 1-1 16,4-4 1-16,-4-2-1 15,-1 2 1-15,-4-1-1 16,0 1 1-16,-3 1-1 15,3 2 1-15,1-3 0 16,1 2-1-16,1-1 0 16,-3-1 1-16,3-1-1 15,-3 1 1-15,3-1-1 16,1-1 0-16,-2 4 0 16,1-2 1-16,-1 0-1 15,3 2 0-15,0-3 1 16,2 3-1-16,1 0 0 15,-1-2 0-15,6 4 0 16,-4-4 0-16,2 1 0 16,1 2 0-16,-5-2 0 0,-3 2 0 15,-2-3 0-15,0 1 1 16,1 0-1-16,1-1 0 16,1 0 0-16,-3-1 0 15,1 0 0-15,3 1 0 0,-3 0 1 16,1 0 0-16,0 0 0 15,0-2 0-15,-1 1-1 16,3-1 0-16,-2 0 0 16,2 3 1-16,2-1-1 15,2 1 0-15,1-1 0 16,1-2 0-16,-3 2 0 16,0 0 0-16,-4 0 0 15,-2 0 1-15,0-1-1 16,3 1 0-16,-1 0 0 15,5 2 0-15,2-1 0 16,-4 0 0-16,4 0 0 16,1-1 0-16,-2 2 1 15,0 0-1-15,2 3 0 16,1-1 0-16,1-1 0 16,1 0 0-16,0-2 0 15,-2-1 0-15,-5 1 0 16,-1 0 0-16,-4 0 0 0,-1 4 1 15,1-2-1-15,-3-3 1 16,3 2-1-16,-1-2 1 16,-2 2-1-16,3 1 0 15,-1-2 0-15,1 3 0 16,0-3 0-16,-3 0 0 16,1 3 1-16,-1-4-1 0,2 0 1 15,0 1 0-15,3-1 0 16,-2 3 0-16,3-3 6 15,-2 0 2-15,-1 0 3 16,1-2 2-16,-3 2-6 16,-1-2 0-16,6 3-3 15,-15-1 1 1,1 0-2-16,5 1 0 0,7-1-1 16,-6-5 0-16,3 3 0 15,3-2 0-15,-6 3 0 16,1 2-1-16,0-1 0 15,-1 0 1-15,3-1-1 16,-2 4 0-16,1-2 1 16,-2-1-1-16,-2 1 0 15,0-3 1-15,2 2 0 16,-1-4-1-16,1 2 0 16,0 2 0-16,0 1 0 0,-3 4 0 15,-1-3-1-15,0 1 1 16,-3-1-1-16,0-2 1 15,-1 1 0-15,-2-1 0 16,-1 0 1-16,2-1 0 16,-2 2 1-16,-3 0 1 0,-2-1 14 15,0-1-56-15,0 0 33 16</inkml:trace>
  <inkml:trace contextRef="#ctx0" brushRef="#br0" timeOffset="108373.11">28845 5759 215 0,'-20'2'189'16,"-7"-2"18"-16,1 1 16 15,6-1-9-15,4 0-39 16,5 0-26-16,5 0-36 16,1 0-12-16,3 0-30 15,1-1-17-15,1 1-32 16,0-1-7-16,0 0 1 16,12-1 3-16,9-2 3 15,32-10 0-15,-26 6 4 16,1 1 3-16,4-3 5 15,2 0-1-15,13-3-7 16,4-2-5-16,12 1-6 16,0 1-3-16,4 7-2 15,2 1-2-15,-6 5-1 16,0 4 0-16,-3-4 12 16,-4 3 6-16,5 3 4 15,1-3-1-15,4 8-11 0,2 0-6 16,-5-1-4-16,-2 2-2 15,-3 0 2-15,-1 1 3 16,1 3 3-16,3 2 1 16,-4 1-1-16,0-2-4 15,2 6-3-15,-8 2-1 16,-3 4-2-16,-3 2 0 0,-5 1-1 16,7 0 1-16,-7-4-1 15,2 5 1-15,-6-5-1 16,0-3 0-16,-1 1 1 15,-1-5-1-15,-2 1 6 16,-4 0 4-16,-6-5 4 16,-2 0 2-16,-9-4 3 15,5 1 0-15,-3-3 1 16,-8-2 1-16,4-3-2 16,-2-4 0-16,-6 1 10 15,-1-4 7-15,0-1 9 16,-1 1 3-16,1 0-10 15,0 0-7-15,0 0-10 16,3-12-6-16,2 0-4 16,15-32-3-16,-7 27-3 15,4-1-1-15,-9-9-2 0,4 3 1 16,-2-12 0 0,0-1 1-16,1-11-1 0,0-6-1 15,1-9-1-15,1-6-1 16,5 0 0-16,-1-3 0 15,0-6-1-15,-1 4 0 16,-2 2 0-16,0 4 1 0,-1 11-1 16,-1 2 0-16,-2 7 1 15,-1 2-1-15,1 5-1 16,-1 6 1-16,1 3-1 16,-2 6 0-16,-1 5 0 15,0 3-1-15,-6 7 0 16,0 3 0-16,1 7-2 15,-1-1-2-15,0 3 0 16,-1 0-1-16,0 0 1 16,0 0 2-16,0 0 2 15,0 0 1-15,0 0 0 16,0 0 0-16,0 0 0 16,0 0 0-16,0 0-1 15,0 0-1-15,0 0-1 16,0 0 1-16,0 0-1 15,3 1 1-15,-1 8-1 16,0 3 0-16,1 0-57 0,25 30 385 16,-43-27-259-16</inkml:trace>
  <inkml:trace contextRef="#ctx0" brushRef="#br0" timeOffset="109090.45">30829 6324 654 0,'-1'0'296'16,"5"-3"-84"-16,-4-2-14 16,0 4 12-16,0 0-5 0,0 0-53 15,0 0-25-15,0 0-39 16,0-2-18-16,1-2-25 15,-1 3-12-15,0 1-19 16,-1 0-6-16,-1 0-5 16,1 0 1-16,-19 3 16 15,-38 24 9-15,17 8 17 16,-6 2 5-16,-8-1-2 16,-4 5-1-16,-1-6-8 15,-1 1-5-15,-3-2-7 16,-3-3-4-16,-3 2-7 15,-2-2-2-15,4 0-6 16,3-1-3-16,15-4-3 16,4-1 0-16,12-4-1 15,2-1-1-15,6-6 0 16,3-1 0-16,8-2-1 16,4-4-1-16,8-2-3 0,0 1-1 15,1-2-1-15,2-3 1 16,0 0 1-16,0 0 2 15,0 0 1-15,0 0 1 16,0 0 0-16,0 0 1 16,1 0-17-16,3 1-61 15,1 0 54-15</inkml:trace>
  <inkml:trace contextRef="#ctx0" brushRef="#br0" timeOffset="110057.17">30311 6685 727 0,'-1'-5'390'0,"-2"1"-9"16,1 4-264-16,2 0-5 15,0 0-22-15,0 0-10 16,0 0-54-16,0 0-10 16,2 1 3-16,16 11 0 0,28 37-1 15,-26-23-5-15,9 6 9 16,-1 4 7-16,5 2 16 15,-3 1 12-15,4 3-2 16,-3-1-10-16,-3 1 6 16,-2 2-7-16,-11 4-10 15,0 4 11-15,-9 9-9 16,0 1-1-16,-3 0 5 16,-1-3-5-16,0-5-7 15,1-3 0-15,0-1-2 16,0-1-1-16,-1-3-3 15,4 0-1-15,-1-6-4 16,3 0-2-16,1-8-5 16,2-3-2-16,2-8 0 15,-1-5-2-15,1-9 1 16,-1-2-1-16,-1-2 3 16,-4-3 1-16,-6-5-16 15,-2-2-29-15,-3-8-94 16,4 0-54-16,-1-4-161 0,0-1 208 15</inkml:trace>
  <inkml:trace contextRef="#ctx0" brushRef="#br0" timeOffset="110644.11">30580 7617 861 0,'-4'-11'372'15,"6"7"-121"-15,0-1-63 16,-2 2 15-16,0 2-2 15,-1 0-55-15,0 0-36 0,-1 1-40 16,-5 2-11-16,-21 9-4 16,-30 16-1-16,18-8 1 15,-4 3 1-15,-6 4-6 16,-7 4-3-16,-1 3-10 16,0 1-5-16,4-3-11 15,6-2-5-15,6-6-7 16,4 0-3-16,12-5-3 15,2-2 0-15,13-1 0 16,3-7-2-16,-2-4 1 16,7-1 0-16,-8-3 0 15,4-2-1-15,4 2-1 16,-4-1 0-16,10 1 2 16,-3 0-26-16,0-1-99 15,0 0 53-15,14-1 14 16</inkml:trace>
  <inkml:trace contextRef="#ctx0" brushRef="#br0" timeOffset="111629.73">30651 7262 675 0,'-3'-1'364'16,"-1"0"-71"-16,2-1-70 16,2 1-9-16,-1 0-17 0,0 0-28 15,1 0-64-15,0 0-26 16,0-1-42-16,0 1-13 15,24-5-15-15,34-2-4 16,-14 14-5-16,2 2 0 16,6 6-2-16,4 2 0 15,2 6 2-15,3 0 3 0,0 6 4 16,-4 0 1-16,0-3 1 16,1 1-1-16,-7-3 5 15,-5 0 8-15,-3 0 10 16,-6-3 6-16,-1-1 6 15,-1-2-2-15,-10-3-6 16,-3-2-3-16,-11-6-11 16,-2-4-1-16,-6-4 1 15,-2-7 0-15,-1-4-40 16,0-3-54-16,0 0-100 16,0 0-312-16,3 8 327 15</inkml:trace>
  <inkml:trace contextRef="#ctx0" brushRef="#br0" timeOffset="113911.1">29614 5581 427 0,'0'-1'329'16,"0"-1"4"-16,0 1-69 16,0 0-31-16,0 0-63 15,0 0-25-15,0-3-35 0,-1 3-20 16,0 0-35-16,0-1-13 15,-8-1-26-15,-5 1-10 16,-30 12-6-16,29 6-2 16,1 1-4-16,6 2 1 15,7 0-1-15,5 2 0 16,8-3 3-16,2-2 1 0,4-4 1 16,0-2 1-16,3-5 1 15,2-5 2-15,0-4 1 16,-1-6 1-16,-4-7 3 15,-4 0 1-15,-9-5 3 16,-4-2 1-16,-5 1 0 16,-4 0-1-16,-5 3-4 15,0 7-2-15,-1 4-5 16,1 7-1-16,5 0-6 16,0-5-16-16,6 10-79 15,0-5-23-15,5 10 66 16</inkml:trace>
  <inkml:trace contextRef="#ctx0" brushRef="#br0" timeOffset="114655.73">29641 5573 440 0,'2'-1'277'0,"-2"1"2"16,3-6-39-16,-3 5-53 16,0 0-20-16,0 0-39 0,0 0-17 15,10-2-33-15,3-2-18 16,31-10-27-16,-24 8-10 16,6 0-14-16,0-4-3 15,4-2-3-15,1 0-1 16,5-2-1-16,5-1-1 15,9-3 0-15,5 0 0 0,3-2 1 16,2 2-1-16,1 1 1 16,5 0-1-16,0 1 1 15,1-2 0-15,1 0-1 16,-3 4 0-16,-2 0 0 16,-4 2 1-16,-7 4 1 15,0 0 0-15,-7 6 0 16,-8-1-2-16,-9 3 2 15,-4-1-1-15,1-1 1 16,2 2 0-16,-2-1-1 16,-2 2 0-16,-8 0 2 15,-3-4-1-15,-7 4 4 16,-3-3 0-16,-5 3-21 16,2 0-43-16,0 0-124 15,-1 0-179-15,-4 1 226 16</inkml:trace>
  <inkml:trace contextRef="#ctx0" brushRef="#br0" timeOffset="115280.88">31107 5180 686 0,'-23'-32'354'0,"15"28"-37"16,-1 2-178-16,-1 2-6 15,-2 2-10-15,1 8-23 16,0 3-45-16,0-1-12 16,4 6-8-16,3-2 0 0,4-3-6 15,9 2-5-15,4-6-9 16,0 1-3-16,7-4-5 16,-2-1 0-16,1-5 1 15,1-5-1-15,-5-7 2 16,1-1 0-16,-4-3 1 15,-4-3 2-15,-1 4-1 16,-4-5 1-16,-6 10-1 31,1 5-1-31,1 0-3 0,-8-11-2 0,-3 1-6 16,-2 8-3-16,3 7-30 16,-1 3-29-16,1 5-94 15,0-1-173-15,4 6 216 16</inkml:trace>
  <inkml:trace contextRef="#ctx0" brushRef="#br0" timeOffset="120511.25">29782 5423 406 0,'0'0'203'15,"0"0"-5"-15,0 0-45 0,0 0-1 16,0 0 0-16,0 0-42 15,0 0-16-15,0 0-10 16,2 0 2-16,7 1 5 16,-1 2-6-16,6 6-15 15,24 25-9-15,-28-18-21 16,-2 1-8-16,-4-3-15 16,1-1-3-16,-2-5-3 15,0-4 0-15,1-4 1 16,-4-7 0-16,7-3 1 15,-1-3-1-15,1-5-3 16,-3 1-2-16,2-5-1 16,-1 0-2-16,0 2 0 15,5 3-5-15,-7 3 15 16,2 5 4-16,-3 4 4 16,3 4 6-16,3 4-15 0,-2 5-4 15,7 3-3 1,-2 1-1-16,-1 0-1 0,3 1-1 15,-1-1 0-15,-1-1-1 16,0 0 1-16,-2-6 0 16,-2 0 1-16,-1-4 1 15,0-5 1-15,-2-1 1 16,-1-4 0-16,2-1 0 16,-2-1-3-16,1 0-1 15,0 0 0-15,-2 2-2 0,1 4 0 16,1 1-1-16,0 3-2 15,3 1 0-15,-2 4 0 16,1 0 0-16,-3 4 2 16,3 3-1-16,1-2 1 15,0 3 0-15,4-5 2 16,-3-4 1-16,0-4 0 16,1-3 2-16,-1-6-1 15,-1-3 0-15,0-3 0 16,-3-1-1-16,2-1 0 15,0 0 0-15,2 1-2 16,2 2 0-16,-2 5-1 16,-1 3-1-16,-1 5-4 15,-1 5 5-15,1 4 4 16,0 5 5-16,1 5 9 0,-1 0 2 16,6 2 6-16,3 0 0 15,-4-7-4-15,0-3-3 16,-2-7-5-16,2-4 0 15,-2-6 1-15,0-2-1 16,-5-7-3-16,0 1-3 0,0-3-2 16,1 1-1-1,5 4-2-15,-4 0-1 0,-4 7-2 16,6 2-1-16,-10 5-1 16,2 5-1-16,0 3 2 15,-1 1 1-15,4 2 0 16,-6-2 0-16,7-1 0 15,4-1 0-15,3-2 0 16,8-1 1-16,-2-4 0 16,-3-3 2-16,-1-2-1 15,-3-1 0-15,-2-3 1 16,4 1-1-16,-4-3 0 16,1 0 0-16,-1-1-1 15,0-1 0-15,-1 1 2 16,-2 1 0-16,-2 1-1 15,-3 3-1-15,2 6-3 0,-2 1-2 16,3 8 3-16,2 7 1 16,1 2 3-16,0 2 2 15,4-4-2-15,-1-1 0 16,3-6 0-16,0-4 1 16,-1-4 3-16,1-3 0 15,-2-6 2-15,0-2-1 16,-2-3-2-16,0-2-1 15,0 0-1-15,0 0-1 0,-1 3-1 16,-1 4 0-16,-3 4-1 16,0 1-1-16,1 4 1 15,-3 0 1-15,-1 0 12 16,0 0 5-16,0 0 9 16,0 0 1-16,7 4-2 15,5 0-3-15,2 0-6 16,25 7-3-16,-26-12-5 15,-2 0-2-15,-4-2 2 16,3 1-1-16,-13-3 0 16,0 0-8-16,-1 4-61 15,-7-1-60-15,6 0 73 16</inkml:trace>
  <inkml:trace contextRef="#ctx0" brushRef="#br0" timeOffset="124208.09">29986 5677 279 0,'-2'-4'248'0,"1"1"80"16,0 2-46-16,0 0-74 0,0 0-34 16,0 0-48-16,0 0-16 15,-1 0-27-15,1 0-10 16,-1 0-22-16,-9 2-10 15,2 1-11-15,3 1-6 16,-32 24-10-16,33-20-4 16,4-1-6-16,1-3-1 15,4-1-2-15,-4-2-1 0,0 0 0 16,0 0 0-16,0 0 0 16,3 0 0-16,16-1 0 15,33-7-1-15,-27 4 1 16,-1 2 0-16,-5 0 0 15,-3 2 0-15,-5 4 0 16,-2-2 1-16,-5 5 1 16,-3 2-3-16,-3-1 20 15,-1 3 9-15,-4 1 16 16,1 0 10-16,1 0-12 16,1-2-8-16,1 0-13 15,2-1-5-15,2-3-7 16,3 1-2-16,6-2-4 15,2-2 0-15,4-4-2 16,2-3 1-16,2-2-1 16,-1-3 0-16,0 3 0 0,-3 0 0 15,-5 3 0-15,-2 0 0 16,-6 4 0-16,-3 2 2 16,-6 1 0-16,-1 3 1 15,-2 0-1-15,3 1 0 16,4 2-2-16,-2 0-1 15,5 0-1-15,3-1 0 16,2 0-1-16,4 0 0 16,4-4 1-16,4 0 0 0,7-5 0 15,-1 0 0-15,0 0-1 16,0-2 0-16,-1 2 1 16,-1-2 1-16,-2 2 0 15,-4 0 1-15,-8 2 0 16,-1 1 1-16,-10 3 1 15,-1 3 1-15,-2 9 13 16,-2 0 12-16,6 5 14 16,-3-3 3-16,3-2-12 15,2-3-13-15,2-2-15 16,8 2-3-16,2-3-2 16,-2-3-1-16,8-4 0 15,-1-1 0-15,2-3-1 16,3-1 1-16,-3 2-2 15,-1-2 2-15,-1 0 0 16,2 1 1-16,-6 0 0 16,0-1 1-16,-6 1-1 0,-2 2 1 15,0-1-2-15,-3 0 1 16,-2-2 0-16,0 0-1 16,0 0 1-16,0 0-1 15,2 1 0-15,2 2 0 16,3 5 0-16,-4 1 1 15,-1-2-1-15,2 2 1 0,-3 0 0 16,2-5-1-16,1 2 0 16,2-3 0-16,2-1 0 15,4 1 0-15,33 24-4 16,-26-29-3-16,4-2-18 16,-1 2-6-16,0 1-4 15,0-1 4-15,0 1 17 16,-6-1 8-16,-3 2 7 15,-4 0 6-15,-7 1-52 16,-1 1-46-16,-7-1-186 16,5-1 169-16</inkml:trace>
  <inkml:trace contextRef="#ctx0" brushRef="#br0" timeOffset="125388.62">30962 6097 590 0,'-37'-33'346'0,"36"26"8"16,-1 8-104-16,11-1-64 15,-1 0-11-15,-2 0-48 16,9-2-39-16,-5-3-43 16,0 1-13-16,5 1-18 15,-2-2-6-15,1 2-4 16,0-3-1-16,-1-2 0 15,-5 2 1-15,-6 0 5 16,-2-2 1-16,-12 1-1 16,-2-4-2-16,-12 0-3 15,-5 6-1-15,-2 2 0 16,8 2 1-16,6 2-1 16,10 1 2-16,4 3 1 0,3-1-2 15,6-4 0-15,0 0-4 16,-4-1 0-16,0 0 0 15,17-3 1-15,36-5-1 16,-27-1 1-16,3-2 1 16,-3 0 0-16,-3-3 0 0,-4 1 0 15,-2 1 0-15,-5-4 1 16,-2 1 0-16,-6 4 2 16,-3 0 2-16,-6 3 1 15,-6 4 0-15,-7 2-4 16,-4-1-1-16,3 4 7 15,2 0 6-15,7 0 7 16,5-1 0-16,5 0-7 16,3-2-7-16,-3 2-7 15,0 0-1-15,5-3-1 16,12-4 0-16,30-33-1 16,-26 28 1-16,-5 1 0 15,0 1 0-15,-5 0 2 16,-4 2 1-16,-1 2 2 15,-7-1 2-15,-5 0 0 16,-1 2-1-16,-6-2-3 16,-2 5 0-16,-3-1-1 0,-2 2 0 15,5 2 8-15,2-3 3 16,5 3 2-16,3-2-1 16,5 1-9-16,0-2-4 15,0 2-1-15,0 0-3 16,9-2 1-16,10-5 1 0,26-15 1 15,-30 17 0 1,-4-1 0-16,-3 5 2 0,-5 2 1 16,-3-3 1-16,-2-1 0 15,1 3 1-15,0 0-2 16,-1 0 1-16,1 0-2 16,0 0 1-16,-9-1-1 15,5 1-1-15,2 0 0 16,2 0-1-16,-1-1 0 15,1 1-1-15,0 0 0 16,0 0 0-16,1-10 0 16,2 1 1-16,2-2 0 15,14-27 0-15,-14 28 2 16,-1 0 0-16,-1 0 0 16,-1 0 0-16,0 0 0 15,1 1-1-15,2-2 0 16,0 0 0-16,0 2 0 15,0 0-1-15,-1 6 1 16,-1 0-1-16,-2 2 1 0,0 0 0 16,-1 2-1-16,0 0-1 15,0 0-3-15,0 0-2 16,0 0-15-16,0 0-21 16,0 0-76-16,-1 0-54 15,1 0 103-15</inkml:trace>
  <inkml:trace contextRef="#ctx0" brushRef="#br0" timeOffset="157532.29">22253 8808 278 0,'-2'0'248'15,"0"0"30"-15,-2 0-49 16,3-1-31-16,1 0-69 16,0 0-23-16,0 0-25 15,0 0-2-15,0 0 2 0,0 0-3 16,0 0-13 0,1 0-4-16,7-1-12 0,1 1-6 15,4 0-11-15,25 1-5 16,-22-2-3-16,-2 1 0 15,1-1 0-15,-1 2 0 16,-1 1-3-16,-2 0-1 0,1 1 0 16,5-1 0-16,-3 0 1 15,0 0-1-15,4-2-1 16,-3 1-1-16,4 1-2 16,2 1-2-16,2 1-2 15,-2 0-2-15,2-3-1 16,2-1 1-16,-4 1 1 15,5-4 2-15,-2 1 1 16,1 2 1-16,0 0-1 16,4 2 0-16,-3 0-3 15,7 3-2-15,-2-1-2 16,-8-2-1-16,4 1-2 16,-6-2 0-16,0 0-2 15,10 0 0-15,1 0 1 16,0-1-1-16,-2 1-1 15,0-2 1-15,-6-3-1 16,1 3 1-16,0-3 0 0,0 5 1 16,4 2-1-16,-3-3 0 15,2-2-1-15,0-2 0 16,2 0 1-16,-3 1-1 16,-1 2-1-16,-1 2 1 15,0 0 0-15,3-1 0 0,3-2 0 16,0-1 0-1,1 0 0-15,-1 3 0 16,1-2 0-16,-2 1 0 0,1 0-1 16,-2-1 1-16,5 3-1 15,-3 0 1-15,1-2 0 16,1 0 0-16,-7 0 0 16,8 5-1-16,-7-1 1 15,2 1-1-15,2-1 1 16,-4-3 0-16,4 0 0 15,0-1-1-15,-6 1 1 16,4-1 1-16,-2-1-1 16,3 0 2-16,1 0 2 15,4 3-1-15,2 3 2 16,-5-3-1-16,0 3 0 16,-3-1 0-16,-3 1-1 15,4-2 0-15,0-1 1 16,3 2-1-16,0-6 1 15,2 6 1-15,0-2 1 0,-2-3 2 16,0 3 0-16,-2-4-1 16,1 4-1-16,2-2 0 15,3-2 0-15,2 3-1 16,-7-2 0-16,-1 0-1 16,-5-1-1-16,2-1 0 0,6 2-1 15,1 0-1-15,2 3 1 16,-2-2-1-16,-1 2-1 15,1-1 1-15,0 1-1 16,1 0 1-16,1 0-1 16,1 0 1-16,-4 0 1 15,-4 0 0-15,-3-1 2 16,0 0 1-16,2 1 2 16,3-2 1-16,2 2-1 15,0 1-1-15,0-1-1 16,1 0-2-16,1-1 0 15,-1-1-1-15,6-1 0 16,4 1 0-16,-2 0-1 16,-3-2 0-16,-4-1-1 15,-8 0 1-15,5 1 0 16,3 1-1-16,2 3 1 16,-2-1 0-16,-1-1 0 0,0 2 0 15,3 0-1-15,4 0 1 16,-4-1 0-16,-1 1 0 15,-3-1 1-15,-2 0-1 16,-2 0 1-16,2 1 0 16,1-3 1-16,0 3 0 15,0-1 0-15,-1 0-1 0,-2 0 1 16,-1 0 0-16,0 0 0 16,1 1 1-16,0 0-2 15,-1 0 1-15,3 1-1 16,2 1 1-16,-4-1-2 15,1 3 0-15,-8-3 1 16,-1 1 1-16,-1 0 1 16,-6-1 1-16,3 0 0 15,0-1 0-15,4 3-1 16,6 0-1-16,3 0-1 16,-2-2-1-16,-1-1 0 15,1 0 0-15,-2 0 0 16,4 1-1-16,-2 1 1 15,0 1-1-15,-1-2 1 16,-3 1-1-16,1 1 1 16,-1 4-1-16,3-5 0 15,-3 1 0-15,1-3-1 0,2 1 2 16,-3 4-1-16,3-3 1 16,-3 2 0-16,-2-1-1 15,-2 1-1-15,1 0 1 16,-1 2 0-16,0-3 0 15,2 0-1-15,1 5 0 0,0-5 1 16,-1-1-1-16,5 3 1 16,-6-5 0-16,2 0-1 15,-2 1 1-15,-7 1-1 16,1 2 0-16,2 0 1 16,1-1 0-16,0 1-1 15,5-3 1-15,0 0-1 16,1 1 0-16,2-4 1 15,-1 2 0-15,-1 0 1 16,-3-2-1-16,3 0 2 16,2 0 2-16,3 2 3 15,4 1 2-15,6-1 0 16,0 1-2-16,-4-1-1 16,-2-4-1-16,-3 0-1 15,-3 0 1-15,7 2 0 16,3 1 0-16,0 0 0 15,0 0 0-15,-3-3-1 16,0 4 3-16,2 1 0 0,-4 1 1 16,4 0 1-16,-2-2 0 15,-5 1-1-15,-2 1 0 16,-4-2 2-16,-3 0 1 16,-3-4 0-16,0-4 0 15,-1 1 0-15,4 0 0 16,-1 1-1-16,3 1-1 0,-4-1-2 15,0 1-1-15,1 3-1 16,-3-1-1-16,1 0-2 16,-4 1 0-16,-1 1-2 15,-1 0 1-15,0 1-1 16,0 1-1-16,-2-2 0 16,-4 1-1-16,-4 0-41 15,-2-4-51-15,-1 4 304 16,0-1-191-16</inkml:trace>
  <inkml:trace contextRef="#ctx0" brushRef="#br0" timeOffset="164165.1">32046 8611 337 0,'40'-10'303'0,"-46"6"-72"16,-2-1-111-16,-4-3 71 15,-3 1-22-15,-6-1-49 16,-3-2-20-16,-6 0-34 16,-4-1-14-16,-7 1-24 15,-3-1-10-15,-5 5-12 16,-2-1-2-16,-1 3-1 16,-5 0 0-16,-2 4 0 15,0 0 0-15,-7 4 0 16,-2 1 0-16,-6 3 0 0,-4 2-2 15,0 2 0-15,-1 3 0 16,-2 4-1-16,1 0 0 16,9 7-1-16,1 1-1 15,8 6-1-15,4 3 0 16,1 4 0-16,6 3 0 16,3 3 0-16,2 1 0 15,3 2 1-15,2 0 1 16,6 0 1-16,2 0 2 0,6-2 0 15,0 2 1-15,5 0 0 16,2 0 1-16,2 1 0 16,2 2 0-16,4 0 0 15,0 0 0-15,3 6 0 16,1-2 1-16,5 1 1 16,1-1 0-16,2 1 3 15,2 0 1-15,2 0 0 16,3 1 1-16,4-3-1 15,3 0 0-15,7-2 0 16,1 1-1-16,7-4-2 16,2 0 0-16,4-5 0 15,1-2 2-15,7-2 4 16,2 1 1-16,0-3 3 16,4 0 1-16,6 0 3 15,3 0-1-15,1-1 1 16,3-1-2-16,4-6-2 0,0 1-2 15,4-3-2-15,1-3-1 16,0-4-3-16,1-4-1 16,5-3-1-16,1-6-1 15,-1-4 0-15,1-5-1 16,2-10 1-16,-3-4-1 0,-1-9 1 16,0-4 0-16,-5-9 1 15,-3-3 0-15,-4-7 0 16,0-3-1-16,-6-6 0 15,-1-3 0-15,-5-1-2 16,-1-5 0-16,-3 0-2 16,-1-2 0-16,-5 0 0 15,-2 3 0-15,-7-1 1 16,-2 2 1-16,-7-2 0 16,-2 2 1-16,-7 1 1 15,-2 0-1-15,-5 0 0 16,-4 0 0-16,-2 1 0 15,-2-1 0-15,-1 1-1 16,-2 2 0-16,-2 0-1 16,-3 1 0-16,-1 3-1 15,0 1-2-15,-2 4 0 16,-1-1-1-16,-1 5-1 16,-2 2 0-16,-4 0-2 0,2 1 1 15,-2 0-2-15,2 0 0 16,-2 0-5-16,-1 2-5 15,-2 2-4-15,-2 1 0 16,-1 6 1-16,-3 3 0 16,-6 5-3-16,-3 2-2 0,-8 6-3 15,0 2 5-15,-3 1 3 16,0 1-4-16,5 3-19 16,1 1-7-16,0 3-18 15,4 4-17-15,6 4 59 16,1 4-42-16,3 8-22 15</inkml:trace>
  <inkml:trace contextRef="#ctx0" brushRef="#br0" timeOffset="165674.1">30725 10486 184 0,'14'40'163'0,"-18"-39"-64"16,1 0-71-16,-1 2 25 15,2-3 4-15,1 0-37 0</inkml:trace>
  <inkml:trace contextRef="#ctx0" brushRef="#br0" timeOffset="167120.96">30892 10634 293 0,'-46'51'258'0,"45"-53"-37"16,1 1-89-16,0 1 61 16,-1 0 1-16,0 0-2 0,-1 0-6 15,2 0-40-15,0 0-16 16,0 0-27-16,-1 0-12 16,0-1-23-16,0 0-11 15,1-1-19-15,0 1-7 16,0-1-12-16,5-10-5 0,2-3-1 15,24-29-1-15,-17 26 3 16,1 0 0-16,3-2 0 16,1-1 1-16,1 4 0 15,3-2-1-15,3 3-2 16,0 0-1-16,2 2-5 16,3 2-1-16,4 3-3 15,-1 2-1-15,3 2 0 16,0 2-1-16,1 3 0 15,2 2 0-15,1 4 1 16,2 0 0-16,-1 4 0 16,1 1 0-16,-2 3 0 15,3 3 0-15,-1 3 0 16,-2 1 2-16,0 2 2 16,-7 4 1-16,-2 0 1 15,-3 0 1-15,-4 0 0 16,-1-1 2-16,-8-5-1 15,-2-1-1-15,-5-2-2 16,0-4-1-16,-5-3 0 0,-2-2 0 16,-1-5-13-16,-2-1-25 15,-1-3-68-15,1-1-89 16,0-1 148-16,0 1-99 16,-3-1-74-16</inkml:trace>
  <inkml:trace contextRef="#ctx0" brushRef="#br0" timeOffset="168511.23">31296 10297 667 0,'30'-49'385'0,"-27"44"-160"16,-1 1-112-16,-2 6 71 15,0-2-38-15,0 0-28 0,0 1-7 16,0 17-19-16,2 31-15 15,-3-22-29-15,1 0-10 16,-2 2-15-16,1-3-5 16,0-3-9-16,2-1-3 15,1-6-5-15,-1-3-13 16,2-4-59-16,4-5-46 16,-1-4 92-16,4-4-63 0,0-5-47 15</inkml:trace>
  <inkml:trace contextRef="#ctx0" brushRef="#br0" timeOffset="168753.71">31551 10259 721 0,'-1'7'429'15,"-4"1"-171"-15,1 10-130 16,-2 4 64-16,-3 2-40 15,-1 3-11-15,-1 3-21 16,-1 1-19-16,1-1-36 16,3 1-12-16,3-6-22 15,3-1-9-15,2-5-34 16,2-5-33-16,1-7 35 16,8-7-26-16,-1-6-20 0</inkml:trace>
  <inkml:trace contextRef="#ctx0" brushRef="#br0" timeOffset="183971.87">31494 10368 4095 0</inkml:trace>
  <inkml:trace contextRef="#ctx0" brushRef="#br0" timeOffset="187277.35">31084 10743 479 0,'-4'0'364'0,"1"0"-86"16,0 0-118-16,-3 0 76 0,0-1-3 16,-1-1-27-16,0-2-24 15,2-1-41-15,2-12-21 16,-25-34-40-16,29 25-18 16,7-3-28-16,3 1-9 0,4-1-16 15,2 1-5-15,1 5-4 16,2 2 0-16,-1 7-3 15,-2 4 0-15,-2 7-2 16,-1 3-1-16,-5 6 1 16,0 4 0-16,-5 7 1 15,-3 1 0-15,-4 6 1 16,-1 0 0-16,-3 4 0 16,1-1 1-16,-4 1 1 15,1-3 0-15,-1-3 1 16,1-3 1-16,1-7 1 15,-1 0 0-15,1-6 0 16,0-4-2-16,3-6-3 16,1-5-4-16,6-4-7 15,5-5-2-15,6-2-2 16,2-5 0-16,7 2 1 16,3 3 0-16,5 2 5 15,-2 3 1-15,0 6 8 0,-3 5 2 16,-1 6 1-16,-3 8 4 15,-8 4 1-15,-5 3 2 16,-7 4 2-16,-5 2 0 16,-8 1 2-16,-1 2 0 15,-7-3 2-15,-3-6 0 16,3-2-1-16,-1-4 0 16,3-6-2-16,5-4-3 0,8-7-3 15,1-6-3-15,9-3-3 16,5-4-2-16,9-1-4 15,2-3 0-15,5 2 0 16,2 0 1-16,3 10 3 16,-1 3 1-16,-2 6 2 15,-4 3 1-15,-8 10 2 16,-1 3 2-16,-9 6 6 16,-6 3 3-16,-6 2 3 15,-5-1 2-15,-6 2 2 16,-2-2 3-16,-1-5 1 15,-1-1-1-15,2-6-5 16,3-3-2-16,5-8-7 16,0-2-3-16,10-9-6 15,3-4-4-15,8-6-5 16,2-4-2-16,10 1-3 16,4-1 1-16,5 2 2 0,3 0 1 15,-1 10 3-15,0 5 1 16,-4 7 3-16,-2 6 3 15,-8 4 6-15,-5 4 2 16,-7 3 8-16,-7 5 3 0,-8-2 7 16,-6 0 4-16,-8-1 5 15,-4-1 0-15,-2-4 0 16,2-3-1-16,2-4-8 16,-3-5-5-16,10-3-12 15,3-5-6-15,10-7-9 16,7 1-4-16,9-7-9 15,3 0-3-15,8-1-3 16,7 3 1-16,1 1 6 16,4 4 3-16,-2 8 4 15,-1 1 2-15,-5 7 9 16,-4 6 3-16,-11 3 7 16,-3 2 2-16,-9 4 6 15,-8-2 2-15,-7 1 4 16,-5-2 2-16,-6-3 1 15,-1-1-1-15,-2-6-3 16,3-4-4-16,6-4-10 16,5-5-5-16,6-6-8 0,7-1-3 15,11-6-6-15,5-1-5 16,11 3-2-16,3-4 0 16,4 4 5-16,3 3 2 15,4 5 4-15,-2 5 0 16,-4 6 5-16,-2 3 4 0,-12 6 4 15,-1 5 3-15,-13 4 3 16,-5 1 2-16,-14-1 2 16,-6 2 1-16,-10-3 0 15,-4-3 0-15,-1-3-2 16,-3-4-1-16,2-6-5 16,6-2-2-16,3-5-6 15,9-5-5-15,10-3-4 16,8-3-3-16,10-1 0 15,5 1-1-15,10 4 1 16,4 1 0-16,4 6 5 16,2 2 3-16,-6 6 5 15,-2 2 1-15,-9 7 5 16,-6 0 3-16,-11 1 2 16,-4 0 0-16,-12-3 1 15,-7 0-1-15,-7-3-3 16,-1-3-1-16,-1-1-6 15,0-3-7-15,6-4-20 0,2-2-10 16,9-4-19-16,4-2-8 16,8-3-14-16,2-2-1 15,5-2 2-15,4 3 6 16,2 1 19-16,1 1 9 16,2 4 17-16,0 0 10 15,0 7 15-15,-2 0 7 0,-2 4 7 16,-3-1 6-16,-6 5 9 15,-1-1 4-15,-10 2 5 16,-5-1 0-16,-8 1 0 16,-1 0-2-16,-9-3-8 15,2 1-6-15,-2-4-9 16,-1 0-4-16,5-4-5 16,2-1-4-16,8-2-7 15,3-1-2-15,10-1-4 16,8 0 0-16,7 3-3 15,7-1 0-15,9 5 0 16,2 1 3-16,3 3 6 16,1 1 3-16,-3 6 4 15,-4 0 0-15,-5 1 5 16,-6 1 3-16,-13-2 3 16,-3 3 1-16,-14-3 2 15,-4 1-1-15,-8-2-1 0,-5-2 1 16,-5 0-4-16,1-4-1 15,1-2-3-15,2-2-1 16,6-4-4-16,4-1-4 16,8-4-3-16,8-1-2 0,9-3-3 15,7 1-2 1,10 2-11-16,4-1-8 0,4 3-3 16,6 2 2-16,2 5 3 15,-2 2 3-15,1 1 2 16,-1 4 3-16,-8 3 15 15,-2 1 9-15,-12 0 12 16,-8 1 2-16,-11-1 7 16,-8 0 3-16,-15-2 2 15,-5 0 0-15,-9-3-2 16,0-1-2-16,1-2-5 16,5-2-2-16,5-1-8 15,4-3-6-15,14 0-5 16,5-4-1-16,11-2-3 15,2 0-2-15,10-3-1 16,5 2 0-16,6-1 0 16,5 2 2-16,3 2 2 15,2 2 1-15,-1 5 2 16,1 1 2-16,-5 2 2 0,-3 3 7 16,-11 2 6-16,-4-1 3 15,-13 1 4-15,-8 0 2 16,-12 0 2-16,-5 1 0 15,-10-2-2-15,-3 2-3 16,-3-2-3-16,0-2 0 16,4-2-3-16,4-2-3 0,9-1-6 15,7-2-3-15,12-2-3 16,9-4-2-16,13 0-4 16,7 2-2-16,9-1-2 15,7 3 0-15,7-1 4 16,2 3 3-16,-4 3 3 15,-1 2 1-15,-9 2 2 16,-7 4 3-16,-13 2 2 16,-9 0 2-16,-17 4 1 15,-10 2 1-15,-8-4 1 16,-8 0-1-16,-5 0-1 16,2-1-1-16,2-6-3 15,7-1-2-15,10-3-6 16,8-3-4-16,15-2-3 15,8-2-2-15,15-2-2 16,7 1 0-16,14 4 0 16,5 2 1-16,6 3 5 0,-1 3 3 15,-3 4 2-15,-4 5 1 16,-11 4 7-16,-7-2-13 16,-11 2 157-16,-7 0-132 0,-13 0 65 15,-5 3 59-15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10594,'0'5'4865,"0"0"-2352,7-3-1129,6-2-152,6 0-679,-1-2-193,5 1-176,5 1 0,-7-1 536,4-1-504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47:06.00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22169 1514 938 0,'-21'-10'454'16,"-30"-24"-159"-16,27 26-35 15,4 5-47-15,0 3-29 16,3 0-56-16,11 6-34 0,6-2-56 15,4 2-22-15,18 1-19 16,3 1 0-16,10 2 3 16,5 2 1-16,-5 1 1 15,-3 4 0-15,-6 3 2 16,-5 2 0-16,-6 5 1 16,-5 2 2-16,-12 0 2 15,-8 0 3-15,-9 0 3 16,-5-4 0-16,-4-3 2 15,-2-4-1-15,-1-5-4 16,3 3 14-16,7-6 5 16,4 2 2-16,8-5 0 15,4-2-17-15,11 1-15 16,5-5-4-16,12 6-3 16,5-4 2-16,5-1 3 15,0 3 1-15,0-10-1 16,1 7-1-16,-2-4-49 15,-2-4-65-15,-6 3-125 0,0-6 141 16</inkml:trace>
  <inkml:trace contextRef="#ctx0" brushRef="#br0" timeOffset="349.76">22510 1627 1244 0,'-7'9'514'16,"0"3"-313"-16,-1 8-53 16,4 4 9-16,5 6-41 15,-2 3-23-15,9 3-46 16,3-2-18-16,6-3-17 16,9-8-4-16,5-8-2 15,0-2-1-15,0-13-2 16,-1-4 0-16,-6-11 0 15,-3-5 4-15,-12-7 4 16,-6 0 5-16,-7-1 7 16,-8-3-1-16,-8 6 0 15,-4 4-2-15,-5 9-6 16,2 7-2-16,0 4-7 0,0 2-5 16,9 5-8-16,1 5-6 15,12 2-33-15,7 1-75 16,10 2 83-16</inkml:trace>
  <inkml:trace contextRef="#ctx0" brushRef="#br0" timeOffset="699.87">22960 1643 884 0,'-1'-1'417'0,"0"0"-122"16,0-2-61-16,0 2-17 15,0 0-21-15,0 1-64 16,0 0-25-16,-3 28-51 0,4 48-16 16,0-32-19-16,4 0-6 15,2-3-7-15,0-2-4 16,5-8-1-16,1-7-12 16,0-11-119-16,2-7-53 15,2-8 101-15</inkml:trace>
  <inkml:trace contextRef="#ctx0" brushRef="#br0" timeOffset="1112.82">23227 1611 1246 0,'14'6'458'0,"3"1"-330"15,6 4-19-15,0 3 32 16,4-1-17-16,1 2-46 16,-5 1-26-16,-2-2-35 15,-7 5-4-15,-8-1 0 16,-2 0 0-16,-13 5 0 16,-6-3-2-16,-8 1 0 15,-5 2-1-15,1-6 0 16,4-2-1-16,3-5-1 0,5-4 0 15,8-2-5-15,3-1 5 16,7-2 4-16,5 2 5 16,10 1 11-16,8 0 0 15,11 0 2-15,3 0-2 16,5-3-2-16,-2-1-1 16,-7-5-5-16,-2 0-4 0,-5 1-2 15,-5 0-34-15,-5 0-133 16,-3 1 110-16</inkml:trace>
  <inkml:trace contextRef="#ctx0" brushRef="#br0" timeOffset="123023.88">28299 6803 1230 0,'-8'3'452'0,"-8"-4"-317"15,2-1-11-15,3-3 10 16,2 0 2-16,4-5-34 16,0-2-26-16,7-4-24 15,6-1-10-15,7-4-18 16,6-3-5-16,8-4-5 15,1 0-2-15,3-1-1 16,2 0 2-16,2 5 4 16,4-2 6-16,4 4 7 15,3-1 3-15,-2-1-2 16,0 2-2-16,1 2-4 16,-1 3-3-16,1 4-1 15,1 1-4-15,-1 3-6 16,-2 2-2-16,1 3-3 0,-2 3-1 15,1 2 2-15,3 1 0 16,1 4 2-16,4 2 0 16,1 5-1-16,-2 2 0 15,-4 2-1-15,-3-2 0 16,-1 4 0-16,1-2-1 16,-1 2-2-16,-2 2 0 15,-4-1-3-15,-3 6 1 0,1 0 0 16,0 3 1-16,-3 4 2 15,-4-3 2-15,-4 4 1 16,-8-1 0-16,-5 3-1 16,0 3 0-16,-4 0-2 15,2 1 1-15,-2 3-2 16,0-2 1-16,-1 0-2 16,0 2 1-16,-4-1-1 15,4 0 0-15,-7 3-1 16,-5-4 1-16,2 4 1 15,-6-3 1-15,-4 2 2 16,6-1 0-16,-7-3 0 16,0 3 0-16,0-3-2 15,-2 2 1-15,-11-4 0 16,-3 0 2-16,-5-3 0 0,0-2-1 16,3 0 1-16,0-1 1 15,-3-2 4-15,-4-3 3 16,-4-4 4-16,1 2 2 15,3-1-1-15,-4-1-1 16,-3-2 1-16,-6-1-2 16,-5 0 1-16,2-2-1 15,-2 4-1-15,-2-2-2 0,-1-6-3 16,4-1 0-16,7-4-4 16,2 0 0-16,-6-3-1 15,-1-2 0-15,0-3-2 16,0-1-1-16,8-7-1 15,0-2 0-15,2-6-2 16,6-1-1-16,4-6 0 16,1 0 0-16,6 2 1 15,-4-4 0-15,-2 2-2 16,2-1 0-16,-6-1-1 16,2 0-1-16,5-3 0 15,0-1 0-15,5-6-2 16,3 1 0-16,2-1-2 15,4-6 0-15,6-2-1 16,1 1 0-16,4-4 1 16,2 8 1-16,-2-1 3 15,4 6 1-15,-1 3 1 0,-2-3 1 16,2 4-1-16,-1-6-1 16,1-1-3-16,2 1 0 15,0 1 0-15,2 2 0 16,4 4 1-16,-3 2 0 15,2 0-1-15,2 2 1 16,-2-1 1-16,1 2-1 16,-1-1 1-16,2 0 1 0,0 4 0 15,-2-1 0-15,2 5 0 16,-2-4-1-16,3 2 0 16,0-4 0-16,1-4 0 15,0 2 0-15,0 0 2 16,1 5 0-16,-1 3 0 15,2 2 0-15,1 1-4 16,2 0-2-16,-1 3 1 16,3 1-1-16,2 2 3 15,-2-1 0-15,3 0 0 16,-3-1 0-16,-4-4 2 16,4 2 0-16,-3-2 0 15,-2 1 0-15,0 3-2 16,-4 2 1-16,-2 4-37 15,-3 1-21-15,-1 1-52 16,-1 0-34-16,0 0-64 0,0 0-49 16,0 0 165-16</inkml:trace>
  <inkml:trace contextRef="#ctx0" brushRef="#br0" timeOffset="125122.7">28942 6122 302 0,'-30'-10'238'0,"26"10"56"15,-4 1-22-15,7 0-50 16,-3-1-16-16,-3-1-35 15,4 1-20-15,-7-2-30 16,0-1-14-16,8 1-26 16,-4-1-14-16,5-3-28 15,5 2-11-15,1-4-17 0,5 3-5 16,5-2-5-16,2 0 0 16,5-1-1-16,2-3 1 15,9 3-1-15,3 1 0 16,10 0 0-16,7 2-1 15,13-2-1-15,3 4 0 16,1 4 2-16,0 3 0 16,-3 7 1-16,-1 4 5 0,-1 1 10 15,2 3 2-15,2 1 7 16,-5 1 1-16,-9 4 2 16,-4 2 3-16,-11 3 11 15,4-1 6-15,0 9 1 16,-1 0-3-16,-7 0-10 15,-3 0-7-15,-5-2-9 16,-1-3-3-16,-5-7-2 16,-3 0-2-16,-9-9-3 15,-4 0 0-15,-6-5-3 16,-3-5 3-16,-5-6-59 16,0-2-43-16,-2-7-116 15,-1-2-80-15,2-3 183 16</inkml:trace>
  <inkml:trace contextRef="#ctx0" brushRef="#br0" timeOffset="125500.5">30108 6463 730 0,'-1'0'417'16,"0"0"-40"-16,0 0-153 16,-1 0-21-16,1 0-39 15,0 0-24-15,-3 9-52 16,3 4-14-16,8 32-16 15,6-31-8-15,-1-3-15 16,1 0-7-16,1-4-11 16,1 0 1-16,1 0 8 15,-2-6 2-15,-2-1 2 16,0-4-2-16,1-5-12 16,-1-1-5-16,2-4-4 15,3-5-2-15,-3-2-5 16,-3-4-1-16,-3 3-70 0,-4-1-53 15,-6 2-97-15,-4 5 118 16</inkml:trace>
  <inkml:trace contextRef="#ctx0" brushRef="#br0" timeOffset="126115.7">29711 5795 509 0,'-1'-1'273'0,"0"0"-46"15,0 0-9-15,0 0-18 16,0 0-24-16,0 0-43 15,0 0-17-15,0-1-27 16,1 1-8-16,0 0-17 16,0 0-10-16,21 1-24 15,33 5-9-15,-23 0-13 16,2-1-2-16,-4 2-3 16,-5-1-2-16,-5 0 0 15,-5-1-1-15,-7 1-32 16,3-3-47-16,-14 0-248 15,4-2 219-15</inkml:trace>
  <inkml:trace contextRef="#ctx0" brushRef="#br0" timeOffset="126347.54">29874 5695 801 0,'0'-2'353'15,"-2"5"-143"-15,1 1-20 16,0-4 1-16,0 2-22 0,-2 21-52 16,-7 32-13-16,9-24-34 15,1 0-16-15,0 1-25 16,6-5-9-16,-7-6-13 16,7-3-7-16,-4-6-7 15,0 1-21-15,2-2-102 16,-4-3-74-16,8-3 120 15</inkml:trace>
  <inkml:trace contextRef="#ctx0" brushRef="#br0" timeOffset="126887.62">30224 5817 878 0,'3'-4'375'15,"-3"-1"-165"-15,0 2-25 16,-1 2-17-16,0 0-18 16,0 1-52-16,-13 0-12 15,-7 3-20-15,-30 13-10 16,32-2-17-16,1-1-6 0,8 1-12 15,4-1-4-15,6 3-10 16,3-3-1-16,5 0 1 16,1-2 1-16,4-4 1 15,1 4 0-15,2-2-3 16,4-1-2-16,-2 1 0 16,-1-5 0-16,-8-3 2 15,-4 6 1-15,-7-4 3 16,-7 6 1-16,-4-2 0 15,-3 2 0-15,-2 4 5 16,4-2 4-16,4 2 3 16,1 1 0-16,5-4-7 15,1 1-5-15,3-2-5 16,2 1 0-16,5-5-3 16,1 2-1-16,5-5-2 15,1-3-4-15,2-1-5 16,0-2-16-16,4-2-60 15,1 2-35-15,-4-4-5 0,6 4 58 16</inkml:trace>
  <inkml:trace contextRef="#ctx0" brushRef="#br0" timeOffset="129491.54">29007 5494 374 0,'-8'0'272'16,"0"0"19"-16,4 0-68 15,4 1-14-15,0-2-37 16,0 0-28-16,0 0-41 16,0 0-9-16,0 0-20 15,0-3-5-15,3-5-15 16,2-1-6-16,35-29-15 16,-19 27-7-16,8-2-10 15,2 0-4-15,8-2-4 16,5-1-2-16,3 1-3 15,4-4 0-15,3 5-2 16,-6-1 0-16,8 4 0 16,-1 2 0-16,-2 3-1 15,4 0 0-15,2 4 0 16,2 2 0-16,8 3-1 16,2 5 0-16,1 0 0 15,2 3 0-15,-4 5 1 0,1 1 0 16,-6 6 2-16,1 2 6 15,-7 2 12-15,-8 5 4 16,-5 2 10-16,-8-2 4 16,0 2 2-16,2 1-1 15,-12-9-2-15,1 3-5 16,-8-5-6-16,-2-7-3 16,0 5-6-16,-4-7-3 0,-5-5-6 15,-2-2-2-15,-5-4 8 16,-3-1-44-16,-4-3-92 15,3 0 86-15</inkml:trace>
  <inkml:trace contextRef="#ctx0" brushRef="#br0" timeOffset="129875.23">30642 5408 1009 0,'5'3'412'16,"2"-1"-194"-16,4 4-125 16,2 3 1-16,4 7-8 0,-1 0-22 15,5 4-44-15,0-1 2 16,0 0 17-16,-7 1 9 15,2 3 17-15,-7-6 0 0,-9 2-1 16,-2-2 1-16,-18-4 0 16,-3 3-1-16,-8-4-7 15,-3 2-9-15,4-1-18 16,-1 0-8-16,4-5-15 16,2-2-7-16,6-4-20 15,7-2-45-15,5-7-120 16,6 0-94-16,8-6 164 15</inkml:trace>
  <inkml:trace contextRef="#ctx0" brushRef="#br0" timeOffset="130184.66">29969 4941 921 0,'-22'1'389'16,"18"-3"-197"-16,-2 1-17 15,9 1-45-15,-3 0-19 0,0 0-51 16,19 0-24-16,38 2-19 16,-26 2-7-16,4 3-10 15,-7 1-2-15,-1 2-110 16,0 0-153-16,-9-4 173 16</inkml:trace>
  <inkml:trace contextRef="#ctx0" brushRef="#br0" timeOffset="130725.06">30525 4922 1231 0,'-11'-6'449'0,"-3"4"-331"0,-7 0-9 15,3 2-7-15,-8 0-13 16,5 0-48-16,6 3-10 16,-1 1-13-16,10 3-6 15,2 2-9-15,4 2-5 16,4 4-5-16,1-1 3 16,1 3 2-16,2-2 2 0,-4-5 1 15,6 5 1-15,-3-5 3 16,-7 0 0-16,0 1 1 15,-3-4 0-15,-2 0 2 16,5-3 1-16,-1 0 1 16,-5-3-2-16,6-1-3 15,0 0-2-15,0 0-5 16,-1 0-2-16,0 0 0 16,0 0-1-16,1 0 4 15,0 0 1-15,0 0 3 16,-1 4 0-16,0 3 1 15,-1 1 0-15,0 2 5 16,-1-3 5-16,1 1 5 16,1-1 2-16,0 0-5 15,1 0-6-15,3 2-5 16,3 1-3-16,47 26-1 16,-26-29-1-16,-3-2-1 0,-1-1-1 15,-2-3-75-15,-3 0 493 16,-1 3-331-16</inkml:trace>
  <inkml:trace contextRef="#ctx0" brushRef="#br0" timeOffset="180279.8">27737 9365 322 0,'-2'-6'249'15,"-1"1"6"-15,2 0-27 16,-2 1-9-16,-1 1-35 15,2-2-21-15,-1 5-21 16,2 0-10-16,0-1-22 16,-1 0-13-16,1 1-31 15,0 0-17-15,1 0-29 16,0 0-7-16,0 0-6 16,0 0 1-16,0 0 3 15,6 3 0-15,8 5 2 16,30 14 1-16,-28-18 5 15,1 2 1-15,6 4 0 0,-3-2-1 16,2 0-4 0,1 3 2-16,-6-3 2 0,-2-2 0 15,0 5 1-15,3 0 0 16,4 0-6-16,3 2-1 16,-1-1-2-16,-2 0 0 15,-5-1 0-15,-2-1 3 16,-2 1-1-16,-2 0 0 15,-1 0-1-15,1 0-2 0,1-3-3 16,1-1-1-16,2 1 0 16,4-2 1-16,-1 2 1 15,1 1 2-15,2 0 0 16,0-1 0-16,-1 0 2 16,1 0 0-16,0 0 2 15,0 1 0-15,2-2 1 16,-6-1-1-16,2-2 2 15,1-2 1-15,-2-2 1 16,4 3 0-16,0-1-2 16,-3 2-3-16,1 2-2 15,0-5-1-15,-1 0-3 16,4 6 0-16,-1-8-3 16,-2 1 0-16,1 4-1 15,-2-5 1-15,-1 7-1 16,3-3 0-16,3-3-1 15,2 0 0-15,0 0 0 0,2 3 0 16,-4 0 1-16,-5 0-1 16,1-2 2-16,-9-3 1 15,1-1 1-15,0 0 1 16,-3 2 3-16,1-1 1 16,0 2 0-16,2 0-1 0,3-1-3 15,-1-2-2-15,1-1-1 16,3 1 0-16,0-3 0 15,-1 2-1-15,4 1 0 16,-2-3 0-16,0 0-1 16,-1-3 0-16,1 5 1 15,-2-2-1-15,-1 3 0 16,1 1 0-16,2-2-1 16,1 1 1-16,3-1 0 15,0 0 0-15,-5-2 2 16,-1 0 1-16,-3 4 2 15,-10 0 1-15,0 2 3 16,-4 0 2-16,-1-1 4 16,1 1 0-16,0 0-2 15,0 0-4-15,-2 0-6 0,1 0-2 16,1 0-3 0,0 0 1-16,0 0-1 0,0 0 1 15,7 0-1-15,5 0 0 16,7-1 0-16,32-1 0 15,-27-4 0-15,7 2 0 16,1-2 1-16,-1-1 0 16,3 0 0-16,-1-2 0 0,-2-1 1 15,3 2-1-15,2-2 1 16,2 0 0-16,5 0 0 16,-4-1 1-16,-5-1 0 15,-6 0 0-15,-8 1 1 16,0 2 0-16,0 1 0 15,1 1 0-15,-1-1 0 16,1-2 0-16,-3 4-1 16,1-2 1-16,-3 2 0 15,-2-1-1-15,-2 0 1 16,0 2 0-16,0 0 0 16,-1 0 1-16,-2-3-1 15,-1-2 0-15,1 4 0 16,2-5-1-16,6 2 0 15,0 3 0-15,4-5 0 16,3 3-2-16,-1-3 0 16,0-1 0-16,5 0 0 15,-5 0 0-15,-3 1 0 0,4 1 0 16,-9-1 0-16,1 3-1 16,1-1 1-16,-1 0 1 15,-2 0 0-15,4-3-1 16,0 2 1-16,-5-2 0 15,9 3-1-15,-3-5 1 0,0 1 0 16,-4 0 0-16,-1 1 0 16,-1 1 0-16,-1 1 0 15,1 0 0-15,3-1-1 16,-2 1 0-16,6-3 0 16,-1 0 0-16,0-2-1 15,6 0 1-15,-1-2-1 16,1 1 0-16,3-2 0 15,-5 0 1-15,-5-2 0 16,1-2 0-16,-5 2 1 16,2-2-2-16,2-1 1 15,0 2 0-15,3-2 0 16,-1-3 0-16,0-1 0 16,1-1 0-16,2-7-1 15,2 1 1-15,2-4-1 16,3 1 0-16,0 1 0 15,1 0 0-15,4 2-1 0,-1 1 0 16,2 7 0-16,-4 1 1 16,-3 4 0-16,0-1 0 15,-7-2 0-15,5 1 0 16,-7 3 1-16,-1 4 0 16,-6 4 1-16,-4 2 0 15,-5 1 0-15,-4 4 0 16,-3-2-3-16,-2-1-6 0,-1 3-27 15,-1-1-24-15,1 5-51 16,-5 0-31-16,0 6-78 16,-3 2-58-16,-4 7 177 15</inkml:trace>
  <inkml:trace contextRef="#ctx0" brushRef="#br0" timeOffset="180961.21">29330 9725 602 0,'14'-10'301'0,"-3"-2"-55"15,-2 0-36-15,-4 5 8 16,-1 1-4-16,-5 5-26 16,-3 0-21-16,-2 1-36 15,5 0-21-15,0 0-40 0,-2 5-15 16,-27 21-17-16,-40 37-5 16,18-18-6-16,-8 6-3 15,-4 7-8-15,-4 2-5 16,9 4-4-16,5-3-1 15,3-6 0-15,1-7 0 0,1-9 0 16,3-2-1-16,7-7 0 16,8-2-2-16,5-10 0 15,5-4-1-15,9-7-4 16,3-4-6-16,9-4-31 16,3-6-38-16,14-8-103 15,7-9 8-15,14-9 92 16</inkml:trace>
  <inkml:trace contextRef="#ctx0" brushRef="#br0" timeOffset="181782.28">30080 9549 1561 0,'2'0'97'15,"-1"0"-21"-15,0 2 88 16,-1-2-12-16,0 0-23 15,0 0-3-15,2 25-18 16,38 33-9-16,-20-15-22 16,2 5-16-16,10 2-26 15,4 2-10-15,3-2-1 16,2-4-1-16,-8-1 11 16,-6 0 5-16,-5-6-4 15,-6 2-2-15,0-8-8 16,0-1-6-16,-5-6-7 15,-1-7-3-15,-6-4-3 16,2-9-1-16,-4-2-24 16,1-4-49-16,-1-14-133 15,-2-2-83-15,4-15 164 16</inkml:trace>
  <inkml:trace contextRef="#ctx0" brushRef="#br0" timeOffset="182501.47">30783 9096 645 0,'4'3'347'0,"-4"-3"-41"16,0 0-136-16,0 0-30 16,0 0 4-16,10 1-2 15,17 4-34-15,35 18-54 16,-18-1-13-16,10 11-15 15,2 5 1-15,7 9 7 16,5 3 3-16,1 0-3 16,1 0-2-16,-2-5-9 15,-5-1-4-15,-2-4 7 16,-7 0 3-16,-4-4 4 16,-4-3-3-16,-7-5-11 15,-4-6-6-15,-6-6-5 0,-10-6 1 16,-10-8-37-16,-6-1-53 15,-14-9-338-15,-7-6 283 16</inkml:trace>
  <inkml:trace contextRef="#ctx0" brushRef="#br0" timeOffset="183201.22">30699 8965 553 0,'36'11'290'15,"-34"-10"-38"-15,-2 4-18 16,-3-2-24-16,2-3-1 15,0 0-29-15,0 0-21 16,-7-1-17-16,-2-3-7 16,3-1-18-16,-28-35-8 0,29 13-23 15,2-6-15-15,4-12-26 16,2-6-10-16,5-14-15 16,0-13-5-16,5-10-7 15,0-6-1-15,6-7-4 16,0 7-2-16,1 13-1 15,2 11 0-15,-3 21 0 16,-4 8 0-16,-3 9 1 16,-6 7 0-16,-5 7 0 15,-1 4 0-15,0 9-3 16,-7-5-6-16,2 9-69 16,-1 0-44-16,2 7-103 15,2 6-54-15,6 5 178 16</inkml:trace>
  <inkml:trace contextRef="#ctx0" brushRef="#br0" timeOffset="184134.52">31591 9533 783 0,'-5'0'315'0,"3"-1"-178"16,0 0-30-16,-2-1 19 15,0-1 22-15,-2-4 24 16,3-2-26-16,0 2-14 15,1-1-4-15,-3 2-20 16,0-1-15-16,3-5-40 16,14-29-16-16,25 23-19 15,12-1-3 1,-24 10 1-16,1 0 3 0,97-26 5 16,9 4 1-16,5 7-3 15,-53 19-3-15,-14 2-5 0,-8 1-2 16,-17 0-5-16,-10-2 0 15,-16 3 3-15,-4-1-10 16,-16 1-91-16,-7 2-71 16,-17 6 93-16</inkml:trace>
  <inkml:trace contextRef="#ctx0" brushRef="#br0" timeOffset="184568.38">31587 9516 816 0,'-4'0'432'0,"4"-1"-41"16,0 2-250-16,0-1-17 0,0 0 18 16,-3 12 15-16,-1 16-38 15,-10 54-67-15,2-24-12 16,2 16-1-16,-1 2 2 16,10 5 0-16,3 4-3 15,4-9-9-15,1 3-5 16,1-9-4-16,-3-7 0 15,2-8-8-15,0-6-1 16,-2-10-4-16,0-5-1 0,-2-12-4 16,-3-8-18-16,-1-12-67 15,-4-4-62-15,0-14 84 16</inkml:trace>
  <inkml:trace contextRef="#ctx0" brushRef="#br0" timeOffset="188814.76">32010 8236 875 0,'-13'0'383'0,"2"-5"-148"16,4 1-33-16,3 2 1 16,-1-3-9-16,10 4-55 15,1-1-26-15,16 1-31 16,8-1-9-16,17 1-4 15,8 1-6-15,12 1-19 16,-1 3-8-16,-3 0-15 16,-8 0-5-16,-10 0-7 15,-3 0 2-15,-17-2-68 16,-4-2-62-16,-18-4-150 16,-4-1 153-16</inkml:trace>
  <inkml:trace contextRef="#ctx0" brushRef="#br0" timeOffset="189107.6">32256 8205 837 0,'4'10'378'0,"-4"1"-126"16,2 5-46-16,2 3-21 15,-1 2-8-15,4 7-39 16,-1 2-20-16,0 5-21 15,0 3-10-15,1 2-21 16,-4-1-12-16,2-1-24 16,-4-4-7-16,0-4-10 15,2-4-4-15,-3-3-1 16,3-3-1-16,-4-5-2 16,-3-3-1-16,2-6-31 15,-4-3-40-15,8-3-102 16,0-2-62-16,-2 1 136 15</inkml:trace>
  <inkml:trace contextRef="#ctx0" brushRef="#br0" timeOffset="190467.58">29091 10269 857 0,'-18'-28'377'16,"17"29"-173"-16,2 3-48 16,2 3-4-16,2-2-38 15,1 2-37-15,3-3-52 16,1 1-26-16,5 0 0 15</inkml:trace>
  <inkml:trace contextRef="#ctx0" brushRef="#br0" timeOffset="190643.73">29368 10368 1069 0,'4'-2'410'0,"-3"5"-252"15,2-1-78-15,-3-2-12 16,0 0-44-16,0 0-150 16,0-1 86-16</inkml:trace>
  <inkml:trace contextRef="#ctx0" brushRef="#br0" timeOffset="190810.56">29613 10350 465 0,'1'-4'270'0,"2"7"20"16,-2 0-116-16,-1-3-70 15,0 0-51-15,0 0-311 16,0 0 183-16</inkml:trace>
  <inkml:trace contextRef="#ctx0" brushRef="#br0" timeOffset="190916.7">29717 10328 495 0,'39'-6'95'15,"-38"10"-104"-15</inkml:trace>
  <inkml:trace contextRef="#ctx0" brushRef="#br0" timeOffset="191035.89">29899 10322 781 0,'3'-3'311'0,"-3"4"-188"15,4 2-77-15,-4-3-29 16</inkml:trace>
  <inkml:trace contextRef="#ctx0" brushRef="#br0" timeOffset="191233.29">30121 10270 1141 0,'2'1'455'0,"-1"-3"-307"16,3 2 4-16,-4-1-58 0,0 0-40 15,0 0-131-15,0-1-86 16,6-11 99-16</inkml:trace>
  <inkml:trace contextRef="#ctx0" brushRef="#br0" timeOffset="191405.48">30190 10193 958 0,'25'31'395'16,"-28"-28"-227"-16,0-6-122 15,-3 3-33-15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53:59.7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13777 3797 1069 0,'-16'6'406'0,"4"-3"-299"15,9-3-34-15,20-8 19 16,13-2-14-16,22-10-12 16,9-13 9-16,24-11-24 15,5-9-9-15,19-7-11 16,10 3-4-16,5-2-12 16,-1 0-3-16,-7 4 4 15,-1 2 1-15,-13 4 0 16,-5 6 1-16,-21 2-7 15,-14 7-2-15,-20 7 3 16,-11 5-27-16,-18 10-142 16,-9 1 114-16</inkml:trace>
  <inkml:trace contextRef="#ctx0" brushRef="#br0" timeOffset="513.83">14526 2513 844 0,'-9'-14'354'0,"11"1"-192"16,1 5-13-16,1 1 26 16,-4 4-6-16,2 5-12 15,-2 4-13-15,-1-6-47 16,0 6-17-16,-5 23-23 15,-11 33-13-15,10-23-16 16,3 5-7-16,1-4-7 16,4-3-2-16,1-10-4 15,-1-2-1-15,9-2-1 0,0-5-2 16,4-6 1-16,7-3 4 16,-5-9 12-16,4-2 2 15,3-4 3-15,-2 1-2 16,4-6-9-16,-2 4-2 15,-1-4-3-15,-3 1-1 0,-6 6-2 16,-3-5-11-16,-3 9-103 16,0 0-81-16,-2 2 112 15</inkml:trace>
  <inkml:trace contextRef="#ctx0" brushRef="#br0" timeOffset="985.4">15159 2678 1422 0,'-10'-9'495'0,"-2"-3"-456"15,-1-2-9-15,-5 1 3 16,-2-2-2-16,0 4 2 15,0 2 2-15,1 5-14 0,1 4-2 16,3 10-4-16,-2 5-3 16,5 10-2-16,0 4 2 15,0-1 1-15,9 5 2 16,3-13-2-16,4-2-2 16,5-6-4-16,-2-10-1 15,4 0-1-15,5-1 0 0,0-3 0 16,3-1 0-16,2-6 1 15,-6-2 1-15,-1-2 2 16,-1 1 1-16,-3-1 3 16,-2 3 1-16,0 6 13 15,-4 0 11-15,-3 12 13 16,-1 4 1-16,0 10-11 16,0 0-13-16,1-7-18 15,0-2-5-15,4-8-34 16,-1-2-65-16,7-3 63 15</inkml:trace>
  <inkml:trace contextRef="#ctx0" brushRef="#br0" timeOffset="1193.05">15278 2687 1311 0,'6'20'501'0,"-4"-1"-368"15,2 5-22-15,0 2 32 16,-1 2-27-16,2 0-12 16,2 5-59-16,1 1-26 0,-2-3-11 15,0-3-2-15,-3-8-1 16,1-6-9-16,-2-8-58 16,-2-4-46-16,-4-9-144 15,-5-5-123-15,1-12 239 16</inkml:trace>
  <inkml:trace contextRef="#ctx0" brushRef="#br0" timeOffset="1431.99">15269 2610 1011 0,'9'-2'475'16,"7"-1"-214"-16,8 3-119 16,3 2 5-16,4 6-47 15,-2-1 5-15,-1 5-10 16,-6-1-10-16,-3 2-17 15,-8 1-12-15,-5-1-20 16,-8 1-3-16,-15-2-3 16,5 1-1-16,-12-3-9 15,0-1-5-15,-1-2-10 16,-7 0-4-16,6-2-26 0,4 2-31 16,11-3-103-16,4 0-69 15,11-7 138-15</inkml:trace>
  <inkml:trace contextRef="#ctx0" brushRef="#br0" timeOffset="1643.81">15593 2446 1073 0,'-1'-8'468'0,"3"13"-245"15,-1 6-55-15,0 12-11 16,-1 7-28-16,0 11-15 15,1 6-25-15,0-1-44 16,3 4-14-16,3-5-20 16,1-7-4-16,2-7-64 15,1-4-87-15,-1-6 93 16</inkml:trace>
  <inkml:trace contextRef="#ctx0" brushRef="#br0" timeOffset="2091.61">15841 2724 1064 0,'10'-3'472'15,"-7"-7"-240"-15,-4-1-81 16,-6-3-18-16,-4 1-48 16,-8 3-34-16,-3 2 0 15,-1 7-29-15,1 3-7 0,2 5-4 16,4 4-3-1,6 3 0-15,0-1 2 0,8 7 1 16,1-3 4-16,3 1 2 16,5-2 1-16,3-6-3 15,1-4 0-15,3-5-3 16,1-4 1-16,3-4-1 16,0-2-1-16,-2-4-2 15,0 1-1-15,-3 1 0 16,-1 1 5-16,-1 7 11 15,-2 0 9-15,-2 6 18 16,-7 3-1-16,3 9-7 16,0-3-9-16,3 3-20 15,2 0-8-15,3-5-24 16,1 3-34-16,1-4-85 16,4-3-47-16,0-3-86 15,1-1-32-15,5-4-120 16,0-4 260-16</inkml:trace>
  <inkml:trace contextRef="#ctx0" brushRef="#br0" timeOffset="2254.48">16094 2642 527 0,'-2'-12'393'0,"-2"3"6"0,-5 9-126 16,-2 3-57 0,-2 8-63-16,0 5-22 15,4 2-23-15,-2 2-15 0,9 3-33 16,1 0-15-16,4-1-22 15,6-5-8-15,3-2-10 16,4-4 3-16,4-3-85 16,3-1-72-16,0-8 95 15</inkml:trace>
  <inkml:trace contextRef="#ctx0" brushRef="#br0" timeOffset="2443.23">16275 2646 1318 0,'2'21'519'0,"-2"-2"-350"16,0-2-35-16,0 2-8 15,2 2-26-15,4-9-30 16,-1 3-23-16,4-6-38 16,-2-8 2-16,1 1-88 15,0-7-66-15,-3-5-258 0,0-3 240 16</inkml:trace>
  <inkml:trace contextRef="#ctx0" brushRef="#br0" timeOffset="2575.62">16255 2471 1100 0,'0'0'487'0,"0"3"-243"0,3 6-159 16,2 3 4-16,3 5-320 15,0 1 179-15</inkml:trace>
  <inkml:trace contextRef="#ctx0" brushRef="#br0" timeOffset="2987.72">16643 2632 1139 0,'-5'-1'516'0,"0"-11"-217"16,-2 0-48-16,-4 0-30 15,-1 1-49-15,-3 1-75 16,-3 2-33-16,-1 8-44 0,0 6-10 16,-4 8-8-16,4 4-1 15,3 6-2-15,2 3 0 16,8 2 1-16,4-2 0 16,2-6 2-16,0-4-1 15,6-7-1-15,-5-4-1 16,11-6-3-16,4-3-1 15,2-5 1-15,2-1 0 16,-5-4 3-16,-2 0 1 0,-4 2 3 16,0 1 0-16,-1 3 1 15,-3 7 1-15,-1 2 14 16,-1 3 7-16,0 6 7 16,-1 0 1-16,0 4-12 15,1 1-8-15,-1-3 7 16,3 0-42-16,-1-5-58 15,1 2-69-15,2-4-147 16,2-4-72-16,1-1 223 16</inkml:trace>
  <inkml:trace contextRef="#ctx0" brushRef="#br0" timeOffset="3344.63">16751 2634 864 0,'9'10'488'15,"-3"0"-90"-15,1 6-153 0,-4 5 0 16,-1 2-78-16,-2-2-29 16,0-3-63-16,0-2-29 15,1-5-25-15,2-2-7 16,-2-3-10-16,-1-2-1 16,2-6-5-16,-2 1-18 15,0 0-44-15,2-9-19 0,9-13-12 16,22-27 18-16,-10 29 43 15,-1 3 19-15,-6 10 17 16,0 2 3-16,-8 8 33 16,1 4 20-16,-1 8 32 15,-8 7 9-15,6 2-7 16,-1 1-13-16,-6-4-25 16,4-3-12-16,-3 0-24 15,1-6 3-15,4-2-97 16,-5-7 373-16</inkml:trace>
  <inkml:trace contextRef="#ctx0" brushRef="#br0" timeOffset="16252.36">23721 743 255 0,'0'-1'207'16,"0"0"18"-16,0 0-22 15,0 0-6-15,0 0-18 16,0 0-7-16,0 0-14 16,0 0-6-16,0 0-28 15,0-2-15-15,-1 1-29 16,0 1-13-16,-10-5-14 15,-4 0-4-15,-26 2-10 16,30 11-3-16,3 4-3 0,2 5-2 16,4 6 0-16,2 2 0 15,2 2-5-15,2-1-4 16,5-6-6-16,3 14-3 16,5-18 0-16,3-3-1 15,8-3 1-15,4-16 1 16,4 5-2-16,0-2 1 0,-5-9 3 15,-6-3-1-15,-11-3 6 16,-7 0 1-16,-6-3 0 16,-5 0 0-16,-9-2-5 15,-1-1-2-15,-8 4 1 16,1 3 2-16,-7 8 2 16,3 4 0-16,-1 4-8 15,0 2-6-15,9 1-8 16,-1 2-5-16,6 5-27 15,4 1-33-15,5 4-109 16,2 1-81-16,3 2 154 16</inkml:trace>
  <inkml:trace contextRef="#ctx0" brushRef="#br0" timeOffset="16921.34">23692 1019 632 0,'1'-10'353'15,"-1"6"-43"-15,2-6-45 16,-1 5-57-16,-1 4-25 16,0 0-43-1,0-1-19-15,0 1-14 0,0 0-8 0,0 0-21 16,-1 1-5-16,-7 29-12 16,-17 58-4-16,11-27-4 15,0 9-8-15,0 3-17 16,0 1-6-16,2-3-8 15,-1-5-2-15,2-8-4 16,2-6 1-16,2-9-2 16,0-6-2-16,6-12 0 15,0-8-3-15,1-12-24 16,2-1-39-16,0-12-129 16,6-6-65-16,7-15 147 15</inkml:trace>
  <inkml:trace contextRef="#ctx0" brushRef="#br0" timeOffset="17227.72">23864 1054 1022 0,'7'-8'443'15,"-6"10"-211"-15,-1 1-31 16,8 6-43-16,-8 3-3 15,3 9-33-15,2 6-24 16,-3 10-20-16,7 5-3 0,-1 4-5 16,2 4-4-16,-1-3-25 15,-5 2-14-15,4-6-12 16,2-4-3-16,-2-3-3 16,4-4 0-16,-6-7-1 15,-4-7-3-15,-1-6-9 16,2-5-53-16,-3-10-143 15,-3-7-65-15,8-10 141 16</inkml:trace>
  <inkml:trace contextRef="#ctx0" brushRef="#br0" timeOffset="17522.7">23837 1025 1097 0,'11'-11'440'16,"-3"11"-262"-16,3 0-32 16,-1 3-20-16,12 4 0 15,4 7-22-15,0 9-12 16,14 9-19-16,0 6-1 0,5 7-8 16,3 0-5-1,3 2-21-15,-3-2-10 0,0-5-14 16,2-2-1-16,-10-9 0 15,-5-2-2-15,-11-8 1 16,-13-3-2-16,-5-3-3 16,-4-6-47-16,-6 0-68 15,0-5 69-15</inkml:trace>
  <inkml:trace contextRef="#ctx0" brushRef="#br0" timeOffset="17900.31">23843 927 1195 0,'23'-4'472'16,"-8"11"-280"-16,6-7-58 15,-2 18 4-15,5 6-15 16,24 7-34-16,3 0-20 0,17 8-25 16,11 0-4-16,-1 5-7 15,-1 1-3-15,-3-2-2 16,-9-3 3-16,-13-8 2 15,-4-9 0-15,-17-3-5 16,-6-9-9-16,-11-4-7 16,-7-1-6-16,-12-9-87 15,-6-4-62-15,-9-8 84 16</inkml:trace>
  <inkml:trace contextRef="#ctx0" brushRef="#br0" timeOffset="18362.5">23616 403 1010 0,'0'-6'456'15,"0"1"-227"-15,3 6-45 16,-3-1-6-16,0 0-33 15,4 10-20-15,12 18-39 16,30 27-17-16,-26-34-20 16,0 0-6-16,-4-9-6 15,3-2-1-15,-5-6-3 16,2-3-1-16,-3-4-5 16,-2-8-3-16,2-10-7 15,-1-5-6-15,4-6-7 16,4-4-11-16,-3 3-73 15,-1 7-49-15,-7 8-16 16,-4 13 64-16</inkml:trace>
  <inkml:trace contextRef="#ctx0" brushRef="#br0" timeOffset="26279.09">24965 1247 720 0,'-1'0'312'0,"0"0"-138"16,0 0-14-16,0 0 3 15,-8-1-14-15,-1-1-27 16,-2-3-8-16,-24-11-13 16,26 7-8-16,-9 2-15 15,2-2-13-15,-14 1-22 16,-2 3-9-16,-1 4-15 16,-1 1-4-16,-1 3-7 15,0 2-2-15,-1 2-3 16,-7 1-2-16,4 1 1 15,-3 1-1-15,-1-1 0 16,8 0 1-16,-12-2-1 16,2 0-1-16,-6 3 1 0,-2 0-1 15,0 3 0-15,-2 3-1 16,2 4 0-16,5-1-1 16,5-1 0-16,2 1 0 15,-1-2 0-15,-4 3 2 16,-3-2-1-16,5 0 1 15,3-4 0-15,3 1 0 0,4 0 0 16,-2-2-1-16,6 4-2 16,0 0 0-16,4 1 0 15,-7 1 0-15,4 3 1 16,1 0-1-16,0 1 1 16,8 0-1-16,1 1-1 15,0-1-2-15,6 5-1 16,4-4 0-16,1 4 0 15,1-2 1-15,5 2 0 16,1 2-1-16,3 1 2 16,4 2 1-16,0 0 1 15,2-1 2-15,0-3 1 16,3 0-1-16,1-6 1 16,1 0 0-16,2-5-1 15,1 1 1-15,7-2 0 16,-3 1-1-16,5 1 0 15,2 0-1-15,1 1 1 16,4 0-1-16,2-5 2 0,3 0 1 16,-1-4 0-16,4-2 0 15,2 0 0-15,2-2 0 16,7-3-1-16,-1 1 1 16,-2-3 0-16,-1-1 0 0,-9-2 0 15,3-2-1-15,2-4 1 16,1 1 0-16,3 3 0 15,0-8-1-15,2-1 1 16,1-3-1-16,6 0 1 16,2 4-1-16,-10-3 1 15,1 2-1-15,-3-2 2 16,-7-3-1-16,7-2 2 16,-3 0-1-16,-2-5-1 15,2 0 1-15,5 0-2 16,1-2 0-16,-2-1 1 15,-2 2 0-15,-10-6 1 16,-7 2 0-16,2-6 1 16,1-2 0-16,2 0 0 15,3-1-1-15,-4 1 0 16,-3-1 0-16,0 3 2 16,-3-1-1-16,-4 3 1 15,-2-1 1-15,-7 1 3 0,-2-1 3 16,-8 0 10-16,-2 1 3 15,-7-1 4-15,-4 0 3 16,-2 5 1-16,-4-3 0 16,1 7-2-16,0 5-6 15,0 0-10-15,2 6-2 0,-3 2-4 16,1 1 0-16,-2 2-4 16,1 0-1-16,-2-1-2 15,1 2-1-15,-1 1-1 16,3 2-2-16,4 0-3 15,1 3-1-15,1 2-25 16,0 0-25-16,-2 2-55 16,1 5-39-16,0 3 93 15</inkml:trace>
  <inkml:trace contextRef="#ctx0" brushRef="#br0" timeOffset="27302.96">23613 1821 833 0,'-1'3'356'16,"1"-3"-180"-16,0-3-10 0,0 2-31 16,0 0-10-16,0 0-40 15,0-1-20-15,15-2-33 16,41-10-10-16,-13 4-10 15,6 1-3-15,5-2-5 16,-3 2-1-16,-4-3 0 16,-1-3 0-16,-5 3-1 15,0 0 0-15,-8 3 4 16,-5 3-47-16,-8 2-148 16,-4 3 133-16</inkml:trace>
  <inkml:trace contextRef="#ctx0" brushRef="#br0" timeOffset="27697.69">24095 1747 1084 0,'-8'2'441'0,"5"-2"-263"16,0 0-9-16,5 0-43 0,-2 0-27 15,0-2-56-15,4 1-20 16,22-5-17-16,32-12-1 16,-18 2-3-16,2 2 13 15,9-5-113-15,-2 1-70 16,0 2 104-16</inkml:trace>
  <inkml:trace contextRef="#ctx0" brushRef="#br0" timeOffset="28344.81">24657 1520 442 0,'-58'15'319'16,"50"-15"-19"-16,3 0-44 15,2 0-32-15,1 0-61 16,2 0-23-16,-1 0-42 16,1 0-18-16,0 0-28 15,0 0-7-15,0-1-13 16,0 0-6-16,9-1-9 0,13-6-6 16,34-14-8-1,-24 8-1-15,6 2 6 0,0 1-40 16,2 2-115-16,-1 5-79 15,-12-2 120-15</inkml:trace>
  <inkml:trace contextRef="#ctx0" brushRef="#br0" timeOffset="28962.92">24852 1530 344 0,'25'-31'244'16,"-26"29"4"-16,4 0-86 15,-2-2-18-15,-1 3-23 16,0 0-2-16,0 0-5 16,0 0-6-16,0 0-15 15,0 0-9-15,0 0-20 16,0 1-5-16,0 0-19 15,0 0-9-15,0 0-14 16,0 0-7-16,0 0-6 16,0 0-3-16,0 0-1 15,0 0 0-15,0 0 0 16,0 0 1-16,0 0-1 16,0 0 1-16,0 0-2 15,0 0-9-15,0 0-56 16,0 0-61-16,-1 0-221 15,1 0 220-15</inkml:trace>
  <inkml:trace contextRef="#ctx0" brushRef="#br0" timeOffset="29588.93">24858 1516 478 0,'0'-1'280'0,"0"0"-26"15,0 0-28-15,0 0-54 16,0 0-26-16,0 0-51 15,0 0-24-15,0 0-37 16,0 1-5-16,0 0-3 16,-1 0 2-16,-7 14 3 15,-25 33-2-15,12-25-7 16,1 2-3-16,-6 4-8 16,0 1-3-16,4-1 9 15,-2 2 4-15,-3-2 13 16,-3-2 5-16,-5-2 8 0,2-1 6 15,-1-5 2-15,1 2 0 16,1-1-3-16,-9-8-2 16,-6-2-3-16,-2 0 1 15,-2-1-8-15,5 4-5 16,5-3-11-16,1-3-6 16,1-3-7-16,-2-1-3 0,3-2-2 15,3 0-1-15,1 1 3 16,5 0 0-16,1 1 6 15,-1-1 3-15,0-1-3 16,0-2 0-16,3-4-5 16,3 1-4-16,9 1-2 15,3-1 0-15,5 0-3 16,0-1 1-16,2 1-2 16,2 1-3-16,2 1 1 15,0 2-31-15,0 0-91 16,0 0-57-16,0 0-184 15,3-3 222-15</inkml:trace>
  <inkml:trace contextRef="#ctx0" brushRef="#br0" timeOffset="32436.92">23697 1825 232 0,'0'-1'194'0,"0"1"54"15,2-1-20-15,-2 1-44 16,0 0-32-16,0 0-55 0,0 0-22 16,0 0-30-16,0 0-8 15,7 1-13-15,6 12-2 16,33 26-10-16,-23-26-3 15,10-2-6-15,-2-2 0 16,-1 1 0-16,4-2-1 16,-2-1 2-16,6-3 0 0,5-7-1 15,-1-3 2-15,3-8-1 16,3-5 0-16,1-4 0 16,-1-3 1-16,-1-2 0 15,-1 0 1-15,-13 3 3 16,-7 2-1-16,-2 6 20 15,-11 0 4-15,-2 7 6 16,-1 3 5-16,-10 1-13 16,2 5-2-16,-3 0-9 15,1 1-6-15,0 0-11 16,0 0-7-16,0 0-10 16,0 0-23-16,-1 0-75 15,1 0-55-15,0 0 97 16</inkml:trace>
  <inkml:trace contextRef="#ctx0" brushRef="#br0" timeOffset="33225.93">24067 1744 649 0,'-35'13'306'0,"35"-11"-98"16,2 2-68-1,4 3-46-15,2 3-8 0,2 2-30 16,7 0-15-16,4 0-14 15,2 4-4-15,1-6-2 16,2-1-1-16,6 2 0 16,0-6 2-16,5 9 7 15,1 0 4-15,-2-7 9 16,0 2 4-16,-8-9 3 16,-2-5-2-16,1-4-9 15,3-5-4-15,5-9-8 16,0-2-5-16,1-9-5 15,0 0-4-15,0-1-4 16,-1-3-1-16,-2 2-1 16,-1 3 0-16,-5 4-1 15,-6 6 2-15,-11 10 2 16,-4 4 4-16,-10 7-3 16,-3 2-2-16,-5 2-12 0,-5 5-43 15,4 1-137-15,-1 0-188 16,3 3 227-16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5:58:59.6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16985 4066 582 0,'-41'27'390'0,"40"-29"-32"16,-2-1-82-16,6 2-34 15,-4 1-55-15,-1 0-22 16,1 0-44-16,0 0-21 0,0-1-33 15,0 0-11-15,1 0-18 16,0 1-6-16,0-1-11 16,13-2-5-16,8-4-9 15,37-8-3-15,-19 7-2 16,-2-3 0-16,1 1 0 16,-3 3 0-16,-5 2 1 15,-4 3-1-15,-5 2 1 16,-5 1 0-16,-7 3 2 15,-6 4 4-15,-6 9 5 16,-8 0 3-16,-6 9 0 16,1 1-1-16,-3-1-5 15,2 5 1-15,-1-5 1 16,0 2 3-16,1-5 5 16,1-3 1-16,2-4-3 15,2-2-3-15,1-5-7 16,-2-3-2-16,3-3-3 15,1-1-1-15,1-2-2 0,6-1-2 16,0-9-7-16,2-2-5 16,4-7-12-16,2-9-5 15,2-1 1-15,1-4 3 16,-1-4 13-16,2 4 5 0,0-1 5 16,-1-1 3-16,2 9 0 15,0 0 0-15,-2 11 0 16,-2 5-1-16,-3 7 1 15,0 5 1-15,0 9 4 16,-1 9 5-16,1 6 2 16,0 6 2-16,0 4-1 15,5-2-2-15,-2 2-3 16,4-3-2-16,0-3-2 16,-1 3 0-16,3-3 0 15,-4-5 1-15,0-5 2 16,-3-4 2-16,-6-8 12 15,-2 0 14-15,-10-4 19 16,-4-4 4-16,-4-4-3 16,-1-4-13-16,-4-12-21 15,-1-6-5-15,-5-9-9 16,-2 0-2-16,6 2-2 16,-3 2-2-16,10 10-1 0,2 1-1 15,6 7 0-15,9 5-27 16,2 4-89-16,5 0-54 15,6 3-129-15,6 3 173 16</inkml:trace>
  <inkml:trace contextRef="#ctx0" brushRef="#br0" timeOffset="1796.43">23369 4135 1260 0,'-11'-3'509'15,"-2"-5"-288"-15,6 2-54 16,3 2 11-16,4 1-15 15,1 0-42-15,-1 2-26 16,0 0-46-16,0 0-14 16,0 0-14-16,0 0-7 0,6-3-11 15,16-3-2-15,37-5-4 16,-23 10 0-16,4-2 2 16,5 3-1-1,-3 0 2-15,0 1 0 0,-5 4 0 16,-4 3 2-16,-9-1 0 15,-4 5 0-15,-12 3 3 16,-3 0 2-16,-8 3 3 16,-10 3 2-16,-7 2 5 15,-7 0 3-15,-6 6 7 16,-3 0 1-16,-3-2 6 16,5 1 0-16,5-7-7 15,8-1-2-15,8-8-12 16,2-5-4-16,8-4-4 15,-1-4 0-15,1-7-3 16,-1-3-2-16,-2-7-9 16,2-3-2-16,9-7-5 15,1-3-4-15,7-1-3 16,-2-5-2-16,3 0 2 0,7 2 5 16,-5-1 9-16,5 4 3 15,-7 9 6-15,-1 2 1 16,-3 11 0-16,-1 2-1 15,-1 8 0-15,-3 1 0 0,1 8-1 16,-1 1 0-16,1 12 0 16,-1 1 0-16,4 8 1 15,-1 3 0-15,4-2 0 16,2 4 0-16,0-5 0 16,5 0 1-16,-4-4 3 15,0-1 3-15,-2 1 5 16,-2-4 2-16,-1-4 8 15,-2-4 4-15,-4-6 14 16,-5-3 9-16,-9-4 8 16,-3-2 1-16,-5-6-3 15,-2-1-6-15,-3-7-13 16,-3-3-6-16,-1-7-13 16,-1-2-4-16,-1-1-7 15,1 2-2-15,3 3-2 16,2 0 0-16,3 6-2 15,0 2-1-15,6 3-4 16,2 3-2-16,4 4-15 16,6 1-30-16,2 4-107 0,0 3-73 15,0-3-195-15,0 0 254 16</inkml:trace>
  <inkml:trace contextRef="#ctx0" brushRef="#br0" timeOffset="123180.17">21300 6907 714 0,'-1'0'356'16,"0"0"-114"-16,0 0-7 15,0 0-58-15,-1 2-25 16,1-2-38-16,-3 3-16 0,3-3-31 15,0 0-14-15,0 0-23 16,0 0-12-16,1 0-11 16,2 1-3-16,27 6-4 15,33-5-3-15,-22-12-1 16,-1-3 2-16,5 1 2 16,-5-2 1-16,-1 5 3 15,-5 4 1-15,-9 4 3 16,-5 2 0-16,-10 4 6 15,-4-1 7-15,-6 10 12 16,-4 2 3-16,-11 5 0 16,-7 4-4-16,-5 1-8 15,-6 6-3-15,3 2 0 16,0 0-2-16,5-6-3 16,7-2-2-16,-1-5-4 15,8-1-1-15,2-5-4 16,-3-3-1-16,7-7-3 15,-2-1 0-15,2-4-1 0,0-1 0 16,1-2-5-16,4-4 0 16,1-5-1-16,2-5 1 15,3-8 0-15,-2-2-1 16,2-5 1-16,2-3 0 16,2 0 3-16,5-2 0 15,-2 0 2-15,2 2 0 0,-2 2 2 16,-2 4 1-16,-1 7 0 15,0 3 1-15,-5 4-1 16,-4 1 0-16,6 7-2 16,-6 1-1-16,3 7 0 15,0 7 0-15,2 8 1 16,3 9 2-16,-4 13 2 16,1 2 2-16,1 10 0 15,3 0 1-15,7-3 4 16,-1-1 1-16,-1-9 6 15,1-3 0-15,-5-7 0 16,-2-2-1-16,-2-7 5 16,-5-2 6-16,-2-5 21 15,-5-3 12-15,-5-4 15 16,-1-2 2-16,-8-4-13 16,2-6-12-16,-4-5-26 15,3-2-10-15,5-10-10 0,-3-1-4 16,2-6-2-16,-5-3-1 15,-5 1-3-15,7 3-2 16,-3 2-3-16,5 4-2 16,0 6-32-16,-2 4-34 15,5 9-86-15,4 1-69 0,9 6 141 16</inkml:trace>
  <inkml:trace contextRef="#ctx0" brushRef="#br0" timeOffset="136236.71">10681 8003 936 0,'-12'-4'426'0,"-25"-31"-184"16,28 34-34-16,2-2-9 16,1 0-29-16,1 3-25 15,2 1-19-15,2-1-36 16,0 0-11-16,1 0-29 15,0 0-16-15,0 0-23 16,0 0-4-16,0-1-5 16,9-1 2-16,14 0 2 15,28-10-1-15,-21 2 0 16,1 2-1-16,4 0 0 16,0 0 0-16,-1 3-1 15,-5-2-1-15,0 3 2 16,-2-1-1-16,-9 4 0 15,-1-1 0-15,-7 1 0 0,-5 1-1 16,3 0 1-16,-4 4 1 16,-1 2 3-16,3 2 2 15,-8 3 4-15,-4 3 0 16,-4 6 0-16,-2 4 0 16,-3 5-4-16,1 3 0 15,-9 3-3-15,-7-1 0 16,0-3-1-16,0-3-1 0,6-4 1 15,5-5 0-15,6-7 2 16,0-3 2-16,6-6 2 16,2 0 0-16,1-8-7 15,1-6-4-15,2-11-10 16,2-6-3-16,6-4 1 16,2-1 2-16,4-3 1 15,3 1 0-15,3 1-1 16,-2 0 0-16,-5 12 3 31,-6 11 2-31,0 1 5 0,11-33 1 0,-4 7 2 16,-1 7 0-16,-9 20 2 15,-3 7-2-15,0 3-5 16,4 4-4-16,-4-5-4 16,0 0-1-16,2 21 3 15,4 33 1-15,1-23 1 0,5 4 2 16,0 2 0-16,-3-3 3 15,2 1 1-15,-5-3 1 16,0 0 3-16,8-1 2 16,-5-5 1-16,2-3 0 15,-4-5 3-15,-8-4 9 16,-5-4 20-16,-3-3 9 16,-2-2 9-16,-1-3-2 0,1-6-15 15,-10-5-7-15,-1-8-12 16,-4-2-5-16,-10-7-5 15,4 2-3-15,-9-3-3 16,1 2-2-16,6 3-1 16,1 1 0-16,6 5-2 15,3 4 0-15,6 1-4 16,3 4-1-16,8 5-8 16,2-4-31-16,6 6-93 15,6-2-64-15,6 4-180 16,7 8 231-16</inkml:trace>
  <inkml:trace contextRef="#ctx0" brushRef="#br0" timeOffset="156284.1">23432 9233 864 0,'-5'1'394'15,"-1"-1"-156"-15,3-1-23 16,2 0-29-16,0 1-32 0,0 0-65 15,0-1-26-15,1 0-34 16,0 0-10-16,0 0-8 16,23-6-1-16,30-7-6 15,-18 6-1-15,6 1-1 16,-5-3 0-16,2 2 0 16,-2 3 0-16,-7 2 1 15,-4 2-2-15,-7 2 1 16,-3 2 0-16,-8-2-3 15,-1 2 9-15,-6 4 17 16,-4-3 7-16,-10 7 11 16,-3 4-7-16,-9 3-11 15,-3 6-2-15,1 6-2 16,-3-2-1-16,4 6-5 16,0-4-4-16,7-5-5 15,4 1 0-15,6-8 0 16,4-1-1-16,-1-7 1 0,0-3 1 15,3-4 2-15,-1-3 2 16,2 0 0-16,1-2 0 16,1 1-3-16,0 0-2 15,-2-5-6-15,-1-12-2 16,4-33-4-16,7 26 0 16,3-4-1-16,-2-6-1 15,1 0-1-15,-3-2 1 0,1 5 4 16,-1 7 4-16,-1 8 1 15,-1 5 0-15,2 6-2 16,-1 4-2-16,2 5 3 16,0 3 1-16,2 8 5 15,2 2 1-15,-1 3-2 16,1 0-2-16,-1 3-2 16,1 7 2-16,1 0 5 15,0 4 3-15,0 2 9 16,1-2 3-16,-1 0 2 15,-2-1-1-15,-3-8-5 16,-2-6-2-16,-5-6 2 16,-4-4 16-16,-5-6 19 15,-6-1 7-15,-3-4 0 16,-2-5-16-16,-2-7-19 16,-1-5-8-16,-2-7-9 15,0 0-2-15,-4-3-6 0,3 3-1 16,2 3-3-16,1 4-3 15,10 8-54-15,4 3-37 16,9 9-125-16,0 0-126 16,13 4 225-16</inkml:trace>
  <inkml:trace contextRef="#ctx0" brushRef="#br0" timeOffset="159841.29">31542 9094 638 0,'-34'13'267'0,"33"-14"-80"15,-1 0-35-15,4 0 17 16,-2 0-1-16,0 0-53 16,0 0-34-16,0 0-26 15,6-2-7-15,14-3-17 16,32-8-7-16,-21 7-14 15,2 2-5-15,6 0-3 0,1 1 0 16,-1 1 0 0,-1-2 0-16,-4 2 0 0,-11 0 5 15,-7-1 13-15,-5 4 6 16,-11-1 12-16,2 0 3 16,0 2 3-16,-2-1 2 15,0 0 2-15,0 0-2 16,-2 0-9-16,1 0-4 0,0 0-5 15,-1 0-2-15,-3 5-3 16,-5 4-2-16,1 6 1 16,-34 30 2-16,20-24 7 15,-2 5 3-15,1 2-4 16,0-2-3-16,4 2-7 16,2-2-2-16,1-4-4 15,3-2-1-15,5-6-2 16,2-3-2-16,0-5-2 15,6-1 0-15,0-3 1 16,-1-2 0-16,2-1-1 16,0 0-2-16,0 0-3 15,2-16-1-15,10-36 0 16,-2 20 1-16,3-8-1 16,-1-1 1-16,-1-3-1 15,-4 0 0-15,-1 8 1 16,1 5 0-16,-3 3 0 15,0 6 1-15,1 5-2 0,0 1 2 16,-1 6-2-16,1 3-1 16,-1 5-3-16,-2 3-4 15,2 3-2-15,-4-3 1 16,0 0 0-16,2 5 2 16,9 24 1-16,6 32 0 15,-9-18 2-15,1 5 1 0,1 5 1 16,1-1 1-16,3-2 0 15,4-3 0-15,-7-8 1 16,-1-3 1-16,-6-8 2 16,-6-3 1-16,4-7 3 15,0-5 6-15,-1-7 16 16,-3-5 6-16,-9-7 10 16,0-2-1-16,-8-10-5 15,-2-4-4-15,-5-5-9 16,-7-6-4-16,1 3-11 15,1-3-3-15,1 0-5 16,4 3-3-16,2 0-2 16,2 4-3-16,1 5-3 15,-1 0-2-15,5 5-7 16,1 2 1-16,5 6-44 16,6 3-40-16,3 4-110 0,3 1-62 15,9 4 165-15</inkml:trace>
  <inkml:trace contextRef="#ctx0" brushRef="#br0" timeOffset="-212319.54">9705 10353 481 0,'-3'-2'300'15,"1"1"-8"-15,1 0-41 0,0 0-42 16,0 0-33-16,-1 0-49 15,1 0-19-15,0-1-39 16,0 1-14-16,0 0-22 16,0 0-11-16,0 0-15 15,0 0-2-15,1 0-1 16,0 0 0-16,21-6-1 16,34-10-1-16,-15 5 0 15,4-3 0-15,2 3-1 16,-5 3 1-16,-6 3 0 15,-6 4 0-15,-11 2 0 16,-1 5 1-16,-8 2 0 16,-4 3 4-16,-5 6 4 15,-7 3 2-15,-9 11 2 16,-5 5 1-16,-5 3 8 16,0 0 2-16,-7-2 13 15,-1-3 4-15,3-2-9 0,3-7-3 16,10-8-14-16,4-4-6 15,5-7-4-15,3-1 0 16,2-4-1-16,1-1-3 16,3-7-5-16,0-5-2 15,7-6-5-15,0-6 0 16,4-5 2-16,6-3-1 0,1-4-7 16,0 0-12-16,-1 0-16 15,2 1-7-15,-4 0 6 16,0 2 13-16,-2 9 20 15,-10 1 7-15,-1 9 6 16,-2 1 2-16,-2 7 0 16,1 3 1-16,0 6-4 15,3 13 0-15,1 7 1 16,5 6 0-16,0 14 2 16,1-2 1-16,5 4-2 15,-6 1-1-15,3-4 6 16,-3-3 6-16,-2-8 9 15,4-2 12-15,-9-10 11 16,1-1 2-16,-7-5 9 16,-3-9-2-16,1-1 0 15,-10-2 0-15,4-3-9 0,-2-1-5 16,-9-10-13-16,-1-1-8 16,-11-9-8-16,-4-2-3 15,2-4-5-15,2 1 0 16,5-3-2-16,6 3-1 15,5 10 0-15,3-1-1 16,8 12-2-16,2 4-4 0,6 3-58 16,1 5-62-16,7 4 17 15,5 5 39-15</inkml:trace>
  <inkml:trace contextRef="#ctx0" brushRef="#br0" timeOffset="-186635.96">18595 10331 442 0,'-32'-11'310'16,"28"11"-36"-16,-4-1-26 16,5 1-37-16,-5-1-64 15,3 1-21-15,5 0-35 16,-1 1-13-16,1-1-21 15,0-1-11-15,0 1-18 16,-2 0-7-16,2 0-9 16,0 0-4-16,0 0-2 15,0 0-1-15,0 0 2 16,0-1 1-16,4 0 2 16,6-2-1-16,2-2-3 15,33-11-2-15,-21 10-3 16,3 2-1-16,8 0 0 15,-1 0 0-15,5 1 1 16,1-2 0-16,-4 4 1 0,2-2-1 16,-18 3 1-16,-6 3-1 15,-5-3 1-15,-6 3 0 16,1 0 4-16,0 3 2 16,-6 2 3-16,-8 6 8 15,0 0 11-15,-9 3 7 0,-6 6 22 16,-7 1 3-16,-7 6 1 15,1 1-2-15,-1-1-18 16,4 2-6-16,7-5-7 16,1 0-2-16,4-7-3 15,6-2-5-15,4-7-9 16,3-6-2-16,5-1-4 16,-2-7-1-16,6-7-4 15,1-3-1-15,5-12-3 16,4-3-1-16,8-6-1 15,-2-3 1-15,1-3 1 16,2 2 1-16,-3 0 2 16,2-1 0-16,0 4 0 15,0 1 1-15,-3 4 0 16,-2 4 1-16,-4 10-1 16,-3 2 0-16,-1 14-3 15,0 1-3-15,-2 14-1 16,2 8 0-16,0 9 2 0,2 9 1 15,4 8 1 1,1 2 0-16,6 2 1 0,-2-2 0 16,5-8 1-16,-4-1 1 15,-2-11 0-15,-1-7 2 16,-6-4 3-16,1-9 1 0,-8-5 20 16,0-3 6-1,-8-3 11-15,-7 0 3 0,0-7-14 16,-6 0-6-16,-5-15-9 15,-1-5-4-15,-6-4-3 16,0-4-2-16,0-3-2 16,0-1-1-16,-1 3-3 15,5 5-1-15,4 6-1 16,2 4 0-16,10 8 2 16,-2 3-33-16,8 7-105 15,-3 0-71-15,15 9 112 16</inkml:trace>
  <inkml:trace contextRef="#ctx0" brushRef="#br0" timeOffset="-10853.16">19621 11855 800 0,'-6'3'387'0,"3"-1"-138"15,1 0-14-15,1-2-44 16,0 0-34-16,0 0-57 16,1-1-26-16,0 0-38 15,1 0-13-15,26-6-11 16,33-8-5-16,-10 2-6 16,2 0-1-16,3-1 1 0,-4 2-1 15,-11 3 2-15,-5 0 1 16,-8 6 0-16,2 3 1 15,-10 1 8-15,-4 4 9 16,-10 5 19-16,-5 3 10 16,-10 7 11-16,-7 4 2 15,-10 8 3-15,-7 2-2 0,0 2-8 16,5 0-10-16,-1-7-20 16,6 2-8-16,1-8-9 15,-1-1-3-15,9-6-4 16,2-6-2-16,6-5-3 15,5-7-3-15,2-6 0 16,0-3 0-16,8-14 1 16,0-8 1-16,4-18-1 15,3-4 0-15,1-6 1 16,2 3 0-16,-3 7 2 16,4 7 2-16,-7 11 0 15,-3 7 0-15,5 14-3 16,-8 1 0-16,2 12 1 15,2 8 1-15,-2 8 3 16,1 7 2-16,-1 8 2 16,1 4 3-16,-5 8 2 15,6 1 1-15,1 8-2 16,1 0-1-16,5-1-2 0,-5-4 0 16,2-7 1-16,-1-1 1 15,-3-8 7-15,-3-2 5 16,-2-8 16-16,-5-7 10 15,-2-6 17-15,-1-4 3 16,-3-7-7-16,-5-4-9 16,-5-9-22-16,0-5-9 0,-7-11-10 15,-1-5-3-15,-6-6-4 16,0 0-2-16,0-4-4 16,-4 2-6-16,3 9-19 15,3 4-15-15,-1 13-51 16,7 6-32-16,6 4-81 15,2 4-40-15,6 4 157 16</inkml:trace>
  <inkml:trace contextRef="#ctx0" brushRef="#br0" timeOffset="823.05">9738 15415 409 0,'-44'-7'277'0,"28"7"20"15,-3 6-27-15,3-3-56 16,-2 2-22-16,4-3-43 15,1-1-18-15,3 0-31 16,6 0-15-16,3 0-28 0,1-1-14 16,0-1-27-16,0 0-8 15,0 0-8-15,0 0 1 16,18-1 1-16,34-4 0 16,-18 1-2-16,5 1 0 15,13-3-1-15,2-1-1 16,2-2 2-16,-2-1 1 15,-10-2 2-15,-2 3 1 0,-8 5 2 16,-4 0 0-16,-9 5 2 16,-8-1 1-16,-8 1 4 15,-5 4 3-15,-3 5 2 16,-4 5 0-16,-9 4-4 16,-3 6-2-16,-9 6-3 15,-2 4 0-15,-4 3-2 16,-3-2 0-16,0-2 0 15,-3-3-1-15,8-3 1 16,2-5-1-16,9-7-1 16,7-5 1-16,7-6-2 15,4-2 0-15,1-2-2 16,2-1-1-16,0 0-2 16,0 0 0-16,0 0-1 15,0 0 1-15,1-13 1 16,1-7 0-16,6-28 2 0,-5 23 0 15,0-1 0-15,1 1 0 16,-4-3 0-16,2 2-2 16,0 0 0-16,5-4 0 15,-1 2-1-15,2 1 0 16,3 1-1-16,2 1 1 0,-1-1 0 16,1-1 1-16,-1 4 0 15,-1-1 0-15,-1 10 2 16,-6 3 0-16,-2 3 0 15,-2 6-3-15,1 3-1 16,1 3-2-16,-2-3-2 16,1 6 1-16,7 22 0 15,20 44 0-15,-15-21 2 16,4 0 0-16,0 3 3 16,-4 0 0-16,6-7 2 15,1-1 1-15,-6-10 0 16,-1-7 2-16,-8-7 3 15,-3-1 3-15,-2-6 13 16,-4-3 7-16,-6-2 14 16,2-3 6-16,-2-7 2 15,-3-2-1-15,-5-7-10 16,3-2-7-16,-4-7-13 0,-1-3-7 16,-5-6-6-16,-10-1-1 15,-5-3-3-15,-4 2-2 16,6 0-3-16,5 5-1 15,5 7-4-15,5 2-1 16,8 7-6-16,3-2-4 16,5 2-29-16,3 0-36 15,3 4-115-15,2 2-65 0,8 2 155 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6:09:16.8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9152 6577 1150 0,'-14'-4'428'0,"5"-3"-334"16,6 5-8-16,5-6 4 16,5-2-27-16,11 3-22 15,4-6-16-15,11 5-16 16,6 1-1-16,10-3-2 15,2 5-1-15,1-4 0 16,-1 2-1-16,-13-2 5 16,0 6 10-16,-12 3 13 15,-10 1 4-15,-7 6 25 0,-8 2 5 16,-7 6 7-16,-3 6 1 16,-12 8-15-16,-3 0-11 15,-3 6-10-15,-7-3-1 16,2-2-5-16,-2-3-3 0,1-8-5 15,8-4-5-15,2-6-7 16,7-2-3-16,5-6-3 16,0-1-4-16,5-5-7 15,2-2-6-15,4-7-6 16,4-6-5-16,6-10-13 16,3-6-1-16,6-6 5 15,2-1 5-15,-1 2 20 16,-2-2 5-16,-3 8 2 15,-2 5 1-15,-1 12 0 16,5 8 1-16,-8 7-1 16,2 3 0-16,-3 7 6 15,3 5 4-15,-4 15 6 16,1 5 2-16,0 14-1 16,-7 6-3-16,8 6-3 15,-1-3 0-15,2-6 6 16,0-6 3-16,-4-12 8 0,-5-2 6 15,-1-11 4-15,-1-1 7 16,-1-7 19-16,-4-3 6 16,-7-9 0-16,-2-4-5 15,-12-13-26-15,-4-8-10 16,-8-7-16-16,-5-6-5 16,-2-3-5-16,4 3-2 0,6 5-4 15,3 6-3-15,11 12-62 16,3 4-41-16,10 9-127 15,5 4-33-15,13 7 162 16</inkml:trace>
  <inkml:trace contextRef="#ctx0" brushRef="#br0" timeOffset="75902.7">13957 10927 1090 0,'-9'3'436'0,"7"-2"-260"16,1 0-37-16,2 1 0 15,-1-4-25-15,0 1-47 16,3 0-2-16,26-2-14 16,40-6-9-16,-23 6-11 15,-4-3-6-15,-2 3-12 16,0-1-3-16,-3-1-1 16,-2 0-1-16,-9 1 3 15,-3-2-1-15,-13 2-1 16,-5 2-30-16,-5-1-120 0,-11 2-83 15,-6 1 124-15</inkml:trace>
  <inkml:trace contextRef="#ctx0" brushRef="#br0" timeOffset="76152.6">14155 10709 454 0,'9'-11'251'0,"8"4"28"15,4 0-136-15,6 4 34 16,4 4-3-16,5 5-27 16,4 4-9-16,-9 8-27 15,-2 0-3-15,-13 9-7 16,-6 0-9-16,-9 6-20 16,-2 0-10-16,-8-4-13 15,-6 2-9-15,0-3-9 16,-4-1-4-16,4-1-7 15,1-4-3-15,0-4-6 16,3-2-3-16,4-10-3 16,1 1-6-16,5-6-101 15,1-3-89-15,4-8 116 16</inkml:trace>
  <inkml:trace contextRef="#ctx0" brushRef="#br0" timeOffset="76751.08">15221 10730 1111 0,'5'1'446'16,"-3"1"-280"-16,7 1-28 15,-2 4 33-15,1 9-18 16,1 5-17-16,-3 9-42 16,-1 3-11-16,-3-4-18 0,-1-1-8 15,-1-8-20-15,0-3-12 16,-1-7-9-16,1-5 1 16,-1-5-5-16,-1-5-4 15,1 4-10-15,0 0-7 16,1-18-5-16,6-33 1 0,1 26 4 15,3 0 0-15,0 3 5 16,6 3-1-16,-1 11-1 16,8 8 1-16,-2 5 5 15,-6 7 4-15,-2 8 12 16,-2 1 4-16,-4 7 6 16,5-3 1-16,-3-3-6 15,-6-3-4-15,6-6-7 16,-9-2-3-16,2-4-56 15,0-2-62-15,4-4 70 16</inkml:trace>
  <inkml:trace contextRef="#ctx0" brushRef="#br0" timeOffset="77387.24">15541 10919 1269 0,'1'3'501'16,"6"-2"-359"-16,13 8 20 16,24-1-47-16,-24-18-34 15,-1-5-38-15,-3-1-19 16,-3-3-11-16,-4 1 1 16,-7 3 3-16,-2 2 1 0,-6 5 1 15,-3 0-2-15,0 1-3 16,0 0-2-16,1 4 7 15,0 2 1-15,0 4 0 16,1 4-2-16,0 7-12 16,1 1-6-16,2 8 0 15,4-1-1-15,1 1 1 16,5 1 0-16,5-3 0 16,3 0-2-16,7-9-4 15,3-2-3-15,7-6-36 16,-1-4-23-16,6-6-50 15,0-3-13-15,-4-4 31 16,-4-1 25-16,-9-2 57 16,-2 1 18-16,-10-2 15 15,-2 1 3-15,-5 2 10 16,-4-3 17-16,-6 6 32 16,4 3 11-16,-2 3 8 0,-1 4-13 15,0 5-24-15,-3 3-8 16,1 6-6-16,1 0-1 15,7 2-5-15,-3-4-5 16,4 0-13-16,0-2-6 16,3 0-10-16,1-1-3 15,1-4-1-15,3-2 0 16,5-2 0-16,-6-3 0 0,6-1 1 16,-3-1-1-16,-6 2-1 15,0 2 0-15,4 1 0 16,-6 0 1-16,0 0 0 15,0 0 1-15,0 0-44 16,0 0-71-16,0 0-174 16,0 0 176-16</inkml:trace>
  <inkml:trace contextRef="#ctx0" brushRef="#br0" timeOffset="77661.57">16032 10893 1056 0,'1'4'472'0,"6"6"-162"16,1 2-70-16,5 4 18 16,-4 0-35-16,1 1-76 15,-2-4-25-15,-3-2-56 0,-2-6-16 16,-1-5-17-16,-2 0-4 16,-1-1-7-16,0 0-1 15,0 0-14-15,-3-8-6 16,-3-6-4-16,-3-29-4 15,17 24-4-15,2-3-1 16,5-3-11-16,1 0-14 0,2 0-48 16,-2 7-32-16,-2 9-71 15,-3 8 138-15,0 16 13 16</inkml:trace>
  <inkml:trace contextRef="#ctx0" brushRef="#br0" timeOffset="78508.06">16431 10823 1250 0,'-10'1'561'16,"2"2"-298"-16,-3 0-51 16,3-1 10-16,4-1-70 15,3 0-35-15,3-1-61 16,-2 0-25-16,0-1-26 15,2 0 1-15,13-4-64 16,26-9-66-16,-20 9-153 16,2 5 162-16</inkml:trace>
  <inkml:trace contextRef="#ctx0" brushRef="#br0" timeOffset="78798.06">16726 10588 1005 0,'3'6'465'0,"-3"1"-82"16,0 8-214-16,-3 9-22 15,-2 10 5-15,2 8-59 16,2 4-22-16,3 1-35 16,4-5-14-16,0-8-12 15,2-6-2-15,-1-13-37 16,0-2-60-16,0-7 58 16</inkml:trace>
  <inkml:trace contextRef="#ctx0" brushRef="#br0" timeOffset="78987.61">16925 10844 1470 0,'3'12'597'0,"5"1"-393"0,-2 0 24 16,-5-1-69-16,-2-1-49 15,-1-1-63-15,-5 0-20 16,6-4-70-16,-1 0-65 0,-3-8-183 15,4-5 176-15</inkml:trace>
  <inkml:trace contextRef="#ctx0" brushRef="#br0" timeOffset="79386.89">16925 10709 1233 0,'14'6'510'0,"-4"-1"-278"15,-3-1-45-15,-1 1 7 16,12 1-37-16,-4 0-54 16,7 6-24-16,-4 4-39 15,-8 2-10-15,-1 5-11 16,-7 2-3-16,-1-1-5 16,-2-2-2-16,0-4-3 15,-2-6-1-15,2-7-4 16,1-3-5-16,0-3-20 0,1 0-7 15,0 0-20-15,0 0 5 16,3-18 15-16,37-30 10 16,-29 28 19-16,2 4 2 15,-1 6 3-15,0 1 2 16,1 10 17-16,-2 3 11 16,-3 6 14-16,-1 6 3 0,-4 4-15 15,2 2-10-15,-2-3-17 16,2-2-5-16,1-4-20 15,3-5-45-15,-1-5 198 16,0-2-121-16</inkml:trace>
  <inkml:trace contextRef="#ctx0" brushRef="#br0" timeOffset="79975.14">17274 10890 1309 0,'80'-2'527'0,"-65"-3"-337"16,2-1-13-16,-4-6-24 15,-1-2-41-15,-3-5-51 16,-4-3-22-16,6 1-24 16,-5 0-2-16,-6 4 1 0,1 5 0 15,-11 2-1-15,-1 8-1 16,-5 6-6-16,-2-1-3 15,5 14-5-15,2 1-2 16,8 5-3-16,-1 5 0 16,8-3 0-16,2 1 1 15,7-7 2-15,4-4 0 16,1-7 2-16,7-5 0 0,4-4-1 16,1-3-2-16,3-7-16 15,-3-3-19-15,-6-3-26 16,-5-4-7-16,-9 1 12 15,-6 3 21-15,-5 5 35 16,-2 4 9-16,-8 6 11 16,0 2 10-16,-2 9 26 15,0 3 12-15,3 1 22 16,0 2 1-16,6-2-15 16,0 1-7-16,2-3-15 15,3-3-10-15,5-1-17 16,-2-4-9-16,7-2-10 15,-1-1-2-15,-1-3-2 16,2 0-6-16,-5-3-19 16,1 0-7-16,-2 0-1 0,1 1 4 15,-2 1 20-15,0 2 7 16,1 1 3-16,-2 1 2 16,-3 0 0-16,0 0 0 15,0 0-1-15,0 0-13 16,0 0-76-16,0 0-69 15,0 0 93-15</inkml:trace>
  <inkml:trace contextRef="#ctx0" brushRef="#br0" timeOffset="80199.42">17718 10864 875 0,'60'14'515'0,"-57"0"90"15,0 1-308-15,-2 2-14 16,1-3-23-16,-1-3-82 15,0-3-40-15,0-5-68 16,-1-3-23-16,2-7-36 16,-2 6-4-16,0-2-7 15,7-20-2-15,16-25-5 16,-10 25 0-16,1 6-32 16,-1 2-30-16,2 7-76 15,1 6-57-15,0 3 126 16</inkml:trace>
  <inkml:trace contextRef="#ctx0" brushRef="#br0" timeOffset="80560.46">18456 10653 1204 0,'2'6'504'0,"1"4"-232"16,1 4-60-16,-6 12 23 15,-3 6-31-15,4 9-67 16,1 8-21-16,2-3-45 16,0-4-18-16,4-8-27 15,-1-7-12-15,3-14-23 16,2-7-56-16,2-13-134 16,-2-10-516-16,5-8 480 15</inkml:trace>
  <inkml:trace contextRef="#ctx0" brushRef="#br0" timeOffset="80824.66">18390 10800 985 0,'3'-7'496'15,"-3"9"-10"-15,3 1-248 0,4-1-15 16,0 2-12-16,7 2-76 16,2 0-34-16,3 1-35 15,7-4-13-15,3-3-24 16,5 0-6-16,-2 1-17 15,-3 2-1-15,-7 5-1 16,-4 2-1-16,-6 4 2 16,-5 0 0-16,-5-2 2 15,-2-1 0-15,-3-2-13 16,-1 1-30-16,-2-5-98 16,1-2-62-16,-3-5-159 15,2-3 210-15</inkml:trace>
  <inkml:trace contextRef="#ctx0" brushRef="#br0" timeOffset="81470.31">18638 10754 1314 0,'14'8'559'0,"4"3"-312"0,2 0 9 16,-1 7-49-16,2 1-34 15,-2 4-55-15,-2 0-32 16,-7-4-44-16,-3 0-12 15,-7-2-14-15,-1-3-3 16,-2-3 0-16,-5-3-9 0,3-5-29 16,-1-3-20-16,5-8-56 15,3-4-21-15,7-3-22 16,6-3 7-16,3 4 51 16,-1 0 29-16,2 3 49 15,-3 4 8-15,-2 7 34 16,-2 1 26-16,-4 9 54 15,1 2 27-15,-6 3 2 16,6 5-8-16,-2 1-32 16,-4-2-20-16,5-5-34 15,-3-4-17-15,-3-10-25 16,3-4-8-16,-2-9-78 16,-1-4-44-16,4-5-67 15,6-1-12-15,-5 4 63 16,2 5 44-16,-6 6 67 15,-3 6 20-15,0 4 26 16,0 4 20-16,0-6 49 0,0 0 20 16,6 10 26-16,-1 4-5 15,44 24-24-15,-29-27-9 16,3-5-31-16,3-4-12 16,-2-7-25-16,-1-3-12 15,2-11-11-15,-3-3-13 16,-7-6-25-16,-3 0-6 15,-10 3-2-15,-2 2 13 0,-7 13 25 16,-4 5 5-16,-2 8 10 16,-1 9 11-16,2 8 20 15,4 3 7-15,4 4 10 16,2 1-4-16,8-1-8 16,2-2-7-16,9-5-15 15,5-4 0-15,6-11-93 16,8-9 74-16,7-13-18 15</inkml:trace>
  <inkml:trace contextRef="#ctx0" brushRef="#br0" timeOffset="81872.28">19954 10762 1367 0,'-4'6'556'0,"5"6"-344"0,5 7-56 15,0 5 26-15,3 4-42 16,-1 0-28-16,-2-4-56 15,0-3-20-15,-2-6-22 16,3-2-3-16,-5-7 1 16,-2-5 4-16,0-10 1 15,-4-4 0-15,3-8-6 16,1-3-5-16,3-3-6 16,7-3-1-16,3-1-4 15,6 1 1-15,5 1-54 16,-1 1-47-16,4 8-97 15,-1 3-69-15,1 13 168 16</inkml:trace>
  <inkml:trace contextRef="#ctx0" brushRef="#br0" timeOffset="82308.2">20353 10908 782 0,'5'5'393'0,"-1"-4"-143"16,-1-3-38-16,5-5-3 15,-5-7-47-15,-3-3-33 16,-7-9-54-16,-5 1-22 16,-7 2-29-16,0 3 5 15,4 14 16-15,2 5 5 0,0 9 13 16,3 6 3-16,1 6 7 16,-1 4 4-16,6 2-1 15,0 1-7-15,0-1-13 16,3-3-6-16,2-3-14 15,3-6-9-15,3-8-15 16,5-3-6-16,1-9-2 16,4-4-1-16,0-7-3 15,1-2 0-15,-1 4 0 16,-1 3 0-16,1 6 0 16,-6 1 2-16,-3 5 1 15,-2 5 3-15,-7 7 14 16,1 3 2-16,0 4 0 15,2 1-2-15,3-3-16 16,0-5-35-16,-5-8-105 16,0-4-51-16,3-10 98 15</inkml:trace>
  <inkml:trace contextRef="#ctx0" brushRef="#br0" timeOffset="82605.94">20513 10896 1242 0,'1'5'558'15,"1"5"-201"-15,3 1-83 0,-3 3-19 16,0 3-27-16,1 0-88 16,0-3-37-16,0-5-62 15,-1-4-20-15,3-5-16 16,-2-3-3-16,3-9-17 16,2-5-13-16,0-3-13 15,4 0-4-15,-2 2 15 16,1 3 12-16,-1 4 13 15,0 1 5-15,-1 5 3 16,-2 2 2-16,-2 4 15 16,0 3 6-16,-3 7 4 15,1 3 0-15,-3 4-14 16,0 0-9-16,5 2-31 16,2-4-45-16,5-2-114 15,3-7-71-15,2-7 147 16</inkml:trace>
  <inkml:trace contextRef="#ctx0" brushRef="#br0" timeOffset="82993.69">20899 10886 1133 0,'-3'-10'530'16,"-1"2"-222"-16,-1 4-32 15,-8 4-81-15,0 6-32 0,-2 6-48 16,-1 3-11-16,10 5-24 15,-4 1-13-15,10-1-23 16,1-3-11-16,5-4-17 16,7-2-6-16,1-5-5 15,3-4-2-15,-2-9-1 16,-7-6 1-16,5-11-46 16,-6-7-35-16,5-8-59 15,6-4-21-15,-5-4 18 16,-1 5 32-16,-4 3 60 15,-3 5 22-15,-4 18 36 16,3 6 23-16,-7 17 40 16,-2 7 22-16,-5 12 37 15,6 7-2-15,-1 5-15 16,5 5-14-16,0-2-32 16,1-2-15-16,3-7-27 15,1-6-11-15,9-10-25 16,0-5-48-16,2-10-112 0,-3-5 46 15,6-9 45-15</inkml:trace>
  <inkml:trace contextRef="#ctx0" brushRef="#br0" timeOffset="83667.37">21121 10873 1463 0,'-1'13'598'0,"1"2"-345"16,2-1-9-16,3 0-41 15,1-3-43-15,4-4-84 16,3-3-22-16,1-6-25 16,1-2-10-16,1-9-11 15,-2-1-23-15,-6-5-60 16,-5 0-30-16,-10-2-43 16,-7 1 16-16,-8 8 55 15,-1 0 31-15,1 8 44 16,2 2 5-16,7 2 16 15,6 1 1-15,7-1 1 16,5 0-1-16,7-5-15 16,3 1-3-16,5 1 3 15,1 1 3-15,2 2 12 0,1 2 11 16,0 5 21-16,0 1 10 16,1 6 11-16,-6 1 2 15,-3 2-17-15,-3 0-12 16,-5-3-23-16,-3-3-9 15,-6-4-3-15,-3 0 0 16,-5-4 0-16,2-1-2 0,3-2-15 16,0-1-9-1,5-3-13-15,-1 3-11 0,0 0-5 16,4-3 2-16,7 2 10 16,-1-8 12-16,29-22 18 15,-34 27 2-15,6 6 4 16,-2 6 12-16,0 4 16 15,-6 3 10-15,-1 4 11 16,5-1-4-16,-7-3-15 16,7-3-10-16,-4-6-16 15,-1-8-4-15,3-6-9 16,2-3-7-16,5-6-7 16,-3 3-1-16,5 2 6 15,-3 1 6-15,-1 4 7 16,4 1 1-16,-2 7 2 15,0 0 3-15,-1 9 14 16,0 3 13-16,-5 6 19 16,0 5 3-16,-3 1-13 0,0 1-11 15,1-2-55-15,1-7-32 16,6-12 35-16</inkml:trace>
  <inkml:trace contextRef="#ctx0" brushRef="#br0" timeOffset="84188.89">22263 10892 908 0,'15'0'397'0,"20"-13"-169"15,-19-2-31-15,-10-5-8 16,-5 0-20-16,-2 4-40 15,-10 4-12-15,-1 6-10 0,-7 2-7 16,0 8-12-16,1-1-18 16,3 7-30-16,4 3-7 15,5 1-14-15,4 1-2 16,6 1-3-16,3 2 2 16,9-1 3-16,3 2 3 0,5 0 9 15,-1-1 4-15,-4 1 5 16,1 1 1-16,-12-4 2 15,-6-2 2-15,-2-1 5 16,-13-3-1-16,-3-1-8 16,-3-4-7-16,-5-4-18 15,-1-1 0-15,2-4-67 16,6 0-59-16,6-6-125 16,6-3 29-16,8-10 111 15</inkml:trace>
  <inkml:trace contextRef="#ctx0" brushRef="#br0" timeOffset="84412.41">22492 10851 1481 0,'0'6'603'0,"4"9"-333"16,-2 4-31-16,0 7-20 0,-1 6-37 15,-2 3-89-15,7 4-30 16,-6 3-35-16,-2-6-12 15,3-4-11-15,-1-1 0 16,1-14 6-16,7 2-23 16,-3-10-96-16,-4-9-59 15,0-6-164-15,-2-13-92 0,-2-8 274 16</inkml:trace>
  <inkml:trace contextRef="#ctx0" brushRef="#br0" timeOffset="84654.5">22493 10894 905 0,'3'-5'476'0,"8"4"-77"16,3 1-121-16,4 3-45 16,0 0-27-16,2 3-42 15,-1 0-25-15,-5 3-34 16,-3 0-7-16,-8 5-14 16,-3 0-4-16,-11 4-18 15,-4 1-14-15,-13-2-25 16,2-3-9-16,-3-4-13 15,6-6-21-15,10-4-110 16,-4-2-73-16,16-4-157 16,1-2-11-16,14-3 229 15</inkml:trace>
  <inkml:trace contextRef="#ctx0" brushRef="#br0" timeOffset="85009.74">22814 11000 1298 0,'25'-1'545'16,"-15"-4"-320"-16,1-4-2 0,-11-5-83 16,-10-5-40-16,2-1-66 15,-4 1-14-15,0 1-8 16,-2 5-4-16,-6 7-3 16,1 3-1-16,3 9 0 15,5 4 4-15,6 4 14 16,2 3 12-16,3 3 24 15,3 0 7-15,2-3-2 16,3 0-9-16,-1-5-18 16,3-4-6-16,4-2-5 15,-2-4-2-15,3-2-6 16,-1 1-4-16,-1-1-6 16,0 3-1-16,-3 3 8 15,1-2 8-15,-7 5 19 16,1 2 4-16,-1-4-7 15,-4 0-10-15,0-5-11 0,-2-4-22 16,-4-1-123-16,5 2-68 16,0 0 107-16</inkml:trace>
  <inkml:trace contextRef="#ctx0" brushRef="#br0" timeOffset="85403.91">23001 10963 1337 0,'4'15'617'16,"2"5"-316"-16,-7 2-37 16,-1-1-17-16,2 1-87 15,-3-4-43-15,3-3-63 16,0 0-22-16,0-8-27 16,3-4-5-16,2-5-17 15,-1-9-27-15,6-7-45 16,-3-3-16-16,4-5 0 15,1 2 24-15,-3 4 48 16,5 4 17-16,-5 9 24 16,1 4 20-16,1 3 42 15,0 3 21-15,-2 6 30 16,-1 3-2-16,-3 1-16 16,-3 4-10-16,-2 0-26 15,0 0-15-15,-3 0-23 0,1-3-11 16,1-2-14-16,0-5-8 15,1-7-66-15,0-1-53 16,0 0-137-16,0 0-13 16,2-17 161-16</inkml:trace>
  <inkml:trace contextRef="#ctx0" brushRef="#br0" timeOffset="85749.59">23279 10955 844 0,'17'9'507'15,"-3"1"-19"-15,-2 1-181 16,-1 1 11-16,-8 5-46 16,-1-2-40-16,-2 1-80 15,-2-2-31-15,-1-4-61 16,-2-2-21-16,-3-7-24 16,2 0-7-16,3-2-12 15,2-2-11-15,1 2-27 16,0 0-12-16,0 0-12 15,0-1 5-15,3 0 24 16,3-3 13-16,4-2 18 16,3 0 5-16,26-14 2 15,-25 17-1-15,-1 3 22 0,-4 1 12 16,-4 7 23-16,1 2 11 16,-3 5-6-16,-2 1-5 15,5 4-18-15,-6-7-10 16,-4-6-25-16,0-3-33 15,0-3-109-15,4-1-66 16,0-1 116-16</inkml:trace>
  <inkml:trace contextRef="#ctx0" brushRef="#br0" timeOffset="85907.7">23549 11050 1562 0,'4'19'642'0,"2"0"-378"15,-3-3-12-15,2 1-67 16,-2-7-53-16,-3-7-72 16,-1-1-49-16,-6-7-131 15,3-4 368-15,3-16-230 16</inkml:trace>
  <inkml:trace contextRef="#ctx0" brushRef="#br0" timeOffset="86067.59">23521 10931 1337 0,'-3'9'545'0,"6"-1"-284"15,1-2-85-15,4 0-33 0,-2-3-33 16,7-3-133-16,-1 0-109 16,5-3 84-16</inkml:trace>
  <inkml:trace contextRef="#ctx0" brushRef="#br0" timeOffset="86588.03">23705 11015 1102 0,'5'21'502'0,"-4"-6"-179"16,-1 0-69-16,-1-1-19 15,0-4-10-15,1-4-64 16,0-1-35-16,0-9-66 16,0-1-26-16,0-3-23 15,2-6-4-15,3 5-8 16,0-2-3-16,2 3 0 15,0 4 1-15,2 6 2 16,1 0 1-16,5 6 5 16,4-1 3-16,3 3 5 15,4 3 4-15,-4-4 0 16,3 0 0-16,0-8-4 16,-2-4-4-16,6-5-4 15,-5-4-2-15,-2-3-2 16,-5-4 1-16,-12-3-1 0,-4 1 1 15,-11 0 2-15,0 3 0 16,-4 4 1-16,4 3 2 16,0 7-2-16,4 5 0 15,3 10-1-15,-4 6 1 16,7 12 9-16,-5 3 5 16,5 8 5-16,3 2 0 0,1 2-7 15,4 3-6-15,4 1 8 16,0-3 5-16,-3-4 5 15,-4-6 6-15,-10-9-6 16,-6-7-2-16,-6-12-3 16,-1-4-4-16,-3-12-7 15,5-4-7-15,3-8-32 16,-1 0-23-16,12 0-70 16,-3-1-33-16,8 7-50 15,8 2 396-15,13 10-164 16</inkml:trace>
  <inkml:trace contextRef="#ctx0" brushRef="#br0" timeOffset="86907.26">24627 10836 1533 0,'0'-8'573'0,"3"14"-359"16,2 6-88-16,2 12 27 15,-5 7 9-15,2 10-33 16,0 6-23-16,2 3-24 15,3-4-15-15,4-13-25 16,2-5-16-16,0-13-14 16,1-3-12-16,-3-7-99 15,-3-9-65-15,-6-15 93 16</inkml:trace>
  <inkml:trace contextRef="#ctx0" brushRef="#br0" timeOffset="87244.46">24547 10929 1274 0,'-3'3'536'0,"12"1"-263"15,2-1-32-15,9 1-25 0,2 3-27 16,5-2-78-16,3 0-37 16,2 0-41-16,-8 1-7 31,-12-3-5-31,1 0-2 0,32 13-3 0,-4 1-6 15,-9 4-3-15,-19-5-1 0,-7-4 3 16,-4-1 3-16,-3-7 10 16,-6-4 3-16,-4-7 0 15,-1-5-4-15,6-4-11 16,0-5-3-16,4-5-7 16,4-2 0-16,5 2-35 15,-2 0-26-15,7 4-87 16,4 2-63-16,-2 11-124 15,8 7-84-15,-3 9 266 16</inkml:trace>
  <inkml:trace contextRef="#ctx0" brushRef="#br0" timeOffset="87729.26">25059 11022 680 0,'11'14'412'0,"7"-8"34"16,1-1-127-16,-3-9-45 15,-1 0-30-15,-4-8-89 0,0-6-41 16,0-3-63-16,-1-2-24 16,-3 3-19-16,-2 1-2 15,-5 6 4-15,-5 3 2 16,-3 6-3-16,-4 2 6 16,-4 9 23-16,3 4 10 0,1 8 17 15,3 4 1-15,8 1-16 16,2 1-6-1,9-4-4-15,3-3-2 0,8-8-4 16,3-6-4-16,8-4-12 16,4-9-5-16,1-8-7 15,-2-2-1-15,-5-10-5 16,-14 1 0-16,-9 0-1 16,-3 4-1-16,-5 4 5 15,-3 5 1-15,-3 10 3 16,0 4 5-16,-3 8 16 15,0 6 10-15,1 8 19 16,0 3 5-16,9 6-4 16,8 0-4-16,8-2-14 15,3-2-6-15,1-8-15 16,1-4-5-16,7-9-8 16,-3-5-6-16,6-3-58 15,0-5-65-15,-8-4 76 0</inkml:trace>
  <inkml:trace contextRef="#ctx0" brushRef="#br0" timeOffset="104881.76">14748 11643 752 0,'-38'31'410'16,"27"-29"-99"-16,-1 1-98 15,1-1 18-15,-1 3-55 16,2 0-18-16,5-3-28 16,2 0-24-16,4-1-43 15,-1-1-20-15,0 0-35 16,12 1-8-16,16 2 1 0,36 0 1 15,-16-8 0-15,1-1 0 16,-1 1 0-16,-4 2 0 16,-11 3 0-16,-4 0 0 15,-4 2 0-15,-4-1 1 16,-10 0 0-16,-1 6 3 0,-8-1 8 16,-3 4 1-1,-7 11 17-15,-7 1 3 0,-4 7-4 16,-5 2 1-16,-1-5-17 15,5 2-3-15,-7-5-4 16,2 2-2-16,-5-3-1 16,-4-1-2-16,7-1-1 15,2-3-1-15,9-8 1 16,5-1-2-16,3-7 0 16,4-1-4-16,4-11-4 15,0-10-3-15,4-10-16 16,3-9-11-16,1-3-20 15,0-5-1-15,2-2 18 16,0 0 13-16,0 3 25 16,2 3 3-16,0 10 1 15,1 4 1-15,-3 11 2 16,-3 4 1-16,-1 10 0 0,-6 3 2 16,4 4 1-16,-3 3-1 15,-1-5-1-15,0 4-1 16,1 19-3-16,6 34-2 15,4-21 1-15,1 5 4 16,3 12 7-16,2 3 4 16,-4 2 5-16,-1 1 1 0,-2-10 1 15,0-4 0-15,1-10 0 16,-2-5-1-16,0-8 3 16,-7-8 7-16,-2-9 27 15,-4-4 8-15,-4-5-1 16,1-2-6-16,-9-3-27 15,4-8-6-15,-10-6-9 16,-3-4-3-16,-10-13-5 16,-11-1-2-16,-2-3-4 15,-2-1-1-15,8 7-2 16,6 4-1-16,11 9-1 16,6 6-2-16,11 11-3 15,6 6-43-15,6 8-119 16,7 5 24-16,8 12 59 15</inkml:trace>
  <inkml:trace contextRef="#ctx0" brushRef="#br0" timeOffset="171151.61">9824 12953 659 0,'-52'6'385'0,"28"-6"-29"16,2 1-60-16,3 5-51 16,5-2-31-16,7-2-54 15,2 2-23-15,4-4-60 0,2 0-26 16,-1-2-35-16,1 1-14 15,28-5-3-15,45-11-1 16,-19 5 0-16,3-6 1 16,2 2 1-16,-5 3 1 0,-9 3 2 15,-8 8-1 1,-11 3 3-16,-8 5 0 0,-11 5 6 16,-5 4 4-16,-9 10 6 15,-9 7 2-15,-12 10 13 16,-5 1 2-16,-4 2 2 15,-2-1 3-15,12-5-13 16,1-2-4-16,7-11-9 16,5-6-5-16,0-12-7 15,5-2-5-15,4-8-12 16,4-6-6-16,6-12-11 16,1-11-2-16,3-20 5 15,7-4-1-15,-4-8 2 16,2-1 3-16,0 9 6 15,-7 0 6-15,2 12 10 16,0 8 2-16,3 9 3 16,-3 6 1-16,1 10 0 15,-1 4 0-15,-1 10 0 0,2 4 0 16,0 9 1-16,0 10 0 16,1 10 3-16,0 8 1 15,-1 4-2-15,1-2 1 16,3-2-3-16,1-1-1 15,3-4 0-15,0 0 1 16,-5-8 3-16,-2-4 3 16,-5-10 20-16,-5-3 16 0,-7-8 24 15,-3-4 7-15,-10-3-9 16,-4-6-10-16,-5-8-22 16,-1-5-7-16,-1-8-15 15,-4-4-6-15,-1-1-7 16,-2-2-2-16,1 6-2 15,-1 6-1-15,1 3-6 16,0 7 3-16,8 4-91 16,10 0-72-16,11 8 105 15</inkml:trace>
  <inkml:trace contextRef="#ctx0" brushRef="#br0" timeOffset="173699.74">9877 14137 455 0,'-18'2'362'15,"1"1"37"-15,3-2-108 16,4 2-40-16,1-3-59 15,6 2-26-15,2-1-60 16,2-1-23-16,-1 0-38 16,0-1-17-16,25 0-13 15,37-2-3-15,-21 1-8 16,-3-2-1-16,4 2-1 16,0-1 1-16,-5 1 0 15,1 1 3-15,-13 2 2 0,-7-1 3 16,-7 3 28-16,-6 1 11 15,-7 4 25-15,-6 5 8 16,-7 9-18-16,-6 5-7 16,-5 8-20-16,1 3-8 0,-1-4-8 15,0-2-4-15,11-5-7 16,-5-6-1-16,4-5-5 16,7-4-1-16,-3-8-1 15,10-3-2-15,0-2-3 16,1-7-4-16,1-4-8 15,-6-7-3-15,7-8-7 16,-2-7-1-16,-3-9-4 16,5 0-5-16,5-8 3 15,2 2 1-15,9 0 11 16,-6 6 10-16,-1 9 8 16,1 3 2-16,-7 12 3 15,11 7-1-15,-5 9-2 16,1 7 0-16,7 14 2 15,-7 2 0-15,1 15 2 16,-1 3 0-16,-2 6 0 16,-1 4 2-16,3 0 6 15,-4-4 2-15,1-8 5 16,1-3 3-16,-4-7-1 0,1-2 2 16,-5-8 0-16,-1-5 5 15,-7-8 17-15,-5-5 9 16,-4 1 14-16,-4-1-5 15,-3-10-19-15,-6-3-10 16,-4-10-21-16,0-7-4 0,0 3-6 16,5-1-2-16,-2 9-2 15,-2 4-2-15,7 8-6 16,4 3 4-16,13 3-103 16,8 3-75-16,7 1 114 15</inkml:trace>
  <inkml:trace contextRef="#ctx0" brushRef="#br0" timeOffset="-198567.63">12600 15749 1019 0,'-11'4'457'16,"3"3"-211"-16,-1-2-13 0,-1 0-37 16,4-5-31-16,5 3-64 15,4-1-34-15,-3-2-44 16,6 0-15-16,23 1-4 16,35-3 0-16,-23-6-2 15,5 2 1-15,6-1 0 16,-1-3 1-16,-11 5-1 15,-5-1 2-15,-21 6 0 16,-6 5 3-16,-7 4 8 16,-1 8 4-16,-11 6 5 15,-5 0-1-15,-16 10-7 16,-7 0-4-16,0 3-6 16,3-1-3-16,13-10 0 15,3-7-1-15,8-12 1 16,3-2 1-16,0-7 0 15,0-3-1-15,1-8-6 16,3-3-4-16,2-11-7 16,3-3-2-16,3-10 2 0,1-3 1 15,8-1 6-15,1 0 2 16,3 4 4-16,0 5 1 16,-3 6 1-16,-1 5 0 15,3 11 0-15,-3 3-1 0,-1 11-1 16,4 6 1-16,4 11-1 15,0 7 2-15,-1 15 2 16,-3 4 0-16,-9 5 5 16,0-1 2-16,-4-3 7 15,6-4 3-15,1-4 3 16,-6-3 2-16,6-12 11 16,-15-3 5-16,3-10 9 15,-1-4 2-15,-17-5-3 16,6-4-3-16,-15-9-10 15,-1-5-5-15,3-7-14 16,-4-3-6-16,-1-1-8 16,3 1-3-16,-1 2-3 15,7 5-6-15,9 5-12 16,1 3-46-16,13 14-118 16,1 3 121-16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7-30T16:14:10.2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11455 4583 605 0,'-24'1'329'0,"4"-3"-52"16,6 0-59-16,2-1-3 15,1 2-29-15,4-1-27 16,2 0-11-16,5 3-58 16,-1-1-22-16,1 0-28 15,0 0-15-15,27 0-4 16,32-1-1-16,-16-1-11 15,0-2-1-15,5-3-1 16,1-1 1-16,-8 1-1 16,-5 2-1-16,-13 4 1 15,-6 4-1-15,-9 7 5 16,-6 0 4-16,-4 9 6 0,-7 4 2 16,-7 8 2-16,-5 3 1 15,-6 3 1-15,-4 0 1 16,-2-2-4-16,4-1-4 15,6-7-6-15,2-5-2 16,6-9-1-16,-1-6-2 0,6-8-3 16,1-5-2-16,5-16-8 15,0-7-4-15,5-13-4 16,5-5 1-16,8-3 2 16,5 1 3-16,-2 5 3 15,3 3 0-15,1 12 3 16,-2 4 0-16,-2 6 0 15,0 6-1-15,-8 5-2 16,2 6-1-16,-6 5 0 16,-1 6 1-16,1 13 3 15,-3 4 0-15,-1 12-1 16,1 5 1-16,2 5 3 16,1 5 2-16,5-1 6 15,2-3 2-15,0-10 0 16,-2-6 2-16,-3-10 1 15,-4-5 3-15,-3-8 16 16,-5-2 6-16,-7-7 1 16,-2-2 0-16,-9-7-13 15,0-6-7-15,-3-8-7 0,-3-5-2 16,-1-9-6-16,-3-2 0 16,1-1-2-16,2 0-1 15,1 1-1-15,3 7-2 16,4 5-3-16,2 9-2 0,10 10-9 15,4 0-25-15,7 9-92 16,11 3-70-16,11 12 117 16</inkml:trace>
  <inkml:trace contextRef="#ctx0" brushRef="#br0" timeOffset="41674.11">11662 8382 837 0,'-41'-3'474'16,"30"3"-51"-16,6-2-248 15,4 6 9-15,1-5-83 16,0 0-26-16,0 0-42 16,0 0-16-16,21-9-6 0,31-14-1 15,-20 16 0-15,0-1-3 16,7-1-3-16,-2 1 1 16,-3 2-2-16,-3 6 0 15,-4 3 0-15,-7 6 1 16,-9 3 22-16,-4 7 8 0,-23 2 10 15,-1 6 3-15,-5 1-19 16,-3 0-7-16,6 2-9 16,-1-7-3-16,1-3-3 15,3-4-2-15,3-6-1 16,4-1-1-16,3-8 0 16,0-1-2-16,-1-12-18 15,-1-7-17-15,0-8-35 16,2-7-14-16,2-9-2 15,4 2 13-15,0 0 36 16,5 1 16-16,0 12 21 16,3 1 1-16,0 10 3 15,-2 7 3-15,3 9 16 16,-1 6 8-16,-1 11 10 16,4 5 1-16,-1 6-9 15,1 5-6-15,1 2-7 16,1-2-3-16,3 3-4 0,-3-3-1 15,1-5-1-15,-1 2-1 16,-3-11-1-16,-2-4 2 16,-8-4 8-16,1-4 6 15,-10-2 21-15,-3-1 0 16,-3-2-5-16,-6-3-3 16,-3-4-22-16,1-2-2 15,0-5-6-15,1-3-3 0,2-4-1 16,0 1-1-16,3 2-2 15,3 3-1-15,6 4-5 16,4 0-5-16,4 5 2 16,2 1-38-16,5 9-65 15,4 7 75-15</inkml:trace>
  <inkml:trace contextRef="#ctx0" brushRef="#br0" timeOffset="42800.82">17239 8353 1098 0,'-6'0'494'16,"1"0"-289"-16,8-1-76 16,5 3 3-16,13 0-81 15,9-1-5-15,14 4-23 16,2-5-12-16,3-4-4 15,-1 2 1-15,-5-4 5 16,-1 1 2-16,-11 1 2 0,-7 4-1 16,-12 1 0-16,-7 6 18 15,-11 6 15-15,-7 2 6 16,-11 6 11-16,0 3-14 16,-5-1-9-16,0-1-2 15,6-5-11-15,-1-4-5 16,7-2-9-16,6-2-5 15,-1-7-6-15,5 1-1 0,-1-9-4 16,-1-4-1-16,8-7-7 16,-1-8-8-16,11-4-21 15,0-5-5-15,3-4 1 16,3 3 7-16,-5 0 22 16,4 2 8-16,-4 9 4 15,3 3 2-15,-10 8 0 16,8 6-2-16,-1 8 4 15,-5 7 3-15,4 14 9 16,-7 4 4-16,4 13 4 16,0 1 0-16,2-3 0 15,3-1 1-15,1-5 0 16,-4-4 0-16,0-3-3 16,-4-3-3-16,-4-6-3 15,-2-1 1-15,-4-4 3 16,-3-2 1-16,-1-5 7 15,0-6-1-15,-5-9-3 0,-1-4-4 16,-3-9-9-16,-2-5-4 16,2 0-4-16,-1 3-1 15,4 3-2-15,4 7-1 16,-5 3-57-16,8 8-51 16,-2 4 59-16,0 8-3 0</inkml:trace>
  <inkml:trace contextRef="#ctx0" brushRef="#br0" timeOffset="101356.4">14370 10799 705 0,'-42'0'393'0,"21"0"-50"0,3-1-56 15,1 1-34-15,2 3-32 16,7-1-45-16,3 0-23 16,5 2-67-16,1-3-26 15,-1-1-43-15,0 0-15 16,28 0-1-16,48-3-1 0,-26-7 0 16,1-3-1-16,-1 2 1 15,-2 2 1-15,-5 1 1 16,-3 6 0-16,-15 2 0 15,-4 2 2-15,-9 9 2 16,-5 1 3-16,-7 10 3 16,-8 4 2-16,-8 4 0 15,-6 3 1-15,-5-3-4 16,-2 0 0-16,1-4-3 16,1-3 1-16,8-5-1 15,2-6 0-15,4-8-1 16,3-2-2-16,4-6-5 15,1-3-2-15,3-8-6 16,1-3-2-16,5-9-14 16,5-5-21-16,8-8-35 15,1-4-15-15,-4-4-1 16,0 0 21-16,-1 6 40 0,-1 5 17 16,1 4 18-16,-1 4 2 15,-4 9 0-15,-3 5 1 16,-1 11 11-16,2 10 10 15,-1 9 19-15,0 9 9 16,1 16 7-16,0 1-3 16,1 10-14-16,3 0-6 15,0-4-13-15,0-3-3 16,-1-8-4-16,-2-5-1 0,-1-7-5 16,-2-6 1-16,-4-7 8 15,-2-2 7-15,-6-3 7 16,-1-1 0-16,-6-3-6 15,-2-4-5-15,-7-7-7 16,1-3-1-16,-8-7-3 16,0-2-2-16,4-2-5 15,0-2 0-15,1-1-3 16,8 6-1-16,-6 3 2 16,6 3-21-16,9 8-50 15,2 2-35-15,7 4-110 16,3 1-21-16,-2 9 145 15</inkml:trace>
  <inkml:trace contextRef="#ctx0" brushRef="#br0" timeOffset="152001.45">13356 12014 564 0,'-39'35'349'0,"25"-33"-27"16,-1 6-23-16,3-1-66 15,0-3-34-15,3 0-45 0,2 0-23 16,3-3-46-16,3 1-23 16,2 1-38-16,-1-3-16 15,0 0-14-15,9 0 0 16,19-1 2-16,32-1 0 15,-21-5 3-15,-3 3 0 16,1 4 0-16,-3-3 1 0,-1 3 1 16,0 2 0-16,-6 1 2 15,-1 2 1-15,-8-3 2 16,-5 1 2-16,-6 3 6 16,-5-1 6-16,-2 9 8 15,-6 1 1-15,-10 4 2 16,-4 9-2-16,-9 2-4 15,2 3-2-15,-4 4-2 16,5-3 1-16,2-5-3 16,4-4 1-16,3-8-4 15,-5-3-4-15,5-6-4 16,-4 1-3-16,8-6-4 16,1-3-1-16,5-4-7 15,-2-8-2-15,6-12-3 16,4-2 1-16,9-15 1 15,8-3 2-15,0-1 1 16,7-3-1-16,-5 3 3 0,-5 5 1 16,-4 5 4-1,-3 2 0-15,0 11 2 0,-1 1 0 16,0 7 1-16,-7 5 1 16,0 2-1-16,-1 3 1 0,2 4-1 15,4 4-2-15,-5-4 0 16,0 0-1-16,2 19 0 15,5 37 0-15,2-21 0 16,-1 3 0-16,0 5 0 16,-1-2 2-16,6-3 2 15,2-1 3-15,-1-6 5 16,-2-3 4-16,-5-6 5 16,-3-3 2-16,-3-7 7 15,-1-2 8-15,-5-6 13 16,-1 1 2-16,-4-3-7 15,-2-1-9-15,1-1-18 16,-3-7-4-16,-3-4-6 16,1-4-1-16,-5-9-3 15,-1-2-1-15,-1-9-3 16,4 2 1-16,-8-2-2 16,3 3 0-16,5 6-1 15,-4 2-1-15,15 7-1 16,1 5-2-16,4 6-1 0,3 1-3 15,0 5 3-15,0 1-46 16,0-1-96-16,0 0-58 16,0 0 106-16</inkml:trace>
  <inkml:trace contextRef="#ctx0" brushRef="#br0" timeOffset="192776.31">18290 12071 720 0,'-13'3'370'16,"-25"8"-146"-16,31-8-32 0,1-3-7 15,1-3-47-15,3 1-17 16,1 0-43-16,1 2-22 16,0-1-31-16,0 1-10 15,3-1-11-15,26-5-3 0,47-7 0 16,-35 3-1-16,9 1 0 16,1-7 1-16,-1-1 0 15,6 0 0-15,-10 2 0 16,-7 4 1-16,-13 5 0 15,-7 3 0-15,-11 8 4 16,-9 2 1-16,-13 11 3 16,-7 4 3-16,-10 5-4 15,-5 5 0-15,-7 0 0 16,3 4-1-16,-1-6 5 16,10 0 4-16,8-4 1 15,1-6 2-15,12-3-2 16,-7-3-2-16,13-7 1 15,-4 1 1-15,2-6 1 16,8-1 1-16,-7-3-2 16,1-1 0-16,3 2-7 15,0-1-4-15,0 1-2 16,0-10-2-16,1-9-2 16,8-33 0-16,0 21 0 15,-1-1-1-15,4-3 0 0,2 0 0 16,-1 1 0-16,4-1 0 15,-1 4 0-15,-2 3-1 16,-4 7 1-16,-2 2 1 16,-5 5 0-16,1 3 0 15,-6 6-1-15,1 3-4 0,2 3-6 16,0 0 0-16,0 0 3 16,6 10 4-16,-5 18 5 15,39 45 1-15,-27-31-2 16,5 3 1-16,2-2-1 15,-2-5 0-15,-3-4 4 16,-3-4 1-16,-6-8 5 16,-3-2 4-16,-3-2 12 15,-4-4 9-15,-1-1 15 16,-3-2 6-16,-3-7 4 16,-1-3-2-16,-7-7-6 15,0-6-7-15,-5-8-14 16,2-2-7-16,-5-4-11 15,7 1-5-15,-3 1-4 16,-2 1-1-16,7 7-4 16,-3 3-1-16,7 4-10 15,4 4-36-15,2-5-120 0,4 4-77 16,5 6 138-16</inkml:trace>
  <inkml:trace contextRef="#ctx0" brushRef="#br0" timeOffset="-154823.21">26806 12097 986 0,'-41'10'438'0,"28"-13"-180"16,2 2-58-16,3 0-18 15,0 0-28-15,4-3-51 16,3 4-21-16,1-3-28 16,0 2-12-16,0 0-13 15,0 0-6-15,23-5-11 16,34-2-3-16,-14 7-7 16,-6 1-2-16,1-3 0 0,6 3 0 15,-7-1 1 1,8 1 0-16,-3 4 1 0,-6-4 1 15,-6 4-1-15,-5-2 0 16,-7 1 0-16,-3 2 1 16,-8 0 0-16,-2 4 3 15,-11 0 5-15,-6 4 1 16,-10 3 14-16,-7 2 7 0,-5 4 4 16,-5 0 3-16,4 1-8 15,0 0-7-15,10-5-4 16,3 1-1-16,5-5-4 15,6-1-2-15,1-1 0 16,1-3 1-16,-1-2-1 16,4-3 0-16,-4-3-3 15,7-1-1-15,4-2-2 16,-8-1 0-16,8-3-3 16,-3 0 1-16,-3-1-3 15,5 0-1-15,-8 2 1 16,4-1-2-16,-4 1 1 15,2 1-2-15,5-2 0 16,0 2 0-16,3-4-2 16,1-2-1-16,1-4-1 15,3-2-1-15,2-5-1 16,2-4 0-16,6-3 0 16,-1-2 0-16,0-1 2 0,0-1 2 15,-4 2 1-15,-1 1 1 16,0 8 3-16,-3 5-1 15,-5 7 0-15,3 5-1 16,-3 1-4-16,-2 3-3 16,4 9-2-16,3 3-2 0,1 10 3 15,4 6 1-15,1 8 1 16,-2 5 2-16,2 5 2 16,2 2 1-16,-1-6 0 15,1-3 0-15,-3-7 3 16,-2-1-1-16,-5-7 4 15,-2-3 2-15,-4-6 4 16,-2-2-1-16,-6-2 16 16,-3-3 4-16,-6-7 10 15,-3-3 7-15,1-9-14 16,-3-3-5-16,-2-8-6 16,-2-3-3-16,-1-6-2 15,-2-1-2-15,4 3-7 16,2 0-3-16,4 7-4 15,0 5-2-15,6 2-2 16,1 6-3-16,3 1-3 16,4 2 1-16,-1 0-82 15,2 0-50-15,4 3-139 0,2-1-60 16,6 8 214-16</inkml:trace>
  <inkml:trace contextRef="#ctx0" brushRef="#br0" timeOffset="-124870.08">21159 14408 794 0,'-3'0'424'16,"-2"-1"-65"-16,3-1-158 15,1 1-5-15,0 0-47 16,0 1-24-16,0 0-25 16,0 0 6-16,-2 20 9 15,-1 31-10-15,4-24-26 16,1 1-18-16,0-5-33 16,2-4-11-16,-2-6-8 15,0-3 0-15,-1-5 0 16,0-3 1-16,-1-3-4 15,1 0-3-15,-1 0-4 0,1-5-3 16,0-18-1-16,5-31 0 16,1 31 1-16,1-1-1 15,5 5 1-15,-1 6-1 16,5 5 1-16,-1 8 1 16,0 5 4-16,2 8 2 15,-6 8 11-15,-2 1 3 0,-3 5 5 16,-1-1 3-1,1 4-4-15,-3-3-2 0,-1-5-5 16,1-4-4-16,-3-8-6 16,2-5-4-16,0-4-2 15,0-4-2-15,-2 3-6 16,1-4-2-16,7-20-4 16,12-29 1-16,-11 31 6 15,-1 0 3-15,1 9 5 16,2 2-1-16,2 9 1 15,-1 2 1-15,2 5 2 16,5 8 6-16,-7 3 8 16,2 4 2-16,-4 3 4 15,-7 0-3-15,5 2-6 16,-5 0-4-16,3-5-6 16,-1-3-2-16,-3-6-33 15,4-3-55-15,3-6-134 16,-1-3-82-16,12-8 176 0</inkml:trace>
  <inkml:trace contextRef="#ctx0" brushRef="#br0" timeOffset="-124501.2">21674 14508 1053 0,'0'-11'483'0,"-4"0"-136"16,-2 3-95-16,-4-1-52 15,0 1-23-15,-5 4-82 16,1-2-20-16,-2 6-18 16,2 0-6-16,1 8-8 15,1 5-3-15,2 8-7 16,5 1-5-16,2 4-10 16,6-2-5-16,3-3-5 15,2-2-2-15,2-8-3 16,-2-3-2-16,4-8-1 15,0-3 1-15,1-8 1 16,-3-3 1-16,0-2 1 16,0-3 1-16,-3 0 1 15,-1 1 0-15,0 2 0 16,-4 5-3-16,2 10-3 0,-1 2 4 16,2 6 3-16,2 2 3 15,0 7 7-15,1 2-4 16,0 4-4-16,-1-2-4 15,-1-5-10-15,-2 0-49 16,0-10-132-16,0-1 75 16,-1-8 29-16</inkml:trace>
  <inkml:trace contextRef="#ctx0" brushRef="#br0" timeOffset="-124309.66">21824 14426 1397 0,'19'17'588'0,"-3"4"-308"16,3 4-21-16,-2 2-32 16,-1 2-41-16,-3 3-81 15,-2 1-27-15,-2-2-36 16,2-2-15-16,-3-7-27 16,1-1-39-16,-3-8-124 15,-3-4-79-15,8-10 137 16</inkml:trace>
  <inkml:trace contextRef="#ctx0" brushRef="#br0" timeOffset="-124117.42">21974 14522 1368 0,'-16'14'622'0,"-1"2"-293"15,-2 6-105-15,3 1-23 16,-10 0-83-16,-1-1-43 15,4-5-52-15,0 1-14 0,12-6-20 16,5-3-62-16,6-8 66 16,5-4-14-16</inkml:trace>
  <inkml:trace contextRef="#ctx0" brushRef="#br0" timeOffset="-123644.31">22332 14513 1411 0,'21'-36'619'0,"-27"31"-333"16,-6-2-96-16,-3-1-16 0,-3 5-87 15,-3-4-36-15,2 9-27 16,1 3 0-16,3 2-1 16,2 10-2-16,6 4-1 15,4 4-3-15,3 2-4 16,3-1-4-16,3-4-8 16,2-3-1-16,8-8 0 15,2-4-37-15,9-9-122 16,4-3-76-16,8-10 127 15</inkml:trace>
  <inkml:trace contextRef="#ctx0" brushRef="#br0" timeOffset="-123339.31">22492 14479 1203 0,'-7'10'548'0,"5"5"-212"15,-4 5-45-15,5 2-41 0,1-2-34 16,0-1-78-16,4-3-34 15,2-3-53-15,4-6-24 16,2-4-24-16,-1-5-4 16,4-11-12-16,2-5-16 15,2-10-18-15,-1 2-1 0,-4 0 12 16,-1 4 17-16,-3 6 20 16,-2-1 3-16,-2 14 0 15,0 0 2-15,-4 10 13 16,0 9 10-16,-2 2 13 15,0 3 4-15,1 1-11 16,1-1-7-16,3-1-15 16,0-2-7-16,4-8-13 15,1-4-34-15,-1-6-121 16,3-3-81-16,0-10 139 16</inkml:trace>
  <inkml:trace contextRef="#ctx0" brushRef="#br0" timeOffset="-123142.45">22931 14262 1495 0,'-1'30'623'0,"0"13"-359"0,-6 6-15 16,8 8-47-16,2-1-52 15,2 0-82-15,3-4-23 16,3-13-32-16,1-7-4 15,4-17-107-15,0-8-74 16,2-15 107-16</inkml:trace>
  <inkml:trace contextRef="#ctx0" brushRef="#br0" timeOffset="-122964.89">22789 14427 1492 0,'8'6'628'15,"-3"-4"-342"-15,5 0-90 16,4 2 5-16,0-3-70 16,10 1-53-16,1-2-54 15,0-2-5-15,13-2-72 16,0 3 314-16,10 3-209 16</inkml:trace>
  <inkml:trace contextRef="#ctx0" brushRef="#br0" timeOffset="-122312.54">24139 14446 1201 0,'-8'-58'569'16,"-3"56"-223"-16,-2 2-107 15,-3 4-10-15,-1 4-62 0,-1 3-36 16,4 7-45-16,2 2-10 16,9 6-19-16,3 0-7 15,3-3-20-15,8-2-10 0,3-5-11 16,3-4-6-16,2-7-2 16,-1-3 0-16,-2-6 2 15,-3-6 1-15,-4-5 3 16,-3-4 1-16,-6-4 4 15,-3-1 0-15,-3 2-1 16,-4 2-1-16,-2 6-2 16,0 2-3-16,0 4-4 15,-2 2-4-15,1 8-52 16,3 4-44-16,4 7-124 16,6 3-82-16,9 3 188 15</inkml:trace>
  <inkml:trace contextRef="#ctx0" brushRef="#br0" timeOffset="-122144.03">24310 14555 1175 0,'17'3'594'16,"-5"2"-193"-16,-3 0-108 0,-1-1-23 15,-4 0-95-15,0-2-55 16,4 2-76-16,-2-2-16 15,-3-1-81-15,0-1-73 16,-4-1 81-16</inkml:trace>
  <inkml:trace contextRef="#ctx0" brushRef="#br0" timeOffset="-121617.11">24572 14424 1580 0,'-6'-2'612'0,"11"1"-334"15,-1-9-97-15,5-3-12 16,1 0-22-16,-1-9-94 16,-1-1-24-16,-5-1-13 15,-3-1-1-15,-7 4-2 16,-3 3-1-16,-5 3-2 15,1 3-1-15,-5 5-5 16,0 4-3-16,6 6-5 16,3 7-3-16,3 7 1 15,2 2 3-15,5 4 4 16,4 6 2-16,8 2 0 0,1 0-2 16,3 4 2-16,-2-5-1 15,1 1 5-15,-2 4 7 16,-9 2 6-16,-1 0 5 15,-6-6 5-15,-4-4 1 0,-3-11 7 16,-3-5 0-16,-3-11-2 16,-1-1-7-16,4-12-16 15,1-5-6-15,6-10-11 16,5-3-6-16,0 1-1 16,2-2-1-16,3 12-1 15,4 3-3-15,5 4-24 16,2 5-16-16,6 0-53 15,3 5-41-15,3 2-83 16,2 2 120-16,1 3 50 16</inkml:trace>
  <inkml:trace contextRef="#ctx0" brushRef="#br0" timeOffset="-121279.87">24784 14357 1550 0,'-9'0'627'0,"2"-1"-345"0,5 0-68 15,4 7-30-15,10-5-49 16,4 1-87-16,4-2-11 16,5 1 2-16,-5 0-4 15,-1 1-7-15,-4 2-2 0,-3-1 0 16,2 4 5-16,-12 6 9 15,-2 0 6-15,-3 9 3 16,-9 2-1-16,6 4-8 16,-4 2-5-16,1-2-10 15,1-2-6-15,4-3-7 16,3-2-3-16,-6-7-5 16,-2-6 5-16,4-5-47 15,-2-2-61-15,5-5-13 16,8-2 45-16</inkml:trace>
  <inkml:trace contextRef="#ctx0" brushRef="#br0" timeOffset="-120797.55">25139 14489 1527 0,'8'-10'658'0,"-1"-4"-368"16,2-4-98-16,-1 2 2 16,2-4-81-16,-3-2-36 15,-1 0-39-15,-3-3-8 16,-5 2-12-16,-2 3-3 16,-7 1-5-16,-1 4-2 0,-4 12-5 15,0 3-3-15,1 9-5 16,1 6-2-16,8 3 0 15,1 6 2-15,5 2 0 16,4-1 0-16,2 5 4 16,3-1 3-16,0 2 9 15,1 1 2-15,-3 6 9 16,-1-2 4-16,-1-3 10 16,-3 1 4-16,-3-10 2 15,-4-4-2-15,-8-6-3 16,-1-4 0-16,-7-10-5 15,0-3-5-15,0-9-13 16,3-2-6-16,7-3-11 16,7 2-5-16,5-3-9 15,9-1-3-15,10 1-6 16,3 0-18-16,12 10-62 16,2 0-51-16,6 7-86 0,1 2 144 15,-4 8 42-15</inkml:trace>
  <inkml:trace contextRef="#ctx0" brushRef="#br0" timeOffset="-120605.59">25496 14621 2156 0,'-71'18'793'0,"71"-19"-626"15,2-3-22-15,-2 0-28 16,0 3-47-16,0 0-65 16,8-4-7-16,20-4-122 15,29-8-4-15,-17 15 64 16</inkml:trace>
  <inkml:trace contextRef="#ctx0" brushRef="#br0" timeOffset="-120128.39">25722 14580 1194 0,'0'0'543'0,"1"0"-142"16,9 1-219-16,-3-2 14 15,1-2 11-15,3-3-31 0,22-28-56 16,-28 14-16-16,-4 0-42 16,-5 2-19-16,-7 1-19 15,-2 5-6-15,-5 6-11 16,2 5-5-16,-4 5-4 16,2 5-1-16,1 11 1 15,2 3 3-15,5 4 2 16,3 1 1-16,5-1 0 15,2-5-1-15,5-4 1 16,2-5 0-16,4-6 0 16,3-5-2-16,3-2 1 15,0-5-1-15,1-1 0 16,2 1-1-16,-3 1 2 16,1 4-1-16,-4 0 7 15,-2 3 6-15,-3 0 10 16,-8 1 3-16,-2 3-7 15,1-2-4-15,0 1-31 0,-1-2-45 16,1-1-118-16,-2-3 247 16,1-1-96-16</inkml:trace>
  <inkml:trace contextRef="#ctx0" brushRef="#br0" timeOffset="-119887.35">25927 14551 1313 0,'0'6'626'16,"6"9"-179"-16,-4 8-193 15,-4 5-4-15,2 11-58 16,-6 0-57-16,6 7-75 16,3-3-18-16,-3-7-22 15,1-2-6-15,-2-14-23 16,1-5-28-16,5-9-82 15,-4-6-57-15,0-14-161 16,-1-5-135-16,4-18 302 16</inkml:trace>
  <inkml:trace contextRef="#ctx0" brushRef="#br0" timeOffset="-119651">25948 14525 1332 0,'8'3'566'16,"7"4"-298"-16,2 3-29 15,-1-1-58-15,3 1-30 16,-2 1-52-16,-1 1-12 16,-10 6-7-16,-4 0-10 15,-8 5-21-15,-5 1-10 0,-12 1-20 16,-2-4-3-16,-1-3-12 16,5-7-15-16,5-8-63 15,3-3-47-15,8-11-138 16,-6-1-3-16,18-6 154 15</inkml:trace>
  <inkml:trace contextRef="#ctx0" brushRef="#br0" timeOffset="-119429.2">26118 14555 1053 0,'4'0'510'0,"2"14"-118"16,-1 2-72-16,-1 9-34 15,-2 6-31-15,-1 7-90 16,-1 5-44-16,0 3-54 16,-2-1-23-16,0-7-29 0,-1-3-6 15,2-14-9-15,-1-7-15 16,0-12-77-16,0-5-44 16,1-10-136-16,1-8-68 15,2-12 218-15</inkml:trace>
  <inkml:trace contextRef="#ctx0" brushRef="#br0" timeOffset="-119204.48">26238 14530 856 0,'26'-1'465'0,"-3"7"10"16,2 0-189-16,-1 6-46 16,-2-1-9-16,-10 7-55 15,-2 3-27-15,-11 0-48 16,-8 6-19-16,-7 0-49 15,-2 2-9-15,-10-5-7 16,0-2-4-16,4-13-5 16,-1-1-3-16,9-7-29 15,3-4-35-15,6-8-108 16,3-5-78-16,7-7-500 16,4 0 494-16</inkml:trace>
  <inkml:trace contextRef="#ctx0" brushRef="#br0" timeOffset="-118825.36">26500 14595 1380 0,'-2'3'630'0,"1"4"-291"0,0 2-131 16,-3 0-21-16,4 2-57 15,0-1-26-15,-3-2-30 16,4 1-10-16,-5-3-19 16,-1 1-7-16,0-2-7 15,-8-3-3-15,4-2-5 16,0-3-3-16,4-2-2 16,5-1-2-16,-1-2-3 15,1 1-4-15,0-3-6 16,5-3-3-16,8-7-10 15,4-2-23-15,9-6-52 16,-1-1-25-16,2 3-72 16,1 3-29-16,-3 9-41 15,-1 7-3-15,-3 7-372 16,-3 9 427-16</inkml:trace>
  <inkml:trace contextRef="#ctx0" brushRef="#br0" timeOffset="-118379.96">26729 14553 1268 0,'8'-34'536'0,"-14"35"-262"16,-2 5-36-16,2 6-15 15,-5 3-35-15,0 8-71 16,1 4-26-16,5-1-32 16,5 1-10-16,3-3-14 15,8 0-5-15,3-8-6 16,3-3-4-16,3-11-4 16,1-4-3-16,0-9-6 15,-2-6 0-15,-2-3-14 16,-4-2-14-16,-2-5-21 15,-1 1-8-15,-10 1 10 16,-7-1 12-16,-3 7 19 16,-7 4 7-16,-5 9-3 15,5 6-2-15,-3 11-11 16,4 4-29-16,7 4-81 0,2 0-55 16,7-3-485-16,4 2 452 15</inkml:trace>
  <inkml:trace contextRef="#ctx0" brushRef="#br0" timeOffset="-118228.52">26934 14543 1095 0,'2'0'556'0,"0"2"-165"0,6 8-117 15,-1 4-22-15,8 6-74 16,0 3-48-16,6-1-61 15,3 0-16-15,-2-1-25 16,0-2-12-16,-10-4-24 16,-4-3-37-16,-6-5-124 15,-6-6 25-15,-1-6 64 16</inkml:trace>
  <inkml:trace contextRef="#ctx0" brushRef="#br0" timeOffset="-118029.71">27114 14572 1679 0,'-22'23'645'15,"-7"0"-448"-15,-1 1-20 16,-1-3-43-16,1-3-40 16,12-1-71-16,2-5-13 15,13-2-92-15,2-2-67 0,5-8 93 16</inkml:trace>
  <inkml:trace contextRef="#ctx0" brushRef="#br0" timeOffset="-117153.31">27809 14649 1204 0,'39'19'528'0,"-36"-10"-214"16,-3 1-108-16,-2-1-51 15,-7-2-37-15,-9-1-108 16,-8-3-74-16,-1-3-107 15,1-4 100-15</inkml:trace>
  <inkml:trace contextRef="#ctx0" brushRef="#br0" timeOffset="-116345.91">28576 14502 914 0,'-12'-36'431'0,"4"35"-130"16,1 1-84-16,-6 3-35 16,-2 6-23-16,1 5-45 15,1 1-18-15,3 5-14 16,2-1-7-16,10-4-17 15,3 2-6-15,7-5-17 16,3-3-7-16,2-7-10 16,1-2-5-16,2-7-4 15,-1-8-1-15,-2-4 0 16,-4-4 0-16,-6 0 3 16,-4 1 3-16,-8 1-1 15,-5 4-2-15,-8 2-2 0,0 3-1 16,-5 7-2-16,1 4-3 15,-1 2-4-15,5 5-5 16,4 8-13-16,3-4-44 16,13 9-132-16,5-4-111 15,17 4 178-15</inkml:trace>
  <inkml:trace contextRef="#ctx0" brushRef="#br0" timeOffset="-116138.46">28822 14458 1055 0,'19'9'508'0,"-16"7"-155"15,-4 4-72-15,1 9-86 16,-1 3-38-16,0 7-73 16,1 2-20-16,0 5-22 15,6-1-11-15,-3-1-19 16,3-1-5-16,-3-14-13 15,-3-6-30-15,-4-17-85 16,-7-6-86-16,1-17 124 16</inkml:trace>
  <inkml:trace contextRef="#ctx0" brushRef="#br0" timeOffset="-115897.59">28735 14437 1121 0,'11'-7'552'0,"2"2"-203"15,8 5-129-15,2-1-25 0,1 5-66 16,4 1-26-16,-1-1-27 16,-4 2-6-16,-5 2-9 15,-5 2-5-15,-8 5-14 16,-6 1-7-16,-6 1-9 16,-9 0-5-16,-5-2-8 15,-3-1-16-15,-4-6-57 16,8-2-40-16,-2-6-97 15,8 0-61-15,8-6 163 16</inkml:trace>
  <inkml:trace contextRef="#ctx0" brushRef="#br0" timeOffset="-115674.95">29120 14216 1152 0,'6'11'510'0,"-2"5"-259"16,-5 11-45 0,-1 7-3-16,-3 7-41 0,2 4-31 15,2 4-48-15,2-4-14 16,6-4-28-16,1-6-9 16,3-14-19-16,-1-7-35 15,-1-13-108-15,-2-5-42 16,-2-11 89-16</inkml:trace>
  <inkml:trace contextRef="#ctx0" brushRef="#br0" timeOffset="-115331.11">29005 14344 1181 0,'1'5'573'15,"7"3"-230"-15,5 3-101 16,1-2-14-16,7 3-91 15,0-5-45-15,4-1-50 16,1 0-14-16,2-3-18 16,-1 1-5-16,2-1-5 15,0 0 0-15,-1 0-9 16,-3-1-3-16,-7 2 2 16,-2 3 1-16,-8 2 8 15,1-1 2-15,-4 4 4 0,1 0 2 16,-4 2 19-16,-3 1 12 15,0 4 14-15,-8-4 0 16,3-1-14-16,6 0-12 16,-6-8-12-16,4-3-19 15,-5-6-87-15,-5-3-65 16,4-12-139-16,-3-4-72 16,5-3 232-16</inkml:trace>
  <inkml:trace contextRef="#ctx0" brushRef="#br0" timeOffset="-114436.33">29284 14281 750 0,'13'13'435'16,"-3"-6"-27"-16,1 4-191 15,-1 0-16-15,4 1-28 16,0 3-17-16,3-1-31 16,4 1-6-16,-2 2-13 15,1 1-9-15,-2 1-16 16,-4-1-10-16,-5 0-23 15,-6-3-10-15,-2-2-11 16,-6 3-5-16,-3-4-6 16,2 0-3-16,-5-4-7 15,7-3 0-15,1-2-3 16,0-3-1-16,6-5-4 0,0-2-7 16,7-9-13-16,3-2-4 15,3-1-4-15,2-2 3 16,2 7 12-16,-3-1 6 15,1 9 8-15,-4 2 1 16,-4 9 8-16,-2-1 7 16,-5 7 8-16,-3 0 4 15,-7 3-3-15,1 4-6 0,-3-4-8 16,3-1-4-16,1-7-2 16,3-4 1-16,2-3-4 15,0 0-1-15,0 0-16 16,0 0-13-16,4-14-10 15,6-3 0-15,22-27 14 16,-17 37 10-16,0 0 13 16,-2 5 0-16,-1 11 2 15,-1-4 5-15,0 8 7 16,-3 5 5-16,3-5 5 16,1 3 0-16,10-3-3 15,-1-1-1-15,5-3-4 16,5-2-2-16,-6-2-3 15,4-1-3-15,-11-3-3 16,-5-3-1-16,-3-5-1 16,-2-2-2-16,3-3-6 15,-5 0-4-15,-6-3-3 16,-5 0 2-16,-7 3 7 0,-3 1 2 16,3 9 5-16,5 3 4 15,-1 7 9-15,3 4 4 16,-2 0 8-16,-5 0 1 15,7 0 3-15,-1-1 1 0,3-1-5 16,3-1-4-16,4-2-12 16,5-1-3-16,3-1-3 15,-1-4-1-15,6 0-1 16,-5-1-1-16,-1-1 0 16,1 2 2-16,-6 3 11 15,3 0 4-15,0 2 9 16,-1 0-1-16,-3-1-5 15,-4 1-4-15,1 1-7 16,-2 3-3-16,1-1-8 16,3 0-18-16,-7-6-71 15,2-2-46-15,7-3-113 16,-6 2-48-16,0 0-444 16,14-12 493-16</inkml:trace>
  <inkml:trace contextRef="#ctx0" brushRef="#br0" timeOffset="-114227.2">30218 14141 1412 0,'7'9'645'0,"-4"9"-289"16,-4 10-130-16,-2 6-18 16,-3 11-51-16,3 3-27 15,3 1-45-15,2-3-18 0,4-5-32 16,-1-4-13-16,2-6-13 15,-1-1-3-15,-1-12-11 16,-3-4-26-16,-2-9-72 16,0-5-41-16,0-9-82 15,1-3-40-15,0-4 176 16</inkml:trace>
  <inkml:trace contextRef="#ctx0" brushRef="#br0" timeOffset="-113535.18">30548 14202 1137 0,'4'-14'458'0,"3"3"-254"16,1 3 8-16,0 6 18 16,2 2-18-16,3 6-62 15,0 3-22-15,1 5-43 0,1 2-23 16,-1 1-27-16,-1 1-10 16,-4-3-9-16,-6 0-2 15,-6 0 3-15,-6-2 0 16,-6 2 1-16,-1-5-4 15,-3 0 11-15,1-4 7 16,3-3 10-16,1 3 9 0,4-4-1 16,1 4-3-16,5-3-7 15,2 1-5-15,2 3-15 16,2-3-4-16,3 4-7 16,3-5-1-16,0 3 12 15,-1 3-32-15,3-2-147 16,-2 2-78-16,3 1 123 15</inkml:trace>
  <inkml:trace contextRef="#ctx0" brushRef="#br0" timeOffset="-113360.08">30637 14512 1088 0,'0'29'517'0,"0"-24"-107"16,0-3-90-16,2 2-15 15,-2-4-8-15,0 0-98 16,0 0-57-16,0 0-82 16,0 0-21-16,0 0-123 0,0 0-75 15,0 0 97-15</inkml:trace>
  <inkml:trace contextRef="#ctx0" brushRef="#br0" timeOffset="-113016.81">30845 14179 1520 0,'10'10'588'0,"-7"3"-292"16,3 4-112-16,-1 5 21 16,5 0-10-16,-6 3-82 15,4-1-38-15,-3-2-32 16,-2 1-9-16,0-5-20 15,0-5-38 1,-2-6-119-16,1-1-51 0,12 23 101 0</inkml:trace>
  <inkml:trace contextRef="#ctx0" brushRef="#br0" timeOffset="-112836.77">30901 14560 1673 0,'0'3'707'16,"0"-1"-365"-16,1-1-161 16,-1-1-9-16,0 0-66 15,-1 0-50-15,-1 0-147 16,1 0 22-16,0 0 24 16</inkml:trace>
  <inkml:trace contextRef="#ctx0" brushRef="#br0" timeOffset="-72113.79">16072 16039 1269 0,'-28'27'499'16,"29"-29"-334"-1,6-4-39-15,8-7-22 0,0-5-29 16,8-9-33-16,-2-4-9 15,-1-2-12-15,-2 2-4 16,-8-4-2-16,-2 9 1 16,-8 0 0-16,-4 0 2 15,-7 10-1-15,-4 0 2 0,-5 7 9 16,0 8 4-16,-1 6 9 16,3 4 1-16,4 4-6 15,5 6-6-15,9 3-13 16,7 6-4-16,9 8-6 15,1 1-1-15,5 5 3 16,-4-1 4-16,2 0 19 16,0-1 6-16,-4-2 12 15,-1-2 1-15,-4-5-13 16,-3-1-3-16,-6-5-5 16,-3-3 0-16,-7-4 4 15,0 0-1-15,-8-8-4 16,0-4-6-16,-5-7-13 15,0-2-3-15,2-8-49 16,1-5-53-16,5-6-141 16,5-10 51-16,14-12 89 15</inkml:trace>
  <inkml:trace contextRef="#ctx0" brushRef="#br0" timeOffset="-71796.45">16391 15789 1271 0,'12'14'507'16,"0"-1"-258"-16,-7 6-27 0,3 11-28 15,0 0-9-15,-3 0-86 16,4 1-32-16,-6-3-39 16,-1-4-9-16,1-4-11 15,-1-5-2-15,5-5-3 16,-4-6 2-16,-1-10 5 15,-1-4-1-15,-1-12 1 16,-1-5-3-16,1-8-7 16,-2-3 0-16,4-1-1 15,5 3 0-15,1 9-1 16,4 5-2-16,0 10-9 16,0 2-42-16,1 5-125 15,2 2-87-15,2 3 150 16</inkml:trace>
  <inkml:trace contextRef="#ctx0" brushRef="#br0" timeOffset="-71338.38">16800 15965 891 0,'10'3'408'16,"0"-3"-170"-16,-1-6-6 15,-8-7-25-15,2-4-37 0,-7-6-58 16,-4-1-21-16,-2 5-35 15,-6 2-8-15,0 2-4 16,0 8-4-16,-3 4 2 16,2 7 0-16,2 13-7 15,0 4-3-15,7 5-10 16,2 4-4-16,6-4-5 16,5-2-3-16,2-7-3 15,4-5-1-15,3-7-2 16,0-2-1-16,2-4 0 15,0-4 1-15,2-8-2 16,-2-3-1-16,-1 0 2 16,0-3 0-16,-6 5 1 15,-1 3 2-15,0 6-1 16,-6 7 11-16,-1 7 12 16,2 4 1-16,0 3-2 0,-3-3-11 15,3 1-13-15,-2-7-21 16,1-1-91-16,9 0-50 15,5-4-114-15,2 2-55 16,3-3-102-16,2 0-39 16,-3-1 295-16</inkml:trace>
  <inkml:trace contextRef="#ctx0" brushRef="#br0" timeOffset="-70987.67">17063 15874 429 0,'-2'-20'343'0,"-4"9"73"16,-2 4-65-16,-1 10-89 15,0 4-38-15,-3 8-54 16,-4 0-17-16,6 2-34 16,1 2-16-16,2 0-29 15,7 1-14-15,6-1-22 16,1-1-6-16,8-5-14 16,2-5-4-16,1-8-9 15,2-3-1-15,-2-13-2 16,-1-7-2-16,-3-12-13 15,0-6-12-15,-4-4-6 16,0 0 1-16,-4 1 15 16,-2 5 10-16,-2 9 10 15,-1 6 4-15,-1 16 12 16,-2 6 7-16,-4 15 11 0,-1 6 12 16,-2 18 18-16,0 6 6 15,6 11 0-15,1 1-10 16,5-3-27-16,3-7-12 15,7-12-17-15,0-7 11 16,1-15-108-16,2-7-41 0,2-13 79 16</inkml:trace>
  <inkml:trace contextRef="#ctx0" brushRef="#br0" timeOffset="-70799.87">17359 15847 1393 0,'21'18'595'0,"-16"6"-199"16,-1-1-165-16,2 0-69 16,-6-1 3-16,3-6-98 15,0-3-26-15,1-5-28 16,1-2-5-16,0-6-50 16,-3-4-46-16,-1-4-115 15,1-3-79-15,-9-7-299 16,6-4 371-16</inkml:trace>
  <inkml:trace contextRef="#ctx0" brushRef="#br0" timeOffset="-70676.61">17307 15713 1046 0,'2'5'535'16,"-2"2"-84"-16,7-1-246 0,-2-2-38 16,6 2-49-16,-1-1-47 15,0-5-80-15,8-1-54 0,0-2 40 16</inkml:trace>
  <inkml:trace contextRef="#ctx0" brushRef="#br0" timeOffset="-70068.25">17586 15918 1287 0,'11'1'523'0,"3"-1"-304"16,0-6-28-16,-1-7-39 15,0-2-39-15,-1-9-71 16,-2-6-15-16,-6 4-13 16,-1 1-2-16,-8 4 3 15,-4 4 2-15,-4 7 2 16,-3 4 4-16,0 11 8 16,0 7 2-16,4 8 5 15,3 4-3-15,6 0-8 0,3 4-2 16,7-3-6-1,2-2-2-15,6-3-8 0,-2-7-2 16,4-5-7-16,2-4 3 16,3-10-53-16,1-2-34 15,2-6-75-15,-2-1-26 16,-4 3 52-16,-1 2 35 16,-4 4 80-16,-2 3 22 0,-1 3 27 15,-1 4 19-15,-4 3 44 16,-3 3 15-16,-3 4 12 15,-1 0-3-15,1 0-28 16,0 0-15-16,1-4-35 16,2-2-16-16,0-5-21 15,3-3-3-15,2-3-2 16,-4-8-3-16,6-4-5 16,-3 0-1-16,-3-1 2 15,6 6 2-15,-7 2 7 16,5 4 3-16,3 8 2 15,-3 2 2-15,2 8 11 16,0 1 5-16,-5-3-1 16,0 0-3-16,-4-6-5 15,7 0-24-15,2-5-116 16,2-4-48-16,14-8 91 16</inkml:trace>
  <inkml:trace contextRef="#ctx0" brushRef="#br0" timeOffset="-69898.48">18144 15627 1136 0,'2'21'535'15,"0"13"-112"-15,1 7-144 0,2 9-51 16,0 6-3-16,7-4-97 16,5-1-33-16,5-13-60 15,3-11-22-15,7-16-46 16,-3-11-56-16,-3-13-157 15,-1-8-105-15,-23-4 207 16</inkml:trace>
  <inkml:trace contextRef="#ctx0" brushRef="#br0" timeOffset="-69748.94">18131 15728 1213 0,'-24'-2'549'0,"9"2"-188"15,5 4-78-15,10 2-63 16,4 1-25-16,9 1-96 15,3-5-31-15,9-3-43 16,6-1-11-16,7-5-33 16,6-2-57-16,13-1 51 15</inkml:trace>
  <inkml:trace contextRef="#ctx0" brushRef="#br0" timeOffset="-69123.58">19049 15904 1134 0,'2'-5'469'0,"9"-2"-204"16,-2-4-51-16,0-4-33 15,-7-6-10-15,-4-2-85 16,-2 1-34-16,-10 2-28 16,-3 1 4-16,-9 8 5 15,3 7 3-15,2 12 4 16,-1 9-6-16,11 10-6 15,-1 5-6-15,-2 1-9 0,10 0-4 16,3-6-3-16,3-6 0 16,9-6-2-16,-2-5-1 15,2-10-1-15,-2-4-1 16,6-12-1-16,-3-7-6 16,1-8-23-16,1-6-5 15,-6-2 1-15,0 0 6 16,-5 4 27-16,-2 3 5 0,-3 9 14 15,0 7 17-15,-7 13 32 16,4 5 12-16,1 16 12 16,2 6-5-16,8 13-14 15,-2 3-4-15,7 1-11 16,3 2-5-16,3-6-10 16,4-2-8-16,3-7-15 15,0-9-6-15,1-9-8 16,0-3-6-16,-3-7-84 15,-2-6-78-15,-4-7-533 16,-5-2 463-16</inkml:trace>
  <inkml:trace contextRef="#ctx0" brushRef="#br0" timeOffset="-68797.5">19263 15944 1346 0,'39'4'603'0,"-27"-3"-322"16,5-3-92-16,-1-3-22 16,-1-6-74-16,2-4-22 15,-3 0-29-15,-4-5-10 16,-6 4-10-16,-2-4-3 0,-6 2-2 16,-2 3 1-16,-7 7 3 15,-2 2 5-15,-5 6 14 16,-1 6 9-16,0 9 6 15,1 4-6-15,10 7-17 16,5 2-11-16,5 0-15 16,6-3-3-16,6-4-6 15,4-6-1-15,8-11-44 16,2-4-51-16,4-7-141 16,1-5-69-16,7-7 181 15</inkml:trace>
  <inkml:trace contextRef="#ctx0" brushRef="#br0" timeOffset="-68554.53">19610 15758 1302 0,'-9'-3'628'15,"-3"0"-255"-15,0 5-104 16,-2 5-19-16,1 0-61 0,1 3-32 16,3 4-54-16,6-1-21 15,5 3-39-15,2-3-12 16,6 2-13-16,2 2-1 15,1-3-2-15,2 5-1 16,-2-3-2-16,-4 0-3 0,-4-2 0 16,-3-2 0-16,-5-3 3 15,-6-3 0-15,-5-4-9 16,-3-2-24-16,1-2-86 16,3-3-60-16,1-2-126 15,5 1 452-15,16 0-161 16</inkml:trace>
  <inkml:trace contextRef="#ctx0" brushRef="#br0" timeOffset="-68315.22">19847 15761 1270 0,'8'1'626'15,"-9"-3"-218"-15,-7 1-135 16,2 1-24-16,-8 4-70 15,1 5-47-15,-6 2-47 0,1 0-20 16,3 9-30-16,2 0-10 16,8 7-12-16,4 0-6 15,4-4-5-15,2-1-2 16,5-6 2-16,5-1-45 16,5-7-114-16,-2-3 28 15,1-2 44-15</inkml:trace>
  <inkml:trace contextRef="#ctx0" brushRef="#br0" timeOffset="-67703.39">19868 15961 1234 0,'34'-10'530'0,"-27"8"-229"16,-1 0-35-16,2-3-44 15,4-4-35-15,-2-4-96 16,2-5-30-16,4-2-32 15,-8 0-7-15,-3-6-10 16,-5 4-3-16,-9-1-1 16,2 3 2-16,-5 11 0 15,1 1 1-15,3 13-3 16,0 5 1-16,-2 7 8 16,4 6 2-16,10 7 4 15,-4-2-1-15,4 2-9 16,6-2-3-16,-4-8-2 15,8 0-1-15,6-9-4 0,2-5 1 16,7-8-37-16,-2-7-49 16,0-8-129-16,-1 0-98 15,-6 1-83-15,-2 0 25 16,-7 6 121-16,-3 1 97 16,-6 3 160-16,-2 6 69 0,0 6 83 15,-1-6 32-15,0 0 25 16,-1 0-15-16,1 3-16 15,0 7-8-15,0 0-38 16,0-1-26-16,1 22-55 16,1-29-25-16,4-3-29 15,-2-5-6-15,6-10-16 16,3 0-8-16,3-4-3 16,3 2 2-16,-3 5 13 15,0 3 8-15,-2 8 5 16,4 2 2-16,-5 4 14 15,1 4 9-15,-1 1 23 16,-7 6 14-16,3 1 7 16,-2 5-6-16,-6-4-24 15,2-1-14-15,-2-5-41 16,-1-10-45-16,2-8-118 0,0-10-44 16,-1-7 122-16</inkml:trace>
  <inkml:trace contextRef="#ctx0" brushRef="#br0" timeOffset="-67510.25">20463 15628 1446 0,'-1'25'597'0,"3"5"-265"16,-2 9-100-16,0 9-38 16,-3 2-15-16,7 2-89 15,9-5-27-15,5-12-36 16,2-7-10-16,1-16-54 15,-1-7-54-15,-4-14-120 16,-1-4 434-16,-7-5-213 16</inkml:trace>
  <inkml:trace contextRef="#ctx0" brushRef="#br0" timeOffset="-67344.53">20410 15728 1567 0,'1'8'692'15,"5"1"-349"-15,-1-2-118 16,11 0-18 0,-9-4-66-16,2 0-37 0,35 6-57 15,1-2-19-15,13-7-1 0,-21-6-54 16,-3-4 24-16</inkml:trace>
  <inkml:trace contextRef="#ctx0" brushRef="#br0" timeOffset="-60608.71">2820 14052 766 0,'-10'-63'332'0,"-4"46"-158"16,1 2 2-16,-2 3-16 16,-3 4-16-16,-2 5-40 15,-2 6-25-15,-5 9-37 16,1 3-13-16,-2 9-22 15,-1 3-5-15,2 3-2 16,2 1 0-16,-1 0 1 16,8-3 0-16,-8-1-1 15,-1 4-1-15,0 4-1 16,-4 2 0-16,10 8-1 16,2 0 0-16,5 3 0 15,5 2 1-15,10 5 2 16,4 3-1-16,14 4 1 15,7-3-1-15,5-8-1 0,11-5 1 16,2-11 1-16,-5-5 3 16,10-14 3-16,-2-5 1 15,6-13 4-15,9-10 0 16,10-15 0-16,4-7 2 0,0-13-2 16,-4-2 0-16,-13 1-1 15,-8 3-1-15,-11 2 3 16,-4-3 8-16,-10-3 8 15,-2 0 2-15,-7-8 2 16,-5-2-7-16,-13 2-6 16,-9-3 8-16,-14 7 19 15,-8 4 5-15,-11 1 2 16,-4 1-11-16,0 11-16 16,1 5-1-16,1 14-4 15,0 6 0-15,-6 7-12 16,-1 3-6-16,6 3-4 15,6 5-3-15,9 2-2 16,4 3-1-16,5 3-6 16,1 3-45-16,9 4-137 15,3 2-159-15,9 8 210 16</inkml:trace>
  <inkml:trace contextRef="#ctx0" brushRef="#br0" timeOffset="-56366.76">2941 15546 340 0,'24'-26'238'0,"-28"17"15"16,4 1-20-16,-3 1-60 16,3 2-27-16,-1-1-33 15,-5 2-11-15,-1-1-21 16,-3 1-13-16,-3 1-22 15,1 0-9-15,2 0-5 16,0-1 0-16,-6-1 2 16,3 1-1-16,-5 2-3 15,3 2-2-15,2 0-6 0,-1 2-5 16,-2 0-5-16,0 5-4 16,-2-2-3-16,-1 4-2 15,-2 6-2-15,-2 2-1 16,-2 6-1-16,0 2-1 15,0 7-1-15,5 3 1 16,-4 5 0-16,2 2 0 0,0-2 1 16,-2 2 0-16,5 4 0 15,0 2 1-15,-1 5-1 16,-6-5 0-16,6-2-1 16,1 0-1-16,15 2 0 15,8 0-1-15,11-1 2 16,4 1 1-16,9 2 0 15,4 0 0-15,1-3 0 16,1-6 1-16,3-14 0 16,0-3 0-16,6-9 2 15,5-1 0-15,5-8 2 16,5-5 1-16,3-10 3 16,-2-4 0-16,0-14 4 15,-7-8 4-15,-2-15 10 16,-3-12 3-16,-7-11 3 15,-4-4-3-15,-8-5-6 16,-5 1 6-16,-12 0 9 0,-8 2 1 16,-16 8 0-16,-6 5-8 15,-15 14-1-15,-4 6 1 16,4 27-4 0,16 10-3-16,2 1-15 0,-54-19-5 15,-5 15-4-15,3 6-2 16,26 10-3-16,5 3-1 0,15-1-41 15,7 2-37-15,10-1-97 16,3 0-72-16,8 5 156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13827,'33'1'5289,"-35"26"-3849,-4 2-263,1 7-281,1-1-296,1-3-376,2-4-96,0-12-176,1-3-312,-3-13-1024,2-3 135,-5-15 561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55 5457,'10'-41'3776,"-10"29"286,-1 12-3990,1 0-1,0 0 1,0 0 0,0 0-1,0 0 1,0 0-1,0-1 1,0 1-1,0 0 1,0 0-1,0 0 1,-1 0-1,1 0 1,0 0-1,0 0 1,0 0 0,0 0-1,0 0 1,0-1-1,-1 1 1,1 0-1,0 0 1,0 0-1,0 0 1,0 0-1,0 0 1,0 0-1,-1 0 1,1 0 0,0 0-1,0 0 1,0 0-1,0 0 1,0 0-1,-1 1 1,-8 6 2350,4 2-1933,0 0 0,0 1-1,1 0 1,1 0 0,0 0-1,0 0 1,0 0 0,0 12 0,1-3-382,1-1 1,0 1-1,2 0 1,0 0-1,7 33 1,30 90-19,-36-133-99,2 4-88,0 0 0,0-1-1,1 1 1,1-1 0,9 14-1,-14-24-10,0-1 0,0 1 0,0-1 0,1 0-1,-1 1 1,1-1 0,-1 0 0,3 1 0,-4-1 44,1-1 0,-1 0 0,1 0 0,0 1 0,-1-1 0,1 0 1,0 0-1,-1 0 0,1 0 0,0 0 0,0 0 0,-1 0 0,1 0 0,0 0 0,-1 0 1,1 0-1,0 0 0,-1 0 0,1-1 0,0 1 0,-1 0 0,1 0 0,0-1 1,0 0-1,1-1-84,1 0 1,-1 0 0,0-1 0,0 1-1,2-4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3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24 7330,'-19'-8'4288,"15"11"369,3-2-2096,6 1-873,-5-2-215,0 0-681,28 1-272,40 2-240,-27-7-64,6-4-112,-3 2-48,-4 1 240,-4 2-208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12123,'-5'-1'4697,"14"1"-3089,3 0-256,9 1-208,7-1-327,5 0-569,1 0-144,4-1-64,-3 1 8,-4 0-576,0 0-633,-7 5 745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48 7210,'-41'-35'4112,"23"24"-41,15 9-2017,5 4 173,-2-2-1393,13 4 149,-11-4-952,1 1 0,0 0 0,0-1 0,0 1 0,-1 0 0,1 0 0,0 1 0,4 2 0,17 13 73,-12-8-56,1 0-1,0-1 1,14 6 0,60 19 83,-16-8 23,-71-24-144,1-1-1,0 0 1,0 1 0,0-1-1,0 1 1,-1-1 0,1 1-1,0-1 1,-1 1 0,1-1-1,0 1 1,-1 0 0,1-1-1,-1 1 1,2 1 0,-2-2 2,0 1 0,0-1 1,0 1-1,0-1 1,0 1-1,0-1 0,0 1 1,0-1-1,0 1 1,0-1-1,0 1 0,0-1 1,0 1-1,0-1 1,0 0-1,-1 1 0,1-1 1,0 1-1,0-1 1,-1 0-1,1 1 0,-3 2 65,1 0 0,-1 0 1,0-1-1,0 0 0,-7 5 0,-47 26 295,-76 31 1,109-53-379,10-6-203,0 2 0,-19 11 0,32-17 55,-5 4-907,6-5 1025,0 0 1,0 0-1,0 1 0,0-1 1,0 0-1,0 0 1,0 0-1,0 0 0,0 1 1,0-1-1,0 0 1,0 0-1,0 0 1,0 1-1,0-1 0,0 0 1,0 0-1,0 0 1,0 0-1,0 1 0,0-1 1,0 0-1,0 0 1,0 0-1,0 0 1,0 1-1,1-1 0,-1 0 1,0 0-1,0 0 1,0 0-1,0 0 0,0 1 1,0-1-1,1 0 1,-1 0-1,0 0 0,15 8-824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17 10234,'-42'-17'4913,"40"21"-1880,2 12-1465,-4 7-127,2 10-545,-6 1-200,-2 8-240,9-4-88,1-3-184,3 3-64,5-10-48,-4-5-152,1-6-680,-5-10-504,-4-6-1977,5-2 2001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6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42 8442,'67'-42'4009,"-74"48"-1145,-5 3-695,-13 11-473,0 9-248,-11 11-599,4 3-169,4 7-256,4 2-96,3-3-184,2-6-56,6-12-32,1-8-240,5-15-816,2 0-497,2-12-2968,3-9 2889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10882,'4'6'4841,"1"8"-2472,11 11-1017,1 6-80,7 8-487,6 8-177,3 5-144,4 4-56,3-6-120,1-3-56,-4-10-120,-1-1-32,-9-11-120,-10-6-352,-18-12-1080,-7-3 984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7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 6385,'8'-19'11959,"-20"41"-9241,6-11-2346,1 0-1,0 0 0,-5 14 0,7-11-243,0-1-1,1 0 0,0 1 0,1-1 0,0 1 0,3 24 0,-1-27-105,0 0 0,2 0 0,-1-1 0,1 1 1,1-1-1,0 0 0,0 0 0,1 0 0,6 10 0,-8-16-39,0 0-1,0-1 0,0 1 0,0-1 0,0 1 1,1-1-1,0 0 0,0-1 0,6 5 1,-7-6-100,0 0 0,-1 1 0,1-1 0,0-1 0,0 1 0,0 0 1,0-1-1,0 1 0,0-1 0,0 0 0,0 0 0,0 0 0,0-1 1,0 1-1,0-1 0,4 0 0,19-12-629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7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12099,'0'21'5081,"-3"14"-3081,-2 4-272,0 4-671,3 4-393,5-10-408,4-3-88,5-6-88,2-8-40,5-2-248,2-9-400,-2-8-913,-3-2-575,-15-16 1208</inkml:trace>
  <inkml:trace contextRef="#ctx0" brushRef="#br0" timeOffset="1">8 110 8666,'-7'10'4345,"8"-4"-728,5-2-1129,8 0-776,2 0-303,11-2-849,2 2-272,7 2-192,1-8 96,-4-3-832,2 0-416,-18-7 656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5:1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9738,'20'5'4833,"2"10"-1536,6 9-1433,3 5-87,4 9-545,-5 3-208,-1 3-344,1 1-96,-16-1-192,-7-2-88,-15-2-135,-9-2-17,-13-10-312,0-5-369,-1-5-863,1-6-1537,11-3 1889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47 4433,'-2'-6'10310,"5"-7"-7578,-2 4-1190,-1 8-1450,0 1-1,0-1 1,0 0-1,0 1 1,0-1-1,0 0 1,0 1-1,0-1 0,-1 0 1,1 1-1,0-1 1,-1 1-1,1-1 1,0 1-1,-1-1 1,1 1-1,0-1 1,-1 1-1,1-1 0,-1 1 1,1-1-1,-1 1 1,1 0-1,-1-1 1,-1 0-1,0 1-45,0-1 1,0 0-1,0 1 0,-1-1 0,1 1 1,0 0-1,-1 0 0,-2 0 0,1 0-42,0 0 1,1 0-1,-1 1 0,0-1 0,1 1 0,-7 2 0,9-2-5,-1 0-1,0 0 0,1 0 1,-1 0-1,0 0 0,1 0 1,0 0-1,-1 1 0,1-1 0,0 1 1,-1-1-1,1 1 0,0-1 1,0 1-1,0 0 0,1-1 1,-2 3-1,0 3-9,0 0 0,1 0-1,-1 0 1,2 0 0,-1 0 0,1 0 0,0 0 0,0 0-1,1 0 1,1 10 0,1-3 0,1-1 1,0 1-1,1-1 1,7 15-1,-10-23 7,0-1 0,1 1 0,0-1-1,0 0 1,0 0 0,0 0 0,1-1 0,-1 1 0,1-1 0,0 0-1,0 0 1,0 0 0,0 0 0,1-1 0,8 4 0,-9-4 7,0-1 0,0-1 0,0 1 0,0 0 0,0-1 0,0 0-1,0 0 1,0 0 0,0 0 0,0-1 0,0 0 0,0 1 0,-1-2 0,1 1 0,0 0 0,0-1 0,-1 1 0,1-1 0,0 0 0,3-4 0,-2 2 9,1 0 0,-1-1 0,-1 0 0,1 0 0,-1 0 0,0-1 0,0 1 0,-1-1 0,1 0 0,-1 0 0,0 0 0,-1-1 0,0 1-1,0-1 1,0 1 0,-1-1 0,1-7 0,-1 9 3,-1 0 1,0 0-1,0 0 0,0 0 0,0 0 0,-1 0 0,0 0 0,0 0 1,0 1-1,-1-1 0,1 0 0,-1 0 0,0 1 0,-1-1 0,1 1 1,-1 0-1,0 0 0,0 0 0,0 0 0,0 0 0,-1 0 0,0 1 1,-6-5-1,5 5-8,-2-1 1,1 1 0,0 1-1,-1-1 1,1 1 0,-1 0-1,1 1 1,-1-1 0,0 1-1,0 1 1,0-1 0,0 1-1,0 0 1,0 1 0,1 0-1,-1 0 1,0 0 0,0 1-1,-10 4 1,15-5-21,0 0 0,1 0 0,-1 0 0,0 0 0,1 1 0,0-1 0,-1 0 0,1 1 0,0-1 0,-1 1 0,1-1 0,0 1 0,0 0 0,0-1 0,1 1 0,-1 0 0,0 0 0,1 0 0,-1 0 0,1-1 0,0 1 0,-1 3 0,1-3-98,0-1 0,0 1 1,0 0-1,1-1 0,-1 1 0,0-1 0,1 1 0,-1-1 0,1 1 0,-1-1 0,1 1 0,0-1 0,0 0 1,-1 1-1,1-1 0,0 0 0,0 0 0,0 0 0,1 0 0,-1 1 0,0-1 0,0-1 0,1 1 0,-1 0 1,0 0-1,1 0 0,-1-1 0,1 1 0,1 0 0,17 3-861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8914,'2'0'610,"1"1"-1,-1 0 1,0 0 0,1 0-1,-1 0 1,0 0 0,0 0-1,0 1 1,0-1 0,0 1-1,2 2 1,-1-1-127,0 0 0,-1 0 0,0 1 0,1-1 0,-1 1 0,1 4 0,2 5 79,-1 0 1,0 0-1,1 15 1,-5-28-558,7 41 627,6 30 180,-14-71-659,0-1-140,1 1 1,-1 0-1,1 0 1,-1 0-1,1-1 1,-1 1-1,1 0 1,-1-1 0,1 1-1,-1 0 1,1-1-1,-1 1 1,1-1-1,0 1 1,-1-1-1,1 1 1,0-1-1,-1 0 1,-5-15-18,0 1 1,1-1 0,-5-31-1,9 41-6,0-1 0,1 1 0,0-1-1,0 1 1,1-1 0,0 1 0,0 0-1,0 0 1,1-1 0,0 1-1,0 0 1,6-11 0,-8 16 7,3-5-34,1-1-1,-1 1 0,1 0 0,7-7 1,-6 7-43,-4 3-63,1 1 0,-1 1 1,1-1-1,0 0 0,-1 0 0,1 0 0,0 1 0,0-1 0,0 1 0,0 0 0,0 0 0,0-1 0,1 1 1,-1 0-1,0 1 0,0-1 0,1 0 0,-1 1 0,1-1 0,-1 1 0,0 0 0,1 0 0,-1 0 0,4 0 1,-2 1-486,0-1 1,-1 1 0,1 0-1,6 3 1,18 9-1227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177 143 6617,'1'0'237,"-1"0"0,1-1 0,0 1-1,0-1 1,0 1 0,-1 0-1,1-1 1,0 0 0,-1 1 0,1-1-1,0 1 1,-1-1 0,1 0-1,-1 1 1,1-1 0,-1 0 0,1 0-1,-1 1 1,0-1 0,1-1-1,0 0 65,-1-1 0,0 1 0,1 0 0,-1 0 1,0 0-1,0 0 0,0 0 0,-1-3 0,-1-3 136,0 1 1,0-1 0,-6-11 0,7 16-386,-2-4 113,0 0-1,-1 1 1,1-1-1,-7-7 0,8 12-94,0 0-1,0 0 0,0 1 1,0-1-1,0 0 0,-1 1 0,1-1 1,0 1-1,-1 0 0,1 0 0,-1 0 1,0 0-1,1 0 0,-5 0 1,3 1 12,0-1 0,0 1 0,0 0 0,0 0 0,1 1 0,-1-1 0,0 1 0,0 0 0,0 0 0,1 0 0,-1 0 0,1 1 0,-1-1 0,1 1 0,-1 0 0,1 0 0,0 0 0,0 1 0,-4 3 0,3-2-10,1 0-1,-1-1 1,1 1 0,0 1 0,0-1 0,0 0 0,1 1-1,0 0 1,0-1 0,0 1 0,0 0 0,1 0 0,0 0 0,-1 7-1,1-4-19,1-1-1,0 1 1,1-1-1,0 1 0,0-1 1,0 0-1,1 1 0,0-1 1,6 13-1,-6-17-43,-1 0-1,0 0 1,1 0-1,0-1 1,0 1-1,0-1 1,0 1-1,0-1 0,0 0 1,1 1-1,-1-1 1,1-1-1,-1 1 1,1 0-1,0-1 1,0 1-1,0-1 1,0 0-1,0 0 1,0 0-1,0 0 1,0 0-1,0-1 1,0 1-1,6-1 1,-7 0-3,1 0 0,-1-1 0,0 1 0,0 0 0,0-1 0,0 0 0,0 1 0,0-1 0,0 0 0,0 0 0,-1 0 0,1 0 0,0 0 0,0-1 0,2-1 0,-2 0 5,1 0 0,-1 0 1,0 0-1,0-1 0,0 1 0,0 0 1,-1-1-1,2-3 0,1-6 29,0-1-1,-2 0 1,3-22-1,-5 30-30,0 4 9,4-19 1,-4 21-14,0 0-1,0-1 1,0 1 0,0 0-1,0 0 1,0-1-1,0 1 1,0 0 0,0 0-1,0-1 1,0 1 0,0 0-1,1 0 1,-1 0 0,0-1-1,0 1 1,0 0 0,0 0-1,1 0 1,-1-1 0,0 1-1,0 0 1,0 0 0,1 0-1,-1 0 1,0 0 0,0-1-1,1 1 1,-1 0-1,0 0 1,0 0 0,1 0-1,-1 0 1,0 0 0,0 0-1,1 0 1,-1 0 0,0 0-1,0 0 1,1 0 0,-1 0-1,0 0 1,0 0 0,1 0-1,-1 1 1,0-1 0,0 0-1,1 0 1,-1 0 0,0 0-1,0 0 1,0 1-1,1-1 1,-1 0 0,0 0-1,0 0 1,0 1 0,1-1-1,-1 0 1,0 0 0,0 0-1,0 1 1,0-1 0,0 0-1,3 5 121,0 0-1,0 1 1,-1-1-1,0 0 0,0 1 1,-1-1-1,1 1 1,0 5-1,4 17 241,-2-16-297,1 1 0,0-1 0,0 1 0,1-2 0,11 17 0,-17-27-116,1-1 0,-1 1 0,1-1-1,-1 1 1,1-1 0,-1 1 0,1-1 0,-1 1 0,1-1 0,0 0 0,-1 1 0,1-1 0,0 0 0,-1 1 0,1-1 0,0 0-1,0 0 1,-1 0 0,1 0 0,0 0 0,0 0 0,-1 0 0,1 0 0,0 0 0,-1 0 0,1 0 0,0 0 0,0-1 0,1 1-1,14-8-448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16 4113,'-1'-1'465,"1"0"0,-1 0 0,1 1-1,0-1 1,-1 0 0,1 1 0,0-1 0,-1 0 0,1 0 0,0 0 0,0 0-1,0 1 1,0-1 0,0 0 0,0 0 0,0-1 0,0 2 79,0 0-11,-17 1 9033,-8 2-8069,23-2-1477,1-1 0,-1 1 1,0-1-1,1 1 0,-1 0 0,1 0 1,-1 0-1,1 0 0,0 0 0,-2 1 1,0 0-3,0 1-2,0-1 1,0 0 0,0 1-1,0 0 1,1-1-1,-1 1 1,1 0 0,0 0-1,0 0 1,0 1-1,0-1 1,0 1-1,1-1 1,-1 1 0,1-1-1,0 1 1,0 0-1,0 7 1,0-4 4,-1 23 31,2 0 0,3 33 0,-3-55-58,1-1 0,1 1 0,-1-1 0,1 1 0,1-1-1,-1 0 1,1 0 0,0 0 0,1 0 0,0 0 0,0-1 0,0 0 0,10 11 0,-11-14-29,0-1 0,0 0 0,1 1 0,-1-1 0,0 0 0,1 0 0,0-1 0,-1 1 0,1-1 1,0 0-1,0 0 0,0 0 0,0 0 0,0-1 0,0 0 0,6 0 0,-3 0-67,0-1 0,0 0 1,0 0-1,-1-1 0,1 0 1,0 0-1,-1-1 0,11-5 0,27-19-227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6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 11899,'-4'14'4921,"-11"1"-2785,-9-4-496,-11 6-151,0-2-481,-5 2-560,-1-1-184,10 0-192,5-4-32,8-7-56,6 0-32,8-3-40,3 4-320,4-2-1136,-3-4-585,0 0 1161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12091,'5'19'4985,"-5"9"-2969,4 9-312,-4 7-479,3 9-329,4 2-432,3-5-168,5 2-152,0-9-48,-3-14-120,-2-8-384,1-10-944,-3-8 3552,-4-3-2048</inkml:trace>
  <inkml:trace contextRef="#ctx0" brushRef="#br0" timeOffset="1">140 414 11883,'18'5'5323,"-1"1"-3337,-8-4-1670,-1 1 0,10 1 0,-16-4-267,0 0 0,-1 0 0,1 0 0,0 0 0,0-1 1,0 1-1,-1 0 0,1-1 0,0 0 0,0 1 0,-1-1 0,1 0 0,-1 0 0,1 0 0,0 0 0,-1 0 0,0 0 0,1 0 0,-1 0 0,0-1 0,0 1 0,1-1 0,-1 1 0,1-3 0,2 0 16,3-6-28,0 0-1,-1 0 0,0 0 0,0-1 1,-1 0-1,6-18 0,-8 21-26,-1 0 0,0-1-1,0 1 1,-1-1 0,0 0-1,-1 1 1,0-1-1,0 1 1,-1-1 0,-2-8-1,3 14 0,0 1-1,-1 0 1,0-1 0,0 1-1,1 0 1,-1 0-1,-1-1 1,1 1-1,0 0 1,0 0 0,-1 0-1,1 0 1,-1 1-1,0-1 1,1 0-1,-1 1 1,-3-3-1,2 3 17,1 0-1,0 0 0,0 1 0,-1-1 0,1 1 0,0-1 0,0 1 0,-1 0 0,1 0 1,-1 0-1,1 0 0,0 1 0,-1-1 0,1 0 0,0 1 0,0 0 0,-4 1 0,2-1 53,1 1 0,0-1 0,1 1 0,-1-1 0,0 1-1,0 0 1,1 0 0,-1 0 0,1 0 0,-1 1 0,1-1-1,0 1 1,-2 3 0,1-2 29,1 1 1,0-1-1,0 0 0,1 1 0,-1 0 1,1-1-1,0 1 0,-1 7 0,2-2 15,-1 1 0,2-1 0,-1 1-1,2-1 1,-1 1 0,1-1 0,7 19-1,-6-20-93,1 0 1,0 0-1,1 0 0,0-1 0,0 0 0,11 13 0,-12-16-28,1 0 0,-1-1 0,1 0 0,1 1 0,-1-2 0,0 1 0,1-1 0,0 0 0,0 0 0,12 4 0,-5-4 174,-1 0 0,1-2 1,-1 1-1,1-1 0,0-1 0,16-2 0,30-5 449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58 12347,'-50'-28'4634,"49"27"-4434,0 1 1,0-1-1,0 1 0,1-1 1,-1 1-1,0-1 0,0 1 0,0 0 1,0 0-1,0-1 0,-2 1 1,3 0-153,0 0 1,0 1 0,0-1-1,-1 0 1,1 0-1,0 0 1,0 0 0,0 0-1,0 1 1,0-1 0,0 0-1,0 0 1,0 0 0,0 0-1,0 0 1,0 1-1,0-1 1,0 0 0,0 0-1,0 0 1,0 0 0,0 1-1,0-1 1,0 0-1,0 0 1,0 0 0,0 0-1,0 1 1,1-1 0,-1 2 493,1 8 292,2 13 611,8 36-1,-9-53-1392,0 1 1,0-1-1,0 0 0,1 0 0,0 0 0,0 0 0,1 0 0,0-1 1,0 0-1,6 7 0,-9-11-48,1 1 1,0-1 0,-1 1-1,1-1 1,0 1-1,0-1 1,0 0 0,0 0-1,0 0 1,0 0-1,1 0 1,-1-1 0,0 1-1,0-1 1,1 1-1,-1-1 1,0 0 0,0 0-1,1 0 1,-1 0-1,0 0 1,1-1 0,-1 1-1,0-1 1,4 0-1,-2-1-21,0 0 0,0-1 0,0 1 0,-1-1-1,1 1 1,-1-1 0,1 0 0,-1 0 0,0-1-1,0 1 1,-1-1 0,4-5 0,29-57-901,-26 47 424,0 0 1,23-32 0,-31 50 483,0 0 0,-1 0 0,1 0 0,0 0 0,0 0 0,0 0 0,0 1 0,3-3 0,-4 3 10,0 0 0,1 0-1,-1 0 1,0 0 0,1 0 0,-1 0-1,0 0 1,1 0 0,-1 0-1,0 0 1,1 0 0,-1 0 0,0 0-1,1 0 1,-1 0 0,0 0 0,1 0-1,-1 0 1,0 0 0,1 0-1,-1 1 1,1-1 0,0 2 29,1-1-1,-1 1 1,0 0-1,0-1 1,0 1 0,0 0-1,0 0 1,0 0-1,0 0 1,0 2 0,9 25 685,14 36 1366,-22-58-1822,2-1 0,-1 0 0,1 0 1,0 0-1,0 0 0,0-1 0,9 8 0,-12-12-236,-1 0-1,1-1 0,0 1 0,0 0 0,-1-1 0,1 1 1,0-1-1,0 1 0,0-1 0,0 0 0,0 1 1,0-1-1,0 0 0,0 1 0,0-1 0,0 0 1,0 0-1,0 0 0,0 0 0,0 0 0,0 0 0,1 0 1,-1-1-13,0 0-1,0 1 1,0-1 0,0 1 0,0-1 0,-1 0 0,1 0 0,0 1-1,0-1 1,-1 0 0,1 0 0,-1 0 0,1 0 0,-1 0 0,1 0 0,-1 0-1,1 0 1,-1 0 0,0 0 0,1-1 0,1-5-33,1-9-1424,2 1-1,0 0 1,8-17 0,0 12 481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43 182 9426,'3'11'4969,"1"2"-1440,-5 1-1009,6 0-207,0 5-673,-2-3-336,-2 0-679,2-2-249,5-8-344,-1-6-392,1-15-1257,-2-6 241,5-11 576</inkml:trace>
  <inkml:trace contextRef="#ctx0" brushRef="#br0" timeOffset="1">1 0 13299,'0'12'5529,"1"-5"-3529,3-1-175,7 1-825,-10-6-432,4 2-480,5 0-584,7-7 352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12667,'4'16'5801,"0"7"-3080,-2 10-905,-1 6-448,0 9-792,3 1-192,7 0-256,2-4-88,6-7-56,2-4 72,-2-13-696,5-3-408,-3-17 656</inkml:trace>
  <inkml:trace contextRef="#ctx0" brushRef="#br0" timeOffset="1">0 136 12803,'16'9'5321,"19"-5"-3041,5 3-903,9-4-161,6 5-496,-8-3-360,3 0-144,-9-1-808,-13-4 464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12187,'0'0'195,"-1"0"0,1 0 0,0 0 1,0 0-1,-1 1 0,1-1 1,0 0-1,0 0 0,0 0 0,0 0 1,-1 1-1,1-1 0,0 0 1,0 0-1,0 0 0,0 1 0,0-1 1,0 0-1,-1 0 0,1 1 1,0-1-1,0 0 0,0 0 0,0 1 1,0-1-1,0 0 0,0 0 0,0 1 1,0-1-1,0 0 0,0 0 1,0 1-1,0-1 0,1 0 0,-1 0 1,0 1-1,0-1 0,0 0 1,0 1-1,6 16 1534,-3-8-523,13 73 2713,0 0-2726,23 45-688,-30-102-477,2 0 1,27 44-1,-35-65-29,2 3-106,-6-9-81,-5-16-29,5 11 189,-1 0 0,2-1 0,-1 1 0,1 0 0,0-1 0,1 1 1,-1-1-1,1 1 0,1 0 0,0 0 0,0-1 0,0 1 0,1 0 0,0 1 0,5-10 0,-7 14 31,0 1 1,0-1-1,0 1 0,0-1 0,1 1 0,-1 0 0,0-1 0,1 1 0,-1 0 1,1 0-1,0 0 0,-1 0 0,1 0 0,0 0 0,-1 1 0,1-1 0,0 0 1,0 1-1,0-1 0,0 1 0,-1 0 0,1 0 0,0 0 0,0 0 1,0 0-1,0 0 0,0 0 0,0 1 0,-1-1 0,1 1 0,0-1 0,0 1 1,0-1-1,-1 1 0,4 2 0,-1-1 46,0 1 0,0 1 0,0-1 0,0 0 0,0 1 0,0 0 0,-1 0 0,0 0 1,0 0-1,0 0 0,4 10 0,0 4 101,-1 1 1,-1 0 0,0 0-1,2 26 1,-1-6-654,-4-33-230,2-12 301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150 316 6841,'-5'30'3591,"5"-30"-3517,0 0 1,0 0 0,0 0-1,0 0 1,0 1-1,0-1 1,0 0 0,0 0-1,-1 0 1,1 0 0,0 1-1,0-1 1,0 0 0,0 0-1,0 0 1,0 0 0,0 0-1,-1 0 1,1 1 0,0-1-1,0 0 1,0 0 0,0 0-1,0 0 1,-1 0-1,1 0 1,0 0 0,0 0-1,0 0 1,0 0 0,-1 0-1,1 0 1,0 0 0,0 0-1,0 0 1,0 0 0,-1 0-1,1 0 1,0 0 0,0 0-1,0 0 1,-1 0 0,1 0-1,0 0 1,0 0 0,0 0-1,0 0 1,0 0-1,-1-1 1,1 1 0,0 0-1,0 0 1,0 0 0,0 0-1,0 0 1,0 0 0,0-1-1,-1 1 1,1 0 0,0 0-1,0 0 1,0-1 0,-7-10 2855,6 9-2274,-1-1-211,0-1 0,1 1-1,-1-1 1,0-7 0,-5-9 65,5 15-458,-1 0 1,1 0-1,-1 1 0,0-1 0,-1 0 0,1 1 1,-7-5-1,8 7-47,0 0 1,0 0-1,0 1 1,-1-1-1,1 1 1,-1-1-1,1 1 1,-1 0-1,1 0 1,-1 0-1,0 0 1,0 1-1,1-1 1,-1 1-1,0 0 1,-3 0-1,5 0 1,-1 0 0,1 0-1,-1 0 1,1 1 0,-1-1 0,1 1 0,0-1 0,-1 1-1,1-1 1,0 1 0,-1 0 0,1 0 0,0 0-1,0 0 1,0 0 0,0 0 0,0 0 0,0 0-1,0 0 1,0 0 0,0 0 0,0 1 0,0-1-1,1 0 1,-1 1 0,0 1 0,-1 2 24,1 0 0,0-1 0,0 1 0,1 0 0,-1 0 0,1-1 0,1 7 0,0 1 9,0-1-1,1 0 1,0 0-1,1 0 0,5 11 1,-6-17-38,0 1 1,1-1-1,0 1 1,0-1-1,0 0 1,1 0-1,0 0 1,0-1-1,0 1 1,9 6-1,-12-10-2,0 0 0,1 0-1,-1 0 1,0 0 0,1-1-1,-1 1 1,1 0 0,-1-1 0,1 1-1,-1-1 1,1 0 0,0 1-1,-1-1 1,1 0 0,-1 0 0,1 0-1,0 0 1,-1 0 0,1-1 0,2 1-1,-2-1-1,0 0 1,0-1-1,0 1 0,0 0 0,0 0 1,0-1-1,0 1 0,-1-1 0,1 0 0,0 0 1,-1 1-1,2-4 0,3-4-13,-1 0 1,-1 0-1,1-1 0,-2 1 1,4-11-1,1-10-47,-2 0-1,-1-1 1,-1 1 0,-1-1 0,-2 0-1,-4-46 1,2 63 60,-6-21 0,6 31 18,0 0 1,0 0-1,0 0 0,-1 0 0,0 1 1,0-1-1,0 1 0,0-1 0,-4-4 1,6 7-11,-1 1 1,1 0-1,0-1 1,0 1-1,-1 0 1,1-1-1,0 1 1,-1 0-1,1 0 1,0 0-1,-1-1 1,1 1-1,0 0 1,-1 0-1,1 0 1,0 0-1,-1 0 1,1 0-1,-1 0 1,1 0-1,0-1 1,-1 1-1,1 0 1,-1 1-1,1-1 1,0 0-1,-1 0 1,1 0-1,0 0 1,-1 0-1,1 0 1,-1 0-1,1 1 1,0-1-1,-1 0 1,1 0-1,0 0 1,-1 1-1,1-1 0,0 0 1,0 0-1,-1 1 1,1-1-1,0 1 1,-2 1 27,1 0-1,0 0 1,0 0 0,0 1 0,0-1 0,1 0-1,-2 4 1,-1 11 144,1 1 0,1 0 0,0-1 0,2 1 0,2 19 0,1-4 98,16 60-1,-12-69-207,0 0-1,18 36 0,-20-48-110,1 0-1,1 0 0,0-1 0,0 0 0,1 0 0,13 11 1,-18-19-144,-1 0 0,1 0 0,-1-1 0,8 4 1,15 3-1152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6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13099,'2'26'5328,"7"9"-3257,-3-13-944,-1-2-520,0-1-1,2-1 1,0 1 0,11 20 0,-14-33-559,-1 0 0,1 0-1,0 0 1,1 0 0,-1-1 0,1 0 0,0 0-1,0 0 1,1 0 0,0-1 0,-1 0 0,1 0-1,1-1 1,12 6 0,-16-8-48,0-1 0,1 1 0,-1-1 0,1 1 0,-1-1 0,0 0 0,1-1 0,-1 1 0,1-1 1,-1 1-1,0-1 0,0 0 0,1 0 0,-1 0 0,0-1 0,0 1 0,0-1 0,0 0 0,0 0 0,-1 0 0,6-4 0,-1-1-22,0 0 0,0 0-1,-1-1 1,0 1 0,0-2 0,5-9-1,-7 11-6,0 0-1,-1 0 0,-1 0 0,1 0 1,-1 0-1,2-11 0,-3 15-23,0 4 19,1 6 8,2 13 35,-2-6 149,1 0 0,1 0-1,0 0 1,0-1 0,2 1 0,-1-1-1,10 13 1,-15-24-120,1 0-1,1 0 1,-1-1 0,0 1-1,0-1 1,1 1 0,-1-1-1,0 1 1,1-1 0,0 0-1,-1 0 1,1 0 0,0 0-1,-1 0 1,1 0 0,0 0-1,0 0 1,0-1 0,0 1-1,0-1 1,4 1 0,-4-1-19,1-1 0,-1 1 0,1-1 0,-1 0 0,0 1 0,1-1 0,-1 0 0,0-1 0,0 1 1,1 0-1,-1-1 0,0 1 0,0-1 0,0 1 0,-1-1 0,1 0 0,2-3 0,4-5 13,-1-1 0,0 0 0,0 0 0,-1-1 1,-1 0-1,0 0 0,5-18 0,-4 7-172,-1-1-1,-1 1 1,1-30 0,-5 11-1444,3 23 1126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11875,'6'3'5385,"4"3"-2809,0 12-591,1 4 111,-3 9-840,1 1-319,2-4-537,-2-2-200,-1-12-144,-1-5 16,-4-13-768,2-7-585,-4-13-4016,-1 2 3457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3 155 13299,'-2'4'5225,"4"4"-3841,2 0-151,7 4-529,1 0-608,13-4 2640,5-3-2056</inkml:trace>
  <inkml:trace contextRef="#ctx0" brushRef="#br0" timeOffset="1">726 38 11266,'-2'-3'490,"0"0"0,0 0 0,-1 1 0,1-1 0,-1 1 0,1 0 0,-1-1 0,0 1 0,0 0 0,0 1 0,0-1 0,0 0 0,0 1 0,0 0 0,-1 0 0,1 0 0,0 0 0,-1 0 0,1 1 0,-1-1 0,-3 1 0,3 0-317,0 0 1,1 0-1,-1 1 1,0-1-1,0 1 1,1 0-1,-1 0 0,0 1 1,1-1-1,-1 1 1,1-1-1,0 1 1,-1 0-1,1 0 1,0 1-1,0-1 0,0 1 1,1-1-1,-4 5 1,1 1-69,0-1 0,0 1-1,1 0 1,1 0 0,-1 1 0,1-1 0,1 1 0,0 0 0,-2 11 0,1 5-45,2 0 0,1 29 0,18 127-41,15-1 123,5 26-1698,-35-176 4,-4-18 560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8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75 12211,'-14'-19'5321,"20"11"-2641,8 4-719,11-5-593,8 1-384,8 3-544,3-3-184,7 1-88,6 0-792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13 122 6017,'0'-9'613,"-1"-9"2702,-4-31 0,3 39-2075,1 6-794,0 1 0,0-1 0,1 0 1,-1 0-1,1 1 0,0-1 0,0-5 0,0 8-55,2 9 1463,7 32-1334,5 78 1,19 250 1353,-30-335-1734,-2-30-116,0 23 86,-4-14-16,3-12-88,0 0-1,0 0 0,0 1 1,0-1-1,-1 0 1,1 0-1,0 1 1,0-1-1,-1 0 0,1 0 1,0 0-1,0 0 1,-1 1-1,1-1 1,0 0-1,0 0 0,-1 0 1,1 0-1,0 0 1,-1 0-1,1 0 1,0 0-1,-1 1 0,1-1 1,0 0-1,-1-1 1,0 1-3,0 0 0,0 0 1,1-1-1,-1 1 0,0-1 0,0 1 1,0-1-1,1 1 0,-1-1 0,0 1 1,1-1-1,-1 1 0,0-1 0,1 0 1,-1 0-1,1 1 0,-1-1 1,1 0-1,-1 0 0,1 0 0,-8-19-70,6 11-5,1 1-1,-1-1 1,1 0 0,1 1-1,0-1 1,0 0 0,1 1-1,0-1 1,0 1 0,3-11-1,-2 13 57,0 1-1,0-1 0,0 0 0,1 1 0,-1 0 0,2-1 0,-1 1 0,0 0 1,1 1-1,0-1 0,0 1 0,0-1 0,1 1 0,-1 0 0,9-4 1,-5 3 16,-1 1 1,1 0-1,1 1 1,-1 0-1,0 0 1,1 1 0,-1 0-1,1 1 1,0-1-1,-1 2 1,1-1-1,0 1 1,14 2 0,-20-1 23,1 0 1,-1 0-1,1 0 1,-1 1-1,1-1 1,-1 1-1,0 0 1,0 0-1,0 0 1,0 0-1,0 0 1,-1 1-1,1 0 1,0-1 0,-1 1-1,4 6 1,-2-2 94,0 0-1,0 0 1,-1 0 0,0 1 0,-1-1 0,4 14 0,-5-15-8,0 1 0,0 0-1,0 0 1,-1 0 0,0 0 0,0 0 0,-1 0-1,0 0 1,0-1 0,-1 1 0,1 0 0,-5 10-1,3-12-60,1-1 0,-1 0 0,0 1-1,0-1 1,0 0 0,0-1 0,-1 1 0,1 0-1,-1-1 1,0 0 0,0 0 0,0 0-1,0-1 1,-1 1 0,1-1 0,-1 0-1,0 0 1,-5 1 0,-14 3 52,-1 0-1,1-2 1,-41 2 0,62-6-119,0 0 1,0 0 0,-1 0-1,1-1 1,0 1 0,0-1-1,-4-1 1,7 2-35,-1 0 0,1-1 0,-1 1 0,1 0 0,-1 0 0,1-1 0,0 1 0,-1 0 1,1-1-1,-1 1 0,1-1 0,-1 1 0,1 0 0,0-1 0,-1 1 0,1-1 0,0 1 0,0-1 0,-1 1 1,1-1-1,0 1 0,0-1 0,0 0 0,0 1 0,0-1 0,0 1 0,-1-1 0,1 1 0,0-1 0,1 0 0,-1 1 1,0-1-1,0 1 0,0-1 0,0 1 0,0-1 0,0 1 0,1-1 0,-1 1 0,0-1 0,1 1 0,-1-1 0,1 0 1,7-8-680,4 5 194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9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6 537 6825,'0'1'1246,"-1"10"4543,0-7-2708,-1-4 769,2 0-3820,0 0 14,-1 0 1,1-1 0,0 1-1,0 0 1,0 0-1,0-1 1,0 1 0,-1 0-1,1-1 1,0 1-1,0 0 1,0-1 0,0 1-1,0 0 1,0 0-1,0-1 1,0 1 0,0 0-1,0-1 1,0 1-1,0 0 1,0-1 0,1 1-1,-1 0 1,0-1-1,0-1 15,25-179 216,35-73-220,-60 254-55,19-54 37,-16 48-21,-1 1 1,1-1-1,1 1 1,-1 0-1,1 0 0,8-9 1,-12 14-7,1-1 0,-1 0 0,1 1 0,-1-1 0,1 1 0,0-1 0,-1 1 0,1 0 0,-1-1 0,1 1 0,0 0 0,-1-1 0,1 1 0,0 0 0,-1 0 0,1-1 0,0 1 0,-1 0 0,1 0 0,0 0 0,0 0 0,-1 0 0,1 0 0,0 0 0,0 0 0,-1 0-1,1 0 1,0 1 0,-1-1 0,1 0 0,0 0 0,-1 1 0,1-1 0,0 1 0,-1-1 0,1 0 0,0 2 0,2 0 57,-1 1 0,0-1 0,-1 1-1,1 0 1,0 0 0,-1 0 0,0 0-1,2 4 1,37 152 1689,-20-72-1209,-20-85-541,45 163 705,-34-133-978,1 0 0,32 59 0,-38-80 67,-10-17 389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0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13227,'6'0'5305,"10"3"-3505,-1-3-215,4-3-433,3-3-376,5 0-456,7 3-152,1-1-328,2 5-384,1 10 360</inkml:trace>
  <inkml:trace contextRef="#ctx0" brushRef="#br0" timeOffset="1">520 142 12995,'1'15'5905,"0"2"-3056,1 3-857,0 4-232,0 0-895,2-2-313,0-4-384,-2-8-144,-2-6-808,0-5-601,-2-12 809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0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11050,'5'0'5137,"2"1"-1656,4 5-1280,3 0-529,2-2-424,5 2-784,-1-1-56,2-1-584,4 0 8</inkml:trace>
  <inkml:trace contextRef="#ctx0" brushRef="#br0" timeOffset="1">618 1 3729,'4'4'1504,"-5"-4"-768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5601,'-1'7'9793,"-3"5"-4406,1-4-3565,-36 91 1923,-9 2-2509,-11 25-886,57-119-395,0-3-122,0 1 1,0-1-1,0 1 0,0-1 0,-1 0 0,-3 4 1,1-3-1223,2-11-88,0-6 498</inkml:trace>
  <inkml:trace contextRef="#ctx0" brushRef="#br0" timeOffset="1">1 58 11434,'6'6'5674,"2"5"-2282,6 11-895,3 4-409,3 8-783,4 8-281,5 2-400,2-2-144,2-2-200,-5-5-88,-3-10-112,-6-5 0,-9-14-248,-4-4-376,-12-12 368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1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54 12643,'-61'-43'5369,"42"38"-2969,5 1-87,3 3-705,11 2-376,9-1-615,10 0-257,18 4-280,5 0-16,7-3-40,0-1 176,-1-2-816,-4 0 368,-11 10 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 11498,'-6'-2'1670,"5"1"-1254,0 1 1,-1-1-1,1 1 1,0 0-1,0-1 1,0 1-1,0 0 1,0 0 0,-1 0-1,1 0 1,0 0-1,-2 0 1,2 0-298,1 1-1,0-1 1,-1 0 0,1 0 0,0 1 0,-1-1 0,1 1 0,0-1 0,-1 0 0,1 1 0,0-1 0,0 1 0,0-1 0,-1 0-1,1 1 1,0-1 0,0 1 0,0-1 0,0 1 0,0-1 0,0 1 0,0-1 0,0 1 0,0-1 0,0 1 0,1 18 779,-1-12-477,15 183 1586,-7-131-1902,20 71 1,-21-103-90,0-3 28,4 28 0,-10-51-36,-1 0 1,0 0-1,0 0 1,0 1-1,0-1 1,0 0-1,0 0 0,0 0 1,-1 0-1,1 2 1,-3-3 51,-1-7-30,0-7-36,-1 0 0,2-1 1,0 0-1,1 0 0,0 1 1,2-1-1,1-27 0,-1 39 2,0 0 0,1 0 0,-1 0 0,1 0 0,0 0 0,-1 0 0,1 1 1,1-1-1,-1 0 0,0 1 0,1-1 0,-1 0 0,1 1 0,4-5 0,-4 6-1,1-1 1,-1 0 0,1 0-1,0 1 1,0-1 0,-1 1 0,1 0-1,0 0 1,0 0 0,0 0 0,0 0-1,0 1 1,1 0 0,2-1-1,6 1 10,0 0-1,0 1 1,0 1-1,0-1 1,0 2-1,-1 0 1,15 5-1,-12-2 57,0 0 0,-1 0 0,0 1 0,0 1 0,18 14 0,-25-17 20,-1 0 1,1 1-1,-1-1 1,-1 1-1,1 0 0,-1 0 1,6 11-1,-8-14-31,-1 0 0,1 0-1,-1 0 1,0 0-1,0 1 1,-1-1 0,1 0-1,-1 0 1,1 1 0,-1-1-1,0 0 1,0 0-1,-1 1 1,1-1 0,-1 0-1,1 0 1,-1 0 0,0 1-1,0-1 1,-2 3 0,0-2 11,0 0 0,0 0 1,0 0-1,0 0 1,-1 0-1,1-1 1,-1 0-1,0 0 1,0 0-1,0 0 1,-6 3-1,-6 1 144,-30 11-1,-28 4 38,64-20-294,0 0 0,-1-1 0,0 0 0,1 0 0,-12-2 0,21 1-85,-1 0 0,0 0 0,1-1 0,-1 1 0,0-1 0,1 1 0,-1-1 0,1 0 0,-1 1 0,1-1 0,0 0 0,-3-2 0,3 3 49,1 0-1,0-1 0,0 1 0,-1 0 0,1-1 0,0 1 1,0 0-1,0-1 0,0 1 0,-1 0 0,1-1 1,0 1-1,0 0 0,0-1 0,0 1 0,0-1 0,0 1 1,0 0-1,0-1 0,0 1 0,0 0 0,0-1 0,0 0-45,1 0-1,-1 1 1,0-1-1,1 0 1,-1 1-1,1-1 1,-1 1-1,1-1 1,-1 1-1,1-1 1,0 1-1,-1-1 0,1 1 1,-1-1-1,2 0 1,14-6-946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82 342 12555,'10'23'5817,"-2"1"-2936,-1 5-513,-4-1-384,-1 0-903,4 0-321,-6-12-560,1-4-96,-1-11-744,0-7-600,0-12-265,4-10 641</inkml:trace>
  <inkml:trace contextRef="#ctx0" brushRef="#br0" timeOffset="1">10 0 11402,'-9'12'5330,"14"-8"-1586,2-1-1327,5 0-505,-4-2-415,1 2-849,3 1-272,3-4-304,2-2-536,4-6 344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4 6553,'8'-3'10280,"-16"4"-1933,-21 0-7994,-42 6 1,51-4-289,-1 1 1,1 0-1,0 2 1,1 0-1,-1 2 1,1 0-1,-30 17 1,47-23-59,0-1 1,0 0-1,0 1 0,0 0 1,0-1-1,0 1 0,1 0 1,-1 0-1,1 0 1,-1 0-1,1 0 0,0 0 1,-1 1-1,0 3 0,2-5-1,-1 1-1,1 0 0,0-1 1,0 1-1,0 0 1,0-1-1,0 1 1,1 0-1,-1-1 0,0 1 1,1-1-1,-1 1 1,1-1-1,0 1 0,0-1 1,-1 1-1,1-1 1,0 1-1,0-1 0,0 0 1,0 0-1,0 1 1,1-1-1,0 1 0,6 5 33,0-1 0,1-1 0,-1 1 0,1-1 0,15 6 0,50 15 170,-61-22-174,62 15 175,-52-14-183,-1 0 1,28 11 0,-48-15-44,-2-1 41,1 0 0,-1 0 0,1 0 0,-1 0 0,1 1 0,-1-1 0,1 0 0,-1 0 0,1 0 0,-1 1 0,1-1 0,-1 0 0,0 1 1,1-1-1,-1 0 0,1 1 0,-1-1 0,0 0 0,1 1 0,-1-1 0,0 1 0,0-1 0,1 1 0,-1-1 0,0 1 0,0 0 0,-3 3 327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3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 8914,'-4'-3'4825,"8"11"32,4 2-2272,10 2-353,3 0-192,10-2-775,5 1-297,2-4-520,-3-2-176,-7-2-80,1 1-296,-6 1-1072,-1 3 2224,21 7-1184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 8194,'-3'-3'616,"2"2"-95,0 0 0,0 0-1,-1 0 1,1 1 0,0-1-1,0 0 1,0 0-1,-3 0 1,3 1-398,1 0-1,0 0 1,0 0-1,0 0 1,-1 0-1,1 0 1,0 0-1,0 0 1,0 0-1,-1 0 1,1 0 0,0 0-1,0 0 1,0 0-1,-1 0 1,1 1-1,0-1 1,0 0-1,0 0 1,0 0-1,-1 0 1,1 0 0,0 1-1,0-1 1,0 0-1,0 0 1,-3 11 3499,2 12-1711,0-2-939,0 0 0,1 1 1,5 30-1,-4-46-938,0-1 1,0 1 0,1-1-1,0 0 1,0 1-1,0-1 1,1 0-1,-1 0 1,1-1-1,0 1 1,1 0-1,-1-1 1,1 0-1,0 0 1,0 0-1,0 0 1,0-1 0,8 5-1,-9-6-29,1 0-1,-1 0 1,1-1 0,-1 0-1,1 0 1,-1 0-1,1 0 1,0 0 0,-1-1-1,1 1 1,0-1 0,-1 0-1,7-1 1,-5 0-11,0 0 0,0-1 1,0 0-1,0 1 0,-1-1 0,1-1 1,-1 1-1,9-6 0,1-4-98,-1 0-1,0-1 0,-1-1 1,15-19-1,-23 28 51,4-6-52,-5 5 43,1 1-1,0 0 0,0 0 1,1 1-1,-1-1 0,1 1 1,10-7-1,-14 10 62,-1 1 1,0 0-1,1 0 0,-1 0 1,0 0-1,1 0 0,-1 0 1,1 0-1,-1 0 0,0 0 1,1 0-1,-1 0 0,0 0 1,1 0-1,-1 0 0,1 0 1,-1 0-1,0 0 0,1 0 1,-1 0-1,0 0 0,1 1 1,-1-1-1,0 0 0,1 0 1,-1 0-1,0 1 0,1-1 1,-1 0-1,0 1 0,0-1 1,1 0-1,-1 1 0,0-1 1,0 0-1,0 1 0,1-1 1,5 16 50,-5-12-27,4 14 249,1 0 0,1-1 0,13 25 0,-16-35-151,1 0 1,-1-1-1,1 0 1,0 0-1,1 0 1,0-1-1,-1 1 1,2-1-1,-1-1 1,1 1 0,7 3-1,-8-5-11,1 1-1,0-2 0,0 1 1,0-1-1,14 3 1,-17-5-70,-1 0 0,0 1-1,1-1 1,-1 0 0,1-1 0,-1 1 0,1-1 0,-1 1-1,0-1 1,1 0 0,-1-1 0,0 1 0,0 0 0,0-1-1,4-2 1,1-2 31,-1 0 0,0-1 0,0 1 0,0-2 0,10-13 0,-7 5-25,0 0 0,8-19 0,-14 25-229,0-1 0,0 0 0,-1 0 0,-1 0 0,0 0 0,-1 0 0,0-1 0,0 1 0,-1 0 0,-2-19 0,-2 8 365,5 10-145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 9586,'8'-4'4609,"-1"2"-2096,-6 0-273,-1 1 9,0 1-777,0 0-360,-1 0-584,-16 4-176,-19 5-192,-41 33-184,38-36-976,7-2-600,5-5 904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10714,'60'15'4323,"-58"-15"-3987,-1 0 1,1 1 0,0-1-1,-1 1 1,1 0 0,-1-1-1,1 1 1,-1 0 0,1 0-1,1 2 1,-3-3-271,0 0-1,0 0 1,1 1 0,-1-1 0,0 0-1,0 0 1,0 1 0,0-1-1,0 0 1,0 0 0,0 1 0,1-1-1,-1 0 1,0 1 0,0-1-1,0 0 1,0 0 0,0 1 0,0-1-1,-1 0 1,1 1 0,0-1-1,0 0 1,0 0 0,0 1 0,0-1-1,0 0 1,0 0 0,0 1-1,-1-1 1,1 0 0,0 0 0,0 1-1,-2 0 163,0 1 0,0-1 0,0 1 0,0-1-1,0 0 1,0 0 0,-4 2 0,-12 3 392,0 0 0,-34 7 1,10-4-34,6-1-393,-68 16 551,103-23-716,1-1-1,-1 0 0,0 0 0,1 0 1,-1 1-1,0-1 0,1 0 1,-1 1-1,0-1 0,1 0 1,-1 1-1,1-1 0,-1 1 0,1-1 1,-1 1-1,1-1 0,-1 1 1,1 0-1,0-1 0,-1 1 0,1-1 1,0 1-1,-1 0 0,1 1 1,0-2-6,0 1 1,0 0 0,0 0-1,0 0 1,1 0 0,-1 0-1,0 0 1,1 0 0,-1 0-1,0-1 1,1 1 0,-1 0 0,1 0-1,-1 0 1,2 0 0,2 4 32,1-1 1,-1 0 0,1-1-1,5 4 1,9 5 45,1-2-1,31 13 1,44 10 22,-43-20-46,-35-9-778,32 11-1,-49-15 710,0 0-1,0 0 0,0 0 0,0 0 0,0 0 1,1 0-1,-1 0 0,0 0 0,0 0 0,0 0 1,0 0-1,0 0 0,0 0 0,0 0 0,0 0 1,0 0-1,0 0 0,0 0 0,1 1 1,-1-1-1,0 0 0,0 0 0,0 0 0,0 0 1,0 0-1,0 0 0,0 0 0,0 0 0,0 0 1,0 0-1,0 0 0,0 0 0,0 0 0,0 1 1,0-1-1,0 0 0,0 0 0,0 0 0,0 0 1,0 0-1,0 0 0,0 0 0,0 0 0,0 0 1,0 0-1,0 1 0,0-1 0,0 0 1,0 0-1,0 0 0,0 0 0,0 0 0,0 0 1,0 0-1,0 0 0,0 0 0,0 0 0,0 0 1,0 1-1,0-1 0,0 0 0,0 0 0,0 0 1,-1 0-1,-6 5 36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4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11602,'-9'8'4922,"11"3"-2714,8-3-64,6 1-199,5-1-321,10-2-464,-1 0-295,5-6-473,1 0-136,-7-2-80,-4 0-296,-11 4-808,-16 1-3241,-22 10 2792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10426,'-9'0'4801,"2"-2"-2448,7 4-585,8 2-104,12 1-543,3 2-121,9-6-360,1 1-192,-1-2-200,0-2-80,-11 1-112,-9 1-464,-1 0 304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5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13395,'9'-4'6626,"-1"1"-3098,-7 3-3447,-1 1 0,1-1 0,-1 0 1,0 1-1,1-1 0,-1 0 0,0 1 1,1-1-1,-1 1 0,0-1 0,1 0 1,-1 1-1,0-1 0,0 1 0,0-1 1,0 1-1,1-1 0,-1 1 0,0-1 1,0 1-1,0-1 0,0 2 0,2 14 525,-1 0-1,-1 21 1,0-26-571,0 1 0,0-1 0,1 0 1,0 1-1,1-1 0,4 14 1,-5-22-39,0-1 0,0 0 0,0 0 0,0 1 0,0-1 0,1 0 0,-1 0 0,1 0 0,-1 0 1,1 0-1,0 0 0,0-1 0,0 1 0,0-1 0,0 1 0,0-1 0,0 0 0,0 1 1,0-1-1,1 0 0,-1-1 0,0 1 0,1 0 0,-1-1 0,1 1 0,2-1 0,0 0-21,0 0-1,0 0 1,0-1 0,-1 0-1,1 0 1,0 0-1,-1 0 1,1-1-1,-1 0 1,1 0-1,-1 0 1,7-5-1,1-1-159,13-11-1,-23 17 147,-1 1 1,1-1-1,0 1 1,0 0-1,0 0 1,0-1-1,0 1 0,0 1 1,4-2-1,-6 2 29,1-1 1,0 1-1,0 0 0,-1 0 0,1 0 1,0 0-1,0 0 0,0 0 0,-1 0 1,1 1-1,0-1 0,0 0 0,-1 0 0,1 1 1,0-1-1,-1 0 0,1 1 0,0-1 1,-1 1-1,1-1 0,0 1 0,-1-1 1,1 1-1,-1-1 0,1 1 0,-1-1 1,1 1-1,-1 0 0,1 1 0,12 25-10,-10-21 56,0 0-1,0 0 1,0 0 0,1 0-1,-1-1 1,1 1-1,6 5 1,-3-5 127,0 0 1,15 10 0,-20-14-129,0-1 1,0 0 0,1 0-1,-1 1 1,0-2 0,1 1 0,-1 0-1,1 0 1,-1-1 0,1 0 0,0 1-1,-1-1 1,1 0 0,-1 0-1,5-1 1,-4 0-14,0 0 0,0 0 1,0 0-1,0-1 0,0 1 0,0-1 0,0 0 0,0 0 0,0 0 1,-1-1-1,4-2 0,-3 1-5,6-5-6,-1-1-1,0-1 1,-1 0-1,0 0 1,-1 0-1,0 0 1,5-17-1,-5 14-9,25-60-6,-26 60-116,-1 1 0,-1-1 1,3-21-1,-6 33-74,1 1 0,-1-1 1,0 1-1,0-1 0,0 1 1,-1 0-1,1-1 0,0 1 1,0-1-1,-1 1 0,1 0 1,-1-1-1,1 1 0,-1 0 1,0-1-1,-1-1 0,-1 1-1062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10322,'0'-6'5999,"0"9"-286,2 9-4663,22 86 415,-18-74-1223,8 24 181,2 0 0,25 52 0,-31-79-372,2 0 1,0-1-1,1-1 1,1 0-1,1 0 1,25 24-1,-24-28-3,1-1-1,0 0 1,20 12 0,-32-23-30,0 0 1,1 0 0,-1-1 0,0 1-1,1-1 1,0 0 0,-1-1 0,1 0 0,0 1-1,0-2 1,0 1 0,0-1 0,0 0-1,0 0 1,0-1 0,11-1 0,-11-1-5,1 0 0,0 0-1,-1 0 1,0-1 0,0 1 0,0-2 0,0 1 0,-1-1 0,1 1 0,-1-2 0,0 1 0,-1 0-1,8-12 1,-5 5-10,0 0-1,0 0 1,-2-1-1,1 0 1,-2 0-1,6-21 0,-3-8-408,2-57 0,-8 80-96,-1 0 1,-1-20-1,0 33 135,0 0 0,0-1 0,-1 1 0,1 0 0,-2 0 0,1 0 0,0 0 0,-1 1 0,-7-11 1,9 14 123,-1 0 1,1 0 0,-1 0 0,0 0 0,0 0 0,0 0 0,0 0 0,0 0-1,-4-1 1,3 2 77,0 0 0,0 0 0,0 0 0,-1 1-1,1-1 1,0 1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56 10050,'-14'0'4545,"11"1"-1704,3 2-593,0-3-279,0 0-273,0-1-600,0-1-264,5 1-303,13-4-169,44-15-192,-33 13-56,10-2-80,2 2-16,-4 6-128,2-6-528,-10 12-5050,-4 11 4090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6441,'33'-22'3265,"-23"12"-154,-5 7 2734,0 11-2825,-4-5-3217,8 15 886,0 0 1,7 26-1,-11-27-263,-2-1 1,4 27-1,-5-25-205,5 22 1,-4-31-188,-2-6-22,0 0-1,0 1 0,0-1 0,0 0 1,-1 0-1,1 0 0,-1 1 1,0-1-1,0 0 0,-1 6 0,1-9-68,0 0 0,-1 1-1,1-1 1,0 0 0,-1 0-1,1 0 1,0 0 0,-1 0-1,1 0 1,-1 0 0,1 0-1,0 0 1,-1 0 0,1 0-1,0 0 1,-1 0 0,1 0-1,-1 0 1,1 0 0,0 0-1,-1 0 1,1-1-1,0 1 1,-1 0 0,1 0-1,0 0 1,0-1 0,-1 1-1,1 0 1,0 0 0,-1-1-1,-7-9-1177,0-5 333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1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13739,'2'3'5409,"1"1"-3392,4 0-433,-7-4-224,0 0-400,0 0-640,0 0 49,8 2-882,4 1 945,0 0-416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11 8994,'85'-9'4238,"-65"8"-2100,-20 1-2082,0 0 1,0 0-1,0 0 1,0 0-1,1 0 1,-1 0 0,0 0-1,0 0 1,0 0-1,0 0 1,0 0-1,1 0 1,-1 0-1,0 0 1,0 0-1,0 0 1,0 0 0,1 0-1,-1 0 1,0 0-1,0 0 1,0 1-1,0-1 1,0 0-1,0 0 1,1 0 0,-1 0-1,0 0 1,0 0-1,0 0 1,0 1-1,0-1 1,0 0-1,0 0 1,0 0-1,-1 1 215,0 0 0,0 0 0,0 0 0,0 0-1,0-1 1,0 1 0,0 0 0,-3 0-1,3-1-225,-61 26 1943,44-20-1791,0 1 0,1 1 0,0 0 0,1 2 0,-19 12 0,32-19-147,1-1 1,-1 0-1,1 0 1,0 1-1,0 0 1,0-1-1,0 1 0,0 0 1,0 0-1,1 0 1,-1 0-1,1 0 1,0 0-1,0 1 1,0-1-1,0 6 0,1-7-18,0 1 0,0-1 0,0 0 0,1 1 0,-1-1 0,1 0-1,-1 1 1,1-1 0,0 0 0,0 0 0,0 0 0,0 0-1,0 0 1,0 0 0,1 0 0,-1 0 0,1 0 0,-1-1 0,1 1-1,0 0 1,0-1 0,0 1 0,0-1 0,2 1 0,6 4 25,0-2 1,0 1-1,0-2 1,1 1-1,15 2 1,-5-2-433,38 1 1,-49-6-592,-7 0-120,-4 0-959,-9 2 519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10378,'6'4'4937,"5"1"-2152,5-1-689,1 3-215,4-1-737,1 4-368,0-2-496,-2 1-56,2-1-560,-2-1-664,4-1 664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2:3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10850,'2'2'4873,"0"0"-2496,-2-1-569,-2-1 41,1 0-737,-1 3-336,-2 27-416,-51 38-88,27-25-128,1 2-32,5 0-48,-3-1-24,11-7-24,-3-3 48,8-13-640,3-7-632,-3-10-1529,6-5 1561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1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31 13467,'-1'2'905,"0"0"1,0 1-1,1-1 1,-1 1-1,1-1 0,-1 0 1,1 4-1,0 4 421,2 18 0,0-8-423,-1-9-715,0 0 1,-1 0-1,-1 0 0,0 0 0,-1 0 1,-4 18-1,6-28-182,-1-1 1,1 1 0,0 0-1,0-1 1,0 1 0,0-1 0,-1 1-1,1-1 1,0 1 0,0-1-1,-1 1 1,1-1 0,0 1-1,-1-1 1,1 0 0,0 1-1,-1-1 1,1 1 0,-1-1-1,0 1 1,1-2-2,-1 1 0,1 0-1,0 0 1,-1-1 0,1 1 0,0 0 0,0-1 0,-1 1-1,1-1 1,0 1 0,0 0 0,0-1 0,-1 1 0,1-1-1,0 1 1,0 0 0,0-1 0,0 1 0,0-1 0,-2-30 19,3 21-44,1-1 0,0 1-1,0 0 1,1 0 0,0 0-1,1 0 1,0 0 0,0 0-1,1 1 1,1 0 0,-1 0-1,1 1 1,1-1 0,0 1-1,0 1 1,10-10 0,-15 16 22,-1 0 0,0 0 1,1 0-1,-1 0 0,1 0 1,-1 1-1,1-1 0,-1 0 0,1 1 1,0-1-1,-1 1 0,1-1 1,0 1-1,-1 0 0,1 0 0,0 0 1,0 0-1,-1 0 0,1 0 1,0 0-1,0 0 0,-1 1 1,1-1-1,0 1 0,-1-1 0,1 1 1,-1 0-1,1 0 0,-1-1 1,3 3-1,-1 0 33,0 0-1,0-1 1,-1 1-1,1 0 1,-1 0 0,0 1-1,0-1 1,0 0 0,0 1-1,-1-1 1,0 1 0,2 5-1,0 6 164,-1 0-1,0 1 0,-2-1 1,-1 28-1,1-42-191,0-1 0,0 0 0,0 1 0,0-1 0,0 1 0,0-1 0,-1 1 0,1-1-1,0 0 1,0 1 0,0-1 0,0 1 0,-1-1 0,1 0 0,0 1 0,0-1 0,-1 0 0,1 1 0,0-1 0,-1 0 0,0 1 0,-1-3-36,2-6-263,2-2 223,0 0 0,0 0 0,1 0 0,1 1 0,7-16 0,-8 20 41,0-2-5,0 1 0,1 0 0,0-1 0,0 2 0,0-1 0,1 0 1,9-8-1,-11 11 36,0 1 0,0 0 0,0 0 1,0 0-1,1 0 0,-1 1 1,0-1-1,1 1 0,-1 0 0,1 0 1,0 0-1,-1 0 0,1 1 0,0 0 1,4-1-1,-6 2 33,0-1 0,0 1-1,1-1 1,-1 1 0,0 0 0,0 0 0,0 0-1,0 0 1,0 0 0,0 0 0,0 1 0,0-1 0,0 1-1,-1-1 1,1 1 0,0 0 0,-1 0 0,0-1-1,1 1 1,-1 0 0,0 0 0,1 3 0,3 5 158,0 1 1,-1 0-1,3 11 1,-5-13-107,34 107 862,-35-113-948,0 1 1,-1-1-1,1 1 0,-1-1 0,0 1 1,0 4-1,0-8-36,0 1 0,0-1 0,0 1 0,0-1 0,0 1 0,0-1 0,0 1 0,0-1 0,0 0 0,-1 1 0,1-1 0,0 1 0,0-1 0,-1 1 0,1-1 0,0 0 0,0 1 0,-1-1 0,1 1 0,0-1 0,-1 0 0,1 1 1,-1-1-1,1 0 0,0 0 0,-1 1 0,1-1 0,-1 0 0,1 0 0,-1 0 0,1 0 0,-1 1 0,1-1 0,-1 0 0,1 0 0,-1 0 0,1 0 0,-1 0 0,1 0 0,-1 0 0,1 0 0,-1-1 0,1 1 0,-1 0 0,1 0 0,0 0 0,-1 0 0,1-1 0,-1 1 0,1 0 0,-1-1 0,-15-8-1466,-2-7 619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 8002,'30'-8'3104,"-23"5"769,-17 7 1231,-19 15-4397,11-5-523,-68 47 532,72-53-602,7-4-41,0 0 0,-1 1 0,2 0-1,-1 0 1,0 0 0,1 1 0,0 0 0,-6 7-1,12-12-47,-1 0-1,1 0 0,0-1 0,-1 1 0,1 0 1,0 0-1,0 0 0,-1 0 0,1 0 1,0 0-1,0 0 0,0 0 0,0-1 0,0 1 1,0 0-1,0 0 0,0 0 0,1 0 0,-1 0 1,0 0-1,1 0 0,-1-1 0,0 1 0,1 0 1,-1 0-1,1 0 0,-1-1 0,1 1 0,-1 0 1,1 0-1,0-1 0,-1 1 0,1-1 0,0 1 1,1 0-1,4 3 139,-1 0 0,1-1 1,12 6-1,-13-7-61,22 9 518,41 11 0,13 5 116,-65-22-624,-14-5-152,0 0 0,0 1 0,0-1 1,0 1-1,0-1 0,-1 1 0,1 0 0,0 0 0,0 0 1,-1 0-1,1 0 0,-1 0 0,3 2 0,-3 3 990,-6 6-590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293 386 8906,'6'-4'4633,"1"9"-456,4 1-1601,13 4-695,3 1-177,13 0-680,3-3-296,0-4-327,-4-2-121,-12-3-104,-7 0-144,-12-2-841,-5-2-263,-5-1 528</inkml:trace>
  <inkml:trace contextRef="#ctx0" brushRef="#br0" timeOffset="1">44 0 10058,'-9'18'6659,"3"10"-4089,3-13-1467,-17 112 2968,15-71-3371,4 81 1,2-132-784,-1 4 143,3 19 1,-2-26-260,-1 0 1,1 0 0,-1 0 0,1 1 0,0-1 0,0 0 0,0 0 0,0 0 0,0 0 0,1-1 0,-1 1-1,0 0 1,4 2 0,-5-4 118,0 0-1,0 0 0,0 0 1,1 0-1,-1 1 0,0-1 1,0 0-1,1 0 0,-1 0 1,0 0-1,1 0 0,-1 0 1,0 0-1,0 0 0,1 0 1,-1-1-1,0 1 0,0 0 1,1 0-1,-1 0 0,0 0 1,0 0-1,0 0 0,1 0 1,-1-1-1,0 1 0,0 0 1,0 0-1,1 0 0,-1-1 1,3-1-307,9-4-272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8 589 6281,'6'12'8409,"-8"-16"-4977,1 3-3164,1 0 1,-1 1-1,1-1 0,0 0 1,-1 1-1,1-1 1,-1 0-1,1 0 0,0 0 1,0 1-1,-1-1 1,1 0-1,0-1 0,-4-92 698,3 46-751,0 5-133,1-106-4,2 115-89,2 1 1,1 0 0,1 0 0,16-48 0,-21 79 9,0 0-3,-1 0 0,1 0 1,0 0-1,0-1 1,0 1-1,0 0 0,0 0 1,0 0-1,1 0 1,-1 1-1,1-1 0,-1 0 1,1 1-1,0-1 0,-1 1 1,4-3-1,-4 4 6,0 0-1,0 0 0,0-1 0,0 1 0,0 0 1,0 0-1,0 0 0,0 1 0,0-1 1,0 0-1,0 0 0,0 0 0,0 1 1,0-1-1,0 1 0,0-1 0,0 0 0,0 1 1,0 0-1,-1-1 0,1 1 0,0-1 1,0 1-1,-1 0 0,1 0 0,0-1 1,0 3-1,3 2 21,0 0 1,-1 1-1,4 6 0,5 13 96,-2 0 1,11 41-1,8 58 295,-14-57-198,52 174 195,-63-230-405,-1-3-195,0 0 1,0 1-1,-1-1 1,0 1-1,1 16 0,-3-24 90,0 0 0,-1 0 0,1 0 0,0 0 0,0 0 0,0-1-1,-1 1 1,1 0 0,0 0 0,-1 0 0,1 0 0,-1-1 0,1 1 0,-1 0-1,1 0 1,-1-1 0,0 1 0,1 0 0,-1-1 0,0 1 0,0 0-1,1-1 1,-3 1 0,-6 2-559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11146,'0'16'4569,"0"-10"-2416,3 0-265,9 3-207,0 0-217,10 1-664,5-6-240,2-2-320,4 1-104,-1-3-416,2-1-576,-5 1 560</inkml:trace>
  <inkml:trace contextRef="#ctx0" brushRef="#br0" timeOffset="1">472 119 8546,'19'8'4353,"-14"0"-496,1-4-1553,0 10-175,1-3-345,2 11-784,-1 3-312,-2-5-400,-1 1-136,-5-10-128,0-2-368,0-6-1264,-3-4 744,-9-14 168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9474,'6'5'5241,"0"-2"-416,2 2-3288,0 1 39,5 0-824,-1 2-296,3-2-512,-1-2-640,1-2 464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29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0 11787,'9'1'5257,"-13"9"-2753,-8 4-183,-9 13-505,-4 8-568,-6 2-568,1 3-223,2 1-329,1-5-64,7-4-16,4-3-112,4-10-737,1-7-543,3-14-1376,-1-6 1575</inkml:trace>
  <inkml:trace contextRef="#ctx0" brushRef="#br0" timeOffset="1">10 21 8002,'-9'-4'4257,"13"2"-473,5 3-1127,4 8-272,7 11-249,3 8-584,2 4-351,-2-1-529,-2-3-200,2-3-248,-5-4-72,-2-3-128,-1-2-224,-4 0-1016,-1-4-225,2 3 745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0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19 12691,'-25'0'5793,"3"-3"-2944,7 2-817,4-3-112,10 4-839,4 0-281,11 0-448,8 0-160,5 0-96,7-3-32,-1 1-80,4 0-496,0 1-608,1-2 704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0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9706,'0'-1'361,"0"0"-1,0 1 1,0-1 0,0 1 0,0-1-1,0 0 1,1 1 0,-1-1-1,0 1 1,0-1 0,1 1 0,-1-1-1,0 1 1,1-1 0,-1 1-1,0-1 1,1 1 0,-1-1 0,1 1-1,-1 0 1,2-1 0,-1 1-176,-1 1 1,1-1-1,0 1 0,-1-1 1,1 1-1,-1 0 1,1-1-1,0 1 0,-1 0 1,1 0-1,-1-1 1,0 1-1,1 0 0,-1 0 1,0 0-1,1 0 1,-1 0-1,0 0 1,7 21 1040,-1-1 1,6 45-1,-3 47-153,-2-31-543,-2-35-405,2 0 1,14 46-1,-21-90-120,-1-3-17,-4-8-46,-8-18-105,7 15 108,1-1 0,0 1 0,1-1 0,0-1 0,1 1 0,1 0 0,0-1 0,-1-14 0,3 26 52,0-1-1,0 1 1,1-1-1,-1 0 0,0 1 1,0-1-1,1 0 1,-1 1-1,1-1 1,0 1-1,-1-1 1,1 1-1,0-1 1,0 1-1,0 0 0,0-1 1,0 1-1,0 0 1,0 0-1,0 0 1,0 0-1,1 0 1,-1 0-1,1 0 0,-1 0 1,0 0-1,1 1 1,2-2-1,3 0-8,1 0-1,-1 1 1,0 0 0,1 0-1,8 1 1,-13 0 9,10 0 34,0 0-1,-1 1 0,1 0 1,0 1-1,-1 1 1,1 0-1,-1 0 0,21 10 1,-24-9 60,-1 0-1,0 1 1,0 1 0,0-1 0,-1 1 0,0 0-1,0 1 1,-1-1 0,1 2 0,-1-1-1,-1 0 1,9 15 0,-13-19-55,1 1-1,-1 0 1,0 0 0,0 0 0,0 0 0,0 0 0,-1 0-1,1 0 1,-1 0 0,0 0 0,0 0 0,-1 0 0,1 0-1,-1 0 1,0 0 0,0 0 0,-3 6 0,2-5-5,0 0 1,0 0 0,-1-1 0,0 1 0,0-1 0,0 1 0,0-1-1,-1 0 1,0 0 0,1 0 0,-2-1 0,-6 6 0,4-5-1,0-1-1,1 0 1,-1 0 0,-9 2 0,12-4-106,1 0 1,-1 0-1,0 0 0,0-1 0,0 0 0,0 0 1,0 0-1,0 0 0,-6-1 0,10 1 1,0 0-1,0 0 0,-1 0 1,1 0-1,0 0 0,0 0 0,0-1 1,0 1-1,-1 0 0,1 0 1,0 0-1,0 0 0,0 0 1,0 0-1,-1 0 0,1 0 1,0 0-1,0 0 0,0-1 1,0 1-1,0 0 0,-1 0 1,1 0-1,0 0 0,0 0 1,0-1-1,0 1 0,0 0 1,0 0-1,0 0 0,0 0 0,0-1 1,0 1-1,0 0 0,0 0 1,6-3-808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30T14:37:3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64 284 9218,'4'17'5545,"-1"7"-136,0 5-2984,1 6-65,0-2-1007,0-2-465,0-10-560,-2-6-96,-2-7-664,0-7-624,-2-10-1113,-2-6 1193</inkml:trace>
  <inkml:trace contextRef="#ctx0" brushRef="#br0" timeOffset="1">2 5 10890,'-1'-4'5033,"1"4"-1704,2 1-688,-2-1-521,0 0-448,0 0-927,2 0-177,19 7-936,37 7 1840,-26-14-1176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2020-07-30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2020-07-30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2020-07-30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2020-07-30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2020-07-30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2020-07-30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2020-07-30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2020-07-30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6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7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2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9.png"/><Relationship Id="rId299" Type="http://schemas.openxmlformats.org/officeDocument/2006/relationships/image" Target="../media/image300.png"/><Relationship Id="rId21" Type="http://schemas.openxmlformats.org/officeDocument/2006/relationships/image" Target="../media/image161.png"/><Relationship Id="rId63" Type="http://schemas.openxmlformats.org/officeDocument/2006/relationships/image" Target="../media/image182.png"/><Relationship Id="rId159" Type="http://schemas.openxmlformats.org/officeDocument/2006/relationships/image" Target="../media/image230.png"/><Relationship Id="rId324" Type="http://schemas.openxmlformats.org/officeDocument/2006/relationships/customXml" Target="../ink/ink308.xml"/><Relationship Id="rId170" Type="http://schemas.openxmlformats.org/officeDocument/2006/relationships/customXml" Target="../ink/ink231.xml"/><Relationship Id="rId226" Type="http://schemas.openxmlformats.org/officeDocument/2006/relationships/customXml" Target="../ink/ink259.xml"/><Relationship Id="rId268" Type="http://schemas.openxmlformats.org/officeDocument/2006/relationships/customXml" Target="../ink/ink280.xml"/><Relationship Id="rId32" Type="http://schemas.openxmlformats.org/officeDocument/2006/relationships/customXml" Target="../ink/ink162.xml"/><Relationship Id="rId74" Type="http://schemas.openxmlformats.org/officeDocument/2006/relationships/customXml" Target="../ink/ink183.xml"/><Relationship Id="rId128" Type="http://schemas.openxmlformats.org/officeDocument/2006/relationships/customXml" Target="../ink/ink210.xml"/><Relationship Id="rId335" Type="http://schemas.openxmlformats.org/officeDocument/2006/relationships/image" Target="../media/image318.png"/><Relationship Id="rId5" Type="http://schemas.openxmlformats.org/officeDocument/2006/relationships/image" Target="../media/image153.png"/><Relationship Id="rId181" Type="http://schemas.openxmlformats.org/officeDocument/2006/relationships/image" Target="../media/image241.png"/><Relationship Id="rId237" Type="http://schemas.openxmlformats.org/officeDocument/2006/relationships/image" Target="../media/image269.png"/><Relationship Id="rId279" Type="http://schemas.openxmlformats.org/officeDocument/2006/relationships/image" Target="../media/image290.png"/><Relationship Id="rId43" Type="http://schemas.openxmlformats.org/officeDocument/2006/relationships/image" Target="../media/image172.png"/><Relationship Id="rId139" Type="http://schemas.openxmlformats.org/officeDocument/2006/relationships/image" Target="../media/image220.png"/><Relationship Id="rId290" Type="http://schemas.openxmlformats.org/officeDocument/2006/relationships/customXml" Target="../ink/ink291.xml"/><Relationship Id="rId304" Type="http://schemas.openxmlformats.org/officeDocument/2006/relationships/customXml" Target="../ink/ink298.xml"/><Relationship Id="rId85" Type="http://schemas.openxmlformats.org/officeDocument/2006/relationships/image" Target="../media/image193.png"/><Relationship Id="rId150" Type="http://schemas.openxmlformats.org/officeDocument/2006/relationships/customXml" Target="../ink/ink221.xml"/><Relationship Id="rId192" Type="http://schemas.openxmlformats.org/officeDocument/2006/relationships/customXml" Target="../ink/ink242.xml"/><Relationship Id="rId206" Type="http://schemas.openxmlformats.org/officeDocument/2006/relationships/customXml" Target="../ink/ink249.xml"/><Relationship Id="rId248" Type="http://schemas.openxmlformats.org/officeDocument/2006/relationships/customXml" Target="../ink/ink270.xml"/><Relationship Id="rId12" Type="http://schemas.openxmlformats.org/officeDocument/2006/relationships/customXml" Target="../ink/ink152.xml"/><Relationship Id="rId108" Type="http://schemas.openxmlformats.org/officeDocument/2006/relationships/customXml" Target="../ink/ink200.xml"/><Relationship Id="rId315" Type="http://schemas.openxmlformats.org/officeDocument/2006/relationships/image" Target="../media/image308.png"/><Relationship Id="rId54" Type="http://schemas.openxmlformats.org/officeDocument/2006/relationships/customXml" Target="../ink/ink173.xml"/><Relationship Id="rId96" Type="http://schemas.openxmlformats.org/officeDocument/2006/relationships/customXml" Target="../ink/ink194.xml"/><Relationship Id="rId161" Type="http://schemas.openxmlformats.org/officeDocument/2006/relationships/image" Target="../media/image231.png"/><Relationship Id="rId217" Type="http://schemas.openxmlformats.org/officeDocument/2006/relationships/image" Target="../media/image259.png"/><Relationship Id="rId259" Type="http://schemas.openxmlformats.org/officeDocument/2006/relationships/image" Target="../media/image280.png"/><Relationship Id="rId23" Type="http://schemas.openxmlformats.org/officeDocument/2006/relationships/image" Target="../media/image162.png"/><Relationship Id="rId119" Type="http://schemas.openxmlformats.org/officeDocument/2006/relationships/image" Target="../media/image210.png"/><Relationship Id="rId270" Type="http://schemas.openxmlformats.org/officeDocument/2006/relationships/customXml" Target="../ink/ink281.xml"/><Relationship Id="rId326" Type="http://schemas.openxmlformats.org/officeDocument/2006/relationships/customXml" Target="../ink/ink309.xml"/><Relationship Id="rId65" Type="http://schemas.openxmlformats.org/officeDocument/2006/relationships/image" Target="../media/image183.png"/><Relationship Id="rId130" Type="http://schemas.openxmlformats.org/officeDocument/2006/relationships/customXml" Target="../ink/ink211.xml"/><Relationship Id="rId172" Type="http://schemas.openxmlformats.org/officeDocument/2006/relationships/customXml" Target="../ink/ink232.xml"/><Relationship Id="rId228" Type="http://schemas.openxmlformats.org/officeDocument/2006/relationships/customXml" Target="../ink/ink260.xml"/><Relationship Id="rId281" Type="http://schemas.openxmlformats.org/officeDocument/2006/relationships/image" Target="../media/image291.png"/><Relationship Id="rId337" Type="http://schemas.openxmlformats.org/officeDocument/2006/relationships/image" Target="../media/image319.png"/><Relationship Id="rId34" Type="http://schemas.openxmlformats.org/officeDocument/2006/relationships/customXml" Target="../ink/ink163.xml"/><Relationship Id="rId76" Type="http://schemas.openxmlformats.org/officeDocument/2006/relationships/customXml" Target="../ink/ink184.xml"/><Relationship Id="rId141" Type="http://schemas.openxmlformats.org/officeDocument/2006/relationships/image" Target="../media/image221.png"/><Relationship Id="rId7" Type="http://schemas.openxmlformats.org/officeDocument/2006/relationships/image" Target="../media/image154.png"/><Relationship Id="rId183" Type="http://schemas.openxmlformats.org/officeDocument/2006/relationships/image" Target="../media/image242.png"/><Relationship Id="rId239" Type="http://schemas.openxmlformats.org/officeDocument/2006/relationships/image" Target="../media/image270.png"/><Relationship Id="rId250" Type="http://schemas.openxmlformats.org/officeDocument/2006/relationships/customXml" Target="../ink/ink271.xml"/><Relationship Id="rId292" Type="http://schemas.openxmlformats.org/officeDocument/2006/relationships/customXml" Target="../ink/ink292.xml"/><Relationship Id="rId306" Type="http://schemas.openxmlformats.org/officeDocument/2006/relationships/customXml" Target="../ink/ink299.xml"/><Relationship Id="rId45" Type="http://schemas.openxmlformats.org/officeDocument/2006/relationships/image" Target="../media/image173.png"/><Relationship Id="rId87" Type="http://schemas.openxmlformats.org/officeDocument/2006/relationships/image" Target="../media/image194.png"/><Relationship Id="rId110" Type="http://schemas.openxmlformats.org/officeDocument/2006/relationships/customXml" Target="../ink/ink201.xml"/><Relationship Id="rId152" Type="http://schemas.openxmlformats.org/officeDocument/2006/relationships/customXml" Target="../ink/ink222.xml"/><Relationship Id="rId194" Type="http://schemas.openxmlformats.org/officeDocument/2006/relationships/customXml" Target="../ink/ink243.xml"/><Relationship Id="rId208" Type="http://schemas.openxmlformats.org/officeDocument/2006/relationships/customXml" Target="../ink/ink250.xml"/><Relationship Id="rId240" Type="http://schemas.openxmlformats.org/officeDocument/2006/relationships/customXml" Target="../ink/ink266.xml"/><Relationship Id="rId261" Type="http://schemas.openxmlformats.org/officeDocument/2006/relationships/image" Target="../media/image281.png"/><Relationship Id="rId14" Type="http://schemas.openxmlformats.org/officeDocument/2006/relationships/customXml" Target="../ink/ink153.xml"/><Relationship Id="rId35" Type="http://schemas.openxmlformats.org/officeDocument/2006/relationships/image" Target="../media/image168.png"/><Relationship Id="rId56" Type="http://schemas.openxmlformats.org/officeDocument/2006/relationships/customXml" Target="../ink/ink174.xml"/><Relationship Id="rId77" Type="http://schemas.openxmlformats.org/officeDocument/2006/relationships/image" Target="../media/image189.png"/><Relationship Id="rId100" Type="http://schemas.openxmlformats.org/officeDocument/2006/relationships/customXml" Target="../ink/ink196.xml"/><Relationship Id="rId282" Type="http://schemas.openxmlformats.org/officeDocument/2006/relationships/customXml" Target="../ink/ink287.xml"/><Relationship Id="rId317" Type="http://schemas.openxmlformats.org/officeDocument/2006/relationships/image" Target="../media/image309.png"/><Relationship Id="rId338" Type="http://schemas.openxmlformats.org/officeDocument/2006/relationships/customXml" Target="../ink/ink315.xml"/><Relationship Id="rId8" Type="http://schemas.openxmlformats.org/officeDocument/2006/relationships/customXml" Target="../ink/ink150.xml"/><Relationship Id="rId98" Type="http://schemas.openxmlformats.org/officeDocument/2006/relationships/customXml" Target="../ink/ink195.xml"/><Relationship Id="rId121" Type="http://schemas.openxmlformats.org/officeDocument/2006/relationships/image" Target="../media/image211.png"/><Relationship Id="rId142" Type="http://schemas.openxmlformats.org/officeDocument/2006/relationships/customXml" Target="../ink/ink217.xml"/><Relationship Id="rId163" Type="http://schemas.openxmlformats.org/officeDocument/2006/relationships/image" Target="../media/image232.png"/><Relationship Id="rId184" Type="http://schemas.openxmlformats.org/officeDocument/2006/relationships/customXml" Target="../ink/ink238.xml"/><Relationship Id="rId219" Type="http://schemas.openxmlformats.org/officeDocument/2006/relationships/image" Target="../media/image260.png"/><Relationship Id="rId230" Type="http://schemas.openxmlformats.org/officeDocument/2006/relationships/customXml" Target="../ink/ink261.xml"/><Relationship Id="rId251" Type="http://schemas.openxmlformats.org/officeDocument/2006/relationships/image" Target="../media/image276.png"/><Relationship Id="rId25" Type="http://schemas.openxmlformats.org/officeDocument/2006/relationships/image" Target="../media/image163.png"/><Relationship Id="rId46" Type="http://schemas.openxmlformats.org/officeDocument/2006/relationships/customXml" Target="../ink/ink169.xml"/><Relationship Id="rId67" Type="http://schemas.openxmlformats.org/officeDocument/2006/relationships/image" Target="../media/image184.png"/><Relationship Id="rId272" Type="http://schemas.openxmlformats.org/officeDocument/2006/relationships/customXml" Target="../ink/ink282.xml"/><Relationship Id="rId293" Type="http://schemas.openxmlformats.org/officeDocument/2006/relationships/image" Target="../media/image297.png"/><Relationship Id="rId307" Type="http://schemas.openxmlformats.org/officeDocument/2006/relationships/image" Target="../media/image304.png"/><Relationship Id="rId328" Type="http://schemas.openxmlformats.org/officeDocument/2006/relationships/customXml" Target="../ink/ink310.xml"/><Relationship Id="rId88" Type="http://schemas.openxmlformats.org/officeDocument/2006/relationships/customXml" Target="../ink/ink190.xml"/><Relationship Id="rId111" Type="http://schemas.openxmlformats.org/officeDocument/2006/relationships/image" Target="../media/image206.png"/><Relationship Id="rId132" Type="http://schemas.openxmlformats.org/officeDocument/2006/relationships/customXml" Target="../ink/ink212.xml"/><Relationship Id="rId153" Type="http://schemas.openxmlformats.org/officeDocument/2006/relationships/image" Target="../media/image227.png"/><Relationship Id="rId174" Type="http://schemas.openxmlformats.org/officeDocument/2006/relationships/customXml" Target="../ink/ink233.xml"/><Relationship Id="rId195" Type="http://schemas.openxmlformats.org/officeDocument/2006/relationships/image" Target="../media/image248.png"/><Relationship Id="rId209" Type="http://schemas.openxmlformats.org/officeDocument/2006/relationships/image" Target="../media/image255.png"/><Relationship Id="rId220" Type="http://schemas.openxmlformats.org/officeDocument/2006/relationships/customXml" Target="../ink/ink256.xml"/><Relationship Id="rId241" Type="http://schemas.openxmlformats.org/officeDocument/2006/relationships/image" Target="../media/image271.png"/><Relationship Id="rId15" Type="http://schemas.openxmlformats.org/officeDocument/2006/relationships/image" Target="../media/image158.png"/><Relationship Id="rId36" Type="http://schemas.openxmlformats.org/officeDocument/2006/relationships/customXml" Target="../ink/ink164.xml"/><Relationship Id="rId57" Type="http://schemas.openxmlformats.org/officeDocument/2006/relationships/image" Target="../media/image179.png"/><Relationship Id="rId262" Type="http://schemas.openxmlformats.org/officeDocument/2006/relationships/customXml" Target="../ink/ink277.xml"/><Relationship Id="rId283" Type="http://schemas.openxmlformats.org/officeDocument/2006/relationships/image" Target="../media/image292.png"/><Relationship Id="rId318" Type="http://schemas.openxmlformats.org/officeDocument/2006/relationships/customXml" Target="../ink/ink305.xml"/><Relationship Id="rId339" Type="http://schemas.openxmlformats.org/officeDocument/2006/relationships/image" Target="../media/image320.png"/><Relationship Id="rId78" Type="http://schemas.openxmlformats.org/officeDocument/2006/relationships/customXml" Target="../ink/ink185.xml"/><Relationship Id="rId99" Type="http://schemas.openxmlformats.org/officeDocument/2006/relationships/image" Target="../media/image200.png"/><Relationship Id="rId101" Type="http://schemas.openxmlformats.org/officeDocument/2006/relationships/image" Target="../media/image201.png"/><Relationship Id="rId122" Type="http://schemas.openxmlformats.org/officeDocument/2006/relationships/customXml" Target="../ink/ink207.xml"/><Relationship Id="rId143" Type="http://schemas.openxmlformats.org/officeDocument/2006/relationships/image" Target="../media/image222.png"/><Relationship Id="rId164" Type="http://schemas.openxmlformats.org/officeDocument/2006/relationships/customXml" Target="../ink/ink228.xml"/><Relationship Id="rId185" Type="http://schemas.openxmlformats.org/officeDocument/2006/relationships/image" Target="../media/image243.png"/><Relationship Id="rId9" Type="http://schemas.openxmlformats.org/officeDocument/2006/relationships/image" Target="../media/image155.png"/><Relationship Id="rId210" Type="http://schemas.openxmlformats.org/officeDocument/2006/relationships/customXml" Target="../ink/ink251.xml"/><Relationship Id="rId26" Type="http://schemas.openxmlformats.org/officeDocument/2006/relationships/customXml" Target="../ink/ink159.xml"/><Relationship Id="rId231" Type="http://schemas.openxmlformats.org/officeDocument/2006/relationships/image" Target="../media/image266.png"/><Relationship Id="rId252" Type="http://schemas.openxmlformats.org/officeDocument/2006/relationships/customXml" Target="../ink/ink272.xml"/><Relationship Id="rId273" Type="http://schemas.openxmlformats.org/officeDocument/2006/relationships/image" Target="../media/image287.png"/><Relationship Id="rId294" Type="http://schemas.openxmlformats.org/officeDocument/2006/relationships/customXml" Target="../ink/ink293.xml"/><Relationship Id="rId308" Type="http://schemas.openxmlformats.org/officeDocument/2006/relationships/customXml" Target="../ink/ink300.xml"/><Relationship Id="rId329" Type="http://schemas.openxmlformats.org/officeDocument/2006/relationships/image" Target="../media/image315.png"/><Relationship Id="rId47" Type="http://schemas.openxmlformats.org/officeDocument/2006/relationships/image" Target="../media/image174.png"/><Relationship Id="rId68" Type="http://schemas.openxmlformats.org/officeDocument/2006/relationships/customXml" Target="../ink/ink180.xml"/><Relationship Id="rId89" Type="http://schemas.openxmlformats.org/officeDocument/2006/relationships/image" Target="../media/image195.png"/><Relationship Id="rId112" Type="http://schemas.openxmlformats.org/officeDocument/2006/relationships/customXml" Target="../ink/ink202.xml"/><Relationship Id="rId133" Type="http://schemas.openxmlformats.org/officeDocument/2006/relationships/image" Target="../media/image217.png"/><Relationship Id="rId154" Type="http://schemas.openxmlformats.org/officeDocument/2006/relationships/customXml" Target="../ink/ink223.xml"/><Relationship Id="rId175" Type="http://schemas.openxmlformats.org/officeDocument/2006/relationships/image" Target="../media/image238.png"/><Relationship Id="rId340" Type="http://schemas.openxmlformats.org/officeDocument/2006/relationships/customXml" Target="../ink/ink316.xml"/><Relationship Id="rId196" Type="http://schemas.openxmlformats.org/officeDocument/2006/relationships/customXml" Target="../ink/ink244.xml"/><Relationship Id="rId200" Type="http://schemas.openxmlformats.org/officeDocument/2006/relationships/customXml" Target="../ink/ink246.xml"/><Relationship Id="rId16" Type="http://schemas.openxmlformats.org/officeDocument/2006/relationships/customXml" Target="../ink/ink154.xml"/><Relationship Id="rId221" Type="http://schemas.openxmlformats.org/officeDocument/2006/relationships/image" Target="../media/image261.png"/><Relationship Id="rId242" Type="http://schemas.openxmlformats.org/officeDocument/2006/relationships/customXml" Target="../ink/ink267.xml"/><Relationship Id="rId263" Type="http://schemas.openxmlformats.org/officeDocument/2006/relationships/image" Target="../media/image282.png"/><Relationship Id="rId284" Type="http://schemas.openxmlformats.org/officeDocument/2006/relationships/customXml" Target="../ink/ink288.xml"/><Relationship Id="rId319" Type="http://schemas.openxmlformats.org/officeDocument/2006/relationships/image" Target="../media/image310.png"/><Relationship Id="rId37" Type="http://schemas.openxmlformats.org/officeDocument/2006/relationships/image" Target="../media/image169.png"/><Relationship Id="rId58" Type="http://schemas.openxmlformats.org/officeDocument/2006/relationships/customXml" Target="../ink/ink175.xml"/><Relationship Id="rId79" Type="http://schemas.openxmlformats.org/officeDocument/2006/relationships/image" Target="../media/image190.png"/><Relationship Id="rId102" Type="http://schemas.openxmlformats.org/officeDocument/2006/relationships/customXml" Target="../ink/ink197.xml"/><Relationship Id="rId123" Type="http://schemas.openxmlformats.org/officeDocument/2006/relationships/image" Target="../media/image212.png"/><Relationship Id="rId144" Type="http://schemas.openxmlformats.org/officeDocument/2006/relationships/customXml" Target="../ink/ink218.xml"/><Relationship Id="rId330" Type="http://schemas.openxmlformats.org/officeDocument/2006/relationships/customXml" Target="../ink/ink311.xml"/><Relationship Id="rId90" Type="http://schemas.openxmlformats.org/officeDocument/2006/relationships/customXml" Target="../ink/ink191.xml"/><Relationship Id="rId165" Type="http://schemas.openxmlformats.org/officeDocument/2006/relationships/image" Target="../media/image233.png"/><Relationship Id="rId186" Type="http://schemas.openxmlformats.org/officeDocument/2006/relationships/customXml" Target="../ink/ink239.xml"/><Relationship Id="rId211" Type="http://schemas.openxmlformats.org/officeDocument/2006/relationships/image" Target="../media/image256.png"/><Relationship Id="rId232" Type="http://schemas.openxmlformats.org/officeDocument/2006/relationships/customXml" Target="../ink/ink262.xml"/><Relationship Id="rId253" Type="http://schemas.openxmlformats.org/officeDocument/2006/relationships/image" Target="../media/image277.png"/><Relationship Id="rId274" Type="http://schemas.openxmlformats.org/officeDocument/2006/relationships/customXml" Target="../ink/ink283.xml"/><Relationship Id="rId295" Type="http://schemas.openxmlformats.org/officeDocument/2006/relationships/image" Target="../media/image298.png"/><Relationship Id="rId309" Type="http://schemas.openxmlformats.org/officeDocument/2006/relationships/image" Target="../media/image305.png"/><Relationship Id="rId27" Type="http://schemas.openxmlformats.org/officeDocument/2006/relationships/image" Target="../media/image164.png"/><Relationship Id="rId48" Type="http://schemas.openxmlformats.org/officeDocument/2006/relationships/customXml" Target="../ink/ink170.xml"/><Relationship Id="rId69" Type="http://schemas.openxmlformats.org/officeDocument/2006/relationships/image" Target="../media/image185.png"/><Relationship Id="rId113" Type="http://schemas.openxmlformats.org/officeDocument/2006/relationships/image" Target="../media/image207.png"/><Relationship Id="rId134" Type="http://schemas.openxmlformats.org/officeDocument/2006/relationships/customXml" Target="../ink/ink213.xml"/><Relationship Id="rId320" Type="http://schemas.openxmlformats.org/officeDocument/2006/relationships/customXml" Target="../ink/ink306.xml"/><Relationship Id="rId80" Type="http://schemas.openxmlformats.org/officeDocument/2006/relationships/customXml" Target="../ink/ink186.xml"/><Relationship Id="rId155" Type="http://schemas.openxmlformats.org/officeDocument/2006/relationships/image" Target="../media/image228.png"/><Relationship Id="rId176" Type="http://schemas.openxmlformats.org/officeDocument/2006/relationships/customXml" Target="../ink/ink234.xml"/><Relationship Id="rId197" Type="http://schemas.openxmlformats.org/officeDocument/2006/relationships/image" Target="../media/image249.png"/><Relationship Id="rId341" Type="http://schemas.openxmlformats.org/officeDocument/2006/relationships/image" Target="../media/image321.png"/><Relationship Id="rId201" Type="http://schemas.openxmlformats.org/officeDocument/2006/relationships/image" Target="../media/image251.png"/><Relationship Id="rId222" Type="http://schemas.openxmlformats.org/officeDocument/2006/relationships/customXml" Target="../ink/ink257.xml"/><Relationship Id="rId243" Type="http://schemas.openxmlformats.org/officeDocument/2006/relationships/image" Target="../media/image272.png"/><Relationship Id="rId264" Type="http://schemas.openxmlformats.org/officeDocument/2006/relationships/customXml" Target="../ink/ink278.xml"/><Relationship Id="rId285" Type="http://schemas.openxmlformats.org/officeDocument/2006/relationships/image" Target="../media/image293.png"/><Relationship Id="rId17" Type="http://schemas.openxmlformats.org/officeDocument/2006/relationships/image" Target="../media/image159.png"/><Relationship Id="rId38" Type="http://schemas.openxmlformats.org/officeDocument/2006/relationships/customXml" Target="../ink/ink165.xml"/><Relationship Id="rId59" Type="http://schemas.openxmlformats.org/officeDocument/2006/relationships/image" Target="../media/image180.png"/><Relationship Id="rId103" Type="http://schemas.openxmlformats.org/officeDocument/2006/relationships/image" Target="../media/image202.png"/><Relationship Id="rId124" Type="http://schemas.openxmlformats.org/officeDocument/2006/relationships/customXml" Target="../ink/ink208.xml"/><Relationship Id="rId310" Type="http://schemas.openxmlformats.org/officeDocument/2006/relationships/customXml" Target="../ink/ink301.xml"/><Relationship Id="rId70" Type="http://schemas.openxmlformats.org/officeDocument/2006/relationships/customXml" Target="../ink/ink181.xml"/><Relationship Id="rId91" Type="http://schemas.openxmlformats.org/officeDocument/2006/relationships/image" Target="../media/image196.png"/><Relationship Id="rId145" Type="http://schemas.openxmlformats.org/officeDocument/2006/relationships/image" Target="../media/image223.png"/><Relationship Id="rId166" Type="http://schemas.openxmlformats.org/officeDocument/2006/relationships/customXml" Target="../ink/ink229.xml"/><Relationship Id="rId187" Type="http://schemas.openxmlformats.org/officeDocument/2006/relationships/image" Target="../media/image244.png"/><Relationship Id="rId331" Type="http://schemas.openxmlformats.org/officeDocument/2006/relationships/image" Target="../media/image316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252.xml"/><Relationship Id="rId233" Type="http://schemas.openxmlformats.org/officeDocument/2006/relationships/image" Target="../media/image267.png"/><Relationship Id="rId254" Type="http://schemas.openxmlformats.org/officeDocument/2006/relationships/customXml" Target="../ink/ink273.xml"/><Relationship Id="rId28" Type="http://schemas.openxmlformats.org/officeDocument/2006/relationships/customXml" Target="../ink/ink160.xml"/><Relationship Id="rId49" Type="http://schemas.openxmlformats.org/officeDocument/2006/relationships/image" Target="../media/image175.png"/><Relationship Id="rId114" Type="http://schemas.openxmlformats.org/officeDocument/2006/relationships/customXml" Target="../ink/ink203.xml"/><Relationship Id="rId275" Type="http://schemas.openxmlformats.org/officeDocument/2006/relationships/image" Target="../media/image288.png"/><Relationship Id="rId296" Type="http://schemas.openxmlformats.org/officeDocument/2006/relationships/customXml" Target="../ink/ink294.xml"/><Relationship Id="rId300" Type="http://schemas.openxmlformats.org/officeDocument/2006/relationships/customXml" Target="../ink/ink296.xml"/><Relationship Id="rId60" Type="http://schemas.openxmlformats.org/officeDocument/2006/relationships/customXml" Target="../ink/ink176.xml"/><Relationship Id="rId81" Type="http://schemas.openxmlformats.org/officeDocument/2006/relationships/image" Target="../media/image191.png"/><Relationship Id="rId135" Type="http://schemas.openxmlformats.org/officeDocument/2006/relationships/image" Target="../media/image218.png"/><Relationship Id="rId156" Type="http://schemas.openxmlformats.org/officeDocument/2006/relationships/customXml" Target="../ink/ink224.xml"/><Relationship Id="rId177" Type="http://schemas.openxmlformats.org/officeDocument/2006/relationships/image" Target="../media/image239.png"/><Relationship Id="rId198" Type="http://schemas.openxmlformats.org/officeDocument/2006/relationships/customXml" Target="../ink/ink245.xml"/><Relationship Id="rId321" Type="http://schemas.openxmlformats.org/officeDocument/2006/relationships/image" Target="../media/image311.png"/><Relationship Id="rId342" Type="http://schemas.openxmlformats.org/officeDocument/2006/relationships/customXml" Target="../ink/ink317.xml"/><Relationship Id="rId202" Type="http://schemas.openxmlformats.org/officeDocument/2006/relationships/customXml" Target="../ink/ink247.xml"/><Relationship Id="rId223" Type="http://schemas.openxmlformats.org/officeDocument/2006/relationships/image" Target="../media/image262.png"/><Relationship Id="rId244" Type="http://schemas.openxmlformats.org/officeDocument/2006/relationships/customXml" Target="../ink/ink268.xml"/><Relationship Id="rId18" Type="http://schemas.openxmlformats.org/officeDocument/2006/relationships/customXml" Target="../ink/ink155.xml"/><Relationship Id="rId39" Type="http://schemas.openxmlformats.org/officeDocument/2006/relationships/image" Target="../media/image170.png"/><Relationship Id="rId265" Type="http://schemas.openxmlformats.org/officeDocument/2006/relationships/image" Target="../media/image283.png"/><Relationship Id="rId286" Type="http://schemas.openxmlformats.org/officeDocument/2006/relationships/customXml" Target="../ink/ink289.xml"/><Relationship Id="rId50" Type="http://schemas.openxmlformats.org/officeDocument/2006/relationships/customXml" Target="../ink/ink171.xml"/><Relationship Id="rId104" Type="http://schemas.openxmlformats.org/officeDocument/2006/relationships/customXml" Target="../ink/ink198.xml"/><Relationship Id="rId125" Type="http://schemas.openxmlformats.org/officeDocument/2006/relationships/image" Target="../media/image213.png"/><Relationship Id="rId146" Type="http://schemas.openxmlformats.org/officeDocument/2006/relationships/customXml" Target="../ink/ink219.xml"/><Relationship Id="rId167" Type="http://schemas.openxmlformats.org/officeDocument/2006/relationships/image" Target="../media/image234.png"/><Relationship Id="rId188" Type="http://schemas.openxmlformats.org/officeDocument/2006/relationships/customXml" Target="../ink/ink240.xml"/><Relationship Id="rId311" Type="http://schemas.openxmlformats.org/officeDocument/2006/relationships/image" Target="../media/image306.png"/><Relationship Id="rId332" Type="http://schemas.openxmlformats.org/officeDocument/2006/relationships/customXml" Target="../ink/ink312.xml"/><Relationship Id="rId71" Type="http://schemas.openxmlformats.org/officeDocument/2006/relationships/image" Target="../media/image186.png"/><Relationship Id="rId92" Type="http://schemas.openxmlformats.org/officeDocument/2006/relationships/customXml" Target="../ink/ink192.xml"/><Relationship Id="rId213" Type="http://schemas.openxmlformats.org/officeDocument/2006/relationships/image" Target="../media/image257.png"/><Relationship Id="rId234" Type="http://schemas.openxmlformats.org/officeDocument/2006/relationships/customXml" Target="../ink/ink263.xml"/><Relationship Id="rId2" Type="http://schemas.openxmlformats.org/officeDocument/2006/relationships/image" Target="../media/image1610.png"/><Relationship Id="rId29" Type="http://schemas.openxmlformats.org/officeDocument/2006/relationships/image" Target="../media/image165.png"/><Relationship Id="rId255" Type="http://schemas.openxmlformats.org/officeDocument/2006/relationships/image" Target="../media/image278.png"/><Relationship Id="rId276" Type="http://schemas.openxmlformats.org/officeDocument/2006/relationships/customXml" Target="../ink/ink284.xml"/><Relationship Id="rId297" Type="http://schemas.openxmlformats.org/officeDocument/2006/relationships/image" Target="../media/image299.png"/><Relationship Id="rId40" Type="http://schemas.openxmlformats.org/officeDocument/2006/relationships/customXml" Target="../ink/ink166.xml"/><Relationship Id="rId115" Type="http://schemas.openxmlformats.org/officeDocument/2006/relationships/image" Target="../media/image208.png"/><Relationship Id="rId136" Type="http://schemas.openxmlformats.org/officeDocument/2006/relationships/customXml" Target="../ink/ink214.xml"/><Relationship Id="rId157" Type="http://schemas.openxmlformats.org/officeDocument/2006/relationships/image" Target="../media/image229.png"/><Relationship Id="rId178" Type="http://schemas.openxmlformats.org/officeDocument/2006/relationships/customXml" Target="../ink/ink235.xml"/><Relationship Id="rId301" Type="http://schemas.openxmlformats.org/officeDocument/2006/relationships/image" Target="../media/image301.png"/><Relationship Id="rId322" Type="http://schemas.openxmlformats.org/officeDocument/2006/relationships/customXml" Target="../ink/ink307.xml"/><Relationship Id="rId343" Type="http://schemas.openxmlformats.org/officeDocument/2006/relationships/image" Target="../media/image322.png"/><Relationship Id="rId61" Type="http://schemas.openxmlformats.org/officeDocument/2006/relationships/image" Target="../media/image181.png"/><Relationship Id="rId82" Type="http://schemas.openxmlformats.org/officeDocument/2006/relationships/customXml" Target="../ink/ink187.xml"/><Relationship Id="rId199" Type="http://schemas.openxmlformats.org/officeDocument/2006/relationships/image" Target="../media/image250.png"/><Relationship Id="rId203" Type="http://schemas.openxmlformats.org/officeDocument/2006/relationships/image" Target="../media/image252.png"/><Relationship Id="rId19" Type="http://schemas.openxmlformats.org/officeDocument/2006/relationships/image" Target="../media/image160.png"/><Relationship Id="rId224" Type="http://schemas.openxmlformats.org/officeDocument/2006/relationships/customXml" Target="../ink/ink258.xml"/><Relationship Id="rId245" Type="http://schemas.openxmlformats.org/officeDocument/2006/relationships/image" Target="../media/image273.png"/><Relationship Id="rId266" Type="http://schemas.openxmlformats.org/officeDocument/2006/relationships/customXml" Target="../ink/ink279.xml"/><Relationship Id="rId287" Type="http://schemas.openxmlformats.org/officeDocument/2006/relationships/image" Target="../media/image294.png"/><Relationship Id="rId30" Type="http://schemas.openxmlformats.org/officeDocument/2006/relationships/customXml" Target="../ink/ink161.xml"/><Relationship Id="rId105" Type="http://schemas.openxmlformats.org/officeDocument/2006/relationships/image" Target="../media/image203.png"/><Relationship Id="rId126" Type="http://schemas.openxmlformats.org/officeDocument/2006/relationships/customXml" Target="../ink/ink209.xml"/><Relationship Id="rId147" Type="http://schemas.openxmlformats.org/officeDocument/2006/relationships/image" Target="../media/image224.png"/><Relationship Id="rId168" Type="http://schemas.openxmlformats.org/officeDocument/2006/relationships/customXml" Target="../ink/ink230.xml"/><Relationship Id="rId312" Type="http://schemas.openxmlformats.org/officeDocument/2006/relationships/customXml" Target="../ink/ink302.xml"/><Relationship Id="rId333" Type="http://schemas.openxmlformats.org/officeDocument/2006/relationships/image" Target="../media/image317.png"/><Relationship Id="rId51" Type="http://schemas.openxmlformats.org/officeDocument/2006/relationships/image" Target="../media/image176.png"/><Relationship Id="rId72" Type="http://schemas.openxmlformats.org/officeDocument/2006/relationships/customXml" Target="../ink/ink182.xml"/><Relationship Id="rId93" Type="http://schemas.openxmlformats.org/officeDocument/2006/relationships/image" Target="../media/image197.png"/><Relationship Id="rId189" Type="http://schemas.openxmlformats.org/officeDocument/2006/relationships/image" Target="../media/image245.png"/><Relationship Id="rId3" Type="http://schemas.openxmlformats.org/officeDocument/2006/relationships/image" Target="../media/image1710.png"/><Relationship Id="rId214" Type="http://schemas.openxmlformats.org/officeDocument/2006/relationships/customXml" Target="../ink/ink253.xml"/><Relationship Id="rId235" Type="http://schemas.openxmlformats.org/officeDocument/2006/relationships/image" Target="../media/image268.png"/><Relationship Id="rId256" Type="http://schemas.openxmlformats.org/officeDocument/2006/relationships/customXml" Target="../ink/ink274.xml"/><Relationship Id="rId277" Type="http://schemas.openxmlformats.org/officeDocument/2006/relationships/image" Target="../media/image289.png"/><Relationship Id="rId298" Type="http://schemas.openxmlformats.org/officeDocument/2006/relationships/customXml" Target="../ink/ink295.xml"/><Relationship Id="rId116" Type="http://schemas.openxmlformats.org/officeDocument/2006/relationships/customXml" Target="../ink/ink204.xml"/><Relationship Id="rId137" Type="http://schemas.openxmlformats.org/officeDocument/2006/relationships/image" Target="../media/image219.png"/><Relationship Id="rId158" Type="http://schemas.openxmlformats.org/officeDocument/2006/relationships/customXml" Target="../ink/ink225.xml"/><Relationship Id="rId302" Type="http://schemas.openxmlformats.org/officeDocument/2006/relationships/customXml" Target="../ink/ink297.xml"/><Relationship Id="rId323" Type="http://schemas.openxmlformats.org/officeDocument/2006/relationships/image" Target="../media/image312.png"/><Relationship Id="rId20" Type="http://schemas.openxmlformats.org/officeDocument/2006/relationships/customXml" Target="../ink/ink156.xml"/><Relationship Id="rId41" Type="http://schemas.openxmlformats.org/officeDocument/2006/relationships/image" Target="../media/image171.png"/><Relationship Id="rId62" Type="http://schemas.openxmlformats.org/officeDocument/2006/relationships/customXml" Target="../ink/ink177.xml"/><Relationship Id="rId83" Type="http://schemas.openxmlformats.org/officeDocument/2006/relationships/image" Target="../media/image192.png"/><Relationship Id="rId179" Type="http://schemas.openxmlformats.org/officeDocument/2006/relationships/image" Target="../media/image240.png"/><Relationship Id="rId190" Type="http://schemas.openxmlformats.org/officeDocument/2006/relationships/customXml" Target="../ink/ink241.xml"/><Relationship Id="rId204" Type="http://schemas.openxmlformats.org/officeDocument/2006/relationships/customXml" Target="../ink/ink248.xml"/><Relationship Id="rId225" Type="http://schemas.openxmlformats.org/officeDocument/2006/relationships/image" Target="../media/image263.png"/><Relationship Id="rId246" Type="http://schemas.openxmlformats.org/officeDocument/2006/relationships/customXml" Target="../ink/ink269.xml"/><Relationship Id="rId267" Type="http://schemas.openxmlformats.org/officeDocument/2006/relationships/image" Target="../media/image284.png"/><Relationship Id="rId288" Type="http://schemas.openxmlformats.org/officeDocument/2006/relationships/customXml" Target="../ink/ink290.xml"/><Relationship Id="rId106" Type="http://schemas.openxmlformats.org/officeDocument/2006/relationships/customXml" Target="../ink/ink199.xml"/><Relationship Id="rId127" Type="http://schemas.openxmlformats.org/officeDocument/2006/relationships/image" Target="../media/image214.png"/><Relationship Id="rId313" Type="http://schemas.openxmlformats.org/officeDocument/2006/relationships/image" Target="../media/image307.png"/><Relationship Id="rId10" Type="http://schemas.openxmlformats.org/officeDocument/2006/relationships/customXml" Target="../ink/ink151.xml"/><Relationship Id="rId31" Type="http://schemas.openxmlformats.org/officeDocument/2006/relationships/image" Target="../media/image166.png"/><Relationship Id="rId52" Type="http://schemas.openxmlformats.org/officeDocument/2006/relationships/customXml" Target="../ink/ink172.xml"/><Relationship Id="rId73" Type="http://schemas.openxmlformats.org/officeDocument/2006/relationships/image" Target="../media/image187.png"/><Relationship Id="rId94" Type="http://schemas.openxmlformats.org/officeDocument/2006/relationships/customXml" Target="../ink/ink193.xml"/><Relationship Id="rId148" Type="http://schemas.openxmlformats.org/officeDocument/2006/relationships/customXml" Target="../ink/ink220.xml"/><Relationship Id="rId169" Type="http://schemas.openxmlformats.org/officeDocument/2006/relationships/image" Target="../media/image235.png"/><Relationship Id="rId334" Type="http://schemas.openxmlformats.org/officeDocument/2006/relationships/customXml" Target="../ink/ink313.xml"/><Relationship Id="rId4" Type="http://schemas.openxmlformats.org/officeDocument/2006/relationships/customXml" Target="../ink/ink148.xml"/><Relationship Id="rId180" Type="http://schemas.openxmlformats.org/officeDocument/2006/relationships/customXml" Target="../ink/ink236.xml"/><Relationship Id="rId215" Type="http://schemas.openxmlformats.org/officeDocument/2006/relationships/image" Target="../media/image258.png"/><Relationship Id="rId236" Type="http://schemas.openxmlformats.org/officeDocument/2006/relationships/customXml" Target="../ink/ink264.xml"/><Relationship Id="rId257" Type="http://schemas.openxmlformats.org/officeDocument/2006/relationships/image" Target="../media/image279.png"/><Relationship Id="rId278" Type="http://schemas.openxmlformats.org/officeDocument/2006/relationships/customXml" Target="../ink/ink285.xml"/><Relationship Id="rId303" Type="http://schemas.openxmlformats.org/officeDocument/2006/relationships/image" Target="../media/image302.png"/><Relationship Id="rId42" Type="http://schemas.openxmlformats.org/officeDocument/2006/relationships/customXml" Target="../ink/ink167.xml"/><Relationship Id="rId84" Type="http://schemas.openxmlformats.org/officeDocument/2006/relationships/customXml" Target="../ink/ink188.xml"/><Relationship Id="rId138" Type="http://schemas.openxmlformats.org/officeDocument/2006/relationships/customXml" Target="../ink/ink215.xml"/><Relationship Id="rId191" Type="http://schemas.openxmlformats.org/officeDocument/2006/relationships/image" Target="../media/image246.png"/><Relationship Id="rId205" Type="http://schemas.openxmlformats.org/officeDocument/2006/relationships/image" Target="../media/image253.png"/><Relationship Id="rId247" Type="http://schemas.openxmlformats.org/officeDocument/2006/relationships/image" Target="../media/image274.png"/><Relationship Id="rId107" Type="http://schemas.openxmlformats.org/officeDocument/2006/relationships/image" Target="../media/image204.png"/><Relationship Id="rId289" Type="http://schemas.openxmlformats.org/officeDocument/2006/relationships/image" Target="../media/image295.png"/><Relationship Id="rId11" Type="http://schemas.openxmlformats.org/officeDocument/2006/relationships/image" Target="../media/image156.png"/><Relationship Id="rId53" Type="http://schemas.openxmlformats.org/officeDocument/2006/relationships/image" Target="../media/image177.png"/><Relationship Id="rId149" Type="http://schemas.openxmlformats.org/officeDocument/2006/relationships/image" Target="../media/image225.png"/><Relationship Id="rId314" Type="http://schemas.openxmlformats.org/officeDocument/2006/relationships/customXml" Target="../ink/ink303.xml"/><Relationship Id="rId95" Type="http://schemas.openxmlformats.org/officeDocument/2006/relationships/image" Target="../media/image198.png"/><Relationship Id="rId160" Type="http://schemas.openxmlformats.org/officeDocument/2006/relationships/customXml" Target="../ink/ink226.xml"/><Relationship Id="rId216" Type="http://schemas.openxmlformats.org/officeDocument/2006/relationships/customXml" Target="../ink/ink254.xml"/><Relationship Id="rId258" Type="http://schemas.openxmlformats.org/officeDocument/2006/relationships/customXml" Target="../ink/ink275.xml"/><Relationship Id="rId22" Type="http://schemas.openxmlformats.org/officeDocument/2006/relationships/customXml" Target="../ink/ink157.xml"/><Relationship Id="rId64" Type="http://schemas.openxmlformats.org/officeDocument/2006/relationships/customXml" Target="../ink/ink178.xml"/><Relationship Id="rId118" Type="http://schemas.openxmlformats.org/officeDocument/2006/relationships/customXml" Target="../ink/ink205.xml"/><Relationship Id="rId325" Type="http://schemas.openxmlformats.org/officeDocument/2006/relationships/image" Target="../media/image313.png"/><Relationship Id="rId171" Type="http://schemas.openxmlformats.org/officeDocument/2006/relationships/image" Target="../media/image236.png"/><Relationship Id="rId227" Type="http://schemas.openxmlformats.org/officeDocument/2006/relationships/image" Target="../media/image264.png"/><Relationship Id="rId269" Type="http://schemas.openxmlformats.org/officeDocument/2006/relationships/image" Target="../media/image285.png"/><Relationship Id="rId33" Type="http://schemas.openxmlformats.org/officeDocument/2006/relationships/image" Target="../media/image167.png"/><Relationship Id="rId129" Type="http://schemas.openxmlformats.org/officeDocument/2006/relationships/image" Target="../media/image215.png"/><Relationship Id="rId280" Type="http://schemas.openxmlformats.org/officeDocument/2006/relationships/customXml" Target="../ink/ink286.xml"/><Relationship Id="rId336" Type="http://schemas.openxmlformats.org/officeDocument/2006/relationships/customXml" Target="../ink/ink314.xml"/><Relationship Id="rId75" Type="http://schemas.openxmlformats.org/officeDocument/2006/relationships/image" Target="../media/image188.png"/><Relationship Id="rId140" Type="http://schemas.openxmlformats.org/officeDocument/2006/relationships/customXml" Target="../ink/ink216.xml"/><Relationship Id="rId182" Type="http://schemas.openxmlformats.org/officeDocument/2006/relationships/customXml" Target="../ink/ink237.xml"/><Relationship Id="rId6" Type="http://schemas.openxmlformats.org/officeDocument/2006/relationships/customXml" Target="../ink/ink149.xml"/><Relationship Id="rId238" Type="http://schemas.openxmlformats.org/officeDocument/2006/relationships/customXml" Target="../ink/ink265.xml"/><Relationship Id="rId291" Type="http://schemas.openxmlformats.org/officeDocument/2006/relationships/image" Target="../media/image296.png"/><Relationship Id="rId305" Type="http://schemas.openxmlformats.org/officeDocument/2006/relationships/image" Target="../media/image303.png"/><Relationship Id="rId44" Type="http://schemas.openxmlformats.org/officeDocument/2006/relationships/customXml" Target="../ink/ink168.xml"/><Relationship Id="rId86" Type="http://schemas.openxmlformats.org/officeDocument/2006/relationships/customXml" Target="../ink/ink189.xml"/><Relationship Id="rId151" Type="http://schemas.openxmlformats.org/officeDocument/2006/relationships/image" Target="../media/image226.png"/><Relationship Id="rId193" Type="http://schemas.openxmlformats.org/officeDocument/2006/relationships/image" Target="../media/image247.png"/><Relationship Id="rId207" Type="http://schemas.openxmlformats.org/officeDocument/2006/relationships/image" Target="../media/image254.png"/><Relationship Id="rId249" Type="http://schemas.openxmlformats.org/officeDocument/2006/relationships/image" Target="../media/image275.png"/><Relationship Id="rId13" Type="http://schemas.openxmlformats.org/officeDocument/2006/relationships/image" Target="../media/image157.png"/><Relationship Id="rId109" Type="http://schemas.openxmlformats.org/officeDocument/2006/relationships/image" Target="../media/image205.png"/><Relationship Id="rId260" Type="http://schemas.openxmlformats.org/officeDocument/2006/relationships/customXml" Target="../ink/ink276.xml"/><Relationship Id="rId316" Type="http://schemas.openxmlformats.org/officeDocument/2006/relationships/customXml" Target="../ink/ink304.xml"/><Relationship Id="rId55" Type="http://schemas.openxmlformats.org/officeDocument/2006/relationships/image" Target="../media/image178.png"/><Relationship Id="rId97" Type="http://schemas.openxmlformats.org/officeDocument/2006/relationships/image" Target="../media/image199.png"/><Relationship Id="rId120" Type="http://schemas.openxmlformats.org/officeDocument/2006/relationships/customXml" Target="../ink/ink206.xml"/><Relationship Id="rId162" Type="http://schemas.openxmlformats.org/officeDocument/2006/relationships/customXml" Target="../ink/ink227.xml"/><Relationship Id="rId218" Type="http://schemas.openxmlformats.org/officeDocument/2006/relationships/customXml" Target="../ink/ink255.xml"/><Relationship Id="rId271" Type="http://schemas.openxmlformats.org/officeDocument/2006/relationships/image" Target="../media/image286.png"/><Relationship Id="rId24" Type="http://schemas.openxmlformats.org/officeDocument/2006/relationships/customXml" Target="../ink/ink158.xml"/><Relationship Id="rId66" Type="http://schemas.openxmlformats.org/officeDocument/2006/relationships/customXml" Target="../ink/ink179.xml"/><Relationship Id="rId131" Type="http://schemas.openxmlformats.org/officeDocument/2006/relationships/image" Target="../media/image216.png"/><Relationship Id="rId327" Type="http://schemas.openxmlformats.org/officeDocument/2006/relationships/image" Target="../media/image314.png"/><Relationship Id="rId173" Type="http://schemas.openxmlformats.org/officeDocument/2006/relationships/image" Target="../media/image237.png"/><Relationship Id="rId229" Type="http://schemas.openxmlformats.org/officeDocument/2006/relationships/image" Target="../media/image26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0.png"/><Relationship Id="rId21" Type="http://schemas.openxmlformats.org/officeDocument/2006/relationships/image" Target="../media/image332.png"/><Relationship Id="rId42" Type="http://schemas.openxmlformats.org/officeDocument/2006/relationships/customXml" Target="../ink/ink337.xml"/><Relationship Id="rId63" Type="http://schemas.openxmlformats.org/officeDocument/2006/relationships/image" Target="../media/image353.png"/><Relationship Id="rId84" Type="http://schemas.openxmlformats.org/officeDocument/2006/relationships/customXml" Target="../ink/ink358.xml"/><Relationship Id="rId138" Type="http://schemas.openxmlformats.org/officeDocument/2006/relationships/customXml" Target="../ink/ink385.xml"/><Relationship Id="rId159" Type="http://schemas.openxmlformats.org/officeDocument/2006/relationships/image" Target="../media/image401.png"/><Relationship Id="rId170" Type="http://schemas.openxmlformats.org/officeDocument/2006/relationships/customXml" Target="../ink/ink401.xml"/><Relationship Id="rId191" Type="http://schemas.openxmlformats.org/officeDocument/2006/relationships/image" Target="../media/image417.png"/><Relationship Id="rId205" Type="http://schemas.openxmlformats.org/officeDocument/2006/relationships/image" Target="../media/image424.png"/><Relationship Id="rId107" Type="http://schemas.openxmlformats.org/officeDocument/2006/relationships/image" Target="../media/image375.png"/><Relationship Id="rId11" Type="http://schemas.openxmlformats.org/officeDocument/2006/relationships/image" Target="../media/image327.png"/><Relationship Id="rId32" Type="http://schemas.openxmlformats.org/officeDocument/2006/relationships/customXml" Target="../ink/ink332.xml"/><Relationship Id="rId53" Type="http://schemas.openxmlformats.org/officeDocument/2006/relationships/image" Target="../media/image348.png"/><Relationship Id="rId74" Type="http://schemas.openxmlformats.org/officeDocument/2006/relationships/customXml" Target="../ink/ink353.xml"/><Relationship Id="rId128" Type="http://schemas.openxmlformats.org/officeDocument/2006/relationships/customXml" Target="../ink/ink380.xml"/><Relationship Id="rId149" Type="http://schemas.openxmlformats.org/officeDocument/2006/relationships/image" Target="../media/image396.png"/><Relationship Id="rId5" Type="http://schemas.openxmlformats.org/officeDocument/2006/relationships/image" Target="../media/image324.png"/><Relationship Id="rId95" Type="http://schemas.openxmlformats.org/officeDocument/2006/relationships/image" Target="../media/image369.png"/><Relationship Id="rId160" Type="http://schemas.openxmlformats.org/officeDocument/2006/relationships/customXml" Target="../ink/ink396.xml"/><Relationship Id="rId181" Type="http://schemas.openxmlformats.org/officeDocument/2006/relationships/image" Target="../media/image412.png"/><Relationship Id="rId22" Type="http://schemas.openxmlformats.org/officeDocument/2006/relationships/customXml" Target="../ink/ink327.xml"/><Relationship Id="rId43" Type="http://schemas.openxmlformats.org/officeDocument/2006/relationships/image" Target="../media/image343.png"/><Relationship Id="rId64" Type="http://schemas.openxmlformats.org/officeDocument/2006/relationships/customXml" Target="../ink/ink348.xml"/><Relationship Id="rId118" Type="http://schemas.openxmlformats.org/officeDocument/2006/relationships/customXml" Target="../ink/ink375.xml"/><Relationship Id="rId139" Type="http://schemas.openxmlformats.org/officeDocument/2006/relationships/image" Target="../media/image391.png"/><Relationship Id="rId85" Type="http://schemas.openxmlformats.org/officeDocument/2006/relationships/image" Target="../media/image364.png"/><Relationship Id="rId150" Type="http://schemas.openxmlformats.org/officeDocument/2006/relationships/customXml" Target="../ink/ink391.xml"/><Relationship Id="rId171" Type="http://schemas.openxmlformats.org/officeDocument/2006/relationships/image" Target="../media/image407.png"/><Relationship Id="rId192" Type="http://schemas.openxmlformats.org/officeDocument/2006/relationships/customXml" Target="../ink/ink412.xml"/><Relationship Id="rId12" Type="http://schemas.openxmlformats.org/officeDocument/2006/relationships/customXml" Target="../ink/ink322.xml"/><Relationship Id="rId33" Type="http://schemas.openxmlformats.org/officeDocument/2006/relationships/image" Target="../media/image338.png"/><Relationship Id="rId108" Type="http://schemas.openxmlformats.org/officeDocument/2006/relationships/customXml" Target="../ink/ink370.xml"/><Relationship Id="rId129" Type="http://schemas.openxmlformats.org/officeDocument/2006/relationships/image" Target="../media/image386.png"/><Relationship Id="rId54" Type="http://schemas.openxmlformats.org/officeDocument/2006/relationships/customXml" Target="../ink/ink343.xml"/><Relationship Id="rId75" Type="http://schemas.openxmlformats.org/officeDocument/2006/relationships/image" Target="../media/image359.png"/><Relationship Id="rId96" Type="http://schemas.openxmlformats.org/officeDocument/2006/relationships/customXml" Target="../ink/ink364.xml"/><Relationship Id="rId140" Type="http://schemas.openxmlformats.org/officeDocument/2006/relationships/customXml" Target="../ink/ink386.xml"/><Relationship Id="rId161" Type="http://schemas.openxmlformats.org/officeDocument/2006/relationships/image" Target="../media/image402.png"/><Relationship Id="rId182" Type="http://schemas.openxmlformats.org/officeDocument/2006/relationships/customXml" Target="../ink/ink407.xml"/><Relationship Id="rId6" Type="http://schemas.openxmlformats.org/officeDocument/2006/relationships/customXml" Target="../ink/ink319.xml"/><Relationship Id="rId23" Type="http://schemas.openxmlformats.org/officeDocument/2006/relationships/image" Target="../media/image333.png"/><Relationship Id="rId119" Type="http://schemas.openxmlformats.org/officeDocument/2006/relationships/image" Target="../media/image381.png"/><Relationship Id="rId44" Type="http://schemas.openxmlformats.org/officeDocument/2006/relationships/customXml" Target="../ink/ink338.xml"/><Relationship Id="rId65" Type="http://schemas.openxmlformats.org/officeDocument/2006/relationships/image" Target="../media/image354.png"/><Relationship Id="rId86" Type="http://schemas.openxmlformats.org/officeDocument/2006/relationships/customXml" Target="../ink/ink359.xml"/><Relationship Id="rId130" Type="http://schemas.openxmlformats.org/officeDocument/2006/relationships/customXml" Target="../ink/ink381.xml"/><Relationship Id="rId151" Type="http://schemas.openxmlformats.org/officeDocument/2006/relationships/image" Target="../media/image397.png"/><Relationship Id="rId172" Type="http://schemas.openxmlformats.org/officeDocument/2006/relationships/customXml" Target="../ink/ink402.xml"/><Relationship Id="rId193" Type="http://schemas.openxmlformats.org/officeDocument/2006/relationships/image" Target="../media/image418.png"/><Relationship Id="rId13" Type="http://schemas.openxmlformats.org/officeDocument/2006/relationships/image" Target="../media/image328.png"/><Relationship Id="rId109" Type="http://schemas.openxmlformats.org/officeDocument/2006/relationships/image" Target="../media/image376.png"/><Relationship Id="rId34" Type="http://schemas.openxmlformats.org/officeDocument/2006/relationships/customXml" Target="../ink/ink333.xml"/><Relationship Id="rId55" Type="http://schemas.openxmlformats.org/officeDocument/2006/relationships/image" Target="../media/image349.png"/><Relationship Id="rId76" Type="http://schemas.openxmlformats.org/officeDocument/2006/relationships/customXml" Target="../ink/ink354.xml"/><Relationship Id="rId97" Type="http://schemas.openxmlformats.org/officeDocument/2006/relationships/image" Target="../media/image370.png"/><Relationship Id="rId120" Type="http://schemas.openxmlformats.org/officeDocument/2006/relationships/customXml" Target="../ink/ink376.xml"/><Relationship Id="rId141" Type="http://schemas.openxmlformats.org/officeDocument/2006/relationships/image" Target="../media/image392.png"/><Relationship Id="rId7" Type="http://schemas.openxmlformats.org/officeDocument/2006/relationships/image" Target="../media/image325.png"/><Relationship Id="rId162" Type="http://schemas.openxmlformats.org/officeDocument/2006/relationships/customXml" Target="../ink/ink397.xml"/><Relationship Id="rId183" Type="http://schemas.openxmlformats.org/officeDocument/2006/relationships/image" Target="../media/image413.png"/><Relationship Id="rId24" Type="http://schemas.openxmlformats.org/officeDocument/2006/relationships/customXml" Target="../ink/ink328.xml"/><Relationship Id="rId40" Type="http://schemas.openxmlformats.org/officeDocument/2006/relationships/customXml" Target="../ink/ink336.xml"/><Relationship Id="rId45" Type="http://schemas.openxmlformats.org/officeDocument/2006/relationships/image" Target="../media/image344.png"/><Relationship Id="rId66" Type="http://schemas.openxmlformats.org/officeDocument/2006/relationships/customXml" Target="../ink/ink349.xml"/><Relationship Id="rId87" Type="http://schemas.openxmlformats.org/officeDocument/2006/relationships/image" Target="../media/image365.png"/><Relationship Id="rId110" Type="http://schemas.openxmlformats.org/officeDocument/2006/relationships/customXml" Target="../ink/ink371.xml"/><Relationship Id="rId115" Type="http://schemas.openxmlformats.org/officeDocument/2006/relationships/image" Target="../media/image379.png"/><Relationship Id="rId131" Type="http://schemas.openxmlformats.org/officeDocument/2006/relationships/image" Target="../media/image387.png"/><Relationship Id="rId136" Type="http://schemas.openxmlformats.org/officeDocument/2006/relationships/customXml" Target="../ink/ink384.xml"/><Relationship Id="rId157" Type="http://schemas.openxmlformats.org/officeDocument/2006/relationships/image" Target="../media/image400.png"/><Relationship Id="rId178" Type="http://schemas.openxmlformats.org/officeDocument/2006/relationships/customXml" Target="../ink/ink405.xml"/><Relationship Id="rId61" Type="http://schemas.openxmlformats.org/officeDocument/2006/relationships/image" Target="../media/image352.png"/><Relationship Id="rId82" Type="http://schemas.openxmlformats.org/officeDocument/2006/relationships/customXml" Target="../ink/ink357.xml"/><Relationship Id="rId152" Type="http://schemas.openxmlformats.org/officeDocument/2006/relationships/customXml" Target="../ink/ink392.xml"/><Relationship Id="rId173" Type="http://schemas.openxmlformats.org/officeDocument/2006/relationships/image" Target="../media/image408.png"/><Relationship Id="rId194" Type="http://schemas.openxmlformats.org/officeDocument/2006/relationships/customXml" Target="../ink/ink413.xml"/><Relationship Id="rId199" Type="http://schemas.openxmlformats.org/officeDocument/2006/relationships/image" Target="../media/image421.png"/><Relationship Id="rId203" Type="http://schemas.openxmlformats.org/officeDocument/2006/relationships/image" Target="../media/image423.png"/><Relationship Id="rId19" Type="http://schemas.openxmlformats.org/officeDocument/2006/relationships/image" Target="../media/image331.png"/><Relationship Id="rId14" Type="http://schemas.openxmlformats.org/officeDocument/2006/relationships/customXml" Target="../ink/ink323.xml"/><Relationship Id="rId30" Type="http://schemas.openxmlformats.org/officeDocument/2006/relationships/customXml" Target="../ink/ink331.xml"/><Relationship Id="rId35" Type="http://schemas.openxmlformats.org/officeDocument/2006/relationships/image" Target="../media/image339.png"/><Relationship Id="rId56" Type="http://schemas.openxmlformats.org/officeDocument/2006/relationships/customXml" Target="../ink/ink344.xml"/><Relationship Id="rId77" Type="http://schemas.openxmlformats.org/officeDocument/2006/relationships/image" Target="../media/image360.png"/><Relationship Id="rId100" Type="http://schemas.openxmlformats.org/officeDocument/2006/relationships/customXml" Target="../ink/ink366.xml"/><Relationship Id="rId105" Type="http://schemas.openxmlformats.org/officeDocument/2006/relationships/image" Target="../media/image374.png"/><Relationship Id="rId126" Type="http://schemas.openxmlformats.org/officeDocument/2006/relationships/customXml" Target="../ink/ink379.xml"/><Relationship Id="rId147" Type="http://schemas.openxmlformats.org/officeDocument/2006/relationships/image" Target="../media/image395.png"/><Relationship Id="rId168" Type="http://schemas.openxmlformats.org/officeDocument/2006/relationships/customXml" Target="../ink/ink400.xml"/><Relationship Id="rId8" Type="http://schemas.openxmlformats.org/officeDocument/2006/relationships/customXml" Target="../ink/ink320.xml"/><Relationship Id="rId51" Type="http://schemas.openxmlformats.org/officeDocument/2006/relationships/image" Target="../media/image347.png"/><Relationship Id="rId72" Type="http://schemas.openxmlformats.org/officeDocument/2006/relationships/customXml" Target="../ink/ink352.xml"/><Relationship Id="rId93" Type="http://schemas.openxmlformats.org/officeDocument/2006/relationships/image" Target="../media/image368.png"/><Relationship Id="rId98" Type="http://schemas.openxmlformats.org/officeDocument/2006/relationships/customXml" Target="../ink/ink365.xml"/><Relationship Id="rId121" Type="http://schemas.openxmlformats.org/officeDocument/2006/relationships/image" Target="../media/image382.png"/><Relationship Id="rId142" Type="http://schemas.openxmlformats.org/officeDocument/2006/relationships/customXml" Target="../ink/ink387.xml"/><Relationship Id="rId163" Type="http://schemas.openxmlformats.org/officeDocument/2006/relationships/image" Target="../media/image403.png"/><Relationship Id="rId184" Type="http://schemas.openxmlformats.org/officeDocument/2006/relationships/customXml" Target="../ink/ink408.xml"/><Relationship Id="rId189" Type="http://schemas.openxmlformats.org/officeDocument/2006/relationships/image" Target="../media/image416.png"/><Relationship Id="rId3" Type="http://schemas.openxmlformats.org/officeDocument/2006/relationships/image" Target="../media/image323.png"/><Relationship Id="rId25" Type="http://schemas.openxmlformats.org/officeDocument/2006/relationships/image" Target="../media/image334.png"/><Relationship Id="rId46" Type="http://schemas.openxmlformats.org/officeDocument/2006/relationships/customXml" Target="../ink/ink339.xml"/><Relationship Id="rId67" Type="http://schemas.openxmlformats.org/officeDocument/2006/relationships/image" Target="../media/image355.png"/><Relationship Id="rId116" Type="http://schemas.openxmlformats.org/officeDocument/2006/relationships/customXml" Target="../ink/ink374.xml"/><Relationship Id="rId137" Type="http://schemas.openxmlformats.org/officeDocument/2006/relationships/image" Target="../media/image390.png"/><Relationship Id="rId158" Type="http://schemas.openxmlformats.org/officeDocument/2006/relationships/customXml" Target="../ink/ink395.xml"/><Relationship Id="rId20" Type="http://schemas.openxmlformats.org/officeDocument/2006/relationships/customXml" Target="../ink/ink326.xml"/><Relationship Id="rId41" Type="http://schemas.openxmlformats.org/officeDocument/2006/relationships/image" Target="../media/image342.png"/><Relationship Id="rId62" Type="http://schemas.openxmlformats.org/officeDocument/2006/relationships/customXml" Target="../ink/ink347.xml"/><Relationship Id="rId83" Type="http://schemas.openxmlformats.org/officeDocument/2006/relationships/image" Target="../media/image363.png"/><Relationship Id="rId88" Type="http://schemas.openxmlformats.org/officeDocument/2006/relationships/customXml" Target="../ink/ink360.xml"/><Relationship Id="rId111" Type="http://schemas.openxmlformats.org/officeDocument/2006/relationships/image" Target="../media/image377.png"/><Relationship Id="rId132" Type="http://schemas.openxmlformats.org/officeDocument/2006/relationships/customXml" Target="../ink/ink382.xml"/><Relationship Id="rId153" Type="http://schemas.openxmlformats.org/officeDocument/2006/relationships/image" Target="../media/image398.png"/><Relationship Id="rId174" Type="http://schemas.openxmlformats.org/officeDocument/2006/relationships/customXml" Target="../ink/ink403.xml"/><Relationship Id="rId179" Type="http://schemas.openxmlformats.org/officeDocument/2006/relationships/image" Target="../media/image411.png"/><Relationship Id="rId195" Type="http://schemas.openxmlformats.org/officeDocument/2006/relationships/image" Target="../media/image419.png"/><Relationship Id="rId190" Type="http://schemas.openxmlformats.org/officeDocument/2006/relationships/customXml" Target="../ink/ink411.xml"/><Relationship Id="rId204" Type="http://schemas.openxmlformats.org/officeDocument/2006/relationships/customXml" Target="../ink/ink418.xml"/><Relationship Id="rId15" Type="http://schemas.openxmlformats.org/officeDocument/2006/relationships/image" Target="../media/image329.png"/><Relationship Id="rId36" Type="http://schemas.openxmlformats.org/officeDocument/2006/relationships/customXml" Target="../ink/ink334.xml"/><Relationship Id="rId57" Type="http://schemas.openxmlformats.org/officeDocument/2006/relationships/image" Target="../media/image350.png"/><Relationship Id="rId106" Type="http://schemas.openxmlformats.org/officeDocument/2006/relationships/customXml" Target="../ink/ink369.xml"/><Relationship Id="rId127" Type="http://schemas.openxmlformats.org/officeDocument/2006/relationships/image" Target="../media/image385.png"/><Relationship Id="rId10" Type="http://schemas.openxmlformats.org/officeDocument/2006/relationships/customXml" Target="../ink/ink321.xml"/><Relationship Id="rId31" Type="http://schemas.openxmlformats.org/officeDocument/2006/relationships/image" Target="../media/image337.png"/><Relationship Id="rId52" Type="http://schemas.openxmlformats.org/officeDocument/2006/relationships/customXml" Target="../ink/ink342.xml"/><Relationship Id="rId73" Type="http://schemas.openxmlformats.org/officeDocument/2006/relationships/image" Target="../media/image358.png"/><Relationship Id="rId78" Type="http://schemas.openxmlformats.org/officeDocument/2006/relationships/customXml" Target="../ink/ink355.xml"/><Relationship Id="rId94" Type="http://schemas.openxmlformats.org/officeDocument/2006/relationships/customXml" Target="../ink/ink363.xml"/><Relationship Id="rId99" Type="http://schemas.openxmlformats.org/officeDocument/2006/relationships/image" Target="../media/image371.png"/><Relationship Id="rId101" Type="http://schemas.openxmlformats.org/officeDocument/2006/relationships/image" Target="../media/image372.png"/><Relationship Id="rId122" Type="http://schemas.openxmlformats.org/officeDocument/2006/relationships/customXml" Target="../ink/ink377.xml"/><Relationship Id="rId143" Type="http://schemas.openxmlformats.org/officeDocument/2006/relationships/image" Target="../media/image393.png"/><Relationship Id="rId148" Type="http://schemas.openxmlformats.org/officeDocument/2006/relationships/customXml" Target="../ink/ink390.xml"/><Relationship Id="rId164" Type="http://schemas.openxmlformats.org/officeDocument/2006/relationships/customXml" Target="../ink/ink398.xml"/><Relationship Id="rId169" Type="http://schemas.openxmlformats.org/officeDocument/2006/relationships/image" Target="../media/image406.png"/><Relationship Id="rId185" Type="http://schemas.openxmlformats.org/officeDocument/2006/relationships/image" Target="../media/image414.png"/><Relationship Id="rId4" Type="http://schemas.openxmlformats.org/officeDocument/2006/relationships/customXml" Target="../ink/ink318.xml"/><Relationship Id="rId9" Type="http://schemas.openxmlformats.org/officeDocument/2006/relationships/image" Target="../media/image326.png"/><Relationship Id="rId180" Type="http://schemas.openxmlformats.org/officeDocument/2006/relationships/customXml" Target="../ink/ink406.xml"/><Relationship Id="rId26" Type="http://schemas.openxmlformats.org/officeDocument/2006/relationships/customXml" Target="../ink/ink329.xml"/><Relationship Id="rId47" Type="http://schemas.openxmlformats.org/officeDocument/2006/relationships/image" Target="../media/image345.png"/><Relationship Id="rId68" Type="http://schemas.openxmlformats.org/officeDocument/2006/relationships/customXml" Target="../ink/ink350.xml"/><Relationship Id="rId89" Type="http://schemas.openxmlformats.org/officeDocument/2006/relationships/image" Target="../media/image366.png"/><Relationship Id="rId112" Type="http://schemas.openxmlformats.org/officeDocument/2006/relationships/customXml" Target="../ink/ink372.xml"/><Relationship Id="rId133" Type="http://schemas.openxmlformats.org/officeDocument/2006/relationships/image" Target="../media/image388.png"/><Relationship Id="rId154" Type="http://schemas.openxmlformats.org/officeDocument/2006/relationships/customXml" Target="../ink/ink393.xml"/><Relationship Id="rId175" Type="http://schemas.openxmlformats.org/officeDocument/2006/relationships/image" Target="../media/image409.png"/><Relationship Id="rId196" Type="http://schemas.openxmlformats.org/officeDocument/2006/relationships/customXml" Target="../ink/ink414.xml"/><Relationship Id="rId200" Type="http://schemas.openxmlformats.org/officeDocument/2006/relationships/customXml" Target="../ink/ink416.xml"/><Relationship Id="rId16" Type="http://schemas.openxmlformats.org/officeDocument/2006/relationships/customXml" Target="../ink/ink324.xml"/><Relationship Id="rId37" Type="http://schemas.openxmlformats.org/officeDocument/2006/relationships/image" Target="../media/image340.png"/><Relationship Id="rId58" Type="http://schemas.openxmlformats.org/officeDocument/2006/relationships/customXml" Target="../ink/ink345.xml"/><Relationship Id="rId79" Type="http://schemas.openxmlformats.org/officeDocument/2006/relationships/image" Target="../media/image361.png"/><Relationship Id="rId102" Type="http://schemas.openxmlformats.org/officeDocument/2006/relationships/customXml" Target="../ink/ink367.xml"/><Relationship Id="rId123" Type="http://schemas.openxmlformats.org/officeDocument/2006/relationships/image" Target="../media/image383.png"/><Relationship Id="rId144" Type="http://schemas.openxmlformats.org/officeDocument/2006/relationships/customXml" Target="../ink/ink388.xml"/><Relationship Id="rId90" Type="http://schemas.openxmlformats.org/officeDocument/2006/relationships/customXml" Target="../ink/ink361.xml"/><Relationship Id="rId165" Type="http://schemas.openxmlformats.org/officeDocument/2006/relationships/image" Target="../media/image404.png"/><Relationship Id="rId186" Type="http://schemas.openxmlformats.org/officeDocument/2006/relationships/customXml" Target="../ink/ink409.xml"/><Relationship Id="rId27" Type="http://schemas.openxmlformats.org/officeDocument/2006/relationships/image" Target="../media/image335.png"/><Relationship Id="rId48" Type="http://schemas.openxmlformats.org/officeDocument/2006/relationships/customXml" Target="../ink/ink340.xml"/><Relationship Id="rId69" Type="http://schemas.openxmlformats.org/officeDocument/2006/relationships/image" Target="../media/image356.png"/><Relationship Id="rId113" Type="http://schemas.openxmlformats.org/officeDocument/2006/relationships/image" Target="../media/image378.png"/><Relationship Id="rId134" Type="http://schemas.openxmlformats.org/officeDocument/2006/relationships/customXml" Target="../ink/ink383.xml"/><Relationship Id="rId80" Type="http://schemas.openxmlformats.org/officeDocument/2006/relationships/customXml" Target="../ink/ink356.xml"/><Relationship Id="rId155" Type="http://schemas.openxmlformats.org/officeDocument/2006/relationships/image" Target="../media/image399.png"/><Relationship Id="rId176" Type="http://schemas.openxmlformats.org/officeDocument/2006/relationships/customXml" Target="../ink/ink404.xml"/><Relationship Id="rId197" Type="http://schemas.openxmlformats.org/officeDocument/2006/relationships/image" Target="../media/image420.png"/><Relationship Id="rId201" Type="http://schemas.openxmlformats.org/officeDocument/2006/relationships/image" Target="../media/image422.png"/><Relationship Id="rId17" Type="http://schemas.openxmlformats.org/officeDocument/2006/relationships/image" Target="../media/image330.png"/><Relationship Id="rId38" Type="http://schemas.openxmlformats.org/officeDocument/2006/relationships/customXml" Target="../ink/ink335.xml"/><Relationship Id="rId59" Type="http://schemas.openxmlformats.org/officeDocument/2006/relationships/image" Target="../media/image351.png"/><Relationship Id="rId103" Type="http://schemas.openxmlformats.org/officeDocument/2006/relationships/image" Target="../media/image373.png"/><Relationship Id="rId124" Type="http://schemas.openxmlformats.org/officeDocument/2006/relationships/customXml" Target="../ink/ink378.xml"/><Relationship Id="rId70" Type="http://schemas.openxmlformats.org/officeDocument/2006/relationships/customXml" Target="../ink/ink351.xml"/><Relationship Id="rId91" Type="http://schemas.openxmlformats.org/officeDocument/2006/relationships/image" Target="../media/image367.png"/><Relationship Id="rId145" Type="http://schemas.openxmlformats.org/officeDocument/2006/relationships/image" Target="../media/image394.png"/><Relationship Id="rId166" Type="http://schemas.openxmlformats.org/officeDocument/2006/relationships/customXml" Target="../ink/ink399.xml"/><Relationship Id="rId187" Type="http://schemas.openxmlformats.org/officeDocument/2006/relationships/image" Target="../media/image415.png"/><Relationship Id="rId1" Type="http://schemas.openxmlformats.org/officeDocument/2006/relationships/slideLayout" Target="../slideLayouts/slideLayout10.xml"/><Relationship Id="rId28" Type="http://schemas.openxmlformats.org/officeDocument/2006/relationships/customXml" Target="../ink/ink330.xml"/><Relationship Id="rId49" Type="http://schemas.openxmlformats.org/officeDocument/2006/relationships/image" Target="../media/image346.png"/><Relationship Id="rId114" Type="http://schemas.openxmlformats.org/officeDocument/2006/relationships/customXml" Target="../ink/ink373.xml"/><Relationship Id="rId60" Type="http://schemas.openxmlformats.org/officeDocument/2006/relationships/customXml" Target="../ink/ink346.xml"/><Relationship Id="rId81" Type="http://schemas.openxmlformats.org/officeDocument/2006/relationships/image" Target="../media/image362.png"/><Relationship Id="rId135" Type="http://schemas.openxmlformats.org/officeDocument/2006/relationships/image" Target="../media/image389.png"/><Relationship Id="rId156" Type="http://schemas.openxmlformats.org/officeDocument/2006/relationships/customXml" Target="../ink/ink394.xml"/><Relationship Id="rId177" Type="http://schemas.openxmlformats.org/officeDocument/2006/relationships/image" Target="../media/image410.png"/><Relationship Id="rId198" Type="http://schemas.openxmlformats.org/officeDocument/2006/relationships/customXml" Target="../ink/ink415.xml"/><Relationship Id="rId202" Type="http://schemas.openxmlformats.org/officeDocument/2006/relationships/customXml" Target="../ink/ink417.xml"/><Relationship Id="rId18" Type="http://schemas.openxmlformats.org/officeDocument/2006/relationships/customXml" Target="../ink/ink325.xml"/><Relationship Id="rId39" Type="http://schemas.openxmlformats.org/officeDocument/2006/relationships/image" Target="../media/image341.png"/><Relationship Id="rId50" Type="http://schemas.openxmlformats.org/officeDocument/2006/relationships/customXml" Target="../ink/ink341.xml"/><Relationship Id="rId104" Type="http://schemas.openxmlformats.org/officeDocument/2006/relationships/customXml" Target="../ink/ink368.xml"/><Relationship Id="rId125" Type="http://schemas.openxmlformats.org/officeDocument/2006/relationships/image" Target="../media/image384.png"/><Relationship Id="rId146" Type="http://schemas.openxmlformats.org/officeDocument/2006/relationships/customXml" Target="../ink/ink389.xml"/><Relationship Id="rId167" Type="http://schemas.openxmlformats.org/officeDocument/2006/relationships/image" Target="../media/image405.png"/><Relationship Id="rId188" Type="http://schemas.openxmlformats.org/officeDocument/2006/relationships/customXml" Target="../ink/ink410.xml"/><Relationship Id="rId71" Type="http://schemas.openxmlformats.org/officeDocument/2006/relationships/image" Target="../media/image357.png"/><Relationship Id="rId92" Type="http://schemas.openxmlformats.org/officeDocument/2006/relationships/customXml" Target="../ink/ink362.xml"/><Relationship Id="rId2" Type="http://schemas.openxmlformats.org/officeDocument/2006/relationships/image" Target="../media/image1610.png"/><Relationship Id="rId29" Type="http://schemas.openxmlformats.org/officeDocument/2006/relationships/image" Target="../media/image33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4.xml"/><Relationship Id="rId18" Type="http://schemas.openxmlformats.org/officeDocument/2006/relationships/image" Target="../media/image433.png"/><Relationship Id="rId26" Type="http://schemas.openxmlformats.org/officeDocument/2006/relationships/image" Target="../media/image437.png"/><Relationship Id="rId39" Type="http://schemas.openxmlformats.org/officeDocument/2006/relationships/customXml" Target="../ink/ink437.xml"/><Relationship Id="rId21" Type="http://schemas.openxmlformats.org/officeDocument/2006/relationships/customXml" Target="../ink/ink428.xml"/><Relationship Id="rId34" Type="http://schemas.openxmlformats.org/officeDocument/2006/relationships/image" Target="../media/image441.png"/><Relationship Id="rId42" Type="http://schemas.openxmlformats.org/officeDocument/2006/relationships/image" Target="../media/image445.png"/><Relationship Id="rId47" Type="http://schemas.openxmlformats.org/officeDocument/2006/relationships/customXml" Target="../ink/ink441.xml"/><Relationship Id="rId50" Type="http://schemas.openxmlformats.org/officeDocument/2006/relationships/image" Target="../media/image449.png"/><Relationship Id="rId55" Type="http://schemas.openxmlformats.org/officeDocument/2006/relationships/customXml" Target="../ink/ink445.xml"/><Relationship Id="rId7" Type="http://schemas.openxmlformats.org/officeDocument/2006/relationships/customXml" Target="../ink/ink421.xml"/><Relationship Id="rId2" Type="http://schemas.openxmlformats.org/officeDocument/2006/relationships/image" Target="../media/image425.png"/><Relationship Id="rId16" Type="http://schemas.openxmlformats.org/officeDocument/2006/relationships/image" Target="../media/image432.png"/><Relationship Id="rId29" Type="http://schemas.openxmlformats.org/officeDocument/2006/relationships/customXml" Target="../ink/ink432.xml"/><Relationship Id="rId11" Type="http://schemas.openxmlformats.org/officeDocument/2006/relationships/customXml" Target="../ink/ink423.xml"/><Relationship Id="rId24" Type="http://schemas.openxmlformats.org/officeDocument/2006/relationships/image" Target="../media/image436.png"/><Relationship Id="rId32" Type="http://schemas.openxmlformats.org/officeDocument/2006/relationships/image" Target="../media/image440.png"/><Relationship Id="rId37" Type="http://schemas.openxmlformats.org/officeDocument/2006/relationships/customXml" Target="../ink/ink436.xml"/><Relationship Id="rId40" Type="http://schemas.openxmlformats.org/officeDocument/2006/relationships/image" Target="../media/image444.png"/><Relationship Id="rId45" Type="http://schemas.openxmlformats.org/officeDocument/2006/relationships/customXml" Target="../ink/ink440.xml"/><Relationship Id="rId53" Type="http://schemas.openxmlformats.org/officeDocument/2006/relationships/customXml" Target="../ink/ink444.xml"/><Relationship Id="rId58" Type="http://schemas.openxmlformats.org/officeDocument/2006/relationships/image" Target="../media/image453.png"/><Relationship Id="rId5" Type="http://schemas.openxmlformats.org/officeDocument/2006/relationships/customXml" Target="../ink/ink420.xml"/><Relationship Id="rId61" Type="http://schemas.openxmlformats.org/officeDocument/2006/relationships/customXml" Target="../ink/ink448.xml"/><Relationship Id="rId19" Type="http://schemas.openxmlformats.org/officeDocument/2006/relationships/customXml" Target="../ink/ink427.xml"/><Relationship Id="rId14" Type="http://schemas.openxmlformats.org/officeDocument/2006/relationships/image" Target="../media/image431.png"/><Relationship Id="rId22" Type="http://schemas.openxmlformats.org/officeDocument/2006/relationships/image" Target="../media/image435.png"/><Relationship Id="rId27" Type="http://schemas.openxmlformats.org/officeDocument/2006/relationships/customXml" Target="../ink/ink431.xml"/><Relationship Id="rId30" Type="http://schemas.openxmlformats.org/officeDocument/2006/relationships/image" Target="../media/image439.png"/><Relationship Id="rId35" Type="http://schemas.openxmlformats.org/officeDocument/2006/relationships/customXml" Target="../ink/ink435.xml"/><Relationship Id="rId43" Type="http://schemas.openxmlformats.org/officeDocument/2006/relationships/customXml" Target="../ink/ink439.xml"/><Relationship Id="rId48" Type="http://schemas.openxmlformats.org/officeDocument/2006/relationships/image" Target="../media/image448.png"/><Relationship Id="rId56" Type="http://schemas.openxmlformats.org/officeDocument/2006/relationships/image" Target="../media/image452.png"/><Relationship Id="rId8" Type="http://schemas.openxmlformats.org/officeDocument/2006/relationships/image" Target="../media/image428.png"/><Relationship Id="rId51" Type="http://schemas.openxmlformats.org/officeDocument/2006/relationships/customXml" Target="../ink/ink443.xml"/><Relationship Id="rId3" Type="http://schemas.openxmlformats.org/officeDocument/2006/relationships/customXml" Target="../ink/ink419.xml"/><Relationship Id="rId12" Type="http://schemas.openxmlformats.org/officeDocument/2006/relationships/image" Target="../media/image430.png"/><Relationship Id="rId17" Type="http://schemas.openxmlformats.org/officeDocument/2006/relationships/customXml" Target="../ink/ink426.xml"/><Relationship Id="rId25" Type="http://schemas.openxmlformats.org/officeDocument/2006/relationships/customXml" Target="../ink/ink430.xml"/><Relationship Id="rId33" Type="http://schemas.openxmlformats.org/officeDocument/2006/relationships/customXml" Target="../ink/ink434.xml"/><Relationship Id="rId38" Type="http://schemas.openxmlformats.org/officeDocument/2006/relationships/image" Target="../media/image443.png"/><Relationship Id="rId46" Type="http://schemas.openxmlformats.org/officeDocument/2006/relationships/image" Target="../media/image447.png"/><Relationship Id="rId59" Type="http://schemas.openxmlformats.org/officeDocument/2006/relationships/customXml" Target="../ink/ink447.xml"/><Relationship Id="rId20" Type="http://schemas.openxmlformats.org/officeDocument/2006/relationships/image" Target="../media/image434.png"/><Relationship Id="rId41" Type="http://schemas.openxmlformats.org/officeDocument/2006/relationships/customXml" Target="../ink/ink438.xml"/><Relationship Id="rId54" Type="http://schemas.openxmlformats.org/officeDocument/2006/relationships/image" Target="../media/image451.png"/><Relationship Id="rId62" Type="http://schemas.openxmlformats.org/officeDocument/2006/relationships/image" Target="../media/image4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7.png"/><Relationship Id="rId15" Type="http://schemas.openxmlformats.org/officeDocument/2006/relationships/customXml" Target="../ink/ink425.xml"/><Relationship Id="rId23" Type="http://schemas.openxmlformats.org/officeDocument/2006/relationships/customXml" Target="../ink/ink429.xml"/><Relationship Id="rId28" Type="http://schemas.openxmlformats.org/officeDocument/2006/relationships/image" Target="../media/image438.png"/><Relationship Id="rId36" Type="http://schemas.openxmlformats.org/officeDocument/2006/relationships/image" Target="../media/image442.png"/><Relationship Id="rId49" Type="http://schemas.openxmlformats.org/officeDocument/2006/relationships/customXml" Target="../ink/ink442.xml"/><Relationship Id="rId57" Type="http://schemas.openxmlformats.org/officeDocument/2006/relationships/customXml" Target="../ink/ink446.xml"/><Relationship Id="rId10" Type="http://schemas.openxmlformats.org/officeDocument/2006/relationships/image" Target="../media/image429.png"/><Relationship Id="rId31" Type="http://schemas.openxmlformats.org/officeDocument/2006/relationships/customXml" Target="../ink/ink433.xml"/><Relationship Id="rId44" Type="http://schemas.openxmlformats.org/officeDocument/2006/relationships/image" Target="../media/image446.png"/><Relationship Id="rId52" Type="http://schemas.openxmlformats.org/officeDocument/2006/relationships/image" Target="../media/image450.png"/><Relationship Id="rId60" Type="http://schemas.openxmlformats.org/officeDocument/2006/relationships/image" Target="../media/image454.png"/><Relationship Id="rId4" Type="http://schemas.openxmlformats.org/officeDocument/2006/relationships/image" Target="../media/image426.png"/><Relationship Id="rId9" Type="http://schemas.openxmlformats.org/officeDocument/2006/relationships/customXml" Target="../ink/ink4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9.xml"/><Relationship Id="rId2" Type="http://schemas.openxmlformats.org/officeDocument/2006/relationships/image" Target="../media/image45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0.xml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1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customXml" Target="../ink/ink45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png"/><Relationship Id="rId2" Type="http://schemas.openxmlformats.org/officeDocument/2006/relationships/customXml" Target="../ink/ink45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4.png"/><Relationship Id="rId2" Type="http://schemas.openxmlformats.org/officeDocument/2006/relationships/customXml" Target="../ink/ink45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6" Type="http://schemas.openxmlformats.org/officeDocument/2006/relationships/image" Target="../media/image7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5" Type="http://schemas.openxmlformats.org/officeDocument/2006/relationships/customXml" Target="../ink/ink2.xml"/><Relationship Id="rId90" Type="http://schemas.openxmlformats.org/officeDocument/2006/relationships/image" Target="../media/image44.png"/><Relationship Id="rId95" Type="http://schemas.openxmlformats.org/officeDocument/2006/relationships/customXml" Target="../ink/ink47.xml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4.xml"/><Relationship Id="rId80" Type="http://schemas.openxmlformats.org/officeDocument/2006/relationships/image" Target="../media/image39.png"/><Relationship Id="rId85" Type="http://schemas.openxmlformats.org/officeDocument/2006/relationships/customXml" Target="../ink/ink42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3.png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2.png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81" Type="http://schemas.openxmlformats.org/officeDocument/2006/relationships/customXml" Target="../ink/ink40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8.xml"/><Relationship Id="rId104" Type="http://schemas.openxmlformats.org/officeDocument/2006/relationships/image" Target="../media/image51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" Type="http://schemas.openxmlformats.org/officeDocument/2006/relationships/image" Target="../media/image1910.png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105" Type="http://schemas.openxmlformats.org/officeDocument/2006/relationships/customXml" Target="../ink/ink52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98" Type="http://schemas.openxmlformats.org/officeDocument/2006/relationships/image" Target="../media/image48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.xml"/><Relationship Id="rId21" Type="http://schemas.openxmlformats.org/officeDocument/2006/relationships/customXml" Target="../ink/ink65.xml"/><Relationship Id="rId42" Type="http://schemas.openxmlformats.org/officeDocument/2006/relationships/image" Target="../media/image75.png"/><Relationship Id="rId63" Type="http://schemas.openxmlformats.org/officeDocument/2006/relationships/customXml" Target="../ink/ink86.xml"/><Relationship Id="rId84" Type="http://schemas.openxmlformats.org/officeDocument/2006/relationships/image" Target="../media/image96.png"/><Relationship Id="rId138" Type="http://schemas.openxmlformats.org/officeDocument/2006/relationships/image" Target="../media/image123.png"/><Relationship Id="rId159" Type="http://schemas.openxmlformats.org/officeDocument/2006/relationships/customXml" Target="../ink/ink134.xml"/><Relationship Id="rId170" Type="http://schemas.openxmlformats.org/officeDocument/2006/relationships/image" Target="../media/image139.png"/><Relationship Id="rId107" Type="http://schemas.openxmlformats.org/officeDocument/2006/relationships/customXml" Target="../ink/ink108.xml"/><Relationship Id="rId11" Type="http://schemas.openxmlformats.org/officeDocument/2006/relationships/customXml" Target="../ink/ink60.xml"/><Relationship Id="rId32" Type="http://schemas.openxmlformats.org/officeDocument/2006/relationships/image" Target="../media/image70.png"/><Relationship Id="rId53" Type="http://schemas.openxmlformats.org/officeDocument/2006/relationships/customXml" Target="../ink/ink81.xml"/><Relationship Id="rId74" Type="http://schemas.openxmlformats.org/officeDocument/2006/relationships/image" Target="../media/image91.png"/><Relationship Id="rId128" Type="http://schemas.openxmlformats.org/officeDocument/2006/relationships/image" Target="../media/image118.png"/><Relationship Id="rId149" Type="http://schemas.openxmlformats.org/officeDocument/2006/relationships/customXml" Target="../ink/ink129.xml"/><Relationship Id="rId5" Type="http://schemas.openxmlformats.org/officeDocument/2006/relationships/customXml" Target="../ink/ink57.xml"/><Relationship Id="rId95" Type="http://schemas.openxmlformats.org/officeDocument/2006/relationships/customXml" Target="../ink/ink102.xml"/><Relationship Id="rId160" Type="http://schemas.openxmlformats.org/officeDocument/2006/relationships/image" Target="../media/image134.png"/><Relationship Id="rId22" Type="http://schemas.openxmlformats.org/officeDocument/2006/relationships/image" Target="../media/image65.png"/><Relationship Id="rId43" Type="http://schemas.openxmlformats.org/officeDocument/2006/relationships/customXml" Target="../ink/ink76.xml"/><Relationship Id="rId64" Type="http://schemas.openxmlformats.org/officeDocument/2006/relationships/image" Target="../media/image86.png"/><Relationship Id="rId118" Type="http://schemas.openxmlformats.org/officeDocument/2006/relationships/image" Target="../media/image113.png"/><Relationship Id="rId139" Type="http://schemas.openxmlformats.org/officeDocument/2006/relationships/customXml" Target="../ink/ink124.xml"/><Relationship Id="rId85" Type="http://schemas.openxmlformats.org/officeDocument/2006/relationships/customXml" Target="../ink/ink97.xml"/><Relationship Id="rId150" Type="http://schemas.openxmlformats.org/officeDocument/2006/relationships/image" Target="../media/image129.png"/><Relationship Id="rId171" Type="http://schemas.openxmlformats.org/officeDocument/2006/relationships/customXml" Target="../ink/ink140.xml"/><Relationship Id="rId12" Type="http://schemas.openxmlformats.org/officeDocument/2006/relationships/image" Target="../media/image60.png"/><Relationship Id="rId33" Type="http://schemas.openxmlformats.org/officeDocument/2006/relationships/customXml" Target="../ink/ink71.xml"/><Relationship Id="rId108" Type="http://schemas.openxmlformats.org/officeDocument/2006/relationships/image" Target="../media/image108.png"/><Relationship Id="rId129" Type="http://schemas.openxmlformats.org/officeDocument/2006/relationships/customXml" Target="../ink/ink119.xml"/><Relationship Id="rId54" Type="http://schemas.openxmlformats.org/officeDocument/2006/relationships/image" Target="../media/image81.png"/><Relationship Id="rId75" Type="http://schemas.openxmlformats.org/officeDocument/2006/relationships/customXml" Target="../ink/ink92.xml"/><Relationship Id="rId96" Type="http://schemas.openxmlformats.org/officeDocument/2006/relationships/image" Target="../media/image102.png"/><Relationship Id="rId140" Type="http://schemas.openxmlformats.org/officeDocument/2006/relationships/image" Target="../media/image124.png"/><Relationship Id="rId161" Type="http://schemas.openxmlformats.org/officeDocument/2006/relationships/customXml" Target="../ink/ink13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23" Type="http://schemas.openxmlformats.org/officeDocument/2006/relationships/customXml" Target="../ink/ink66.xml"/><Relationship Id="rId28" Type="http://schemas.openxmlformats.org/officeDocument/2006/relationships/image" Target="../media/image68.png"/><Relationship Id="rId49" Type="http://schemas.openxmlformats.org/officeDocument/2006/relationships/customXml" Target="../ink/ink79.xml"/><Relationship Id="rId114" Type="http://schemas.openxmlformats.org/officeDocument/2006/relationships/image" Target="../media/image111.png"/><Relationship Id="rId119" Type="http://schemas.openxmlformats.org/officeDocument/2006/relationships/customXml" Target="../ink/ink114.xml"/><Relationship Id="rId44" Type="http://schemas.openxmlformats.org/officeDocument/2006/relationships/image" Target="../media/image76.png"/><Relationship Id="rId60" Type="http://schemas.openxmlformats.org/officeDocument/2006/relationships/image" Target="../media/image84.png"/><Relationship Id="rId65" Type="http://schemas.openxmlformats.org/officeDocument/2006/relationships/customXml" Target="../ink/ink87.xml"/><Relationship Id="rId81" Type="http://schemas.openxmlformats.org/officeDocument/2006/relationships/customXml" Target="../ink/ink95.xml"/><Relationship Id="rId86" Type="http://schemas.openxmlformats.org/officeDocument/2006/relationships/image" Target="../media/image97.png"/><Relationship Id="rId130" Type="http://schemas.openxmlformats.org/officeDocument/2006/relationships/image" Target="../media/image119.png"/><Relationship Id="rId135" Type="http://schemas.openxmlformats.org/officeDocument/2006/relationships/customXml" Target="../ink/ink122.xml"/><Relationship Id="rId151" Type="http://schemas.openxmlformats.org/officeDocument/2006/relationships/customXml" Target="../ink/ink130.xml"/><Relationship Id="rId156" Type="http://schemas.openxmlformats.org/officeDocument/2006/relationships/image" Target="../media/image132.png"/><Relationship Id="rId172" Type="http://schemas.openxmlformats.org/officeDocument/2006/relationships/image" Target="../media/image140.png"/><Relationship Id="rId13" Type="http://schemas.openxmlformats.org/officeDocument/2006/relationships/customXml" Target="../ink/ink61.xml"/><Relationship Id="rId18" Type="http://schemas.openxmlformats.org/officeDocument/2006/relationships/image" Target="../media/image63.png"/><Relationship Id="rId39" Type="http://schemas.openxmlformats.org/officeDocument/2006/relationships/customXml" Target="../ink/ink74.xml"/><Relationship Id="rId109" Type="http://schemas.openxmlformats.org/officeDocument/2006/relationships/customXml" Target="../ink/ink109.xml"/><Relationship Id="rId34" Type="http://schemas.openxmlformats.org/officeDocument/2006/relationships/image" Target="../media/image71.png"/><Relationship Id="rId50" Type="http://schemas.openxmlformats.org/officeDocument/2006/relationships/image" Target="../media/image79.png"/><Relationship Id="rId55" Type="http://schemas.openxmlformats.org/officeDocument/2006/relationships/customXml" Target="../ink/ink82.xml"/><Relationship Id="rId76" Type="http://schemas.openxmlformats.org/officeDocument/2006/relationships/image" Target="../media/image92.png"/><Relationship Id="rId97" Type="http://schemas.openxmlformats.org/officeDocument/2006/relationships/customXml" Target="../ink/ink103.xml"/><Relationship Id="rId104" Type="http://schemas.openxmlformats.org/officeDocument/2006/relationships/image" Target="../media/image106.png"/><Relationship Id="rId120" Type="http://schemas.openxmlformats.org/officeDocument/2006/relationships/image" Target="../media/image114.png"/><Relationship Id="rId125" Type="http://schemas.openxmlformats.org/officeDocument/2006/relationships/customXml" Target="../ink/ink117.xml"/><Relationship Id="rId141" Type="http://schemas.openxmlformats.org/officeDocument/2006/relationships/customXml" Target="../ink/ink125.xml"/><Relationship Id="rId146" Type="http://schemas.openxmlformats.org/officeDocument/2006/relationships/image" Target="../media/image127.png"/><Relationship Id="rId167" Type="http://schemas.openxmlformats.org/officeDocument/2006/relationships/customXml" Target="../ink/ink138.xml"/><Relationship Id="rId7" Type="http://schemas.openxmlformats.org/officeDocument/2006/relationships/customXml" Target="../ink/ink58.xml"/><Relationship Id="rId71" Type="http://schemas.openxmlformats.org/officeDocument/2006/relationships/customXml" Target="../ink/ink90.xml"/><Relationship Id="rId92" Type="http://schemas.openxmlformats.org/officeDocument/2006/relationships/image" Target="../media/image100.png"/><Relationship Id="rId162" Type="http://schemas.openxmlformats.org/officeDocument/2006/relationships/image" Target="../media/image135.png"/><Relationship Id="rId2" Type="http://schemas.openxmlformats.org/officeDocument/2006/relationships/image" Target="../media/image2010.png"/><Relationship Id="rId29" Type="http://schemas.openxmlformats.org/officeDocument/2006/relationships/customXml" Target="../ink/ink69.xml"/><Relationship Id="rId24" Type="http://schemas.openxmlformats.org/officeDocument/2006/relationships/image" Target="../media/image66.png"/><Relationship Id="rId40" Type="http://schemas.openxmlformats.org/officeDocument/2006/relationships/image" Target="../media/image74.png"/><Relationship Id="rId45" Type="http://schemas.openxmlformats.org/officeDocument/2006/relationships/customXml" Target="../ink/ink77.xml"/><Relationship Id="rId66" Type="http://schemas.openxmlformats.org/officeDocument/2006/relationships/image" Target="../media/image87.png"/><Relationship Id="rId87" Type="http://schemas.openxmlformats.org/officeDocument/2006/relationships/customXml" Target="../ink/ink98.xml"/><Relationship Id="rId110" Type="http://schemas.openxmlformats.org/officeDocument/2006/relationships/image" Target="../media/image109.png"/><Relationship Id="rId115" Type="http://schemas.openxmlformats.org/officeDocument/2006/relationships/customXml" Target="../ink/ink112.xml"/><Relationship Id="rId131" Type="http://schemas.openxmlformats.org/officeDocument/2006/relationships/customXml" Target="../ink/ink120.xml"/><Relationship Id="rId136" Type="http://schemas.openxmlformats.org/officeDocument/2006/relationships/image" Target="../media/image122.png"/><Relationship Id="rId157" Type="http://schemas.openxmlformats.org/officeDocument/2006/relationships/customXml" Target="../ink/ink133.xml"/><Relationship Id="rId61" Type="http://schemas.openxmlformats.org/officeDocument/2006/relationships/customXml" Target="../ink/ink85.xml"/><Relationship Id="rId82" Type="http://schemas.openxmlformats.org/officeDocument/2006/relationships/image" Target="../media/image95.png"/><Relationship Id="rId152" Type="http://schemas.openxmlformats.org/officeDocument/2006/relationships/image" Target="../media/image130.png"/><Relationship Id="rId173" Type="http://schemas.openxmlformats.org/officeDocument/2006/relationships/customXml" Target="../ink/ink141.xml"/><Relationship Id="rId19" Type="http://schemas.openxmlformats.org/officeDocument/2006/relationships/customXml" Target="../ink/ink64.xml"/><Relationship Id="rId14" Type="http://schemas.openxmlformats.org/officeDocument/2006/relationships/image" Target="../media/image61.png"/><Relationship Id="rId30" Type="http://schemas.openxmlformats.org/officeDocument/2006/relationships/image" Target="../media/image69.png"/><Relationship Id="rId35" Type="http://schemas.openxmlformats.org/officeDocument/2006/relationships/customXml" Target="../ink/ink72.xml"/><Relationship Id="rId56" Type="http://schemas.openxmlformats.org/officeDocument/2006/relationships/image" Target="../media/image82.png"/><Relationship Id="rId77" Type="http://schemas.openxmlformats.org/officeDocument/2006/relationships/customXml" Target="../ink/ink93.xml"/><Relationship Id="rId100" Type="http://schemas.openxmlformats.org/officeDocument/2006/relationships/image" Target="../media/image104.png"/><Relationship Id="rId105" Type="http://schemas.openxmlformats.org/officeDocument/2006/relationships/customXml" Target="../ink/ink107.xml"/><Relationship Id="rId126" Type="http://schemas.openxmlformats.org/officeDocument/2006/relationships/image" Target="../media/image117.png"/><Relationship Id="rId147" Type="http://schemas.openxmlformats.org/officeDocument/2006/relationships/customXml" Target="../ink/ink128.xml"/><Relationship Id="rId168" Type="http://schemas.openxmlformats.org/officeDocument/2006/relationships/image" Target="../media/image138.png"/><Relationship Id="rId8" Type="http://schemas.openxmlformats.org/officeDocument/2006/relationships/image" Target="../media/image58.png"/><Relationship Id="rId51" Type="http://schemas.openxmlformats.org/officeDocument/2006/relationships/customXml" Target="../ink/ink80.xml"/><Relationship Id="rId72" Type="http://schemas.openxmlformats.org/officeDocument/2006/relationships/image" Target="../media/image90.png"/><Relationship Id="rId93" Type="http://schemas.openxmlformats.org/officeDocument/2006/relationships/customXml" Target="../ink/ink101.xml"/><Relationship Id="rId98" Type="http://schemas.openxmlformats.org/officeDocument/2006/relationships/image" Target="../media/image103.png"/><Relationship Id="rId121" Type="http://schemas.openxmlformats.org/officeDocument/2006/relationships/customXml" Target="../ink/ink115.xml"/><Relationship Id="rId142" Type="http://schemas.openxmlformats.org/officeDocument/2006/relationships/image" Target="../media/image125.png"/><Relationship Id="rId163" Type="http://schemas.openxmlformats.org/officeDocument/2006/relationships/customXml" Target="../ink/ink136.xml"/><Relationship Id="rId3" Type="http://schemas.openxmlformats.org/officeDocument/2006/relationships/customXml" Target="../ink/ink56.xml"/><Relationship Id="rId25" Type="http://schemas.openxmlformats.org/officeDocument/2006/relationships/customXml" Target="../ink/ink67.xml"/><Relationship Id="rId46" Type="http://schemas.openxmlformats.org/officeDocument/2006/relationships/image" Target="../media/image77.png"/><Relationship Id="rId67" Type="http://schemas.openxmlformats.org/officeDocument/2006/relationships/customXml" Target="../ink/ink88.xml"/><Relationship Id="rId116" Type="http://schemas.openxmlformats.org/officeDocument/2006/relationships/image" Target="../media/image112.png"/><Relationship Id="rId137" Type="http://schemas.openxmlformats.org/officeDocument/2006/relationships/customXml" Target="../ink/ink123.xml"/><Relationship Id="rId158" Type="http://schemas.openxmlformats.org/officeDocument/2006/relationships/image" Target="../media/image133.png"/><Relationship Id="rId20" Type="http://schemas.openxmlformats.org/officeDocument/2006/relationships/image" Target="../media/image64.png"/><Relationship Id="rId41" Type="http://schemas.openxmlformats.org/officeDocument/2006/relationships/customXml" Target="../ink/ink75.xml"/><Relationship Id="rId62" Type="http://schemas.openxmlformats.org/officeDocument/2006/relationships/image" Target="../media/image85.png"/><Relationship Id="rId83" Type="http://schemas.openxmlformats.org/officeDocument/2006/relationships/customXml" Target="../ink/ink96.xml"/><Relationship Id="rId88" Type="http://schemas.openxmlformats.org/officeDocument/2006/relationships/image" Target="../media/image98.png"/><Relationship Id="rId111" Type="http://schemas.openxmlformats.org/officeDocument/2006/relationships/customXml" Target="../ink/ink110.xml"/><Relationship Id="rId132" Type="http://schemas.openxmlformats.org/officeDocument/2006/relationships/image" Target="../media/image120.png"/><Relationship Id="rId153" Type="http://schemas.openxmlformats.org/officeDocument/2006/relationships/customXml" Target="../ink/ink131.xml"/><Relationship Id="rId174" Type="http://schemas.openxmlformats.org/officeDocument/2006/relationships/image" Target="../media/image141.png"/><Relationship Id="rId15" Type="http://schemas.openxmlformats.org/officeDocument/2006/relationships/customXml" Target="../ink/ink62.xml"/><Relationship Id="rId36" Type="http://schemas.openxmlformats.org/officeDocument/2006/relationships/image" Target="../media/image72.png"/><Relationship Id="rId57" Type="http://schemas.openxmlformats.org/officeDocument/2006/relationships/customXml" Target="../ink/ink83.xml"/><Relationship Id="rId106" Type="http://schemas.openxmlformats.org/officeDocument/2006/relationships/image" Target="../media/image107.png"/><Relationship Id="rId127" Type="http://schemas.openxmlformats.org/officeDocument/2006/relationships/customXml" Target="../ink/ink118.xml"/><Relationship Id="rId10" Type="http://schemas.openxmlformats.org/officeDocument/2006/relationships/image" Target="../media/image59.png"/><Relationship Id="rId31" Type="http://schemas.openxmlformats.org/officeDocument/2006/relationships/customXml" Target="../ink/ink70.xml"/><Relationship Id="rId52" Type="http://schemas.openxmlformats.org/officeDocument/2006/relationships/image" Target="../media/image80.png"/><Relationship Id="rId73" Type="http://schemas.openxmlformats.org/officeDocument/2006/relationships/customXml" Target="../ink/ink91.xml"/><Relationship Id="rId78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customXml" Target="../ink/ink104.xml"/><Relationship Id="rId101" Type="http://schemas.openxmlformats.org/officeDocument/2006/relationships/customXml" Target="../ink/ink105.xml"/><Relationship Id="rId122" Type="http://schemas.openxmlformats.org/officeDocument/2006/relationships/image" Target="../media/image115.png"/><Relationship Id="rId143" Type="http://schemas.openxmlformats.org/officeDocument/2006/relationships/customXml" Target="../ink/ink126.xml"/><Relationship Id="rId148" Type="http://schemas.openxmlformats.org/officeDocument/2006/relationships/image" Target="../media/image128.png"/><Relationship Id="rId164" Type="http://schemas.openxmlformats.org/officeDocument/2006/relationships/image" Target="../media/image136.png"/><Relationship Id="rId169" Type="http://schemas.openxmlformats.org/officeDocument/2006/relationships/customXml" Target="../ink/ink139.xml"/><Relationship Id="rId4" Type="http://schemas.openxmlformats.org/officeDocument/2006/relationships/image" Target="../media/image56.png"/><Relationship Id="rId9" Type="http://schemas.openxmlformats.org/officeDocument/2006/relationships/customXml" Target="../ink/ink59.xml"/><Relationship Id="rId26" Type="http://schemas.openxmlformats.org/officeDocument/2006/relationships/image" Target="../media/image67.png"/><Relationship Id="rId47" Type="http://schemas.openxmlformats.org/officeDocument/2006/relationships/customXml" Target="../ink/ink78.xml"/><Relationship Id="rId68" Type="http://schemas.openxmlformats.org/officeDocument/2006/relationships/image" Target="../media/image88.png"/><Relationship Id="rId89" Type="http://schemas.openxmlformats.org/officeDocument/2006/relationships/customXml" Target="../ink/ink99.xml"/><Relationship Id="rId112" Type="http://schemas.openxmlformats.org/officeDocument/2006/relationships/image" Target="../media/image110.png"/><Relationship Id="rId133" Type="http://schemas.openxmlformats.org/officeDocument/2006/relationships/customXml" Target="../ink/ink121.xml"/><Relationship Id="rId154" Type="http://schemas.openxmlformats.org/officeDocument/2006/relationships/image" Target="../media/image131.png"/><Relationship Id="rId16" Type="http://schemas.openxmlformats.org/officeDocument/2006/relationships/image" Target="../media/image62.png"/><Relationship Id="rId37" Type="http://schemas.openxmlformats.org/officeDocument/2006/relationships/customXml" Target="../ink/ink73.xml"/><Relationship Id="rId58" Type="http://schemas.openxmlformats.org/officeDocument/2006/relationships/image" Target="../media/image83.png"/><Relationship Id="rId79" Type="http://schemas.openxmlformats.org/officeDocument/2006/relationships/customXml" Target="../ink/ink94.xml"/><Relationship Id="rId102" Type="http://schemas.openxmlformats.org/officeDocument/2006/relationships/image" Target="../media/image105.png"/><Relationship Id="rId123" Type="http://schemas.openxmlformats.org/officeDocument/2006/relationships/customXml" Target="../ink/ink116.xml"/><Relationship Id="rId144" Type="http://schemas.openxmlformats.org/officeDocument/2006/relationships/image" Target="../media/image126.png"/><Relationship Id="rId90" Type="http://schemas.openxmlformats.org/officeDocument/2006/relationships/image" Target="../media/image99.png"/><Relationship Id="rId165" Type="http://schemas.openxmlformats.org/officeDocument/2006/relationships/customXml" Target="../ink/ink137.xml"/><Relationship Id="rId27" Type="http://schemas.openxmlformats.org/officeDocument/2006/relationships/customXml" Target="../ink/ink68.xml"/><Relationship Id="rId48" Type="http://schemas.openxmlformats.org/officeDocument/2006/relationships/image" Target="../media/image78.png"/><Relationship Id="rId69" Type="http://schemas.openxmlformats.org/officeDocument/2006/relationships/customXml" Target="../ink/ink89.xml"/><Relationship Id="rId113" Type="http://schemas.openxmlformats.org/officeDocument/2006/relationships/customXml" Target="../ink/ink111.xml"/><Relationship Id="rId134" Type="http://schemas.openxmlformats.org/officeDocument/2006/relationships/image" Target="../media/image121.png"/><Relationship Id="rId80" Type="http://schemas.openxmlformats.org/officeDocument/2006/relationships/image" Target="../media/image94.png"/><Relationship Id="rId155" Type="http://schemas.openxmlformats.org/officeDocument/2006/relationships/customXml" Target="../ink/ink132.xml"/><Relationship Id="rId17" Type="http://schemas.openxmlformats.org/officeDocument/2006/relationships/customXml" Target="../ink/ink63.xml"/><Relationship Id="rId38" Type="http://schemas.openxmlformats.org/officeDocument/2006/relationships/image" Target="../media/image73.png"/><Relationship Id="rId59" Type="http://schemas.openxmlformats.org/officeDocument/2006/relationships/customXml" Target="../ink/ink84.xml"/><Relationship Id="rId103" Type="http://schemas.openxmlformats.org/officeDocument/2006/relationships/customXml" Target="../ink/ink106.xml"/><Relationship Id="rId124" Type="http://schemas.openxmlformats.org/officeDocument/2006/relationships/image" Target="../media/image116.png"/><Relationship Id="rId70" Type="http://schemas.openxmlformats.org/officeDocument/2006/relationships/image" Target="../media/image89.png"/><Relationship Id="rId91" Type="http://schemas.openxmlformats.org/officeDocument/2006/relationships/customXml" Target="../ink/ink100.xml"/><Relationship Id="rId145" Type="http://schemas.openxmlformats.org/officeDocument/2006/relationships/customXml" Target="../ink/ink127.xml"/><Relationship Id="rId166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2100.png"/><Relationship Id="rId7" Type="http://schemas.openxmlformats.org/officeDocument/2006/relationships/customXml" Target="../ink/ink142.xml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0.png"/><Relationship Id="rId5" Type="http://schemas.openxmlformats.org/officeDocument/2006/relationships/image" Target="../media/image465.png"/><Relationship Id="rId4" Type="http://schemas.openxmlformats.org/officeDocument/2006/relationships/image" Target="../media/image3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710.png"/><Relationship Id="rId7" Type="http://schemas.openxmlformats.org/officeDocument/2006/relationships/customXml" Target="../ink/ink143.xm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.xm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5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Maximum Flow and Laplacian Solver</a:t>
            </a:r>
          </a:p>
          <a:p>
            <a:r>
              <a:rPr lang="en-CA" dirty="0">
                <a:latin typeface="+mj-lt"/>
              </a:rPr>
              <a:t>Waterloo, 30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27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So the whole algorithm is pretty simple and interesting.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Initially, every edge has the same resistance, and we send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-unit electrical flow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Some capacity constraints may be violated.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each iteration, we update the weight by setting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accordingly and compute another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-unit electrical flow 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if the flow on an edge exceeds its capacity, we increase the resistance on that edge to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decrease the future flow on this edge.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After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iterations, we take the average of these electrical flows and it is a good solution!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273157"/>
              </a:xfrm>
              <a:prstGeom prst="rect">
                <a:avLst/>
              </a:prstGeom>
              <a:blipFill>
                <a:blip r:embed="rId2"/>
                <a:stretch>
                  <a:fillRect l="-557" t="-8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28B8FC-16AA-45AC-828C-E6556778D46F}"/>
                  </a:ext>
                </a:extLst>
              </p14:cNvPr>
              <p14:cNvContentPartPr/>
              <p14:nvPr/>
            </p14:nvContentPartPr>
            <p14:xfrm>
              <a:off x="8366760" y="128520"/>
              <a:ext cx="3460320" cy="346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28B8FC-16AA-45AC-828C-E6556778D4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7400" y="119160"/>
                <a:ext cx="3479040" cy="34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1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08842" y="1029129"/>
                <a:ext cx="11314120" cy="537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will design an oracle to return a “flow”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flow conservation constraints, non-negative constraints, and objective value constraint.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problem is feasible,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problem is feasible,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 runtime of the oracle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b="1" u="sng" dirty="0"/>
                  <a:t>Electrical flow oracle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set the resistance of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the electrical flow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that sends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units of flow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with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Property (1) is clear.  Property (4) is a breakthrough result by Spielman and Teng that we will discuss soon.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we focus on properties (2) and (3).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2" y="1029129"/>
                <a:ext cx="11314120" cy="5375382"/>
              </a:xfrm>
              <a:prstGeom prst="rect">
                <a:avLst/>
              </a:prstGeom>
              <a:blipFill>
                <a:blip r:embed="rId2"/>
                <a:stretch>
                  <a:fillRect l="-593" t="-340" b="-10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0D05B3A-0A08-4C96-8D6A-32E7688A70BF}"/>
              </a:ext>
            </a:extLst>
          </p:cNvPr>
          <p:cNvSpPr/>
          <p:nvPr/>
        </p:nvSpPr>
        <p:spPr>
          <a:xfrm>
            <a:off x="342900" y="940777"/>
            <a:ext cx="11380062" cy="2387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368D2-EE73-401F-BE7C-78FEF4E77931}"/>
              </a:ext>
            </a:extLst>
          </p:cNvPr>
          <p:cNvSpPr/>
          <p:nvPr/>
        </p:nvSpPr>
        <p:spPr>
          <a:xfrm>
            <a:off x="342900" y="3433398"/>
            <a:ext cx="11380062" cy="17113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FF31E6-4CA0-4846-AAA4-F13F5092460F}"/>
                  </a:ext>
                </a:extLst>
              </p14:cNvPr>
              <p14:cNvContentPartPr/>
              <p14:nvPr/>
            </p14:nvContentPartPr>
            <p14:xfrm>
              <a:off x="2536920" y="1333440"/>
              <a:ext cx="8142120" cy="4243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FF31E6-4CA0-4846-AAA4-F13F509246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560" y="1324080"/>
                <a:ext cx="8160840" cy="42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2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08842" y="1029129"/>
                <a:ext cx="11314120" cy="133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Electrical flow oracle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set the resistance of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the electrical flow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that sends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units of flow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with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2" y="1029129"/>
                <a:ext cx="11314120" cy="1337739"/>
              </a:xfrm>
              <a:prstGeom prst="rect">
                <a:avLst/>
              </a:prstGeom>
              <a:blipFill>
                <a:blip r:embed="rId2"/>
                <a:stretch>
                  <a:fillRect l="-539" t="-2740" b="-7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EC368D2-EE73-401F-BE7C-78FEF4E77931}"/>
              </a:ext>
            </a:extLst>
          </p:cNvPr>
          <p:cNvSpPr/>
          <p:nvPr/>
        </p:nvSpPr>
        <p:spPr>
          <a:xfrm>
            <a:off x="408842" y="1011546"/>
            <a:ext cx="11380062" cy="14766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36805C-79D1-4CDB-9EA4-AA3E25D52AE2}"/>
                  </a:ext>
                </a:extLst>
              </p:cNvPr>
              <p:cNvSpPr/>
              <p:nvPr/>
            </p:nvSpPr>
            <p:spPr>
              <a:xfrm>
                <a:off x="408841" y="2712841"/>
                <a:ext cx="11380061" cy="403572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2000" dirty="0">
                    <a:solidFill>
                      <a:prstClr val="black"/>
                    </a:solidFill>
                  </a:rPr>
                  <a:t>Property (2): When the problem is feasible,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≤(1+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36805C-79D1-4CDB-9EA4-AA3E25D52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1" y="2712841"/>
                <a:ext cx="11380061" cy="403572"/>
              </a:xfrm>
              <a:prstGeom prst="rect">
                <a:avLst/>
              </a:prstGeom>
              <a:blipFill>
                <a:blip r:embed="rId3"/>
                <a:stretch>
                  <a:fillRect l="-482" t="-117647" b="-175000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665E07-28D5-422A-B944-984F678952CC}"/>
                  </a:ext>
                </a:extLst>
              </p14:cNvPr>
              <p14:cNvContentPartPr/>
              <p14:nvPr/>
            </p14:nvContentPartPr>
            <p14:xfrm>
              <a:off x="722160" y="3165480"/>
              <a:ext cx="10869480" cy="1773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665E07-28D5-422A-B944-984F678952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800" y="3156120"/>
                <a:ext cx="10888200" cy="17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8D5CA4-A44C-4FD6-B524-51C3E53C3934}"/>
                  </a:ext>
                </a:extLst>
              </p14:cNvPr>
              <p14:cNvContentPartPr/>
              <p14:nvPr/>
            </p14:nvContentPartPr>
            <p14:xfrm>
              <a:off x="5351010" y="4733166"/>
              <a:ext cx="137520" cy="20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8D5CA4-A44C-4FD6-B524-51C3E53C39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2370" y="4724166"/>
                <a:ext cx="155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B35324-C920-4450-939F-C08A987D60FD}"/>
                  </a:ext>
                </a:extLst>
              </p14:cNvPr>
              <p14:cNvContentPartPr/>
              <p14:nvPr/>
            </p14:nvContentPartPr>
            <p14:xfrm>
              <a:off x="5361450" y="4823886"/>
              <a:ext cx="135360" cy="11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B35324-C920-4450-939F-C08A987D60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52810" y="4815246"/>
                <a:ext cx="1530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FBF0991-6472-48F8-B9B0-ADA8DBADDCF7}"/>
              </a:ext>
            </a:extLst>
          </p:cNvPr>
          <p:cNvGrpSpPr/>
          <p:nvPr/>
        </p:nvGrpSpPr>
        <p:grpSpPr>
          <a:xfrm>
            <a:off x="5711370" y="4371366"/>
            <a:ext cx="930600" cy="540000"/>
            <a:chOff x="5711370" y="4371366"/>
            <a:chExt cx="93060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617802-33DF-4F9C-8C57-16D176D89424}"/>
                    </a:ext>
                  </a:extLst>
                </p14:cNvPr>
                <p14:cNvContentPartPr/>
                <p14:nvPr/>
              </p14:nvContentPartPr>
              <p14:xfrm>
                <a:off x="5711370" y="4632006"/>
                <a:ext cx="198720" cy="6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617802-33DF-4F9C-8C57-16D176D894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02370" y="4623006"/>
                  <a:ext cx="216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69AC37-5B61-4767-ABA4-D2076CB8B53F}"/>
                    </a:ext>
                  </a:extLst>
                </p14:cNvPr>
                <p14:cNvContentPartPr/>
                <p14:nvPr/>
              </p14:nvContentPartPr>
              <p14:xfrm>
                <a:off x="5743770" y="4630926"/>
                <a:ext cx="166680" cy="205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69AC37-5B61-4767-ABA4-D2076CB8B5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35130" y="4622286"/>
                  <a:ext cx="184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2AE713-63E9-4789-BDD0-0007FA7F311A}"/>
                    </a:ext>
                  </a:extLst>
                </p14:cNvPr>
                <p14:cNvContentPartPr/>
                <p14:nvPr/>
              </p14:nvContentPartPr>
              <p14:xfrm>
                <a:off x="6027450" y="4607166"/>
                <a:ext cx="83160" cy="27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2AE713-63E9-4789-BDD0-0007FA7F31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810" y="4598166"/>
                  <a:ext cx="1008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B5CFA6-0183-4668-B0F5-F6CAE43D6220}"/>
                    </a:ext>
                  </a:extLst>
                </p14:cNvPr>
                <p14:cNvContentPartPr/>
                <p14:nvPr/>
              </p14:nvContentPartPr>
              <p14:xfrm>
                <a:off x="6001530" y="4763406"/>
                <a:ext cx="115920" cy="8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B5CFA6-0183-4668-B0F5-F6CAE43D62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92890" y="4754406"/>
                  <a:ext cx="13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09C02A-0C19-4D32-BE7C-F75A9395462E}"/>
                    </a:ext>
                  </a:extLst>
                </p14:cNvPr>
                <p14:cNvContentPartPr/>
                <p14:nvPr/>
              </p14:nvContentPartPr>
              <p14:xfrm>
                <a:off x="6151650" y="4766286"/>
                <a:ext cx="105480" cy="117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09C02A-0C19-4D32-BE7C-F75A939546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43010" y="4757286"/>
                  <a:ext cx="123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18BC8B-AC8C-4584-9814-7B4A511D8F9B}"/>
                    </a:ext>
                  </a:extLst>
                </p14:cNvPr>
                <p14:cNvContentPartPr/>
                <p14:nvPr/>
              </p14:nvContentPartPr>
              <p14:xfrm>
                <a:off x="6159570" y="4557486"/>
                <a:ext cx="112680" cy="21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18BC8B-AC8C-4584-9814-7B4A511D8F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50930" y="4548486"/>
                  <a:ext cx="130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4AA1CB-31E3-4A5D-8E5F-706C95A34929}"/>
                    </a:ext>
                  </a:extLst>
                </p14:cNvPr>
                <p14:cNvContentPartPr/>
                <p14:nvPr/>
              </p14:nvContentPartPr>
              <p14:xfrm>
                <a:off x="6186570" y="4540926"/>
                <a:ext cx="57960" cy="95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4AA1CB-31E3-4A5D-8E5F-706C95A349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77570" y="4532286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0056E3-ABBF-4A12-82DB-7C0539FF8B3C}"/>
                    </a:ext>
                  </a:extLst>
                </p14:cNvPr>
                <p14:cNvContentPartPr/>
                <p14:nvPr/>
              </p14:nvContentPartPr>
              <p14:xfrm>
                <a:off x="6192690" y="4519326"/>
                <a:ext cx="59400" cy="119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0056E3-ABBF-4A12-82DB-7C0539FF8B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83690" y="4510686"/>
                  <a:ext cx="77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403077-E42F-49CF-80DF-C8F322AF4103}"/>
                    </a:ext>
                  </a:extLst>
                </p14:cNvPr>
                <p14:cNvContentPartPr/>
                <p14:nvPr/>
              </p14:nvContentPartPr>
              <p14:xfrm>
                <a:off x="6311490" y="4416366"/>
                <a:ext cx="39240" cy="46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403077-E42F-49CF-80DF-C8F322AF41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02850" y="4407726"/>
                  <a:ext cx="56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F2FDF7-631B-47FE-BAA9-E1C5E715EF06}"/>
                    </a:ext>
                  </a:extLst>
                </p14:cNvPr>
                <p14:cNvContentPartPr/>
                <p14:nvPr/>
              </p14:nvContentPartPr>
              <p14:xfrm>
                <a:off x="6270090" y="4371366"/>
                <a:ext cx="95400" cy="11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F2FDF7-631B-47FE-BAA9-E1C5E715EF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61450" y="4362726"/>
                  <a:ext cx="113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D7E040-D7EE-4D6C-B710-0C4CBB746330}"/>
                    </a:ext>
                  </a:extLst>
                </p14:cNvPr>
                <p14:cNvContentPartPr/>
                <p14:nvPr/>
              </p14:nvContentPartPr>
              <p14:xfrm>
                <a:off x="6374130" y="4716606"/>
                <a:ext cx="89640" cy="131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D7E040-D7EE-4D6C-B710-0C4CBB7463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65130" y="4707966"/>
                  <a:ext cx="107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E97193-EF4A-424B-AF44-A77F48DD2343}"/>
                    </a:ext>
                  </a:extLst>
                </p14:cNvPr>
                <p14:cNvContentPartPr/>
                <p14:nvPr/>
              </p14:nvContentPartPr>
              <p14:xfrm>
                <a:off x="6514530" y="4806246"/>
                <a:ext cx="127440" cy="105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E97193-EF4A-424B-AF44-A77F48DD23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05530" y="4797246"/>
                  <a:ext cx="14508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8742AE-F292-4155-9F02-DACED029A718}"/>
              </a:ext>
            </a:extLst>
          </p:cNvPr>
          <p:cNvGrpSpPr/>
          <p:nvPr/>
        </p:nvGrpSpPr>
        <p:grpSpPr>
          <a:xfrm>
            <a:off x="6840690" y="4679526"/>
            <a:ext cx="103320" cy="146880"/>
            <a:chOff x="6840690" y="4679526"/>
            <a:chExt cx="10332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4A0CAE-DE07-414B-972E-3453B51A2252}"/>
                    </a:ext>
                  </a:extLst>
                </p14:cNvPr>
                <p14:cNvContentPartPr/>
                <p14:nvPr/>
              </p14:nvContentPartPr>
              <p14:xfrm>
                <a:off x="6840690" y="4679526"/>
                <a:ext cx="103320" cy="94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4A0CAE-DE07-414B-972E-3453B51A22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1690" y="4670526"/>
                  <a:ext cx="12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8EB31E-8F1D-4E90-A61D-13F41ADDBC02}"/>
                    </a:ext>
                  </a:extLst>
                </p14:cNvPr>
                <p14:cNvContentPartPr/>
                <p14:nvPr/>
              </p14:nvContentPartPr>
              <p14:xfrm>
                <a:off x="6855090" y="4813446"/>
                <a:ext cx="81720" cy="12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8EB31E-8F1D-4E90-A61D-13F41ADDBC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6090" y="4804806"/>
                  <a:ext cx="993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8E0DE7-C4C5-4CA5-9B7F-A5619D816918}"/>
              </a:ext>
            </a:extLst>
          </p:cNvPr>
          <p:cNvGrpSpPr/>
          <p:nvPr/>
        </p:nvGrpSpPr>
        <p:grpSpPr>
          <a:xfrm>
            <a:off x="7107450" y="4667646"/>
            <a:ext cx="522000" cy="339120"/>
            <a:chOff x="7107450" y="4667646"/>
            <a:chExt cx="52200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B6E12E-1433-41D0-983F-F8A82EF85514}"/>
                    </a:ext>
                  </a:extLst>
                </p14:cNvPr>
                <p14:cNvContentPartPr/>
                <p14:nvPr/>
              </p14:nvContentPartPr>
              <p14:xfrm>
                <a:off x="7109250" y="4667646"/>
                <a:ext cx="160560" cy="17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B6E12E-1433-41D0-983F-F8A82EF8551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00610" y="4658646"/>
                  <a:ext cx="178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FD5A86-B201-433C-B444-3BF9213B6344}"/>
                    </a:ext>
                  </a:extLst>
                </p14:cNvPr>
                <p14:cNvContentPartPr/>
                <p14:nvPr/>
              </p14:nvContentPartPr>
              <p14:xfrm>
                <a:off x="7107450" y="4677726"/>
                <a:ext cx="174240" cy="169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FD5A86-B201-433C-B444-3BF9213B63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98450" y="4669086"/>
                  <a:ext cx="191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E9C804-A2DE-4088-A8EE-50C85EA755E5}"/>
                    </a:ext>
                  </a:extLst>
                </p14:cNvPr>
                <p14:cNvContentPartPr/>
                <p14:nvPr/>
              </p14:nvContentPartPr>
              <p14:xfrm>
                <a:off x="7145250" y="4923966"/>
                <a:ext cx="123480" cy="8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E9C804-A2DE-4088-A8EE-50C85EA755E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36610" y="4915326"/>
                  <a:ext cx="141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2B4956-C54C-4AEE-BD0A-79E3BA484A4E}"/>
                    </a:ext>
                  </a:extLst>
                </p14:cNvPr>
                <p14:cNvContentPartPr/>
                <p14:nvPr/>
              </p14:nvContentPartPr>
              <p14:xfrm>
                <a:off x="7367010" y="4711926"/>
                <a:ext cx="102240" cy="140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2B4956-C54C-4AEE-BD0A-79E3BA484A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58370" y="4703286"/>
                  <a:ext cx="119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0643E6-A82F-40E1-ADF5-1184AAB71376}"/>
                    </a:ext>
                  </a:extLst>
                </p14:cNvPr>
                <p14:cNvContentPartPr/>
                <p14:nvPr/>
              </p14:nvContentPartPr>
              <p14:xfrm>
                <a:off x="7488330" y="4824246"/>
                <a:ext cx="141120" cy="103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0643E6-A82F-40E1-ADF5-1184AAB713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79330" y="4815606"/>
                  <a:ext cx="1587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E922A3-E723-45F5-8462-933DB69EA4E2}"/>
              </a:ext>
            </a:extLst>
          </p:cNvPr>
          <p:cNvGrpSpPr/>
          <p:nvPr/>
        </p:nvGrpSpPr>
        <p:grpSpPr>
          <a:xfrm>
            <a:off x="7791450" y="4733526"/>
            <a:ext cx="92880" cy="66960"/>
            <a:chOff x="7791450" y="4733526"/>
            <a:chExt cx="92880" cy="6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ED3BD4-DAB2-49D7-AFD7-460D60CBF58E}"/>
                    </a:ext>
                  </a:extLst>
                </p14:cNvPr>
                <p14:cNvContentPartPr/>
                <p14:nvPr/>
              </p14:nvContentPartPr>
              <p14:xfrm>
                <a:off x="7791450" y="4733526"/>
                <a:ext cx="86760" cy="17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ED3BD4-DAB2-49D7-AFD7-460D60CBF5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82450" y="4724886"/>
                  <a:ext cx="104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4E3D42-0D4C-493E-9BAB-9742405384CC}"/>
                    </a:ext>
                  </a:extLst>
                </p14:cNvPr>
                <p14:cNvContentPartPr/>
                <p14:nvPr/>
              </p14:nvContentPartPr>
              <p14:xfrm>
                <a:off x="7792530" y="4788246"/>
                <a:ext cx="91800" cy="12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4E3D42-0D4C-493E-9BAB-9742405384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83530" y="4779246"/>
                  <a:ext cx="109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D7FC82-06C1-4A0F-B7D0-A313F540DDC0}"/>
              </a:ext>
            </a:extLst>
          </p:cNvPr>
          <p:cNvGrpSpPr/>
          <p:nvPr/>
        </p:nvGrpSpPr>
        <p:grpSpPr>
          <a:xfrm>
            <a:off x="8078370" y="4580526"/>
            <a:ext cx="1567080" cy="483120"/>
            <a:chOff x="8078370" y="4580526"/>
            <a:chExt cx="156708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93520D-D791-4EF0-AAFB-6773B698D101}"/>
                    </a:ext>
                  </a:extLst>
                </p14:cNvPr>
                <p14:cNvContentPartPr/>
                <p14:nvPr/>
              </p14:nvContentPartPr>
              <p14:xfrm>
                <a:off x="8078370" y="4671966"/>
                <a:ext cx="176760" cy="2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93520D-D791-4EF0-AAFB-6773B698D1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69370" y="4662966"/>
                  <a:ext cx="194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76ACD4-8941-4CF0-B8E4-39A43A7A123E}"/>
                    </a:ext>
                  </a:extLst>
                </p14:cNvPr>
                <p14:cNvContentPartPr/>
                <p14:nvPr/>
              </p14:nvContentPartPr>
              <p14:xfrm>
                <a:off x="8111850" y="4685646"/>
                <a:ext cx="142560" cy="19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76ACD4-8941-4CF0-B8E4-39A43A7A12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02850" y="4677006"/>
                  <a:ext cx="160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603026-33CB-4FBD-BD3B-A4878D743A2E}"/>
                    </a:ext>
                  </a:extLst>
                </p14:cNvPr>
                <p14:cNvContentPartPr/>
                <p14:nvPr/>
              </p14:nvContentPartPr>
              <p14:xfrm>
                <a:off x="8113650" y="4952406"/>
                <a:ext cx="100800" cy="110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603026-33CB-4FBD-BD3B-A4878D743A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04650" y="4943766"/>
                  <a:ext cx="118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0E3AE3-C3FE-4566-8FFD-238DF4D8B8C6}"/>
                    </a:ext>
                  </a:extLst>
                </p14:cNvPr>
                <p14:cNvContentPartPr/>
                <p14:nvPr/>
              </p14:nvContentPartPr>
              <p14:xfrm>
                <a:off x="8400930" y="4655766"/>
                <a:ext cx="76320" cy="27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0E3AE3-C3FE-4566-8FFD-238DF4D8B8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92290" y="4646766"/>
                  <a:ext cx="93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24D1DC-F8FA-4C7C-972C-64D6C74615ED}"/>
                    </a:ext>
                  </a:extLst>
                </p14:cNvPr>
                <p14:cNvContentPartPr/>
                <p14:nvPr/>
              </p14:nvContentPartPr>
              <p14:xfrm>
                <a:off x="8537730" y="4787526"/>
                <a:ext cx="138960" cy="106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24D1DC-F8FA-4C7C-972C-64D6C74615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28730" y="4778886"/>
                  <a:ext cx="156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134F894-87A6-4EAB-8258-7FE976173FFB}"/>
                    </a:ext>
                  </a:extLst>
                </p14:cNvPr>
                <p14:cNvContentPartPr/>
                <p14:nvPr/>
              </p14:nvContentPartPr>
              <p14:xfrm>
                <a:off x="8747970" y="4840086"/>
                <a:ext cx="103320" cy="102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134F894-87A6-4EAB-8258-7FE976173F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38970" y="4831086"/>
                  <a:ext cx="120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CF10E6C-FFB7-4198-AB11-D8230DB887B1}"/>
                    </a:ext>
                  </a:extLst>
                </p14:cNvPr>
                <p14:cNvContentPartPr/>
                <p14:nvPr/>
              </p14:nvContentPartPr>
              <p14:xfrm>
                <a:off x="8890170" y="4806246"/>
                <a:ext cx="111960" cy="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CF10E6C-FFB7-4198-AB11-D8230DB887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81530" y="4797606"/>
                  <a:ext cx="12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B653C1F-DB3D-415B-9489-1886D82B33C9}"/>
                    </a:ext>
                  </a:extLst>
                </p14:cNvPr>
                <p14:cNvContentPartPr/>
                <p14:nvPr/>
              </p14:nvContentPartPr>
              <p14:xfrm>
                <a:off x="8938770" y="4751886"/>
                <a:ext cx="33480" cy="120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B653C1F-DB3D-415B-9489-1886D82B33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9770" y="4742886"/>
                  <a:ext cx="51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45A12F-A1E1-4C0F-B44B-CD28198F3E40}"/>
                    </a:ext>
                  </a:extLst>
                </p14:cNvPr>
                <p14:cNvContentPartPr/>
                <p14:nvPr/>
              </p14:nvContentPartPr>
              <p14:xfrm>
                <a:off x="9085290" y="4580886"/>
                <a:ext cx="114480" cy="129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45A12F-A1E1-4C0F-B44B-CD28198F3E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76290" y="4572246"/>
                  <a:ext cx="132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138394-689B-4B42-9845-1CEF5006F128}"/>
                    </a:ext>
                  </a:extLst>
                </p14:cNvPr>
                <p14:cNvContentPartPr/>
                <p14:nvPr/>
              </p14:nvContentPartPr>
              <p14:xfrm>
                <a:off x="9223170" y="4580526"/>
                <a:ext cx="200160" cy="147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138394-689B-4B42-9845-1CEF5006F1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14170" y="4571886"/>
                  <a:ext cx="217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E303D3-F5EB-42DC-824D-2CA2511114A8}"/>
                    </a:ext>
                  </a:extLst>
                </p14:cNvPr>
                <p14:cNvContentPartPr/>
                <p14:nvPr/>
              </p14:nvContentPartPr>
              <p14:xfrm>
                <a:off x="9065490" y="4823166"/>
                <a:ext cx="430200" cy="1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E303D3-F5EB-42DC-824D-2CA2511114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56490" y="4814526"/>
                  <a:ext cx="447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84083F-26E1-4694-A330-789FDE7C2ECA}"/>
                    </a:ext>
                  </a:extLst>
                </p14:cNvPr>
                <p14:cNvContentPartPr/>
                <p14:nvPr/>
              </p14:nvContentPartPr>
              <p14:xfrm>
                <a:off x="9263490" y="4927926"/>
                <a:ext cx="162000" cy="90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84083F-26E1-4694-A330-789FDE7C2E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54490" y="4918926"/>
                  <a:ext cx="179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D28F4D-A762-4BBB-A31A-101B67869291}"/>
                    </a:ext>
                  </a:extLst>
                </p14:cNvPr>
                <p14:cNvContentPartPr/>
                <p14:nvPr/>
              </p14:nvContentPartPr>
              <p14:xfrm>
                <a:off x="9555450" y="4649286"/>
                <a:ext cx="90000" cy="414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D28F4D-A762-4BBB-A31A-101B6786929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46810" y="4640646"/>
                  <a:ext cx="10764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20AC169-265E-4B98-9C76-0CA5EA55747C}"/>
              </a:ext>
            </a:extLst>
          </p:cNvPr>
          <p:cNvGrpSpPr/>
          <p:nvPr/>
        </p:nvGrpSpPr>
        <p:grpSpPr>
          <a:xfrm>
            <a:off x="9842730" y="4768086"/>
            <a:ext cx="90360" cy="72720"/>
            <a:chOff x="9842730" y="4768086"/>
            <a:chExt cx="90360" cy="7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9241EE7-2157-4F4D-A8D1-FFC04E8443B7}"/>
                    </a:ext>
                  </a:extLst>
                </p14:cNvPr>
                <p14:cNvContentPartPr/>
                <p14:nvPr/>
              </p14:nvContentPartPr>
              <p14:xfrm>
                <a:off x="9842730" y="4768086"/>
                <a:ext cx="90360" cy="16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9241EE7-2157-4F4D-A8D1-FFC04E8443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34090" y="4759086"/>
                  <a:ext cx="10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7A847CB-A137-4E15-981A-8CBF4C99F816}"/>
                    </a:ext>
                  </a:extLst>
                </p14:cNvPr>
                <p14:cNvContentPartPr/>
                <p14:nvPr/>
              </p14:nvContentPartPr>
              <p14:xfrm>
                <a:off x="9854250" y="4831806"/>
                <a:ext cx="76680" cy="9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7A847CB-A137-4E15-981A-8CBF4C99F81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45610" y="4822806"/>
                  <a:ext cx="943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373CF28-522B-4F7C-A56D-869A3D6CA0F3}"/>
                  </a:ext>
                </a:extLst>
              </p14:cNvPr>
              <p14:cNvContentPartPr/>
              <p14:nvPr/>
            </p14:nvContentPartPr>
            <p14:xfrm>
              <a:off x="10150530" y="4741086"/>
              <a:ext cx="180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373CF28-522B-4F7C-A56D-869A3D6CA0F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141530" y="4732446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7394E42-59A9-4696-B7F9-EE7F2D88AE74}"/>
                  </a:ext>
                </a:extLst>
              </p14:cNvPr>
              <p14:cNvContentPartPr/>
              <p14:nvPr/>
            </p14:nvContentPartPr>
            <p14:xfrm>
              <a:off x="10146570" y="4741806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7394E42-59A9-4696-B7F9-EE7F2D88AE7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37570" y="47328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94F13C1-2F1F-4C4B-B8DF-39C24F768034}"/>
                  </a:ext>
                </a:extLst>
              </p14:cNvPr>
              <p14:cNvContentPartPr/>
              <p14:nvPr/>
            </p14:nvContentPartPr>
            <p14:xfrm>
              <a:off x="10142970" y="4684206"/>
              <a:ext cx="191160" cy="1980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94F13C1-2F1F-4C4B-B8DF-39C24F76803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133970" y="4675566"/>
                <a:ext cx="2088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AFF1B14-F65D-40A8-8FA6-E89EC0B4434E}"/>
                  </a:ext>
                </a:extLst>
              </p14:cNvPr>
              <p14:cNvContentPartPr/>
              <p14:nvPr/>
            </p14:nvContentPartPr>
            <p14:xfrm>
              <a:off x="10429530" y="4805886"/>
              <a:ext cx="147600" cy="18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AFF1B14-F65D-40A8-8FA6-E89EC0B4434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420890" y="4797246"/>
                <a:ext cx="1652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C13E5E8-D0A3-4AAB-B8F2-57461007DFF9}"/>
                  </a:ext>
                </a:extLst>
              </p14:cNvPr>
              <p14:cNvContentPartPr/>
              <p14:nvPr/>
            </p14:nvContentPartPr>
            <p14:xfrm>
              <a:off x="10503330" y="4759086"/>
              <a:ext cx="3240" cy="1058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C13E5E8-D0A3-4AAB-B8F2-57461007DFF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94690" y="4750086"/>
                <a:ext cx="2088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9B3CA41F-3B09-4946-AF0B-577B28DF3D86}"/>
              </a:ext>
            </a:extLst>
          </p:cNvPr>
          <p:cNvGrpSpPr/>
          <p:nvPr/>
        </p:nvGrpSpPr>
        <p:grpSpPr>
          <a:xfrm>
            <a:off x="10670010" y="4692846"/>
            <a:ext cx="1450800" cy="243360"/>
            <a:chOff x="10670010" y="4692846"/>
            <a:chExt cx="145080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EE843B-7CF1-4154-8A0E-7F53CCFC6D72}"/>
                    </a:ext>
                  </a:extLst>
                </p14:cNvPr>
                <p14:cNvContentPartPr/>
                <p14:nvPr/>
              </p14:nvContentPartPr>
              <p14:xfrm>
                <a:off x="10670010" y="4712286"/>
                <a:ext cx="133920" cy="167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EE843B-7CF1-4154-8A0E-7F53CCFC6D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61370" y="4703286"/>
                  <a:ext cx="15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A9F38E5-BB1F-4898-9496-E9E7D031011A}"/>
                    </a:ext>
                  </a:extLst>
                </p14:cNvPr>
                <p14:cNvContentPartPr/>
                <p14:nvPr/>
              </p14:nvContentPartPr>
              <p14:xfrm>
                <a:off x="10835610" y="4724526"/>
                <a:ext cx="197640" cy="182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A9F38E5-BB1F-4898-9496-E9E7D03101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26610" y="4715886"/>
                  <a:ext cx="215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978D3A-ADD3-44C7-9018-40C585400900}"/>
                    </a:ext>
                  </a:extLst>
                </p14:cNvPr>
                <p14:cNvContentPartPr/>
                <p14:nvPr/>
              </p14:nvContentPartPr>
              <p14:xfrm>
                <a:off x="11166450" y="4794726"/>
                <a:ext cx="116640" cy="12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978D3A-ADD3-44C7-9018-40C5854009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57450" y="4786086"/>
                  <a:ext cx="134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D7B8A9-1B15-4113-8D56-FA6CE9381196}"/>
                    </a:ext>
                  </a:extLst>
                </p14:cNvPr>
                <p14:cNvContentPartPr/>
                <p14:nvPr/>
              </p14:nvContentPartPr>
              <p14:xfrm>
                <a:off x="11179410" y="4858086"/>
                <a:ext cx="102960" cy="10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D7B8A9-1B15-4113-8D56-FA6CE93811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70410" y="4849446"/>
                  <a:ext cx="12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E97AE6-B035-48C4-B850-04F454B7143C}"/>
                    </a:ext>
                  </a:extLst>
                </p14:cNvPr>
                <p14:cNvContentPartPr/>
                <p14:nvPr/>
              </p14:nvContentPartPr>
              <p14:xfrm>
                <a:off x="11384250" y="4708326"/>
                <a:ext cx="73800" cy="196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E97AE6-B035-48C4-B850-04F454B714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75250" y="4699326"/>
                  <a:ext cx="91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4ADDB7-1AC9-4B35-8B79-8227DC19C760}"/>
                    </a:ext>
                  </a:extLst>
                </p14:cNvPr>
                <p14:cNvContentPartPr/>
                <p14:nvPr/>
              </p14:nvContentPartPr>
              <p14:xfrm>
                <a:off x="11516370" y="4760886"/>
                <a:ext cx="151560" cy="140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4ADDB7-1AC9-4B35-8B79-8227DC19C7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07730" y="4751886"/>
                  <a:ext cx="169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0271349-B2EA-4C72-A001-956E9FC6BE94}"/>
                    </a:ext>
                  </a:extLst>
                </p14:cNvPr>
                <p14:cNvContentPartPr/>
                <p14:nvPr/>
              </p14:nvContentPartPr>
              <p14:xfrm>
                <a:off x="11630850" y="4794006"/>
                <a:ext cx="34200" cy="127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0271349-B2EA-4C72-A001-956E9FC6BE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622210" y="4785006"/>
                  <a:ext cx="5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AE70B7-5E59-4A73-BEF4-066DE71AD556}"/>
                    </a:ext>
                  </a:extLst>
                </p14:cNvPr>
                <p14:cNvContentPartPr/>
                <p14:nvPr/>
              </p14:nvContentPartPr>
              <p14:xfrm>
                <a:off x="11724810" y="4692846"/>
                <a:ext cx="156600" cy="243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AE70B7-5E59-4A73-BEF4-066DE71AD5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15810" y="4684206"/>
                  <a:ext cx="1742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9B8BA9A-CAA1-48F0-A4CA-70F687358BEF}"/>
                    </a:ext>
                  </a:extLst>
                </p14:cNvPr>
                <p14:cNvContentPartPr/>
                <p14:nvPr/>
              </p14:nvContentPartPr>
              <p14:xfrm>
                <a:off x="11919570" y="4745766"/>
                <a:ext cx="201240" cy="172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9B8BA9A-CAA1-48F0-A4CA-70F687358B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910930" y="4737126"/>
                  <a:ext cx="2188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44FEF67-2FE3-4729-91AE-6D26EBF4F67C}"/>
              </a:ext>
            </a:extLst>
          </p:cNvPr>
          <p:cNvGrpSpPr/>
          <p:nvPr/>
        </p:nvGrpSpPr>
        <p:grpSpPr>
          <a:xfrm>
            <a:off x="455370" y="5385486"/>
            <a:ext cx="1084680" cy="293040"/>
            <a:chOff x="455370" y="5385486"/>
            <a:chExt cx="108468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13B173-C9E4-425F-9675-A1D1E711CB79}"/>
                    </a:ext>
                  </a:extLst>
                </p14:cNvPr>
                <p14:cNvContentPartPr/>
                <p14:nvPr/>
              </p14:nvContentPartPr>
              <p14:xfrm>
                <a:off x="455370" y="5385486"/>
                <a:ext cx="129960" cy="179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13B173-C9E4-425F-9675-A1D1E711CB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370" y="5376846"/>
                  <a:ext cx="147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71945AB-08FF-4EBD-B317-37B26DB31C24}"/>
                    </a:ext>
                  </a:extLst>
                </p14:cNvPr>
                <p14:cNvContentPartPr/>
                <p14:nvPr/>
              </p14:nvContentPartPr>
              <p14:xfrm>
                <a:off x="684690" y="5436606"/>
                <a:ext cx="126720" cy="1040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71945AB-08FF-4EBD-B317-37B26DB31C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6050" y="5427606"/>
                  <a:ext cx="144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D507954-600C-43DC-8890-C34675F62F97}"/>
                    </a:ext>
                  </a:extLst>
                </p14:cNvPr>
                <p14:cNvContentPartPr/>
                <p14:nvPr/>
              </p14:nvContentPartPr>
              <p14:xfrm>
                <a:off x="861090" y="5455326"/>
                <a:ext cx="122760" cy="79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D507954-600C-43DC-8890-C34675F62F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2450" y="5446686"/>
                  <a:ext cx="140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FA4433-A84A-480C-92D0-715AC2B3B875}"/>
                    </a:ext>
                  </a:extLst>
                </p14:cNvPr>
                <p14:cNvContentPartPr/>
                <p14:nvPr/>
              </p14:nvContentPartPr>
              <p14:xfrm>
                <a:off x="1039290" y="5441646"/>
                <a:ext cx="91440" cy="101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FA4433-A84A-480C-92D0-715AC2B3B8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0290" y="5433006"/>
                  <a:ext cx="10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50B5CB-E78F-4113-8136-4B146546CCF7}"/>
                    </a:ext>
                  </a:extLst>
                </p14:cNvPr>
                <p14:cNvContentPartPr/>
                <p14:nvPr/>
              </p14:nvContentPartPr>
              <p14:xfrm>
                <a:off x="1158810" y="5391246"/>
                <a:ext cx="97560" cy="141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50B5CB-E78F-4113-8136-4B146546CCF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9810" y="5382246"/>
                  <a:ext cx="115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4DD4013-5178-4652-AFFE-0261B0B2050E}"/>
                    </a:ext>
                  </a:extLst>
                </p14:cNvPr>
                <p14:cNvContentPartPr/>
                <p14:nvPr/>
              </p14:nvContentPartPr>
              <p14:xfrm>
                <a:off x="1316130" y="5462166"/>
                <a:ext cx="80640" cy="216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4DD4013-5178-4652-AFFE-0261B0B205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07490" y="5453166"/>
                  <a:ext cx="98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E2DD5A8-DAA1-4B79-AF82-7F76A02A559F}"/>
                    </a:ext>
                  </a:extLst>
                </p14:cNvPr>
                <p14:cNvContentPartPr/>
                <p14:nvPr/>
              </p14:nvContentPartPr>
              <p14:xfrm>
                <a:off x="1471290" y="5454246"/>
                <a:ext cx="68760" cy="11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E2DD5A8-DAA1-4B79-AF82-7F76A02A559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62650" y="5445606"/>
                  <a:ext cx="86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0CE99A3-6F48-49FD-AE67-E95E858ED64C}"/>
              </a:ext>
            </a:extLst>
          </p:cNvPr>
          <p:cNvGrpSpPr/>
          <p:nvPr/>
        </p:nvGrpSpPr>
        <p:grpSpPr>
          <a:xfrm>
            <a:off x="1635810" y="5334366"/>
            <a:ext cx="964080" cy="222840"/>
            <a:chOff x="1635810" y="5334366"/>
            <a:chExt cx="9640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C09932-6ACC-4277-BD42-8C52CA4D08AA}"/>
                    </a:ext>
                  </a:extLst>
                </p14:cNvPr>
                <p14:cNvContentPartPr/>
                <p14:nvPr/>
              </p14:nvContentPartPr>
              <p14:xfrm>
                <a:off x="1635810" y="5334366"/>
                <a:ext cx="110880" cy="213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C09932-6ACC-4277-BD42-8C52CA4D08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27170" y="5325366"/>
                  <a:ext cx="128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81025F4-16EE-4A9E-93A6-3B0C3281801E}"/>
                    </a:ext>
                  </a:extLst>
                </p14:cNvPr>
                <p14:cNvContentPartPr/>
                <p14:nvPr/>
              </p14:nvContentPartPr>
              <p14:xfrm>
                <a:off x="1801410" y="5462886"/>
                <a:ext cx="74520" cy="94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81025F4-16EE-4A9E-93A6-3B0C328180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92770" y="5454246"/>
                  <a:ext cx="92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EDFA18-E032-49E2-BE52-D4ECBEB37F32}"/>
                    </a:ext>
                  </a:extLst>
                </p14:cNvPr>
                <p14:cNvContentPartPr/>
                <p14:nvPr/>
              </p14:nvContentPartPr>
              <p14:xfrm>
                <a:off x="1897530" y="5382246"/>
                <a:ext cx="110160" cy="154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EDFA18-E032-49E2-BE52-D4ECBEB37F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88530" y="5373246"/>
                  <a:ext cx="127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D5CD22-8BE6-4229-8CD4-A905799DADC7}"/>
                    </a:ext>
                  </a:extLst>
                </p14:cNvPr>
                <p14:cNvContentPartPr/>
                <p14:nvPr/>
              </p14:nvContentPartPr>
              <p14:xfrm>
                <a:off x="2036490" y="5439486"/>
                <a:ext cx="133920" cy="88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D5CD22-8BE6-4229-8CD4-A905799DAD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27490" y="5430846"/>
                  <a:ext cx="151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CFD892-D7D0-4500-8241-7A267191C26E}"/>
                    </a:ext>
                  </a:extLst>
                </p14:cNvPr>
                <p14:cNvContentPartPr/>
                <p14:nvPr/>
              </p14:nvContentPartPr>
              <p14:xfrm>
                <a:off x="2230170" y="5429046"/>
                <a:ext cx="98640" cy="87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CFD892-D7D0-4500-8241-7A267191C2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21170" y="5420406"/>
                  <a:ext cx="116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E1DC0A-C46E-41DE-9338-5B40E3677F36}"/>
                    </a:ext>
                  </a:extLst>
                </p14:cNvPr>
                <p14:cNvContentPartPr/>
                <p14:nvPr/>
              </p14:nvContentPartPr>
              <p14:xfrm>
                <a:off x="2370930" y="5439486"/>
                <a:ext cx="63000" cy="93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E1DC0A-C46E-41DE-9338-5B40E3677F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61930" y="5430486"/>
                  <a:ext cx="80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F2E574-1315-4DCE-A3AF-C60EFFD1F166}"/>
                    </a:ext>
                  </a:extLst>
                </p14:cNvPr>
                <p14:cNvContentPartPr/>
                <p14:nvPr/>
              </p14:nvContentPartPr>
              <p14:xfrm>
                <a:off x="2487930" y="5442006"/>
                <a:ext cx="111960" cy="93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F2E574-1315-4DCE-A3AF-C60EFFD1F16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79290" y="5433366"/>
                  <a:ext cx="12960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7677BB2-7442-471B-8175-B8DEEFC01996}"/>
                  </a:ext>
                </a:extLst>
              </p14:cNvPr>
              <p14:cNvContentPartPr/>
              <p14:nvPr/>
            </p14:nvContentPartPr>
            <p14:xfrm>
              <a:off x="2776650" y="5541726"/>
              <a:ext cx="58680" cy="471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7677BB2-7442-471B-8175-B8DEEFC0199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67650" y="5532726"/>
                <a:ext cx="7632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7D89C7-8973-43F8-BD72-E0A3656420F8}"/>
              </a:ext>
            </a:extLst>
          </p:cNvPr>
          <p:cNvGrpSpPr/>
          <p:nvPr/>
        </p:nvGrpSpPr>
        <p:grpSpPr>
          <a:xfrm>
            <a:off x="5131410" y="5198646"/>
            <a:ext cx="2261880" cy="563040"/>
            <a:chOff x="5131410" y="5198646"/>
            <a:chExt cx="226188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337418-1C24-4E1D-A95B-569973604589}"/>
                    </a:ext>
                  </a:extLst>
                </p14:cNvPr>
                <p14:cNvContentPartPr/>
                <p14:nvPr/>
              </p14:nvContentPartPr>
              <p14:xfrm>
                <a:off x="5288730" y="5373606"/>
                <a:ext cx="199800" cy="190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337418-1C24-4E1D-A95B-5699736045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80090" y="5364606"/>
                  <a:ext cx="217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3BC3914-CC13-4B10-B417-1D21315BAEB5}"/>
                    </a:ext>
                  </a:extLst>
                </p14:cNvPr>
                <p14:cNvContentPartPr/>
                <p14:nvPr/>
              </p14:nvContentPartPr>
              <p14:xfrm>
                <a:off x="5306370" y="5394486"/>
                <a:ext cx="163800" cy="178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3BC3914-CC13-4B10-B417-1D21315BAE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97730" y="5385486"/>
                  <a:ext cx="181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8DA1CF6-4D6A-4ECA-856D-D932B6F9E73F}"/>
                    </a:ext>
                  </a:extLst>
                </p14:cNvPr>
                <p14:cNvContentPartPr/>
                <p14:nvPr/>
              </p14:nvContentPartPr>
              <p14:xfrm>
                <a:off x="5615970" y="5438406"/>
                <a:ext cx="161640" cy="109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8DA1CF6-4D6A-4ECA-856D-D932B6F9E7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07330" y="5429766"/>
                  <a:ext cx="17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DEF503-BD1D-4C13-A31A-9C06B800FEF8}"/>
                    </a:ext>
                  </a:extLst>
                </p14:cNvPr>
                <p14:cNvContentPartPr/>
                <p14:nvPr/>
              </p14:nvContentPartPr>
              <p14:xfrm>
                <a:off x="5854290" y="5498166"/>
                <a:ext cx="88560" cy="81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DEF503-BD1D-4C13-A31A-9C06B800FE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45290" y="5489526"/>
                  <a:ext cx="106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00E1A12-6CBF-4AAA-8BE0-5B07673F881F}"/>
                    </a:ext>
                  </a:extLst>
                </p14:cNvPr>
                <p14:cNvContentPartPr/>
                <p14:nvPr/>
              </p14:nvContentPartPr>
              <p14:xfrm>
                <a:off x="6046890" y="5344086"/>
                <a:ext cx="86400" cy="156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00E1A12-6CBF-4AAA-8BE0-5B07673F881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38250" y="5335086"/>
                  <a:ext cx="104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E65C30-266F-44A8-BF1D-2901CDAC6CF6}"/>
                    </a:ext>
                  </a:extLst>
                </p14:cNvPr>
                <p14:cNvContentPartPr/>
                <p14:nvPr/>
              </p14:nvContentPartPr>
              <p14:xfrm>
                <a:off x="6056970" y="5455686"/>
                <a:ext cx="56880" cy="219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E65C30-266F-44A8-BF1D-2901CDAC6C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48330" y="5447046"/>
                  <a:ext cx="74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8E0B14A-6BED-4B0E-AD5C-C47B6A61C57F}"/>
                    </a:ext>
                  </a:extLst>
                </p14:cNvPr>
                <p14:cNvContentPartPr/>
                <p14:nvPr/>
              </p14:nvContentPartPr>
              <p14:xfrm>
                <a:off x="5992530" y="5480886"/>
                <a:ext cx="160920" cy="18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8E0B14A-6BED-4B0E-AD5C-C47B6A61C5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83530" y="5471886"/>
                  <a:ext cx="17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6BFA926-7284-4D60-8A19-87A88721B6EA}"/>
                    </a:ext>
                  </a:extLst>
                </p14:cNvPr>
                <p14:cNvContentPartPr/>
                <p14:nvPr/>
              </p14:nvContentPartPr>
              <p14:xfrm>
                <a:off x="6216810" y="5481966"/>
                <a:ext cx="112680" cy="114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6BFA926-7284-4D60-8A19-87A88721B6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08170" y="5473326"/>
                  <a:ext cx="13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384D823-C9C0-4C5E-A4BB-C732BAF35B8E}"/>
                    </a:ext>
                  </a:extLst>
                </p14:cNvPr>
                <p14:cNvContentPartPr/>
                <p14:nvPr/>
              </p14:nvContentPartPr>
              <p14:xfrm>
                <a:off x="6218970" y="5203326"/>
                <a:ext cx="149400" cy="92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384D823-C9C0-4C5E-A4BB-C732BAF35B8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0330" y="5194686"/>
                  <a:ext cx="167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4E27EEA-3546-4454-99C4-B4D2F9C4F421}"/>
                    </a:ext>
                  </a:extLst>
                </p14:cNvPr>
                <p14:cNvContentPartPr/>
                <p14:nvPr/>
              </p14:nvContentPartPr>
              <p14:xfrm>
                <a:off x="5131410" y="5198646"/>
                <a:ext cx="157680" cy="555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4E27EEA-3546-4454-99C4-B4D2F9C4F4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22770" y="5189646"/>
                  <a:ext cx="17532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8FA218-9F7A-4964-B48B-3D5942A614A6}"/>
                    </a:ext>
                  </a:extLst>
                </p14:cNvPr>
                <p14:cNvContentPartPr/>
                <p14:nvPr/>
              </p14:nvContentPartPr>
              <p14:xfrm>
                <a:off x="6424890" y="5204046"/>
                <a:ext cx="119160" cy="545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8FA218-9F7A-4964-B48B-3D5942A614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16250" y="5195046"/>
                  <a:ext cx="13680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E46795D-8B77-4A6F-8F1F-D3157AA6C4EE}"/>
                    </a:ext>
                  </a:extLst>
                </p14:cNvPr>
                <p14:cNvContentPartPr/>
                <p14:nvPr/>
              </p14:nvContentPartPr>
              <p14:xfrm>
                <a:off x="6637650" y="5312406"/>
                <a:ext cx="109440" cy="390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E46795D-8B77-4A6F-8F1F-D3157AA6C4E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29010" y="5303406"/>
                  <a:ext cx="1270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A2C0F7-BB5E-498F-B367-725ADB6C34AB}"/>
                    </a:ext>
                  </a:extLst>
                </p14:cNvPr>
                <p14:cNvContentPartPr/>
                <p14:nvPr/>
              </p14:nvContentPartPr>
              <p14:xfrm>
                <a:off x="6780930" y="5376486"/>
                <a:ext cx="164160" cy="6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A2C0F7-BB5E-498F-B367-725ADB6C34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71930" y="5367486"/>
                  <a:ext cx="181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7590D27-8360-4DF2-B85D-E1D7C9C377E7}"/>
                    </a:ext>
                  </a:extLst>
                </p14:cNvPr>
                <p14:cNvContentPartPr/>
                <p14:nvPr/>
              </p14:nvContentPartPr>
              <p14:xfrm>
                <a:off x="6807570" y="5387646"/>
                <a:ext cx="129240" cy="158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7590D27-8360-4DF2-B85D-E1D7C9C377E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98930" y="5379006"/>
                  <a:ext cx="146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600878-BF95-47F5-B6ED-84CBE8EDA801}"/>
                    </a:ext>
                  </a:extLst>
                </p14:cNvPr>
                <p14:cNvContentPartPr/>
                <p14:nvPr/>
              </p14:nvContentPartPr>
              <p14:xfrm>
                <a:off x="6847170" y="5621286"/>
                <a:ext cx="106920" cy="74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600878-BF95-47F5-B6ED-84CBE8EDA8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38170" y="5612286"/>
                  <a:ext cx="124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1DBF2C9-D29D-4AD9-96A6-401EFBD78F5B}"/>
                    </a:ext>
                  </a:extLst>
                </p14:cNvPr>
                <p14:cNvContentPartPr/>
                <p14:nvPr/>
              </p14:nvContentPartPr>
              <p14:xfrm>
                <a:off x="5385570" y="5668806"/>
                <a:ext cx="121680" cy="92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1DBF2C9-D29D-4AD9-96A6-401EFBD78F5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76930" y="5659806"/>
                  <a:ext cx="13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AB841A-0CA4-4369-AE64-ADB3D3DD8444}"/>
                    </a:ext>
                  </a:extLst>
                </p14:cNvPr>
                <p14:cNvContentPartPr/>
                <p14:nvPr/>
              </p14:nvContentPartPr>
              <p14:xfrm>
                <a:off x="7074690" y="5441286"/>
                <a:ext cx="155160" cy="94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AB841A-0CA4-4369-AE64-ADB3D3DD844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66050" y="5432646"/>
                  <a:ext cx="172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C2334A-094B-4E36-8072-274B3EB371D5}"/>
                    </a:ext>
                  </a:extLst>
                </p14:cNvPr>
                <p14:cNvContentPartPr/>
                <p14:nvPr/>
              </p14:nvContentPartPr>
              <p14:xfrm>
                <a:off x="7250370" y="5497086"/>
                <a:ext cx="142920" cy="105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C2334A-094B-4E36-8072-274B3EB371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41370" y="5488086"/>
                  <a:ext cx="16056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176DA16-52DF-45AC-B562-691A60360FC4}"/>
                  </a:ext>
                </a:extLst>
              </p14:cNvPr>
              <p14:cNvContentPartPr/>
              <p14:nvPr/>
            </p14:nvContentPartPr>
            <p14:xfrm>
              <a:off x="3687090" y="5670606"/>
              <a:ext cx="162720" cy="1076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176DA16-52DF-45AC-B562-691A60360FC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678450" y="5661606"/>
                <a:ext cx="18036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EC5BA89-783D-475B-82FD-B71A21136156}"/>
              </a:ext>
            </a:extLst>
          </p:cNvPr>
          <p:cNvGrpSpPr/>
          <p:nvPr/>
        </p:nvGrpSpPr>
        <p:grpSpPr>
          <a:xfrm>
            <a:off x="2904810" y="4942686"/>
            <a:ext cx="2085120" cy="810720"/>
            <a:chOff x="2904810" y="4942686"/>
            <a:chExt cx="2085120" cy="81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770543F-D1E8-452F-9278-2BF960E6B82E}"/>
                    </a:ext>
                  </a:extLst>
                </p14:cNvPr>
                <p14:cNvContentPartPr/>
                <p14:nvPr/>
              </p14:nvContentPartPr>
              <p14:xfrm>
                <a:off x="3583050" y="5355246"/>
                <a:ext cx="161280" cy="19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770543F-D1E8-452F-9278-2BF960E6B8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74410" y="5346606"/>
                  <a:ext cx="178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35344F-AF62-4C40-8688-4C4DF00EAD34}"/>
                    </a:ext>
                  </a:extLst>
                </p14:cNvPr>
                <p14:cNvContentPartPr/>
                <p14:nvPr/>
              </p14:nvContentPartPr>
              <p14:xfrm>
                <a:off x="3564330" y="5393046"/>
                <a:ext cx="178920" cy="193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35344F-AF62-4C40-8688-4C4DF00EAD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55690" y="5384406"/>
                  <a:ext cx="196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EE056B-10CA-41F6-AFDF-89E2EE6F0656}"/>
                    </a:ext>
                  </a:extLst>
                </p14:cNvPr>
                <p14:cNvContentPartPr/>
                <p14:nvPr/>
              </p14:nvContentPartPr>
              <p14:xfrm>
                <a:off x="3860970" y="5463246"/>
                <a:ext cx="150120" cy="96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8EE056B-10CA-41F6-AFDF-89E2EE6F065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52330" y="5454606"/>
                  <a:ext cx="167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5555B4-4C7C-465F-AF36-19DD7838E040}"/>
                    </a:ext>
                  </a:extLst>
                </p14:cNvPr>
                <p14:cNvContentPartPr/>
                <p14:nvPr/>
              </p14:nvContentPartPr>
              <p14:xfrm>
                <a:off x="4060410" y="5528406"/>
                <a:ext cx="108000" cy="81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5555B4-4C7C-465F-AF36-19DD7838E04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51410" y="5519766"/>
                  <a:ext cx="125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BCE63D2-7D02-4A8F-B872-E4940BB1E82C}"/>
                    </a:ext>
                  </a:extLst>
                </p14:cNvPr>
                <p14:cNvContentPartPr/>
                <p14:nvPr/>
              </p14:nvContentPartPr>
              <p14:xfrm>
                <a:off x="4159050" y="5377926"/>
                <a:ext cx="109440" cy="283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BCE63D2-7D02-4A8F-B872-E4940BB1E8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50050" y="5369286"/>
                  <a:ext cx="127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38588F-DF23-48B9-8B63-C4BB3452B79D}"/>
                    </a:ext>
                  </a:extLst>
                </p14:cNvPr>
                <p14:cNvContentPartPr/>
                <p14:nvPr/>
              </p14:nvContentPartPr>
              <p14:xfrm>
                <a:off x="4323570" y="5493126"/>
                <a:ext cx="121680" cy="82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38588F-DF23-48B9-8B63-C4BB3452B7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14930" y="5484486"/>
                  <a:ext cx="139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1DDAEB4-B0D7-4295-B12B-2401570F15A2}"/>
                    </a:ext>
                  </a:extLst>
                </p14:cNvPr>
                <p14:cNvContentPartPr/>
                <p14:nvPr/>
              </p14:nvContentPartPr>
              <p14:xfrm>
                <a:off x="3413850" y="5216286"/>
                <a:ext cx="203760" cy="537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1DDAEB4-B0D7-4295-B12B-2401570F15A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04850" y="5207286"/>
                  <a:ext cx="2214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28B28E-BCE2-4612-B8E0-A894E4E4F4C1}"/>
                    </a:ext>
                  </a:extLst>
                </p14:cNvPr>
                <p14:cNvContentPartPr/>
                <p14:nvPr/>
              </p14:nvContentPartPr>
              <p14:xfrm>
                <a:off x="4387290" y="5222046"/>
                <a:ext cx="164520" cy="45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28B28E-BCE2-4612-B8E0-A894E4E4F4C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78650" y="5213406"/>
                  <a:ext cx="1821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BE578E4-E61B-4CC5-8890-07F35780DDDE}"/>
                    </a:ext>
                  </a:extLst>
                </p14:cNvPr>
                <p14:cNvContentPartPr/>
                <p14:nvPr/>
              </p14:nvContentPartPr>
              <p14:xfrm>
                <a:off x="4524810" y="5182446"/>
                <a:ext cx="125280" cy="81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BE578E4-E61B-4CC5-8890-07F35780DD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16170" y="5173446"/>
                  <a:ext cx="142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354222-A300-4002-BD9D-D2012FB21447}"/>
                    </a:ext>
                  </a:extLst>
                </p14:cNvPr>
                <p14:cNvContentPartPr/>
                <p14:nvPr/>
              </p14:nvContentPartPr>
              <p14:xfrm>
                <a:off x="4791570" y="5421486"/>
                <a:ext cx="92880" cy="94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354222-A300-4002-BD9D-D2012FB2144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82930" y="5412486"/>
                  <a:ext cx="11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D73C4D-86ED-4743-AE44-3A8C4E41007D}"/>
                    </a:ext>
                  </a:extLst>
                </p14:cNvPr>
                <p14:cNvContentPartPr/>
                <p14:nvPr/>
              </p14:nvContentPartPr>
              <p14:xfrm>
                <a:off x="4817850" y="5552886"/>
                <a:ext cx="82440" cy="14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D73C4D-86ED-4743-AE44-3A8C4E4100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09210" y="5544246"/>
                  <a:ext cx="100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D10561E-2610-428B-87C7-B2003D04D51E}"/>
                    </a:ext>
                  </a:extLst>
                </p14:cNvPr>
                <p14:cNvContentPartPr/>
                <p14:nvPr/>
              </p14:nvContentPartPr>
              <p14:xfrm>
                <a:off x="2904810" y="4942686"/>
                <a:ext cx="2012400" cy="362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D10561E-2610-428B-87C7-B2003D04D51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96170" y="4933686"/>
                  <a:ext cx="2030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8D54AC2-38F8-49EB-80A0-8176F710890B}"/>
                    </a:ext>
                  </a:extLst>
                </p14:cNvPr>
                <p14:cNvContentPartPr/>
                <p14:nvPr/>
              </p14:nvContentPartPr>
              <p14:xfrm>
                <a:off x="4849890" y="5166606"/>
                <a:ext cx="140040" cy="102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8D54AC2-38F8-49EB-80A0-8176F71089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40890" y="5157606"/>
                  <a:ext cx="15768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D273C30-5BB2-4B35-AF91-D590AD7734B0}"/>
                  </a:ext>
                </a:extLst>
              </p14:cNvPr>
              <p14:cNvContentPartPr/>
              <p14:nvPr/>
            </p14:nvContentPartPr>
            <p14:xfrm>
              <a:off x="7413090" y="5263446"/>
              <a:ext cx="136080" cy="548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D273C30-5BB2-4B35-AF91-D590AD7734B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404090" y="5254446"/>
                <a:ext cx="153720" cy="56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DF91926-E4BB-49A3-8BE1-911C292460CF}"/>
              </a:ext>
            </a:extLst>
          </p:cNvPr>
          <p:cNvGrpSpPr/>
          <p:nvPr/>
        </p:nvGrpSpPr>
        <p:grpSpPr>
          <a:xfrm>
            <a:off x="7692810" y="5450646"/>
            <a:ext cx="85680" cy="159120"/>
            <a:chOff x="7692810" y="5450646"/>
            <a:chExt cx="8568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B8D91BA-5D8A-4AB0-9E2F-4B4948352207}"/>
                    </a:ext>
                  </a:extLst>
                </p14:cNvPr>
                <p14:cNvContentPartPr/>
                <p14:nvPr/>
              </p14:nvContentPartPr>
              <p14:xfrm>
                <a:off x="7692810" y="5450646"/>
                <a:ext cx="85680" cy="101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8D91BA-5D8A-4AB0-9E2F-4B49483522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83810" y="5442006"/>
                  <a:ext cx="103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AEBF4B-5245-4DED-AAC0-5AE838F64847}"/>
                    </a:ext>
                  </a:extLst>
                </p14:cNvPr>
                <p14:cNvContentPartPr/>
                <p14:nvPr/>
              </p14:nvContentPartPr>
              <p14:xfrm>
                <a:off x="7693170" y="5574126"/>
                <a:ext cx="82800" cy="35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AEBF4B-5245-4DED-AAC0-5AE838F648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84530" y="5565486"/>
                  <a:ext cx="1004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7F17BB6-2C51-4698-B569-9E557EC4C740}"/>
              </a:ext>
            </a:extLst>
          </p:cNvPr>
          <p:cNvGrpSpPr/>
          <p:nvPr/>
        </p:nvGrpSpPr>
        <p:grpSpPr>
          <a:xfrm>
            <a:off x="7941210" y="5250486"/>
            <a:ext cx="1543320" cy="579960"/>
            <a:chOff x="7941210" y="5250486"/>
            <a:chExt cx="154332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849F3C4-C451-4FFD-A8E3-749E14C9420A}"/>
                    </a:ext>
                  </a:extLst>
                </p14:cNvPr>
                <p14:cNvContentPartPr/>
                <p14:nvPr/>
              </p14:nvContentPartPr>
              <p14:xfrm>
                <a:off x="8390490" y="5480886"/>
                <a:ext cx="95400" cy="122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849F3C4-C451-4FFD-A8E3-749E14C9420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381850" y="5471886"/>
                  <a:ext cx="113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897C07-D342-4EE1-9E7C-179ADFFEADB9}"/>
                    </a:ext>
                  </a:extLst>
                </p14:cNvPr>
                <p14:cNvContentPartPr/>
                <p14:nvPr/>
              </p14:nvContentPartPr>
              <p14:xfrm>
                <a:off x="8485170" y="5542806"/>
                <a:ext cx="90720" cy="79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897C07-D342-4EE1-9E7C-179ADFFEADB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476170" y="5533806"/>
                  <a:ext cx="108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33778F-59A0-4369-BF57-603A8DE7EDF9}"/>
                    </a:ext>
                  </a:extLst>
                </p14:cNvPr>
                <p14:cNvContentPartPr/>
                <p14:nvPr/>
              </p14:nvContentPartPr>
              <p14:xfrm>
                <a:off x="8645010" y="5429766"/>
                <a:ext cx="41040" cy="244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33778F-59A0-4369-BF57-603A8DE7EDF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36010" y="5421126"/>
                  <a:ext cx="58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9717B8A-0610-421E-96AD-292E0FA73964}"/>
                    </a:ext>
                  </a:extLst>
                </p14:cNvPr>
                <p14:cNvContentPartPr/>
                <p14:nvPr/>
              </p14:nvContentPartPr>
              <p14:xfrm>
                <a:off x="8600010" y="5533446"/>
                <a:ext cx="256680" cy="95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9717B8A-0610-421E-96AD-292E0FA7396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91010" y="5524446"/>
                  <a:ext cx="274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A79882-5ABB-4612-A5F3-6E2C6A65A2FF}"/>
                    </a:ext>
                  </a:extLst>
                </p14:cNvPr>
                <p14:cNvContentPartPr/>
                <p14:nvPr/>
              </p14:nvContentPartPr>
              <p14:xfrm>
                <a:off x="8799450" y="5318886"/>
                <a:ext cx="75240" cy="79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A79882-5ABB-4612-A5F3-6E2C6A65A2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90810" y="5310246"/>
                  <a:ext cx="92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B98E121-A7B4-44F6-8E5E-0121E0A2A0F1}"/>
                    </a:ext>
                  </a:extLst>
                </p14:cNvPr>
                <p14:cNvContentPartPr/>
                <p14:nvPr/>
              </p14:nvContentPartPr>
              <p14:xfrm>
                <a:off x="8066850" y="5427966"/>
                <a:ext cx="172440" cy="20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B98E121-A7B4-44F6-8E5E-0121E0A2A0F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58210" y="5419326"/>
                  <a:ext cx="190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5562C0-BB8B-48CC-9AFA-9FF2124CCC27}"/>
                    </a:ext>
                  </a:extLst>
                </p14:cNvPr>
                <p14:cNvContentPartPr/>
                <p14:nvPr/>
              </p14:nvContentPartPr>
              <p14:xfrm>
                <a:off x="8074410" y="5438766"/>
                <a:ext cx="166680" cy="170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5562C0-BB8B-48CC-9AFA-9FF2124CCC2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65770" y="5429766"/>
                  <a:ext cx="184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A76C6C3-B006-48E3-A1A7-753CCA803616}"/>
                    </a:ext>
                  </a:extLst>
                </p14:cNvPr>
                <p14:cNvContentPartPr/>
                <p14:nvPr/>
              </p14:nvContentPartPr>
              <p14:xfrm>
                <a:off x="8120130" y="5674566"/>
                <a:ext cx="126720" cy="85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A76C6C3-B006-48E3-A1A7-753CCA80361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11130" y="5665926"/>
                  <a:ext cx="144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306773C-DA01-4417-9B4F-565E89DF882F}"/>
                    </a:ext>
                  </a:extLst>
                </p14:cNvPr>
                <p14:cNvContentPartPr/>
                <p14:nvPr/>
              </p14:nvContentPartPr>
              <p14:xfrm>
                <a:off x="7941210" y="5254086"/>
                <a:ext cx="121320" cy="57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306773C-DA01-4417-9B4F-565E89DF882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32210" y="5245086"/>
                  <a:ext cx="1389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61D524C-A8AC-49B5-9F44-73D24A3B5E59}"/>
                    </a:ext>
                  </a:extLst>
                </p14:cNvPr>
                <p14:cNvContentPartPr/>
                <p14:nvPr/>
              </p14:nvContentPartPr>
              <p14:xfrm>
                <a:off x="8945250" y="5250486"/>
                <a:ext cx="119520" cy="579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61D524C-A8AC-49B5-9F44-73D24A3B5E5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36610" y="5241486"/>
                  <a:ext cx="13716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96E4C2A-194E-42C5-996F-6FBEC2B3D755}"/>
                    </a:ext>
                  </a:extLst>
                </p14:cNvPr>
                <p14:cNvContentPartPr/>
                <p14:nvPr/>
              </p14:nvContentPartPr>
              <p14:xfrm>
                <a:off x="9160890" y="5566926"/>
                <a:ext cx="13680" cy="12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96E4C2A-194E-42C5-996F-6FBEC2B3D75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151890" y="5558286"/>
                  <a:ext cx="31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AAA106D-808A-445A-9A74-C3B051236A80}"/>
                    </a:ext>
                  </a:extLst>
                </p14:cNvPr>
                <p14:cNvContentPartPr/>
                <p14:nvPr/>
              </p14:nvContentPartPr>
              <p14:xfrm>
                <a:off x="9275730" y="5439126"/>
                <a:ext cx="208800" cy="201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AAA106D-808A-445A-9A74-C3B051236A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67090" y="5430126"/>
                  <a:ext cx="22644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E2067255-E3E1-40CD-A9A0-E76CDF7A955F}"/>
              </a:ext>
            </a:extLst>
          </p:cNvPr>
          <p:cNvGrpSpPr/>
          <p:nvPr/>
        </p:nvGrpSpPr>
        <p:grpSpPr>
          <a:xfrm>
            <a:off x="851010" y="4446246"/>
            <a:ext cx="1040760" cy="447120"/>
            <a:chOff x="851010" y="4446246"/>
            <a:chExt cx="104076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09BD0B-A63E-4ACA-8B9A-7E2A16051E02}"/>
                    </a:ext>
                  </a:extLst>
                </p14:cNvPr>
                <p14:cNvContentPartPr/>
                <p14:nvPr/>
              </p14:nvContentPartPr>
              <p14:xfrm>
                <a:off x="1781610" y="4687086"/>
                <a:ext cx="89280" cy="19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09BD0B-A63E-4ACA-8B9A-7E2A16051E0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72970" y="4678446"/>
                  <a:ext cx="106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DE0DE3-0B3F-4DC9-AE05-E925EDC39546}"/>
                    </a:ext>
                  </a:extLst>
                </p14:cNvPr>
                <p14:cNvContentPartPr/>
                <p14:nvPr/>
              </p14:nvContentPartPr>
              <p14:xfrm>
                <a:off x="1810410" y="4744686"/>
                <a:ext cx="81360" cy="11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DE0DE3-0B3F-4DC9-AE05-E925EDC395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01770" y="4735686"/>
                  <a:ext cx="99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303D2F0-93C8-422E-88F9-5258734DC166}"/>
                    </a:ext>
                  </a:extLst>
                </p14:cNvPr>
                <p14:cNvContentPartPr/>
                <p14:nvPr/>
              </p14:nvContentPartPr>
              <p14:xfrm>
                <a:off x="851010" y="4537686"/>
                <a:ext cx="227880" cy="22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303D2F0-93C8-422E-88F9-5258734DC1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2370" y="4528686"/>
                  <a:ext cx="24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D7DBB2E-07B2-48E5-B8F6-92C4ACD1B625}"/>
                    </a:ext>
                  </a:extLst>
                </p14:cNvPr>
                <p14:cNvContentPartPr/>
                <p14:nvPr/>
              </p14:nvContentPartPr>
              <p14:xfrm>
                <a:off x="910770" y="4553166"/>
                <a:ext cx="126720" cy="189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D7DBB2E-07B2-48E5-B8F6-92C4ACD1B62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1770" y="4544166"/>
                  <a:ext cx="144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44CB967-908D-4CD6-9427-50F567B7384F}"/>
                    </a:ext>
                  </a:extLst>
                </p14:cNvPr>
                <p14:cNvContentPartPr/>
                <p14:nvPr/>
              </p14:nvContentPartPr>
              <p14:xfrm>
                <a:off x="925530" y="4805886"/>
                <a:ext cx="111600" cy="87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44CB967-908D-4CD6-9427-50F567B7384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6890" y="4797246"/>
                  <a:ext cx="129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4591828-F1B4-4B64-B43D-BD78F536F9EF}"/>
                    </a:ext>
                  </a:extLst>
                </p14:cNvPr>
                <p14:cNvContentPartPr/>
                <p14:nvPr/>
              </p14:nvContentPartPr>
              <p14:xfrm>
                <a:off x="1167810" y="4567926"/>
                <a:ext cx="54360" cy="278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4591828-F1B4-4B64-B43D-BD78F536F9E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58810" y="4558926"/>
                  <a:ext cx="72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2D6F1D-43DA-4897-A719-22C7AA3FA763}"/>
                    </a:ext>
                  </a:extLst>
                </p14:cNvPr>
                <p14:cNvContentPartPr/>
                <p14:nvPr/>
              </p14:nvContentPartPr>
              <p14:xfrm>
                <a:off x="1120290" y="4677006"/>
                <a:ext cx="100440" cy="20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2D6F1D-43DA-4897-A719-22C7AA3FA76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1650" y="4668366"/>
                  <a:ext cx="118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8C53D4-9117-4630-A233-0F7D761C9A5B}"/>
                    </a:ext>
                  </a:extLst>
                </p14:cNvPr>
                <p14:cNvContentPartPr/>
                <p14:nvPr/>
              </p14:nvContentPartPr>
              <p14:xfrm>
                <a:off x="1258890" y="4706886"/>
                <a:ext cx="97560" cy="82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8C53D4-9117-4630-A233-0F7D761C9A5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49890" y="4698246"/>
                  <a:ext cx="11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325ABD-1AE2-4151-972A-80DB1A6B1308}"/>
                    </a:ext>
                  </a:extLst>
                </p14:cNvPr>
                <p14:cNvContentPartPr/>
                <p14:nvPr/>
              </p14:nvContentPartPr>
              <p14:xfrm>
                <a:off x="1258530" y="4446246"/>
                <a:ext cx="111240" cy="95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325ABD-1AE2-4151-972A-80DB1A6B130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49530" y="4437606"/>
                  <a:ext cx="128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A048782-6AAB-4BB9-BBE0-41E4AE173972}"/>
                    </a:ext>
                  </a:extLst>
                </p14:cNvPr>
                <p14:cNvContentPartPr/>
                <p14:nvPr/>
              </p14:nvContentPartPr>
              <p14:xfrm>
                <a:off x="1437090" y="4612926"/>
                <a:ext cx="99360" cy="116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A048782-6AAB-4BB9-BBE0-41E4AE1739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28090" y="4603926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7570457-7E2E-4C30-9DA7-6EC58FCD44F2}"/>
                    </a:ext>
                  </a:extLst>
                </p14:cNvPr>
                <p14:cNvContentPartPr/>
                <p14:nvPr/>
              </p14:nvContentPartPr>
              <p14:xfrm>
                <a:off x="1551570" y="4677366"/>
                <a:ext cx="110160" cy="77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7570457-7E2E-4C30-9DA7-6EC58FCD44F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42570" y="4668366"/>
                  <a:ext cx="1278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5772E31-2EC1-4341-B077-B7860681A5BD}"/>
              </a:ext>
            </a:extLst>
          </p:cNvPr>
          <p:cNvGrpSpPr/>
          <p:nvPr/>
        </p:nvGrpSpPr>
        <p:grpSpPr>
          <a:xfrm>
            <a:off x="9705210" y="5474046"/>
            <a:ext cx="113400" cy="152280"/>
            <a:chOff x="9705210" y="5474046"/>
            <a:chExt cx="1134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ADA5A9F-3610-4E48-9D49-F34F3B67D406}"/>
                    </a:ext>
                  </a:extLst>
                </p14:cNvPr>
                <p14:cNvContentPartPr/>
                <p14:nvPr/>
              </p14:nvContentPartPr>
              <p14:xfrm>
                <a:off x="9705210" y="5474046"/>
                <a:ext cx="113400" cy="99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ADA5A9F-3610-4E48-9D49-F34F3B67D4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96570" y="5465406"/>
                  <a:ext cx="131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E6EF3F9-CFC7-4325-9436-0D022008468B}"/>
                    </a:ext>
                  </a:extLst>
                </p14:cNvPr>
                <p14:cNvContentPartPr/>
                <p14:nvPr/>
              </p14:nvContentPartPr>
              <p14:xfrm>
                <a:off x="9715650" y="5607246"/>
                <a:ext cx="98640" cy="19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E6EF3F9-CFC7-4325-9436-0D02200846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06650" y="5598246"/>
                  <a:ext cx="116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1F25E7A-33CF-461D-90D0-594858804FE6}"/>
              </a:ext>
            </a:extLst>
          </p:cNvPr>
          <p:cNvGrpSpPr/>
          <p:nvPr/>
        </p:nvGrpSpPr>
        <p:grpSpPr>
          <a:xfrm>
            <a:off x="10057290" y="5283246"/>
            <a:ext cx="1076760" cy="369360"/>
            <a:chOff x="10057290" y="5283246"/>
            <a:chExt cx="107676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39CB17-5E2B-4FC9-AAF5-8BFE2F0CE4E6}"/>
                    </a:ext>
                  </a:extLst>
                </p14:cNvPr>
                <p14:cNvContentPartPr/>
                <p14:nvPr/>
              </p14:nvContentPartPr>
              <p14:xfrm>
                <a:off x="10057290" y="5445246"/>
                <a:ext cx="69120" cy="184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39CB17-5E2B-4FC9-AAF5-8BFE2F0CE4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48290" y="5436606"/>
                  <a:ext cx="86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79257DE-74DC-4D15-ADA8-C227D6E9AE23}"/>
                    </a:ext>
                  </a:extLst>
                </p14:cNvPr>
                <p14:cNvContentPartPr/>
                <p14:nvPr/>
              </p14:nvContentPartPr>
              <p14:xfrm>
                <a:off x="10223250" y="5513646"/>
                <a:ext cx="159480" cy="100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79257DE-74DC-4D15-ADA8-C227D6E9AE2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14250" y="5505006"/>
                  <a:ext cx="177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35C43E-DA7B-439D-B4DF-8C11CD444015}"/>
                    </a:ext>
                  </a:extLst>
                </p14:cNvPr>
                <p14:cNvContentPartPr/>
                <p14:nvPr/>
              </p14:nvContentPartPr>
              <p14:xfrm>
                <a:off x="10331610" y="5493126"/>
                <a:ext cx="34920" cy="115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35C43E-DA7B-439D-B4DF-8C11CD4440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22610" y="5484486"/>
                  <a:ext cx="52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7FF96F4-2034-44C8-B830-D973CC8A1ED4}"/>
                    </a:ext>
                  </a:extLst>
                </p14:cNvPr>
                <p14:cNvContentPartPr/>
                <p14:nvPr/>
              </p14:nvContentPartPr>
              <p14:xfrm>
                <a:off x="10451130" y="5475126"/>
                <a:ext cx="91440" cy="137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7FF96F4-2034-44C8-B830-D973CC8A1E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42490" y="5466486"/>
                  <a:ext cx="109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8059AEC-012A-445F-A80D-7D86645CE19A}"/>
                    </a:ext>
                  </a:extLst>
                </p14:cNvPr>
                <p14:cNvContentPartPr/>
                <p14:nvPr/>
              </p14:nvContentPartPr>
              <p14:xfrm>
                <a:off x="10565970" y="5414286"/>
                <a:ext cx="91440" cy="238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8059AEC-012A-445F-A80D-7D86645CE1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57330" y="5405286"/>
                  <a:ext cx="109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9BB6AAC-DD64-444B-A47D-6FFD07ABBCAC}"/>
                    </a:ext>
                  </a:extLst>
                </p14:cNvPr>
                <p14:cNvContentPartPr/>
                <p14:nvPr/>
              </p14:nvContentPartPr>
              <p14:xfrm>
                <a:off x="10757490" y="5475486"/>
                <a:ext cx="210960" cy="168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9BB6AAC-DD64-444B-A47D-6FFD07ABBCA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48850" y="5466486"/>
                  <a:ext cx="228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1C609FE-C37A-44EC-B13D-A149F9F1DD1F}"/>
                    </a:ext>
                  </a:extLst>
                </p14:cNvPr>
                <p14:cNvContentPartPr/>
                <p14:nvPr/>
              </p14:nvContentPartPr>
              <p14:xfrm>
                <a:off x="10978170" y="5283246"/>
                <a:ext cx="155880" cy="856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1C609FE-C37A-44EC-B13D-A149F9F1DD1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69170" y="5274606"/>
                  <a:ext cx="17352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F0FC4DA-F47F-4554-9EA6-1F7C7F29B306}"/>
              </a:ext>
            </a:extLst>
          </p:cNvPr>
          <p:cNvGrpSpPr/>
          <p:nvPr/>
        </p:nvGrpSpPr>
        <p:grpSpPr>
          <a:xfrm>
            <a:off x="1581450" y="6140766"/>
            <a:ext cx="588240" cy="192240"/>
            <a:chOff x="1581450" y="6140766"/>
            <a:chExt cx="5882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ACE6847-0EEB-40CE-AC88-6514956553B8}"/>
                    </a:ext>
                  </a:extLst>
                </p14:cNvPr>
                <p14:cNvContentPartPr/>
                <p14:nvPr/>
              </p14:nvContentPartPr>
              <p14:xfrm>
                <a:off x="1623210" y="6140766"/>
                <a:ext cx="61920" cy="192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ACE6847-0EEB-40CE-AC88-6514956553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14210" y="6131766"/>
                  <a:ext cx="79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B31B647-2FC9-4252-AB3D-EA2C145F2DEC}"/>
                    </a:ext>
                  </a:extLst>
                </p14:cNvPr>
                <p14:cNvContentPartPr/>
                <p14:nvPr/>
              </p14:nvContentPartPr>
              <p14:xfrm>
                <a:off x="1581450" y="6214566"/>
                <a:ext cx="192600" cy="17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B31B647-2FC9-4252-AB3D-EA2C145F2D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72810" y="6205566"/>
                  <a:ext cx="210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678AF22-08A7-49B3-BB54-5E9A06A141E8}"/>
                    </a:ext>
                  </a:extLst>
                </p14:cNvPr>
                <p14:cNvContentPartPr/>
                <p14:nvPr/>
              </p14:nvContentPartPr>
              <p14:xfrm>
                <a:off x="1777650" y="6164526"/>
                <a:ext cx="184320" cy="1638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678AF22-08A7-49B3-BB54-5E9A06A141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68650" y="6155886"/>
                  <a:ext cx="201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7B9239-9F9B-43F6-8408-C97436DCB235}"/>
                    </a:ext>
                  </a:extLst>
                </p14:cNvPr>
                <p14:cNvContentPartPr/>
                <p14:nvPr/>
              </p14:nvContentPartPr>
              <p14:xfrm>
                <a:off x="1941810" y="6219606"/>
                <a:ext cx="97920" cy="83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7B9239-9F9B-43F6-8408-C97436DCB2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33170" y="6210966"/>
                  <a:ext cx="115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0E144FC-193A-47F3-83C9-805AA14B7279}"/>
                    </a:ext>
                  </a:extLst>
                </p14:cNvPr>
                <p14:cNvContentPartPr/>
                <p14:nvPr/>
              </p14:nvContentPartPr>
              <p14:xfrm>
                <a:off x="2071770" y="6205926"/>
                <a:ext cx="97920" cy="110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0E144FC-193A-47F3-83C9-805AA14B72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62770" y="6196926"/>
                  <a:ext cx="1155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78CED0E-DE36-43A4-8E4E-178808C0CE45}"/>
              </a:ext>
            </a:extLst>
          </p:cNvPr>
          <p:cNvGrpSpPr/>
          <p:nvPr/>
        </p:nvGrpSpPr>
        <p:grpSpPr>
          <a:xfrm>
            <a:off x="2431770" y="6207726"/>
            <a:ext cx="668880" cy="225360"/>
            <a:chOff x="2431770" y="6207726"/>
            <a:chExt cx="66888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6D1B9F7-B096-4EEE-B1B5-E083FEAA3C7F}"/>
                    </a:ext>
                  </a:extLst>
                </p14:cNvPr>
                <p14:cNvContentPartPr/>
                <p14:nvPr/>
              </p14:nvContentPartPr>
              <p14:xfrm>
                <a:off x="2431770" y="6207726"/>
                <a:ext cx="72720" cy="111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6D1B9F7-B096-4EEE-B1B5-E083FEAA3C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22770" y="6199086"/>
                  <a:ext cx="90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7E8B5FA-ECF2-4C53-BF25-C5E56E4775BA}"/>
                    </a:ext>
                  </a:extLst>
                </p14:cNvPr>
                <p14:cNvContentPartPr/>
                <p14:nvPr/>
              </p14:nvContentPartPr>
              <p14:xfrm>
                <a:off x="2527170" y="6217806"/>
                <a:ext cx="137160" cy="215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7E8B5FA-ECF2-4C53-BF25-C5E56E4775B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18530" y="6209166"/>
                  <a:ext cx="154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8A50914-9EBC-4136-BFB6-75695BA613B9}"/>
                    </a:ext>
                  </a:extLst>
                </p14:cNvPr>
                <p14:cNvContentPartPr/>
                <p14:nvPr/>
              </p14:nvContentPartPr>
              <p14:xfrm>
                <a:off x="2673690" y="6232206"/>
                <a:ext cx="113760" cy="86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8A50914-9EBC-4136-BFB6-75695BA613B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65050" y="6223566"/>
                  <a:ext cx="131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8E61C7B-D067-4B66-8CEF-B05C06CFBFEA}"/>
                    </a:ext>
                  </a:extLst>
                </p14:cNvPr>
                <p14:cNvContentPartPr/>
                <p14:nvPr/>
              </p14:nvContentPartPr>
              <p14:xfrm>
                <a:off x="2767290" y="6239046"/>
                <a:ext cx="91440" cy="84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8E61C7B-D067-4B66-8CEF-B05C06CFBFE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58290" y="6230046"/>
                  <a:ext cx="109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80F0C85-0534-441A-A89A-1811580F6032}"/>
                    </a:ext>
                  </a:extLst>
                </p14:cNvPr>
                <p14:cNvContentPartPr/>
                <p14:nvPr/>
              </p14:nvContentPartPr>
              <p14:xfrm>
                <a:off x="2923170" y="6221766"/>
                <a:ext cx="75600" cy="84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80F0C85-0534-441A-A89A-1811580F60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914530" y="6212766"/>
                  <a:ext cx="93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F82FEC-E919-4A48-A34B-4AC828A5C880}"/>
                    </a:ext>
                  </a:extLst>
                </p14:cNvPr>
                <p14:cNvContentPartPr/>
                <p14:nvPr/>
              </p14:nvContentPartPr>
              <p14:xfrm>
                <a:off x="3018930" y="6234726"/>
                <a:ext cx="81720" cy="84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F82FEC-E919-4A48-A34B-4AC828A5C8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10290" y="6225726"/>
                  <a:ext cx="9936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AE56F61C-F5B0-46F4-A65C-CA689A3B7A5D}"/>
              </a:ext>
            </a:extLst>
          </p:cNvPr>
          <p:cNvGrpSpPr/>
          <p:nvPr/>
        </p:nvGrpSpPr>
        <p:grpSpPr>
          <a:xfrm>
            <a:off x="3318450" y="6144006"/>
            <a:ext cx="719280" cy="185760"/>
            <a:chOff x="3318450" y="6144006"/>
            <a:chExt cx="71928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3C1442A-B266-4400-8786-8F69C2266039}"/>
                    </a:ext>
                  </a:extLst>
                </p14:cNvPr>
                <p14:cNvContentPartPr/>
                <p14:nvPr/>
              </p14:nvContentPartPr>
              <p14:xfrm>
                <a:off x="3318450" y="6204846"/>
                <a:ext cx="97200" cy="124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3C1442A-B266-4400-8786-8F69C226603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09450" y="6195846"/>
                  <a:ext cx="114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ACF228D-38CA-4B96-9AAA-2A25FCEA6240}"/>
                    </a:ext>
                  </a:extLst>
                </p14:cNvPr>
                <p14:cNvContentPartPr/>
                <p14:nvPr/>
              </p14:nvContentPartPr>
              <p14:xfrm>
                <a:off x="3433290" y="6236526"/>
                <a:ext cx="85680" cy="70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ACF228D-38CA-4B96-9AAA-2A25FCEA624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24650" y="6227526"/>
                  <a:ext cx="103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BFE9750-8DF7-49AB-8A1F-5F7FFC0EFCF1}"/>
                    </a:ext>
                  </a:extLst>
                </p14:cNvPr>
                <p14:cNvContentPartPr/>
                <p14:nvPr/>
              </p14:nvContentPartPr>
              <p14:xfrm>
                <a:off x="3540570" y="6214206"/>
                <a:ext cx="81360" cy="842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BFE9750-8DF7-49AB-8A1F-5F7FFC0EFCF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31930" y="6205206"/>
                  <a:ext cx="99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6677EC0-F9FD-42C3-AD88-715F810E0301}"/>
                    </a:ext>
                  </a:extLst>
                </p14:cNvPr>
                <p14:cNvContentPartPr/>
                <p14:nvPr/>
              </p14:nvContentPartPr>
              <p14:xfrm>
                <a:off x="3611130" y="6144006"/>
                <a:ext cx="426600" cy="182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6677EC0-F9FD-42C3-AD88-715F810E030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602130" y="6135366"/>
                  <a:ext cx="4442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39E1C8D-5B52-4E4E-A5A2-4B00C0D955CF}"/>
              </a:ext>
            </a:extLst>
          </p:cNvPr>
          <p:cNvGrpSpPr/>
          <p:nvPr/>
        </p:nvGrpSpPr>
        <p:grpSpPr>
          <a:xfrm>
            <a:off x="4433730" y="6129606"/>
            <a:ext cx="241560" cy="227880"/>
            <a:chOff x="4433730" y="6129606"/>
            <a:chExt cx="2415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F60B7A6-C347-41DA-AE4A-D94D88EBF3E2}"/>
                    </a:ext>
                  </a:extLst>
                </p14:cNvPr>
                <p14:cNvContentPartPr/>
                <p14:nvPr/>
              </p14:nvContentPartPr>
              <p14:xfrm>
                <a:off x="4433730" y="6221766"/>
                <a:ext cx="151560" cy="151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F60B7A6-C347-41DA-AE4A-D94D88EBF3E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425090" y="6212766"/>
                  <a:ext cx="169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37AEB4-66C6-4A32-A55E-40EF91614EB3}"/>
                    </a:ext>
                  </a:extLst>
                </p14:cNvPr>
                <p14:cNvContentPartPr/>
                <p14:nvPr/>
              </p14:nvContentPartPr>
              <p14:xfrm>
                <a:off x="4460730" y="6129606"/>
                <a:ext cx="214560" cy="227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37AEB4-66C6-4A32-A55E-40EF91614E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51730" y="6120966"/>
                  <a:ext cx="2322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5C56748-BE50-4B32-A420-9E5D6F91CD9D}"/>
              </a:ext>
            </a:extLst>
          </p:cNvPr>
          <p:cNvGrpSpPr/>
          <p:nvPr/>
        </p:nvGrpSpPr>
        <p:grpSpPr>
          <a:xfrm>
            <a:off x="5354610" y="6182886"/>
            <a:ext cx="811080" cy="329760"/>
            <a:chOff x="5354610" y="6182886"/>
            <a:chExt cx="8110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0D40069-A497-4760-B571-59D83596766C}"/>
                    </a:ext>
                  </a:extLst>
                </p14:cNvPr>
                <p14:cNvContentPartPr/>
                <p14:nvPr/>
              </p14:nvContentPartPr>
              <p14:xfrm>
                <a:off x="5354610" y="6182886"/>
                <a:ext cx="180360" cy="25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0D40069-A497-4760-B571-59D8359676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45610" y="6173886"/>
                  <a:ext cx="19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2F78997-65FB-4D81-85B1-7403CAC322EA}"/>
                    </a:ext>
                  </a:extLst>
                </p14:cNvPr>
                <p14:cNvContentPartPr/>
                <p14:nvPr/>
              </p14:nvContentPartPr>
              <p14:xfrm>
                <a:off x="5382330" y="6199086"/>
                <a:ext cx="156960" cy="174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2F78997-65FB-4D81-85B1-7403CAC322E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73330" y="6190446"/>
                  <a:ext cx="174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1386481-74DA-4707-A000-D0024A1A9130}"/>
                    </a:ext>
                  </a:extLst>
                </p14:cNvPr>
                <p14:cNvContentPartPr/>
                <p14:nvPr/>
              </p14:nvContentPartPr>
              <p14:xfrm>
                <a:off x="5393130" y="6419046"/>
                <a:ext cx="145080" cy="93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1386481-74DA-4707-A000-D0024A1A913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384490" y="6410046"/>
                  <a:ext cx="16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D332B6A-5839-46C1-A4EE-D2064A851656}"/>
                    </a:ext>
                  </a:extLst>
                </p14:cNvPr>
                <p14:cNvContentPartPr/>
                <p14:nvPr/>
              </p14:nvContentPartPr>
              <p14:xfrm>
                <a:off x="5626050" y="6286566"/>
                <a:ext cx="172440" cy="117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D332B6A-5839-46C1-A4EE-D2064A8516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17050" y="6277566"/>
                  <a:ext cx="190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C2F0D12-FEC9-420A-9F4A-7C411D05F664}"/>
                    </a:ext>
                  </a:extLst>
                </p14:cNvPr>
                <p14:cNvContentPartPr/>
                <p14:nvPr/>
              </p14:nvContentPartPr>
              <p14:xfrm>
                <a:off x="5809290" y="6347046"/>
                <a:ext cx="110160" cy="90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C2F0D12-FEC9-420A-9F4A-7C411D05F66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800650" y="6338046"/>
                  <a:ext cx="127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ACDABA7-9DB4-4F3B-BADB-BF4A3D5BC406}"/>
                    </a:ext>
                  </a:extLst>
                </p14:cNvPr>
                <p14:cNvContentPartPr/>
                <p14:nvPr/>
              </p14:nvContentPartPr>
              <p14:xfrm>
                <a:off x="5917290" y="6203766"/>
                <a:ext cx="127800" cy="269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ACDABA7-9DB4-4F3B-BADB-BF4A3D5BC4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08290" y="6194766"/>
                  <a:ext cx="145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A319CE8-B6EB-4A30-8B31-4C67B4AEEB9D}"/>
                    </a:ext>
                  </a:extLst>
                </p14:cNvPr>
                <p14:cNvContentPartPr/>
                <p14:nvPr/>
              </p14:nvContentPartPr>
              <p14:xfrm>
                <a:off x="6059490" y="6344526"/>
                <a:ext cx="106200" cy="925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A319CE8-B6EB-4A30-8B31-4C67B4AEEB9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50850" y="6335526"/>
                  <a:ext cx="12384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356F480-9610-4C6D-9FBD-E3CC97C64886}"/>
              </a:ext>
            </a:extLst>
          </p:cNvPr>
          <p:cNvGrpSpPr/>
          <p:nvPr/>
        </p:nvGrpSpPr>
        <p:grpSpPr>
          <a:xfrm>
            <a:off x="6451530" y="6260646"/>
            <a:ext cx="105120" cy="128880"/>
            <a:chOff x="6451530" y="6260646"/>
            <a:chExt cx="10512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E310C06-7DB2-4204-930A-43BD9D0F49F0}"/>
                    </a:ext>
                  </a:extLst>
                </p14:cNvPr>
                <p14:cNvContentPartPr/>
                <p14:nvPr/>
              </p14:nvContentPartPr>
              <p14:xfrm>
                <a:off x="6451530" y="6260646"/>
                <a:ext cx="105120" cy="87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E310C06-7DB2-4204-930A-43BD9D0F49F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42530" y="6251646"/>
                  <a:ext cx="122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6904D9D-5CBA-4B42-BD23-697078B25EF2}"/>
                    </a:ext>
                  </a:extLst>
                </p14:cNvPr>
                <p14:cNvContentPartPr/>
                <p14:nvPr/>
              </p14:nvContentPartPr>
              <p14:xfrm>
                <a:off x="6459090" y="6383046"/>
                <a:ext cx="81720" cy="6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6904D9D-5CBA-4B42-BD23-697078B25E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50090" y="6374406"/>
                  <a:ext cx="993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C1A47768-2B3A-48C1-8BEF-777C77EC0B17}"/>
              </a:ext>
            </a:extLst>
          </p:cNvPr>
          <p:cNvGrpSpPr/>
          <p:nvPr/>
        </p:nvGrpSpPr>
        <p:grpSpPr>
          <a:xfrm>
            <a:off x="6904410" y="6237246"/>
            <a:ext cx="950400" cy="228600"/>
            <a:chOff x="6904410" y="6237246"/>
            <a:chExt cx="95040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273A075-1EAF-4DAB-9E7B-87F3941A83F4}"/>
                    </a:ext>
                  </a:extLst>
                </p14:cNvPr>
                <p14:cNvContentPartPr/>
                <p14:nvPr/>
              </p14:nvContentPartPr>
              <p14:xfrm>
                <a:off x="6904410" y="6250206"/>
                <a:ext cx="80640" cy="169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273A075-1EAF-4DAB-9E7B-87F3941A83F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895770" y="6241566"/>
                  <a:ext cx="98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68F46D-0F63-4CAC-8048-8D593D141B9F}"/>
                    </a:ext>
                  </a:extLst>
                </p14:cNvPr>
                <p14:cNvContentPartPr/>
                <p14:nvPr/>
              </p14:nvContentPartPr>
              <p14:xfrm>
                <a:off x="7077930" y="6318966"/>
                <a:ext cx="164520" cy="99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68F46D-0F63-4CAC-8048-8D593D141B9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68930" y="6309966"/>
                  <a:ext cx="182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067F03F-5282-4E28-9C9E-A3A9C1D4C9FB}"/>
                    </a:ext>
                  </a:extLst>
                </p14:cNvPr>
                <p14:cNvContentPartPr/>
                <p14:nvPr/>
              </p14:nvContentPartPr>
              <p14:xfrm>
                <a:off x="7190970" y="6299166"/>
                <a:ext cx="25200" cy="1332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067F03F-5282-4E28-9C9E-A3A9C1D4C9F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81970" y="6290526"/>
                  <a:ext cx="42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79FE80B-3FC9-4149-AD30-0B2DCC293828}"/>
                    </a:ext>
                  </a:extLst>
                </p14:cNvPr>
                <p14:cNvContentPartPr/>
                <p14:nvPr/>
              </p14:nvContentPartPr>
              <p14:xfrm>
                <a:off x="7283850" y="6303486"/>
                <a:ext cx="97200" cy="139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79FE80B-3FC9-4149-AD30-0B2DCC29382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74850" y="6294846"/>
                  <a:ext cx="11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223807-246A-44B6-B1A6-635EDE91CC05}"/>
                    </a:ext>
                  </a:extLst>
                </p14:cNvPr>
                <p14:cNvContentPartPr/>
                <p14:nvPr/>
              </p14:nvContentPartPr>
              <p14:xfrm>
                <a:off x="7401570" y="6252726"/>
                <a:ext cx="92160" cy="213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223807-246A-44B6-B1A6-635EDE91CC0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92930" y="6244086"/>
                  <a:ext cx="109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54C3A7D-6220-4FF5-8700-A3C1A18D622E}"/>
                    </a:ext>
                  </a:extLst>
                </p14:cNvPr>
                <p14:cNvContentPartPr/>
                <p14:nvPr/>
              </p14:nvContentPartPr>
              <p14:xfrm>
                <a:off x="7598850" y="6237246"/>
                <a:ext cx="255960" cy="1933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54C3A7D-6220-4FF5-8700-A3C1A18D622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89850" y="6228246"/>
                  <a:ext cx="2736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4F5F29B-AA8D-40A0-ABCE-9DFE7E94FCB0}"/>
              </a:ext>
            </a:extLst>
          </p:cNvPr>
          <p:cNvGrpSpPr/>
          <p:nvPr/>
        </p:nvGrpSpPr>
        <p:grpSpPr>
          <a:xfrm>
            <a:off x="8118330" y="6515526"/>
            <a:ext cx="195840" cy="154800"/>
            <a:chOff x="8118330" y="6515526"/>
            <a:chExt cx="19584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79C850C-7065-4003-B035-45BD5286ABB9}"/>
                    </a:ext>
                  </a:extLst>
                </p14:cNvPr>
                <p14:cNvContentPartPr/>
                <p14:nvPr/>
              </p14:nvContentPartPr>
              <p14:xfrm>
                <a:off x="8124450" y="6531366"/>
                <a:ext cx="17280" cy="120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79C850C-7065-4003-B035-45BD5286ABB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15810" y="6522726"/>
                  <a:ext cx="3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2313289-4BE1-4B12-81BB-08BA16860F6B}"/>
                    </a:ext>
                  </a:extLst>
                </p14:cNvPr>
                <p14:cNvContentPartPr/>
                <p14:nvPr/>
              </p14:nvContentPartPr>
              <p14:xfrm>
                <a:off x="8118330" y="6515526"/>
                <a:ext cx="180360" cy="154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2313289-4BE1-4B12-81BB-08BA16860F6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109330" y="6506526"/>
                  <a:ext cx="198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6982C72-E4B4-4A5A-9918-5914C768F035}"/>
                    </a:ext>
                  </a:extLst>
                </p14:cNvPr>
                <p14:cNvContentPartPr/>
                <p14:nvPr/>
              </p14:nvContentPartPr>
              <p14:xfrm>
                <a:off x="8148930" y="6650886"/>
                <a:ext cx="165240" cy="158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6982C72-E4B4-4A5A-9918-5914C768F0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39930" y="6641886"/>
                  <a:ext cx="18288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610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08842" y="1029129"/>
                <a:ext cx="11314120" cy="133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Electrical flow oracle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set the resistance of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the electrical flow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that sends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units of flow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with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2" y="1029129"/>
                <a:ext cx="11314120" cy="1337739"/>
              </a:xfrm>
              <a:prstGeom prst="rect">
                <a:avLst/>
              </a:prstGeom>
              <a:blipFill>
                <a:blip r:embed="rId2"/>
                <a:stretch>
                  <a:fillRect l="-539" t="-2740" b="-7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EC368D2-EE73-401F-BE7C-78FEF4E77931}"/>
              </a:ext>
            </a:extLst>
          </p:cNvPr>
          <p:cNvSpPr/>
          <p:nvPr/>
        </p:nvSpPr>
        <p:spPr>
          <a:xfrm>
            <a:off x="408842" y="1011546"/>
            <a:ext cx="11380062" cy="14766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36805C-79D1-4CDB-9EA4-AA3E25D52AE2}"/>
                  </a:ext>
                </a:extLst>
              </p:cNvPr>
              <p:cNvSpPr/>
              <p:nvPr/>
            </p:nvSpPr>
            <p:spPr>
              <a:xfrm>
                <a:off x="408841" y="2712841"/>
                <a:ext cx="11380061" cy="465064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CA" sz="2000" dirty="0">
                    <a:solidFill>
                      <a:prstClr val="black"/>
                    </a:solidFill>
                  </a:rPr>
                  <a:t>Property (3): When the problem is feasible,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36805C-79D1-4CDB-9EA4-AA3E25D52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1" y="2712841"/>
                <a:ext cx="11380061" cy="465064"/>
              </a:xfrm>
              <a:prstGeom prst="rect">
                <a:avLst/>
              </a:prstGeom>
              <a:blipFill>
                <a:blip r:embed="rId3"/>
                <a:stretch>
                  <a:fillRect l="-482" b="-19231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7E8D1E3-5164-46FD-85B2-88FC50A6B06C}"/>
              </a:ext>
            </a:extLst>
          </p:cNvPr>
          <p:cNvGrpSpPr/>
          <p:nvPr/>
        </p:nvGrpSpPr>
        <p:grpSpPr>
          <a:xfrm>
            <a:off x="4526250" y="3396486"/>
            <a:ext cx="2229480" cy="495720"/>
            <a:chOff x="4526250" y="3396486"/>
            <a:chExt cx="222948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895FCC-CB02-41F3-87F8-888D81F8E6BB}"/>
                    </a:ext>
                  </a:extLst>
                </p14:cNvPr>
                <p14:cNvContentPartPr/>
                <p14:nvPr/>
              </p14:nvContentPartPr>
              <p14:xfrm>
                <a:off x="4526250" y="3594846"/>
                <a:ext cx="167760" cy="110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895FCC-CB02-41F3-87F8-888D81F8E6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17250" y="3585846"/>
                  <a:ext cx="185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CD78E8-D344-4874-865F-69891DEF3DA9}"/>
                    </a:ext>
                  </a:extLst>
                </p14:cNvPr>
                <p14:cNvContentPartPr/>
                <p14:nvPr/>
              </p14:nvContentPartPr>
              <p14:xfrm>
                <a:off x="4731450" y="3618966"/>
                <a:ext cx="84600" cy="73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CD78E8-D344-4874-865F-69891DEF3D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22450" y="3610326"/>
                  <a:ext cx="10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A55186-7168-405B-8AD4-327B6DE2729E}"/>
                    </a:ext>
                  </a:extLst>
                </p14:cNvPr>
                <p14:cNvContentPartPr/>
                <p14:nvPr/>
              </p14:nvContentPartPr>
              <p14:xfrm>
                <a:off x="4853490" y="3599166"/>
                <a:ext cx="42120" cy="8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A55186-7168-405B-8AD4-327B6DE272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44850" y="3590166"/>
                  <a:ext cx="59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414F5C-4E45-43D3-AAB6-54EAE6B58CD9}"/>
                    </a:ext>
                  </a:extLst>
                </p14:cNvPr>
                <p14:cNvContentPartPr/>
                <p14:nvPr/>
              </p14:nvContentPartPr>
              <p14:xfrm>
                <a:off x="4973010" y="3589446"/>
                <a:ext cx="73080" cy="81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414F5C-4E45-43D3-AAB6-54EAE6B58C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4370" y="3580446"/>
                  <a:ext cx="90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0E90B5-592C-4C89-AD21-7A04F202B76A}"/>
                    </a:ext>
                  </a:extLst>
                </p14:cNvPr>
                <p14:cNvContentPartPr/>
                <p14:nvPr/>
              </p14:nvContentPartPr>
              <p14:xfrm>
                <a:off x="5066250" y="3596286"/>
                <a:ext cx="57600" cy="200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0E90B5-592C-4C89-AD21-7A04F202B7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57610" y="3587646"/>
                  <a:ext cx="75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818707-8FE6-4FC4-A98E-2EF88AB39966}"/>
                    </a:ext>
                  </a:extLst>
                </p14:cNvPr>
                <p14:cNvContentPartPr/>
                <p14:nvPr/>
              </p14:nvContentPartPr>
              <p14:xfrm>
                <a:off x="5175690" y="3594126"/>
                <a:ext cx="37080" cy="65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818707-8FE6-4FC4-A98E-2EF88AB399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66690" y="3585126"/>
                  <a:ext cx="54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AAF6D62-CFF5-4FAB-9A48-77E3F551A3D1}"/>
                    </a:ext>
                  </a:extLst>
                </p14:cNvPr>
                <p14:cNvContentPartPr/>
                <p14:nvPr/>
              </p14:nvContentPartPr>
              <p14:xfrm>
                <a:off x="5174250" y="3570366"/>
                <a:ext cx="101520" cy="252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AAF6D62-CFF5-4FAB-9A48-77E3F551A3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65610" y="3561366"/>
                  <a:ext cx="119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521936-3EE2-46F4-891A-5D496D68D0AC}"/>
                    </a:ext>
                  </a:extLst>
                </p14:cNvPr>
                <p14:cNvContentPartPr/>
                <p14:nvPr/>
              </p14:nvContentPartPr>
              <p14:xfrm>
                <a:off x="5344530" y="3544446"/>
                <a:ext cx="39240" cy="177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521936-3EE2-46F4-891A-5D496D68D0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35530" y="3535446"/>
                  <a:ext cx="56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42E760-C675-40A4-AE90-03E20F50191F}"/>
                    </a:ext>
                  </a:extLst>
                </p14:cNvPr>
                <p14:cNvContentPartPr/>
                <p14:nvPr/>
              </p14:nvContentPartPr>
              <p14:xfrm>
                <a:off x="5463690" y="3544446"/>
                <a:ext cx="56880" cy="23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42E760-C675-40A4-AE90-03E20F5019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55050" y="3535806"/>
                  <a:ext cx="74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6698C1-EB09-4D18-B5B9-32810E6C8CE1}"/>
                    </a:ext>
                  </a:extLst>
                </p14:cNvPr>
                <p14:cNvContentPartPr/>
                <p14:nvPr/>
              </p14:nvContentPartPr>
              <p14:xfrm>
                <a:off x="5430570" y="3527886"/>
                <a:ext cx="223560" cy="227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6698C1-EB09-4D18-B5B9-32810E6C8CE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21930" y="3519246"/>
                  <a:ext cx="2412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214287-BB7B-4406-83F3-55D5126DD0C8}"/>
                    </a:ext>
                  </a:extLst>
                </p14:cNvPr>
                <p14:cNvContentPartPr/>
                <p14:nvPr/>
              </p14:nvContentPartPr>
              <p14:xfrm>
                <a:off x="5774010" y="3614286"/>
                <a:ext cx="57960" cy="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214287-BB7B-4406-83F3-55D5126DD0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65370" y="3605286"/>
                  <a:ext cx="75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11C48E-4A97-4C47-A148-A92A6A0E342E}"/>
                    </a:ext>
                  </a:extLst>
                </p14:cNvPr>
                <p14:cNvContentPartPr/>
                <p14:nvPr/>
              </p14:nvContentPartPr>
              <p14:xfrm>
                <a:off x="5772930" y="3659646"/>
                <a:ext cx="81360" cy="8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11C48E-4A97-4C47-A148-A92A6A0E34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64290" y="3651006"/>
                  <a:ext cx="99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EEDAAC-D1B3-44A4-B144-E9B522108134}"/>
                    </a:ext>
                  </a:extLst>
                </p14:cNvPr>
                <p14:cNvContentPartPr/>
                <p14:nvPr/>
              </p14:nvContentPartPr>
              <p14:xfrm>
                <a:off x="5983890" y="3516006"/>
                <a:ext cx="139680" cy="5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EEDAAC-D1B3-44A4-B144-E9B5221081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74890" y="3507366"/>
                  <a:ext cx="157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84CB9D4-856D-4FBB-BF05-5CCADA971971}"/>
                    </a:ext>
                  </a:extLst>
                </p14:cNvPr>
                <p14:cNvContentPartPr/>
                <p14:nvPr/>
              </p14:nvContentPartPr>
              <p14:xfrm>
                <a:off x="5973090" y="3524646"/>
                <a:ext cx="184680" cy="187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84CB9D4-856D-4FBB-BF05-5CCADA9719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64090" y="3515646"/>
                  <a:ext cx="202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37D312-892C-465B-B1D8-BC10A63BFEB2}"/>
                    </a:ext>
                  </a:extLst>
                </p14:cNvPr>
                <p14:cNvContentPartPr/>
                <p14:nvPr/>
              </p14:nvContentPartPr>
              <p14:xfrm>
                <a:off x="6051570" y="3777366"/>
                <a:ext cx="111240" cy="114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37D312-892C-465B-B1D8-BC10A63BFE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42570" y="3768366"/>
                  <a:ext cx="128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4702AD-A884-4263-AC7C-1F59AF270E1A}"/>
                    </a:ext>
                  </a:extLst>
                </p14:cNvPr>
                <p14:cNvContentPartPr/>
                <p14:nvPr/>
              </p14:nvContentPartPr>
              <p14:xfrm>
                <a:off x="6307170" y="3535446"/>
                <a:ext cx="71280" cy="253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4702AD-A884-4263-AC7C-1F59AF270E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8530" y="3526806"/>
                  <a:ext cx="88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A980A33-A756-4D09-9885-AD0113FA7962}"/>
                    </a:ext>
                  </a:extLst>
                </p14:cNvPr>
                <p14:cNvContentPartPr/>
                <p14:nvPr/>
              </p14:nvContentPartPr>
              <p14:xfrm>
                <a:off x="6227970" y="3640206"/>
                <a:ext cx="266040" cy="95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A980A33-A756-4D09-9885-AD0113FA79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19330" y="3631206"/>
                  <a:ext cx="28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3B32E0-1A2D-41E5-896C-69F7766FCEE1}"/>
                    </a:ext>
                  </a:extLst>
                </p14:cNvPr>
                <p14:cNvContentPartPr/>
                <p14:nvPr/>
              </p14:nvContentPartPr>
              <p14:xfrm>
                <a:off x="6576450" y="3578646"/>
                <a:ext cx="93600" cy="129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3B32E0-1A2D-41E5-896C-69F7766FCE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67450" y="3570006"/>
                  <a:ext cx="111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205020-CB44-4DBB-A684-8BF22C681D7E}"/>
                    </a:ext>
                  </a:extLst>
                </p14:cNvPr>
                <p14:cNvContentPartPr/>
                <p14:nvPr/>
              </p14:nvContentPartPr>
              <p14:xfrm>
                <a:off x="6683010" y="3708606"/>
                <a:ext cx="612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205020-CB44-4DBB-A684-8BF22C681D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74370" y="3699966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8F91AB-7452-4AB3-88C5-AB8E03200CC8}"/>
                    </a:ext>
                  </a:extLst>
                </p14:cNvPr>
                <p14:cNvContentPartPr/>
                <p14:nvPr/>
              </p14:nvContentPartPr>
              <p14:xfrm>
                <a:off x="6410130" y="3396486"/>
                <a:ext cx="122400" cy="83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8F91AB-7452-4AB3-88C5-AB8E03200C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01490" y="3387486"/>
                  <a:ext cx="140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E74F899-5AF1-4D6D-AC4D-F01ABEFA4607}"/>
                    </a:ext>
                  </a:extLst>
                </p14:cNvPr>
                <p14:cNvContentPartPr/>
                <p14:nvPr/>
              </p14:nvContentPartPr>
              <p14:xfrm>
                <a:off x="6681570" y="3669006"/>
                <a:ext cx="74160" cy="83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E74F899-5AF1-4D6D-AC4D-F01ABEFA460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72570" y="3660006"/>
                  <a:ext cx="9180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DE8A7A2-780A-46A9-B61A-8546678A61FF}"/>
              </a:ext>
            </a:extLst>
          </p:cNvPr>
          <p:cNvGrpSpPr/>
          <p:nvPr/>
        </p:nvGrpSpPr>
        <p:grpSpPr>
          <a:xfrm>
            <a:off x="7022130" y="3544806"/>
            <a:ext cx="95400" cy="156600"/>
            <a:chOff x="7022130" y="3544806"/>
            <a:chExt cx="9540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3D8984-B1F2-4E1B-830D-9CDFD896D407}"/>
                    </a:ext>
                  </a:extLst>
                </p14:cNvPr>
                <p14:cNvContentPartPr/>
                <p14:nvPr/>
              </p14:nvContentPartPr>
              <p14:xfrm>
                <a:off x="7023210" y="3544806"/>
                <a:ext cx="94320" cy="102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3D8984-B1F2-4E1B-830D-9CDFD896D4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14570" y="3536166"/>
                  <a:ext cx="111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F3B6DD-6A1F-4DE6-9C4A-3847A41B54D3}"/>
                    </a:ext>
                  </a:extLst>
                </p14:cNvPr>
                <p14:cNvContentPartPr/>
                <p14:nvPr/>
              </p14:nvContentPartPr>
              <p14:xfrm>
                <a:off x="7022130" y="3692406"/>
                <a:ext cx="89280" cy="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F3B6DD-6A1F-4DE6-9C4A-3847A41B54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13490" y="3683406"/>
                  <a:ext cx="1069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3A77CD7-1BF7-4D74-86EA-31A02A23224D}"/>
                  </a:ext>
                </a:extLst>
              </p14:cNvPr>
              <p14:cNvContentPartPr/>
              <p14:nvPr/>
            </p14:nvContentPartPr>
            <p14:xfrm>
              <a:off x="7340730" y="3528246"/>
              <a:ext cx="58320" cy="214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3A77CD7-1BF7-4D74-86EA-31A02A2322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31730" y="3519606"/>
                <a:ext cx="759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22EC1FE8-80F9-4E12-8C24-BAB6F2A3E91A}"/>
              </a:ext>
            </a:extLst>
          </p:cNvPr>
          <p:cNvGrpSpPr/>
          <p:nvPr/>
        </p:nvGrpSpPr>
        <p:grpSpPr>
          <a:xfrm>
            <a:off x="7532250" y="3523566"/>
            <a:ext cx="950040" cy="237600"/>
            <a:chOff x="7532250" y="3523566"/>
            <a:chExt cx="9500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1EB3BF3-7EFE-4071-B88D-F84B957132BE}"/>
                    </a:ext>
                  </a:extLst>
                </p14:cNvPr>
                <p14:cNvContentPartPr/>
                <p14:nvPr/>
              </p14:nvContentPartPr>
              <p14:xfrm>
                <a:off x="7532250" y="3604206"/>
                <a:ext cx="15120" cy="134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1EB3BF3-7EFE-4071-B88D-F84B957132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23610" y="3595206"/>
                  <a:ext cx="32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0ABB17-D0B7-4073-A571-D729CFE12352}"/>
                    </a:ext>
                  </a:extLst>
                </p14:cNvPr>
                <p14:cNvContentPartPr/>
                <p14:nvPr/>
              </p14:nvContentPartPr>
              <p14:xfrm>
                <a:off x="7599210" y="3599526"/>
                <a:ext cx="114480" cy="149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0ABB17-D0B7-4073-A571-D729CFE123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90570" y="3590526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82EE0D-3EB8-4423-9944-781C0120FA20}"/>
                    </a:ext>
                  </a:extLst>
                </p14:cNvPr>
                <p14:cNvContentPartPr/>
                <p14:nvPr/>
              </p14:nvContentPartPr>
              <p14:xfrm>
                <a:off x="7773090" y="3593766"/>
                <a:ext cx="133560" cy="146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82EE0D-3EB8-4423-9944-781C0120FA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64450" y="3585126"/>
                  <a:ext cx="151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8CBF470-C133-4B16-B90E-910F74BC0E31}"/>
                    </a:ext>
                  </a:extLst>
                </p14:cNvPr>
                <p14:cNvContentPartPr/>
                <p14:nvPr/>
              </p14:nvContentPartPr>
              <p14:xfrm>
                <a:off x="7888290" y="3528966"/>
                <a:ext cx="96120" cy="223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8CBF470-C133-4B16-B90E-910F74BC0E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79290" y="3520326"/>
                  <a:ext cx="113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121496-EBAC-432D-A8F6-B2AC448E74ED}"/>
                    </a:ext>
                  </a:extLst>
                </p14:cNvPr>
                <p14:cNvContentPartPr/>
                <p14:nvPr/>
              </p14:nvContentPartPr>
              <p14:xfrm>
                <a:off x="8056770" y="3639126"/>
                <a:ext cx="12960" cy="1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121496-EBAC-432D-A8F6-B2AC448E74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48130" y="3630486"/>
                  <a:ext cx="3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018B4A-13F4-4872-90F8-28806201643F}"/>
                    </a:ext>
                  </a:extLst>
                </p14:cNvPr>
                <p14:cNvContentPartPr/>
                <p14:nvPr/>
              </p14:nvContentPartPr>
              <p14:xfrm>
                <a:off x="8122290" y="3523566"/>
                <a:ext cx="218520" cy="219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018B4A-13F4-4872-90F8-2880620164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13650" y="3514926"/>
                  <a:ext cx="236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BCF35E-5B18-412C-BA02-3FAFA5585D08}"/>
                    </a:ext>
                  </a:extLst>
                </p14:cNvPr>
                <p14:cNvContentPartPr/>
                <p14:nvPr/>
              </p14:nvContentPartPr>
              <p14:xfrm>
                <a:off x="8460690" y="3739206"/>
                <a:ext cx="21600" cy="21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BCF35E-5B18-412C-BA02-3FAFA5585D0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51690" y="3730566"/>
                  <a:ext cx="39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227F23-F3C8-4398-9FA6-D48DC244CA0A}"/>
              </a:ext>
            </a:extLst>
          </p:cNvPr>
          <p:cNvGrpSpPr/>
          <p:nvPr/>
        </p:nvGrpSpPr>
        <p:grpSpPr>
          <a:xfrm>
            <a:off x="4195770" y="3537966"/>
            <a:ext cx="100080" cy="175680"/>
            <a:chOff x="4195770" y="3537966"/>
            <a:chExt cx="10008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54AEF4-8E12-4FDC-93D7-E770F2CE3A7F}"/>
                    </a:ext>
                  </a:extLst>
                </p14:cNvPr>
                <p14:cNvContentPartPr/>
                <p14:nvPr/>
              </p14:nvContentPartPr>
              <p14:xfrm>
                <a:off x="4205130" y="3537966"/>
                <a:ext cx="90720" cy="95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54AEF4-8E12-4FDC-93D7-E770F2CE3A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96490" y="3529326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477C35F-43D1-4A84-9D89-191532738721}"/>
                    </a:ext>
                  </a:extLst>
                </p14:cNvPr>
                <p14:cNvContentPartPr/>
                <p14:nvPr/>
              </p14:nvContentPartPr>
              <p14:xfrm>
                <a:off x="4195770" y="3656766"/>
                <a:ext cx="85320" cy="56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477C35F-43D1-4A84-9D89-1915327387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6770" y="3648126"/>
                  <a:ext cx="1029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528845-3C58-4036-89E3-42D12889F05C}"/>
              </a:ext>
            </a:extLst>
          </p:cNvPr>
          <p:cNvGrpSpPr/>
          <p:nvPr/>
        </p:nvGrpSpPr>
        <p:grpSpPr>
          <a:xfrm>
            <a:off x="3398010" y="3466686"/>
            <a:ext cx="629640" cy="328320"/>
            <a:chOff x="3398010" y="3466686"/>
            <a:chExt cx="62964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EA374A1-1645-4871-953C-A777887C2217}"/>
                    </a:ext>
                  </a:extLst>
                </p14:cNvPr>
                <p14:cNvContentPartPr/>
                <p14:nvPr/>
              </p14:nvContentPartPr>
              <p14:xfrm>
                <a:off x="3467490" y="3466686"/>
                <a:ext cx="82800" cy="328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EA374A1-1645-4871-953C-A777887C221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58850" y="3458046"/>
                  <a:ext cx="1004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105A47-F779-40DD-A79C-C282DED14AC9}"/>
                    </a:ext>
                  </a:extLst>
                </p14:cNvPr>
                <p14:cNvContentPartPr/>
                <p14:nvPr/>
              </p14:nvContentPartPr>
              <p14:xfrm>
                <a:off x="3398010" y="3643086"/>
                <a:ext cx="167040" cy="15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105A47-F779-40DD-A79C-C282DED14A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89010" y="3634086"/>
                  <a:ext cx="184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5C7CD5B-5097-44E2-BDA7-D2335503BFFE}"/>
                    </a:ext>
                  </a:extLst>
                </p14:cNvPr>
                <p14:cNvContentPartPr/>
                <p14:nvPr/>
              </p14:nvContentPartPr>
              <p14:xfrm>
                <a:off x="3595290" y="3665766"/>
                <a:ext cx="118440" cy="83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5C7CD5B-5097-44E2-BDA7-D2335503BF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86650" y="3656766"/>
                  <a:ext cx="136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886375-D9EE-4A78-94A4-7D8F4511EB02}"/>
                    </a:ext>
                  </a:extLst>
                </p14:cNvPr>
                <p14:cNvContentPartPr/>
                <p14:nvPr/>
              </p14:nvContentPartPr>
              <p14:xfrm>
                <a:off x="3773490" y="3567846"/>
                <a:ext cx="110880" cy="129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886375-D9EE-4A78-94A4-7D8F4511EB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64490" y="3559206"/>
                  <a:ext cx="128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6FB09B-0FD3-44F6-821E-28B5157BDEB0}"/>
                    </a:ext>
                  </a:extLst>
                </p14:cNvPr>
                <p14:cNvContentPartPr/>
                <p14:nvPr/>
              </p14:nvContentPartPr>
              <p14:xfrm>
                <a:off x="3889770" y="3636606"/>
                <a:ext cx="137880" cy="111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6FB09B-0FD3-44F6-821E-28B5157BDE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0770" y="3627966"/>
                  <a:ext cx="15552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B3F4770-7159-4144-8CCA-A8AF3D8AB4C1}"/>
                  </a:ext>
                </a:extLst>
              </p14:cNvPr>
              <p14:cNvContentPartPr/>
              <p14:nvPr/>
            </p14:nvContentPartPr>
            <p14:xfrm>
              <a:off x="3637410" y="3346086"/>
              <a:ext cx="98280" cy="853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B3F4770-7159-4144-8CCA-A8AF3D8AB4C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28770" y="3337446"/>
                <a:ext cx="1159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C69E7B4-7212-4D2C-81CC-66D3809F233C}"/>
                  </a:ext>
                </a:extLst>
              </p14:cNvPr>
              <p14:cNvContentPartPr/>
              <p14:nvPr/>
            </p14:nvContentPartPr>
            <p14:xfrm>
              <a:off x="7867050" y="1864686"/>
              <a:ext cx="280440" cy="579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C69E7B4-7212-4D2C-81CC-66D3809F233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58410" y="1856046"/>
                <a:ext cx="2980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68A2062-3B0C-4FBC-9E49-D3D3B8E7DB39}"/>
                  </a:ext>
                </a:extLst>
              </p14:cNvPr>
              <p14:cNvContentPartPr/>
              <p14:nvPr/>
            </p14:nvContentPartPr>
            <p14:xfrm>
              <a:off x="8511450" y="1879446"/>
              <a:ext cx="259920" cy="24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68A2062-3B0C-4FBC-9E49-D3D3B8E7DB3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02450" y="1870446"/>
                <a:ext cx="27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70894F-E4DD-4AE2-815C-94448D7B3357}"/>
                  </a:ext>
                </a:extLst>
              </p14:cNvPr>
              <p14:cNvContentPartPr/>
              <p14:nvPr/>
            </p14:nvContentPartPr>
            <p14:xfrm>
              <a:off x="9061170" y="1956846"/>
              <a:ext cx="345960" cy="41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70894F-E4DD-4AE2-815C-94448D7B335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052170" y="1948206"/>
                <a:ext cx="36360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6BF448A-B91E-431A-A067-2F7E556EE748}"/>
              </a:ext>
            </a:extLst>
          </p:cNvPr>
          <p:cNvGrpSpPr/>
          <p:nvPr/>
        </p:nvGrpSpPr>
        <p:grpSpPr>
          <a:xfrm>
            <a:off x="1905810" y="3329886"/>
            <a:ext cx="1252800" cy="560160"/>
            <a:chOff x="1905810" y="3329886"/>
            <a:chExt cx="125280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D027101-C888-40A1-BA57-94265E3042C4}"/>
                    </a:ext>
                  </a:extLst>
                </p14:cNvPr>
                <p14:cNvContentPartPr/>
                <p14:nvPr/>
              </p14:nvContentPartPr>
              <p14:xfrm>
                <a:off x="3017850" y="3581886"/>
                <a:ext cx="134640" cy="126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D027101-C888-40A1-BA57-94265E3042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09210" y="3572886"/>
                  <a:ext cx="152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C786937-9F3E-4F1E-8321-D7325440D09F}"/>
                    </a:ext>
                  </a:extLst>
                </p14:cNvPr>
                <p14:cNvContentPartPr/>
                <p14:nvPr/>
              </p14:nvContentPartPr>
              <p14:xfrm>
                <a:off x="3040530" y="3733086"/>
                <a:ext cx="118080" cy="11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C786937-9F3E-4F1E-8321-D7325440D0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31530" y="3724086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CD94F1-43D6-4CD9-842D-C607C7046144}"/>
                    </a:ext>
                  </a:extLst>
                </p14:cNvPr>
                <p14:cNvContentPartPr/>
                <p14:nvPr/>
              </p14:nvContentPartPr>
              <p14:xfrm>
                <a:off x="2002650" y="3473886"/>
                <a:ext cx="68760" cy="337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CD94F1-43D6-4CD9-842D-C607C704614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3650" y="3465246"/>
                  <a:ext cx="864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616D46-EE27-49BE-B268-FD3EFDD22F84}"/>
                    </a:ext>
                  </a:extLst>
                </p14:cNvPr>
                <p14:cNvContentPartPr/>
                <p14:nvPr/>
              </p14:nvContentPartPr>
              <p14:xfrm>
                <a:off x="1905810" y="3619686"/>
                <a:ext cx="175320" cy="39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616D46-EE27-49BE-B268-FD3EFDD22F8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97170" y="3610686"/>
                  <a:ext cx="192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CFDB00-20ED-448D-A8E2-2ADB5D7186F4}"/>
                    </a:ext>
                  </a:extLst>
                </p14:cNvPr>
                <p14:cNvContentPartPr/>
                <p14:nvPr/>
              </p14:nvContentPartPr>
              <p14:xfrm>
                <a:off x="2079330" y="3674046"/>
                <a:ext cx="128520" cy="114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CFDB00-20ED-448D-A8E2-2ADB5D7186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70330" y="3665046"/>
                  <a:ext cx="146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904E4B2-E887-4077-96F3-5A07FE1D8667}"/>
                    </a:ext>
                  </a:extLst>
                </p14:cNvPr>
                <p14:cNvContentPartPr/>
                <p14:nvPr/>
              </p14:nvContentPartPr>
              <p14:xfrm>
                <a:off x="2126490" y="3391086"/>
                <a:ext cx="82440" cy="75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904E4B2-E887-4077-96F3-5A07FE1D866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17850" y="3382086"/>
                  <a:ext cx="10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93DA223-8A6C-4814-8A24-6880F26265EF}"/>
                    </a:ext>
                  </a:extLst>
                </p14:cNvPr>
                <p14:cNvContentPartPr/>
                <p14:nvPr/>
              </p14:nvContentPartPr>
              <p14:xfrm>
                <a:off x="2280570" y="3409086"/>
                <a:ext cx="112320" cy="426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93DA223-8A6C-4814-8A24-6880F26265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71930" y="3400446"/>
                  <a:ext cx="1299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58DA48-E37A-45EB-98C5-B57F7330DB24}"/>
                    </a:ext>
                  </a:extLst>
                </p14:cNvPr>
                <p14:cNvContentPartPr/>
                <p14:nvPr/>
              </p14:nvContentPartPr>
              <p14:xfrm>
                <a:off x="2424210" y="3377766"/>
                <a:ext cx="106200" cy="1821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58DA48-E37A-45EB-98C5-B57F7330DB2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15570" y="3368766"/>
                  <a:ext cx="123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1050F18-1DDD-4ADB-968F-142FB1B9D2CF}"/>
                    </a:ext>
                  </a:extLst>
                </p14:cNvPr>
                <p14:cNvContentPartPr/>
                <p14:nvPr/>
              </p14:nvContentPartPr>
              <p14:xfrm>
                <a:off x="2589450" y="3431766"/>
                <a:ext cx="165240" cy="128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1050F18-1DDD-4ADB-968F-142FB1B9D2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80450" y="3423126"/>
                  <a:ext cx="18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23DED7E-E85F-44DB-932B-3FEA037F6E74}"/>
                    </a:ext>
                  </a:extLst>
                </p14:cNvPr>
                <p14:cNvContentPartPr/>
                <p14:nvPr/>
              </p14:nvContentPartPr>
              <p14:xfrm>
                <a:off x="2454450" y="3603486"/>
                <a:ext cx="279720" cy="25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23DED7E-E85F-44DB-932B-3FEA037F6E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45810" y="3594486"/>
                  <a:ext cx="297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01CAD43-4033-47F0-B5F3-3A9EC1779EE2}"/>
                    </a:ext>
                  </a:extLst>
                </p14:cNvPr>
                <p14:cNvContentPartPr/>
                <p14:nvPr/>
              </p14:nvContentPartPr>
              <p14:xfrm>
                <a:off x="2558850" y="3699606"/>
                <a:ext cx="176040" cy="11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01CAD43-4033-47F0-B5F3-3A9EC1779E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49850" y="3690606"/>
                  <a:ext cx="19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91D266-3B08-403E-BFF3-1DE5FA009581}"/>
                    </a:ext>
                  </a:extLst>
                </p14:cNvPr>
                <p14:cNvContentPartPr/>
                <p14:nvPr/>
              </p14:nvContentPartPr>
              <p14:xfrm>
                <a:off x="2801130" y="3329886"/>
                <a:ext cx="127440" cy="560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91D266-3B08-403E-BFF3-1DE5FA00958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92130" y="3320886"/>
                  <a:ext cx="14508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C08E13B-EE44-4789-9D69-BBC5F1F42C18}"/>
              </a:ext>
            </a:extLst>
          </p:cNvPr>
          <p:cNvGrpSpPr/>
          <p:nvPr/>
        </p:nvGrpSpPr>
        <p:grpSpPr>
          <a:xfrm>
            <a:off x="2326290" y="4271286"/>
            <a:ext cx="2610720" cy="671040"/>
            <a:chOff x="2326290" y="4271286"/>
            <a:chExt cx="2610720" cy="67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4C8C7BC-382F-4634-B4B1-5188717BA063}"/>
                    </a:ext>
                  </a:extLst>
                </p14:cNvPr>
                <p14:cNvContentPartPr/>
                <p14:nvPr/>
              </p14:nvContentPartPr>
              <p14:xfrm>
                <a:off x="2384250" y="4465326"/>
                <a:ext cx="104400" cy="318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4C8C7BC-382F-4634-B4B1-5188717BA06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75250" y="4456326"/>
                  <a:ext cx="122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4814D5-1ABC-4D0C-8408-2B102E1DB258}"/>
                    </a:ext>
                  </a:extLst>
                </p14:cNvPr>
                <p14:cNvContentPartPr/>
                <p14:nvPr/>
              </p14:nvContentPartPr>
              <p14:xfrm>
                <a:off x="2326290" y="4627686"/>
                <a:ext cx="142200" cy="12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4814D5-1ABC-4D0C-8408-2B102E1DB2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17650" y="4619046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C2E5320-C40B-49A1-BF47-152B3BB31B02}"/>
                    </a:ext>
                  </a:extLst>
                </p14:cNvPr>
                <p14:cNvContentPartPr/>
                <p14:nvPr/>
              </p14:nvContentPartPr>
              <p14:xfrm>
                <a:off x="2496570" y="4629486"/>
                <a:ext cx="118080" cy="111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C2E5320-C40B-49A1-BF47-152B3BB31B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87570" y="4620486"/>
                  <a:ext cx="135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E09AC6D-8266-4F6E-A8CA-49B783433D7B}"/>
                    </a:ext>
                  </a:extLst>
                </p14:cNvPr>
                <p14:cNvContentPartPr/>
                <p14:nvPr/>
              </p14:nvContentPartPr>
              <p14:xfrm>
                <a:off x="2574690" y="4354446"/>
                <a:ext cx="79200" cy="83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E09AC6D-8266-4F6E-A8CA-49B783433D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66050" y="4345446"/>
                  <a:ext cx="96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D4CF37-31FF-4481-85EF-CEB4BFE92723}"/>
                    </a:ext>
                  </a:extLst>
                </p14:cNvPr>
                <p14:cNvContentPartPr/>
                <p14:nvPr/>
              </p14:nvContentPartPr>
              <p14:xfrm>
                <a:off x="2760450" y="4379646"/>
                <a:ext cx="129960" cy="168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D4CF37-31FF-4481-85EF-CEB4BFE9272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51450" y="4371006"/>
                  <a:ext cx="147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B756C9-EB55-4FC0-8112-C5B37660080C}"/>
                    </a:ext>
                  </a:extLst>
                </p14:cNvPr>
                <p14:cNvContentPartPr/>
                <p14:nvPr/>
              </p14:nvContentPartPr>
              <p14:xfrm>
                <a:off x="2973210" y="4426806"/>
                <a:ext cx="191880" cy="122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B756C9-EB55-4FC0-8112-C5B37660080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64570" y="4417806"/>
                  <a:ext cx="20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5E9336-2354-412B-AE6B-CDF17385DE1D}"/>
                    </a:ext>
                  </a:extLst>
                </p14:cNvPr>
                <p14:cNvContentPartPr/>
                <p14:nvPr/>
              </p14:nvContentPartPr>
              <p14:xfrm>
                <a:off x="2798610" y="4659726"/>
                <a:ext cx="471600" cy="187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5E9336-2354-412B-AE6B-CDF17385DE1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89970" y="4651086"/>
                  <a:ext cx="489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2253D6-C89F-4DE2-8F54-D5C805087ABA}"/>
                    </a:ext>
                  </a:extLst>
                </p14:cNvPr>
                <p14:cNvContentPartPr/>
                <p14:nvPr/>
              </p14:nvContentPartPr>
              <p14:xfrm>
                <a:off x="2989770" y="4755126"/>
                <a:ext cx="197280" cy="154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2253D6-C89F-4DE2-8F54-D5C805087A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80770" y="4746126"/>
                  <a:ext cx="21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FA768A-01F2-4981-B344-B59217FAF106}"/>
                    </a:ext>
                  </a:extLst>
                </p14:cNvPr>
                <p14:cNvContentPartPr/>
                <p14:nvPr/>
              </p14:nvContentPartPr>
              <p14:xfrm>
                <a:off x="2733090" y="4271286"/>
                <a:ext cx="130680" cy="665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FA768A-01F2-4981-B344-B59217FAF1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24450" y="4262286"/>
                  <a:ext cx="14832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FDE276-5D8E-46BC-9AE4-C6C7C56EC12A}"/>
                    </a:ext>
                  </a:extLst>
                </p14:cNvPr>
                <p14:cNvContentPartPr/>
                <p14:nvPr/>
              </p14:nvContentPartPr>
              <p14:xfrm>
                <a:off x="3361290" y="4290006"/>
                <a:ext cx="124920" cy="605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FDE276-5D8E-46BC-9AE4-C6C7C56EC1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52650" y="4281366"/>
                  <a:ext cx="14256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8AC89C-7377-4611-9ED2-685E9FF9B2DC}"/>
                    </a:ext>
                  </a:extLst>
                </p14:cNvPr>
                <p14:cNvContentPartPr/>
                <p14:nvPr/>
              </p14:nvContentPartPr>
              <p14:xfrm>
                <a:off x="3587010" y="4577286"/>
                <a:ext cx="120240" cy="10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8AC89C-7377-4611-9ED2-685E9FF9B2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78370" y="4568646"/>
                  <a:ext cx="13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3629CF-4B20-46F0-8055-925DF47ECB84}"/>
                    </a:ext>
                  </a:extLst>
                </p14:cNvPr>
                <p14:cNvContentPartPr/>
                <p14:nvPr/>
              </p14:nvContentPartPr>
              <p14:xfrm>
                <a:off x="3615810" y="4571166"/>
                <a:ext cx="410040" cy="218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3629CF-4B20-46F0-8055-925DF47ECB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06810" y="4562526"/>
                  <a:ext cx="42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DB8A44-6D2C-4083-A27F-E1240AE62690}"/>
                    </a:ext>
                  </a:extLst>
                </p14:cNvPr>
                <p14:cNvContentPartPr/>
                <p14:nvPr/>
              </p14:nvContentPartPr>
              <p14:xfrm>
                <a:off x="4079490" y="4658286"/>
                <a:ext cx="162720" cy="118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DB8A44-6D2C-4083-A27F-E1240AE626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70490" y="4649646"/>
                  <a:ext cx="18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143103B-0934-4D3F-8869-D9AFA9AA108E}"/>
                    </a:ext>
                  </a:extLst>
                </p14:cNvPr>
                <p14:cNvContentPartPr/>
                <p14:nvPr/>
              </p14:nvContentPartPr>
              <p14:xfrm>
                <a:off x="4190370" y="4646766"/>
                <a:ext cx="42480" cy="110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143103B-0934-4D3F-8869-D9AFA9AA10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81730" y="4638126"/>
                  <a:ext cx="60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339729-70DA-4D54-8536-332D3334C3ED}"/>
                    </a:ext>
                  </a:extLst>
                </p14:cNvPr>
                <p14:cNvContentPartPr/>
                <p14:nvPr/>
              </p14:nvContentPartPr>
              <p14:xfrm>
                <a:off x="4292250" y="4623366"/>
                <a:ext cx="178560" cy="141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339729-70DA-4D54-8536-332D3334C3E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83250" y="4614366"/>
                  <a:ext cx="196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65A08FC-DDA9-4BE4-AFFB-EA3C8C09DEA0}"/>
                    </a:ext>
                  </a:extLst>
                </p14:cNvPr>
                <p14:cNvContentPartPr/>
                <p14:nvPr/>
              </p14:nvContentPartPr>
              <p14:xfrm>
                <a:off x="4457850" y="4534086"/>
                <a:ext cx="97560" cy="251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65A08FC-DDA9-4BE4-AFFB-EA3C8C09DE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9210" y="4525446"/>
                  <a:ext cx="115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3AC7C03-DA4A-4C5A-9F69-66B1123F27F1}"/>
                    </a:ext>
                  </a:extLst>
                </p14:cNvPr>
                <p14:cNvContentPartPr/>
                <p14:nvPr/>
              </p14:nvContentPartPr>
              <p14:xfrm>
                <a:off x="4634970" y="4598166"/>
                <a:ext cx="210240" cy="187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3AC7C03-DA4A-4C5A-9F69-66B1123F27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26330" y="4589166"/>
                  <a:ext cx="227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7D178D-5957-4F99-9B9D-FE945F02F489}"/>
                    </a:ext>
                  </a:extLst>
                </p14:cNvPr>
                <p14:cNvContentPartPr/>
                <p14:nvPr/>
              </p14:nvContentPartPr>
              <p14:xfrm>
                <a:off x="4604370" y="4558206"/>
                <a:ext cx="332640" cy="384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7D178D-5957-4F99-9B9D-FE945F02F4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95370" y="4549566"/>
                  <a:ext cx="3502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8E9422-D7BB-41CD-B176-9184B4E2989B}"/>
                    </a:ext>
                  </a:extLst>
                </p14:cNvPr>
                <p14:cNvContentPartPr/>
                <p14:nvPr/>
              </p14:nvContentPartPr>
              <p14:xfrm>
                <a:off x="2955570" y="4359846"/>
                <a:ext cx="258840" cy="230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8E9422-D7BB-41CD-B176-9184B4E298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46930" y="4351206"/>
                  <a:ext cx="2764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07215CD-30BB-4498-9437-80012E11EEDC}"/>
              </a:ext>
            </a:extLst>
          </p:cNvPr>
          <p:cNvGrpSpPr/>
          <p:nvPr/>
        </p:nvGrpSpPr>
        <p:grpSpPr>
          <a:xfrm>
            <a:off x="5429130" y="4536246"/>
            <a:ext cx="279000" cy="208080"/>
            <a:chOff x="5429130" y="4536246"/>
            <a:chExt cx="27900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614BB7-41DF-416B-AF68-4848A28896A8}"/>
                    </a:ext>
                  </a:extLst>
                </p14:cNvPr>
                <p14:cNvContentPartPr/>
                <p14:nvPr/>
              </p14:nvContentPartPr>
              <p14:xfrm>
                <a:off x="5429130" y="4619046"/>
                <a:ext cx="181440" cy="8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614BB7-41DF-416B-AF68-4848A28896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20490" y="4610406"/>
                  <a:ext cx="199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8D4BFF-7AFE-4488-A3F9-AFDF0A97F126}"/>
                    </a:ext>
                  </a:extLst>
                </p14:cNvPr>
                <p14:cNvContentPartPr/>
                <p14:nvPr/>
              </p14:nvContentPartPr>
              <p14:xfrm>
                <a:off x="5497530" y="4536246"/>
                <a:ext cx="210600" cy="208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8D4BFF-7AFE-4488-A3F9-AFDF0A97F1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88890" y="4527246"/>
                  <a:ext cx="22824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5EA5DA6-A0EF-4039-949A-09AF3192233B}"/>
              </a:ext>
            </a:extLst>
          </p:cNvPr>
          <p:cNvGrpSpPr/>
          <p:nvPr/>
        </p:nvGrpSpPr>
        <p:grpSpPr>
          <a:xfrm>
            <a:off x="6127530" y="4445166"/>
            <a:ext cx="342360" cy="356760"/>
            <a:chOff x="6127530" y="4445166"/>
            <a:chExt cx="34236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10C02D-81C4-4A09-83AB-7AA27D4B9085}"/>
                    </a:ext>
                  </a:extLst>
                </p14:cNvPr>
                <p14:cNvContentPartPr/>
                <p14:nvPr/>
              </p14:nvContentPartPr>
              <p14:xfrm>
                <a:off x="6213210" y="4445166"/>
                <a:ext cx="132120" cy="356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10C02D-81C4-4A09-83AB-7AA27D4B908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04210" y="4436526"/>
                  <a:ext cx="149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449CAE-3993-418C-A59A-696AE5CA6197}"/>
                    </a:ext>
                  </a:extLst>
                </p14:cNvPr>
                <p14:cNvContentPartPr/>
                <p14:nvPr/>
              </p14:nvContentPartPr>
              <p14:xfrm>
                <a:off x="6127530" y="4617606"/>
                <a:ext cx="179640" cy="10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449CAE-3993-418C-A59A-696AE5CA61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18530" y="4608966"/>
                  <a:ext cx="197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AA69812-A7F2-431F-91BE-7C5045B2A028}"/>
                    </a:ext>
                  </a:extLst>
                </p14:cNvPr>
                <p14:cNvContentPartPr/>
                <p14:nvPr/>
              </p14:nvContentPartPr>
              <p14:xfrm>
                <a:off x="6328770" y="4653606"/>
                <a:ext cx="141120" cy="1036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AA69812-A7F2-431F-91BE-7C5045B2A0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19770" y="4644966"/>
                  <a:ext cx="15876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B0E1CFC-303C-47AF-B5EB-71D7115A9E84}"/>
                  </a:ext>
                </a:extLst>
              </p14:cNvPr>
              <p14:cNvContentPartPr/>
              <p14:nvPr/>
            </p14:nvContentPartPr>
            <p14:xfrm>
              <a:off x="6726210" y="4504566"/>
              <a:ext cx="104760" cy="1519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B0E1CFC-303C-47AF-B5EB-71D7115A9E8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17570" y="4495566"/>
                <a:ext cx="122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773E0F85-EA29-4A25-B9D7-B780D634B016}"/>
                  </a:ext>
                </a:extLst>
              </p14:cNvPr>
              <p14:cNvContentPartPr/>
              <p14:nvPr/>
            </p14:nvContentPartPr>
            <p14:xfrm>
              <a:off x="7139490" y="4257246"/>
              <a:ext cx="991440" cy="62532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773E0F85-EA29-4A25-B9D7-B780D634B0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130850" y="4248606"/>
                <a:ext cx="1009080" cy="64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1E2AB7B-5BCF-44D1-A367-1E4901723D80}"/>
              </a:ext>
            </a:extLst>
          </p:cNvPr>
          <p:cNvGrpSpPr/>
          <p:nvPr/>
        </p:nvGrpSpPr>
        <p:grpSpPr>
          <a:xfrm>
            <a:off x="7307250" y="4362726"/>
            <a:ext cx="991800" cy="555480"/>
            <a:chOff x="7307250" y="4362726"/>
            <a:chExt cx="991800" cy="55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7BF5AA9-BC3D-4EFD-94F7-9ED305D933E8}"/>
                    </a:ext>
                  </a:extLst>
                </p14:cNvPr>
                <p14:cNvContentPartPr/>
                <p14:nvPr/>
              </p14:nvContentPartPr>
              <p14:xfrm>
                <a:off x="7381050" y="4407726"/>
                <a:ext cx="51840" cy="155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7BF5AA9-BC3D-4EFD-94F7-9ED305D933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72410" y="4399086"/>
                  <a:ext cx="69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9407950-E7F8-4E7A-9918-F4CE991E1506}"/>
                    </a:ext>
                  </a:extLst>
                </p14:cNvPr>
                <p14:cNvContentPartPr/>
                <p14:nvPr/>
              </p14:nvContentPartPr>
              <p14:xfrm>
                <a:off x="7499850" y="4429326"/>
                <a:ext cx="146520" cy="110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9407950-E7F8-4E7A-9918-F4CE991E15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90850" y="4420686"/>
                  <a:ext cx="164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1CABB78-0B61-4AFA-B1E0-A8C92B826AC9}"/>
                    </a:ext>
                  </a:extLst>
                </p14:cNvPr>
                <p14:cNvContentPartPr/>
                <p14:nvPr/>
              </p14:nvContentPartPr>
              <p14:xfrm>
                <a:off x="7594530" y="4414566"/>
                <a:ext cx="31320" cy="111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1CABB78-0B61-4AFA-B1E0-A8C92B826AC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85890" y="4405926"/>
                  <a:ext cx="48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1BFBA3B-3064-4CE1-9020-860176D0B7A3}"/>
                    </a:ext>
                  </a:extLst>
                </p14:cNvPr>
                <p14:cNvContentPartPr/>
                <p14:nvPr/>
              </p14:nvContentPartPr>
              <p14:xfrm>
                <a:off x="7663290" y="4413486"/>
                <a:ext cx="102960" cy="110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1BFBA3B-3064-4CE1-9020-860176D0B7A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54650" y="4404846"/>
                  <a:ext cx="120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B79299-F417-486A-A3BF-A0BC7BB78B95}"/>
                    </a:ext>
                  </a:extLst>
                </p14:cNvPr>
                <p14:cNvContentPartPr/>
                <p14:nvPr/>
              </p14:nvContentPartPr>
              <p14:xfrm>
                <a:off x="7769850" y="4362726"/>
                <a:ext cx="71640" cy="178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B79299-F417-486A-A3BF-A0BC7BB78B9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61210" y="4354086"/>
                  <a:ext cx="89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7E2A27-47F3-49BB-BDEB-D7A7B6BC39E6}"/>
                    </a:ext>
                  </a:extLst>
                </p14:cNvPr>
                <p14:cNvContentPartPr/>
                <p14:nvPr/>
              </p14:nvContentPartPr>
              <p14:xfrm>
                <a:off x="7933650" y="4422126"/>
                <a:ext cx="178200" cy="112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7E2A27-47F3-49BB-BDEB-D7A7B6BC39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25010" y="4413486"/>
                  <a:ext cx="195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D95F0E2-2DE6-47B7-8BE2-F016541C6CCE}"/>
                    </a:ext>
                  </a:extLst>
                </p14:cNvPr>
                <p14:cNvContentPartPr/>
                <p14:nvPr/>
              </p14:nvContentPartPr>
              <p14:xfrm>
                <a:off x="7307250" y="4635246"/>
                <a:ext cx="991800" cy="44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D95F0E2-2DE6-47B7-8BE2-F016541C6C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98250" y="4626246"/>
                  <a:ext cx="1009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D05D5DA-09F6-480B-AC66-FBB8D9D7AA6F}"/>
                    </a:ext>
                  </a:extLst>
                </p14:cNvPr>
                <p14:cNvContentPartPr/>
                <p14:nvPr/>
              </p14:nvContentPartPr>
              <p14:xfrm>
                <a:off x="7780650" y="4760166"/>
                <a:ext cx="160920" cy="158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D05D5DA-09F6-480B-AC66-FBB8D9D7AA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72010" y="4751526"/>
                  <a:ext cx="1785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5ECBD77-5848-4E5A-8342-EDABB701D737}"/>
              </a:ext>
            </a:extLst>
          </p:cNvPr>
          <p:cNvGrpSpPr/>
          <p:nvPr/>
        </p:nvGrpSpPr>
        <p:grpSpPr>
          <a:xfrm>
            <a:off x="8531970" y="4623006"/>
            <a:ext cx="171720" cy="83520"/>
            <a:chOff x="8531970" y="4623006"/>
            <a:chExt cx="17172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30B317D-17A0-4E58-A8F8-D909C86CD2DF}"/>
                    </a:ext>
                  </a:extLst>
                </p14:cNvPr>
                <p14:cNvContentPartPr/>
                <p14:nvPr/>
              </p14:nvContentPartPr>
              <p14:xfrm>
                <a:off x="8531970" y="4623006"/>
                <a:ext cx="140760" cy="17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30B317D-17A0-4E58-A8F8-D909C86CD2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2970" y="4614006"/>
                  <a:ext cx="158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2190C3-3E0C-4B86-9529-C14A6839E711}"/>
                    </a:ext>
                  </a:extLst>
                </p14:cNvPr>
                <p14:cNvContentPartPr/>
                <p14:nvPr/>
              </p14:nvContentPartPr>
              <p14:xfrm>
                <a:off x="8564010" y="4687086"/>
                <a:ext cx="139680" cy="19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2190C3-3E0C-4B86-9529-C14A6839E71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55370" y="4678446"/>
                  <a:ext cx="157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1443BD7-2F8D-40FD-B2F4-298FF01463E0}"/>
              </a:ext>
            </a:extLst>
          </p:cNvPr>
          <p:cNvGrpSpPr/>
          <p:nvPr/>
        </p:nvGrpSpPr>
        <p:grpSpPr>
          <a:xfrm>
            <a:off x="8987730" y="4317726"/>
            <a:ext cx="893520" cy="597960"/>
            <a:chOff x="8987730" y="4317726"/>
            <a:chExt cx="89352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B048018-437A-42F5-A075-4A07E7DC766C}"/>
                    </a:ext>
                  </a:extLst>
                </p14:cNvPr>
                <p14:cNvContentPartPr/>
                <p14:nvPr/>
              </p14:nvContentPartPr>
              <p14:xfrm>
                <a:off x="8987730" y="4596366"/>
                <a:ext cx="132480" cy="150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B048018-437A-42F5-A075-4A07E7DC76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79090" y="4587726"/>
                  <a:ext cx="15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5C8564-D3EA-43B1-8223-32C1FBA3189F}"/>
                    </a:ext>
                  </a:extLst>
                </p14:cNvPr>
                <p14:cNvContentPartPr/>
                <p14:nvPr/>
              </p14:nvContentPartPr>
              <p14:xfrm>
                <a:off x="9241170" y="4444446"/>
                <a:ext cx="87840" cy="419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5C8564-D3EA-43B1-8223-32C1FBA3189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32530" y="4435446"/>
                  <a:ext cx="105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296C2A7-12E7-4BED-BAC4-F5938C5BB072}"/>
                    </a:ext>
                  </a:extLst>
                </p14:cNvPr>
                <p14:cNvContentPartPr/>
                <p14:nvPr/>
              </p14:nvContentPartPr>
              <p14:xfrm>
                <a:off x="9407490" y="4317726"/>
                <a:ext cx="473760" cy="597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296C2A7-12E7-4BED-BAC4-F5938C5BB0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398850" y="4309086"/>
                  <a:ext cx="491400" cy="61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CFFA224-BB8E-49A7-8901-4E763E875A2A}"/>
              </a:ext>
            </a:extLst>
          </p:cNvPr>
          <p:cNvGrpSpPr/>
          <p:nvPr/>
        </p:nvGrpSpPr>
        <p:grpSpPr>
          <a:xfrm>
            <a:off x="9575250" y="4333206"/>
            <a:ext cx="798480" cy="608760"/>
            <a:chOff x="9575250" y="4333206"/>
            <a:chExt cx="79848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03F35CF-3B57-468C-83FE-3C53D162E641}"/>
                    </a:ext>
                  </a:extLst>
                </p14:cNvPr>
                <p14:cNvContentPartPr/>
                <p14:nvPr/>
              </p14:nvContentPartPr>
              <p14:xfrm>
                <a:off x="9681090" y="4467126"/>
                <a:ext cx="151560" cy="126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03F35CF-3B57-468C-83FE-3C53D162E64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72450" y="4458486"/>
                  <a:ext cx="169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AA9CE14-D3FC-47D0-A89C-9DD75260DEBB}"/>
                    </a:ext>
                  </a:extLst>
                </p14:cNvPr>
                <p14:cNvContentPartPr/>
                <p14:nvPr/>
              </p14:nvContentPartPr>
              <p14:xfrm>
                <a:off x="9575250" y="4652526"/>
                <a:ext cx="435600" cy="16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AA9CE14-D3FC-47D0-A89C-9DD75260DE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66610" y="4643526"/>
                  <a:ext cx="453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03DD35-5B9A-4E97-ACD3-0F1DFECFB84E}"/>
                    </a:ext>
                  </a:extLst>
                </p14:cNvPr>
                <p14:cNvContentPartPr/>
                <p14:nvPr/>
              </p14:nvContentPartPr>
              <p14:xfrm>
                <a:off x="9736170" y="4756206"/>
                <a:ext cx="135360" cy="156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03DD35-5B9A-4E97-ACD3-0F1DFECFB8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27530" y="4747206"/>
                  <a:ext cx="153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4D61D6-5F53-4E6C-B1AB-DDD2E4D349BA}"/>
                    </a:ext>
                  </a:extLst>
                </p14:cNvPr>
                <p14:cNvContentPartPr/>
                <p14:nvPr/>
              </p14:nvContentPartPr>
              <p14:xfrm>
                <a:off x="10082490" y="4333206"/>
                <a:ext cx="119520" cy="591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4D61D6-5F53-4E6C-B1AB-DDD2E4D349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73490" y="4324206"/>
                  <a:ext cx="1371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D658A44-8D22-4064-827A-68A549E7D697}"/>
                    </a:ext>
                  </a:extLst>
                </p14:cNvPr>
                <p14:cNvContentPartPr/>
                <p14:nvPr/>
              </p14:nvContentPartPr>
              <p14:xfrm>
                <a:off x="10359330" y="4920006"/>
                <a:ext cx="14400" cy="21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D658A44-8D22-4064-827A-68A549E7D69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50330" y="4911006"/>
                  <a:ext cx="320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43FB95F-96CB-44C9-9DA7-89CDBB20315F}"/>
              </a:ext>
            </a:extLst>
          </p:cNvPr>
          <p:cNvGrpSpPr/>
          <p:nvPr/>
        </p:nvGrpSpPr>
        <p:grpSpPr>
          <a:xfrm>
            <a:off x="10541490" y="5042766"/>
            <a:ext cx="159480" cy="178560"/>
            <a:chOff x="10541490" y="5042766"/>
            <a:chExt cx="15948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DAED2BA-2F57-4DC9-832F-7A0B9A1E9896}"/>
                    </a:ext>
                  </a:extLst>
                </p14:cNvPr>
                <p14:cNvContentPartPr/>
                <p14:nvPr/>
              </p14:nvContentPartPr>
              <p14:xfrm>
                <a:off x="10546170" y="5042766"/>
                <a:ext cx="24480" cy="132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DAED2BA-2F57-4DC9-832F-7A0B9A1E98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37530" y="5034126"/>
                  <a:ext cx="42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67D4ED8-5FE7-48CC-8A16-5ED60DFB3178}"/>
                    </a:ext>
                  </a:extLst>
                </p14:cNvPr>
                <p14:cNvContentPartPr/>
                <p14:nvPr/>
              </p14:nvContentPartPr>
              <p14:xfrm>
                <a:off x="10541490" y="5046726"/>
                <a:ext cx="159480" cy="174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67D4ED8-5FE7-48CC-8A16-5ED60DFB31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32850" y="5038086"/>
                  <a:ext cx="177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E13002-8FDE-4966-A104-117236400831}"/>
                    </a:ext>
                  </a:extLst>
                </p14:cNvPr>
                <p14:cNvContentPartPr/>
                <p14:nvPr/>
              </p14:nvContentPartPr>
              <p14:xfrm>
                <a:off x="10552290" y="5178126"/>
                <a:ext cx="147240" cy="13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E13002-8FDE-4966-A104-11723640083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43290" y="5169126"/>
                  <a:ext cx="164880" cy="3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870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Subsequent Revolution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759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 the same paper, they proved how to obtain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-time algorithm to return a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-approximate solution, by removing the high congestion edges!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paper opens up a continuous optimization approach to design fast algorithms for combinatorial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problems, and this stimulates a lot of exciting results.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r>
                  <a:rPr lang="en-CA" sz="2000" dirty="0"/>
                  <a:t>For undirected max-flow, we now know a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-time algorithm to return a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-approximate solution.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-time exact algorithm for directed unweighted graphs, using interior point methods.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this revolution changes our way to think about many combinatorial problems.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759012"/>
              </a:xfrm>
              <a:prstGeom prst="rect">
                <a:avLst/>
              </a:prstGeom>
              <a:blipFill>
                <a:blip r:embed="rId2"/>
                <a:stretch>
                  <a:fillRect l="-557" b="-9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645712-DF49-462B-AE02-3467AC383954}"/>
                  </a:ext>
                </a:extLst>
              </p14:cNvPr>
              <p14:cNvContentPartPr/>
              <p14:nvPr/>
            </p14:nvContentPartPr>
            <p14:xfrm>
              <a:off x="2853000" y="338040"/>
              <a:ext cx="7162200" cy="539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645712-DF49-462B-AE02-3467AC3839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3640" y="328680"/>
                <a:ext cx="7180920" cy="54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F5D086C-1EEB-4C8A-AC75-0BA8EFBD5A8B}"/>
              </a:ext>
            </a:extLst>
          </p:cNvPr>
          <p:cNvGrpSpPr/>
          <p:nvPr/>
        </p:nvGrpSpPr>
        <p:grpSpPr>
          <a:xfrm>
            <a:off x="6083250" y="6079206"/>
            <a:ext cx="529560" cy="145080"/>
            <a:chOff x="6083250" y="6079206"/>
            <a:chExt cx="529560" cy="1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D3CB54-F533-4BC2-8321-5AF51D245910}"/>
                    </a:ext>
                  </a:extLst>
                </p14:cNvPr>
                <p14:cNvContentPartPr/>
                <p14:nvPr/>
              </p14:nvContentPartPr>
              <p14:xfrm>
                <a:off x="6083250" y="6079206"/>
                <a:ext cx="147240" cy="141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D3CB54-F533-4BC2-8321-5AF51D2459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74250" y="6070206"/>
                  <a:ext cx="164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9F2D7F-D8E1-4AC9-A155-A3D806C3B378}"/>
                    </a:ext>
                  </a:extLst>
                </p14:cNvPr>
                <p14:cNvContentPartPr/>
                <p14:nvPr/>
              </p14:nvContentPartPr>
              <p14:xfrm>
                <a:off x="6270810" y="6108726"/>
                <a:ext cx="72720" cy="104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9F2D7F-D8E1-4AC9-A155-A3D806C3B3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62170" y="6100086"/>
                  <a:ext cx="90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606F12-1BA6-4BC0-AD67-077947AF2AE5}"/>
                    </a:ext>
                  </a:extLst>
                </p14:cNvPr>
                <p14:cNvContentPartPr/>
                <p14:nvPr/>
              </p14:nvContentPartPr>
              <p14:xfrm>
                <a:off x="6379530" y="6104046"/>
                <a:ext cx="110880" cy="113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606F12-1BA6-4BC0-AD67-077947AF2AE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70890" y="6095046"/>
                  <a:ext cx="128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31C04-71A4-4E4C-82EA-7C9BB6E86906}"/>
                    </a:ext>
                  </a:extLst>
                </p14:cNvPr>
                <p14:cNvContentPartPr/>
                <p14:nvPr/>
              </p14:nvContentPartPr>
              <p14:xfrm>
                <a:off x="6543690" y="6129246"/>
                <a:ext cx="69120" cy="9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C31C04-71A4-4E4C-82EA-7C9BB6E869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35050" y="6120246"/>
                  <a:ext cx="867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BD26CC-456E-4845-9CD7-6D894C2911F1}"/>
              </a:ext>
            </a:extLst>
          </p:cNvPr>
          <p:cNvGrpSpPr/>
          <p:nvPr/>
        </p:nvGrpSpPr>
        <p:grpSpPr>
          <a:xfrm>
            <a:off x="7123290" y="6024486"/>
            <a:ext cx="1742760" cy="334080"/>
            <a:chOff x="7123290" y="6024486"/>
            <a:chExt cx="174276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503777-F270-4FE9-9926-95D8C785E4B8}"/>
                    </a:ext>
                  </a:extLst>
                </p14:cNvPr>
                <p14:cNvContentPartPr/>
                <p14:nvPr/>
              </p14:nvContentPartPr>
              <p14:xfrm>
                <a:off x="7123290" y="6024486"/>
                <a:ext cx="88560" cy="162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503777-F270-4FE9-9926-95D8C785E4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14650" y="6015486"/>
                  <a:ext cx="106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F5930A-F5FF-43FF-A152-B21BB57E766A}"/>
                    </a:ext>
                  </a:extLst>
                </p14:cNvPr>
                <p14:cNvContentPartPr/>
                <p14:nvPr/>
              </p14:nvContentPartPr>
              <p14:xfrm>
                <a:off x="7217610" y="6074166"/>
                <a:ext cx="41400" cy="104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DF5930A-F5FF-43FF-A152-B21BB57E7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08970" y="6065166"/>
                  <a:ext cx="59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8BAB25-1EEB-4128-935B-BA52FC05DB98}"/>
                    </a:ext>
                  </a:extLst>
                </p14:cNvPr>
                <p14:cNvContentPartPr/>
                <p14:nvPr/>
              </p14:nvContentPartPr>
              <p14:xfrm>
                <a:off x="7297170" y="6111606"/>
                <a:ext cx="86400" cy="156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8BAB25-1EEB-4128-935B-BA52FC05DB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88170" y="6102966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1BA5C5E-FC71-4CBC-B53C-469A9E6CD722}"/>
                    </a:ext>
                  </a:extLst>
                </p14:cNvPr>
                <p14:cNvContentPartPr/>
                <p14:nvPr/>
              </p14:nvContentPartPr>
              <p14:xfrm>
                <a:off x="7426410" y="6129246"/>
                <a:ext cx="58320" cy="68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1BA5C5E-FC71-4CBC-B53C-469A9E6CD7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7770" y="6120246"/>
                  <a:ext cx="75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6823561-7106-4FDB-9771-CB48A7BB39AB}"/>
                    </a:ext>
                  </a:extLst>
                </p14:cNvPr>
                <p14:cNvContentPartPr/>
                <p14:nvPr/>
              </p14:nvContentPartPr>
              <p14:xfrm>
                <a:off x="7553850" y="6081726"/>
                <a:ext cx="135000" cy="142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6823561-7106-4FDB-9771-CB48A7BB39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44850" y="6073086"/>
                  <a:ext cx="152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58D633-6458-4191-B4EE-866EEA5F68CA}"/>
                    </a:ext>
                  </a:extLst>
                </p14:cNvPr>
                <p14:cNvContentPartPr/>
                <p14:nvPr/>
              </p14:nvContentPartPr>
              <p14:xfrm>
                <a:off x="7598490" y="6137526"/>
                <a:ext cx="151200" cy="58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58D633-6458-4191-B4EE-866EEA5F68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89490" y="6128526"/>
                  <a:ext cx="168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86054D-8CBB-45A9-8926-BCB02ED9DA35}"/>
                    </a:ext>
                  </a:extLst>
                </p14:cNvPr>
                <p14:cNvContentPartPr/>
                <p14:nvPr/>
              </p14:nvContentPartPr>
              <p14:xfrm>
                <a:off x="7685970" y="6081006"/>
                <a:ext cx="145440" cy="110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86054D-8CBB-45A9-8926-BCB02ED9DA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77330" y="6072006"/>
                  <a:ext cx="163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4E5AD8-F524-4F0B-866F-5653007C4D87}"/>
                    </a:ext>
                  </a:extLst>
                </p14:cNvPr>
                <p14:cNvContentPartPr/>
                <p14:nvPr/>
              </p14:nvContentPartPr>
              <p14:xfrm>
                <a:off x="7756530" y="6106566"/>
                <a:ext cx="217800" cy="82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4E5AD8-F524-4F0B-866F-5653007C4D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7530" y="6097926"/>
                  <a:ext cx="235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4A7B771-92D5-418C-9061-E07B0B262386}"/>
                    </a:ext>
                  </a:extLst>
                </p14:cNvPr>
                <p14:cNvContentPartPr/>
                <p14:nvPr/>
              </p14:nvContentPartPr>
              <p14:xfrm>
                <a:off x="8106450" y="6122766"/>
                <a:ext cx="143640" cy="74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4A7B771-92D5-418C-9061-E07B0B2623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7810" y="6113766"/>
                  <a:ext cx="161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61D4FA-4452-4F2F-9328-6357BE5287E4}"/>
                    </a:ext>
                  </a:extLst>
                </p14:cNvPr>
                <p14:cNvContentPartPr/>
                <p14:nvPr/>
              </p14:nvContentPartPr>
              <p14:xfrm>
                <a:off x="8252250" y="6139686"/>
                <a:ext cx="67320" cy="54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61D4FA-4452-4F2F-9328-6357BE5287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43610" y="6131046"/>
                  <a:ext cx="84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C1D40B-B263-4509-A834-824CBE05E03A}"/>
                    </a:ext>
                  </a:extLst>
                </p14:cNvPr>
                <p14:cNvContentPartPr/>
                <p14:nvPr/>
              </p14:nvContentPartPr>
              <p14:xfrm>
                <a:off x="8378610" y="6077406"/>
                <a:ext cx="36360" cy="14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C1D40B-B263-4509-A834-824CBE05E0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69970" y="6068766"/>
                  <a:ext cx="54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E4219C-B7A7-49AB-9585-7631E8ED8C51}"/>
                    </a:ext>
                  </a:extLst>
                </p14:cNvPr>
                <p14:cNvContentPartPr/>
                <p14:nvPr/>
              </p14:nvContentPartPr>
              <p14:xfrm>
                <a:off x="8336130" y="6131766"/>
                <a:ext cx="155880" cy="57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E4219C-B7A7-49AB-9585-7631E8ED8C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27130" y="6122766"/>
                  <a:ext cx="173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F6DCE7-9C32-4B3F-91CF-A4867D69794D}"/>
                    </a:ext>
                  </a:extLst>
                </p14:cNvPr>
                <p14:cNvContentPartPr/>
                <p14:nvPr/>
              </p14:nvContentPartPr>
              <p14:xfrm>
                <a:off x="8540250" y="6075246"/>
                <a:ext cx="74520" cy="121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F6DCE7-9C32-4B3F-91CF-A4867D6979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31250" y="6066246"/>
                  <a:ext cx="92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10CFD33-AA22-4A0A-8265-8038E39D57A4}"/>
                    </a:ext>
                  </a:extLst>
                </p14:cNvPr>
                <p14:cNvContentPartPr/>
                <p14:nvPr/>
              </p14:nvContentPartPr>
              <p14:xfrm>
                <a:off x="8656530" y="6112686"/>
                <a:ext cx="209520" cy="245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10CFD33-AA22-4A0A-8265-8038E39D57A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47530" y="6104046"/>
                  <a:ext cx="22716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5E3438A-9F90-41FC-9FCE-6CC25C5FF85D}"/>
              </a:ext>
            </a:extLst>
          </p:cNvPr>
          <p:cNvGrpSpPr/>
          <p:nvPr/>
        </p:nvGrpSpPr>
        <p:grpSpPr>
          <a:xfrm>
            <a:off x="9303450" y="5983086"/>
            <a:ext cx="1319760" cy="314280"/>
            <a:chOff x="9303450" y="5983086"/>
            <a:chExt cx="131976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0611C2-F6D2-4F6C-8227-4B3F6E171322}"/>
                    </a:ext>
                  </a:extLst>
                </p14:cNvPr>
                <p14:cNvContentPartPr/>
                <p14:nvPr/>
              </p14:nvContentPartPr>
              <p14:xfrm>
                <a:off x="9314250" y="6106206"/>
                <a:ext cx="115920" cy="133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0611C2-F6D2-4F6C-8227-4B3F6E1713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05610" y="6097566"/>
                  <a:ext cx="133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B908BD8-FC0C-4626-B3FE-FF68E581D2E7}"/>
                    </a:ext>
                  </a:extLst>
                </p14:cNvPr>
                <p14:cNvContentPartPr/>
                <p14:nvPr/>
              </p14:nvContentPartPr>
              <p14:xfrm>
                <a:off x="9303450" y="5983086"/>
                <a:ext cx="151560" cy="47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B908BD8-FC0C-4626-B3FE-FF68E581D2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94450" y="5974086"/>
                  <a:ext cx="169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126D6C-0D87-480A-BF24-BB09BEAF75A3}"/>
                    </a:ext>
                  </a:extLst>
                </p14:cNvPr>
                <p14:cNvContentPartPr/>
                <p14:nvPr/>
              </p14:nvContentPartPr>
              <p14:xfrm>
                <a:off x="9556170" y="6040326"/>
                <a:ext cx="61560" cy="225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126D6C-0D87-480A-BF24-BB09BEAF75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47170" y="6031326"/>
                  <a:ext cx="79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1035F8-D292-465B-AF69-E8EB0F65F9AC}"/>
                    </a:ext>
                  </a:extLst>
                </p14:cNvPr>
                <p14:cNvContentPartPr/>
                <p14:nvPr/>
              </p14:nvContentPartPr>
              <p14:xfrm>
                <a:off x="9692250" y="6145086"/>
                <a:ext cx="131040" cy="9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1035F8-D292-465B-AF69-E8EB0F65F9A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83250" y="6136086"/>
                  <a:ext cx="148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F4878D-2541-4D0E-92E5-D0B5B4FB8967}"/>
                    </a:ext>
                  </a:extLst>
                </p14:cNvPr>
                <p14:cNvContentPartPr/>
                <p14:nvPr/>
              </p14:nvContentPartPr>
              <p14:xfrm>
                <a:off x="9899250" y="6185406"/>
                <a:ext cx="138240" cy="1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F4878D-2541-4D0E-92E5-D0B5B4FB89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90610" y="6176406"/>
                  <a:ext cx="155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B2019E-2407-4706-92C0-4203D99A3E78}"/>
                    </a:ext>
                  </a:extLst>
                </p14:cNvPr>
                <p14:cNvContentPartPr/>
                <p14:nvPr/>
              </p14:nvContentPartPr>
              <p14:xfrm>
                <a:off x="9961530" y="6127446"/>
                <a:ext cx="33840" cy="126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B2019E-2407-4706-92C0-4203D99A3E7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2890" y="6118446"/>
                  <a:ext cx="51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6556B9E-0D02-4057-A0EC-D28A203B8A74}"/>
                    </a:ext>
                  </a:extLst>
                </p14:cNvPr>
                <p14:cNvContentPartPr/>
                <p14:nvPr/>
              </p14:nvContentPartPr>
              <p14:xfrm>
                <a:off x="10135050" y="6147606"/>
                <a:ext cx="79920" cy="118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6556B9E-0D02-4057-A0EC-D28A203B8A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26050" y="6138606"/>
                  <a:ext cx="97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0A0BD10-03E2-4395-9674-850C0317AE82}"/>
                    </a:ext>
                  </a:extLst>
                </p14:cNvPr>
                <p14:cNvContentPartPr/>
                <p14:nvPr/>
              </p14:nvContentPartPr>
              <p14:xfrm>
                <a:off x="10259250" y="5997486"/>
                <a:ext cx="9000" cy="75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0A0BD10-03E2-4395-9674-850C0317AE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50250" y="5988846"/>
                  <a:ext cx="26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3DD058-3143-4FEE-82F6-6587D92DF5BC}"/>
                    </a:ext>
                  </a:extLst>
                </p14:cNvPr>
                <p14:cNvContentPartPr/>
                <p14:nvPr/>
              </p14:nvContentPartPr>
              <p14:xfrm>
                <a:off x="10304610" y="6047166"/>
                <a:ext cx="9360" cy="19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3DD058-3143-4FEE-82F6-6587D92DF5B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95970" y="6038526"/>
                  <a:ext cx="2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8A8F07-32AA-4169-A0A2-661C6E56E329}"/>
                    </a:ext>
                  </a:extLst>
                </p14:cNvPr>
                <p14:cNvContentPartPr/>
                <p14:nvPr/>
              </p14:nvContentPartPr>
              <p14:xfrm>
                <a:off x="10358250" y="5985246"/>
                <a:ext cx="87840" cy="112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8A8F07-32AA-4169-A0A2-661C6E56E3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49610" y="5976246"/>
                  <a:ext cx="105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6D22D6-7250-4F71-96E2-179B2824B8D8}"/>
                    </a:ext>
                  </a:extLst>
                </p14:cNvPr>
                <p14:cNvContentPartPr/>
                <p14:nvPr/>
              </p14:nvContentPartPr>
              <p14:xfrm>
                <a:off x="10538970" y="6017286"/>
                <a:ext cx="84240" cy="280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6D22D6-7250-4F71-96E2-179B2824B8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29970" y="6008286"/>
                  <a:ext cx="101880" cy="29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6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Laplacian Solver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1110546" cy="5198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engine of this revolution is the near-linear time algorithms for solving Laplacian equations.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first designed by Spielman and Teng, with a large hidden log factor.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proof is quite long, &gt; 100 pages over 3 papers.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it is really interesting because many tools were developed on the way to get this result,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including spectral </a:t>
                </a:r>
                <a:r>
                  <a:rPr lang="en-CA" sz="2000" dirty="0" err="1"/>
                  <a:t>sparsification</a:t>
                </a:r>
                <a:r>
                  <a:rPr lang="en-CA" sz="2000" dirty="0"/>
                  <a:t>, low stretch spanning trees, local graph partitioning.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Now we know many near-linear time algorithms for solving Laplacian equations.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the fastest one has running time only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ad>
                          <m:radPr>
                            <m:degHide m:val="on"/>
                            <m:ctrlPr>
                              <a:rPr lang="en-CA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CA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CA" sz="2000" dirty="0"/>
                  <a:t>, where we hide some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𝑙𝑜𝑔𝑙𝑜𝑔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terms.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briefly mention two simple and elegant algorithms.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One is based on the electrical flow perspective, and another is based on </a:t>
                </a:r>
                <a:r>
                  <a:rPr lang="en-CA" sz="2000" dirty="0" err="1"/>
                  <a:t>sparsified</a:t>
                </a:r>
                <a:r>
                  <a:rPr lang="en-CA" sz="2000" dirty="0"/>
                  <a:t> Gaussian elimination.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1110546" cy="5198346"/>
              </a:xfrm>
              <a:prstGeom prst="rect">
                <a:avLst/>
              </a:prstGeom>
              <a:blipFill>
                <a:blip r:embed="rId2"/>
                <a:stretch>
                  <a:fillRect l="-549" t="-703" b="-11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85C340-9F59-425B-9705-9350EF9972EA}"/>
                  </a:ext>
                </a:extLst>
              </p14:cNvPr>
              <p14:cNvContentPartPr/>
              <p14:nvPr/>
            </p14:nvContentPartPr>
            <p14:xfrm>
              <a:off x="2801880" y="1371960"/>
              <a:ext cx="8936640" cy="253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85C340-9F59-425B-9705-9350EF9972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1362600"/>
                <a:ext cx="8955360" cy="25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5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Simple Laplacian Solver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18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first simple Laplacian solver is based on the electrical flow perspective.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start with an arbitrary flow satisfying the demands, and slowly change it to be the electrical flow.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Cycle law</a:t>
                </a:r>
                <a:r>
                  <a:rPr lang="en-CA" sz="2000" dirty="0"/>
                  <a:t>.  A flow satisfies the Ohm’s law if and only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CA" sz="2000" dirty="0"/>
                  <a:t> for every cycle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 the algorithm will just keep “fixing” cycles.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efficient implementation, we only fix “fundamental cycles” with respect to a tree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To do it fast, we need to use a “low stretch spanning tree”, and randomly sample a non-tree edge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“fix” the corresponding fundamental cycle with respect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also need to use some data structure to make each iteration fast.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energy of the flow is the potential function.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the analysis uses some primal-dual analysis.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Overall, this gives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time algorithm to get a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-approximate solution.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188472"/>
              </a:xfrm>
              <a:prstGeom prst="rect">
                <a:avLst/>
              </a:prstGeom>
              <a:blipFill>
                <a:blip r:embed="rId2"/>
                <a:stretch>
                  <a:fillRect l="-557" t="-7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FA4260-E352-4518-BE33-C1D56EB4081B}"/>
                  </a:ext>
                </a:extLst>
              </p14:cNvPr>
              <p14:cNvContentPartPr/>
              <p14:nvPr/>
            </p14:nvContentPartPr>
            <p14:xfrm>
              <a:off x="7923600" y="525240"/>
              <a:ext cx="3784680" cy="326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FA4260-E352-4518-BE33-C1D56EB408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4240" y="515880"/>
                <a:ext cx="3803400" cy="32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2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Simple Laplacian Solver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335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If we use Gaussian elimination to solve linear equations, when we process 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and eliminate it,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we will create a complete graph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will make the graph denser and denser as the algorithm proceeds.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idea is simply to </a:t>
                </a:r>
                <a:r>
                  <a:rPr lang="en-CA" sz="2000" dirty="0" err="1"/>
                  <a:t>sparsify</a:t>
                </a:r>
                <a:r>
                  <a:rPr lang="en-CA" sz="2000" dirty="0"/>
                  <a:t> the complete graph!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analysis is nontrivial, using martingale concentration inequalities carefully.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Overall, this also gives a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time algorithm to get a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-approximate solution.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3351687"/>
              </a:xfrm>
              <a:prstGeom prst="rect">
                <a:avLst/>
              </a:prstGeom>
              <a:blipFill>
                <a:blip r:embed="rId2"/>
                <a:stretch>
                  <a:fillRect l="-557" t="-10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1DB5D5-92CA-4E25-B7C6-D8F06052442D}"/>
                  </a:ext>
                </a:extLst>
              </p14:cNvPr>
              <p14:cNvContentPartPr/>
              <p14:nvPr/>
            </p14:nvContentPartPr>
            <p14:xfrm>
              <a:off x="4948560" y="123840"/>
              <a:ext cx="4144320" cy="1246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1DB5D5-92CA-4E25-B7C6-D8F06052442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9200" y="114480"/>
                <a:ext cx="4163040" cy="126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69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Course Review: Randomized Algorithms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96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/>
              <a:t>Concentration inequalities</a:t>
            </a:r>
            <a:r>
              <a:rPr lang="en-CA" sz="2000" dirty="0"/>
              <a:t>, graph </a:t>
            </a:r>
            <a:r>
              <a:rPr lang="en-CA" sz="2000" dirty="0" err="1"/>
              <a:t>sparsification</a:t>
            </a:r>
            <a:r>
              <a:rPr lang="en-CA" sz="2000" dirty="0"/>
              <a:t>, dimension reduction.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b="1" dirty="0"/>
              <a:t>Martingales, </a:t>
            </a:r>
            <a:r>
              <a:rPr lang="en-CA" sz="2000" dirty="0"/>
              <a:t>matrix versions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/>
              <a:t>Balls and bins</a:t>
            </a:r>
            <a:r>
              <a:rPr lang="en-CA" sz="2000" dirty="0"/>
              <a:t>, </a:t>
            </a:r>
            <a:r>
              <a:rPr lang="en-CA" sz="2000" b="1" dirty="0"/>
              <a:t>k-wise independence</a:t>
            </a:r>
            <a:r>
              <a:rPr lang="en-CA" sz="2000" dirty="0"/>
              <a:t>, hashing, data streaming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Compressed sensing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Polynomial identity testing, </a:t>
            </a:r>
            <a:r>
              <a:rPr lang="en-CA" sz="2000" b="1" dirty="0"/>
              <a:t>Schwartz-Zippel lemma</a:t>
            </a:r>
            <a:r>
              <a:rPr lang="en-CA" sz="2000" dirty="0"/>
              <a:t>, parallel matching, distributed network coding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Interactive proofs, probabilistic checkable proofs (PCP)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/>
              <a:t>Probabilistic methods, local lemma, algorithmic version</a:t>
            </a:r>
            <a:r>
              <a:rPr lang="en-CA" sz="2000" dirty="0"/>
              <a:t>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General local lemma, more algorithmic versions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Random walks, </a:t>
            </a:r>
            <a:r>
              <a:rPr lang="en-CA" sz="2000" b="1" dirty="0"/>
              <a:t>fundamental theorem</a:t>
            </a:r>
            <a:r>
              <a:rPr lang="en-CA" sz="2000" dirty="0"/>
              <a:t>, </a:t>
            </a:r>
            <a:r>
              <a:rPr lang="en-CA" sz="2000" b="1" dirty="0"/>
              <a:t>mixing time</a:t>
            </a:r>
            <a:r>
              <a:rPr lang="en-CA" sz="2000" dirty="0"/>
              <a:t>, hitting time, cover time.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b="1" dirty="0"/>
              <a:t>Coupling method, </a:t>
            </a:r>
            <a:r>
              <a:rPr lang="en-CA" sz="2000" dirty="0"/>
              <a:t>random sampling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6B29D2-0CA7-4840-841C-7C847FF8E484}"/>
                  </a:ext>
                </a:extLst>
              </p14:cNvPr>
              <p14:cNvContentPartPr/>
              <p14:nvPr/>
            </p14:nvContentPartPr>
            <p14:xfrm>
              <a:off x="3449880" y="1428480"/>
              <a:ext cx="8031960" cy="4228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6B29D2-0CA7-4840-841C-7C847FF8E4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0520" y="1419120"/>
                <a:ext cx="8050680" cy="42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6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Course Review: Spectral Graph Theory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96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Basic spectral graph theory, </a:t>
            </a:r>
            <a:r>
              <a:rPr lang="en-CA" sz="2000" b="1" dirty="0"/>
              <a:t>Laplacian matrix</a:t>
            </a:r>
            <a:r>
              <a:rPr lang="en-CA" sz="2000" dirty="0"/>
              <a:t>, </a:t>
            </a:r>
            <a:r>
              <a:rPr lang="en-CA" sz="2000" b="1" dirty="0"/>
              <a:t>Rayleigh quotient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Singular values, tensors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 err="1"/>
              <a:t>Cheeger’s</a:t>
            </a:r>
            <a:r>
              <a:rPr lang="en-CA" sz="2000" b="1" dirty="0"/>
              <a:t> inequality</a:t>
            </a:r>
            <a:r>
              <a:rPr lang="en-CA" sz="2000" dirty="0"/>
              <a:t>, spectral partitioning algorithm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Generalizations of </a:t>
            </a:r>
            <a:r>
              <a:rPr lang="en-CA" sz="2000" dirty="0" err="1"/>
              <a:t>Cheeger’s</a:t>
            </a:r>
            <a:r>
              <a:rPr lang="en-CA" sz="2000" dirty="0"/>
              <a:t> inequality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Mixing time, </a:t>
            </a:r>
            <a:r>
              <a:rPr lang="en-CA" sz="2000" b="1" dirty="0"/>
              <a:t>spectral analysis</a:t>
            </a:r>
            <a:r>
              <a:rPr lang="en-CA" sz="2000" dirty="0"/>
              <a:t>, random sampling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High dimensional expanders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Electrical networks, </a:t>
            </a:r>
            <a:r>
              <a:rPr lang="en-CA" sz="2000" b="1" dirty="0"/>
              <a:t>effective resistance</a:t>
            </a:r>
            <a:r>
              <a:rPr lang="en-CA" sz="2000" dirty="0"/>
              <a:t>, energy, commute time, cover time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b="1" dirty="0"/>
              <a:t>Laplacian solvers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/>
              <a:t>Spectral </a:t>
            </a:r>
            <a:r>
              <a:rPr lang="en-CA" sz="2000" b="1" dirty="0" err="1"/>
              <a:t>sparsification</a:t>
            </a:r>
            <a:r>
              <a:rPr lang="en-CA" sz="2000" dirty="0"/>
              <a:t>, random sampling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Randomized linear algebra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E6BADA-1B9D-45C3-A588-1D0089BD2D9D}"/>
                  </a:ext>
                </a:extLst>
              </p14:cNvPr>
              <p14:cNvContentPartPr/>
              <p14:nvPr/>
            </p14:nvContentPartPr>
            <p14:xfrm>
              <a:off x="3285360" y="2295720"/>
              <a:ext cx="5912280" cy="346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E6BADA-1B9D-45C3-A588-1D0089BD2D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000" y="2286360"/>
                <a:ext cx="5931000" cy="34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3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637443" y="1308587"/>
            <a:ext cx="4936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Last lecture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Maximum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Laplacian solver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Review and Preview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949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Please do the course review at evaluate.uwaterloo.ca.</a:t>
            </a:r>
          </a:p>
          <a:p>
            <a:endParaRPr lang="en-CA" sz="2000" dirty="0"/>
          </a:p>
          <a:p>
            <a:r>
              <a:rPr lang="en-CA" sz="2000" dirty="0"/>
              <a:t>Last office hour today.</a:t>
            </a:r>
          </a:p>
          <a:p>
            <a:endParaRPr lang="en-CA" sz="2000" dirty="0"/>
          </a:p>
          <a:p>
            <a:r>
              <a:rPr lang="en-CA" sz="2000" b="1" dirty="0"/>
              <a:t>No late days for project report </a:t>
            </a:r>
            <a:r>
              <a:rPr lang="en-CA" sz="2000" dirty="0"/>
              <a:t>(Aug 14, 11pm).</a:t>
            </a:r>
          </a:p>
          <a:p>
            <a:endParaRPr lang="en-CA" sz="2000" dirty="0"/>
          </a:p>
          <a:p>
            <a:r>
              <a:rPr lang="en-CA" sz="2000" dirty="0"/>
              <a:t>Have sent all feedback for project proposal.</a:t>
            </a:r>
          </a:p>
          <a:p>
            <a:endParaRPr lang="en-CA" sz="2000" dirty="0"/>
          </a:p>
          <a:p>
            <a:r>
              <a:rPr lang="en-CA" sz="2000" dirty="0"/>
              <a:t>HW5 due Monday.</a:t>
            </a:r>
          </a:p>
          <a:p>
            <a:endParaRPr lang="en-CA" sz="2000" dirty="0"/>
          </a:p>
          <a:p>
            <a:r>
              <a:rPr lang="en-CA" sz="2000" dirty="0"/>
              <a:t>HW4 solutions posted.</a:t>
            </a:r>
          </a:p>
          <a:p>
            <a:endParaRPr lang="en-CA" sz="2000" dirty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Course Review: Linear Programming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96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Linear programming, </a:t>
            </a:r>
            <a:r>
              <a:rPr lang="en-CA" sz="2000" b="1" dirty="0"/>
              <a:t>corner points</a:t>
            </a:r>
            <a:r>
              <a:rPr lang="en-CA" sz="2000" dirty="0"/>
              <a:t>, efficient algorithms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b="1" dirty="0"/>
              <a:t>Interior point methods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dirty="0"/>
              <a:t>Matching polytopes, spanning tree polytopes, </a:t>
            </a:r>
            <a:r>
              <a:rPr lang="en-CA" sz="2000" b="1" dirty="0"/>
              <a:t>approximation algorithms</a:t>
            </a:r>
            <a:r>
              <a:rPr lang="en-CA" sz="2000" dirty="0"/>
              <a:t>, iterative rounding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Randomized rounding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/>
              <a:t>Linear programming duality</a:t>
            </a:r>
            <a:r>
              <a:rPr lang="en-CA" sz="2000" dirty="0"/>
              <a:t>, </a:t>
            </a:r>
            <a:r>
              <a:rPr lang="en-CA" sz="2000" b="1" dirty="0"/>
              <a:t>minimax theorems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dirty="0"/>
              <a:t>Primal dual algorithms, a new minimax theorem!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2000" b="1" dirty="0"/>
              <a:t>Multiplicative weight update method</a:t>
            </a:r>
            <a:r>
              <a:rPr lang="en-CA" sz="2000" dirty="0"/>
              <a:t>, online expert model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sz="2000" b="1" dirty="0"/>
              <a:t>Online primal dual algorithms</a:t>
            </a:r>
            <a:r>
              <a:rPr lang="en-CA" sz="2000" dirty="0"/>
              <a:t>, online matching, regret minimization method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n-CA" sz="2000" b="1" dirty="0"/>
              <a:t>Semidefinite programming </a:t>
            </a:r>
            <a:r>
              <a:rPr lang="en-CA" sz="2000" dirty="0"/>
              <a:t>in approximation algorithms.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CA" sz="2000" b="1" dirty="0"/>
              <a:t>Convex optimization </a:t>
            </a:r>
            <a:r>
              <a:rPr lang="en-CA" sz="2000" dirty="0"/>
              <a:t>in fast algorithms.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8BD8E0-1543-4BC5-A98E-E8D558DB36A6}"/>
                  </a:ext>
                </a:extLst>
              </p14:cNvPr>
              <p14:cNvContentPartPr/>
              <p14:nvPr/>
            </p14:nvContentPartPr>
            <p14:xfrm>
              <a:off x="838080" y="1603080"/>
              <a:ext cx="10294200" cy="435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8BD8E0-1543-4BC5-A98E-E8D558DB36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720" y="1593720"/>
                <a:ext cx="10312920" cy="43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0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Course Outcome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As said before, it is not the specific theorems that are important.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But the ideas and techniques used to design and analyze algorithms.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Have learnt many fundamental and important/breakthrough results in algorithms.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Familiar and comfortable with modern techniques in algorithm design and analysis,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including probability, linear algebra, and continuous optimization.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Be able to apply these ideas in relatively simple new settings.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Gain more knowledge in a specific topic of your choice through the course project.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Open up new ways of thinking and inspire further study and new research ideas!</a:t>
            </a:r>
          </a:p>
        </p:txBody>
      </p:sp>
    </p:spTree>
    <p:extLst>
      <p:ext uri="{BB962C8B-B14F-4D97-AF65-F5344CB8AC3E}">
        <p14:creationId xmlns:p14="http://schemas.microsoft.com/office/powerpoint/2010/main" val="301151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5276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Please do the course survey in evaluate.uwaterloo.ca.</a:t>
            </a:r>
          </a:p>
          <a:p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It is particularly important to know what works and what doesn’t in this new online teaching setting.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Tell me what can be done better for online learning, and what are the difficulties that you are facing.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Tell me what you like and what you don’t like about this course.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Do you prefer the course project or you prefer exams?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Give me some suggestions if you have.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Tell me what you wanted to learn but not covered in this course.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Tell me what are the favorite topics in this course.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Thank you!  It has been a great term.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Hope to see you in person in future!</a:t>
            </a:r>
          </a:p>
        </p:txBody>
      </p:sp>
    </p:spTree>
    <p:extLst>
      <p:ext uri="{BB962C8B-B14F-4D97-AF65-F5344CB8AC3E}">
        <p14:creationId xmlns:p14="http://schemas.microsoft.com/office/powerpoint/2010/main" val="31372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Solving LP by Multiplicative Weight Update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4126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Initially,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for each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 do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Use the oracle to find a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that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CA" sz="2000" dirty="0"/>
                  <a:t>	and furthermore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sz="2000" dirty="0"/>
                  <a:t> 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Set the outcome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r>
                  <a:rPr lang="en-CA" sz="2000" dirty="0"/>
                  <a:t>  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to apply the multiplicative weight update method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,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CA" sz="2000" dirty="0"/>
                  <a:t> 	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𝜂</m:t>
                        </m:r>
                        <m:sSubSup>
                          <m:sSubSup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</m:e>
                    </m:d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4126835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F46D18E-5C3B-47D7-A4EE-C78D38E02D59}"/>
              </a:ext>
            </a:extLst>
          </p:cNvPr>
          <p:cNvSpPr/>
          <p:nvPr/>
        </p:nvSpPr>
        <p:spPr>
          <a:xfrm>
            <a:off x="655027" y="1085848"/>
            <a:ext cx="10207869" cy="4268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6C3404-24E8-468C-B7F5-CF40C8CA4DE9}"/>
              </a:ext>
            </a:extLst>
          </p:cNvPr>
          <p:cNvGrpSpPr/>
          <p:nvPr/>
        </p:nvGrpSpPr>
        <p:grpSpPr>
          <a:xfrm>
            <a:off x="3221970" y="5879046"/>
            <a:ext cx="971640" cy="307440"/>
            <a:chOff x="3221970" y="5879046"/>
            <a:chExt cx="9716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B62F31-FB35-4C1A-B1BB-828278248FFD}"/>
                    </a:ext>
                  </a:extLst>
                </p14:cNvPr>
                <p14:cNvContentPartPr/>
                <p14:nvPr/>
              </p14:nvContentPartPr>
              <p14:xfrm>
                <a:off x="3221970" y="5892726"/>
                <a:ext cx="89280" cy="293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B62F31-FB35-4C1A-B1BB-828278248F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13330" y="5883726"/>
                  <a:ext cx="106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47D938-4D5F-49DA-862E-F4625072297F}"/>
                    </a:ext>
                  </a:extLst>
                </p14:cNvPr>
                <p14:cNvContentPartPr/>
                <p14:nvPr/>
              </p14:nvContentPartPr>
              <p14:xfrm>
                <a:off x="3253650" y="5889846"/>
                <a:ext cx="164160" cy="250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47D938-4D5F-49DA-862E-F462507229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5010" y="5880846"/>
                  <a:ext cx="1818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8951AF-2C8D-4D59-91B3-3665033E36AF}"/>
                    </a:ext>
                  </a:extLst>
                </p14:cNvPr>
                <p14:cNvContentPartPr/>
                <p14:nvPr/>
              </p14:nvContentPartPr>
              <p14:xfrm>
                <a:off x="3515010" y="5987046"/>
                <a:ext cx="145080" cy="150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8951AF-2C8D-4D59-91B3-3665033E36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06370" y="5978046"/>
                  <a:ext cx="162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1F1B06-273E-4BD1-BFEF-ED7475C0BB19}"/>
                    </a:ext>
                  </a:extLst>
                </p14:cNvPr>
                <p14:cNvContentPartPr/>
                <p14:nvPr/>
              </p14:nvContentPartPr>
              <p14:xfrm>
                <a:off x="3538050" y="5997486"/>
                <a:ext cx="115920" cy="131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1F1B06-273E-4BD1-BFEF-ED7475C0BB1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29410" y="5988846"/>
                  <a:ext cx="133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32A90B-B679-4A38-BCEE-B6BBB3019B19}"/>
                    </a:ext>
                  </a:extLst>
                </p14:cNvPr>
                <p14:cNvContentPartPr/>
                <p14:nvPr/>
              </p14:nvContentPartPr>
              <p14:xfrm>
                <a:off x="3799770" y="5939886"/>
                <a:ext cx="111600" cy="118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32A90B-B679-4A38-BCEE-B6BBB3019B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91130" y="5930886"/>
                  <a:ext cx="12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CEDFC3E-12CD-4F50-9DD7-13CF71016984}"/>
                    </a:ext>
                  </a:extLst>
                </p14:cNvPr>
                <p14:cNvContentPartPr/>
                <p14:nvPr/>
              </p14:nvContentPartPr>
              <p14:xfrm>
                <a:off x="3852690" y="6042486"/>
                <a:ext cx="103320" cy="5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CEDFC3E-12CD-4F50-9DD7-13CF710169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44050" y="6033846"/>
                  <a:ext cx="120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5D8DF0-7B50-4F5C-BDCE-3E17FCE60362}"/>
                    </a:ext>
                  </a:extLst>
                </p14:cNvPr>
                <p14:cNvContentPartPr/>
                <p14:nvPr/>
              </p14:nvContentPartPr>
              <p14:xfrm>
                <a:off x="4081650" y="5879046"/>
                <a:ext cx="111960" cy="234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5D8DF0-7B50-4F5C-BDCE-3E17FCE6036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73010" y="5870046"/>
                  <a:ext cx="12960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3BBC6E-E310-4834-A43B-2C892B800376}"/>
                  </a:ext>
                </a:extLst>
              </p14:cNvPr>
              <p14:cNvContentPartPr/>
              <p14:nvPr/>
            </p14:nvContentPartPr>
            <p14:xfrm>
              <a:off x="4397010" y="6137526"/>
              <a:ext cx="82800" cy="23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3BBC6E-E310-4834-A43B-2C892B8003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88010" y="6128526"/>
                <a:ext cx="1004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C1FA818A-B1B9-4BDC-9D25-17DAE07AF300}"/>
              </a:ext>
            </a:extLst>
          </p:cNvPr>
          <p:cNvGrpSpPr/>
          <p:nvPr/>
        </p:nvGrpSpPr>
        <p:grpSpPr>
          <a:xfrm>
            <a:off x="4814610" y="5931966"/>
            <a:ext cx="650160" cy="214200"/>
            <a:chOff x="4814610" y="5931966"/>
            <a:chExt cx="65016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98CAA6-8701-4592-8B38-8D1ED2CE3A58}"/>
                    </a:ext>
                  </a:extLst>
                </p14:cNvPr>
                <p14:cNvContentPartPr/>
                <p14:nvPr/>
              </p14:nvContentPartPr>
              <p14:xfrm>
                <a:off x="4860690" y="5990286"/>
                <a:ext cx="81000" cy="142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98CAA6-8701-4592-8B38-8D1ED2CE3A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51690" y="5981646"/>
                  <a:ext cx="98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F15DC-EADC-49EF-A4C0-4810F4610597}"/>
                    </a:ext>
                  </a:extLst>
                </p14:cNvPr>
                <p14:cNvContentPartPr/>
                <p14:nvPr/>
              </p14:nvContentPartPr>
              <p14:xfrm>
                <a:off x="4814610" y="6003606"/>
                <a:ext cx="153360" cy="142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F15DC-EADC-49EF-A4C0-4810F46105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05970" y="5994966"/>
                  <a:ext cx="171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1F0C25A-3EE3-4DB9-A5D0-EA15EDD72AB7}"/>
                    </a:ext>
                  </a:extLst>
                </p14:cNvPr>
                <p14:cNvContentPartPr/>
                <p14:nvPr/>
              </p14:nvContentPartPr>
              <p14:xfrm>
                <a:off x="5090010" y="5931966"/>
                <a:ext cx="112680" cy="113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1F0C25A-3EE3-4DB9-A5D0-EA15EDD72A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81010" y="5922966"/>
                  <a:ext cx="13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98C0060-20FC-40F9-A1ED-20DA3BA716F0}"/>
                    </a:ext>
                  </a:extLst>
                </p14:cNvPr>
                <p14:cNvContentPartPr/>
                <p14:nvPr/>
              </p14:nvContentPartPr>
              <p14:xfrm>
                <a:off x="5113410" y="6048246"/>
                <a:ext cx="118800" cy="51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98C0060-20FC-40F9-A1ED-20DA3BA716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04770" y="6039606"/>
                  <a:ext cx="136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366D3B-C2A0-4379-B66F-0180EE2369EC}"/>
                    </a:ext>
                  </a:extLst>
                </p14:cNvPr>
                <p14:cNvContentPartPr/>
                <p14:nvPr/>
              </p14:nvContentPartPr>
              <p14:xfrm>
                <a:off x="5340570" y="5967606"/>
                <a:ext cx="124200" cy="152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366D3B-C2A0-4379-B66F-0180EE2369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31930" y="5958606"/>
                  <a:ext cx="1418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A21481-8E64-44A4-96B1-EBF881ABF33F}"/>
              </a:ext>
            </a:extLst>
          </p:cNvPr>
          <p:cNvGrpSpPr/>
          <p:nvPr/>
        </p:nvGrpSpPr>
        <p:grpSpPr>
          <a:xfrm>
            <a:off x="2025690" y="5968686"/>
            <a:ext cx="333720" cy="246960"/>
            <a:chOff x="2025690" y="5968686"/>
            <a:chExt cx="33372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30CFD2-E53D-4844-8C48-BF019E3B029D}"/>
                    </a:ext>
                  </a:extLst>
                </p14:cNvPr>
                <p14:cNvContentPartPr/>
                <p14:nvPr/>
              </p14:nvContentPartPr>
              <p14:xfrm>
                <a:off x="2025690" y="5994966"/>
                <a:ext cx="158040" cy="214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30CFD2-E53D-4844-8C48-BF019E3B02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16690" y="5985966"/>
                  <a:ext cx="175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F17FEC-0011-40DB-A85E-16EE7BB5124B}"/>
                    </a:ext>
                  </a:extLst>
                </p14:cNvPr>
                <p14:cNvContentPartPr/>
                <p14:nvPr/>
              </p14:nvContentPartPr>
              <p14:xfrm>
                <a:off x="2247810" y="5968686"/>
                <a:ext cx="66600" cy="246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F17FEC-0011-40DB-A85E-16EE7BB512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9170" y="5959686"/>
                  <a:ext cx="84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6B4306-33DA-45B6-9DED-B1E630990C47}"/>
                    </a:ext>
                  </a:extLst>
                </p14:cNvPr>
                <p14:cNvContentPartPr/>
                <p14:nvPr/>
              </p14:nvContentPartPr>
              <p14:xfrm>
                <a:off x="2237730" y="5970846"/>
                <a:ext cx="121680" cy="99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6B4306-33DA-45B6-9DED-B1E630990C4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29090" y="5962206"/>
                  <a:ext cx="1393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BBD475-B8F8-4723-BE04-8D2FF9DE2906}"/>
                  </a:ext>
                </a:extLst>
              </p14:cNvPr>
              <p14:cNvContentPartPr/>
              <p14:nvPr/>
            </p14:nvContentPartPr>
            <p14:xfrm>
              <a:off x="2566770" y="6069846"/>
              <a:ext cx="20160" cy="85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BBD475-B8F8-4723-BE04-8D2FF9DE29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58130" y="6061206"/>
                <a:ext cx="3780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0AB9196-2088-470C-96CF-956F7BAD6599}"/>
              </a:ext>
            </a:extLst>
          </p:cNvPr>
          <p:cNvGrpSpPr/>
          <p:nvPr/>
        </p:nvGrpSpPr>
        <p:grpSpPr>
          <a:xfrm>
            <a:off x="5755290" y="1163046"/>
            <a:ext cx="735120" cy="322200"/>
            <a:chOff x="5755290" y="1163046"/>
            <a:chExt cx="7351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3EAA93-3997-4D1F-B56D-4F864C770E17}"/>
                    </a:ext>
                  </a:extLst>
                </p14:cNvPr>
                <p14:cNvContentPartPr/>
                <p14:nvPr/>
              </p14:nvContentPartPr>
              <p14:xfrm>
                <a:off x="5755290" y="1325046"/>
                <a:ext cx="168480" cy="126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3EAA93-3997-4D1F-B56D-4F864C770E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46650" y="1316046"/>
                  <a:ext cx="186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4B6A8D-09B7-452B-9244-7B2EC8197007}"/>
                    </a:ext>
                  </a:extLst>
                </p14:cNvPr>
                <p14:cNvContentPartPr/>
                <p14:nvPr/>
              </p14:nvContentPartPr>
              <p14:xfrm>
                <a:off x="5975970" y="1338726"/>
                <a:ext cx="28800" cy="146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4B6A8D-09B7-452B-9244-7B2EC819700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67330" y="1330086"/>
                  <a:ext cx="4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A38637-B2B7-4CF5-B272-0077FCA61C1D}"/>
                    </a:ext>
                  </a:extLst>
                </p14:cNvPr>
                <p14:cNvContentPartPr/>
                <p14:nvPr/>
              </p14:nvContentPartPr>
              <p14:xfrm>
                <a:off x="6062370" y="1188246"/>
                <a:ext cx="55800" cy="119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A38637-B2B7-4CF5-B272-0077FCA61C1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53370" y="1179606"/>
                  <a:ext cx="73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EC3A2F-9879-4382-8793-69E680891626}"/>
                    </a:ext>
                  </a:extLst>
                </p14:cNvPr>
                <p14:cNvContentPartPr/>
                <p14:nvPr/>
              </p14:nvContentPartPr>
              <p14:xfrm>
                <a:off x="6157050" y="1188246"/>
                <a:ext cx="58320" cy="133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EC3A2F-9879-4382-8793-69E6808916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8410" y="1179606"/>
                  <a:ext cx="75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A5A1B81-65C5-470B-9BC8-29AF13063C44}"/>
                    </a:ext>
                  </a:extLst>
                </p14:cNvPr>
                <p14:cNvContentPartPr/>
                <p14:nvPr/>
              </p14:nvContentPartPr>
              <p14:xfrm>
                <a:off x="6136530" y="1163046"/>
                <a:ext cx="153720" cy="131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A5A1B81-65C5-470B-9BC8-29AF13063C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27890" y="1154046"/>
                  <a:ext cx="171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D974D2E-CE84-4BE8-B2C3-3A133D2A788B}"/>
                    </a:ext>
                  </a:extLst>
                </p14:cNvPr>
                <p14:cNvContentPartPr/>
                <p14:nvPr/>
              </p14:nvContentPartPr>
              <p14:xfrm>
                <a:off x="6372330" y="1369326"/>
                <a:ext cx="85680" cy="10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D974D2E-CE84-4BE8-B2C3-3A133D2A78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63330" y="1360686"/>
                  <a:ext cx="103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150A06-5D54-4309-A7D1-2DBE98EDDF76}"/>
                    </a:ext>
                  </a:extLst>
                </p14:cNvPr>
                <p14:cNvContentPartPr/>
                <p14:nvPr/>
              </p14:nvContentPartPr>
              <p14:xfrm>
                <a:off x="6397170" y="1425126"/>
                <a:ext cx="93240" cy="3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150A06-5D54-4309-A7D1-2DBE98EDDF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88170" y="1416126"/>
                  <a:ext cx="11088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368E4BC-C1C1-4D54-97CB-5C3A2FD5C8EE}"/>
                  </a:ext>
                </a:extLst>
              </p14:cNvPr>
              <p14:cNvContentPartPr/>
              <p14:nvPr/>
            </p14:nvContentPartPr>
            <p14:xfrm>
              <a:off x="6641970" y="1331166"/>
              <a:ext cx="10080" cy="141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368E4BC-C1C1-4D54-97CB-5C3A2FD5C8E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32970" y="1322166"/>
                <a:ext cx="27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7F968D1-686A-4D14-89D0-33FFC7C4B59D}"/>
                  </a:ext>
                </a:extLst>
              </p14:cNvPr>
              <p14:cNvContentPartPr/>
              <p14:nvPr/>
            </p14:nvContentPartPr>
            <p14:xfrm>
              <a:off x="5881290" y="5469006"/>
              <a:ext cx="21960" cy="1123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7F968D1-686A-4D14-89D0-33FFC7C4B59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72650" y="5460006"/>
                <a:ext cx="39600" cy="11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64515B5B-051F-48F2-BAB9-0BFDE44D111C}"/>
              </a:ext>
            </a:extLst>
          </p:cNvPr>
          <p:cNvGrpSpPr/>
          <p:nvPr/>
        </p:nvGrpSpPr>
        <p:grpSpPr>
          <a:xfrm>
            <a:off x="6306810" y="5637846"/>
            <a:ext cx="772920" cy="189360"/>
            <a:chOff x="6306810" y="5637846"/>
            <a:chExt cx="77292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B38DA7-73CC-4ACE-AF92-F6A0DA4ED229}"/>
                    </a:ext>
                  </a:extLst>
                </p14:cNvPr>
                <p14:cNvContentPartPr/>
                <p14:nvPr/>
              </p14:nvContentPartPr>
              <p14:xfrm>
                <a:off x="6306810" y="5677806"/>
                <a:ext cx="83880" cy="149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B38DA7-73CC-4ACE-AF92-F6A0DA4ED22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97810" y="5669166"/>
                  <a:ext cx="101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BCE7693-F1AE-4119-8FE8-B113903DE99F}"/>
                    </a:ext>
                  </a:extLst>
                </p14:cNvPr>
                <p14:cNvContentPartPr/>
                <p14:nvPr/>
              </p14:nvContentPartPr>
              <p14:xfrm>
                <a:off x="6428850" y="5690766"/>
                <a:ext cx="114480" cy="124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BCE7693-F1AE-4119-8FE8-B113903DE99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19850" y="5681766"/>
                  <a:ext cx="132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1997BF-346B-4154-BD9A-DA459A460A4F}"/>
                    </a:ext>
                  </a:extLst>
                </p14:cNvPr>
                <p14:cNvContentPartPr/>
                <p14:nvPr/>
              </p14:nvContentPartPr>
              <p14:xfrm>
                <a:off x="6594090" y="5637846"/>
                <a:ext cx="57240" cy="174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1997BF-346B-4154-BD9A-DA459A460A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85090" y="5628846"/>
                  <a:ext cx="74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AFFCB5-F1BC-40A9-A117-17D6967D5DE1}"/>
                    </a:ext>
                  </a:extLst>
                </p14:cNvPr>
                <p14:cNvContentPartPr/>
                <p14:nvPr/>
              </p14:nvContentPartPr>
              <p14:xfrm>
                <a:off x="6582210" y="5709126"/>
                <a:ext cx="98640" cy="4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AFFCB5-F1BC-40A9-A117-17D6967D5D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73210" y="5700486"/>
                  <a:ext cx="116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68A80A5-F8C4-409B-B4F1-6ADE4F26F107}"/>
                    </a:ext>
                  </a:extLst>
                </p14:cNvPr>
                <p14:cNvContentPartPr/>
                <p14:nvPr/>
              </p14:nvContentPartPr>
              <p14:xfrm>
                <a:off x="6684450" y="5704446"/>
                <a:ext cx="218160" cy="122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68A80A5-F8C4-409B-B4F1-6ADE4F26F1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75810" y="5695446"/>
                  <a:ext cx="235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C494E85-DFE9-47DC-986F-F93B01E3484D}"/>
                    </a:ext>
                  </a:extLst>
                </p14:cNvPr>
                <p14:cNvContentPartPr/>
                <p14:nvPr/>
              </p14:nvContentPartPr>
              <p14:xfrm>
                <a:off x="6943290" y="5734686"/>
                <a:ext cx="136440" cy="91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C494E85-DFE9-47DC-986F-F93B01E348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34290" y="5725686"/>
                  <a:ext cx="1540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5E54FE-AAF5-4738-8939-DBD5C992861A}"/>
              </a:ext>
            </a:extLst>
          </p:cNvPr>
          <p:cNvGrpSpPr/>
          <p:nvPr/>
        </p:nvGrpSpPr>
        <p:grpSpPr>
          <a:xfrm>
            <a:off x="7478610" y="5485206"/>
            <a:ext cx="1199520" cy="570960"/>
            <a:chOff x="7478610" y="5485206"/>
            <a:chExt cx="119952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D768B2-6F74-4BED-AC4D-666AD588CEE8}"/>
                    </a:ext>
                  </a:extLst>
                </p14:cNvPr>
                <p14:cNvContentPartPr/>
                <p14:nvPr/>
              </p14:nvContentPartPr>
              <p14:xfrm>
                <a:off x="7495530" y="5727126"/>
                <a:ext cx="53640" cy="9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D768B2-6F74-4BED-AC4D-666AD588CEE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86890" y="5718486"/>
                  <a:ext cx="71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473784-80DD-409D-9908-EE7FE6FC5B80}"/>
                    </a:ext>
                  </a:extLst>
                </p14:cNvPr>
                <p14:cNvContentPartPr/>
                <p14:nvPr/>
              </p14:nvContentPartPr>
              <p14:xfrm>
                <a:off x="7479690" y="5723166"/>
                <a:ext cx="69840" cy="9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473784-80DD-409D-9908-EE7FE6FC5B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70690" y="5714166"/>
                  <a:ext cx="87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EEC737-E054-406E-88FF-26BB3A16BF18}"/>
                    </a:ext>
                  </a:extLst>
                </p14:cNvPr>
                <p14:cNvContentPartPr/>
                <p14:nvPr/>
              </p14:nvContentPartPr>
              <p14:xfrm>
                <a:off x="7478610" y="5584206"/>
                <a:ext cx="105840" cy="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EEC737-E054-406E-88FF-26BB3A16BF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69970" y="5575206"/>
                  <a:ext cx="123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4EE1EF2-F28D-4EE5-9C54-A670CE0923FA}"/>
                    </a:ext>
                  </a:extLst>
                </p14:cNvPr>
                <p14:cNvContentPartPr/>
                <p14:nvPr/>
              </p14:nvContentPartPr>
              <p14:xfrm>
                <a:off x="7705410" y="5740806"/>
                <a:ext cx="92880" cy="3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4EE1EF2-F28D-4EE5-9C54-A670CE0923F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96410" y="5732166"/>
                  <a:ext cx="11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14E6B4-C477-4198-A36A-DECDA438DB21}"/>
                    </a:ext>
                  </a:extLst>
                </p14:cNvPr>
                <p14:cNvContentPartPr/>
                <p14:nvPr/>
              </p14:nvContentPartPr>
              <p14:xfrm>
                <a:off x="7724850" y="5785446"/>
                <a:ext cx="107280" cy="9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14E6B4-C477-4198-A36A-DECDA438DB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16210" y="5776446"/>
                  <a:ext cx="124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138872-F0B9-49E8-94D9-329E43BB6EAF}"/>
                    </a:ext>
                  </a:extLst>
                </p14:cNvPr>
                <p14:cNvContentPartPr/>
                <p14:nvPr/>
              </p14:nvContentPartPr>
              <p14:xfrm>
                <a:off x="8116890" y="5591406"/>
                <a:ext cx="23400" cy="188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138872-F0B9-49E8-94D9-329E43BB6EA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07890" y="5582406"/>
                  <a:ext cx="4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94A143-3F8D-48AE-8CA5-CAD98A00E7FE}"/>
                    </a:ext>
                  </a:extLst>
                </p14:cNvPr>
                <p14:cNvContentPartPr/>
                <p14:nvPr/>
              </p14:nvContentPartPr>
              <p14:xfrm>
                <a:off x="7976850" y="5786166"/>
                <a:ext cx="337320" cy="14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94A143-3F8D-48AE-8CA5-CAD98A00E7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67850" y="5777526"/>
                  <a:ext cx="354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F95735B-BEB3-4032-83F9-165463F9D065}"/>
                    </a:ext>
                  </a:extLst>
                </p14:cNvPr>
                <p14:cNvContentPartPr/>
                <p14:nvPr/>
              </p14:nvContentPartPr>
              <p14:xfrm>
                <a:off x="8070810" y="5877246"/>
                <a:ext cx="235080" cy="176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F95735B-BEB3-4032-83F9-165463F9D06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61810" y="5868606"/>
                  <a:ext cx="252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CD0EB5-9441-4A09-8F70-6CC140A44252}"/>
                    </a:ext>
                  </a:extLst>
                </p14:cNvPr>
                <p14:cNvContentPartPr/>
                <p14:nvPr/>
              </p14:nvContentPartPr>
              <p14:xfrm>
                <a:off x="8443770" y="5665926"/>
                <a:ext cx="162360" cy="14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CD0EB5-9441-4A09-8F70-6CC140A4425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35130" y="5657286"/>
                  <a:ext cx="180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1CD133-1E91-42CE-A281-590854062C3E}"/>
                    </a:ext>
                  </a:extLst>
                </p14:cNvPr>
                <p14:cNvContentPartPr/>
                <p14:nvPr/>
              </p14:nvContentPartPr>
              <p14:xfrm>
                <a:off x="8432970" y="5681406"/>
                <a:ext cx="170280" cy="160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1CD133-1E91-42CE-A281-590854062C3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23970" y="5672406"/>
                  <a:ext cx="187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3FC237-FE4C-4908-9EB0-1B7E3658EAF2}"/>
                    </a:ext>
                  </a:extLst>
                </p14:cNvPr>
                <p14:cNvContentPartPr/>
                <p14:nvPr/>
              </p14:nvContentPartPr>
              <p14:xfrm>
                <a:off x="8457090" y="5962566"/>
                <a:ext cx="22320" cy="84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3FC237-FE4C-4908-9EB0-1B7E3658EAF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448450" y="5953566"/>
                  <a:ext cx="39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6FB605-30B5-4528-9311-E8EF9619B80B}"/>
                    </a:ext>
                  </a:extLst>
                </p14:cNvPr>
                <p14:cNvContentPartPr/>
                <p14:nvPr/>
              </p14:nvContentPartPr>
              <p14:xfrm>
                <a:off x="8419290" y="5916126"/>
                <a:ext cx="151560" cy="17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6FB605-30B5-4528-9311-E8EF9619B80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10650" y="5907126"/>
                  <a:ext cx="169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DAA761-B77C-44BF-B972-BB0E521EA9A2}"/>
                    </a:ext>
                  </a:extLst>
                </p14:cNvPr>
                <p14:cNvContentPartPr/>
                <p14:nvPr/>
              </p14:nvContentPartPr>
              <p14:xfrm>
                <a:off x="8557170" y="5981646"/>
                <a:ext cx="55800" cy="4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DAA761-B77C-44BF-B972-BB0E521EA9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48530" y="5973006"/>
                  <a:ext cx="73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54779B-5E0D-4E68-89D9-10F911B9CD71}"/>
                    </a:ext>
                  </a:extLst>
                </p14:cNvPr>
                <p14:cNvContentPartPr/>
                <p14:nvPr/>
              </p14:nvContentPartPr>
              <p14:xfrm>
                <a:off x="8665890" y="5938446"/>
                <a:ext cx="12240" cy="78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54779B-5E0D-4E68-89D9-10F911B9CD7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57250" y="5929806"/>
                  <a:ext cx="29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9AD2023-5AA8-4F18-AE0D-C5160B3905A0}"/>
                    </a:ext>
                  </a:extLst>
                </p14:cNvPr>
                <p14:cNvContentPartPr/>
                <p14:nvPr/>
              </p14:nvContentPartPr>
              <p14:xfrm>
                <a:off x="8427930" y="5872566"/>
                <a:ext cx="48240" cy="183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9AD2023-5AA8-4F18-AE0D-C5160B3905A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18930" y="5863566"/>
                  <a:ext cx="65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B07149-738E-4866-A552-1F2D2C30334F}"/>
                    </a:ext>
                  </a:extLst>
                </p14:cNvPr>
                <p14:cNvContentPartPr/>
                <p14:nvPr/>
              </p14:nvContentPartPr>
              <p14:xfrm>
                <a:off x="8394810" y="5910366"/>
                <a:ext cx="111600" cy="9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B07149-738E-4866-A552-1F2D2C30334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86170" y="5901366"/>
                  <a:ext cx="129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0916CF-2BCF-4A58-A8E8-9CE2247B23C2}"/>
                    </a:ext>
                  </a:extLst>
                </p14:cNvPr>
                <p14:cNvContentPartPr/>
                <p14:nvPr/>
              </p14:nvContentPartPr>
              <p14:xfrm>
                <a:off x="8487330" y="5485206"/>
                <a:ext cx="107280" cy="2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0916CF-2BCF-4A58-A8E8-9CE2247B23C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78690" y="5476206"/>
                  <a:ext cx="124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DE2DFDF-218C-495E-B991-F9A882590125}"/>
                    </a:ext>
                  </a:extLst>
                </p14:cNvPr>
                <p14:cNvContentPartPr/>
                <p14:nvPr/>
              </p14:nvContentPartPr>
              <p14:xfrm>
                <a:off x="8540250" y="5493846"/>
                <a:ext cx="25200" cy="122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DE2DFDF-218C-495E-B991-F9A8825901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31250" y="5484846"/>
                  <a:ext cx="428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786296-EAE8-4DB7-B33D-3B4AAEF94D2C}"/>
              </a:ext>
            </a:extLst>
          </p:cNvPr>
          <p:cNvGrpSpPr/>
          <p:nvPr/>
        </p:nvGrpSpPr>
        <p:grpSpPr>
          <a:xfrm>
            <a:off x="8820690" y="5527326"/>
            <a:ext cx="465840" cy="358920"/>
            <a:chOff x="8820690" y="5527326"/>
            <a:chExt cx="46584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88319A-A17C-4E97-B2C2-E578D8B1B21B}"/>
                    </a:ext>
                  </a:extLst>
                </p14:cNvPr>
                <p14:cNvContentPartPr/>
                <p14:nvPr/>
              </p14:nvContentPartPr>
              <p14:xfrm>
                <a:off x="8841930" y="5714526"/>
                <a:ext cx="97200" cy="148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88319A-A17C-4E97-B2C2-E578D8B1B21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832930" y="5705526"/>
                  <a:ext cx="114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2FAF7B-FFD7-4CC7-9684-605D9262963D}"/>
                    </a:ext>
                  </a:extLst>
                </p14:cNvPr>
                <p14:cNvContentPartPr/>
                <p14:nvPr/>
              </p14:nvContentPartPr>
              <p14:xfrm>
                <a:off x="8820690" y="5707686"/>
                <a:ext cx="131760" cy="178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2FAF7B-FFD7-4CC7-9684-605D9262963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12050" y="5699046"/>
                  <a:ext cx="149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81587D-AF04-4F39-B560-567306FE52D5}"/>
                    </a:ext>
                  </a:extLst>
                </p14:cNvPr>
                <p14:cNvContentPartPr/>
                <p14:nvPr/>
              </p14:nvContentPartPr>
              <p14:xfrm>
                <a:off x="9010050" y="5546406"/>
                <a:ext cx="57960" cy="129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81587D-AF04-4F39-B560-567306FE52D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01050" y="5537406"/>
                  <a:ext cx="75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30D36B-7009-4F0B-955E-467DAEE17198}"/>
                    </a:ext>
                  </a:extLst>
                </p14:cNvPr>
                <p14:cNvContentPartPr/>
                <p14:nvPr/>
              </p14:nvContentPartPr>
              <p14:xfrm>
                <a:off x="9077370" y="5543886"/>
                <a:ext cx="90720" cy="120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30D36B-7009-4F0B-955E-467DAEE1719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68730" y="5535246"/>
                  <a:ext cx="108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F9FB6C-B74E-4AE1-94A2-DC1940DC4039}"/>
                    </a:ext>
                  </a:extLst>
                </p14:cNvPr>
                <p14:cNvContentPartPr/>
                <p14:nvPr/>
              </p14:nvContentPartPr>
              <p14:xfrm>
                <a:off x="9197610" y="5527326"/>
                <a:ext cx="88920" cy="178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F9FB6C-B74E-4AE1-94A2-DC1940DC40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88970" y="5518326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194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Performance Guarantee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693130" y="1029129"/>
                <a:ext cx="10941912" cy="161012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 and an oracle of width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CA" sz="2000" dirty="0"/>
                  <a:t>, there is an algorithm which either finds a 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or concludes that the LP is infeasible.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The algorithm calls the oracle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times, with additional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time per call.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30" y="1029129"/>
                <a:ext cx="10941912" cy="1610121"/>
              </a:xfrm>
              <a:prstGeom prst="rect">
                <a:avLst/>
              </a:prstGeom>
              <a:blipFill>
                <a:blip r:embed="rId2"/>
                <a:stretch>
                  <a:fillRect l="-556" t="-1880" r="-1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110E0AD-5573-4E32-BB45-F459203B2F20}"/>
              </a:ext>
            </a:extLst>
          </p:cNvPr>
          <p:cNvGrpSpPr/>
          <p:nvPr/>
        </p:nvGrpSpPr>
        <p:grpSpPr>
          <a:xfrm>
            <a:off x="2058090" y="3538686"/>
            <a:ext cx="721440" cy="179640"/>
            <a:chOff x="2058090" y="3538686"/>
            <a:chExt cx="72144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EA6630-8895-4116-93C2-CA16B37EAD0A}"/>
                    </a:ext>
                  </a:extLst>
                </p14:cNvPr>
                <p14:cNvContentPartPr/>
                <p14:nvPr/>
              </p14:nvContentPartPr>
              <p14:xfrm>
                <a:off x="2058090" y="3605646"/>
                <a:ext cx="87840" cy="9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EA6630-8895-4116-93C2-CA16B37EAD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49450" y="3597006"/>
                  <a:ext cx="105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BC59F2-8223-404E-9513-18A157BFDDE9}"/>
                    </a:ext>
                  </a:extLst>
                </p14:cNvPr>
                <p14:cNvContentPartPr/>
                <p14:nvPr/>
              </p14:nvContentPartPr>
              <p14:xfrm>
                <a:off x="2221170" y="3590166"/>
                <a:ext cx="72720" cy="96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BC59F2-8223-404E-9513-18A157BFDD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12170" y="3581526"/>
                  <a:ext cx="90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9DBC3E-30EA-4DE9-816A-506925F4067A}"/>
                    </a:ext>
                  </a:extLst>
                </p14:cNvPr>
                <p14:cNvContentPartPr/>
                <p14:nvPr/>
              </p14:nvContentPartPr>
              <p14:xfrm>
                <a:off x="2357250" y="3607446"/>
                <a:ext cx="99000" cy="9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9DBC3E-30EA-4DE9-816A-506925F406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48250" y="3598446"/>
                  <a:ext cx="116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9893D86-294D-4C7D-8909-6BCF36260704}"/>
                    </a:ext>
                  </a:extLst>
                </p14:cNvPr>
                <p14:cNvContentPartPr/>
                <p14:nvPr/>
              </p14:nvContentPartPr>
              <p14:xfrm>
                <a:off x="2482890" y="3593046"/>
                <a:ext cx="84240" cy="125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9893D86-294D-4C7D-8909-6BCF362607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74250" y="3584406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4CDAAE-3011-4E24-8C14-F0C5408786A9}"/>
                    </a:ext>
                  </a:extLst>
                </p14:cNvPr>
                <p14:cNvContentPartPr/>
                <p14:nvPr/>
              </p14:nvContentPartPr>
              <p14:xfrm>
                <a:off x="2608170" y="3538686"/>
                <a:ext cx="171360" cy="175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4CDAAE-3011-4E24-8C14-F0C5408786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99170" y="3529686"/>
                  <a:ext cx="1890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2DF4C7-CCC3-4CE0-860A-37A9E3B33DCE}"/>
              </a:ext>
            </a:extLst>
          </p:cNvPr>
          <p:cNvGrpSpPr/>
          <p:nvPr/>
        </p:nvGrpSpPr>
        <p:grpSpPr>
          <a:xfrm>
            <a:off x="3133050" y="3487206"/>
            <a:ext cx="533520" cy="214200"/>
            <a:chOff x="3133050" y="3487206"/>
            <a:chExt cx="53352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D5CD4D3-5F5E-4399-81C1-0F34A060EDE2}"/>
                    </a:ext>
                  </a:extLst>
                </p14:cNvPr>
                <p14:cNvContentPartPr/>
                <p14:nvPr/>
              </p14:nvContentPartPr>
              <p14:xfrm>
                <a:off x="3133050" y="3625086"/>
                <a:ext cx="153360" cy="76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D5CD4D3-5F5E-4399-81C1-0F34A060ED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4410" y="3616446"/>
                  <a:ext cx="171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5D27A1B-C748-4E3E-A0E5-B75B4400FAE4}"/>
                    </a:ext>
                  </a:extLst>
                </p14:cNvPr>
                <p14:cNvContentPartPr/>
                <p14:nvPr/>
              </p14:nvContentPartPr>
              <p14:xfrm>
                <a:off x="3311970" y="3561726"/>
                <a:ext cx="38160" cy="110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5D27A1B-C748-4E3E-A0E5-B75B4400FA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03330" y="3552726"/>
                  <a:ext cx="55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2BC10F-3D06-4F3C-A033-CC7C7A597C60}"/>
                    </a:ext>
                  </a:extLst>
                </p14:cNvPr>
                <p14:cNvContentPartPr/>
                <p14:nvPr/>
              </p14:nvContentPartPr>
              <p14:xfrm>
                <a:off x="3409890" y="3519966"/>
                <a:ext cx="130320" cy="14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2BC10F-3D06-4F3C-A033-CC7C7A597C6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0890" y="3510966"/>
                  <a:ext cx="147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D70F31-2496-4551-9C46-236D60C5A8D7}"/>
                    </a:ext>
                  </a:extLst>
                </p14:cNvPr>
                <p14:cNvContentPartPr/>
                <p14:nvPr/>
              </p14:nvContentPartPr>
              <p14:xfrm>
                <a:off x="3554250" y="3487206"/>
                <a:ext cx="112320" cy="185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D70F31-2496-4551-9C46-236D60C5A8D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45250" y="3478566"/>
                  <a:ext cx="129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E6A6165-91C1-4DA0-817E-7C17C106FC68}"/>
                    </a:ext>
                  </a:extLst>
                </p14:cNvPr>
                <p14:cNvContentPartPr/>
                <p14:nvPr/>
              </p14:nvContentPartPr>
              <p14:xfrm>
                <a:off x="3360210" y="3505926"/>
                <a:ext cx="110520" cy="181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E6A6165-91C1-4DA0-817E-7C17C106FC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51210" y="3496926"/>
                  <a:ext cx="12816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00CEA2D-AE5A-4C3A-97EA-5E01B71DF0F8}"/>
                  </a:ext>
                </a:extLst>
              </p14:cNvPr>
              <p14:cNvContentPartPr/>
              <p14:nvPr/>
            </p14:nvContentPartPr>
            <p14:xfrm>
              <a:off x="3873930" y="3579726"/>
              <a:ext cx="181440" cy="1144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00CEA2D-AE5A-4C3A-97EA-5E01B71DF0F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65290" y="3571086"/>
                <a:ext cx="1990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9E916DA-E827-4564-A0B9-264B7115AA29}"/>
              </a:ext>
            </a:extLst>
          </p:cNvPr>
          <p:cNvGrpSpPr/>
          <p:nvPr/>
        </p:nvGrpSpPr>
        <p:grpSpPr>
          <a:xfrm>
            <a:off x="4514730" y="3486846"/>
            <a:ext cx="261360" cy="303120"/>
            <a:chOff x="4514730" y="3486846"/>
            <a:chExt cx="26136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89C1E8-26CC-4EAE-824C-71C64E0A367E}"/>
                    </a:ext>
                  </a:extLst>
                </p14:cNvPr>
                <p14:cNvContentPartPr/>
                <p14:nvPr/>
              </p14:nvContentPartPr>
              <p14:xfrm>
                <a:off x="4549650" y="3633726"/>
                <a:ext cx="35640" cy="68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89C1E8-26CC-4EAE-824C-71C64E0A367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41010" y="3625086"/>
                  <a:ext cx="53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C31955-561E-42B3-B4AB-6A753A2FC866}"/>
                    </a:ext>
                  </a:extLst>
                </p14:cNvPr>
                <p14:cNvContentPartPr/>
                <p14:nvPr/>
              </p14:nvContentPartPr>
              <p14:xfrm>
                <a:off x="4514730" y="3486846"/>
                <a:ext cx="261360" cy="303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C31955-561E-42B3-B4AB-6A753A2FC8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6090" y="3478206"/>
                  <a:ext cx="279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3A121E3-C22F-4E50-AA33-662BCE8873AE}"/>
                    </a:ext>
                  </a:extLst>
                </p14:cNvPr>
                <p14:cNvContentPartPr/>
                <p14:nvPr/>
              </p14:nvContentPartPr>
              <p14:xfrm>
                <a:off x="4645050" y="3638766"/>
                <a:ext cx="97920" cy="27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3A121E3-C22F-4E50-AA33-662BCE8873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36410" y="3629766"/>
                  <a:ext cx="115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DBF343-F430-4AA6-B292-6C62BBF02388}"/>
              </a:ext>
            </a:extLst>
          </p:cNvPr>
          <p:cNvGrpSpPr/>
          <p:nvPr/>
        </p:nvGrpSpPr>
        <p:grpSpPr>
          <a:xfrm>
            <a:off x="6108810" y="3504486"/>
            <a:ext cx="976320" cy="263520"/>
            <a:chOff x="6108810" y="3504486"/>
            <a:chExt cx="9763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11F2D4-1DBE-4830-A218-82E60A992A9D}"/>
                    </a:ext>
                  </a:extLst>
                </p14:cNvPr>
                <p14:cNvContentPartPr/>
                <p14:nvPr/>
              </p14:nvContentPartPr>
              <p14:xfrm>
                <a:off x="6108810" y="3513486"/>
                <a:ext cx="128520" cy="221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11F2D4-1DBE-4830-A218-82E60A992A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99810" y="3504846"/>
                  <a:ext cx="146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321350-2E32-445F-AFB4-C589A5BA67A7}"/>
                    </a:ext>
                  </a:extLst>
                </p14:cNvPr>
                <p14:cNvContentPartPr/>
                <p14:nvPr/>
              </p14:nvContentPartPr>
              <p14:xfrm>
                <a:off x="6133650" y="3651006"/>
                <a:ext cx="194040" cy="106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321350-2E32-445F-AFB4-C589A5BA67A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25010" y="3642366"/>
                  <a:ext cx="211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D9FCA4-C0C1-47FA-BA29-12EBD2B59024}"/>
                    </a:ext>
                  </a:extLst>
                </p14:cNvPr>
                <p14:cNvContentPartPr/>
                <p14:nvPr/>
              </p14:nvContentPartPr>
              <p14:xfrm>
                <a:off x="6272970" y="3566766"/>
                <a:ext cx="223920" cy="39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D9FCA4-C0C1-47FA-BA29-12EBD2B5902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64330" y="3558126"/>
                  <a:ext cx="241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51CBF3-00E5-4ED1-B08A-DF24821F2353}"/>
                    </a:ext>
                  </a:extLst>
                </p14:cNvPr>
                <p14:cNvContentPartPr/>
                <p14:nvPr/>
              </p14:nvContentPartPr>
              <p14:xfrm>
                <a:off x="6419130" y="3570726"/>
                <a:ext cx="97560" cy="148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51CBF3-00E5-4ED1-B08A-DF24821F23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10490" y="3561726"/>
                  <a:ext cx="115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785C22-D6E5-4C81-9B62-73085DBA5162}"/>
                    </a:ext>
                  </a:extLst>
                </p14:cNvPr>
                <p14:cNvContentPartPr/>
                <p14:nvPr/>
              </p14:nvContentPartPr>
              <p14:xfrm>
                <a:off x="6620010" y="3636246"/>
                <a:ext cx="119160" cy="19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785C22-D6E5-4C81-9B62-73085DBA51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11010" y="3627606"/>
                  <a:ext cx="136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51873F-F46B-4FC1-A55B-B5C5F435AB7F}"/>
                    </a:ext>
                  </a:extLst>
                </p14:cNvPr>
                <p14:cNvContentPartPr/>
                <p14:nvPr/>
              </p14:nvContentPartPr>
              <p14:xfrm>
                <a:off x="6855450" y="3504486"/>
                <a:ext cx="136800" cy="222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51873F-F46B-4FC1-A55B-B5C5F435AB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46810" y="3495846"/>
                  <a:ext cx="154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662F9FD-9B06-4777-BB6B-C06FC3AD4C9B}"/>
                    </a:ext>
                  </a:extLst>
                </p14:cNvPr>
                <p14:cNvContentPartPr/>
                <p14:nvPr/>
              </p14:nvContentPartPr>
              <p14:xfrm>
                <a:off x="7040850" y="3576486"/>
                <a:ext cx="44280" cy="19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662F9FD-9B06-4777-BB6B-C06FC3AD4C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32210" y="3567486"/>
                  <a:ext cx="619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BDD6A70-1938-46B4-BE68-2FAB6C6D151C}"/>
              </a:ext>
            </a:extLst>
          </p:cNvPr>
          <p:cNvGrpSpPr/>
          <p:nvPr/>
        </p:nvGrpSpPr>
        <p:grpSpPr>
          <a:xfrm>
            <a:off x="7356210" y="3544446"/>
            <a:ext cx="126360" cy="161640"/>
            <a:chOff x="7356210" y="3544446"/>
            <a:chExt cx="12636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DF79A8-97FF-47AC-99E3-6C17DEFD1D7D}"/>
                    </a:ext>
                  </a:extLst>
                </p14:cNvPr>
                <p14:cNvContentPartPr/>
                <p14:nvPr/>
              </p14:nvContentPartPr>
              <p14:xfrm>
                <a:off x="7356210" y="3544446"/>
                <a:ext cx="126360" cy="9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DF79A8-97FF-47AC-99E3-6C17DEFD1D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47210" y="3535806"/>
                  <a:ext cx="144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8F141B-49F2-4FAA-9226-9F6D4472A9AB}"/>
                    </a:ext>
                  </a:extLst>
                </p14:cNvPr>
                <p14:cNvContentPartPr/>
                <p14:nvPr/>
              </p14:nvContentPartPr>
              <p14:xfrm>
                <a:off x="7358010" y="3666486"/>
                <a:ext cx="120960" cy="39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8F141B-49F2-4FAA-9226-9F6D4472A9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49010" y="3657486"/>
                  <a:ext cx="13860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AC81C6E-3815-481A-A16B-63745E214593}"/>
                  </a:ext>
                </a:extLst>
              </p14:cNvPr>
              <p14:cNvContentPartPr/>
              <p14:nvPr/>
            </p14:nvContentPartPr>
            <p14:xfrm>
              <a:off x="7700010" y="3621846"/>
              <a:ext cx="239760" cy="111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AC81C6E-3815-481A-A16B-63745E21459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91010" y="3613206"/>
                <a:ext cx="2574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E49B232-4AE0-4F48-866B-42FA3646D6A0}"/>
              </a:ext>
            </a:extLst>
          </p:cNvPr>
          <p:cNvGrpSpPr/>
          <p:nvPr/>
        </p:nvGrpSpPr>
        <p:grpSpPr>
          <a:xfrm>
            <a:off x="5792730" y="3517086"/>
            <a:ext cx="122760" cy="156960"/>
            <a:chOff x="5792730" y="3517086"/>
            <a:chExt cx="12276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172CBE-B2AE-4DDC-99D2-626A8DB6919E}"/>
                    </a:ext>
                  </a:extLst>
                </p14:cNvPr>
                <p14:cNvContentPartPr/>
                <p14:nvPr/>
              </p14:nvContentPartPr>
              <p14:xfrm>
                <a:off x="5792730" y="3517086"/>
                <a:ext cx="122760" cy="100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172CBE-B2AE-4DDC-99D2-626A8DB691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84090" y="3508086"/>
                  <a:ext cx="140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20BCA8-9A95-4173-8FCB-AAC089FA4573}"/>
                    </a:ext>
                  </a:extLst>
                </p14:cNvPr>
                <p14:cNvContentPartPr/>
                <p14:nvPr/>
              </p14:nvContentPartPr>
              <p14:xfrm>
                <a:off x="5798850" y="3648126"/>
                <a:ext cx="90000" cy="25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20BCA8-9A95-4173-8FCB-AAC089FA45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790210" y="3639486"/>
                  <a:ext cx="1076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76CAF63-7A98-4C85-AD26-96B41A916ADA}"/>
              </a:ext>
            </a:extLst>
          </p:cNvPr>
          <p:cNvGrpSpPr/>
          <p:nvPr/>
        </p:nvGrpSpPr>
        <p:grpSpPr>
          <a:xfrm>
            <a:off x="5208450" y="3535806"/>
            <a:ext cx="371160" cy="116280"/>
            <a:chOff x="5208450" y="3535806"/>
            <a:chExt cx="37116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E782CD-6BB8-43E5-8C19-8246D4F8D3C3}"/>
                    </a:ext>
                  </a:extLst>
                </p14:cNvPr>
                <p14:cNvContentPartPr/>
                <p14:nvPr/>
              </p14:nvContentPartPr>
              <p14:xfrm>
                <a:off x="5208450" y="3602766"/>
                <a:ext cx="81000" cy="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E782CD-6BB8-43E5-8C19-8246D4F8D3C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99450" y="3594126"/>
                  <a:ext cx="98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3704F1-3A18-4A16-BDFD-9DD955BD26DB}"/>
                    </a:ext>
                  </a:extLst>
                </p14:cNvPr>
                <p14:cNvContentPartPr/>
                <p14:nvPr/>
              </p14:nvContentPartPr>
              <p14:xfrm>
                <a:off x="5392770" y="3535806"/>
                <a:ext cx="186840" cy="116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3704F1-3A18-4A16-BDFD-9DD955BD26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83770" y="3526806"/>
                  <a:ext cx="20448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EFCF31-82FB-4250-85F7-4603DFA7C3DA}"/>
              </a:ext>
            </a:extLst>
          </p:cNvPr>
          <p:cNvGrpSpPr/>
          <p:nvPr/>
        </p:nvGrpSpPr>
        <p:grpSpPr>
          <a:xfrm>
            <a:off x="8567250" y="3512406"/>
            <a:ext cx="203760" cy="211680"/>
            <a:chOff x="8567250" y="3512406"/>
            <a:chExt cx="20376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5167DC-6FFE-4DE0-897A-A05CF6F87D59}"/>
                    </a:ext>
                  </a:extLst>
                </p14:cNvPr>
                <p14:cNvContentPartPr/>
                <p14:nvPr/>
              </p14:nvContentPartPr>
              <p14:xfrm>
                <a:off x="8567250" y="3512406"/>
                <a:ext cx="203760" cy="211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5167DC-6FFE-4DE0-897A-A05CF6F87D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58610" y="3503766"/>
                  <a:ext cx="221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317722-CFCA-405C-A04B-A1C77742EC1A}"/>
                    </a:ext>
                  </a:extLst>
                </p14:cNvPr>
                <p14:cNvContentPartPr/>
                <p14:nvPr/>
              </p14:nvContentPartPr>
              <p14:xfrm>
                <a:off x="8633490" y="3618246"/>
                <a:ext cx="117360" cy="21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317722-CFCA-405C-A04B-A1C77742EC1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24850" y="3609246"/>
                  <a:ext cx="135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B65694-37EC-4904-9386-30A0A07A0A78}"/>
              </a:ext>
            </a:extLst>
          </p:cNvPr>
          <p:cNvGrpSpPr/>
          <p:nvPr/>
        </p:nvGrpSpPr>
        <p:grpSpPr>
          <a:xfrm>
            <a:off x="9009690" y="3503766"/>
            <a:ext cx="814680" cy="199800"/>
            <a:chOff x="9009690" y="3503766"/>
            <a:chExt cx="81468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BCF77B5-B499-4771-A25A-FA345299383F}"/>
                    </a:ext>
                  </a:extLst>
                </p14:cNvPr>
                <p14:cNvContentPartPr/>
                <p14:nvPr/>
              </p14:nvContentPartPr>
              <p14:xfrm>
                <a:off x="9325770" y="3599526"/>
                <a:ext cx="43920" cy="99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BCF77B5-B499-4771-A25A-FA345299383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16770" y="3590526"/>
                  <a:ext cx="61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57CAA3-9FFB-47DB-A224-0AC9158FB8DA}"/>
                    </a:ext>
                  </a:extLst>
                </p14:cNvPr>
                <p14:cNvContentPartPr/>
                <p14:nvPr/>
              </p14:nvContentPartPr>
              <p14:xfrm>
                <a:off x="9333690" y="3503766"/>
                <a:ext cx="16200" cy="7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57CAA3-9FFB-47DB-A224-0AC9158FB8D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25050" y="3494766"/>
                  <a:ext cx="33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2DFA06-02E4-498A-BDD2-E43A17DF9B39}"/>
                    </a:ext>
                  </a:extLst>
                </p14:cNvPr>
                <p14:cNvContentPartPr/>
                <p14:nvPr/>
              </p14:nvContentPartPr>
              <p14:xfrm>
                <a:off x="9512250" y="3544446"/>
                <a:ext cx="82080" cy="86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2DFA06-02E4-498A-BDD2-E43A17DF9B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03610" y="3535806"/>
                  <a:ext cx="99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5B49AD-871C-4ED3-A495-4D429F4F5032}"/>
                    </a:ext>
                  </a:extLst>
                </p14:cNvPr>
                <p14:cNvContentPartPr/>
                <p14:nvPr/>
              </p14:nvContentPartPr>
              <p14:xfrm>
                <a:off x="9507570" y="3651006"/>
                <a:ext cx="72720" cy="27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5B49AD-871C-4ED3-A495-4D429F4F503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98930" y="3642366"/>
                  <a:ext cx="90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CA494E-B8A9-4E76-9FD5-4DFDFBEA1DEB}"/>
                    </a:ext>
                  </a:extLst>
                </p14:cNvPr>
                <p14:cNvContentPartPr/>
                <p14:nvPr/>
              </p14:nvContentPartPr>
              <p14:xfrm>
                <a:off x="9681450" y="3579366"/>
                <a:ext cx="142920" cy="9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CA494E-B8A9-4E76-9FD5-4DFDFBEA1D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72450" y="3570726"/>
                  <a:ext cx="160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2C5EACA-E489-47E4-B34E-F9C52E5A0737}"/>
                    </a:ext>
                  </a:extLst>
                </p14:cNvPr>
                <p14:cNvContentPartPr/>
                <p14:nvPr/>
              </p14:nvContentPartPr>
              <p14:xfrm>
                <a:off x="9115890" y="3537246"/>
                <a:ext cx="97920" cy="110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2C5EACA-E489-47E4-B34E-F9C52E5A07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06890" y="3528246"/>
                  <a:ext cx="115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638E29B-AA0A-49CA-9CFD-F42E833A8855}"/>
                    </a:ext>
                  </a:extLst>
                </p14:cNvPr>
                <p14:cNvContentPartPr/>
                <p14:nvPr/>
              </p14:nvContentPartPr>
              <p14:xfrm>
                <a:off x="9009690" y="3540126"/>
                <a:ext cx="212760" cy="163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638E29B-AA0A-49CA-9CFD-F42E833A88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00690" y="3531126"/>
                  <a:ext cx="23040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7829897-4F49-424B-A763-DFAB3B222758}"/>
              </a:ext>
            </a:extLst>
          </p:cNvPr>
          <p:cNvGrpSpPr/>
          <p:nvPr/>
        </p:nvGrpSpPr>
        <p:grpSpPr>
          <a:xfrm>
            <a:off x="6135810" y="4419606"/>
            <a:ext cx="612720" cy="266760"/>
            <a:chOff x="6135810" y="4419606"/>
            <a:chExt cx="61272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41437B-B4D4-43F9-BD69-A8990E32B473}"/>
                    </a:ext>
                  </a:extLst>
                </p14:cNvPr>
                <p14:cNvContentPartPr/>
                <p14:nvPr/>
              </p14:nvContentPartPr>
              <p14:xfrm>
                <a:off x="6141930" y="4419606"/>
                <a:ext cx="101880" cy="247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41437B-B4D4-43F9-BD69-A8990E32B4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33290" y="4410606"/>
                  <a:ext cx="119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661DD9F-11C5-4BF6-BC22-D717246B4073}"/>
                    </a:ext>
                  </a:extLst>
                </p14:cNvPr>
                <p14:cNvContentPartPr/>
                <p14:nvPr/>
              </p14:nvContentPartPr>
              <p14:xfrm>
                <a:off x="6135810" y="4587366"/>
                <a:ext cx="195840" cy="99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661DD9F-11C5-4BF6-BC22-D717246B40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26810" y="4578726"/>
                  <a:ext cx="213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9AE0EA-7A74-4E9E-AA37-A47C5B9FECD7}"/>
                    </a:ext>
                  </a:extLst>
                </p14:cNvPr>
                <p14:cNvContentPartPr/>
                <p14:nvPr/>
              </p14:nvContentPartPr>
              <p14:xfrm>
                <a:off x="6290250" y="4543086"/>
                <a:ext cx="35280" cy="16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9AE0EA-7A74-4E9E-AA37-A47C5B9FECD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81610" y="4534086"/>
                  <a:ext cx="52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554BED0-9396-46F8-AFA5-8A19BBB1859C}"/>
                    </a:ext>
                  </a:extLst>
                </p14:cNvPr>
                <p14:cNvContentPartPr/>
                <p14:nvPr/>
              </p14:nvContentPartPr>
              <p14:xfrm>
                <a:off x="6419130" y="4543086"/>
                <a:ext cx="121680" cy="120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554BED0-9396-46F8-AFA5-8A19BBB1859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410490" y="4534086"/>
                  <a:ext cx="139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EB9398F-4EB7-44C0-BC9F-B1C2418A4D35}"/>
                    </a:ext>
                  </a:extLst>
                </p14:cNvPr>
                <p14:cNvContentPartPr/>
                <p14:nvPr/>
              </p14:nvContentPartPr>
              <p14:xfrm>
                <a:off x="6659970" y="4608606"/>
                <a:ext cx="88560" cy="7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EB9398F-4EB7-44C0-BC9F-B1C2418A4D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51330" y="4599606"/>
                  <a:ext cx="1062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254A5F2-70EA-4F4C-BCF8-EEFA7FD2EB3F}"/>
              </a:ext>
            </a:extLst>
          </p:cNvPr>
          <p:cNvGrpSpPr/>
          <p:nvPr/>
        </p:nvGrpSpPr>
        <p:grpSpPr>
          <a:xfrm>
            <a:off x="6927810" y="4475406"/>
            <a:ext cx="223200" cy="230400"/>
            <a:chOff x="6927810" y="4475406"/>
            <a:chExt cx="2232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D3620E-8DD2-435D-AA19-87FC3317BEAF}"/>
                    </a:ext>
                  </a:extLst>
                </p14:cNvPr>
                <p14:cNvContentPartPr/>
                <p14:nvPr/>
              </p14:nvContentPartPr>
              <p14:xfrm>
                <a:off x="6927810" y="4475406"/>
                <a:ext cx="131040" cy="21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D3620E-8DD2-435D-AA19-87FC3317BE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19170" y="4466766"/>
                  <a:ext cx="148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00B25F-9037-4219-A74E-ED88C55DA9DC}"/>
                    </a:ext>
                  </a:extLst>
                </p14:cNvPr>
                <p14:cNvContentPartPr/>
                <p14:nvPr/>
              </p14:nvContentPartPr>
              <p14:xfrm>
                <a:off x="7108890" y="4526166"/>
                <a:ext cx="42120" cy="179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00B25F-9037-4219-A74E-ED88C55DA9D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100250" y="4517526"/>
                  <a:ext cx="597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A6D3AD-0D87-41C6-8C28-C4FFC27A6E0D}"/>
              </a:ext>
            </a:extLst>
          </p:cNvPr>
          <p:cNvGrpSpPr/>
          <p:nvPr/>
        </p:nvGrpSpPr>
        <p:grpSpPr>
          <a:xfrm>
            <a:off x="7488690" y="4464966"/>
            <a:ext cx="114840" cy="136800"/>
            <a:chOff x="7488690" y="4464966"/>
            <a:chExt cx="114840" cy="13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150BE6-E4B0-4644-AFA7-A15F8D5A89CB}"/>
                    </a:ext>
                  </a:extLst>
                </p14:cNvPr>
                <p14:cNvContentPartPr/>
                <p14:nvPr/>
              </p14:nvContentPartPr>
              <p14:xfrm>
                <a:off x="7488690" y="4464966"/>
                <a:ext cx="114840" cy="104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150BE6-E4B0-4644-AFA7-A15F8D5A89C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79690" y="4455966"/>
                  <a:ext cx="13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BB2DACE-4338-479F-9E56-0BD08141D208}"/>
                    </a:ext>
                  </a:extLst>
                </p14:cNvPr>
                <p14:cNvContentPartPr/>
                <p14:nvPr/>
              </p14:nvContentPartPr>
              <p14:xfrm>
                <a:off x="7508490" y="4596006"/>
                <a:ext cx="82440" cy="57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BB2DACE-4338-479F-9E56-0BD08141D20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99490" y="4587366"/>
                  <a:ext cx="1000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E35A692-C079-43AB-9D0F-C77AD98A773C}"/>
              </a:ext>
            </a:extLst>
          </p:cNvPr>
          <p:cNvGrpSpPr/>
          <p:nvPr/>
        </p:nvGrpSpPr>
        <p:grpSpPr>
          <a:xfrm>
            <a:off x="7863450" y="4492686"/>
            <a:ext cx="114120" cy="328320"/>
            <a:chOff x="7863450" y="4492686"/>
            <a:chExt cx="11412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0924F4D-268A-4F8C-8A1C-1DA931A8F83D}"/>
                    </a:ext>
                  </a:extLst>
                </p14:cNvPr>
                <p14:cNvContentPartPr/>
                <p14:nvPr/>
              </p14:nvContentPartPr>
              <p14:xfrm>
                <a:off x="7876770" y="4492686"/>
                <a:ext cx="28440" cy="328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0924F4D-268A-4F8C-8A1C-1DA931A8F8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67770" y="4484046"/>
                  <a:ext cx="460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30B2EC0-EF0A-4375-AD94-75B5F53EC538}"/>
                    </a:ext>
                  </a:extLst>
                </p14:cNvPr>
                <p14:cNvContentPartPr/>
                <p14:nvPr/>
              </p14:nvContentPartPr>
              <p14:xfrm>
                <a:off x="7863450" y="4498086"/>
                <a:ext cx="114120" cy="117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30B2EC0-EF0A-4375-AD94-75B5F53EC5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854450" y="4489086"/>
                  <a:ext cx="1317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25B7AC-69F9-4DFF-A649-4CD79E726ACE}"/>
              </a:ext>
            </a:extLst>
          </p:cNvPr>
          <p:cNvGrpSpPr/>
          <p:nvPr/>
        </p:nvGrpSpPr>
        <p:grpSpPr>
          <a:xfrm>
            <a:off x="5358210" y="4346886"/>
            <a:ext cx="603000" cy="325800"/>
            <a:chOff x="5358210" y="4346886"/>
            <a:chExt cx="60300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97B0C34-1A8C-4C1C-BA2F-E276B3388376}"/>
                    </a:ext>
                  </a:extLst>
                </p14:cNvPr>
                <p14:cNvContentPartPr/>
                <p14:nvPr/>
              </p14:nvContentPartPr>
              <p14:xfrm>
                <a:off x="5846370" y="4442286"/>
                <a:ext cx="114840" cy="96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97B0C34-1A8C-4C1C-BA2F-E276B33883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837730" y="4433646"/>
                  <a:ext cx="13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53CA84-3C7D-4F78-B444-48977B37137F}"/>
                    </a:ext>
                  </a:extLst>
                </p14:cNvPr>
                <p14:cNvContentPartPr/>
                <p14:nvPr/>
              </p14:nvContentPartPr>
              <p14:xfrm>
                <a:off x="5867970" y="4572606"/>
                <a:ext cx="78120" cy="34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53CA84-3C7D-4F78-B444-48977B3713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58970" y="4563966"/>
                  <a:ext cx="95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7DEB84-C64C-4C56-94FE-121CA916EB3D}"/>
                    </a:ext>
                  </a:extLst>
                </p14:cNvPr>
                <p14:cNvContentPartPr/>
                <p14:nvPr/>
              </p14:nvContentPartPr>
              <p14:xfrm>
                <a:off x="5557650" y="4346886"/>
                <a:ext cx="150480" cy="325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7DEB84-C64C-4C56-94FE-121CA916EB3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48650" y="4338246"/>
                  <a:ext cx="1681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3B024A7-4E4B-47FA-A09A-CEA5C4F8AAAC}"/>
                    </a:ext>
                  </a:extLst>
                </p14:cNvPr>
                <p14:cNvContentPartPr/>
                <p14:nvPr/>
              </p14:nvContentPartPr>
              <p14:xfrm>
                <a:off x="5358210" y="4507086"/>
                <a:ext cx="121680" cy="1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3B024A7-4E4B-47FA-A09A-CEA5C4F8AAA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349570" y="4498086"/>
                  <a:ext cx="139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EEF7CF4-8145-469B-944B-DEF6B8971161}"/>
              </a:ext>
            </a:extLst>
          </p:cNvPr>
          <p:cNvGrpSpPr/>
          <p:nvPr/>
        </p:nvGrpSpPr>
        <p:grpSpPr>
          <a:xfrm>
            <a:off x="8620170" y="4512846"/>
            <a:ext cx="588960" cy="153360"/>
            <a:chOff x="8620170" y="4512846"/>
            <a:chExt cx="58896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539F5D-CCB6-4E0F-87E0-CF28719AEAB3}"/>
                    </a:ext>
                  </a:extLst>
                </p14:cNvPr>
                <p14:cNvContentPartPr/>
                <p14:nvPr/>
              </p14:nvContentPartPr>
              <p14:xfrm>
                <a:off x="8620170" y="4541646"/>
                <a:ext cx="154440" cy="124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539F5D-CCB6-4E0F-87E0-CF28719AEA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11530" y="4532646"/>
                  <a:ext cx="172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281877-3FA1-4460-BFA3-E067360AC7C6}"/>
                    </a:ext>
                  </a:extLst>
                </p14:cNvPr>
                <p14:cNvContentPartPr/>
                <p14:nvPr/>
              </p14:nvContentPartPr>
              <p14:xfrm>
                <a:off x="8817810" y="4512846"/>
                <a:ext cx="254880" cy="142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281877-3FA1-4460-BFA3-E067360AC7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09170" y="4503846"/>
                  <a:ext cx="272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2FBF890-764A-48DD-A3AC-3B207652DEF4}"/>
                    </a:ext>
                  </a:extLst>
                </p14:cNvPr>
                <p14:cNvContentPartPr/>
                <p14:nvPr/>
              </p14:nvContentPartPr>
              <p14:xfrm>
                <a:off x="9078810" y="4569726"/>
                <a:ext cx="130320" cy="82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2FBF890-764A-48DD-A3AC-3B207652DEF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70170" y="4560726"/>
                  <a:ext cx="1479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FFA897B-4D78-4B56-BDDC-0D97CC4A6FCD}"/>
              </a:ext>
            </a:extLst>
          </p:cNvPr>
          <p:cNvGrpSpPr/>
          <p:nvPr/>
        </p:nvGrpSpPr>
        <p:grpSpPr>
          <a:xfrm>
            <a:off x="9688650" y="4470006"/>
            <a:ext cx="874440" cy="322920"/>
            <a:chOff x="9688650" y="4470006"/>
            <a:chExt cx="8744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EB01ABF-0B37-4E53-9066-2CE3E0532CEB}"/>
                    </a:ext>
                  </a:extLst>
                </p14:cNvPr>
                <p14:cNvContentPartPr/>
                <p14:nvPr/>
              </p14:nvContentPartPr>
              <p14:xfrm>
                <a:off x="9693330" y="4539126"/>
                <a:ext cx="32040" cy="253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EB01ABF-0B37-4E53-9066-2CE3E0532CE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84690" y="4530126"/>
                  <a:ext cx="49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DBCE7E-62B9-4BA1-9975-D4608B1BFDFC}"/>
                    </a:ext>
                  </a:extLst>
                </p14:cNvPr>
                <p14:cNvContentPartPr/>
                <p14:nvPr/>
              </p14:nvContentPartPr>
              <p14:xfrm>
                <a:off x="9688650" y="4561086"/>
                <a:ext cx="107280" cy="87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DBCE7E-62B9-4BA1-9975-D4608B1BFDF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680010" y="4552086"/>
                  <a:ext cx="124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603AD70-550D-4075-BB75-162F85D8570C}"/>
                    </a:ext>
                  </a:extLst>
                </p14:cNvPr>
                <p14:cNvContentPartPr/>
                <p14:nvPr/>
              </p14:nvContentPartPr>
              <p14:xfrm>
                <a:off x="9887370" y="4644606"/>
                <a:ext cx="50040" cy="52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603AD70-550D-4075-BB75-162F85D857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78730" y="4635606"/>
                  <a:ext cx="676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65645A-E602-4780-AC16-3477AA6DECC7}"/>
                    </a:ext>
                  </a:extLst>
                </p14:cNvPr>
                <p14:cNvContentPartPr/>
                <p14:nvPr/>
              </p14:nvContentPartPr>
              <p14:xfrm>
                <a:off x="10062690" y="4478646"/>
                <a:ext cx="87480" cy="183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65645A-E602-4780-AC16-3477AA6DEC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4050" y="4469646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3BDB35-E3F8-4D8D-A00E-864043343153}"/>
                    </a:ext>
                  </a:extLst>
                </p14:cNvPr>
                <p14:cNvContentPartPr/>
                <p14:nvPr/>
              </p14:nvContentPartPr>
              <p14:xfrm>
                <a:off x="10290570" y="4491606"/>
                <a:ext cx="119880" cy="144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3BDB35-E3F8-4D8D-A00E-86404334315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281570" y="4482606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4EA732-D242-4EF6-B0EE-A5E2A98FFEC6}"/>
                    </a:ext>
                  </a:extLst>
                </p14:cNvPr>
                <p14:cNvContentPartPr/>
                <p14:nvPr/>
              </p14:nvContentPartPr>
              <p14:xfrm>
                <a:off x="10536810" y="4470006"/>
                <a:ext cx="26280" cy="212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4EA732-D242-4EF6-B0EE-A5E2A98FFEC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28170" y="4461366"/>
                  <a:ext cx="439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B0600C2-7275-4BDF-815B-54EECAA639BE}"/>
              </a:ext>
            </a:extLst>
          </p:cNvPr>
          <p:cNvGrpSpPr/>
          <p:nvPr/>
        </p:nvGrpSpPr>
        <p:grpSpPr>
          <a:xfrm>
            <a:off x="3910290" y="5581686"/>
            <a:ext cx="168480" cy="203760"/>
            <a:chOff x="3910290" y="5581686"/>
            <a:chExt cx="16848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E8A0C8-CFCC-4635-AC8D-3317FC7B57A4}"/>
                    </a:ext>
                  </a:extLst>
                </p14:cNvPr>
                <p14:cNvContentPartPr/>
                <p14:nvPr/>
              </p14:nvContentPartPr>
              <p14:xfrm>
                <a:off x="3910290" y="5665926"/>
                <a:ext cx="167760" cy="6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E8A0C8-CFCC-4635-AC8D-3317FC7B57A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901650" y="5657286"/>
                  <a:ext cx="185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24420F-9B00-4E6C-9701-89AFFF23DA6F}"/>
                    </a:ext>
                  </a:extLst>
                </p14:cNvPr>
                <p14:cNvContentPartPr/>
                <p14:nvPr/>
              </p14:nvContentPartPr>
              <p14:xfrm>
                <a:off x="3945210" y="5733966"/>
                <a:ext cx="131760" cy="19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24420F-9B00-4E6C-9701-89AFFF23DA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36570" y="5725326"/>
                  <a:ext cx="149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F06D0A3-5E3F-420E-AE8F-DE26D138D11D}"/>
                    </a:ext>
                  </a:extLst>
                </p14:cNvPr>
                <p14:cNvContentPartPr/>
                <p14:nvPr/>
              </p14:nvContentPartPr>
              <p14:xfrm>
                <a:off x="3984090" y="5581686"/>
                <a:ext cx="94680" cy="203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F06D0A3-5E3F-420E-AE8F-DE26D138D11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975450" y="5573046"/>
                  <a:ext cx="1123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ED3D544-8554-4C31-ABFF-7943F4CFCC29}"/>
              </a:ext>
            </a:extLst>
          </p:cNvPr>
          <p:cNvGrpSpPr/>
          <p:nvPr/>
        </p:nvGrpSpPr>
        <p:grpSpPr>
          <a:xfrm>
            <a:off x="4356330" y="5579526"/>
            <a:ext cx="1103760" cy="196200"/>
            <a:chOff x="4356330" y="5579526"/>
            <a:chExt cx="110376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DE2CBF-3FB8-464F-B4BE-E1DB1305BC88}"/>
                    </a:ext>
                  </a:extLst>
                </p14:cNvPr>
                <p14:cNvContentPartPr/>
                <p14:nvPr/>
              </p14:nvContentPartPr>
              <p14:xfrm>
                <a:off x="4420410" y="5703366"/>
                <a:ext cx="10800" cy="58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DE2CBF-3FB8-464F-B4BE-E1DB1305BC8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11770" y="5694726"/>
                  <a:ext cx="28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4041B1-6A3F-4829-A4FB-7AFAB0076DE9}"/>
                    </a:ext>
                  </a:extLst>
                </p14:cNvPr>
                <p14:cNvContentPartPr/>
                <p14:nvPr/>
              </p14:nvContentPartPr>
              <p14:xfrm>
                <a:off x="4356330" y="5593206"/>
                <a:ext cx="232560" cy="182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4041B1-6A3F-4829-A4FB-7AFAB0076D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47330" y="5584566"/>
                  <a:ext cx="250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53883C-A089-48E6-BA0D-723FBDB8ED0A}"/>
                    </a:ext>
                  </a:extLst>
                </p14:cNvPr>
                <p14:cNvContentPartPr/>
                <p14:nvPr/>
              </p14:nvContentPartPr>
              <p14:xfrm>
                <a:off x="4492410" y="5671326"/>
                <a:ext cx="77040" cy="9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53883C-A089-48E6-BA0D-723FBDB8ED0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83410" y="5662686"/>
                  <a:ext cx="94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EA3CC3-4CC7-4E74-960E-17617D033BCC}"/>
                    </a:ext>
                  </a:extLst>
                </p14:cNvPr>
                <p14:cNvContentPartPr/>
                <p14:nvPr/>
              </p14:nvContentPartPr>
              <p14:xfrm>
                <a:off x="4635330" y="5628846"/>
                <a:ext cx="149760" cy="120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EA3CC3-4CC7-4E74-960E-17617D033BC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26690" y="5620206"/>
                  <a:ext cx="167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157A43-65FB-4747-AF04-DA2DFAD0E911}"/>
                    </a:ext>
                  </a:extLst>
                </p14:cNvPr>
                <p14:cNvContentPartPr/>
                <p14:nvPr/>
              </p14:nvContentPartPr>
              <p14:xfrm>
                <a:off x="4851690" y="5648646"/>
                <a:ext cx="78120" cy="96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157A43-65FB-4747-AF04-DA2DFAD0E9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43050" y="5640006"/>
                  <a:ext cx="95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FC77E2-0ABE-48B5-BF48-E617A206B1AB}"/>
                    </a:ext>
                  </a:extLst>
                </p14:cNvPr>
                <p14:cNvContentPartPr/>
                <p14:nvPr/>
              </p14:nvContentPartPr>
              <p14:xfrm>
                <a:off x="5005410" y="5579526"/>
                <a:ext cx="36720" cy="165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FC77E2-0ABE-48B5-BF48-E617A206B1A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96410" y="5570526"/>
                  <a:ext cx="54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DD64F39-C9AB-4639-8B67-717BDDEE533A}"/>
                    </a:ext>
                  </a:extLst>
                </p14:cNvPr>
                <p14:cNvContentPartPr/>
                <p14:nvPr/>
              </p14:nvContentPartPr>
              <p14:xfrm>
                <a:off x="4935210" y="5635326"/>
                <a:ext cx="193320" cy="1044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DD64F39-C9AB-4639-8B67-717BDDEE53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26570" y="5626686"/>
                  <a:ext cx="210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BD792D-3FC1-4F28-8129-E22A2831D9C1}"/>
                    </a:ext>
                  </a:extLst>
                </p14:cNvPr>
                <p14:cNvContentPartPr/>
                <p14:nvPr/>
              </p14:nvContentPartPr>
              <p14:xfrm>
                <a:off x="5123490" y="5602566"/>
                <a:ext cx="225000" cy="144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BD792D-3FC1-4F28-8129-E22A2831D9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14850" y="5593566"/>
                  <a:ext cx="242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D3A017-56E1-4CB4-9412-AA95B8834F56}"/>
                    </a:ext>
                  </a:extLst>
                </p14:cNvPr>
                <p14:cNvContentPartPr/>
                <p14:nvPr/>
              </p14:nvContentPartPr>
              <p14:xfrm>
                <a:off x="5403930" y="5649726"/>
                <a:ext cx="56160" cy="93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D3A017-56E1-4CB4-9412-AA95B8834F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94930" y="5640726"/>
                  <a:ext cx="738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944FF51-5D0C-474E-9076-9C049724448F}"/>
                  </a:ext>
                </a:extLst>
              </p14:cNvPr>
              <p14:cNvContentPartPr/>
              <p14:nvPr/>
            </p14:nvContentPartPr>
            <p14:xfrm>
              <a:off x="6003330" y="5535606"/>
              <a:ext cx="155880" cy="1854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944FF51-5D0C-474E-9076-9C049724448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994330" y="5526606"/>
                <a:ext cx="173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C0F69D5-19CB-44FD-B34B-E0A6B71541ED}"/>
                  </a:ext>
                </a:extLst>
              </p14:cNvPr>
              <p14:cNvContentPartPr/>
              <p14:nvPr/>
            </p14:nvContentPartPr>
            <p14:xfrm>
              <a:off x="6312210" y="5429046"/>
              <a:ext cx="107280" cy="5742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C0F69D5-19CB-44FD-B34B-E0A6B71541E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03570" y="5420406"/>
                <a:ext cx="124920" cy="59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1B2EA4C-D8F2-4EF4-B5A1-793D2FFAF677}"/>
              </a:ext>
            </a:extLst>
          </p:cNvPr>
          <p:cNvGrpSpPr/>
          <p:nvPr/>
        </p:nvGrpSpPr>
        <p:grpSpPr>
          <a:xfrm>
            <a:off x="6656010" y="5322846"/>
            <a:ext cx="1165320" cy="790200"/>
            <a:chOff x="6656010" y="5322846"/>
            <a:chExt cx="1165320" cy="7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50A879C-49A5-4612-B665-89F8A5469B5A}"/>
                    </a:ext>
                  </a:extLst>
                </p14:cNvPr>
                <p14:cNvContentPartPr/>
                <p14:nvPr/>
              </p14:nvContentPartPr>
              <p14:xfrm>
                <a:off x="6664650" y="5402766"/>
                <a:ext cx="45360" cy="247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50A879C-49A5-4612-B665-89F8A5469B5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56010" y="5393766"/>
                  <a:ext cx="630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66D92AD-FA25-4F2F-99D8-196A06354460}"/>
                    </a:ext>
                  </a:extLst>
                </p14:cNvPr>
                <p14:cNvContentPartPr/>
                <p14:nvPr/>
              </p14:nvContentPartPr>
              <p14:xfrm>
                <a:off x="6659970" y="5401326"/>
                <a:ext cx="104760" cy="116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66D92AD-FA25-4F2F-99D8-196A0635446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651330" y="5392686"/>
                  <a:ext cx="12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54C433-722D-43F5-A50A-2923681E2BEF}"/>
                    </a:ext>
                  </a:extLst>
                </p14:cNvPr>
                <p14:cNvContentPartPr/>
                <p14:nvPr/>
              </p14:nvContentPartPr>
              <p14:xfrm>
                <a:off x="6811530" y="5322846"/>
                <a:ext cx="116640" cy="222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54C433-722D-43F5-A50A-2923681E2BE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02890" y="5314206"/>
                  <a:ext cx="134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B7331F-70AA-4A70-ADAD-8940DCD9D849}"/>
                    </a:ext>
                  </a:extLst>
                </p14:cNvPr>
                <p14:cNvContentPartPr/>
                <p14:nvPr/>
              </p14:nvContentPartPr>
              <p14:xfrm>
                <a:off x="7080810" y="5354166"/>
                <a:ext cx="73440" cy="190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B7331F-70AA-4A70-ADAD-8940DCD9D84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72170" y="5345166"/>
                  <a:ext cx="91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366356-567E-4CE8-9C3E-56B4B749E434}"/>
                    </a:ext>
                  </a:extLst>
                </p14:cNvPr>
                <p14:cNvContentPartPr/>
                <p14:nvPr/>
              </p14:nvContentPartPr>
              <p14:xfrm>
                <a:off x="7201410" y="5424366"/>
                <a:ext cx="47880" cy="99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366356-567E-4CE8-9C3E-56B4B749E43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92770" y="5415726"/>
                  <a:ext cx="65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D7CC296-8135-4429-A176-3A1413CE256A}"/>
                    </a:ext>
                  </a:extLst>
                </p14:cNvPr>
                <p14:cNvContentPartPr/>
                <p14:nvPr/>
              </p14:nvContentPartPr>
              <p14:xfrm>
                <a:off x="7284210" y="5404926"/>
                <a:ext cx="67680" cy="282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D7CC296-8135-4429-A176-3A1413CE25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75570" y="5396286"/>
                  <a:ext cx="85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5875687-5FAD-4CEA-91F4-5A95C7B5AAF8}"/>
                    </a:ext>
                  </a:extLst>
                </p14:cNvPr>
                <p14:cNvContentPartPr/>
                <p14:nvPr/>
              </p14:nvContentPartPr>
              <p14:xfrm>
                <a:off x="7437930" y="5416446"/>
                <a:ext cx="120240" cy="115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5875687-5FAD-4CEA-91F4-5A95C7B5AAF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29290" y="5407806"/>
                  <a:ext cx="137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772F6C-CC98-40D4-85F7-89A6A4BB574F}"/>
                    </a:ext>
                  </a:extLst>
                </p14:cNvPr>
                <p14:cNvContentPartPr/>
                <p14:nvPr/>
              </p14:nvContentPartPr>
              <p14:xfrm>
                <a:off x="6656010" y="5678526"/>
                <a:ext cx="1018800" cy="33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772F6C-CC98-40D4-85F7-89A6A4BB574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47010" y="5669886"/>
                  <a:ext cx="1036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ADBC84-4A40-4653-BE5E-95856C219DBB}"/>
                    </a:ext>
                  </a:extLst>
                </p14:cNvPr>
                <p14:cNvContentPartPr/>
                <p14:nvPr/>
              </p14:nvContentPartPr>
              <p14:xfrm>
                <a:off x="7092330" y="5910726"/>
                <a:ext cx="154800" cy="169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ADBC84-4A40-4653-BE5E-95856C219DB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83690" y="5902086"/>
                  <a:ext cx="172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6F64D5F-BF9D-429C-8D27-A63CCA261782}"/>
                    </a:ext>
                  </a:extLst>
                </p14:cNvPr>
                <p14:cNvContentPartPr/>
                <p14:nvPr/>
              </p14:nvContentPartPr>
              <p14:xfrm>
                <a:off x="7251090" y="5853486"/>
                <a:ext cx="119520" cy="88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6F64D5F-BF9D-429C-8D27-A63CCA2617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42450" y="5844846"/>
                  <a:ext cx="137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3F17BDE-D245-46E0-BDA3-796D5533BD62}"/>
                    </a:ext>
                  </a:extLst>
                </p14:cNvPr>
                <p14:cNvContentPartPr/>
                <p14:nvPr/>
              </p14:nvContentPartPr>
              <p14:xfrm>
                <a:off x="7658610" y="5358126"/>
                <a:ext cx="162720" cy="754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3F17BDE-D245-46E0-BDA3-796D5533BD6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49970" y="5349126"/>
                  <a:ext cx="180360" cy="77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331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Maximum Flow in Undirected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029129"/>
                <a:ext cx="10941912" cy="565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an undirected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where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has a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and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our goal is to find a maximum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flow subject to capacity and flow conservation constraints.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linear programming relaxation is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simplicity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  So the optimal value is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Doing binary search, we can reduce the optimization problem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decision problem,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we replace the objective function by the constraint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p>
                        </m:sSup>
                        <m:d>
                          <m:dPr>
                            <m:ctrlP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CA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  <m:d>
                          <m:dPr>
                            <m:ctrlP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029129"/>
                <a:ext cx="10941912" cy="5650136"/>
              </a:xfrm>
              <a:prstGeom prst="rect">
                <a:avLst/>
              </a:prstGeom>
              <a:blipFill>
                <a:blip r:embed="rId2"/>
                <a:stretch>
                  <a:fillRect l="-557" t="-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F956BF-976F-49DD-8261-42871ED4176B}"/>
                  </a:ext>
                </a:extLst>
              </p:cNvPr>
              <p:cNvSpPr/>
              <p:nvPr/>
            </p:nvSpPr>
            <p:spPr>
              <a:xfrm>
                <a:off x="3109881" y="2481585"/>
                <a:ext cx="4655526" cy="2213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CA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CF956BF-976F-49DD-8261-42871ED417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881" y="2481585"/>
                <a:ext cx="4655526" cy="2213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382BD8-E287-49F8-A25E-0607AD4A9DDB}"/>
                  </a:ext>
                </a:extLst>
              </p:cNvPr>
              <p:cNvSpPr/>
              <p:nvPr/>
            </p:nvSpPr>
            <p:spPr>
              <a:xfrm>
                <a:off x="7068078" y="4212804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A382BD8-E287-49F8-A25E-0607AD4A9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78" y="4212804"/>
                <a:ext cx="106574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F6390E-FFFC-4FDB-AA68-0E8D9E514E00}"/>
                  </a:ext>
                </a:extLst>
              </p:cNvPr>
              <p:cNvSpPr/>
              <p:nvPr/>
            </p:nvSpPr>
            <p:spPr>
              <a:xfrm>
                <a:off x="7089720" y="3248078"/>
                <a:ext cx="18544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−{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F6390E-FFFC-4FDB-AA68-0E8D9E514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720" y="3248078"/>
                <a:ext cx="1854418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6198CE-2AE3-4B89-BC09-6E004C48CB0C}"/>
                  </a:ext>
                </a:extLst>
              </p:cNvPr>
              <p:cNvSpPr/>
              <p:nvPr/>
            </p:nvSpPr>
            <p:spPr>
              <a:xfrm>
                <a:off x="7079241" y="3754662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6198CE-2AE3-4B89-BC09-6E004C48C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241" y="3754662"/>
                <a:ext cx="106574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2EAADD-DBA6-45BD-84BF-3BF79CD6675F}"/>
                  </a:ext>
                </a:extLst>
              </p14:cNvPr>
              <p14:cNvContentPartPr/>
              <p14:nvPr/>
            </p14:nvContentPartPr>
            <p14:xfrm>
              <a:off x="601560" y="1349640"/>
              <a:ext cx="10350000" cy="411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2EAADD-DBA6-45BD-84BF-3BF79CD667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200" y="1340280"/>
                <a:ext cx="10368720" cy="41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Multiplicative Weight Update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029129"/>
            <a:ext cx="1094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To apply the multiplicative weight update method, we divide the constraints into “easy” and “hard”.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BE6E44-500A-4CA0-BA8D-F479DDF903A6}"/>
                  </a:ext>
                </a:extLst>
              </p:cNvPr>
              <p:cNvSpPr/>
              <p:nvPr/>
            </p:nvSpPr>
            <p:spPr>
              <a:xfrm>
                <a:off x="2910255" y="1606752"/>
                <a:ext cx="5976172" cy="2213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CA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d>
                            <m:dPr>
                              <m:ctrlP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CA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CA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4BE6E44-500A-4CA0-BA8D-F479DDF90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255" y="1606752"/>
                <a:ext cx="5976172" cy="2213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7EC24E-1223-4546-AABE-61F2046AD152}"/>
                  </a:ext>
                </a:extLst>
              </p:cNvPr>
              <p:cNvSpPr/>
              <p:nvPr/>
            </p:nvSpPr>
            <p:spPr>
              <a:xfrm>
                <a:off x="8189097" y="3337971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67EC24E-1223-4546-AABE-61F2046AD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097" y="3337971"/>
                <a:ext cx="10657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5E98EF-E666-4F73-847C-8BBC0E7E019F}"/>
                  </a:ext>
                </a:extLst>
              </p:cNvPr>
              <p:cNvSpPr/>
              <p:nvPr/>
            </p:nvSpPr>
            <p:spPr>
              <a:xfrm>
                <a:off x="8210739" y="2373245"/>
                <a:ext cx="18544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−{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95E98EF-E666-4F73-847C-8BBC0E7E0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739" y="2373245"/>
                <a:ext cx="1854418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28F787-19B5-4052-9AD5-5ED780390971}"/>
                  </a:ext>
                </a:extLst>
              </p:cNvPr>
              <p:cNvSpPr/>
              <p:nvPr/>
            </p:nvSpPr>
            <p:spPr>
              <a:xfrm>
                <a:off x="8200260" y="2879829"/>
                <a:ext cx="10657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B28F787-19B5-4052-9AD5-5ED780390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60" y="2879829"/>
                <a:ext cx="106574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A955552E-D1EB-4C85-BA66-1135899C12CA}"/>
              </a:ext>
            </a:extLst>
          </p:cNvPr>
          <p:cNvSpPr/>
          <p:nvPr/>
        </p:nvSpPr>
        <p:spPr>
          <a:xfrm>
            <a:off x="3327888" y="1877157"/>
            <a:ext cx="439616" cy="14027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CF253300-4FF3-461F-81F8-49D4C638F4F0}"/>
              </a:ext>
            </a:extLst>
          </p:cNvPr>
          <p:cNvSpPr/>
          <p:nvPr/>
        </p:nvSpPr>
        <p:spPr>
          <a:xfrm>
            <a:off x="3326423" y="3337972"/>
            <a:ext cx="439616" cy="40011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81FAE6-93DF-42D2-8213-F9DEC73B60A1}"/>
              </a:ext>
            </a:extLst>
          </p:cNvPr>
          <p:cNvSpPr txBox="1"/>
          <p:nvPr/>
        </p:nvSpPr>
        <p:spPr>
          <a:xfrm>
            <a:off x="1354015" y="2404023"/>
            <a:ext cx="167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Easy 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C2F3D4-0B5E-443D-8383-EB531A4EB9FC}"/>
              </a:ext>
            </a:extLst>
          </p:cNvPr>
          <p:cNvSpPr txBox="1"/>
          <p:nvPr/>
        </p:nvSpPr>
        <p:spPr>
          <a:xfrm>
            <a:off x="1371599" y="3294258"/>
            <a:ext cx="172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Hard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81F2D-2DC2-4305-9495-8AC957323FEF}"/>
                  </a:ext>
                </a:extLst>
              </p:cNvPr>
              <p:cNvSpPr txBox="1"/>
              <p:nvPr/>
            </p:nvSpPr>
            <p:spPr>
              <a:xfrm>
                <a:off x="781050" y="4069944"/>
                <a:ext cx="10941912" cy="235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use the multiplicative weight update method to combine the hard constraints into one,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  Call this the “average” constraint.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Then, we would like to design an oracle to return a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that satisfies the average constraint,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as well as all the easy constraints simultaneously.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Furthermore, we would like the width of the oracle to be small,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for a small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781F2D-2DC2-4305-9495-8AC957323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069944"/>
                <a:ext cx="10941912" cy="2352182"/>
              </a:xfrm>
              <a:prstGeom prst="rect">
                <a:avLst/>
              </a:prstGeom>
              <a:blipFill>
                <a:blip r:embed="rId6"/>
                <a:stretch>
                  <a:fillRect l="-557" b="-38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2BA6E9-0D1A-4490-8A68-00BB3F03F53E}"/>
                  </a:ext>
                </a:extLst>
              </p14:cNvPr>
              <p14:cNvContentPartPr/>
              <p14:nvPr/>
            </p14:nvContentPartPr>
            <p14:xfrm>
              <a:off x="3006360" y="1801440"/>
              <a:ext cx="7514640" cy="4647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2BA6E9-0D1A-4490-8A68-00BB3F03F5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7000" y="1792080"/>
                <a:ext cx="7533360" cy="46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3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Oracle and Performance Guarantee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08842" y="1029129"/>
                <a:ext cx="11314120" cy="544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More precisely,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will design an oracle to return a “flow”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flow conservation constraints, non-negative constraints, and objective value constraint.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problem is feasible,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problem is feasible,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 runtime of the oracle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such an oracle exists, the multiplicative weight update method implies that by calling the oracle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.5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times, the average solution will satisfy all the constraints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Now, if we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sz="2000" dirty="0"/>
                  <a:t>, then it will satisfy the capacity constraints and with objective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To conclude, there is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f>
                              <m:f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-time algorithm to return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</m:oMath>
                </a14:m>
                <a:r>
                  <a:rPr lang="en-CA" sz="2000" dirty="0"/>
                  <a:t>-approximate solution.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2" y="1029129"/>
                <a:ext cx="11314120" cy="5441041"/>
              </a:xfrm>
              <a:prstGeom prst="rect">
                <a:avLst/>
              </a:prstGeom>
              <a:blipFill>
                <a:blip r:embed="rId2"/>
                <a:stretch>
                  <a:fillRect l="-593" t="-336" r="-323" b="-8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0D05B3A-0A08-4C96-8D6A-32E7688A70BF}"/>
              </a:ext>
            </a:extLst>
          </p:cNvPr>
          <p:cNvSpPr/>
          <p:nvPr/>
        </p:nvSpPr>
        <p:spPr>
          <a:xfrm>
            <a:off x="342900" y="940777"/>
            <a:ext cx="11380062" cy="2387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712FF0-41B1-485C-8143-B5F7D4614EFA}"/>
                  </a:ext>
                </a:extLst>
              </p14:cNvPr>
              <p14:cNvContentPartPr/>
              <p14:nvPr/>
            </p14:nvContentPartPr>
            <p14:xfrm>
              <a:off x="2264040" y="1375200"/>
              <a:ext cx="7614720" cy="4694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712FF0-41B1-485C-8143-B5F7D4614E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680" y="1365840"/>
                <a:ext cx="7633440" cy="471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8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69038" y="1029129"/>
                <a:ext cx="11253924" cy="5512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2000" dirty="0"/>
                  <a:t>In the performance guarantee of the MWU method in slide 4, the number of iterations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r>
                  <a:rPr lang="en-CA" sz="2000" dirty="0"/>
                  <a:t>      In the above theorem, we use a better bound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This is because the returned solution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always satisfies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, and so the violation of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capacity constraints is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[−1,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CA" sz="2000" dirty="0"/>
                  <a:t>, and this is used to prove the better bound.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We leave the proof of this better bound as a good exercise.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Also, instead of satisfying the average constraint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 exactly, we only satisfy it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approximately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, but this is still good enough for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 purpose of finding an approximate max-flow.</a:t>
                </a:r>
              </a:p>
              <a:p>
                <a:endParaRPr lang="en-CA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One can “round” the fractional solution into an integral solution in near-linear time,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by using the random walk technique in HW5 Q2.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8" y="1029129"/>
                <a:ext cx="11253924" cy="5512278"/>
              </a:xfrm>
              <a:prstGeom prst="rect">
                <a:avLst/>
              </a:prstGeom>
              <a:blipFill>
                <a:blip r:embed="rId2"/>
                <a:stretch>
                  <a:fillRect l="-488" b="-1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F2596A-1AB8-414C-9196-F007EE05F46F}"/>
                  </a:ext>
                </a:extLst>
              </p14:cNvPr>
              <p14:cNvContentPartPr/>
              <p14:nvPr/>
            </p14:nvContentPartPr>
            <p14:xfrm>
              <a:off x="9065880" y="526320"/>
              <a:ext cx="3078000" cy="492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F2596A-1AB8-414C-9196-F007EE05F4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6520" y="516960"/>
                <a:ext cx="3096720" cy="494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5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Electrical Flow as Oracle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08842" y="1029129"/>
                <a:ext cx="11314120" cy="485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will design an oracle to return a “flow”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sup>
                    </m:sSup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flow conservation constraints, non-negative constraints, and objective value constraint.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problem is feasible,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problem is feasible,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 runtime of the oracle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CA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dirty="0"/>
                  <a:t>Interestingly, we will use an electrical flow algorithm as the oracle!</a:t>
                </a:r>
              </a:p>
              <a:p>
                <a:pPr>
                  <a:lnSpc>
                    <a:spcPct val="250000"/>
                  </a:lnSpc>
                </a:pPr>
                <a:r>
                  <a:rPr lang="en-CA" sz="2000" b="1" u="sng" dirty="0"/>
                  <a:t>Electrical flow oracle</a:t>
                </a:r>
              </a:p>
              <a:p>
                <a:pPr>
                  <a:lnSpc>
                    <a:spcPct val="120000"/>
                  </a:lnSpc>
                </a:pPr>
                <a:r>
                  <a:rPr lang="en-CA" sz="20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and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 we set the resistance of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Return the electrical flow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000" dirty="0"/>
                  <a:t> that sends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units of flow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, with resistance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on each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2" y="1029129"/>
                <a:ext cx="11314120" cy="4851328"/>
              </a:xfrm>
              <a:prstGeom prst="rect">
                <a:avLst/>
              </a:prstGeom>
              <a:blipFill>
                <a:blip r:embed="rId2"/>
                <a:stretch>
                  <a:fillRect l="-593" t="-377" b="-12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0D05B3A-0A08-4C96-8D6A-32E7688A70BF}"/>
              </a:ext>
            </a:extLst>
          </p:cNvPr>
          <p:cNvSpPr/>
          <p:nvPr/>
        </p:nvSpPr>
        <p:spPr>
          <a:xfrm>
            <a:off x="342900" y="940777"/>
            <a:ext cx="11380062" cy="2387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368D2-EE73-401F-BE7C-78FEF4E77931}"/>
              </a:ext>
            </a:extLst>
          </p:cNvPr>
          <p:cNvSpPr/>
          <p:nvPr/>
        </p:nvSpPr>
        <p:spPr>
          <a:xfrm>
            <a:off x="342900" y="4220308"/>
            <a:ext cx="11380062" cy="17634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6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13127</TotalTime>
  <Words>2547</Words>
  <Application>Microsoft Office PowerPoint</Application>
  <PresentationFormat>Widescreen</PresentationFormat>
  <Paragraphs>258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CS 466/666 - Algorithm Design and Analysis</vt:lpstr>
      <vt:lpstr>Today’s Plan</vt:lpstr>
      <vt:lpstr>Solving LP by Multiplicative Weight Update</vt:lpstr>
      <vt:lpstr>Performance Guarantee</vt:lpstr>
      <vt:lpstr>Maximum Flow in Undirected Graphs</vt:lpstr>
      <vt:lpstr>Multiplicative Weight Update Method</vt:lpstr>
      <vt:lpstr>Oracle and Performance Guarantee</vt:lpstr>
      <vt:lpstr>Remarks</vt:lpstr>
      <vt:lpstr>Electrical Flow as Oracle</vt:lpstr>
      <vt:lpstr>Algorithm</vt:lpstr>
      <vt:lpstr>Analysis</vt:lpstr>
      <vt:lpstr>Analysis</vt:lpstr>
      <vt:lpstr>Analysis</vt:lpstr>
      <vt:lpstr>Subsequent Revolution</vt:lpstr>
      <vt:lpstr>Laplacian Solver</vt:lpstr>
      <vt:lpstr>Simple Laplacian Solver 1</vt:lpstr>
      <vt:lpstr>Simple Laplacian Solver 2</vt:lpstr>
      <vt:lpstr>Course Review: Randomized Algorithms</vt:lpstr>
      <vt:lpstr>Course Review: Spectral Graph Theory</vt:lpstr>
      <vt:lpstr>Course Review: Linear Programming</vt:lpstr>
      <vt:lpstr>Course Outcome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948</cp:revision>
  <dcterms:created xsi:type="dcterms:W3CDTF">2020-05-12T11:50:13Z</dcterms:created>
  <dcterms:modified xsi:type="dcterms:W3CDTF">2020-07-30T17:51:35Z</dcterms:modified>
</cp:coreProperties>
</file>