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572" r:id="rId4"/>
    <p:sldId id="573" r:id="rId5"/>
    <p:sldId id="574" r:id="rId6"/>
    <p:sldId id="575" r:id="rId7"/>
    <p:sldId id="591" r:id="rId8"/>
    <p:sldId id="592" r:id="rId9"/>
    <p:sldId id="593" r:id="rId10"/>
    <p:sldId id="576" r:id="rId11"/>
    <p:sldId id="577" r:id="rId12"/>
    <p:sldId id="578" r:id="rId13"/>
    <p:sldId id="594" r:id="rId14"/>
    <p:sldId id="595" r:id="rId15"/>
    <p:sldId id="596" r:id="rId16"/>
    <p:sldId id="579" r:id="rId17"/>
    <p:sldId id="580" r:id="rId18"/>
    <p:sldId id="581" r:id="rId19"/>
    <p:sldId id="582" r:id="rId20"/>
    <p:sldId id="597" r:id="rId21"/>
    <p:sldId id="5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70C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7" d="100"/>
          <a:sy n="87" d="100"/>
        </p:scale>
        <p:origin x="533"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4:32:44.034"/>
    </inkml:context>
    <inkml:brush xml:id="br0">
      <inkml:brushProperty name="width" value="0.05292" units="cm"/>
      <inkml:brushProperty name="height" value="0.05292" units="cm"/>
      <inkml:brushProperty name="color" value="#0070C0"/>
    </inkml:brush>
  </inkml:definitions>
  <inkml:trace contextRef="#ctx0" brushRef="#br0">5680 11120 684 0,'-6'0'412'0,"-1"0"-80"0,5 0-66 0,0 0-43 0,1 0-79 0,0 0-36 0,0-1-53 16,-1 0-18-16,2-1-19 15,17-3-1-15,48-9-6 16,-21 15 0-16,9-4 0 16,1 0-1-16,-5 0-2 15,-3-6 0-15,-8 8 1 16,-7-2 0-16,-7 2 2 15,-10 1 0-15,-11 0-19 16,-3 1-59-16,-7 1-228 0,-1 1 199 16</inkml:trace>
  <inkml:trace contextRef="#ctx0" brushRef="#br0" timeOffset="426.06">5862 10955 958 0,'6'-2'455'16,"-4"1"-180"-16,-1 0-102 15,0 0-4-15,1 1-41 0,1 1-13 16,0 10-26-16,4 18-2 15,23 42-8-15,-26-29-9 16,1-1-21-16,-10-5-12 16,13 1-17-16,-10-5-5 15,-3-7-5-15,8-2-2 16,-10-10-5-16,8-4-3 16,3-6-4-16,0-3-30 15,-1-5-78-15,-1-4-65 0,6-8 100 16</inkml:trace>
  <inkml:trace contextRef="#ctx0" brushRef="#br0" timeOffset="1471.81">7969 11107 1144 0,'-10'0'534'0,"7"-4"-245"15,-1 4-78-15,-1 1-21 16,4-1-64-16,0 0-27 16,1-1-40-16,0 0-14 15,0 0-15-15,19 1-5 16,37 4-13-16,-22-4-5 16,4 2-1-16,-5-2 1 15,-2 1 0-15,-7 1 0 0,-6-4 3 16,-6 1 2-16,-6 1 1 15,-3-2 8-15,-5 2-23 16,1-1-62-16,0 0-43 16,-3-1 55-16</inkml:trace>
  <inkml:trace contextRef="#ctx0" brushRef="#br0" timeOffset="2400.61">10202 11189 1167 0,'-57'-9'499'15,"44"2"-247"-15,2 3-46 16,8 0-20-16,3 3-39 16,6-1-56-16,-6 1-30 15,15 0-36-15,48 1-4 16,-12 2-13-16,7 1-2 15,2 2-1-15,-2-2 0 16,-7 3 1-16,-9-2 0 0,-9 3 12 16,-7 0-36-16,-14-7-111 15,-6 7-85-15,-17-9 114 16</inkml:trace>
  <inkml:trace contextRef="#ctx0" brushRef="#br0" timeOffset="2590.39">10396 10960 771 0,'16'5'439'0,"-10"4"10"15,4 4-186-15,-6 9-26 16,2 3-30-16,3 10-63 16,-4 4-31-16,0 3-41 15,0 3-18-15,-4-5-26 16,0-3-6-16,2-8-15 0,1-4-2 15,0-9-53-15,-2-3-51 16,3-5-137-16,-3-5-103 16,7-1 209-16</inkml:trace>
  <inkml:trace contextRef="#ctx0" brushRef="#br0" timeOffset="3317.34">12395 11131 1058 0,'-7'2'551'0,"-4"-1"-72"15,3-1-207-15,2-2-68 16,1 1-35-16,11 1-75 16,6 2-28-16,13 1-46 15,9-1-7-15,4-2-6 16,6 0-2-16,4 0 1 16,1 0-2-16,1 4 1 15,-6-2 0-15,-8 1-2 16,-5 0 5-16,-13-3-66 15,-3 5-63-15,-16-5 77 16</inkml:trace>
  <inkml:trace contextRef="#ctx0" brushRef="#br0" timeOffset="3955.4">14666 11186 1695 0,'-12'-2'658'0,"10"-4"-455"16,2-2-48-16,10 5-27 16,4 1-37-16,18 3-45 15,8 3-18-15,18-4-18 16,2 1-2-16,-1-1-3 15,-2 1 13-15,-8 4-93 16,-3-1-47-16,-10 12 76 16</inkml:trace>
  <inkml:trace contextRef="#ctx0" brushRef="#br0" timeOffset="4494.3">16912 11193 1502 0,'-22'-7'608'15,"21"9"-367"-15,1-2-75 16,18 7-21-16,-3-5-32 15,1 2-49-15,16-3-17 16,22 2-33-16,7-1-6 0,4 2-3 16,-1-3 6-16,-4 2-85 15,-2 2-56-15,2 10 80 16</inkml:trace>
  <inkml:trace contextRef="#ctx0" brushRef="#br0" timeOffset="5045.06">19189 11097 1429 0,'-11'7'561'0,"7"-7"-352"16,5-1-57-16,11-3-6 16,6 4-26-16,16 0-49 15,7 2-20-15,10-1-30 16,-2-1-5-16,0 2-7 16,3 4-3-16,-6 3-23 0,0-2-38 15,-10-3-135-15,-11-2-92 16,-10-4 165-16</inkml:trace>
  <inkml:trace contextRef="#ctx0" brushRef="#br0" timeOffset="5251.8">19528 10884 1140 0,'-12'0'620'0,"5"7"-13"0,4 11-469 16,3 10 4-16,-6 13-41 15,1 8-21-15,0 6-31 16,-2-2-17-16,11-4-23 16,5 1-6-16,2-13-26 15,4-2-52-15,7-11-127 16,2-4 128-16</inkml:trace>
  <inkml:trace contextRef="#ctx0" brushRef="#br0" timeOffset="5704.16">21263 11004 1449 0,'-9'0'559'0,"5"-4"-381"16,4 4-41-16,11 1 8 16,12 4-37-16,16 3-54 15,12-1-15-15,8 2-26 16,7-1-7-16,0-2-4 15,2 2-7-15,-4 2-86 16,-10-4-62-16,-14 4 90 16</inkml:trace>
  <inkml:trace contextRef="#ctx0" brushRef="#br0" timeOffset="5911.8">21623 10890 1508 0,'-6'5'597'0,"-1"6"-389"0,3 14-64 16,-3 6 14-16,-1 12-36 15,1 3-32-15,6 1-50 16,1-2-16-16,6-6-22 16,4-2 6-16,5-8-79 15,1-4-65-15,8-6 87 16</inkml:trace>
  <inkml:trace contextRef="#ctx0" brushRef="#br0" timeOffset="6444.96">23486 11137 1466 0,'-25'-1'587'0,"13"-5"-335"15,11 2-79-15,1 3 5 16,2-5-41-16,-2 5-67 16,2-1-28-16,26-2-30 0,53-1-5 15,-23 6-7-15,0 3 14 16,-3-3-90-16,-4 2-55 15,-12 4-159-15,-11-2 156 16</inkml:trace>
  <inkml:trace contextRef="#ctx0" brushRef="#br0" timeOffset="6658.65">23731 10912 1627 0,'2'4'606'0,"-4"12"-437"16,-1 5-34-16,-5 17 5 16,-2 9-25-16,-1 4-54 15,1 4-24-15,6-3-26 16,5-5-8-16,7-4 2 16,2-7-28-16,4-7-108 15,-1-6 131-15,-3-10-41 16</inkml:trace>
  <inkml:trace contextRef="#ctx0" brushRef="#br0" timeOffset="14862.34">5808 12169 817 0,'-9'-4'374'16,"-26"-27"-151"-16,29 26 5 16,1 1-25-16,1-2-29 15,4 5-49-15,-1 0-16 16,1 0-24-16,0 1-9 0,0-1-22 16,0 0-11-16,21 2-19 15,37 3-9-15,-15-4-9 16,5-2-1-16,0-3-2 15,4 0 1-15,-11 1 0 16,-5 0-1-16,-9 0 1 16,-10 3 0-16,-10 2-38 15,-7 6-84-15,-9-1 80 16</inkml:trace>
  <inkml:trace contextRef="#ctx0" brushRef="#br0" timeOffset="15117.25">5960 11979 1402 0,'0'1'539'16,"2"-2"-382"-16,-2 2 10 16,-1-1-28-16,1 0-25 15,0 5-48-15,2 15-2 16,12 40-4-16,-10-28-12 15,-2-1-16-15,0 3-8 16,-2-5-14-16,1-4-2 16,-1-9-3-16,0-4-4 0,-1-7-94 15,-3-2-67-15,4-3 96 16</inkml:trace>
  <inkml:trace contextRef="#ctx0" brushRef="#br0" timeOffset="15660.42">8005 12136 1028 0,'-21'-4'476'0,"9"2"-228"0,7 1-79 16,8-2-14-16,11 1-61 16,4-2-30-16,19 2-17 15,-2-2-7-15,8-2-22 16,0 0-6-16,-3 0-5 16,-3 3-2-16,-6 3-43 15,-5 2-66-15,-13 5 68 16</inkml:trace>
  <inkml:trace contextRef="#ctx0" brushRef="#br0" timeOffset="15885.44">8138 11929 1358 0,'-5'0'588'16,"3"0"-317"-16,0 5-114 0,1-5-20 15,-1 1-58-15,2 26-26 16,6 35-27-16,-1-20-7 16,1 3-10-16,2-3-5 15,4 0-1-15,1-7-21 16,2-9-138-16,0-4-82 0,2-11 134 16</inkml:trace>
  <inkml:trace contextRef="#ctx0" brushRef="#br0" timeOffset="16389.68">10254 12106 1337 0,'-9'-2'554'15,"3"-1"-339"-15,4 1-55 16,2-1-4-16,7 1-63 15,-7 2-34-15,16 0-39 16,51 2-4-16,-16-2-6 16,3-2-4-16,7-2-1 15,-2-3 5-15,-1 2-85 16,1-3-172-16,-14-4 169 16</inkml:trace>
  <inkml:trace contextRef="#ctx0" brushRef="#br0" timeOffset="16985.14">12464 12096 1398 0,'8'0'548'0,"7"0"-370"16,5-1-55-16,14 0-18 15,6 0-39-15,4 3-41 16,5-1-7-16,-6 6-10 16,0-1-3-16,-5 3-35 15,-7 0-72-15,-8 1 67 16</inkml:trace>
  <inkml:trace contextRef="#ctx0" brushRef="#br0" timeOffset="17189.82">12704 11942 1426 0,'-3'5'556'15,"3"0"-333"-15,2 7-93 16,1 10 12-16,0 1-20 16,-2 12-55-16,1 1-16 0,0 2-31 15,2 5-10-15,4-6-2 16,4-3-50-16,1-7-84 15,5-7 86-15</inkml:trace>
  <inkml:trace contextRef="#ctx0" brushRef="#br0" timeOffset="17762.91">14802 12157 1329 0,'-13'-8'561'15,"5"1"-339"-15,6 5-31 16,2-3 4-16,8 4-67 0,6 1-38 16,17 0-53-16,7 0-12 15,12-2-17-15,4-1-3 16,5 0-41-16,1-1-72 16,2 4 71-16</inkml:trace>
  <inkml:trace contextRef="#ctx0" brushRef="#br0" timeOffset="18593.14">17000 12207 1281 0,'-21'-9'549'0,"11"6"-267"16,9 0-72-16,-6 2-47 16,9-1-51-16,-2 2-77 15,5 0-20-15,23 0-11 16,54 3 0-16,-30-8-2 15,3 2 0-15,-3-1-49 16,1 4-58-16,-12 3-235 16,-6 8 216-16</inkml:trace>
  <inkml:trace contextRef="#ctx0" brushRef="#br0" timeOffset="18832.16">17231 12042 1506 0,'2'5'554'16,"-3"-3"-370"-16,0 0-73 16,0-2-7-16,-1 4-2 15,-2 20-61-15,-8 35-16 16,4-29-20-16,4 1-3 15,4 1-57-15,1-5-57 0,7-5-233 16,2-3 218-16</inkml:trace>
  <inkml:trace contextRef="#ctx0" brushRef="#br0" timeOffset="19331.58">19273 12254 1607 0,'1'-5'635'15,"-1"2"-445"-15,0 1-111 16,11-6-16-16,16-1-52 15,37-1-8-15,-22 14-30 16,11-1-45-16,12 6 47 16</inkml:trace>
  <inkml:trace contextRef="#ctx0" brushRef="#br0" timeOffset="19833.86">21575 12155 1460 0,'-15'-4'552'16,"7"4"-395"-16,4 1-35 15,7 2-20-15,5-1-34 16,17 2-54-16,7 0-8 15,19 4-6-15,9-1-1 16,20-2 241-16,14 2-180 16</inkml:trace>
  <inkml:trace contextRef="#ctx0" brushRef="#br0" timeOffset="20416.12">23668 12215 982 0,'-37'-39'553'0,"36"36"23"15,2 1-386-15,10 2-115 16,7 0-9-16,16 0-43 16,12 1-13-16,17-1-8 15,3 4 19-15,6-2 384 16,2 3-299-16</inkml:trace>
  <inkml:trace contextRef="#ctx0" brushRef="#br0" timeOffset="23970.4">5744 13209 1228 0,'-1'-1'455'16,"0"0"-323"-16,0-1-11 15,1 1 5-15,3 0-23 16,25 1-57-16,53 5-20 0,-30-6-17 15,-4-1-3-15,-2 0-3 16,-6 0-49-16,-13 4-213 16,1 3 183-16</inkml:trace>
  <inkml:trace contextRef="#ctx0" brushRef="#br0" timeOffset="24169.08">5966 13035 1386 0,'0'12'479'0,"1"11"-414"16,5 2 1-16,-6 9 4 16,3 3-12-16,-2 0-37 0,-3 3-13 15,4-2-8-15,-1-4-67 16,9-3 49-16</inkml:trace>
  <inkml:trace contextRef="#ctx0" brushRef="#br0" timeOffset="25663.6">8011 13198 1069 0,'-4'-7'470'16,"-1"2"-200"-16,1-2-47 16,3 3-33-16,0-1-33 15,8 5-70-15,6 2-35 0,12 0-42 16,6 2-3-16,15-1-6 16,6-2 0-16,8 2-19 15,9 1-54-15,11 3 49 16</inkml:trace>
  <inkml:trace contextRef="#ctx0" brushRef="#br0" timeOffset="26226.37">10274 13093 918 0,'-18'-10'483'16,"-3"9"-7"-16,4 1-267 16,7 1-65-16,3 0 0 15,7 0-66-15,8 0-28 16,14 1-46-16,12 3-4 15,17 1 2-15,7 0-1 0,5-2 1 16,-2 1-12-16,-7-3-130 16,-6-1-123-16,-13 6 159 15</inkml:trace>
  <inkml:trace contextRef="#ctx0" brushRef="#br0" timeOffset="26421.28">10491 12914 1460 0,'0'16'510'0,"-2"3"-398"16,-2 5-44-16,3 17 19 16,0 4-1-16,1 7-43 15,3 3-19-15,5-6-13 0,-2-5-60 16,18-11 37-16</inkml:trace>
  <inkml:trace contextRef="#ctx0" brushRef="#br0" timeOffset="26927.45">12512 13172 1480 0,'-23'-7'574'0,"9"3"-371"15,11 4-63-15,10 1-20 0,4 0-34 16,17 5-61-16,7 1-9 16,10 1-9-16,5 0-2 15,2-2-22-15,-1 1-49 16,0-2-142-16,-4-1 134 15</inkml:trace>
  <inkml:trace contextRef="#ctx0" brushRef="#br0" timeOffset="27123.53">12759 13026 1463 0,'-1'-3'571'0,"-2"4"-397"15,2 9-31-15,-3 15-26 16,0 7-38-16,2 17-43 16,-2-2-13-16,5 0-17 15,8 0-5-15,14-12-120 16,10-5 88-16</inkml:trace>
  <inkml:trace contextRef="#ctx0" brushRef="#br0" timeOffset="27537.32">14724 13179 1571 0,'-27'-27'611'16,"35"30"-415"-16,11 1-137 15,12 4-2-15,18-1-33 16,5-3-9-16,6 0-4 16,1 0-4-16,-12-2-17 15,-2 0-49-15,-10-2 41 16</inkml:trace>
  <inkml:trace contextRef="#ctx0" brushRef="#br0" timeOffset="27739.87">14963 12967 1224 0,'-4'9'598'0,"0"0"-85"16,-3 8-392-16,7 10-7 15,-2 7-36-15,0 2-32 16,0 6-30-16,2-2-6 16,1 1-26-16,4-4-58 15,17-8-271-15,12-9 235 16</inkml:trace>
  <inkml:trace contextRef="#ctx0" brushRef="#br0" timeOffset="28297.78">17146 13224 1083 0,'-17'-13'501'16,"6"-2"-149"-16,5 1-106 16,6 7-77-16,3-2-1 0,9 7-69 15,4 1-32-15,9 2-41 16,6 3-12-16,8 2-10 16,6 1-1-16,4 0-27 15,1-2-45-15,-4 2-134 16,-9-4 128-16</inkml:trace>
  <inkml:trace contextRef="#ctx0" brushRef="#br0" timeOffset="28491.99">17372 12993 1561 0,'-8'15'557'15,"-4"5"-444"-15,2 7-80 16,0 4 5-16,1 11 0 0,1-1-11 16,6 0-15-16,2-3-9 15,10-10-120-15,1-8 88 16</inkml:trace>
  <inkml:trace contextRef="#ctx0" brushRef="#br0" timeOffset="28944.69">19382 13222 1514 0,'13'-7'566'16,"-8"2"-412"-16,6-1-58 15,2 3 4-15,3 2-29 0,9 1-29 16,13 2-33-16,6-1-14 15,11-1-30-15,4 0 25 16</inkml:trace>
  <inkml:trace contextRef="#ctx0" brushRef="#br0" timeOffset="29532.73">21604 13172 1487 0,'0'0'558'0,"6"0"-388"16,3 1-45-16,6-1 4 15,7 0-32-15,13 0-58 16,6-3-12-16,5 2-10 16,3-4-43-16,-13 4-135 15,-4-1-169-15,-11 4 195 16</inkml:trace>
  <inkml:trace contextRef="#ctx0" brushRef="#br0" timeOffset="29720.88">21764 12938 1406 0,'8'16'510'15,"-4"1"-356"-15,-2 7-84 16,-1 7 22-16,-1 4 0 15,-2 5-40-15,1 5-15 0,6-1-13 16,4-4-47-16,8-9-156 16,9-6 131-16</inkml:trace>
  <inkml:trace contextRef="#ctx0" brushRef="#br0" timeOffset="30288.57">23790 13279 1489 0,'-5'-2'585'0,"-1"-1"-362"15,5 2-58-15,0 0-28 0,0 0-41 16,6-1-74-16,24 0-10 16,67 1-7-16,-30 1 20 15,5-1-116-15,7-3 74 16</inkml:trace>
  <inkml:trace contextRef="#ctx0" brushRef="#br0" timeOffset="37498.98">5818 14316 1104 0,'-4'2'476'0,"0"0"-224"16,2-1-72-16,2-1-30 15,0 0-35-15,8 2-59 16,21 6-13-16,37 4-23 16,-27-12-5-16,1-4-7 0,3 1-1 15,-3 1 0 1,2 1-10-16,-7 1 3 0</inkml:trace>
  <inkml:trace contextRef="#ctx0" brushRef="#br0" timeOffset="38454.68">7957 14285 1180 0,'-9'7'488'0,"8"-7"-258"16,-5 0-75-16,7 1-20 16,-1-1-28-16,2 0-55 15,26 0-16-15,44-1-20 16,-24-3-5-16,7-3-5 15,-3-3 0-15,-5 5 12 16,1 2-40-16,-4 3 20 16</inkml:trace>
  <inkml:trace contextRef="#ctx0" brushRef="#br0" timeOffset="39270.47">10327 14225 877 0,'-5'1'422'0,"-2"-1"-162"15,7 1-54-15,19 6-53 16,7-1-32-16,11-1-44 16,7 1-21-16,9 0-36 15,2-4-9-15,9-1-6 16,-1-1 1-16,-7 0-63 16,-8 1-109-16,-18-1 110 15</inkml:trace>
  <inkml:trace contextRef="#ctx0" brushRef="#br0" timeOffset="39460.8">10639 14038 1470 0,'-7'18'523'15,"-3"14"-446"-15,1 7-3 16,0 13-4-16,2 4-20 0,3 1-32 15,4-4-10-15,7-8-60 16,4-7-59-16,10-8 70 16</inkml:trace>
  <inkml:trace contextRef="#ctx0" brushRef="#br0" timeOffset="40087.86">12644 14271 1174 0,'-20'1'500'0,"10"0"-255"16,1-1-48-16,6 1-37 0,3 1-39 15,10-1-61-15,8 3-25 16,14 0-21-16,7-1-5 15,16 2-5-15,7-2-1 16,-1-1-46-16,-3 3-86 0,4-2 86 16</inkml:trace>
  <inkml:trace contextRef="#ctx0" brushRef="#br0" timeOffset="40739.05">14805 14288 1416 0,'-15'-1'587'15,"5"0"-367"-15,7 1-67 16,1 0-8-16,8-1-71 0,-6 1-28 15,20 0-38-15,45-1-5 16,-21-1-1-16,1-2-1 16,-3 2-24-16,2 2-55 15,-4 2-148-15,3 0 144 16</inkml:trace>
  <inkml:trace contextRef="#ctx0" brushRef="#br0" timeOffset="41477.55">17085 14284 1146 0,'-10'10'484'15,"10"-9"-246"-15,2-1-42 16,11 5-106-16,6-5-11 15,12 0-62-15,6-1-8 16,13-4-6-16,3 3 9 0,5-3-112 16,-6 3-128-16,-3-5 148 15</inkml:trace>
  <inkml:trace contextRef="#ctx0" brushRef="#br0" timeOffset="41694.97">17323 14121 857 0,'-7'17'283'0,"3"14"-263"15,-1 6 35-15,3 12 29 16,-1 4-2-16,2 2-32 15,2-6-23-15,2-7-209 0,8-1 136 16</inkml:trace>
  <inkml:trace contextRef="#ctx0" brushRef="#br0" timeOffset="42224.77">19275 14397 1396 0,'-12'-11'558'0,"4"4"-323"15,4 2-79-15,6 0-17 16,8 4-35-16,14 2-63 15,5 0-18-15,14 5-15 16,5 0-3-16,8 0-43 16,5-2-88-16,5-4 85 15</inkml:trace>
  <inkml:trace contextRef="#ctx0" brushRef="#br0" timeOffset="42970.66">21759 14376 927 0,'1'-2'394'0,"-1"0"-176"15,5 4-55-15,-5-3-20 16,0 0-17-16,9-1-57 15,11-1-18-15,33 1-25 16,-29 1-12-16,3 2-9 16,2 2-3-16,-2-7-1 15</inkml:trace>
  <inkml:trace contextRef="#ctx0" brushRef="#br0" timeOffset="43584.71">21933 14219 1254 0,'-1'0'471'0,"3"4"-339"16,5 5-12-16,-10 9-11 15,-2 7-25-15,-1 6-48 16,5 3-12-16,-2 4-14 15,4-1 5-15,2-1-151 16,4-3-422-16,15-4 387 16</inkml:trace>
  <inkml:trace contextRef="#ctx0" brushRef="#br0" timeOffset="44030.78">23652 14322 1341 0,'-1'0'510'16,"0"0"-365"-16,1 0-58 15,8 1 4-15,20 2-30 16,61 2-23-16,-28-1-25 16,2 2-4-16,1 0-15 15,-7-1-99-15,-5-1 76 16</inkml:trace>
  <inkml:trace contextRef="#ctx0" brushRef="#br0" timeOffset="44241.06">23992 14088 1261 0,'-4'7'449'0,"1"7"-348"0,-3 15-81 15,-5 7 7-15,4 14 1 16,-2 6-5-16,0 4-18 16,6 0-4-16,-2-7-57 15,3-9-251-15,17-3 217 16</inkml:trace>
  <inkml:trace contextRef="#ctx0" brushRef="#br0" timeOffset="46658.71">5792 15392 1111 0,'8'-1'392'0,"11"1"-325"15,7 5-42-15,12 1 0 16,2-1-1-16,3 3-10 16,-1-1-7-16,-5 0-56 15,-3 1-176-15,-3-4 156 16</inkml:trace>
  <inkml:trace contextRef="#ctx0" brushRef="#br0" timeOffset="46848.54">5987 15206 1300 0,'0'17'464'0,"3"14"-386"0,-2 5-9 15,2 9-14-15,-5 4-12 16,4 4-28-16,0-2-7 16,6 3-95-16,2-8 65 15</inkml:trace>
  <inkml:trace contextRef="#ctx0" brushRef="#br0" timeOffset="47293.43">5825 16378 1262 0,'2'-15'477'16,"9"12"-364"-16,2 1-42 0,18 2-57 15,5 3 4-15,8 1-1 16,3-3-3-16,-2-1-5 16,0 0-2-16,-10 2-51 15,-2 2-99-15,-14 5 96 16</inkml:trace>
  <inkml:trace contextRef="#ctx0" brushRef="#br0" timeOffset="47481.75">6023 16146 1300 0,'-1'8'468'15,"-6"6"-359"-15,4 14-109 0,6 9-1 16,0 12-1-16,6 6-1 16,1 3-30-16,-1-3-60 15,11-3 63-15</inkml:trace>
  <inkml:trace contextRef="#ctx0" brushRef="#br0" timeOffset="47898.63">5938 17341 1164 0,'3'-3'443'16,"2"-1"-338"-16,5 0-35 16,17 1-49-16,2 0 4 15,12 3 1-15,6 0-6 16,-2 5-10-16,-2-1-3 0,-2 4-57 16,-6 1-97-16,-12-1 96 15</inkml:trace>
  <inkml:trace contextRef="#ctx0" brushRef="#br0" timeOffset="48101.54">6119 17011 1413 0,'-5'22'509'16,"5"2"-393"-16,0 16-112 15,2 8 1-15,-1 9 0 16,0 0-1-16,7-2-2 16,2-6-27-16,4-9 19 15</inkml:trace>
  <inkml:trace contextRef="#ctx0" brushRef="#br0" timeOffset="69504.58">5584 18000 564 0,'-37'31'337'0,"31"-30"-37"16,1 1-10-16,-2-2-69 15,9-3-34-15,-3 3-63 16,1-1-24-16,0-1-38 16,0 1-13-16,0 0-13 0,0 0-5 15,0-2-13-15,3-5-6 16,0-2-8-16,3-2-1 15,21-27-2-15,-15 27-1 16,-1 4 0-16,1 4 0 16,0 8-1-16,0 5 1 15,-3 10-3-15,2 0 8 16,-2 3 5-16,1-1 2 16,4-5 6-16,-1-2-7 0,1-5-1 15,-3-3-1-15,-1-10 2 16,-1-4-1-16,-1-12-3 15,1 0 3-15,0 1-76 16,-2 0-86-16,3 5 98 16</inkml:trace>
  <inkml:trace contextRef="#ctx0" brushRef="#br0" timeOffset="69953.64">5991 18003 1056 0,'-5'10'417'0,"5"-5"-209"15,4-1-65-15,12-1-8 16,4 0-15-16,6-4-51 16,1-1-18-16,4 0-12 15,-3-1-2-15,2 1-17 16,-5-3-6-16,-11 5-5 15,-3 0 14-15,-9 0-119 0,-2 0-100 16,-2-3 126-16</inkml:trace>
  <inkml:trace contextRef="#ctx0" brushRef="#br0" timeOffset="70161.73">6107 17877 1169 0,'0'10'476'16,"2"9"-290"-16,0 5-26 0,1 11-31 16,-2 1-32-16,2 0-43 15,1 6-9-15,1-10-13 16,-1-5-9-16,0-8-12 16,0-13-4-16,-1-5-24 15,1-1-66-15,2-4 57 16</inkml:trace>
  <inkml:trace contextRef="#ctx0" brushRef="#br0" timeOffset="70515.17">6223 17864 1331 0,'-9'-3'535'15,"4"4"-300"-15,4 1-93 16,9 3-56-16,5-2 4 0,14 2-28 15,8 1-15-15,17-3-23 16,4-1-1-16,-5-4-8 16,-2 0-4-16,-15-1-3 15,-5-1-1-15,-9 3-9 16,-8-1-54-16,-14 2-134 16,-3 0 126-16</inkml:trace>
  <inkml:trace contextRef="#ctx0" brushRef="#br0" timeOffset="70729.12">6447 17865 1069 0,'4'5'508'16,"-1"0"-221"-16,1 3-81 16,-1 4 11-16,3 10-64 0,-2 4-31 15,-3 12-38-15,-1 3-11 16,-1 6-35-16,1-1-9 15,5-9-14-15,-2-4-7 16,-1-12-3-16,-2-3 0 16,1-8-74-16,3-5-58 15,1-10 78-15</inkml:trace>
  <inkml:trace contextRef="#ctx0" brushRef="#br0" timeOffset="111775.53">26303 10947 406 0,'41'6'263'16,"-33"-5"5"-16,0 2-35 15,-1-1-57-15,-7-1-18 16,4 2-24-16,0-1-10 15,-4-2-12-15,0 0-6 16,-1 0-14-16,0 0-9 0,0 0-17 16,-12 3-6-16,-9 5-13 15,-29 27-3-15,22-28-6 16,-2-1-6-16,-3-2-9 16,0-1-4-16,-1-2-7 15,0-1-2-15,-1-1-2 16,2-1-1-16,-2 0-2 15,3 1-2-15,5 3-3 16,4 1 0-16,7 1-2 16,2 0-1-16,6-2-3 15,-2 0-2-15,7-2-6 16,0 0-3-16,4 2-46 16,0-2-50-16,0 0-173 15,0 0 178-15</inkml:trace>
  <inkml:trace contextRef="#ctx0" brushRef="#br0" timeOffset="112135.03">26010 10877 659 0,'0'0'353'16,"-3"-3"-74"-16,1 3-95 15,1 0-4-15,0 0-36 16,0 0-28-16,-18 5-36 16,-34 39-16-16,31-24-26 15,-1 1-11-15,4 2-9 16,-2-2-2-16,4-2-9 16,4-2-1-16,5-2-1 15,4-4 0-15,3 1 1 16,3 3 0-16,8-1 1 15,3 2 1-15,5 0 2 16,0-2-1-16,-2-4 1 16,0 1-1-16,-9-6 0 15,6 2 0-15,-7-5-2 16,-3-2 5-16,3 0-116 16,-7 0 79-16</inkml:trace>
  <inkml:trace contextRef="#ctx0" brushRef="#br0" timeOffset="120133.71">27150 10943 634 0,'-1'0'348'16,"0"0"-57"-16,0 0-31 15,0 0-63-15,0 0-25 16,0 0-41-16,0 0-10 0,0 0-27 16,0 0-14-16,-3 5-34 15,1 7-16-15,-12 6-15 16,-28 28-3-16,34-23-7 16,3-2-2-16,5-1-5 15,3-3-3-15,7-4 0 16,3-3 1-16,4-6 2 15,2-2 2-15,2-6 0 16,1-8 2-16,1-5 1 16,-2-5 1-16,-7-2 4 15,-3 2 0-15,-11-1 4 16,-6 2-1-16,-5 3 0 16,-5-1-2-16,-4 6-2 15,-1 3-1-15,-1 5-3 16,2 3 0-16,4 2-4 15,2 0-3-15,7 5-6 0,-2 0-23 16,4 4-178-16,4 2 150 16</inkml:trace>
  <inkml:trace contextRef="#ctx0" brushRef="#br0" timeOffset="120517.9">27268 10955 1041 0,'14'-5'470'16,"-1"0"-244"-16,-1 1-53 15,-2 4-11-15,-2 9-54 16,-6 2-16-16,-2 8-26 16,-1 2 2-16,-5 4-19 15,4-1-13-15,-1-2-16 16,-2-5-8-16,4-6-6 15,-2-9 1-15,1-1 2 16,2-3 2-16,0 1-3 16,0 0-2-16,0 0-6 15,5-11-2-15,-3-8-3 16,44-28 0-16,-27 33 1 16,0 3 1-16,-3 5 1 0,-2 4 0 15,-3 4 0-15,-1 1 2 16,1 10 6-16,-2 2 5 15,-8 5 7-15,1 2 1 16,-3-3-3-16,-4 0-3 16,3-3-3-16,-2-3 0 15,-3-6-4-15,4-2-1 16,3-3-63-16,-4-2-70 16,4 0-234-16,0 0 224 15</inkml:trace>
  <inkml:trace contextRef="#ctx0" brushRef="#br0" timeOffset="120745.71">27686 10793 942 0,'6'-1'450'0,"-4"13"-147"16,-2 5-60-16,-5 6-47 15,-2 5-38-15,-3 6-63 16,0 0-29-16,3 0-32 15,2-2-13-15,3-5-14 16,-1-2-2-16,3-9-4 16,-1-5-2-16,-1-5-63 15,0 0-61-15,0 0-212 16,2 2 208-16</inkml:trace>
  <inkml:trace contextRef="#ctx0" brushRef="#br0" timeOffset="120927.65">27812 10993 921 0,'5'8'501'0,"2"3"-129"15,-1 1-119-15,-3 2-38 16,-8 1-97-16,-2-2-43 0,-2 1-58 16,1-2-8-16,5-4-8 15,-4-4-62-15,0-5-161 16,-1-2-204-16,5-7 250 15</inkml:trace>
  <inkml:trace contextRef="#ctx0" brushRef="#br0" timeOffset="121093.36">27799 10804 961 0,'8'-3'406'0,"-3"6"-211"16,0 3-92-16,5 5-27 15,-4-1-39-15,0 1-114 16,3-2 56-16</inkml:trace>
  <inkml:trace contextRef="#ctx0" brushRef="#br0" timeOffset="121444.78">27968 10957 910 0,'-1'14'438'15,"1"0"-142"-15,2 2-33 16,-3 2-77-16,1 1-39 0,0-2-80 16,-6 0-23-16,1-3-22 15,0-2-7-15,2-2-7 16,2-4-1-16,-1-5-1 16,2-1-2-16,0-1-4 15,0 0-2-15,2-9-5 16,4-9 0-16,23-26 2 15,-7 28 2-15,-1 5 3 16,-2 2 1-16,-4 6 5 16,0 4 6-16,-9 3 23 15,1 4 19-15,-4 3 24 16,-2 3 3-16,-1 4-11 16,-3 2-15-16,-2 1-24 15,3-3-10-15,1-5-14 16,1-3-5-16,1-4 1 0,4 1-43 15,1-6-57-15,5 1 65 16</inkml:trace>
  <inkml:trace contextRef="#ctx0" brushRef="#br0" timeOffset="122760.9">28334 11191 1014 0,'-5'2'446'0,"-2"0"-174"16,2-2-83-16,3 0-15 15,0 0-38-15,1 0-63 16,0 0-25-16,0 0-26 15,1 0-3-15,3 0-6 0,24-3-5 16,25-20-3-16,-27-1-1 16,-5-3 1-16,-5-5 2 15,-7 7 5-15,-8 2 4 16,-3 5 4-16,-9 7-1 16,-1 6-4-16,-5 2 0 15,-3 9-1-15,2 5 3 16,-2 7-2-16,5 7-2 0,9 6-8 15,5 0-4-15,6 0-2 16,7-3-3-16,4-3 0 16,7-2 0-16,2-6 2 15,5-4 4-15,3-8-80 16,-3-4-82-16,-1-1 101 16</inkml:trace>
  <inkml:trace contextRef="#ctx0" brushRef="#br0" timeOffset="123513.78">27327 11733 811 0,'11'2'369'0,"-8"2"-116"16,0 0-43-16,6-3 4 16,-8-2-27-16,5-7-65 15,0-4-25-15,-5-6-36 16,-1-2-18-16,-6-1-15 15,-4 0-2-15,-5 4-6 16,1 3-2-16,-6 7-2 16,-3 5-2-16,-4 8-1 15,0 8-1-15,4 12-3 0,3 0-1 16,7 7 0-16,5 0-2 16,7-3-3-16,4-1 0 15,6-11-2-15,5-4 0 16,5-11 1-16,3-7 2 15,7-15 0-15,3-11 1 16,3-10 0-16,-3-10-3 16,-1-3 2-16,-9 1 0 0,-11 6 1 15,-1 8 1-15,-9 15 3 16,0 7 0-16,-1 13-2 16,-8 7-4-16,2 12 1 15,-1 10 2-15,-4 13 14 16,4 2 5-16,3 2-1 15,3-3-3-15,6-3-11 16,6-1-3-16,3-5-3 16,1-2-1-16,2-7-2 15,2-5 3-15,6-8-71 16,-1-3-56-16,5-8 76 16</inkml:trace>
  <inkml:trace contextRef="#ctx0" brushRef="#br0" timeOffset="123835.52">27573 11808 974 0,'-4'-1'498'0,"3"0"-46"16,0 1-322-16,-1 0 12 16,2 0-33-16,7-2-29 15,21-10-40-15,27-23-9 16,-31 11-12-16,-4-4-1 15,-12 2 4-15,-5 0-1 16,-10 3 2-16,-4 2-3 0,-2 5 7 16,-1 4 6-16,0 9 6 15,-3 5 3-15,1 10-10 16,0 5-9-16,2 7-12 16,6 6-4-16,4 3-7 15,4-4-2-15,11 0-1 16,5-4-1-16,8-4 1 15,2-3 2-15,8-7-59 16,3-3-76-16,7-7 87 16</inkml:trace>
  <inkml:trace contextRef="#ctx0" brushRef="#br0" timeOffset="124084.09">27999 11682 1047 0,'-12'-10'525'0,"4"4"-135"15,-5 4-192-15,1 0 8 16,-3 4-69-16,-6-2-34 16,5 6-55-16,1 2-14 15,3 2-20-15,5 2-9 16,4 3-9-16,3 1-4 16,2 3-1-16,4 2 0 0,4 0 1 15,1 0 3-15,4-6 2 16,4-5 2-16,3-8-6 15,2-3-56-15,9-10-508 16,3-2 412-16</inkml:trace>
  <inkml:trace contextRef="#ctx0" brushRef="#br0" timeOffset="124278.45">28128 11716 1228 0,'-5'14'569'16,"-2"1"-258"-16,4 5-109 15,0-1-28-15,3 1-84 16,0-5-38-16,2-3-40 16,0-2-7-16,2-6 3 15,0-2-23-15,1-8-114 16,0-4-71-16,-2-7-338 16,-1-6 336-16</inkml:trace>
  <inkml:trace contextRef="#ctx0" brushRef="#br0" timeOffset="124368.55">28129 11587 686 0,'-3'-5'418'16,"2"6"43"-16,0 1-193 16,1-2-116-16,0 0-24 15,0 3-49-15,1 12-116 0,2-2 31 16</inkml:trace>
  <inkml:trace contextRef="#ctx0" brushRef="#br0" timeOffset="124711.54">28391 11701 1501 0,'-4'-4'600'0,"-11"3"-375"16,4 2-63-16,-3 2-51 16,-1-1-36-16,2 4-51 15,-1-2-15-15,7-1-10 16,4 5-3-16,8 2-3 15,-2 1 2-15,4 5 2 16,-2-3 2-16,8 3 5 16,-1-1 0-16,1-3 12 0,2 2 7 15,-14-2 13-15,-1 1 9 16,-4-2 7-16,-5 0-1 16,1-3-9-16,2-4-7 15,-5-2-16-15,3-4-6 16,-2-5-47-16,-1-3-51 15,6-4-139-15,0-5-358 16,11 2 389-16</inkml:trace>
  <inkml:trace contextRef="#ctx0" brushRef="#br0" timeOffset="124876.97">28515 11704 1164 0,'-7'-1'525'0,"7"10"-183"16,0 5-71-16,-4 6-41 15,-2 2-49-15,0 2-103 16,1-3-39-16,6-6-32 16,4-5-5-16,5-6-3 15,2-4-44-15,1-11-163 16,1-2-366-16,3-5 369 16</inkml:trace>
  <inkml:trace contextRef="#ctx0" brushRef="#br0" timeOffset="125013.34">28495 11581 1237 0,'-1'7'514'0,"1"0"-284"15,1-3-152-15,1 6-23 16,9-1 454-16,6 1-380 16</inkml:trace>
  <inkml:trace contextRef="#ctx0" brushRef="#br0" timeOffset="125634.08">28712 11695 1200 0,'0'3'578'16,"-3"6"-139"-16,-1 0-249 16,1 3 0-16,0 2-64 15,0 2-44-15,3 2-68 16,0-4-8-16,5-1-6 15,1-1 0-15,5-4-1 16,1-2 0-16,0-6 1 16,2-3 0-16,-6-6-3 15,0-3-8-15,-6-5-18 16,0-4-14-16,-2-3-9 0,-5 0 9 16,2 0 20-1,-7 4 15-15,1 7 16 0,-2 2 2 16,0 5 4-16,0-1 3 15,4 2 3-15,0 1-5 16,7 5-12-16,4 3-4 16,6 1-9-16,7 0 1 15,8 3 3-15,0-1 1 16,7 6 2-16,-3-3 1 16,-6 1 2-16,-4 1 0 15,-5 2 3-15,-3 1 1 0,-8 0 13 16,1 3 8-16,-9-1 8 15,-2 3 2-15,1-6-10 16,0-2-7-16,-2-7-9 16,5-3-2-16,0-7-4 15,10-4-2-15,8-11-2 16,0-3-3-16,8-3 1 16,-4 2 0-16,3 7 2 15,2 6 0-15,-6 11 1 16,-6 3-1-16,-7 10 5 15,-5 2 4-15,-3 9 6 16,-6 2 4-16,-1 3-3 16,4-3-5-16,5-3-5 15,5-3-6-15,7-7-27 0,2-6-38 16,4-10 19-16,5-7 15 16</inkml:trace>
  <inkml:trace contextRef="#ctx0" brushRef="#br0" timeOffset="125931.5">29328 11747 1612 0,'0'-1'637'0,"-13"3"-431"16,1 1-13-16,-8 5-66 16,0 2-29-16,2 0-56 15,4 2-13-15,8 1-18 16,6 1-9-16,5 0-2 15,2 2-1-15,7-2 2 16,-1 1 4-16,1 3 9 16,-1-2 4-16,-5 2 5 15,0-3 1-15,-6-4-3 16,-2-2 0-16,-7-6 3 16,-5-1 1-16,-9-6-5 15,-2-5-4-15,-2-4-70 16,-4-2-51-16,7 4 110 15,1 2-45-15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9.693"/>
    </inkml:context>
    <inkml:brush xml:id="br0">
      <inkml:brushProperty name="width" value="0.05" units="cm"/>
      <inkml:brushProperty name="height" value="0.05" units="cm"/>
      <inkml:brushProperty name="color" value="#004F8B"/>
    </inkml:brush>
  </inkml:definitions>
  <inkml:trace contextRef="#ctx0" brushRef="#br0">0 1 8450,'0'3'4273,"7"5"-1561,-2 16-607,0 2-209,1 17-464,-9-1-231,2 8-481,1-1-192,0-8-312,6-5-96,0-8-488,-1-6-464,0-7-1137,-3-8-2616,0-10 3041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3.676"/>
    </inkml:context>
    <inkml:brush xml:id="br0">
      <inkml:brushProperty name="width" value="0.05" units="cm"/>
      <inkml:brushProperty name="height" value="0.05" units="cm"/>
      <inkml:brushProperty name="color" value="#004F8B"/>
    </inkml:brush>
  </inkml:definitions>
  <inkml:trace contextRef="#ctx0" brushRef="#br0">105 1 6905,'-63'21'3663,"57"-19"-2296,0 0 0,0-1 1,-9 2-1,6-2 652,30-2 1302,37-2-3238,-39 2 220,114-3 47,20-1-386,-147 5-148,-5 0 60,1 1 0,-1-1 0,0 0-1,0 0 1,0 0 0,1-1 0,-1 1 0,0 0 0,0 0 0,1-1-1,-1 1 1,0-1 0,2 0 0,-7-3-579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3.496"/>
    </inkml:context>
    <inkml:brush xml:id="br0">
      <inkml:brushProperty name="width" value="0.05" units="cm"/>
      <inkml:brushProperty name="height" value="0.05" units="cm"/>
      <inkml:brushProperty name="color" value="#004F8B"/>
    </inkml:brush>
  </inkml:definitions>
  <inkml:trace contextRef="#ctx0" brushRef="#br0">0 83 10034,'5'6'1747,"0"-1"0,0 1-1,7 13 1,-6-10-542,-2 1-1,5 12 1,0 6-341,5 32-1,-4-18-460,-7-29-350,-1-8-24,-1 0 1,1 1-1,-1-1 0,-1 0 1,1 12-1,-1-17-22,0 0-1,0 0 1,0 1-1,0-1 0,0 0 1,0 0-1,0 1 1,0-1-1,0 0 1,0 1-1,0-1 0,0 0 1,0 0-1,0 1 1,-1-1-1,1 0 1,0 0-1,0 0 1,0 1-1,0-1 0,-1 0 1,1 0-1,0 0 1,0 1-1,0-1 1,-1 0-1,1 0 0,0 0 1,0 0-1,-1 1 1,-6-5 147,-7-10-44,11 9-123,0-1-1,1 0 1,0-1-1,0 1 1,0 0-1,1 0 1,-1-1-1,1 1 0,1-1 1,0 1-1,0-8 1,1-3-33,1 0 0,0 0 0,5-16 0,-1 13 8,0 1 0,11-26 0,-12 36-36,-1 0 0,1 1 0,1-1 0,-1 1 0,1 0 0,13-12-1,-17 18-68,0 0 0,0 1 0,0 0 0,0-1 0,1 1 0,-1 0-1,3-1 1,-4 2 122,-1 0-1,1-1 1,0 1-1,-1 0 0,1 0 1,0 0-1,-1 0 1,1 0-1,0-1 1,-1 1-1,1 1 0,0-1 1,0 0-1,-1 0 1,1 0-1,0 0 1,-1 0-1,1 1 0,0-1 1,-1 0-1,1 0 1,0 1-1,-1-1 1,1 1-1,-1-1 0,1 0 1,-1 1-1,1-1 1,0 2-1,0 1 7,0-1 0,0 1 0,0 0 0,-1-1 0,2 5-1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3.962"/>
    </inkml:context>
    <inkml:brush xml:id="br0">
      <inkml:brushProperty name="width" value="0.05" units="cm"/>
      <inkml:brushProperty name="height" value="0.05" units="cm"/>
      <inkml:brushProperty name="color" value="#004F8B"/>
    </inkml:brush>
  </inkml:definitions>
  <inkml:trace contextRef="#ctx0" brushRef="#br0">37 43 9994,'-1'-1'369,"1"1"-1,-1-1 1,0 1-1,0-1 0,0 1 1,0-1-1,1 1 1,-1-1-1,0 1 1,0 0-1,0 0 1,0 0-1,0-1 1,0 1-1,0 0 0,0 0 1,0 0-1,0 0 1,0 1-1,-1-1 1,1 1-192,0-1 1,0 1-1,0-1 1,0 1-1,1-1 1,-1 1-1,0 0 1,1 0-1,-1-1 1,0 1-1,1 0 1,-1 0-1,1 0 1,0 0 0,-1 0-1,0 1 1,0 4 13,0-1 1,0 1 0,0-1 0,0 1 0,1 10 0,1-5-55,0 1 0,0 0 1,1-1-1,1 0 1,4 14-1,-5-20-121,0 1 0,0-1 0,0 0 0,1-1-1,0 1 1,0 0 0,0-1 0,0 1 0,1-1 0,0 0 0,0 0 0,0-1 0,5 4 0,-6-5-15,0-1 0,-1 0 0,1 0 0,0 0 0,0 0 0,0 0 0,0-1 0,0 1 0,0-1 0,0 0 1,0 0-1,0 0 0,0 0 0,0-1 0,0 1 0,0-1 0,0 0 0,0 0 0,0 0 0,-1 0 0,1 0 1,0-1-1,-1 1 0,5-3 0,-2 0 5,0 0 0,0 0 0,0 0 0,0 0 0,-1-1 0,0 0 0,0 0 0,0 0 0,0-1 0,3-6 0,-5 7 9,0 1 0,-1-1 0,1 0 1,-1 0-1,0 0 0,-1 0 0,1 0 0,-1 0 1,0 0-1,0 0 0,0 0 0,-1 0 0,0 0 0,0 0 1,0 0-1,-1 0 0,1 0 0,-1 1 0,-4-7 1,3 5 0,-1 0 0,0 0 0,0 1 0,0-1 0,-1 1 0,1 0 0,-1 1 0,-1-1 0,1 1 0,-1 0 0,1 0 0,-1 1 0,-11-6 0,14 8-91,1 0 0,-1 1 0,0-1 0,1 0 0,-1 1 0,0 0 0,0 0 1,1 0-1,-1 0 0,0 0 0,0 0 0,1 1 0,-1-1 0,0 1 0,0 0 0,1-1 0,-1 1 0,1 1 0,-1-1 0,1 0 0,-1 1 0,1-1 1,0 1-1,0 0 0,0-1 0,0 1 0,0 0 0,0 0 0,0 1 0,0-1 0,1 0 0,-1 1 0,1-1 0,0 0 0,0 1 0,-1 3 0,0 13-797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4.310"/>
    </inkml:context>
    <inkml:brush xml:id="br0">
      <inkml:brushProperty name="width" value="0.05" units="cm"/>
      <inkml:brushProperty name="height" value="0.05" units="cm"/>
      <inkml:brushProperty name="color" value="#004F8B"/>
    </inkml:brush>
  </inkml:definitions>
  <inkml:trace contextRef="#ctx0" brushRef="#br0">50 18 8802,'-12'21'6707,"7"-11"-5218,-8 17 0,11-20-1233,0-1 0,0 0 1,1 1-1,0 0 0,0-1 1,0 1-1,1-1 1,0 1-1,1 0 0,-1-1 1,3 10-1,-2-13-231,-1-1 0,1 1 0,0-1 0,0 1 0,0 0 0,0-1 0,1 0 0,-1 1 0,1-1 0,-1 0 0,1 0 0,0 0 0,0 0 0,0 0 0,0 0 0,0 0 0,0-1 0,1 1 0,-1-1 0,0 1 0,1-1 0,-1 0 0,1 0 0,-1 0 0,1-1 0,0 1 0,-1 0 0,1-1 0,5 1 0,-6-1-19,1-1 0,-1 1 1,1 0-1,-1-1 0,1 1 1,-1-1-1,1 0 0,-1 0 1,1 0-1,-1 0 0,0 0 1,0 0-1,0-1 0,1 1 1,-1-1-1,0 1 0,-1-1 1,1 0-1,0 0 0,0 0 1,-1 0-1,1 0 0,-1 0 1,0 0-1,0-1 0,2-4 1,-1 3 15,0-1 1,-1 0-1,0 0 1,0 1 0,0-1-1,0 0 1,-1 0-1,0 0 1,0 0-1,-1 0 1,1 0-1,-1 0 1,-2-7 0,1 5 13,-1 1 1,0 0 0,0-1-1,-1 1 1,0 1 0,0-1-1,0 1 1,-8-9 0,8 10-15,0 1 0,-1-1 0,1 1 0,-1-1 0,1 1-1,-1 0 1,0 1 0,0-1 0,0 1 0,-1 0 0,-6-1 0,11 2-27,0 1 1,0 0-1,0 0 1,0 0-1,0 0 0,0 0 1,0 0-1,0 0 1,0 0-1,0 0 0,0 0 1,-1 0-1,1 1 1,0-1-1,0 0 0,0 1 1,0-1-1,0 1 1,1-1-1,-1 1 0,0 0 1,0-1-1,0 1 1,0 0-1,0-1 0,1 1 1,-1 0-1,0 0 1,1 0-1,-1 0 0,1 0 1,-1 0-1,1 0 1,-1 0-1,1 0 0,0 0 1,-1 0-1,1 0 1,0 0-1,0 0 0,0 0 1,0 2-1,0 1-150,0 0 1,0 0-1,0 1 0,1-1 0,-1 0 0,1 0 1,0 0-1,1 0 0,2 7 0,-2-8-56,-1 0-1,1-1 0,0 1 1,0 0-1,0 0 0,4 2 1,-1-1-99,0 0 0,11 6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4.765"/>
    </inkml:context>
    <inkml:brush xml:id="br0">
      <inkml:brushProperty name="width" value="0.05" units="cm"/>
      <inkml:brushProperty name="height" value="0.05" units="cm"/>
      <inkml:brushProperty name="color" value="#004F8B"/>
    </inkml:brush>
  </inkml:definitions>
  <inkml:trace contextRef="#ctx0" brushRef="#br0">147 53 10786,'-60'-46'8646,"60"46"-8549,-1-1-1,0 0 1,1 1-1,-1-1 1,0 1-1,0-1 1,1 1-1,-1 0 1,0-1 0,0 1-1,0 0 1,0-1-1,0 1 1,1 0-1,-3 0 1,3 0-51,-1 0 0,1 0 0,0 0 1,-1 0-1,1 1 0,-1-1 0,1 0 0,-1 0 0,1 0 1,0 1-1,-1-1 0,1 0 0,0 1 0,-1-1 1,1 0-1,0 1 0,-1-1 0,1 0 0,0 1 1,0-1-1,-1 1 0,-1 4 93,1-1 0,0 0 1,0 1-1,0-1 0,0 6 0,-1 4-119,-3 19 60,2-1 0,0 0 1,3 1-1,1-1 1,1 1-1,8 39 1,55 189 346,-29-132-181,-17-37-99,-18-82-160,0 1 0,0 0 1,-1-1-1,-1 1 1,1 0-1,-4 13 0,3-23-36,1 1 0,0-1 0,-1 0 0,1 1 0,-1-1 0,1 0 0,-1 0-1,0 1 1,-1 1 0,2-3 1,0 0 0,-1 0 0,1 1 0,0-1 0,-1 0 0,1 0 0,0 0 0,0 1 0,-1-1 0,1 0 0,0 0 0,-1 0 0,1 0 0,0 0 0,-1 0 0,1 0 0,0 0 0,-1 0 0,1 0 0,-1 0 1,1 0-1,0 0 0,-1 0 0,0 0 0,0-1-145,-1 0 0,1 0 0,0 0 0,-1 0 1,1 0-1,0 0 0,0 0 0,-1-1 0,1 1 0,0 0 1,0-1-1,1 1 0,-2-3 0,-14-27-1187</inkml:trace>
  <inkml:trace contextRef="#ctx0" brushRef="#br0" timeOffset="1">1 375 11442,'12'-9'4657,"16"5"-2824,1 1-9,3 6-479,9 1-249,-2 0-544,5 0-216,2-4-216,-3 1-64,-3 2-896,-6 0 3224,-16 3-2008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5.143"/>
    </inkml:context>
    <inkml:brush xml:id="br0">
      <inkml:brushProperty name="width" value="0.05" units="cm"/>
      <inkml:brushProperty name="height" value="0.05" units="cm"/>
      <inkml:brushProperty name="color" value="#004F8B"/>
    </inkml:brush>
  </inkml:definitions>
  <inkml:trace contextRef="#ctx0" brushRef="#br0">14 1 10026,'0'0'387,"-1"0"0,0 0 0,0 0 0,0 0 0,0 0 0,0 0 0,0 1 0,1-1 0,-1 0 0,0 0 0,0 1-1,0-1 1,1 1 0,-1-1 0,-1 1 0,16 1 2181,0 0-2497,40 1 406,-1-2 0,56-6 0,-41 1-202,275 0 811,3 16-313,-152-5-397,318 3 555,-60-3-265,-3 17-61,-8 17 131,-434-41-625,-9-1-113,-10-3-271,-2 0-325,-1 1 1,-17-1-1,-22-1-23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9.230"/>
    </inkml:context>
    <inkml:brush xml:id="br0">
      <inkml:brushProperty name="width" value="0.05" units="cm"/>
      <inkml:brushProperty name="height" value="0.05" units="cm"/>
      <inkml:brushProperty name="color" value="#004F8B"/>
    </inkml:brush>
  </inkml:definitions>
  <inkml:trace contextRef="#ctx0" brushRef="#br0">1 0 8402,'0'0'3633,"0"0"-1721,0 0-384,0 0 57,0 0-129,0 2-168,8 19-208,16 39-359,-16-35-145,-3-2-256,2-3-96,-2-2-128,-4-5-32,1-6-136,-2 1-416,-3-12-1033,2-7 985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9.584"/>
    </inkml:context>
    <inkml:brush xml:id="br0">
      <inkml:brushProperty name="width" value="0.05" units="cm"/>
      <inkml:brushProperty name="height" value="0.05" units="cm"/>
      <inkml:brushProperty name="color" value="#004F8B"/>
    </inkml:brush>
  </inkml:definitions>
  <inkml:trace contextRef="#ctx0" brushRef="#br0">5 0 6377,'-4'2'3257,"4"-2"-360,6 4-2377,-6-4-120,0 0-136,19 6-784,50 24 400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0.068"/>
    </inkml:context>
    <inkml:brush xml:id="br0">
      <inkml:brushProperty name="width" value="0.05" units="cm"/>
      <inkml:brushProperty name="height" value="0.05" units="cm"/>
      <inkml:brushProperty name="color" value="#004F8B"/>
    </inkml:brush>
  </inkml:definitions>
  <inkml:trace contextRef="#ctx0" brushRef="#br0">296 33 7690,'0'-2'357,"0"1"-1,-1-1 1,0 1 0,1-1 0,-1 1 0,0-1 0,1 1 0,-1-1 0,0 1 0,0 0 0,0 0-1,0-1 1,0 1 0,-1 0 0,1 0 0,0 0 0,0 0 0,-1 0 0,1 1 0,-1-1-1,1 0 1,-1 0 0,-1 0 0,0 0-74,0 0 1,0 1-1,0-1 0,0 1 1,0-1-1,0 1 0,0 0 1,0 0-1,0 0 0,-1 1 1,-4 0-1,4 1-116,-1 0 0,1 0 0,0 0 0,0 1-1,0 0 1,0-1 0,0 1 0,1 1 0,-1-1 0,1 0 0,0 1 0,0 0 0,0 0 0,0 0 0,-3 7-1,0 0-32,1 1-1,0-1 0,1 1 0,-5 24 1,3-5 19,3-1 0,0 1 1,4 55-1,21 93 90,53 161-206,-74-336-138,0-1-120,-1 0 0,1-1 0,-1 1 0,1 0 0,-1-1 0,0 1 0,0 0 0,0 4 0,-4-5-554</inkml:trace>
  <inkml:trace contextRef="#ctx0" brushRef="#br0" timeOffset="1">1 417 12603,'0'-14'4977,"9"3"-3369,9 3 56,1 3-455,11 2-225,6-1-440,6 1-208,3-1-208,1-1-40,6 4-512,-2-1-392,1 4 504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3.062"/>
    </inkml:context>
    <inkml:brush xml:id="br0">
      <inkml:brushProperty name="width" value="0.05" units="cm"/>
      <inkml:brushProperty name="height" value="0.05" units="cm"/>
      <inkml:brushProperty name="color" value="#004F8B"/>
    </inkml:brush>
  </inkml:definitions>
  <inkml:trace contextRef="#ctx0" brushRef="#br0">0 33 6081,'3'-4'1012,"9"-12"2015,-12 16-2812,0 0-1,1-1 0,-1 1 1,0-1-1,1 1 0,-1-1 0,0 1 1,0-1-1,0 1 0,1-1 1,-1 1-1,0-1 0,0 1 0,0-1 1,0 1-1,0-1 0,0 1 1,0-1-1,0 1 0,0-1 0,0 1 1,0-1-1,0 0 0,-2 13 3284,-2 49-1034,-1 21-1091,5-66-1187,1-1 0,0 0 0,5 21 0,-4-27-145,1-1-1,0 1 0,0-1 0,1 0 0,8 13 1,-9-16-43,1 0 1,-1 0 0,1-1 0,0 1 0,0-1-1,1 0 1,-1 0 0,1-1 0,6 5 0,-9-7-44,0 0 0,1 0-1,-1 0 1,0 0 0,1 0 0,-1-1 0,1 1 0,-1-1 0,1 1 0,-1-1 0,1 0 0,-1 0-1,1 0 1,2-1 0,0 0-91,-1-1 1,1 1-1,0-1 0,-1 0 0,1 0 0,4-4 1,26-15-357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3.434"/>
    </inkml:context>
    <inkml:brush xml:id="br0">
      <inkml:brushProperty name="width" value="0.05" units="cm"/>
      <inkml:brushProperty name="height" value="0.05" units="cm"/>
      <inkml:brushProperty name="color" value="#004F8B"/>
    </inkml:brush>
  </inkml:definitions>
  <inkml:trace contextRef="#ctx0" brushRef="#br0">1 1 9066,'5'8'4073,"2"1"-1641,15 3-1599,5-1 71,13 0-344,-2-5-104,-2-6-240,1-2-88,-5-4-608,4 1-752,3-4 800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3.994"/>
    </inkml:context>
    <inkml:brush xml:id="br0">
      <inkml:brushProperty name="width" value="0.05" units="cm"/>
      <inkml:brushProperty name="height" value="0.05" units="cm"/>
      <inkml:brushProperty name="color" value="#004F8B"/>
    </inkml:brush>
  </inkml:definitions>
  <inkml:trace contextRef="#ctx0" brushRef="#br0">18 1 8970,'0'0'294,"-1"0"1,0 0-1,0 0 0,1 0 1,-1 0-1,0 1 1,0-1-1,1 0 0,-1 1 1,0-1-1,1 0 0,-1 1 1,0-1-1,1 1 1,-1-1-1,0 0 0,1 1 1,-1 0-1,1-1 1,-1 1-1,1-1 0,0 1 1,-1 0-1,1-1 0,-1 1 1,1 0-1,0-1 1,0 1-1,-1 0 0,1 0 1,0-1-1,0 1 0,0 0 1,0 0-1,0-1 1,0 1-1,0 1 0,0 0-135,1 1 0,0-1 0,-1 0 0,1 1-1,0-1 1,0 0 0,1 0 0,-1 0 0,0 0-1,1 0 1,2 3 0,16 13-31,39 37 133,-40-37-185,0 1 0,-2 0 0,0 1-1,24 38 1,-38-53-67,-1 0 0,1 1 1,-1-1-1,0 1 0,-1 0 0,1-1 0,-1 1 0,0 0 0,0 10 1,-1-8-5,-1 1 0,0 0 0,0 0 0,-1 0 0,-4 14 0,-1-5-6,-1 0-1,0-1 1,-2 0 0,1-1-1,-16 18 1,19-25 14,-2 0 1,1-1 0,-1 0 0,-16 12 0,23-19-12,0 0-1,0 0 1,0-1 0,-1 1 0,2 0-1,-1 0 1,0 0 0,0 1 0,0-1-1,-1 2 1,2-3-3,0 0 0,0 1 0,0-1 0,0 1 0,0-1 0,0 1 0,0-1 0,0 1 0,0-1 0,0 0 0,1 1 0,-1-1 0,0 1 0,0-1 0,0 1 0,0-1 0,1 0 0,-1 1 0,0-1 0,0 0 0,1 1 0,-1-1 0,0 0 0,1 1 0,-1-1 0,0 0 0,1 1 0,-1-1 0,0 0 0,1 0 0,-1 0 0,1 1 0,-1-1 0,1 0 0,7 3-3,0-1-1,0 1 1,0-1 0,0-1 0,0 0-1,0 0 1,14 0 0,-7-1-1,47 1-4,-41-1-65,0 0 1,0 2-1,0 0 0,27 6 1,-35-5-579,-9-1 280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3.780"/>
    </inkml:context>
    <inkml:brush xml:id="br0">
      <inkml:brushProperty name="width" value="0.05" units="cm"/>
      <inkml:brushProperty name="height" value="0.05" units="cm"/>
      <inkml:brushProperty name="color" value="#004F8B"/>
    </inkml:brush>
  </inkml:definitions>
  <inkml:trace contextRef="#ctx0" brushRef="#br0">6 0 5705,'0'17'2946,"0"70"5774,-3 43-4765,1 84-1531,2-206-2370,0 3 11,1-1 0,0 0 0,3 15 0,-1-33-92,0-14-151,-1-2-175,2 1 0,9-33 1,-12 53 335,0 0 1,0 1-1,0 0 1,1-1-1,-1 1 1,0 0-1,1-1 1,-1 1-1,3-2 0,-3 3 18,-1 1-1,1-1 1,0 1-1,0-1 1,-1 1-1,1 0 1,0-1-1,0 1 0,-1 0 1,1-1-1,0 1 1,0 0-1,0 0 1,-1 0-1,1 0 1,0 0-1,0 0 0,0 0 1,0 0-1,-1 0 1,1 0-1,0 0 1,0 0-1,0 1 1,0-1-1,-1 0 1,1 1-1,0-1 0,0 0 1,-1 1-1,1-1 1,0 2-1,9 5 121,0 1 0,12 15-1,-15-16 8,0 0 1,0 0-1,1 0 0,15 10 0,-15-13-87,0-1 0,1 0 0,-1 0 0,1 0 0,-1-1 0,1 0 0,0-1 0,-1 0 0,1-1-1,0 1 1,0-2 0,0 1 0,0-1 0,-1-1 0,15-3 0,-16 3-35,0 0 0,-1 0 0,0-1 0,1 0 0,-1 0 0,0 0-1,0-1 1,-1 0 0,1 0 0,-1-1 0,0 1 0,0-1 0,0 0 0,-1 0 0,0-1-1,0 0 1,0 1 0,-1-1 0,1 0 0,3-10 0,-6 11 4,-1 1 1,1-1-1,0 1 1,-1-1 0,0 1-1,0-1 1,-1 1-1,1-1 1,-2-7-1,1 10 1,1 0 0,-1 0 1,1 1-1,-1-1 0,0 0 0,1 0 0,-1 0 0,0 0 0,0 1 0,0-1 0,0 1 1,-1-1-1,1 0 0,0 1 0,-1 0 0,1-1 0,-1 1 0,1 0 0,-1 0 0,0 0 0,1 0 1,-1 0-1,0 0 0,-3-1 0,3 2 14,0 0-1,0 0 1,1-1 0,-1 1-1,0 0 1,0 1 0,0-1-1,1 0 1,-1 0 0,0 1-1,0-1 1,1 1 0,-1 0-1,0-1 1,1 1-1,-1 0 1,1 0 0,-1 0-1,1 0 1,-1 0 0,1 0-1,0 1 1,-1-1 0,1 0-1,0 1 1,0-1 0,-1 2-1,0 2 74,-1-1 0,1 1 0,1 0 0,-1 0 0,1 0 0,-1 0 0,1 0 0,1 0 0,-1 0 0,1 0 0,0 0 0,0 8 0,1-2 20,1-1 1,0 1-1,0 0 1,8 18-1,-8-23-115,0-1-1,1 1 1,-1-1 0,1 0-1,0 0 1,1 0-1,-1-1 1,1 1 0,0-1-1,0 0 1,1 0 0,-1 0-1,1 0 1,0-1-1,0 0 1,0 0 0,0 0-1,0-1 1,1 1-1,-1-1 1,1-1 0,-1 1-1,11 1 1,1-2 59,0 0 0,0-1 0,1 0 0,20-5 1,23-10 158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4.468"/>
    </inkml:context>
    <inkml:brush xml:id="br0">
      <inkml:brushProperty name="width" value="0.05" units="cm"/>
      <inkml:brushProperty name="height" value="0.05" units="cm"/>
      <inkml:brushProperty name="color" value="#004F8B"/>
    </inkml:brush>
  </inkml:definitions>
  <inkml:trace contextRef="#ctx0" brushRef="#br0">53 126 11891,'-1'-1'1386,"-11"-6"2387,12 7-3642,0-1 0,-1 1-1,1 0 1,-1 0 0,1 0 0,0 0-1,-1 0 1,1 0 0,-1 0-1,1 0 1,-1 0 0,1 0-1,0 0 1,-1 0 0,1 0-1,-1 0 1,1 0 0,0 0 0,-1 0-1,1 0 1,-1 0 0,1 1-1,0-1 1,-1 0 0,1 0-1,0 1 1,-1-1 0,1 0-1,0 0 1,-1 1 0,1-1 0,-4 6 130,1 0 1,-1 0-1,1 0 1,1 1-1,-1-1 1,1 1-1,0-1 1,-1 13-1,2-17-204,1 0-1,0 1 0,0-1 1,0 0-1,0 1 0,0-1 0,1 1 1,-1-1-1,1 0 0,0 0 1,-1 1-1,1-1 0,0 0 0,0 0 1,0 0-1,1 0 0,-1 0 1,0 0-1,1 0 0,-1 0 0,1-1 1,0 1-1,2 1 0,-1 0-24,1-1 0,0 1 0,0-1-1,0 0 1,0 0 0,0-1 0,0 1-1,0-1 1,0 0 0,8 1 0,-4-1-34,0-1-1,0-1 1,0 1 0,0-1 0,0-1 0,0 0 0,0 0 0,0 0 0,-1-1 0,1 0-1,-1 0 1,0-1 0,0 0 0,0 0 0,-1-1 0,9-7 0,-13 11-29,0-1 0,-1 1 1,1-1-1,-1 1 0,1-1 0,-1 0 1,0 0-1,0 0 0,1 0 0,-1 0 1,-1 0-1,1 0 0,0 0 0,0 0 1,-1 0-1,1-1 0,-1 1 0,0 0 1,0 0-1,0-1 0,0 1 1,0 0-1,0 0 0,0 0 0,-1-1 1,1 1-1,-1 0 0,0 0 0,1 0 1,-1 0-1,0 0 0,0 0 0,-1 0 1,1 0-1,0 0 0,-1 0 0,1 1 1,-1-1-1,1 0 0,-4-1 0,-3-5-4,-1 1-1,-1 0 1,1 1-1,-1 0 0,-16-7 1,21 11 51,0 0 0,-1 0 0,1 0 0,-1 1 0,1 0 0,-1 0 0,1 0 0,-1 0 0,1 1 0,-1 0 0,0 1 0,1-1 0,-8 2 0,12-2-8,0 1 0,0-1 1,1 0-1,-1 0 0,0 0 0,1 1 0,-1-1 0,0 0 0,1 0 0,-1 1 1,1-1-1,-1 1 0,0-1 0,1 1 0,-1-1 0,1 1 0,-1-1 0,1 1 1,0-1-1,-1 1 0,1 0 0,-1-1 0,1 1 0,0 0 0,0-1 1,-1 1-1,1 0 0,0-1 0,0 1 0,0 0 0,0-1 0,0 1 0,0 0 1,0 0-1,0-1 0,0 2 0,0-1-4,1 1 0,-1-1 1,1 0-1,0 0 0,-1 0 0,1 0 1,0 1-1,0-1 0,-1 0 0,1 0 0,0-1 1,0 1-1,0 0 0,0 0 0,1 0 1,-1-1-1,0 1 0,0 0 0,2 0 1,4 1-11,0-1 0,0 0 1,1 0-1,-1-1 1,0 0-1,0 0 1,0-1-1,11-2 0,-10 2 3,34-4-15,57-6-9,-85 10 27,0 1 0,0 1 0,0 0 0,27 6 0,-36-6 10,0 1 0,0-1-1,0 1 1,-1 0 0,1 1 0,-1-1 0,0 1 0,1 0-1,-1 0 1,0 0 0,-1 0 0,1 1 0,5 6 0,-5-3 98,1 0 0,-1 0 0,0 1 0,-1 0 0,1 0-1,-2 0 1,3 9 0,-3-10 38,4 20 380,-6-26-479,0 0 0,0 0 0,0 0 0,0 1 0,0-1 0,0 0 0,0 0 0,0 1 0,-1-1 0,1 0 0,0 0 0,-1 0 0,1 0 0,-1 0 0,0 0 0,1 1 0,-1-1 0,0 1 0,0-2-36,1 0 1,0 0 0,0 0-1,0 0 1,0 0 0,0 0-1,0 1 1,0-1 0,0 0-1,-1 0 1,1 0 0,0 0-1,0 0 1,0 0 0,0 0 0,0 0-1,-1 0 1,1 0 0,0 0-1,0 0 1,0 0 0,0 1-1,-1-1 1,1 0 0,0 0-1,0 0 1,0-1 0,0 1-1,-1 0 1,1 0 0,0 0-1,0 0 1,0 0 0,0 0-1,0 0 1,-1 0 0,1 0-1,-3-7 198,2-14-135,1 17-61,0-9-56,0 0 1,2 0 0,-1 0-1,2 0 1,-1 1 0,2-1-1,0 1 1,0-1 0,1 1-1,7-12 1,-6 14-636,0 0 0,1 1 0,0 0-1,0 0 1,1 0 0,0 1 0,10-8 0,-15 14 156,-1 0 0,1 0 0,0 1 0,-1-1 0,1 1 0,4-2 0,-4 3 129,1-1 0,-1 0 0,0 1 0,6 0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4.997"/>
    </inkml:context>
    <inkml:brush xml:id="br0">
      <inkml:brushProperty name="width" value="0.05" units="cm"/>
      <inkml:brushProperty name="height" value="0.05" units="cm"/>
      <inkml:brushProperty name="color" value="#004F8B"/>
    </inkml:brush>
  </inkml:definitions>
  <inkml:trace contextRef="#ctx0" brushRef="#br0">140 122 7538,'1'-1'305,"0"1"0,0-1 0,0 1 0,0-1 0,-1 1 0,1-1 0,0 1 0,0-1 0,0 0 0,-1 0 0,1 1 0,0-1 0,-1 0 0,1 0 0,-1 0 0,1 0 0,-1 0 0,1 0 0,-1 1 0,0-1 0,1 0 0,-1 0 0,0 0 0,0 0 0,0-1 0,0-1 0,0 0 9,-1 0 1,0 0-1,0 0 0,0 0 1,0 0-1,0 0 1,-3-4-1,1 0 1,-1 0 44,0-1 0,0 1 0,-1 0-1,-9-12 1,13 18-311,0-1-1,-1 1 1,1 0-1,0 0 1,0 0-1,-1 0 1,1 0 0,-1 0-1,1 1 1,-1-1-1,1 0 1,-1 1-1,1-1 1,-1 1-1,0 0 1,1-1 0,-1 1-1,0 0 1,1 0-1,-1 0 1,0 0-1,1 0 1,-1 0-1,0 1 1,1-1 0,-1 1-1,1-1 1,-1 1-1,1-1 1,-4 3-1,1 0 29,-1 0-1,1 0 0,0 0 1,0 1-1,1 0 1,-1 0-1,1 0 0,0 0 1,0 1-1,0-1 1,0 1-1,1 0 0,0 0 1,0-1-1,-2 8 1,2-4-12,0 0 0,1-1 1,0 1-1,0 0 1,0 0-1,1 0 1,0 0-1,1 0 1,2 14-1,-2-19-45,0 0-1,0 0 0,0 1 0,1-1 0,-1 0 0,1 0 0,0 0 1,0 0-1,0-1 0,0 1 0,0 0 0,1-1 0,-1 0 0,1 1 1,0-1-1,-1 0 0,5 2 0,-5-3-14,0 0-1,1 0 1,-1 0-1,1 0 1,0-1 0,-1 1-1,1-1 1,0 1-1,-1-1 1,1 0 0,0 0-1,0 0 1,-1 0-1,1-1 1,0 1 0,-1-1-1,1 0 1,0 1-1,-1-1 1,1 0 0,-1-1-1,3-1 1,4-3-14,-1 0-1,-1-1 1,1 0 0,-1 0 0,7-11 0,-5 8-3,-4 4 18,1-1 0,-1 0 0,0 0 0,-1-1 0,6-11 0,-8 15 102,-4 11 3,-2 14 152,3-13-132,0-1 0,-4 12 0,4-15-86,-1-1-1,1 1 0,0 0 0,0 0 0,1 1 0,-1-1 1,1 8-1,0-11-96,0 1 0,1 0 0,-1-1 0,1 1 1,-1-1-1,1 1 0,-1-1 0,1 1 0,0-1 0,0 1 1,0-1-1,0 0 0,0 0 0,0 1 0,0-1 0,0 0 0,1 0 1,-1 0-1,0 0 0,1 0 0,-1-1 0,1 1 0,2 1 0,15 3-1135,-2-4 395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5.348"/>
    </inkml:context>
    <inkml:brush xml:id="br0">
      <inkml:brushProperty name="width" value="0.05" units="cm"/>
      <inkml:brushProperty name="height" value="0.05" units="cm"/>
      <inkml:brushProperty name="color" value="#004F8B"/>
    </inkml:brush>
  </inkml:definitions>
  <inkml:trace contextRef="#ctx0" brushRef="#br0">130 214 11338,'-14'-11'5001,"-9"11"-2336,2 9-817,-3 7-255,3 11-417,6 2-488,3-1-224,12 3-368,3-5-56,7-2-40,6-4-24,8-4 24,6-8-96,4-9-808,5-9-552,6-10 824</inkml:trace>
  <inkml:trace contextRef="#ctx0" brushRef="#br0" timeOffset="1">390 1 10282,'-15'17'4625,"7"7"-1976,0 11-761,-9 8-215,5 7-353,-1 4-408,6-2-240,10-8-416,3-3-80,8-10-120,6-5-376,-3-12-768,-4-6 3144,14-16-1904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5.701"/>
    </inkml:context>
    <inkml:brush xml:id="br0">
      <inkml:brushProperty name="width" value="0.05" units="cm"/>
      <inkml:brushProperty name="height" value="0.05" units="cm"/>
      <inkml:brushProperty name="color" value="#004F8B"/>
    </inkml:brush>
  </inkml:definitions>
  <inkml:trace contextRef="#ctx0" brushRef="#br0">0 225 8706,'2'0'4086,"4"-1"-3105,-1 0 1,1-1-1,-1 1 0,9-4 0,-5 0-556,0 1-1,15-12 1,-20 13-306,1 0 0,-1-1 0,0 0-1,-1 0 1,1 0 0,-1-1 0,0 1 0,0-1 0,3-5 0,-1-2 31,0 0 0,4-16 0,-6 17-32,4-20 0,-7 28-63,0-1 1,1 1-1,-1-1 1,0 1-1,-1-1 1,1 0-1,0 1 1,-1 0-1,-2-6 1,3 8-26,0 0 0,-1 1-1,1-1 1,0 1 0,-1-1 0,1 1 0,-1-1-1,1 1 1,-1-1 0,1 1 0,-1 0 0,1-1-1,-1 1 1,1-1 0,-1 1 0,1 0 0,-1 0-1,0-1 1,1 1 0,-1 0 0,0 0 0,1 0-1,-1 0 1,0 0 0,1 0 0,-1 0 0,0 0-1,1 0 1,-1 0 0,1 0 0,-1 0 0,0 0-1,0 1 1,-3 0 122,1 0 0,0 1 0,0-1-1,-5 3 1,4-1-30,0 0 0,0 1 0,0-1 0,1 1-1,-1-1 1,1 1 0,0 0 0,0 1 0,0-1 0,1 0-1,-1 1 1,1-1 0,0 1 0,0 0 0,1 0-1,-2 5 1,1 0 30,1-1 0,0 0-1,0 0 1,1 1 0,0-1 0,0 1-1,4 17 1,-3-23-118,0 0 0,1 1 1,-1-1-1,1 0 0,0 0 1,0-1-1,0 1 0,0 0 0,1-1 1,0 1-1,-1-1 0,1 0 0,0 1 1,1-2-1,-1 1 0,5 3 0,-3-3-106,0-1-1,-1 1 1,1-1-1,0 0 1,1-1-1,-1 1 0,0-1 1,0 0-1,1 0 1,-1 0-1,1-1 1,-1 0-1,6-1 1,0 0-1031,22-6 0,17-8-136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6.197"/>
    </inkml:context>
    <inkml:brush xml:id="br0">
      <inkml:brushProperty name="width" value="0.05" units="cm"/>
      <inkml:brushProperty name="height" value="0.05" units="cm"/>
      <inkml:brushProperty name="color" value="#004F8B"/>
    </inkml:brush>
  </inkml:definitions>
  <inkml:trace contextRef="#ctx0" brushRef="#br0">297 118 10722,'-12'-18'2848,"4"5"-1693,0 1 1,-1 0-1,0 1 1,-1 0 0,-19-17-1,28 26-1055,-1 1 0,0 0 0,0 0 0,0 0 0,0 0 0,0 0 0,0 0 0,0 0 0,0 0 0,0 1 0,0-1 0,0 1 0,0 0 0,-1 0 0,1-1 0,0 2 0,0-1 0,0 0 1,-3 1-1,3-1-48,0 1 1,0 0 0,0 0 0,0 0 0,0 1-1,0-1 1,0 0 0,1 1 0,-1-1 0,0 1-1,1-1 1,-1 1 0,1 0 0,0 0 0,0 0-1,-1 0 1,1 0 0,0 0 0,0 3 0,-4 9 44,0 0 0,2 1 1,0 0-1,0-1 0,2 1 1,-1 15-1,7 95 178,0-73-114,16 66 0,22 49 151,-36-140-266,-1-6-151,4 28-1,-10-48 97,0 12-301,0-13 333,0 0 0,0 0 0,0 0-1,0 0 1,0 1 0,0-1 0,0 0 0,0 0 0,0 0-1,0 0 1,0 0 0,0 1 0,0-1 0,0 0-1,0 0 1,0 0 0,0 0 0,0 0 0,0 1 0,0-1-1,0 0 1,-1 0 0,1 0 0,0 0 0,0 0 0,0 0-1,0 0 1,0 1 0,0-1 0,-1 0 0,1 0-1,0 0 1,0 0 0,0 0 0,0 0 0,-1 0 0,1 0-1,0 0 1,0 0 0,0 0 0,0 0 0,0 0 0,-1 0-1,1 0 1,0 0 0,0 0 0,0 0 0,0 0-1,-1 0 1,1 0 0,0 0 0,0 0 0,0 0 0,0-1-1,-1 1 1,-6-6 455</inkml:trace>
  <inkml:trace contextRef="#ctx0" brushRef="#br0" timeOffset="1">0 333 9962,'24'0'4217,"6"13"-2425,2-3-847,9-2-385,0 0-312,7-8-808,1 4-793,8 6 881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6.697"/>
    </inkml:context>
    <inkml:brush xml:id="br0">
      <inkml:brushProperty name="width" value="0.05" units="cm"/>
      <inkml:brushProperty name="height" value="0.05" units="cm"/>
      <inkml:brushProperty name="color" value="#004F8B"/>
    </inkml:brush>
  </inkml:definitions>
  <inkml:trace contextRef="#ctx0" brushRef="#br0">201 46 9242,'-3'-4'854,"0"0"0,0 1 0,0-1 0,-1 1 0,1 0 0,-1 0 0,0 0 0,0 1 0,-9-5 0,9 5-475,-1 1-1,1-1 1,-1 1-1,0 0 1,0 0-1,1 0 1,-1 1 0,0-1-1,-6 2 1,7-1-273,0 1 0,-1-1 0,1 1 1,-1 0-1,1 1 0,0-1 1,0 1-1,0-1 0,0 1 0,0 1 1,0-1-1,0 0 0,1 1 0,-1 0 1,1 0-1,0 0 0,0 0 0,0 1 1,0-1-1,1 1 0,-1 0 1,-3 7-1,3-4-55,0 0 0,1 0 0,-1 1 0,1-1 0,1 0 0,0 1 0,0-1-1,0 1 1,1 8 0,0-13-47,0 1 0,1-1 1,-1 0-1,1 0 0,0 0 0,0 0 0,0-1 0,0 1 0,0 0 0,0 0 0,1 0 0,0-1 0,-1 1 0,1-1 0,0 1 0,0-1 0,0 0 0,0 0 0,1 0 0,-1 0 0,1 0 0,-1-1 0,1 1 1,0 0-1,4 1 0,-2-2-4,0 1 0,0-1 0,0 0 1,0-1-1,0 1 0,0-1 0,0 0 1,1 0-1,-1-1 0,0 0 0,0 1 1,8-4-1,-6 2 0,0-1 0,0 1 0,-1-1 0,1-1 0,-1 1-1,0-1 1,0 0 0,6-6 0,-6 4 13,-1 0-1,-1 0 1,1 0-1,-1-1 1,0 1-1,0-1 0,3-11 1,-2 8 25,0 0 1,7-11-1,-8 16 404,-5 6 409,-6 13-336,2 0-474,1 0 0,-3 26 0,6-38-84,1 0 1,0 0-1,0 0 1,0 0-1,0 1 0,0-1 1,1 0-1,-1 0 0,1 0 1,-1 0-1,1 0 0,0 0 1,0 0-1,0 0 1,0 0-1,2 3 0,-2-4-2,0 0-1,0 0 1,0 0-1,0 0 1,0-1-1,0 1 1,0 0 0,0 0-1,1-1 1,-1 1-1,0-1 1,0 1-1,0-1 1,1 0-1,-1 0 1,0 1-1,1-1 1,-1 0-1,0 0 1,1 0-1,-1 0 1,0 0-1,1-1 1,-1 1-1,2-1 1,18-5 310</inkml:trace>
  <inkml:trace contextRef="#ctx0" brushRef="#br0" timeOffset="1">398 177 20748,'0'14'865,"1"-4"-201,2 12 576,5-8-664,1-5-224,-1-9-840,2-5-568,-1-16 688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7.166"/>
    </inkml:context>
    <inkml:brush xml:id="br0">
      <inkml:brushProperty name="width" value="0.05" units="cm"/>
      <inkml:brushProperty name="height" value="0.05" units="cm"/>
      <inkml:brushProperty name="color" value="#004F8B"/>
    </inkml:brush>
  </inkml:definitions>
  <inkml:trace contextRef="#ctx0" brushRef="#br0">1 41 11602,'0'1'5234,"0"2"-2698,3 1-839,-3-4-201,0 0-792,0 0-184,0 0-1064,0 0 2808,5 3-1823</inkml:trace>
  <inkml:trace contextRef="#ctx0" brushRef="#br0" timeOffset="1">221 1 8826,'10'25'4649,"-10"6"-600,1 5-1537,-2 16-599,-4 10-393,5 9-704,5 5-224,4-10-312,1-7-104,3-17-32,-1-10-312,8-13-1024,1-13 456,10-14 152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7.638"/>
    </inkml:context>
    <inkml:brush xml:id="br0">
      <inkml:brushProperty name="width" value="0.05" units="cm"/>
      <inkml:brushProperty name="height" value="0.05" units="cm"/>
      <inkml:brushProperty name="color" value="#004F8B"/>
    </inkml:brush>
  </inkml:definitions>
  <inkml:trace contextRef="#ctx0" brushRef="#br0">128 10 11578,'-14'-6'5796,"-9"5"-2448,11 0-2436,5 1-384,2-1-267,0 1 0,0 0 0,1 0 0,-1 0 0,0 0 0,0 1 0,0 0 0,1 0 0,-1 0 0,1 0-1,-6 3 1,10-4-233,-1 1-1,0-1 1,0 1-1,1 0 0,-1-1 1,1 1-1,-1 0 1,0 0-1,1-1 1,0 1-1,-1 0 0,1 0 1,-1 0-1,1-1 1,0 1-1,0 0 0,-1 0 1,1 0-1,0 0 1,0 0-1,0 0 1,0 1-1,4 22 236,-2-14-179,0-2-39,0 1 0,0-1 0,1 0 0,6 14 0,-7-18-14,1 0 0,-1 0 0,1 0 0,0-1 0,1 1 0,-1-1 0,0 1-1,1-1 1,0 0 0,4 2 0,7 4 120,-10-6-12,1 0 0,0 1 1,-1 0-1,0 0 0,0 0 0,0 0 0,7 10 1,-11-14-121,-1 1-1,1-1 1,-1 1 0,0-1 0,1 1 0,-1-1 0,0 1 0,0-1 0,1 1 0,-1 0 0,0-1 0,0 1-1,0-1 1,0 1 0,0 0 0,0-1 0,0 1 0,0 0 0,0-1 0,0 1 0,0-1 0,0 1-1,0 0 1,0-1 0,-1 1 0,1-1 0,0 1 0,0-1 0,-1 1 0,1 0 0,0-1 0,-1 1 0,1-1-1,-1 1 1,1-1 0,-1 0 0,1 1 0,-1-1 0,1 1 0,-1-1 0,1 0 0,-1 0 0,0 1 0,-4 1-16,1 0 1,-1-1-1,1 0 1,-9 2-1,7-2-135,1 0-298,0 0 1,0 0-1,-11 0 0,16-1 436,0 0-1,0 0 1,-1 0-1,1 0 0,0 0 1,0 0-1,0 0 1,0 0-1,0 0 1,-1 0-1,1 0 1,0 0-1,0 0 1,0 0-1,0 0 1,0 0-1,-1 0 1,1 0-1,0 0 1,0 0-1,0 0 0,0 0 1,0 0-1,-1 0 1,1-1-1,0 1 1,0 0-1,0 0 1,0 0-1,0 0 1,0 0-1,0 0 1,0 0-1,-1-1 1,1 1-1,0 0 1,0 0-1,0 0 1,8-7 15</inkml:trace>
  <inkml:trace contextRef="#ctx0" brushRef="#br0" timeOffset="1">578 193 13995,'-1'11'5129,"-7"-1"-4209,-9 0-416,1-8 2657,-12-2-2369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9.524"/>
    </inkml:context>
    <inkml:brush xml:id="br0">
      <inkml:brushProperty name="width" value="0.05" units="cm"/>
      <inkml:brushProperty name="height" value="0.05" units="cm"/>
      <inkml:brushProperty name="color" value="#004F8B"/>
    </inkml:brush>
  </inkml:definitions>
  <inkml:trace contextRef="#ctx0" brushRef="#br0">0 1 8202,'1'5'9712,"1"10"-6914,0 12-2632,-1-16 49,15 86 1473,-14-87-1497,0-1 0,1 1 0,0-1 0,1 0 0,9 16 0,-12-22-179,1-1-1,-1 0 0,1 1 0,0-1 1,0 0-1,0 0 0,0 0 0,0 0 1,0-1-1,0 1 0,1 0 0,-1-1 1,1 0-1,-1 1 0,1-1 0,0 0 1,-1 0-1,1-1 0,0 1 0,0-1 1,0 1-1,-1-1 0,1 0 0,0 0 1,3 0-1,-2-1-20,-1 0 0,0 0 1,1 0-1,-1-1 0,0 1 1,0-1-1,0 1 0,0-1 0,0 0 1,0-1-1,0 1 0,-1 0 1,1-1-1,-1 1 0,0-1 0,3-3 1,1-3-6,-1 0 1,1 0 0,-1 0-1,4-12 1,-9 19 14,1 1 2,-1 0 1,0 0-1,1-1 1,-1 1-1,1 0 1,0 0-1,-1 0 1,1-1-1,0 1 1,0 0-1,0 0 1,-1 0-1,1 0 1,0 1-1,0-1 1,2-1-1,2 14 461,-5-12-453,1 3 36,0 0 0,1 0-1,-1 0 1,1 0 0,0 0 0,2 2 0,29 33 406,-18-18 358,-14-18-670,1-1-1,-1 1 1,0 0 0,1-1-1,-1 1 1,1-1 0,2 3-1,-3-4-113,0 1 0,0-1 0,0 0 0,0 1 0,0-1 0,1 0 0,-1 0 0,0 0 0,0 0 0,0 0 0,1 0 0,-1 0 0,0 0 0,0-1 0,2 1 0,0-1-13,0 0 1,0 0-1,1 0 1,-1 0-1,0 0 0,0-1 1,0 0-1,0 1 1,-1-1-1,1 0 1,0 0-1,-1-1 1,1 1-1,-1 0 1,0-1-1,0 0 1,0 1-1,0-1 1,0 0-1,1-4 1,2-4-301,-2 0-1,1 0 1,-2-1 0,3-16 0,1-7-2255,-5 31 1519,0 0-1,0 0 1,1 0 0,2-5-1,-3 7 621,0 0 0,1 0 0,-1 1 0,1-1-1,0 0 1,2-2 0,-3 4 287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4.330"/>
    </inkml:context>
    <inkml:brush xml:id="br0">
      <inkml:brushProperty name="width" value="0.05" units="cm"/>
      <inkml:brushProperty name="height" value="0.05" units="cm"/>
      <inkml:brushProperty name="color" value="#004F8B"/>
    </inkml:brush>
  </inkml:definitions>
  <inkml:trace contextRef="#ctx0" brushRef="#br0">56 156 7386,'-16'-6'4152,"16"14"25,2 2-2176,-5 8-729,3 7-152,3-1-504,-2-2-231,3-3-281,0-6-48,-5-3 8,-2-4-369,3-2-255,-3-4 360</inkml:trace>
  <inkml:trace contextRef="#ctx0" brushRef="#br0" timeOffset="1">0 1 10386,'7'4'4281,"2"-3"-2585,3-1-495,-2 5-497,-1-5-272,4 2-104,1 6-528,2 2 192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49.865"/>
    </inkml:context>
    <inkml:brush xml:id="br0">
      <inkml:brushProperty name="width" value="0.05" units="cm"/>
      <inkml:brushProperty name="height" value="0.05" units="cm"/>
      <inkml:brushProperty name="color" value="#004F8B"/>
    </inkml:brush>
  </inkml:definitions>
  <inkml:trace contextRef="#ctx0" brushRef="#br0">0 228 9986,'3'0'616,"0"0"1,0-1-1,0 1 0,0-1 0,-1 1 0,1-1 1,0 0-1,0 0 0,-1 0 0,1-1 1,4-2-1,-3 1-232,-1 0 1,1 0-1,-1 0 1,1 0-1,-1-1 1,4-6-1,-1 1-244,-2 1-1,1-1 1,-1 0-1,-1 0 1,0 0-1,4-16 0,-6 16-93,1 0 0,-1 0-1,-1-16 1,0 21-17,0 1 0,-1 0 0,1-1 0,-1 1 0,0 0 0,1 0 1,-2 0-1,1-1 0,0 1 0,-1 0 0,1 0 0,-1 1 0,-3-6 0,4 8 1,1-1 0,-1 0 0,0 1-1,1-1 1,-1 1 0,0-1 0,1 1 0,-1-1 0,0 1 0,0-1-1,0 1 1,0 0 0,1-1 0,-1 1 0,0 0 0,0 0 0,0 0-1,0 0 1,0 0 0,0 0 0,0 0 0,0 0 0,1 0 0,-1 0-1,0 0 1,0 0 0,0 1 0,0-1 0,0 0 0,0 1 0,1-1-1,-1 1 1,0-1 0,0 1 0,1-1 0,-1 1 0,0-1 0,-1 2 0,-1 2 86,0-1 0,0 1 1,1-1-1,-1 1 0,1 0 1,-3 5-1,1 0 51,1 0-1,0 0 1,0 1-1,1-1 1,0 0-1,1 1 1,0 0-1,0-1 1,1 1-1,2 16 1,-1-19-87,0 0 1,0-1-1,1 1 0,0 0 1,0-1-1,1 1 1,-1-1-1,2 1 0,-1-1 1,1 0-1,-1-1 1,2 1-1,-1-1 0,1 1 1,7 6-1,-8-9-112,1-1 1,-1 1-1,0-1 1,1 0-1,-1 0 1,1 0-1,0-1 0,0 1 1,0-1-1,-1-1 1,1 1-1,0-1 0,0 1 1,0-1-1,7-1 1,24-4 527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0.421"/>
    </inkml:context>
    <inkml:brush xml:id="br0">
      <inkml:brushProperty name="width" value="0.05" units="cm"/>
      <inkml:brushProperty name="height" value="0.05" units="cm"/>
      <inkml:brushProperty name="color" value="#004F8B"/>
    </inkml:brush>
  </inkml:definitions>
  <inkml:trace contextRef="#ctx0" brushRef="#br0">0 2 8770,'12'-2'4337,"-2"2"-1417,4 14-999,0 8 247,-5 23-391,-5 6-217,5 18-424,-2 6-256,-6-5-391,3 1-153,1-17-224,-1-11-8,4-17-688,4-8-593,-1-22 745</inkml:trace>
  <inkml:trace contextRef="#ctx0" brushRef="#br0" timeOffset="1">308 260 10322,'-30'-4'4718,"10"2"-2008,-31-1 0,44 4-2397,0-1 0,0 1 0,1 0 0,-1 1 1,0-1-1,1 2 0,0-1 0,-11 5 0,8-2 49,4-3-130,1 0 0,0 1 0,0-1 1,0 1-1,-7 5 0,10-7-192,0 0 0,1 0 0,-1 0 0,0 1-1,0-1 1,1 0 0,-1 0 0,1 0 0,-1 1-1,1-1 1,-1 0 0,1 1 0,0-1 0,-1 0-1,1 1 1,0-1 0,0 0 0,0 1 0,0-1-1,1 1 1,-1-1 0,0 0 0,0 1 0,1-1-1,0 2 1,4 7 74,0-1-1,1 0 0,0-1 1,0 1-1,1-1 0,0 0 1,0-1-1,12 10 0,-9-9-86,0 0-1,1 0 0,17 9 0,-21-14-448,-1 0-1,1-1 0,0 0 1,0 0-1,0 0 0,0-1 0,0 0 1,8 0-1,7 0-809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0.848"/>
    </inkml:context>
    <inkml:brush xml:id="br0">
      <inkml:brushProperty name="width" value="0.05" units="cm"/>
      <inkml:brushProperty name="height" value="0.05" units="cm"/>
      <inkml:brushProperty name="color" value="#004F8B"/>
    </inkml:brush>
  </inkml:definitions>
  <inkml:trace contextRef="#ctx0" brushRef="#br0">0 36 12459,'3'15'5194,"3"25"0,-4 43-1076,-2-71-3678,1-19-586,1-1 0,0 0 0,0 0 0,1 0 0,5-11 0,-5 14 64,6-16-236,12-20 0,-18 35 300,1 0 1,0 0-1,0 1 1,1-1-1,-1 1 1,1 0-1,10-7 1,-14 11 30,1 0-1,0 0 1,-1 0 0,1 0 0,0 0 0,0 0-1,0 1 1,0-1 0,0 1 0,0-1 0,0 1-1,0 0 1,0 0 0,-1 0 0,1 0 0,0 0-1,0 0 1,0 1 0,0-1 0,0 1 0,0-1-1,0 1 1,0 0 0,2 1 0,-1 0 39,0 0 1,0 0-1,0 0 1,-1 0-1,1 1 0,-1-1 1,1 1-1,-1 0 1,0-1-1,0 1 1,-1 0-1,4 6 0,-1 2 159,-1 0 1,4 18-1,2 7 121,10 18-321,-18-47-626,0-4-1240,5-6 280,3-5 464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1.255"/>
    </inkml:context>
    <inkml:brush xml:id="br0">
      <inkml:brushProperty name="width" value="0.05" units="cm"/>
      <inkml:brushProperty name="height" value="0.05" units="cm"/>
      <inkml:brushProperty name="color" value="#004F8B"/>
    </inkml:brush>
  </inkml:definitions>
  <inkml:trace contextRef="#ctx0" brushRef="#br0">35 17 10386,'-3'23'4686,"0"-6"-2383,1 0 1,1 0 0,2 33 0,-1-49-2237,0 1 0,1 0 0,-1 0 0,1 0 1,-1-1-1,1 1 0,0 0 0,0-1 1,0 1-1,0-1 0,0 1 0,0-1 1,0 1-1,0-1 0,0 0 0,1 1 0,-1-1 1,1 0-1,-1 0 0,1 0 0,-1 0 1,1 0-1,-1 0 0,1-1 0,0 1 1,0 0-1,-1-1 0,1 0 0,0 1 0,2-1 1,-1 1-58,0-1-1,0 0 1,0 0 0,-1-1 0,1 1 0,0-1-1,0 1 1,-1-1 0,1 0 0,0 0 0,-1 0-1,1 0 1,-1 0 0,1-1 0,-1 1 0,0-1 0,1 1-1,-1-1 1,3-3 0,-3 3-35,0-1 0,0 1 0,-1-1-1,1 0 1,0 1 0,-1-1 0,0 0 0,0 0 0,0 0 0,0 0-1,0 0 1,0 0 0,-1 0 0,1 0 0,-1 0 0,0 0-1,0 0 1,0 0 0,-1-1 0,1 1 0,-1 0 0,0 0 0,1 0-1,-1 0 1,0 0 0,-1 1 0,1-1 0,-4-5 0,1 2-44,0 0 1,-1 1 0,1-1 0,-2 1-1,1 0 1,0 0 0,-1 0 0,0 1-1,0 0 1,-13-6 0,16 8 71,0 1 0,-1 0 0,1 0 0,0 0 1,0 0-1,-1 1 0,-6-1 0,9 1 2,1 0-1,-1 0 0,0 0 1,0 0-1,0 0 1,0 0-1,0 1 0,0-1 1,0 0-1,0 0 1,0 1-1,0-1 0,1 1 1,-1-1-1,0 1 0,0-1 1,0 1-1,1-1 1,-1 1-1,0 0 0,1-1 1,-1 1-1,0 0 1,1-1-1,-1 1 0,1 0 1,-1 0-1,1 0 1,-1 1-1,1-2-3,0 1 0,0 0 1,0-1-1,0 1 0,0 0 0,0-1 0,0 1 0,0 0 1,0-1-1,0 1 0,0 0 0,0-1 0,0 1 1,1 0-1,-1-1 0,0 1 0,1 0 0,-1-1 0,0 1 1,1-1-1,-1 1 0,0-1 0,1 1 0,-1-1 1,1 1-1,-1-1 0,1 1 0,0-1 0,-1 0 0,1 1 1,-1-1-1,1 0 0,0 1 0,0-1 0,3 2-9,0-1 0,-1 0 0,1 0-1,6 0 1,6 0-52,0 0-1,0-2 1,20-2-1,12-1-98,-45 4 153,-1 0 1,1 0 0,0 0-1,-1 0 1,1 1-1,-1-1 1,1 1 0,0 0-1,-1 0 1,1 0 0,-1 0-1,4 2 1,-4-2 7,0 1-1,-1-1 1,1 1 0,-1 0-1,1-1 1,-1 1 0,0 0-1,0 0 1,0 0 0,0 0 0,0 0-1,0 0 1,0 0 0,0 0-1,0 5 1,1 10 31,0 1 0,-1 29 1,-1-3 18,0-42-53,0-1-1,0 1 1,1 0-1,-1 0 1,0-1 0,1 1-1,-1 0 1,1 0 0,0-1-1,-1 1 1,1-1-1,0 1 1,1 1 0,-2-3-13,0 0 0,1 1 0,-1-1 1,0 0-1,0 0 0,1 0 1,-1 0-1,0 1 0,1-1 0,-1 0 1,0 0-1,0 0 0,1 0 0,-1 0 1,0 0-1,1 0 0,-1 0 1,0 0-1,1 0 0,-1 0 0,0 0 1,0 0-1,1 0 0,-1 0 1,0 0-1,1-1 0,0 1-69,0-1 0,0 1 0,0-1 0,0 0 0,0 0 0,0 0 0,0 0 0,-1 1 0,1-1 0,1-2 0,25-44-4547,3-5-2468,-25 45 6228,0 1 1,0 0-1,1-1 1,0 2 0,7-8-1,-12 12 1056,0 1-1,0-1 1,0 0-1,0 1 1,0-1 0,0 1-1,0-1 1,0 1-1,0-1 1,0 1 0,0-1-1,0 1 1,0 0-1,0 0 1,0 0 0,0-1-1,0 1 1,0 0-1,1 0 1,-1 1-1,0-1 1,0 0 0,0 0-1,0 0 1,0 1-1,0-1 1,0 1 0,0-1-1,0 1 1,0-1-1,0 1 1,0-1 0,0 1-1,0 0 1,0-1-1,-1 1 1,2 2-1,2 2 984,0 0-1,-1 0 0,0 1 0,0 0 0,3 8 0,-5-10-902,6 12 1149,0-1 1,1 0-1,13 18 0,-17-27-1212,1 0 0,0 0 1,0-1-1,0 1 0,0-1 0,1-1 0,0 1 0,0-1 0,11 6 0,-16-9-181,1 0-1,-1-1 0,1 1 1,-1 0-1,1-1 0,-1 1 0,1-1 1,-1 0-1,1 1 0,0-1 1,-1 0-1,1 0 0,0 0 0,-1 0 1,1 0-1,-1-1 0,1 1 1,0 0-1,1-1 0,-1-1-13,-1 1 1,1 0-1,-1 0 0,1-1 0,-1 1 0,0-1 0,0 1 0,0-1 1,0 1-1,0-1 0,0 0 0,0 0 0,0 1 0,0-5 1,11-30-156,-7 18-674,1 1-1,1-1 0,9-15 1,-6 15-993,-4 5 786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2.020"/>
    </inkml:context>
    <inkml:brush xml:id="br0">
      <inkml:brushProperty name="width" value="0.05" units="cm"/>
      <inkml:brushProperty name="height" value="0.05" units="cm"/>
      <inkml:brushProperty name="color" value="#004F8B"/>
    </inkml:brush>
  </inkml:definitions>
  <inkml:trace contextRef="#ctx0" brushRef="#br0">1 1 10890,'3'3'1024,"0"1"0,0-1 0,0 1 0,-1 0 0,1-1 0,2 7 0,-3-5-371,0 0 1,-1 1-1,1-1 1,0 9-1,0 1-150,-2 1 0,-2 27 0,1-20 263,-3 39-95,-1 73-211,5-135-460,0 8 8,0 0 0,1 1 0,0-1 0,2 8 0,-3-14-7,1-1 1,-1 1-1,1-1 0,-1 1 1,1-1-1,-1 0 0,1 0 1,0 1-1,0-1 0,-1 0 1,1 0-1,0 0 0,0 1 0,0-1 1,0 0-1,1-1 0,-1 1 1,0 0-1,0 0 0,0 0 1,1-1-1,-1 1 0,0-1 1,1 1-1,-1-1 0,1 1 1,-1-1-1,1 0 0,2 1 1,216-19 1567,-170 12-1231,-20 4-496,-29 2 63,-1 0-1,0 0 1,0 0-1,0 0 1,0 0-1,1 0 1,-1 0-1,0-1 1,0 1-1,0 0 1,0 0-1,0 0 1,0 0 0,1 0-1,-1 0 1,0 0-1,0 0 1,0-1-1,0 1 1,0 0-1,0 0 1,0 0-1,0 0 1,1 0-1,-1-1 1,0 1-1,0 0 1,0 0-1,0 0 1,0 0-1,0 0 1,0-1-1,0 1 1,0 0-1,0 0 1,0 0-1,0 0 1,0-1-1,0 1 1,0 0-1,0 0 1,0 0-1,-1 0 1,1 0-1,0-1 1,0 1-1,0-1-741,-1-6-1386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2.369"/>
    </inkml:context>
    <inkml:brush xml:id="br0">
      <inkml:brushProperty name="width" value="0.05" units="cm"/>
      <inkml:brushProperty name="height" value="0.05" units="cm"/>
      <inkml:brushProperty name="color" value="#004F8B"/>
    </inkml:brush>
  </inkml:definitions>
  <inkml:trace contextRef="#ctx0" brushRef="#br0">1 1 13883,'0'16'5073,"0"10"-3753,5 12-183,-5 12 95,5 7-144,3 7-464,-5-3-200,6-1-240,-2-9-48,1-14-24,1-10-72,-1-19-560,-1-10-408,-7-15-1176,0-10-809,-3-9-2776,-9-5 3576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2.771"/>
    </inkml:context>
    <inkml:brush xml:id="br0">
      <inkml:brushProperty name="width" value="0.05" units="cm"/>
      <inkml:brushProperty name="height" value="0.05" units="cm"/>
      <inkml:brushProperty name="color" value="#004F8B"/>
    </inkml:brush>
  </inkml:definitions>
  <inkml:trace contextRef="#ctx0" brushRef="#br0">1 40 5825,'0'-1'320,"-1"0"-1,1-1 1,0 1 0,0 0-1,0-1 1,0 1 0,0 0-1,0 0 1,1-1-1,-1 1 1,0 0 0,1-1-1,-1 1 1,1 0-1,-1 0 1,1 0 0,-1 0-1,2-2 1,-1 2-5,1 0 0,-1 0 0,0 0 1,1 0-1,-1 0 0,1 1 0,0-1 0,-1 0 0,1 1 1,-1-1-1,1 1 0,0-1 0,3 1 0,22-3 2699,40 1-1,-57 2-2498,-5 0-238,0 1 1,-1-1 0,1 1 0,0 0 0,7 2 0,-11-3-196,1 1-1,-1-1 1,1 1 0,-1 0 0,1-1 0,-1 1-1,0 0 1,1 0 0,-1 0 0,0 0 0,0 0-1,0 0 1,0 1 0,0-1 0,0 0 0,0 1 0,0-1-1,0 0 1,1 4 0,-2-4-49,0 0 1,0 0-1,1 1 1,-1-1-1,0 0 1,0 0-1,0 1 1,-1-1-1,1 0 1,0 0-1,0 1 1,-1-1-1,1 0 1,0 0-1,-2 2 1,1 0 1,-1 0 1,0-1 0,0 1-1,0-1 1,0 1-1,-3 1 1,-2 2 17,-1 0 0,0 0 0,-9 4 0,-21 9 62,-4 2-116,38-19-118,0 1 0,0 0 0,0 0 0,0 0 0,0 0 1,-5 7-1,9-9 9,-1-1 0,1 1 1,-1 0-1,1-1 1,-1 1-1,1 0 1,0 0-1,-1-1 0,1 1 1,0 0-1,0 0 1,0 0-1,0-1 0,-1 1 1,1 0-1,0 0 1,0 0-1,1 0 1,-1-1-1,0 1 0,0 0 1,0 0-1,0 0 1,1-1-1,-1 1 0,0 0 1,1 0-1,0 1 1,17 6-934</inkml:trace>
  <inkml:trace contextRef="#ctx0" brushRef="#br0" timeOffset="1">1024 332 10874,'-9'6'5481,"-2"6"-1224,2 3-1672,2 5-873,1 4-279,4-2-625,0-3-288,2-6-288,1-6-216,-1-7-1120,3-1-273,-3-1 665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3.278"/>
    </inkml:context>
    <inkml:brush xml:id="br0">
      <inkml:brushProperty name="width" value="0.05" units="cm"/>
      <inkml:brushProperty name="height" value="0.05" units="cm"/>
      <inkml:brushProperty name="color" value="#004F8B"/>
    </inkml:brush>
  </inkml:definitions>
  <inkml:trace contextRef="#ctx0" brushRef="#br0">0 3 11779,'0'-2'4945,"8"3"-2697,-1 2-528,5 3-575,1 4-353,6 2-1008,1-4-608,9 2 512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3.619"/>
    </inkml:context>
    <inkml:brush xml:id="br0">
      <inkml:brushProperty name="width" value="0.05" units="cm"/>
      <inkml:brushProperty name="height" value="0.05" units="cm"/>
      <inkml:brushProperty name="color" value="#004F8B"/>
    </inkml:brush>
  </inkml:definitions>
  <inkml:trace contextRef="#ctx0" brushRef="#br0">142 54 8298,'-8'-9'3124,"-1"-1"0,-10-7 0,18 15-2805,-1 0-1,0 1 1,0-1-1,0 1 1,0 0-1,0-1 0,-1 1 1,1 0-1,0 0 1,0 1-1,-1-1 1,1 0-1,0 1 1,-1-1-1,1 1 0,-1 0 1,-4 0-1,5 0-221,1 1 0,-1 0 0,1-1-1,-1 1 1,1 0 0,-1 0-1,1 0 1,-1 0 0,1 0 0,0 0-1,0 0 1,-1 0 0,1 1 0,0-1-1,0 0 1,0 1 0,-1 1-1,0 2 9,0 0 0,0 0 0,0 0 0,-1 7 0,-5 22 8,1 0-1,2 1 0,2 0 1,1 0-1,2 0 0,1 0 1,7 40-1,-5-56-22,1-1 0,0 0 0,2 0 0,8 18-1,-5-23-280,-4-7 544,-11-20-101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4.126"/>
    </inkml:context>
    <inkml:brush xml:id="br0">
      <inkml:brushProperty name="width" value="0.05" units="cm"/>
      <inkml:brushProperty name="height" value="0.05" units="cm"/>
      <inkml:brushProperty name="color" value="#004F8B"/>
    </inkml:brush>
  </inkml:definitions>
  <inkml:trace contextRef="#ctx0" brushRef="#br0">190 106 9554,'-32'-58'4102,"21"35"-110,10 21-3433,1 0 1,-1 0-1,0 0 1,0 0-1,0 1 1,0-1-1,0 0 1,-2-1-1,1 2-407,1 0-1,0 0 0,0 1 1,-1-1-1,1 1 1,-1-1-1,1 1 0,-1 0 1,1-1-1,-1 1 0,1 0 1,-1 0-1,-1 0 1,-2 0-62,-1 0-1,1 1 1,0 0 0,-1 0 0,1 0 0,0 0 0,0 1 0,0 0 0,0 0 0,0 1 0,0-1 0,1 1-1,-1 0 1,1 0 0,0 0 0,0 1 0,0-1 0,0 1 0,0 0 0,1 0 0,0 1 0,0-1 0,-4 8-1,6-9-64,0 0 0,1 0 0,-1-1 0,1 1-1,0 0 1,-1 0 0,1 0 0,1 0-1,-1 0 1,0 0 0,1 0 0,-1 0-1,1 0 1,0 0 0,1 2 0,3 7 68,1 0 1,7 12-1,-11-21-73,10 16 165,1-1 0,1-1 0,0 1 0,1-2 0,22 19 0,-36-34-167,31 30 426,-29-27-362,0-1-1,0 1 1,0 0 0,-1 0 0,0 0 0,0 0-1,0 0 1,1 5 0,-2-8-64,-1-1 1,0 1-1,0 0 0,0 0 0,0 0 0,0 0 1,0 0-1,0 0 0,0 0 0,0 0 1,-1 0-1,1 0 0,0 0 0,-1 0 0,1 0 1,0-1-1,-1 1 0,1 0 0,-1 0 0,1 0 1,-1-1-1,0 1 0,1 0 0,-1-1 1,0 1-1,1 0 0,-1-1 0,0 1 0,0-1 1,0 1-1,0-1 0,1 1 0,-1-1 1,0 0-1,0 0 0,0 1 0,-1-1 0,-5 2 29,0-1 0,0 1-1,-13-1 1,15 0-24,-59 7-165,43-3-4213,32-9 1807,8-2 1027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4.747"/>
    </inkml:context>
    <inkml:brush xml:id="br0">
      <inkml:brushProperty name="width" value="0.05" units="cm"/>
      <inkml:brushProperty name="height" value="0.05" units="cm"/>
      <inkml:brushProperty name="color" value="#004F8B"/>
    </inkml:brush>
  </inkml:definitions>
  <inkml:trace contextRef="#ctx0" brushRef="#br0">1 0 11674,'-1'0'4369,"1"0"-3464,0 0-121,19 7-376,43 11-144,-31-14-168,-1-2 88,-4 3-896,-6 3 568</inkml:trace>
  <inkml:trace contextRef="#ctx0" brushRef="#br0" timeOffset="1">32 170 9202,'0'3'3833,"5"-3"-2097,6 0-111,5 0-201,3-1-328,2-1-576,1 2-192,0 0-232,-2-2 120,0 0-968,0 1 608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4.472"/>
    </inkml:context>
    <inkml:brush xml:id="br0">
      <inkml:brushProperty name="width" value="0.05" units="cm"/>
      <inkml:brushProperty name="height" value="0.05" units="cm"/>
      <inkml:brushProperty name="color" value="#004F8B"/>
    </inkml:brush>
  </inkml:definitions>
  <inkml:trace contextRef="#ctx0" brushRef="#br0">383 106 8818,'0'-7'1217,"0"-1"-1,0 1 1,-1 0 0,0-1 0,0 1 0,-1 0-1,-3-11 1,5 16-1035,-1 0 0,0 0 0,0 0 0,0 0 0,0 0 0,0 0 0,-1 0 0,1 0 0,-1 1 0,1-1 0,-1 1 0,1-1 0,-1 1 0,0-1 0,0 1 0,0 0 0,0 0-1,0 0 1,0 0 0,0 0 0,0 0 0,0 0 0,0 1 0,0-1 0,-1 1 0,1 0 0,0-1 0,-3 1 0,2 1-102,-1-1-1,1 0 1,-1 1 0,1 0-1,-1 0 1,1 0 0,0 0-1,-1 1 1,1-1 0,0 1 0,0 0-1,0-1 1,-4 5 0,2-2-21,1 1 0,0-1 0,0 1 1,0 0-1,0 0 0,1 0 0,-4 7 1,1 2-15,1-1 0,0 1 1,1 0-1,0 0 0,-3 27 1,2 30 67,2 1 0,11 101 0,-5-135-55,2-1 0,2 0 0,2 0 0,15 43 0,-20-69-115,-1-4-409,0 0-1,2 14 1,-5-20 391,0-1-1,0 1 1,0-1 0,0 0-1,1 1 1,-1-1 0,0 0-1,0 1 1,0-1 0,0 0-1,-1 1 1,1-1 0,0 1 0,0-1-1,0 0 1,0 1 0,0-1-1,0 0 1,0 1 0,-1-1-1,-7-1-945</inkml:trace>
  <inkml:trace contextRef="#ctx0" brushRef="#br0" timeOffset="1">1 334 7418,'13'-14'4289,"8"8"-225,6 0-1591,8 2-1017,7 2-264,2-1-543,1 2-209,-2 1-352,-6 0-456,10 4 240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5.018"/>
    </inkml:context>
    <inkml:brush xml:id="br0">
      <inkml:brushProperty name="width" value="0.05" units="cm"/>
      <inkml:brushProperty name="height" value="0.05" units="cm"/>
      <inkml:brushProperty name="color" value="#004F8B"/>
    </inkml:brush>
  </inkml:definitions>
  <inkml:trace contextRef="#ctx0" brushRef="#br0">1 241 11322,'4'0'814,"0"0"0,0-1 0,0 0-1,0 1 1,0-1 0,0-1-1,0 1 1,0 0 0,4-4-1,-2 2-344,-1 0 0,1-1 0,-1 0 0,0 0 0,5-7-1,-1 1-296,-1 0 0,0-1 0,-1 0 0,0 0 0,6-15 0,-10 20-97,0 0 0,-1 0 1,0 0-1,0-1 1,0 1-1,-1-1 0,0-10 1,0 15-39,-1-1-1,-1 1 1,1-1 0,0 1 0,-1-1-1,1 1 1,-1-1 0,0 1 0,1-1 0,-1 1-1,0 0 1,-1 0 0,1-1 0,0 1-1,-1 0 1,1 0 0,-1 0 0,1 1-1,-1-1 1,0 0 0,0 1 0,0-1 0,-3-1-1,4 2-16,0 0 0,-1 1-1,1-1 1,-1 0 0,1 1 0,-1-1-1,1 1 1,-1 0 0,1-1-1,-1 1 1,1 0 0,-1 0 0,0 0-1,1 0 1,-1 0 0,1 0-1,-1 1 1,0-1 0,1 0-1,-1 1 1,1-1 0,-1 1 0,1 0-1,0-1 1,-1 1 0,1 0-1,0 0 1,-1 0 0,1 0 0,0 0-1,0 0 1,-2 2 0,-1 2 4,0 0 0,1 0 0,0 1 1,0-1-1,0 1 0,-4 11 0,5-10-21,0 1-1,0-1 1,1 1-1,-1 0 1,2 0-1,-1-1 1,1 1-1,1 0 1,-1 0-1,1-1 1,3 13-1,-2-14-8,-1-1 1,1 0-1,1 0 0,-1 1 0,1-2 1,-1 1-1,1 0 0,1 0 0,-1-1 1,1 0-1,-1 0 0,1 0 0,1 0 1,-1 0-1,0-1 0,9 6 0,-3-5-108,1 0-1,-1 0 0,0-1 0,1 0 0,0-1 1,0 0-1,0 0 0,0-1 0,0-1 0,0 0 0,0 0 1,11-3-1,1-1-670,-1 0 0,0-2 0,0-1 0,40-17 0,-44 16-3,0-2 0,32-21 0,-45 27 732,0 0 0,0 0-1,0 0 1,-1 0 0,0-1-1,0 0 1,0 0 0,0 0-1,-1 0 1,0-1 0,0 1-1,0-1 1,3-11 0,-6 15 125,0 0 0,1-1 1,-1 1-1,0-1 1,0 1-1,0 0 0,-1-1 1,1 1-1,-1-1 0,1 1 1,-1 0-1,0 0 1,0-1-1,0 1 0,0 0 1,0 0-1,0 0 0,-1 0 1,1 0-1,-1 0 1,1 0-1,-1 1 0,0-1 1,1 0-1,-1 1 0,-3-2 1,3 1 92,-1 0-1,0 1 1,0-1 0,0 1 0,-1-1-1,1 1 1,0 0 0,0 0 0,-1 1 0,1-1-1,-1 1 1,1-1 0,0 1 0,-1 0-1,1 1 1,-1-1 0,-5 2 0,5-1-3,0 0 0,1 1 0,-1 0 0,0 0 1,1 0-1,-1 1 0,1-1 0,0 1 0,0 0 1,0-1-1,0 2 0,0-1 0,1 0 0,-1 0 1,1 1-1,0-1 0,0 1 0,0 0 0,1 0 1,-2 4-1,0 0 38,1 1 0,0-1 0,1 1 0,-1 0 0,2-1-1,-1 1 1,1 0 0,2 13 0,-2-21-190,0 0 0,0 0 0,0 1 0,0-1 0,1 0 0,-1 0 0,0 0 0,1 0 0,-1 1 0,0-1 0,1 0 0,0 0 0,-1 0 0,1 0 0,0 0 0,-1 0 0,1 0 0,0 0 0,0-1 0,0 1 0,0 0 0,-1 0 0,1-1 0,0 1 0,1 0 0,-1-1 0,0 1 0,0-1 0,0 1 0,0-1 0,0 0 0,0 0 0,1 1 0,-1-1 0,0 0 0,0 0 0,0 0 0,2 0-1,3-1-12,-1 1-1,1-1 0,-1 0 0,1 0 0,-1 0 0,0-1 1,1 0-1,4-3 0,7-3-39,16-13 0,-11 7 31,-21 14 19,0-1 0,0 0-1,0 0 1,0 1-1,0-1 1,1 1 0,-1-1-1,0 1 1,0 0-1,1-1 1,-1 1 0,0 0-1,1 0 1,-1 0-1,0 0 1,1 0 0,-1 0-1,0 0 1,1 1-1,-1-1 1,2 1 0,-2-1-2,0 1 1,0 0-1,0 0 1,0 0-1,-1 0 1,1 0-1,0 0 1,0 0-1,-1 0 1,1 0-1,0 0 1,-1 0-1,1 0 1,-1 0 0,0 1-1,1-1 1,-1 0-1,0 0 1,0 0-1,1 1 1,-1 1-1,-1 17-1849,3-14 1156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5.498"/>
    </inkml:context>
    <inkml:brush xml:id="br0">
      <inkml:brushProperty name="width" value="0.05" units="cm"/>
      <inkml:brushProperty name="height" value="0.05" units="cm"/>
      <inkml:brushProperty name="color" value="#004F8B"/>
    </inkml:brush>
  </inkml:definitions>
  <inkml:trace contextRef="#ctx0" brushRef="#br0">51 6 12587,'0'-1'323,"0"1"1,-1-1-1,1 1 1,-1 0-1,1-1 0,-1 1 1,1 0-1,-1-1 1,1 1-1,-1 0 1,1 0-1,-1-1 1,1 1-1,-1 0 0,1 0 1,-1 0-1,0 0 1,1 0-1,-1 0 1,1 0-1,-1 0 1,0 0-1,1 0 1,-1 0-1,1 0 0,-1 0 1,-1 1-38,1 0 0,0-1 0,0 1 0,0 0 0,0 0 0,0 0-1,0 0 1,0 0 0,0 0 0,-2 2 0,1 1-8,-1 1-1,0 0 0,1 0 1,-4 9-1,5-9-227,-1 0 1,1 0-1,0 0 0,0 1 0,1-1 1,-1 0-1,1 0 0,0 1 0,1-1 1,-1 0-1,1 0 0,0 0 0,0 0 1,1 0-1,0 0 0,0 0 0,0 0 1,0 0-1,1-1 0,-1 1 0,1-1 1,0 0-1,1 0 0,3 5 0,29 21 196,4 5 241,-36-31-365,0 1 1,0-1-1,0 1 1,-1 0-1,0 0 1,5 9-1,-8-13-95,0 0 0,1 0 0,-1 0 0,1 0 0,-1 0 0,0 0 0,0 0 0,0 0 0,0 0 0,1 0 0,-1 0 0,0 0 0,-1 0 0,1 0 0,0 0 0,0 0 0,0 0 0,-1 0 0,1 0 0,0 0 0,-1 0 0,0 2 0,0-2 1,-1 0 0,1 0 0,0 0-1,0 0 1,-1 0 0,1 0 0,-1 0 0,1 0 0,-1 0 0,1 0 0,-1-1 0,-2 1 0,-4 1-2,1 0 1,-1-1-1,0 0 1,-14-1-1,16 0-255,1-1 0,-1 1 0,1-1-1,0 0 1,-8-3 0,11 4 169,1-1 0,-1 1 0,1-1 0,0 0 0,-1 1 0,1-1 0,0 0 0,0 0 0,-1 0 0,1 0 1,0 0-1,0 0 0,0 0 0,0 0 0,0-1 0,0 1 0,1 0 0,-1-1 0,0 1 0,1 0 0,-1-1 0,1 1 0,-1-1 0,1 1 0,-1-2 0,3-18 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5.839"/>
    </inkml:context>
    <inkml:brush xml:id="br0">
      <inkml:brushProperty name="width" value="0.05" units="cm"/>
      <inkml:brushProperty name="height" value="0.05" units="cm"/>
      <inkml:brushProperty name="color" value="#004F8B"/>
    </inkml:brush>
  </inkml:definitions>
  <inkml:trace contextRef="#ctx0" brushRef="#br0">39 247 12443,'11'21'5209,"-2"6"-2801,-5-2-183,0 1-601,-2-3-368,2-8-663,0-6-513,-2-10-1153,1-7 601,2-18-16</inkml:trace>
  <inkml:trace contextRef="#ctx0" brushRef="#br0" timeOffset="1">2 0 10570,'-1'3'4993,"1"1"-1904,1-4-1129,-1 0-151,0 0-665,0 0-256,0 0-1160,0 0-536,1 4 504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6.235"/>
    </inkml:context>
    <inkml:brush xml:id="br0">
      <inkml:brushProperty name="width" value="0.05" units="cm"/>
      <inkml:brushProperty name="height" value="0.05" units="cm"/>
      <inkml:brushProperty name="color" value="#004F8B"/>
    </inkml:brush>
  </inkml:definitions>
  <inkml:trace contextRef="#ctx0" brushRef="#br0">0 1 9818,'17'57'7120,"-13"-37"-5541,0 0 0,2 27 0,-6 93 1785,-2-95-2730,2 1 0,9 67-1,-8-107-596,0-3-8,0 0 0,-1 1 1,0-1-1,0 6 0,0-9-28,0 0 0,0 0 1,0 0-1,0 0 0,0-1 0,0 1 0,0 0 1,0 0-1,0 0 0,0 0 0,0 0 0,0 0 0,0 0 1,0 0-1,0 0 0,0 0 0,0 0 0,0 0 1,0 0-1,0 0 0,0 0 0,0 0 0,0 0 0,0 0 1,0 0-1,0 0 0,0 0 0,0 0 0,0 0 1,-1 0-1,1 0 0,0 0 0,0 0 0,0 0 0,0 0 1,0 0-1,0 0 0,0 0 0,0 0 0,0 0 1,0 0-1,0 0 0,0 0 0,0 0 0,0 0 0,0 0 1,0 0-1,0 0 0,0 0 0,0 0 0,0 0 1,0 0-1,0 0 0,0 0 0,0 0 0,0 0 0,0 0 1,0 0-1,0 0 0,0 0 0,0 1 0,0-1 1,0 0-1,-2-5 10,0 0-55,2-1 0,-1 1 1,1 0-1,0-1 0,0 1 0,0-1 0,1 1 1,0-1-1,0 1 0,0-1 0,1 1 1,-1 0-1,1 0 0,1 0 0,-1 0 1,1 0-1,0 0 0,6-7 0,-4 5-12,2-1 0,-1 2 1,1-1-1,0 0 0,0 1 0,1 1 0,0-1 0,0 1 0,0 1 0,11-5 0,-16 7 62,0 1 1,1 0-1,-1 0 0,0 0 1,0 1-1,1-1 1,-1 1-1,0 0 0,1 0 1,-1 0-1,0 0 1,1 0-1,-1 1 0,4 1 1,-5-2 27,0 1-1,0 0 1,0 0 0,0 0-1,0 1 1,-1-1 0,1 0 0,-1 1-1,1-1 1,-1 1 0,1-1 0,-1 1-1,0 0 1,0 0 0,1-1-1,-1 1 1,-1 0 0,1 0 0,0 0-1,0 0 1,-1 0 0,1 0 0,-1 3-1,2 8 286,-1 0 1,0 0-1,-1 0 0,0 0 0,-1 0 0,-5 21 0,5-29-269,0-1 1,0 0-1,-1 0 0,1 0 0,-1 0 1,0 0-1,0-1 0,-1 1 0,1 0 1,-1-1-1,0 0 0,0 0 0,0 0 0,0 0 1,-7 5-1,7-6-108,0-1 1,0 1 0,0-1-1,-1 0 1,1 1-1,0-2 1,-1 1-1,1 0 1,-1-1-1,1 1 1,-1-1-1,1 0 1,-1 0 0,1 0-1,-1-1 1,1 1-1,-1-1 1,1 0-1,-6-2 1,7 2-97,0 0 0,0 0 0,0 0-1,0 0 1,0 0 0,0 0 0,1-1 0,-1 1 0,0-1 0,1 1 0,-1-1 0,1 1 0,0-1 0,0 0 0,-1 0-1,0-2 1,1 0-483,-1-1-1,1 1 1,0 0 0,0-1-1,0 1 1,1-1-1,-1-4 1,1-31-1549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6.567"/>
    </inkml:context>
    <inkml:brush xml:id="br0">
      <inkml:brushProperty name="width" value="0.05" units="cm"/>
      <inkml:brushProperty name="height" value="0.05" units="cm"/>
      <inkml:brushProperty name="color" value="#004F8B"/>
    </inkml:brush>
  </inkml:definitions>
  <inkml:trace contextRef="#ctx0" brushRef="#br0">5 1 11682,'8'21'5178,"0"6"-2258,-4 6-527,-2 5-425,-5 6-319,-2 7-609,-2-5-272,2 2-384,-2-4-128,7-6-152,3-8-48,1-3-464,2-5-408,2-10-1049,0-2 2946,6-14-1153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56.922"/>
    </inkml:context>
    <inkml:brush xml:id="br0">
      <inkml:brushProperty name="width" value="0.05" units="cm"/>
      <inkml:brushProperty name="height" value="0.05" units="cm"/>
      <inkml:brushProperty name="color" value="#004F8B"/>
    </inkml:brush>
  </inkml:definitions>
  <inkml:trace contextRef="#ctx0" brushRef="#br0">0 192 10442,'4'10'2393,"11"16"-1,-14-25-2170,0 0-1,0 0 0,0 0 0,1 0 1,-1 0-1,0 0 0,0-1 1,1 1-1,-1 0 0,0-1 0,1 1 1,-1-1-1,0 0 0,1 1 1,-1-1-1,1 0 0,-1 0 0,1 0 1,-1 0-1,0 0 0,1 0 1,2 0-1,0-1 285,2 1-215,-1-1 1,0 0-1,0 0 0,0-1 0,0 0 1,0 1-1,0-2 0,-1 1 0,1 0 1,-1-1-1,1 0 0,-1 0 0,5-5 1,6-6-29,-1 0 0,12-17 1,-22 27-220,1-2-21,-1 0 0,1 0 1,-1-1-1,0 0 0,-1 0 0,1 0 1,2-11-1,-5 15-14,0 1-1,-1-1 1,1 1 0,-1-1-1,1 1 1,-1-1 0,0 1 0,0-1-1,-1 0 1,1 1 0,0-1-1,-1 1 1,0 0 0,1-1 0,-1 1-1,0-1 1,0 1 0,0 0-1,-1 0 1,1-1 0,0 1 0,-1 0-1,0 0 1,1 0 0,-1 1 0,-3-3-1,3 2 5,1 1-1,-1-1 1,0 1-1,0 0 0,-1 0 1,1 0-1,0 0 1,0 0-1,0 0 1,-1 1-1,1-1 0,0 1 1,-1 0-1,1-1 1,0 1-1,-1 0 1,1 0-1,-1 1 0,1-1 1,0 0-1,-1 1 1,1-1-1,0 1 1,0 0-1,-1 0 0,1 0 1,0 0-1,-2 2 1,0-1 42,1 1 0,0 0 1,-1 0-1,1 0 1,0 0-1,0 1 0,1-1 1,-1 1-1,1 0 0,0-1 1,0 1-1,0 0 0,0 0 1,-1 7-1,1-4 85,0 1 0,1-1-1,0 0 1,1 1 0,0-1-1,0 1 1,0-1 0,1 1 0,0-1-1,1 1 1,2 7 0,-1-6-1,0 0 0,1-1 0,1 1 0,-1-1 0,1 0 0,0 0 0,1 0 0,8 7 0,-5-6-92,0 0 0,1-1 0,0 0 0,0-1 1,0 0-1,1 0 0,1-1 0,-1-1 0,1 0 0,-1-1 0,1 0 0,1 0 1,19 2-1,-24-5-176,0-1 1,0 0-1,0 0 1,0-1-1,0 0 1,0-1-1,-1 1 1,11-5-1,17-8 69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0.969"/>
    </inkml:context>
    <inkml:brush xml:id="br0">
      <inkml:brushProperty name="width" value="0.05" units="cm"/>
      <inkml:brushProperty name="height" value="0.05" units="cm"/>
      <inkml:brushProperty name="color" value="#004F8B"/>
    </inkml:brush>
  </inkml:definitions>
  <inkml:trace contextRef="#ctx0" brushRef="#br0">211 125 4913,'-6'-1'10181,"3"-1"-5784,0-9-3148,3 10-1138,-1-10 110,-1 1 1,0 0-1,-1 0 1,-6-16-1,8 23-192,-1 0 1,1 1-1,-1-1 0,0 0 0,1 1 0,-2 0 1,1-1-1,0 1 0,0 0 0,-1 0 1,1 0-1,-1 0 0,1 1 0,-1-1 1,0 1-1,0-1 0,1 1 0,-1 0 1,0 0-1,0 0 0,0 0 0,-1 1 1,1 0-1,0-1 0,0 1 0,0 0 1,0 0-1,0 1 0,0-1 0,0 0 1,-1 1-1,1 0 0,0 0 0,0 0 0,1 0 1,-1 0-1,0 1 0,0-1 0,1 1 1,-5 3-1,0 2 25,0 0 0,1 0 0,0 1 0,1-1 0,0 1 0,0 1 0,0-1 0,1 1 0,0-1 0,1 1 0,0 0 0,1 0 0,-1 1 0,0 16 0,2-19-2,0 0 0,1 1-1,1-1 1,-1 0 0,1 0-1,0 0 1,0 0 0,1 0-1,0 0 1,0 0 0,1-1-1,0 1 1,0-1-1,1 0 1,-1 0 0,1 0-1,1 0 1,-1 0 0,1-1-1,7 6 1,-11-9-46,1-1-1,0 1 0,0-1 1,0 0-1,0 0 1,0 0-1,0 0 1,1-1-1,-1 1 1,0 0-1,0-1 1,0 1-1,1-1 1,-1 0-1,0 0 1,1 0-1,-1 0 1,0 0-1,1-1 1,-1 1-1,0-1 1,0 1-1,0-1 1,1 0-1,-1 0 1,0 0-1,0 0 1,2-1-1,4-4 3,0 1 1,-1-1-1,1-1 1,-1 1-1,8-12 0,-7 9 1,-1 0 0,-1 0 0,6-11 0,-9 15-1,0-1 0,-1 1 0,0-1 0,0 0-1,0 0 1,-1 1 0,1-9 0,2-1 80,-1 14-17,-1 7-13,-2-4-34,0 0 0,0 0-1,0 1 1,0-1 0,-1 0-1,1 0 1,-2 4 0,0 9 87,2-11-90,0 0 0,0 0 0,1 0 0,0 1 0,0-1 0,0 0 0,0 0 0,0 0 0,1 0 0,0-1 0,0 1 0,0 0 0,0-1 0,1 1 0,-1-1 0,1 1 0,0-1 0,0 0 0,0-1 0,0 1 0,1 0 0,-1-1 0,1 0 1,-1 1-1,1-2 0,4 3 0,20 6 371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1.292"/>
    </inkml:context>
    <inkml:brush xml:id="br0">
      <inkml:brushProperty name="width" value="0.05" units="cm"/>
      <inkml:brushProperty name="height" value="0.05" units="cm"/>
      <inkml:brushProperty name="color" value="#004F8B"/>
    </inkml:brush>
  </inkml:definitions>
  <inkml:trace contextRef="#ctx0" brushRef="#br0">135 0 11242,'-25'13'5856,"8"-6"-3837,-1 2 1,2 1 0,-29 20 0,44-29-1984,0 0-1,0 0 0,0-1 0,0 1 0,0 0 1,0 0-1,0 0 0,1 0 0,-1 0 1,0 0-1,1 1 0,-1-1 0,1 0 0,-1 0 1,1 0-1,0 1 0,-1-1 0,1 0 1,0 0-1,0 1 0,0-1 0,0 0 0,0 0 1,0 1-1,0-1 0,0 0 0,1 1 1,-1-1-1,0 0 0,1 0 0,-1 0 0,1 1 1,-1-1-1,1 0 0,0 0 0,0 0 1,-1 0-1,1 0 0,0 0 0,1 1 0,4 4-27,1 0-1,-1-1 0,1 0 1,13 8-1,-15-10 27,36 21-11,20 12 28,-60-34-44,1-1 0,0 0 1,-1 0-1,1 1 0,0-1 1,-1 1-1,0-1 0,1 1 1,-1 0-1,0 0 0,0-1 1,0 1-1,0 0 0,0 0 1,1 3-1,-2-3 2,0-1 1,0 0 0,0 0-1,0 0 1,0 1-1,0-1 1,-1 0 0,1 0-1,0 0 1,-1 1-1,1-1 1,0 0 0,-1 0-1,0 0 1,1 0-1,-1 0 1,1 0 0,-1 0-1,0 0 1,0 0-1,0 0 1,0 0-1,0-1 1,1 1 0,-1 0-1,-2 1 1,-3 0-92,0 1 1,0 0-1,0-1 1,0 0-1,0-1 0,-1 0 1,1 0-1,0 0 1,-1 0-1,1-1 1,-1 0-1,-10-2 1,17 2 15,-1 0 1,1 0-1,0 0 1,0 0-1,-1 0 1,1 0 0,0 0-1,0 0 1,-1-1-1,1 1 1,0 0-1,0 0 1,-1 0 0,1 0-1,0-1 1,0 1-1,0 0 1,0 0-1,-1 0 1,1-1 0,0 1-1,0 0 1,0 0-1,0-1 1,0 1 0,-1 0-1,1 0 1,0-1-1,0 1 1,0 0-1,0 0 1,0-1 0,0 1-1,0 0 1,0 0-1,0-1 1,0 1-1,0 0 1,0-1 0,0 1-1,1 0 1,-1 0-1,0-1 1,0 1-1,0 0 1,0 0 0,0-1-1,0 1 1,1 0-1,-1 0 1,0-1-1,12-13-2261,-10 12 2095,18-18-1180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1.782"/>
    </inkml:context>
    <inkml:brush xml:id="br0">
      <inkml:brushProperty name="width" value="0.05" units="cm"/>
      <inkml:brushProperty name="height" value="0.05" units="cm"/>
      <inkml:brushProperty name="color" value="#004F8B"/>
    </inkml:brush>
  </inkml:definitions>
  <inkml:trace contextRef="#ctx0" brushRef="#br0">97 2 8242,'-7'-1'6407,"0"4"-3470,-6 7-1222,8-6-356,0 1-677,-6 4 758,-13 14 1,21-20-1268,0 0 0,1 1-1,-1-1 1,1 0 0,0 1 0,0-1 0,0 1-1,1 0 1,-3 7 0,4-10-141,0 1 1,-1 0 0,1 0-1,0 0 1,0 0-1,1 0 1,-1 0-1,0 0 1,1 0-1,-1 0 1,1 0-1,-1 0 1,1 0 0,0-1-1,0 1 1,1 2-1,0-1-18,1 1 1,0-1-1,-1 0 0,1 0 0,7 5 1,-1-2 13,0 0 0,1-1 0,-1 0 0,17 6 0,-16-7 59,0 0 0,-1 1 0,17 10 0,-24-14-56,-1 0 0,1 1 0,-1-1 1,1 0-1,-1 1 0,0-1 0,0 1 0,2 2 1,-3-4-18,0 1 0,0-1 0,1 1 0,-1-1 0,0 1 0,0 0 0,0-1 0,0 1 0,0-1 0,0 1 0,0 0 0,0-1 0,0 1 1,0-1-1,0 1 0,0 0 0,0-1 0,0 1 0,0-1 0,-1 1 0,1 0 0,0-1 0,0 1 0,-1-1 0,1 1 0,0-1 0,-1 1 0,1-1 1,-1 1-1,-8 8-61,-1-1 0,1-1 1,-1 1-1,-1-2 0,-17 10 1,14-12-1376,9-4 70,6-2-1118,10-6 1177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5.092"/>
    </inkml:context>
    <inkml:brush xml:id="br0">
      <inkml:brushProperty name="width" value="0.05" units="cm"/>
      <inkml:brushProperty name="height" value="0.05" units="cm"/>
      <inkml:brushProperty name="color" value="#004F8B"/>
    </inkml:brush>
  </inkml:definitions>
  <inkml:trace contextRef="#ctx0" brushRef="#br0">6 3 10146,'-4'-2'4441,"3"10"-1944,1 6-817,2 10-400,-4 3-255,2 3-481,0-2-192,1-4-192,6-1-72,-2-11-320,-1-4-472,-3-11 463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2.116"/>
    </inkml:context>
    <inkml:brush xml:id="br0">
      <inkml:brushProperty name="width" value="0.05" units="cm"/>
      <inkml:brushProperty name="height" value="0.05" units="cm"/>
      <inkml:brushProperty name="color" value="#004F8B"/>
    </inkml:brush>
  </inkml:definitions>
  <inkml:trace contextRef="#ctx0" brushRef="#br0">0 1 6505,'2'2'810,"-1"0"-1,1 0 0,-1 0 0,1 0 1,-1 0-1,0 1 0,0-1 1,0 0-1,0 1 0,0-1 0,0 1 1,-1-1-1,1 4 0,0 4 676,-1 0 0,-1 12-1,1-15-1023,-1 1 0,1-1 0,1 1 1,1 11-1,-1-16-418,0 0 1,0 0 0,0-1 0,0 1 0,1 0-1,-1-1 1,1 1 0,-1-1 0,1 1-1,0-1 1,0 0 0,4 4 0,-4-5-50,-1 0 1,0 0-1,1 0 1,-1-1-1,1 1 1,-1 0-1,1-1 1,-1 1-1,1-1 1,0 0-1,-1 1 1,1-1-1,-1 0 1,1 0-1,0 0 0,-1 0 1,1 0-1,-1-1 1,1 1-1,0 0 1,-1-1-1,1 1 1,-1-1-1,1 1 1,-1-1-1,2-1 1,1 0-120,0-1-1,-1 1 1,1-1 0,0 0 0,-1 0 0,0 0-1,0-1 1,0 1 0,0-1 0,0 1 0,-1-1-1,0 0 1,0 0 0,3-6 0,-4 6 133,0 0 0,0 1-1,1-1 1,-1 0 0,1 1 0,0 0 0,0-1-1,0 1 1,1 0 0,-1 0 0,1 0 0,-1 0-1,7-4 1,-7 21 1858,4 69-952,-5-76-828,-1-5-174,0-1 0,0 1-1,0-1 1,1 1-1,-1-1 1,1 1 0,-1-1-1,1 0 1,-1 1 0,1-1-1,0 0 1,0 1 0,0-1-1,0 0 1,0 0-1,0 0 1,0 1 0,0-1-1,0 0 1,0-1 0,1 1-1,-1 0 1,0 0-1,1-1 1,-1 1 0,3 1-1,5-2-752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2.493"/>
    </inkml:context>
    <inkml:brush xml:id="br0">
      <inkml:brushProperty name="width" value="0.05" units="cm"/>
      <inkml:brushProperty name="height" value="0.05" units="cm"/>
      <inkml:brushProperty name="color" value="#004F8B"/>
    </inkml:brush>
  </inkml:definitions>
  <inkml:trace contextRef="#ctx0" brushRef="#br0">27 26 11314,'0'5'1217,"-1"0"-1,0 0 0,1-1 0,-2 1 0,1 0 0,-3 6 0,2-6-641,0 0 0,1 0-1,-1 0 1,1 1 0,0 4 0,0 9 756,0 0-94,-6 36-1,8-58-1334,0 0-29,-1 0 0,1 0 0,0-1 0,1 1 0,-1 0 0,0 0 0,1 0 0,0 0 0,0 1 0,0-1 0,4-4-1,3-4 99,-1 1 20,2 0 0,18-17-1,-28 27 17,1-1 0,-1 1 0,1-1 0,-1 1 0,1-1 0,-1 1 1,1 0-1,-1-1 0,1 1 0,-1 0 0,1-1 0,0 1 0,-1 0 0,1 0 0,-1 0 0,1-1 0,0 1 0,-1 0 0,1 0 0,0 0 0,-1 0 0,1 0 1,0 0-1,-1 0 0,1 0 0,-1 1 0,1-1 0,0 0 0,-1 0 0,1 0 0,-1 1 0,1-1 0,0 0 0,-1 1 0,1-1 0,-1 0 0,1 1 0,-1-1 1,1 1-1,-1-1 0,0 1 0,1-1 0,-1 1 0,0-1 0,1 1 0,-1-1 0,0 1 0,1 0 0,-1-1 0,0 1 0,0-1 0,0 2 0,2 3 103,-1-1-1,0 1 1,0 0-1,0 0 1,-1 8-1,0 4 145,-1-13-226,1 1 1,-1 0-1,1-1 1,1 1-1,-1 0 1,1-1-1,-1 1 1,1-1-1,2 6 1,-3-9-31,1-1 0,-1 0 0,0 0 0,0 1 0,0-1 0,0 0 0,0 0 0,0 0 0,1 1 0,-1-1 0,0 0 0,0 0 0,0 0 0,0 1 0,1-1 0,-1 0 0,0 0 0,0 0 0,1 0 0,-1 0 0,0 0 0,0 0 0,0 1 0,1-1 0,-1 0 0,0 0 0,0 0 0,1 0 0,-1 0 0,0 0 0,0 0 1,1 0-1,-1 0 0,0 0 0,1-1 0,7-6-261,4-18-543,-11 23 685,5-14-155,2 0-1,0 1 0,1 0 1,0 0-1,16-17 0,-25 32 291,0-1 1,0 1-1,1 0 1,-1 0-1,0 0 0,0-1 1,1 1-1,-1 0 0,0 0 1,1 0-1,-1 0 0,0 0 1,1 0-1,-1 0 0,0 0 1,1-1-1,-1 1 0,0 0 1,1 1-1,-1-1 0,0 0 1,1 0-1,-1 0 0,0 0 1,1 0-1,-1 0 0,0 0 1,1 0-1,-1 0 0,0 1 1,1-1-1,-1 0 0,0 0 1,0 0-1,1 1 0,-1-1 1,0 0-1,0 0 0,0 1 1,1-1-1,-1 0 0,0 1 1,0-1-1,0 0 1,0 1-1,1-1 0,-1 1 1,10 22 969,-5-12-431,-3-7-496,0 0 1,1 0-1,-1 0 1,1-1-1,0 1 0,0-1 1,0 0-1,0 1 0,1-1 1,-1-1-1,1 1 1,0 0-1,0-1 0,0 0 1,0 0-1,0 0 1,0 0-1,1-1 0,-1 0 1,0 1-1,1-2 1,-1 1-1,1 0 0,0-1 1,-1 0-1,1 0 1,-1-1-1,8 0 0,-1-1-46,1 0-1,-1-1 1,0 0-1,0-1 1,0 0-1,0 0 1,15-10-1,-21 11-24,-1 0-1,1 0 1,-1 0-1,0-1 1,-1 1 0,1-1-1,-1 0 1,1 0 0,-1 0-1,0 0 1,0-1-1,-1 1 1,0-1 0,1 0-1,-1 1 1,-1-1-1,1 0 1,-1 0 0,1-6-1,-2 9 10,0 1 0,0-1-1,0 0 1,0 0 0,0 0 0,-1 1-1,1-1 1,-1 0 0,1 0-1,-1 1 1,1-1 0,-1 0 0,-1-1-1,1 2 9,0 0 1,1 0-1,-1 0 0,1 0 0,-1 1 0,0-1 0,0 0 1,1 1-1,-1-1 0,0 1 0,0-1 0,0 0 0,0 1 0,1 0 1,-1-1-1,0 1 0,0 0 0,0-1 0,0 1 0,0 0 1,0 0-1,-2 0 0,3 0 7,-1 0 0,0 1 1,0-1-1,0 0 0,0 1 0,1-1 0,-1 1 1,0-1-1,1 1 0,-1-1 0,0 1 1,1-1-1,-1 1 0,0 0 0,1-1 0,-1 1 1,1 0-1,-1 0 0,1 0 0,-9 18 207,8-16-170,-1 2 28,1 0 0,0 0 0,0 0 0,0 0 0,0 0 0,1 0 0,0 0 0,0 0 0,0 0 0,1 0 0,-1 0 0,1 0 0,4 10 0,-4-12-71,0 0 1,1 1 0,-1-1 0,1 0-1,0 0 1,0 0 0,0 0-1,1 0 1,-1 0 0,0-1-1,1 1 1,0-1 0,0 0-1,0 1 1,0-1 0,0-1-1,0 1 1,0 0 0,1-1 0,5 2-1,0-1-28,1-1 0,-1 0-1,0-1 1,1 0 0,13-2-1,-10 1 155,54-3-18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3.283"/>
    </inkml:context>
    <inkml:brush xml:id="br0">
      <inkml:brushProperty name="width" value="0.05" units="cm"/>
      <inkml:brushProperty name="height" value="0.05" units="cm"/>
      <inkml:brushProperty name="color" value="#004F8B"/>
    </inkml:brush>
  </inkml:definitions>
  <inkml:trace contextRef="#ctx0" brushRef="#br0">144 112 9978,'-9'-14'5953,"7"11"-5506,0 0-1,0 0 1,0 0 0,-1 0 0,1 0 0,-6-5 0,-30-23 1384,37 30-1733,-1 0 1,1 0 0,-1 1-1,1-1 1,-1 0-1,1 0 1,-1 1 0,1-1-1,-1 1 1,0-1 0,1 1-1,-1 0 1,0 0-1,1-1 1,-1 1 0,0 0-1,1 1 1,-1-1-1,0 0 1,1 0 0,-1 1-1,0-1 1,1 1-1,-1-1 1,1 1 0,-1 0-1,1 0 1,-1-1-1,1 1 1,-1 0 0,1 0-1,0 1 1,-2 1 0,0 0-4,1-1 1,0 1 0,0 0 0,0 0 0,1 1-1,-1-1 1,1 0 0,-1 0 0,1 1 0,0-1 0,0 1-1,0 6 1,1-2-26,0 0 0,0 0 0,1 0-1,0 0 1,0 0 0,1 0 0,0 0 0,1 0 0,-1-1-1,2 0 1,-1 1 0,1-1 0,5 8 0,-7-13-64,0 1-1,0-1 1,1 0 0,-1 0 0,0 0 0,1 0 0,0 0-1,-1 0 1,1-1 0,0 1 0,0-1 0,0 0 0,0 0 0,0 0-1,0 0 1,0-1 0,0 1 0,4-1 0,-2 0-3,-1 0 0,1 0 1,-1-1-1,1 0 0,-1 0 1,1 0-1,-1-1 0,0 1 0,0-1 1,0 0-1,8-5 0,-8 4-30,1 0 0,-1-1 1,0 1-1,0-1 0,0 0 0,0 0 0,-1-1 0,1 1 0,4-9 0,-7 9-24,1 1 0,-1 0 0,0-1 0,0 1 0,0 0 0,0-1 1,0 1-1,-1-1 0,1 0 0,-1 1 0,0-1 0,0 1 0,-1-1 0,1 1 0,-2-6 0,1 6 20,0 0 0,0 1-1,0-1 1,-1 0 0,1 0-1,-1 1 1,0-1 0,0 1-1,1 0 1,-2-1 0,-3-3 0,2 3 22,-1 0 0,1 0-1,-1 1 1,0-1 0,0 1 0,-5-2 0,-5-1 63,1 2 0,0 0 0,0 1 0,-16-1 0,29 3-17,-1 0-1,0 0 1,1 0 0,-1 0 0,0 0 0,0 0-1,1 0 1,-1 1 0,0-1 0,1 0-1,-1 1 1,0-1 0,1 1 0,-1 0 0,1 0-1,-3 1 1,3-1-15,1-1-38,30 3-63,-22-2 71,10 1-24,0-1 1,33-2-1,-28-1 10,0 1 0,0 1 0,0 1 0,1 1 0,23 6 0,-35-5 31,0 0 1,0 1-1,0 0 1,0 1 0,-1 0-1,0 1 1,0 0-1,-1 1 1,1 0 0,-2 1-1,11 9 1,-17-13 15,1 0 0,-1 0-1,1 0 1,-1 0 0,-1 1 0,4 5 0,-6-9-4,1 0 0,-1 0 0,1 0 1,-1 0-1,0-1 0,1 1 0,-1 0 0,0 0 1,0 0-1,0 0 0,0 0 0,0 0 0,0 0 1,0 0-1,0 0 0,0 0 0,0 0 0,0 0 0,-1 0 1,1 0-1,0 0 0,-1 0 0,1 0 0,-1 0 1,1-1-1,-1 1 0,1 0 0,-1 0 0,1-1 1,-1 1-1,0 0 0,0 0 0,1-1 0,-1 1 0,0-1 1,0 1-1,0-1 0,0 1 0,-1 0 0,1-1 10,0 1-1,-1-1 1,1 0-1,0 1 1,-1-1-1,1 0 0,-1 0 1,1 0-1,0 0 1,-1 0-1,1 0 1,0 0-1,-1 0 0,1-1 1,0 1-1,-1 0 1,1-1-1,0 1 1,0-1-1,-1 1 1,1-1-1,0 0 0,0 0 1,0 0-1,0 1 1,0-1-1,0 0 1,0 0-1,0 0 0,0 0 1,0-1-1,-1-1 1,0 0-23,0-1 0,1 1 1,-1-1-1,1 0 0,-1 0 0,1 1 1,0-1-1,1 0 0,-1-8 0,1 6-64,0-1-1,1 0 1,0 0-1,0 1 1,1-1-1,0 1 1,0-1-1,1 1 0,-1 0 1,1 0-1,1 0 1,-1 0-1,8-9 1,-7 11-289,0-1 0,0 1 0,0 0-1,0 0 1,1 1 0,0-1 0,-1 1 0,1 0 0,1 0 0,4-2 0,17-1-598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3.851"/>
    </inkml:context>
    <inkml:brush xml:id="br0">
      <inkml:brushProperty name="width" value="0.05" units="cm"/>
      <inkml:brushProperty name="height" value="0.05" units="cm"/>
      <inkml:brushProperty name="color" value="#004F8B"/>
    </inkml:brush>
  </inkml:definitions>
  <inkml:trace contextRef="#ctx0" brushRef="#br0">192 108 7050,'0'0'198,"0"0"0,0 0 0,1 0 0,-1 1 0,0-1 0,0 0 0,1 0 0,-1 0 0,0 0 1,1 0-1,-1 0 0,0 0 0,1 0 0,-1 0 0,0 0 0,0 0 0,1 0 0,-1 0 1,0 0-1,1 0 0,-1 0 0,0 0 0,0 0 0,1-1 0,-1 1 0,0 0 0,1 0 1,-1 0-1,0 0 0,0-1 0,0 1 0,1 0 0,-1 0 0,0 0 0,1-1 0,-1 0 66,0 0-1,0 0 1,0 1-1,-1-1 1,1 0-1,0 0 1,0 0-1,0 0 1,0 1-1,-1-1 0,1 0 1,-1-1-1,-16-24 2419,14 21-2429,-1-1-1,0 1 0,-1 0 1,0 1-1,1-1 0,-1 1 1,-1 0-1,1 0 0,-1 0 1,1 1-1,-1 0 1,0 0-1,0 0 0,0 1 1,-1 0-1,1 0 0,-9-1 1,12 3-214,0 0 0,0 0 1,1 0-1,-1 1 1,0-1-1,1 1 1,-1-1-1,0 1 0,1 0 1,-1 0-1,1 0 1,-1 0-1,1 1 1,0-1-1,-1 1 0,1-1 1,0 1-1,0 0 1,0 0-1,0 0 1,0 0-1,1 0 0,-1 0 1,1 0-1,-1 1 1,-1 4-1,0-1 5,1 0 0,0 0 1,0 0-1,0 1 0,1-1 0,0 0 0,0 1 0,1-1 0,-1 1 0,2 9 0,0-11-17,0 1-1,0-1 0,0 0 0,1 1 1,0-1-1,0 0 0,1 0 0,-1 0 0,1-1 1,0 1-1,0-1 0,4 5 0,-5-7-21,0 0 0,0 0-1,0 0 1,1 0 0,-1 0-1,0 0 1,1-1 0,-1 0-1,1 1 1,-1-1 0,1 0-1,0 0 1,0 0 0,-1-1-1,1 1 1,0-1 0,0 1-1,0-1 1,0 0-1,-1 0 1,1 0 0,0-1-1,0 1 1,5-2 0,-3 0-4,0 0 1,0 0 0,0 0-1,-1-1 1,1 0 0,-1 0-1,0 0 1,5-4 0,4-6 12,12-15 0,1-2 55,-19 25-35,-4 7 70,-1 12 143,-3-9-201,1 0 10,0 4-29,0 1 0,1-1 1,3 17-1,-3-23-155,-1-1 0,1 1-1,0-1 1,0 0 0,0 0 0,0 1 0,0-1 0,1 0-1,-1 0 1,1 0 0,-1 0 0,1 0 0,0-1 0,0 1-1,-1 0 1,1-1 0,1 1 0,-1-1 0,4 2 0,16 5-682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4.166"/>
    </inkml:context>
    <inkml:brush xml:id="br0">
      <inkml:brushProperty name="width" value="0.05" units="cm"/>
      <inkml:brushProperty name="height" value="0.05" units="cm"/>
      <inkml:brushProperty name="color" value="#004F8B"/>
    </inkml:brush>
  </inkml:definitions>
  <inkml:trace contextRef="#ctx0" brushRef="#br0">136 14 9210,'-12'-3'5081,"-3"-5"-1088,-2 6-1625,-3 2-7,-1 8-769,1 8-271,4 5-617,7 5-280,3 4-264,6 2-56,6 0-88,3-4-24,8-5 16,10-5-144,3-16-640,6-7-449,8-20 673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4.700"/>
    </inkml:context>
    <inkml:brush xml:id="br0">
      <inkml:brushProperty name="width" value="0.05" units="cm"/>
      <inkml:brushProperty name="height" value="0.05" units="cm"/>
      <inkml:brushProperty name="color" value="#004F8B"/>
    </inkml:brush>
  </inkml:definitions>
  <inkml:trace contextRef="#ctx0" brushRef="#br0">49 0 10290,'-4'22'4978,"-6"7"-1835,-1 5-1222,4-7-859,1 0 0,1 0-1,-1 50 1,6-63-859,1-1 1,0 1-1,1-1 0,4 14 1,-4-19-141,1 0-1,0 0 1,0 0 0,1 0 0,0-1 0,0 0 0,7 10 0,-7-13-170,0 1 0,0-1 0,1 0 0,0 0 0,-1-1 0,1 1-1,0-1 1,0 0 0,1 0 0,-1-1 0,1 0 0,-1 0 0,1 0 0,0 0 0,0-1 0,7 1 0,-7-2-448,0 1-1,0-1 1,0-1 0,0 1-1,0-1 1,-1 0 0,1 0-1,0-1 1,0 0 0,5-2 0,0-1-478,15-6-914,-25 11 2089,1-1 0,0 1 0,-1 0 0,1 0 0,0 0 0,-1 0 0,1 0 0,0 0 0,-1 0 0,1 0 0,0 1 0,-1-1 0,1 0 0,1 2 0,-2-2 31,0 0 0,-1 1 1,1-1-1,0 0 0,0 0 0,-1 1 0,1-1 1,0 0-1,0 0 0,-1 0 0,1 0 0,0 0 1,0 0-1,0 0 0,-1 0 0,1-1 0,0 1 1,0 0-1,-1 0 0,1-1 0,0 1 0,0 0 1,0-1-1,1-1 46,0 0-1,0 0 1,0 0 0,0 0 0,2-4 0,2-2 63,0 1-181,0 0-1,-1-1 1,0 1-1,-1-1 1,1-1-1,2-8 1,-6 13-80,1 0 1,-1 0-1,0-1 1,0 1-1,-1 0 1,1-1-1,-1 1 0,0-1 1,0 1-1,-1 0 1,1-1-1,-1 1 1,0-1-1,-2-6 0,1 8 22,0 0 0,0 0 0,0 0 0,0 0 0,-1 0-1,1 0 1,-1 1 0,1-1 0,-5-2 0,5 4 8,1 0 1,-1 0 0,1 0-1,-1 0 1,0 1 0,0-1 0,1 0-1,-1 1 1,-3-1 0,5 1-15,-1 0 1,0 0-1,0 0 0,0 0 1,0 0-1,1 0 1,-1 0-1,0 1 1,0-1-1,0 0 1,0 0-1,1 1 1,-1-1-1,0 1 1,0-1-1,1 1 1,-1-1-1,0 1 1,1-1-1,-1 1 1,0 0-1,-2 2 66,1 1-1,0-1 1,0 1-1,0 0 1,1 0-1,-1 0 1,1-1-1,0 1 1,0 0-1,0 1 1,0-1-1,1 7 1,-1-2 2,-1 6 83,1 0-1,0 0 1,2 16 0,0-22-134,1-1 0,-1 0-1,2 1 1,-1-1 0,1 0 0,7 15 0,-7-18-62,0 0-1,0 0 0,1 0 1,-1-1-1,1 0 1,0 1-1,0-1 1,1-1-1,-1 1 1,1-1-1,0 1 0,0-1 1,9 4-1,-6-4-130,-1-1 0,1 1 0,0-1 0,0-1 0,0 1 0,0-1 0,0-1 0,0 0 0,10 0 0,1-2-407,22-6 0,24-9-161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5.230"/>
    </inkml:context>
    <inkml:brush xml:id="br0">
      <inkml:brushProperty name="width" value="0.05" units="cm"/>
      <inkml:brushProperty name="height" value="0.05" units="cm"/>
      <inkml:brushProperty name="color" value="#004F8B"/>
    </inkml:brush>
  </inkml:definitions>
  <inkml:trace contextRef="#ctx0" brushRef="#br0">204 173 12107,'0'0'191,"1"0"0,-1 0 0,0 0 0,0 1 0,0-1 0,1 0 0,-1 0 0,0 0 1,0 0-1,0 1 0,1-1 0,-1 0 0,0 0 0,0 0 0,1 0 0,-1 0 0,0 0 0,0 0 1,1 0-1,-1 1 0,0-1 0,0 0 0,1 0 0,-1 0 0,0 0 0,0 0 0,1-1 0,-1 1 1,0 0-1,0 0 0,1 0 0,-1 0 0,0 0 0,1 0 0,4-10 2578,-2-15-1051,-3 19-1628,-1 0-1,1-1 0,-1 1 0,-1 0 0,1 0 1,-1 0-1,0 0 0,0 0 0,-1 1 0,0-1 1,0 1-1,0-1 0,0 1 0,-1 0 0,0 0 1,0 1-1,-5-5 0,5 5-86,0 1-1,0 0 1,0 0 0,0 0-1,0 0 1,0 1 0,-1-1-1,0 1 1,1 0 0,-1 1-1,0-1 1,0 1 0,1 0-1,-1 0 1,0 1 0,0-1-1,0 1 1,0 0 0,0 1-1,0-1 1,-9 2 0,12-1-5,0 0 0,0 0 0,-1 0 0,1 0 0,0 0 0,0 0 0,0 0 0,0 1 0,0-1 0,0 1 0,0-1 0,1 1 0,-1 0 0,-1 2 0,0 0 7,1 0-1,0 1 1,0-1-1,0 1 0,0 0 1,-1 6-1,-2 12 220,-5 36 0,9-53-168,1 1-1,-1 0 0,2-1 0,-1 1 0,1 0 0,0-1 0,0 1 0,1-1 1,-1 1-1,4 6 0,-4-11-44,0 1 1,1-1-1,-1 0 1,0 0-1,1 0 1,-1 0-1,1-1 1,-1 1-1,1 0 0,0-1 1,3 4-1,-3-5-8,-1 1-1,1-1 0,-1 1 0,1-1 0,0 1 0,-1-1 1,1 0-1,-1 1 0,1-1 0,-1 0 0,1 0 0,0 0 1,-1-1-1,1 1 0,-1 0 0,1-1 0,0 1 0,2-2 1,3-1 5,0-1 0,0-1 1,0 1-1,11-11 0,-10 9 2,0-1 0,0 1 0,13-6 0,-18 11-4,-1-1 0,0 1-1,1 1 1,0-1-1,-1 0 1,1 1 0,0-1-1,-1 1 1,1 0-1,0 0 1,-1 0 0,1 0-1,0 0 1,-1 0-1,1 1 1,0 0 0,2 0-1,-3 0 19,0 0 0,-1-1 0,1 1-1,0 0 1,-1 0 0,1 0 0,-1 0-1,0 0 1,1 1 0,-1-1-1,0 0 1,0 1 0,0-1 0,0 0-1,0 1 1,2 3 0,-2-1 79,1 1 0,-1 0-1,0 0 1,1 7 0,-2-8-140,1-1 0,-1 0 0,1 0-1,-1 0 1,1 0 0,0 0 0,0 0 0,0 0 0,1 0-1,-1-1 1,1 1 0,-1 0 0,4 3 0,-4-5-150,-1-1 1,1 1-1,-1-1 0,1 0 1,-1 1-1,1-1 1,-1 0-1,1 1 1,-1-1-1,1 0 1,-1 0-1,1 1 0,0-1 1,-1 0-1,1 0 1,-1 0-1,1 0 1,0 0-1,-1 0 1,1 0-1,-1 0 0,1 0 1,-1 0-1,1 0 1,0 0-1,-1-1 1,1 1-1,-1 0 1,1 0-1,-1-1 0,1 1 1,-1 0-1,1-1 1,-1 1-1,1-1 1,11-11-2584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5.563"/>
    </inkml:context>
    <inkml:brush xml:id="br0">
      <inkml:brushProperty name="width" value="0.05" units="cm"/>
      <inkml:brushProperty name="height" value="0.05" units="cm"/>
      <inkml:brushProperty name="color" value="#004F8B"/>
    </inkml:brush>
  </inkml:definitions>
  <inkml:trace contextRef="#ctx0" brushRef="#br0">1 0 12499,'8'20'5297,"-6"15"-2689,1 6-479,-2 12-289,1 1-399,0-1-681,3 0-272,1-12-336,4-2-32,5-13-472,-3-7-336,4-11-881,-7-8 1,2-15 904</inkml:trace>
  <inkml:trace contextRef="#ctx0" brushRef="#br0" timeOffset="1">207 228 9602,'4'22'3585,"0"0"0,0 23-1,-3-28-2574,1 0 0,1 0 0,0 0 0,6 19-1,-8-33-916,1 1 0,-1-1 0,1 1 0,0-1 0,0 0 0,0 0 0,0 0 0,0 0 0,6 6-1,-7-8-83,1 0 0,0 0-1,-1 0 1,1-1 0,-1 1-1,1 0 1,0 0 0,0-1-1,-1 1 1,1-1 0,0 0-1,0 1 1,0-1 0,0 0-1,-1 0 1,1 0 0,0 0-1,0-1 1,0 1 0,-1 0-1,1-1 1,2 0 0,1-1-33,0 0 0,-1 0 0,1-1 1,-1 1-1,0-1 0,0 0 0,0 0 1,0 0-1,0 0 0,-1-1 0,4-4 1,3-6-344,17-29-1,-18 28 80,12-17-1,-20 31 287,-1 0-1,1 0 0,0 0 0,-1 0 0,1 1 1,0-1-1,-1 0 0,1 1 0,0-1 1,0 0-1,0 1 0,0-1 0,0 1 1,0 0-1,-1-1 0,1 1 0,0 0 0,0-1 1,0 1-1,0 0 0,2 0 0,-2 0 16,0 0 0,0 0 1,-1 1-1,1-1 0,0 1 0,0-1 0,0 1 0,0-1 0,0 1 0,0-1 0,-1 1 0,1 0 0,0-1 0,0 1 0,-1 0 1,1 0-1,0 1 0,3 3 167,-1 1 1,0 1 0,0-1-1,2 11 1,-4-16-137,2 9 317,1 0 1,0 0-1,0 0 1,1-1-1,12 18 1,-14-23-293,-1-1 0,1 0 0,1 0 0,-1 0 0,0 0 0,1 0 0,-1-1-1,1 0 1,0 1 0,0-1 0,0-1 0,0 1 0,0-1 0,0 1 0,0-1 0,1 0 0,5 0 0,-5 0-54,-1-1 0,1 0 1,-1-1-1,1 1 0,-1-1 0,0 0 1,1 0-1,-1 0 0,0 0 0,1-1 1,-1 0-1,6-3 0,-4 1-12,0 0 0,-1-1 0,0 1 0,0-1 0,0 0 0,0 0 0,6-10 0,-4 3-188,0 0 0,0-1-1,-1 0 1,-1 0 0,0 0-1,-1-1 1,4-20 0,-7 29-192,-1 0 0,1 1-1,-1-11 1,0 14 48,0 0 0,-1 0 0,1-1 0,0 1 0,0 0 0,0 0 0,-1 0 0,1 0 0,-1-1 0,1 1 0,-1 0 0,1 0 0,-1 0 0,0 0 0,0 0 0,1 0 0,-1 0 0,0 0 0,0 1 0,-1-2 0,-11 0-1834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5.894"/>
    </inkml:context>
    <inkml:brush xml:id="br0">
      <inkml:brushProperty name="width" value="0.05" units="cm"/>
      <inkml:brushProperty name="height" value="0.05" units="cm"/>
      <inkml:brushProperty name="color" value="#004F8B"/>
    </inkml:brush>
  </inkml:definitions>
  <inkml:trace contextRef="#ctx0" brushRef="#br0">170 133 9042,'-11'-23'7592,"-3"-6"-2788,9 19-4085,-1 0 1,-8-12-1,11 19-668,1 0 1,0 0 0,-1 0 0,0 0-1,1 1 1,-1-1 0,0 1 0,0 0-1,0 0 1,-1 0 0,1 0-1,-1 1 1,1-1 0,-1 1 0,1 0-1,-1 0 1,0 0 0,-3 0 0,5 1-23,0 0 0,0 0 0,0 0 0,1 0 0,-1 1-1,0-1 1,0 1 0,1 0 0,-1-1 0,1 1 0,-1 0 0,0 0 0,1 0 0,-1 0 0,1 0 0,0 0 0,-1 0 0,1 1 0,0-1 0,0 0 0,0 1 0,0-1 0,0 1 0,0-1 0,0 1 0,0 0 0,0 2 0,-3 5 97,2-1-1,-1 1 1,1 0-1,-1 11 1,3-17-93,-1 3 32,0 1 0,1-1 0,0 0 0,0 0 0,1 8 0,-1-13-62,0 1 1,1-1 0,-1 0 0,0 0-1,1 0 1,-1 0 0,0 0 0,1 0 0,0 0-1,-1 0 1,1 0 0,0 0 0,-1 0-1,1 0 1,0 0 0,0 0 0,0 0 0,0-1-1,0 1 1,0 0 0,0-1 0,0 1-1,0-1 1,0 1 0,0-1 0,0 1 0,0-1-1,0 0 1,1 1 0,-1-1 0,0 0-1,0 0 1,0 0 0,0 0 0,1 0 0,0 0-1,1-1-3,0 1-1,0-1 1,0 0-1,0 0 1,-1 0-1,1 0 1,0 0-1,4-4 1,22-16-9,-23 16 10,1-1-1,0 1 0,11-6 0,-16 10 4,0 0 0,0 1-1,0-1 1,0 0 0,0 1-1,0-1 1,1 1 0,-1-1 0,0 1-1,0 0 1,0 0 0,0 0-1,5 1 1,-6 0 11,0-1 0,0 1 0,0-1 0,0 1 0,0 0 0,0-1 0,0 1 0,0 0 0,0 0 0,0 0 0,0 0 0,0 0 0,0 0 0,-1 0 0,1 0 0,0 0 0,-1 0 0,1 0 0,-1 0 0,1 0 0,-1 1 0,0-1 0,0 0 0,1 0 0,-1 3 0,1 6 281,-1 19 0,0-21-342,0-1 0,0 1 0,1 0 0,0 0 0,2 8 0,-3-16 44,0 1 0,1 0 0,-1 0 0,0-1 0,0 1 0,1 0 0,-1-1 0,0 1 0,1 0 0,-1-1 0,1 1 0,-1 0 0,1-1-1,-1 1 1,1-1 0,-1 1 0,1-1 0,0 1 0,-1-1 0,1 0 0,0 1 0,-1-1 0,1 0 0,0 1 0,0-1 0,0 0 0,13 1 57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6.413"/>
    </inkml:context>
    <inkml:brush xml:id="br0">
      <inkml:brushProperty name="width" value="0.05" units="cm"/>
      <inkml:brushProperty name="height" value="0.05" units="cm"/>
      <inkml:brushProperty name="color" value="#004F8B"/>
    </inkml:brush>
  </inkml:definitions>
  <inkml:trace contextRef="#ctx0" brushRef="#br0">53 1 13027,'-4'37'8676,"-3"0"-4795,4-26-3483,0 1 0,2-1 1,-1 1-1,1-1 1,1 21-1,0-31-393,0 0-1,0 0 1,0 0-1,1 1 1,-1-1-1,0 0 1,0 0 0,1 0-1,-1 0 1,1 0-1,-1 0 1,1 0-1,-1 0 1,1 0 0,0 0-1,-1 0 1,1 0-1,0 0 1,0 0-1,0-1 1,-1 1 0,3 1-1,-2-2-22,0 0 0,0 0 0,0 0-1,0 1 1,0-1 0,1-1 0,-1 1 0,0 0-1,0 0 1,0 0 0,0 0 0,0-1 0,0 1-1,0-1 1,0 1 0,0 0 0,0-1 0,1 0-1,5-4-231,0 0-1,0-1 0,-1 1 0,8-10 0,79-90-3187,-90 102 3386,-2 1 38,1 0 0,-1 0-1,1 1 1,-1-1 0,1 1 0,0-1-1,0 1 1,3-2 0,-5 3 25,0 0 0,0-1 0,0 1 0,1 0 0,-1 0 0,0 0 0,0 0 0,0 0 0,1 0 0,-1 0 0,0 0 0,0 0 0,0 0 0,0 0 0,1 1 0,-1-1 1,0 0-1,0 0 0,0 0 0,1 0 0,-1 0 0,0 0 0,0 0 0,0 0 0,0 0 0,0 1 0,1-1 0,-1 0 0,0 0 0,0 0 0,0 0 0,0 0 0,0 1 0,0-1 0,0 0 0,0 0 0,0 0 0,1 0 0,-1 1 0,0-1 0,0 0 0,0 0 0,0 0 0,0 1 1,0-1-1,0 0 0,0 0 0,0 0 0,0 1 0,0-1 0,0 0 0,-1 0 0,1 0 0,0 0 0,0 1 0,-2 14 556,-1 2 116,0 1 0,0 0 0,1 22 0,8 50 1056,-2-48-1087,4 16 47,-1 4-221,-4-36-349,-2-21-102,0 0 0,0 0 0,-1 0 0,0 1 0,0-1 1,0 0-1,0 0 0,-1 0 0,0 0 0,-2 7 0,2-10-23,0-1 0,1 0 0,-1 0-1,0 0 1,0 1 0,0-1 0,0 0 0,0 0-1,0 0 1,-1-1 0,1 1 0,0 0 0,0 0-1,-1-1 1,1 1 0,0-1 0,-1 1 0,1-1-1,-1 1 1,-1-1 0,-5 2-53,0-1-1,-12-1 1,15 0 15,-7 1-266,0-2 0,0 0 0,0 0 1,-20-6-1,26 5 218,1 1 0,-1-2 0,0 1-1,1 0 1,-1-1 0,1 0 0,0-1 0,0 1 0,0-1-1,1 0 1,-8-7 0,8 4 65,-1 0 0,-7-14 0,12 20 16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6.603"/>
    </inkml:context>
    <inkml:brush xml:id="br0">
      <inkml:brushProperty name="width" value="0.05" units="cm"/>
      <inkml:brushProperty name="height" value="0.05" units="cm"/>
      <inkml:brushProperty name="color" value="#004F8B"/>
    </inkml:brush>
  </inkml:definitions>
  <inkml:trace contextRef="#ctx0" brushRef="#br0">11 79 6929,'-9'-24'2536,"8"20"-545,6 16 812,13 44 1987,-7-21-2807,-11-32-1614,-1-4-15,-2-9-179,4-3-187,0 1-1,1-1 1,0 0 0,7-20 0,-8 30 8,1-1-1,-1 1 1,0-1 0,1 1 0,0 0 0,0-1 0,0 1 0,0 0 0,0 0 0,1 0 0,-1 1 0,1-1 0,0 1-1,0-1 1,0 1 0,0 0 0,0 0 0,0 0 0,1 0 0,-1 1 0,5-2 0,-5 2 25,1 1 0,-1-1 1,0 1-1,1 0 1,-1 0-1,0 0 0,1 1 1,-1-1-1,0 1 0,0 0 1,1 0-1,-1 0 0,0 0 1,0 0-1,0 1 1,0-1-1,0 1 0,0 0 1,-1 0-1,1 0 0,-1 0 1,3 3-1,1 2 134,0 0 1,-1 1-1,0-1 0,0 1 1,-1 0-1,0 0 0,0 0 1,-1 1-1,0-1 0,0 1 1,-1 0-1,0 0 0,-1 0 1,1 11-1,-2-19-196,0-1 0,0 0 0,0 0 0,0 1 0,0-1 0,0 0 0,0 0 0,0 1 1,0-1-1,0 0 0,0 0 0,-1 0 0,1 1 0,0-1 0,0 0 0,0 0 0,0 1 0,0-1 0,0 0 0,0 0 0,-1 0 0,1 1 0,0-1 0,0 0 1,0 0-1,0 0 0,-1 0 0,1 1 0,0-1 0,0 0 0,-1 0 0,1 0 0,0 0 0,0 0 0,0 0 0,-1 0 0,1 0 0,0 0 0,0 1 1,-1-1-1,1 0 0,0 0 0,0 0 0,-1 0 0,1-1 0,0 1 0,0 0 0,-1 0 0,1 0 0,0 0 0,0 0 0,-1 0 0,1 0 0,0 0 1,0 0-1,0-1 0,-1 1 0,1 0 0,0 0 0,0 0 0,-1-1 0,0 0-816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6.814"/>
    </inkml:context>
    <inkml:brush xml:id="br0">
      <inkml:brushProperty name="width" value="0.05" units="cm"/>
      <inkml:brushProperty name="height" value="0.05" units="cm"/>
      <inkml:brushProperty name="color" value="#004F8B"/>
    </inkml:brush>
  </inkml:definitions>
  <inkml:trace contextRef="#ctx0" brushRef="#br0">79 13 10938,'0'-1'315,"0"1"-1,0 0 1,0-1-1,0 1 1,0-1 0,0 1-1,0-1 1,-1 1-1,1-1 1,0 1-1,0 0 1,0-1-1,-1 1 1,1-1-1,0 1 1,-1 0-1,1-1 1,0 1-1,0 0 1,-1-1 0,-10-3 2412,-13 4-513,23 0-2112,-1 0 1,0 1-1,0-1 1,0 0-1,1 1 1,-1-1-1,0 1 1,0 0 0,1-1-1,-1 1 1,0 0-1,1 0 1,-1 0-1,1 0 1,-1 0-1,1 1 1,0-1-1,0 0 1,-1 1-1,1-1 1,0 1-1,-1 2 1,1-2-55,0 0 1,1 0 0,0 0-1,-1 1 1,1-1-1,0 0 1,0 0-1,0 0 1,0 1-1,0-1 1,1 0 0,-1 0-1,1 0 1,-1 1-1,1-1 1,0 0-1,0 0 1,1 2 0,9 15 400,1 0 0,14 17 0,-15-21 25,0 1 1,0 0-1,12 27 0,-22-41-419,0 1-1,0-1 1,-1 1 0,1 0-1,0-1 1,-1 1-1,0 0 1,0 0 0,0 4-1,0-6-43,0 0-1,0 0 0,0 0 1,-1 0-1,1 0 1,-1 0-1,1 0 0,-1 0 1,1 0-1,-1 0 1,1 0-1,-1 0 0,0 0 1,1 0-1,-1-1 1,0 1-1,0 0 0,0 0 1,0-1-1,0 1 1,1-1-1,-1 1 0,0-1 1,0 1-1,-1-1 1,0 1-1,-3 0-244,0 0-1,-1-1 1,1 1-1,-1-1 1,1-1-1,0 1 1,-1-1 0,1 1-1,0-1 1,0-1-1,-1 1 1,1-1-1,-7-3 1,4 0-1447,8 5 1595,0 0 0,0 0 0,-1 0 0,1 0 0,0 0 0,0 0 0,0-1 0,0 1 0,0 0 0,0 0 0,0 0 0,0 0 0,-1 0 0,1 0 0,0 0 0,0 0 1,0 0-1,0 0 0,0-1 0,0 1 0,0 0 0,0 0 0,0 0 0,0 0 0,0 0 0,0 0 0,0 0 0,0 0 0,0-1 0,0 1 0,0 0 0,0 0 0,0 0 0,0 0 0,0 0 0,0 0 0,0 0 0,0-1 1,0 1-1,0 0 0,0 0 0,0 0 0,0 0 0,0 0 0,0 0 0,0 0 0,0-1 0,0 1 0,0 0 0,1 0 0,-1 0 0,0 0 0,0 0 0,0 0 0,0 0 0,0 0 0,0 0 0,0 0 0,0 0 0,1 0 1,-1 0-1,0 0 0,0 0 0,0 0 0,0 0 0,0 0 0,16-1-2473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7.365"/>
    </inkml:context>
    <inkml:brush xml:id="br0">
      <inkml:brushProperty name="width" value="0.05" units="cm"/>
      <inkml:brushProperty name="height" value="0.05" units="cm"/>
      <inkml:brushProperty name="color" value="#004F8B"/>
    </inkml:brush>
  </inkml:definitions>
  <inkml:trace contextRef="#ctx0" brushRef="#br0">130 125 8402,'-2'-5'4235,"2"-7"-3141,0 3-247,-1-54 3200,1 61-3895,0 1 0,0-1 0,-1 1 0,1-1 0,0 0 0,-1 1 0,0-1 0,1 1 0,-1-1 0,0 1 0,0 0 0,0-1 0,0 1 0,0 0 0,0-1 0,0 1 0,0 0 0,0 0 0,-1 0 0,1 0 0,0 0 0,-1 0 0,1 1 0,-1-1 0,1 0 0,-1 1 0,1-1 0,-1 1 0,1-1 0,-1 1 0,0 0 0,-3 0 0,2-1-62,0 1 1,-1 0-1,1 0 0,0 1 0,-1-1 1,1 1-1,-1-1 0,1 1 0,0 0 1,0 0-1,0 1 0,-1-1 1,1 1-1,1-1 0,-6 5 0,5-4-57,0 1-1,0 0 0,1 0 0,-1 0 0,1 0 0,-1 1 1,1-1-1,0 1 0,1 0 0,-1-1 0,1 1 0,-1 0 1,0 7-1,1-5 1,0-1-1,1 1 1,0 0 0,0-1-1,1 1 1,0-1 0,0 1-1,0-1 1,2 7 0,2 0 69,0 0 0,1-1-1,0 1 1,1-1 0,0-1 0,0 1 0,18 18 0,-12-17 96,-7-6 2,0-1 1,0 1-1,-1 1 0,0-1 1,0 1-1,0 0 1,-1 0-1,4 9 0,-8-15-173,1 0 0,-1-1 0,0 1 0,0 0-1,0-1 1,1 1 0,-1 0 0,0 0 0,0-1 0,0 1-1,0 0 1,0-1 0,0 1 0,-1 0 0,1 0-1,0-1 1,0 1 0,0 0 0,-1-1 0,1 1-1,0 0 1,-1-1 0,0 1 0,1 0 0,-1 0-1,0 0 1,0 0 0,0-1 0,0 1-1,0-1 1,0 1 0,-1-1 0,1 1-1,0-1 1,0 1 0,-2-1 0,-3 1 16,1-1-1,-1 1 1,0-1 0,-8-1 0,-9-3-283,22 4 84,0 0-1,0 0 1,0 0-1,1-1 1,-1 1-1,0 0 1,0 0-1,0-1 1,1 1-1,-1-1 1,0 1-1,0 0 1,1-1-1,-1 1 1,0-1-1,1 0 1,-1 1-1,0-1 1,1 1-1,-1-1 1,1 0-1,-1-1 1,3-2-1805,10 0 849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7.714"/>
    </inkml:context>
    <inkml:brush xml:id="br0">
      <inkml:brushProperty name="width" value="0.05" units="cm"/>
      <inkml:brushProperty name="height" value="0.05" units="cm"/>
      <inkml:brushProperty name="color" value="#004F8B"/>
    </inkml:brush>
  </inkml:definitions>
  <inkml:trace contextRef="#ctx0" brushRef="#br0">64 1 12043,'-9'3'7357,"0"6"-4476,-4 10-1932,11-15-221,-2 4-356,-1 0 0,1 0-1,1 1 1,0 0-1,0 0 1,0 0-1,1 0 1,1 0 0,-2 12-1,3-18-330,0 1 0,0-1 0,0 0 0,1 1 0,-1-1 0,1 1 0,0-1 0,0 0 1,0 1-1,0-1 0,1 0 0,-1 0 0,1 0 0,0 0 0,0 0 0,0 0 0,0-1 0,0 1 0,0-1 0,1 1 0,0-1 0,-1 0 0,1 0 0,0 0 0,0 0 0,0-1 0,5 3 0,-4-3-37,-1 0-1,1 0 0,-1 0 0,1-1 0,0 1 0,-1-1 0,1 0 0,0 0 1,-1-1-1,1 1 0,0-1 0,-1 0 0,1 1 0,-1-2 0,1 1 0,-1 0 1,0-1-1,4-1 0,2-3-75,1 0 1,-1 0-1,0-1 0,13-13 1,-14 12-20,-2 0 0,1 0 0,-1 0 0,0-1 0,-1 0 0,0 0 0,6-18 0,-3 15 129,-5 10 9,-4 4 42,0-1-60,0 1 0,0 0 0,1 0 0,-1 0 0,1 0 0,-1-1 0,1 1 0,0 3-1,-1 1 51,-1 12 151,0 0-1,2-1 1,0 1 0,3 21-1,-3-37-241,0-1-1,0 0 0,0 0 1,0 0-1,1 0 0,-1 0 1,1 0-1,-1 0 1,0 0-1,1 1 0,0-2 1,-1 1-1,1 0 0,0 0 1,-1 0-1,1 0 1,0 0-1,0 0 0,0-1 1,0 1-1,0 0 0,-1-1 1,1 1-1,0-1 0,1 1 1,-1-1-1,0 1 1,0-1-1,0 0 0,2 1 1,-1-1-124,0 0-1,0 0 1,0 0 0,0 0 0,0-1 0,-1 1 0,1 0 0,0-1-1,0 0 1,0 1 0,0-1 0,0 0 0,-1 0 0,1 0 0,0 0 0,1-1-1,14-13 327,9-4-182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8.068"/>
    </inkml:context>
    <inkml:brush xml:id="br0">
      <inkml:brushProperty name="width" value="0.05" units="cm"/>
      <inkml:brushProperty name="height" value="0.05" units="cm"/>
      <inkml:brushProperty name="color" value="#004F8B"/>
    </inkml:brush>
  </inkml:definitions>
  <inkml:trace contextRef="#ctx0" brushRef="#br0">131 1 11442,'-2'0'7768,"-6"2"-5154,3 0 1082,-16 11-2600,18-10-1015,-5 3 76,0 0-1,0 0 1,1 1-1,0 0 0,0 0 1,1 1-1,-6 8 1,8-9-76,0 0 0,1-1 1,-1 2-1,1-1 0,1 0 1,0 1-1,0-1 0,0 1 1,1 0-1,-1 11 0,2-15-80,0 0-1,0 0 0,1 0 0,0 0 0,-1 0 0,1-1 1,1 1-1,-1 0 0,0 0 0,1-1 0,0 1 1,0-1-1,0 1 0,0-1 0,1 0 0,-1 0 1,1 0-1,0 0 0,-1 0 0,2-1 0,5 5 1,-5-4-112,1-1 0,-1 1 1,1-1-1,0-1 1,0 1-1,0 0 0,0-1 1,0 0-1,0-1 1,9 1-1,-5-1-408,0 0-1,0-1 1,0 0-1,0-1 1,13-4 0,19-10-599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8.479"/>
    </inkml:context>
    <inkml:brush xml:id="br0">
      <inkml:brushProperty name="width" value="0.05" units="cm"/>
      <inkml:brushProperty name="height" value="0.05" units="cm"/>
      <inkml:brushProperty name="color" value="#004F8B"/>
    </inkml:brush>
  </inkml:definitions>
  <inkml:trace contextRef="#ctx0" brushRef="#br0">174 0 10578,'-4'3'4673,"-12"-2"-2208,-3 4-57,-6 9-415,-2 4-217,2 10-408,1 3-215,11 2-353,-3-1-152,12 3-288,4 1-120,8-6-192,6-1 32,10-10-464,3-7-496,8-9-1073,-2-3 2954,11-2-1153</inkml:trace>
  <inkml:trace contextRef="#ctx0" brushRef="#br0" timeOffset="1">292 290 3305,'-1'0'1120,"0"0"-936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8.816"/>
    </inkml:context>
    <inkml:brush xml:id="br0">
      <inkml:brushProperty name="width" value="0.05" units="cm"/>
      <inkml:brushProperty name="height" value="0.05" units="cm"/>
      <inkml:brushProperty name="color" value="#004F8B"/>
    </inkml:brush>
  </inkml:definitions>
  <inkml:trace contextRef="#ctx0" brushRef="#br0">61 187 12275,'-35'11'4961,"31"-8"-2705,4-2-925,6 0 122,-5-1-1144,3-1-61,0 1 1,-1 0 0,1-1-1,0 0 1,-1 0 0,1 0-1,0 0 1,-1-1-1,0 0 1,1 1 0,-1-1-1,0 0 1,0-1 0,0 1-1,0 0 1,0-1-1,4-5 1,3-3-170,-1 0 0,-1-1 0,10-16 1,-15 22-62,0 0 0,0 0 1,-1 0-1,1 0 1,-1 0-1,-1-1 1,1 1-1,0-7 0,-2 11-10,0 0 0,0 0 0,0 1 1,0-1-1,0 0 0,0 1 0,0-1 0,-1 0 0,1 1 0,-1-1 0,1 1 0,-1-1 0,0 0 0,1 1 0,-1-1 0,0 1 0,0 0 0,0-1 0,0 1 0,0 0 0,-1 0 0,1-1 0,0 1 0,0 0 0,-1 0 0,1 0 0,-1 1 0,1-1 0,-1 0 0,1 0 0,-1 1 0,0-1 0,1 1 0,-1-1 0,-2 1 0,1 0-1,-1 0 1,1 0-1,0 0 0,0 0 0,0 1 0,-1-1 1,1 1-1,0 0 0,0 0 0,0 0 0,0 1 0,-5 2 1,2 0 9,1-1 1,-1 1 0,1 0 0,0 0 0,-6 8-1,6-7 18,1 1 0,0 0 0,0 0-1,0 0 1,1 1 0,0-1 0,1 1-1,-1 0 1,1 0 0,0 0 0,1 0 0,-2 13-1,3-15-19,0 0 0,0 0 0,0-1 0,1 1 0,-1 0 0,1-1-1,0 1 1,1-1 0,-1 1 0,1-1 0,0 1 0,0-1 0,0 0-1,1 0 1,-1 0 0,1 0 0,0 0 0,0-1 0,0 1 0,5 3-1,-4-5-71,0 1 0,0-1 0,0 1-1,0-1 1,1 0 0,-1-1-1,1 1 1,-1-1 0,1 0 0,-1 0-1,1 0 1,0-1 0,-1 0-1,1 1 1,0-2 0,8 0-1,0-1-118,-1-1-1,1-1 0,-1 0 0,23-11 1,-2-1 244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9.352"/>
    </inkml:context>
    <inkml:brush xml:id="br0">
      <inkml:brushProperty name="width" value="0.05" units="cm"/>
      <inkml:brushProperty name="height" value="0.05" units="cm"/>
      <inkml:brushProperty name="color" value="#004F8B"/>
    </inkml:brush>
  </inkml:definitions>
  <inkml:trace contextRef="#ctx0" brushRef="#br0">1 382 10378,'1'0'4280,"1"1"-3512,-1 0-370,1 0 0,0 0-1,0 0 1,0 0 0,0 0-1,0 0 1,0-1 0,0 1-1,0-1 1,0 1 0,0-1-1,0 0 1,0 0 0,0 0-1,0 0 1,0 0 0,0 0-1,0-1 1,4 0 0,-1 0-179,-1 0-118,-1 0 0,1 0 1,0 0-1,-1 0 0,1 0 1,-1-1-1,0 1 0,0-1 1,1 0-1,-1 0 0,0 0 1,-1-1-1,1 1 0,4-5 1,1-4 152,13-21 0,-18 27-231,-1 0 1,1 0-1,-1-1 1,0 1-1,-1-1 1,1 1-1,0-7 1,-2 10-15,0-1 0,0 1 0,0 0 0,-1 0 0,1-1 1,-1 1-1,1 0 0,-1 0 0,0-1 0,0 1 0,0 0 0,0 0 0,0 0 1,0 0-1,-1 0 0,1 1 0,-1-1 0,1 0 0,-1 1 0,-3-3 0,4 3-5,0 0-1,0 0 0,0 1 0,-1-1 0,1 0 0,0 1 1,0-1-1,-1 1 0,1-1 0,-1 1 0,1 0 0,0-1 0,-1 1 1,1 0-1,-1 0 0,1 0 0,0 0 0,-1 0 0,1 0 0,-1 1 1,1-1-1,0 0 0,-1 1 0,1-1 0,0 1 0,-1 0 1,1-1-1,0 1 0,0 0 0,-1 0 0,1-1 0,0 1 0,-2 2 1,-1 2 12,-1 1 0,1-1 0,0 1 0,0 0 0,0 0 0,1 0 0,0 1 1,1-1-1,-1 1 0,1 0 0,0 0 0,1-1 0,-1 1 0,1 0 1,1 0-1,0 0 0,0 0 0,0 1 0,0-1 0,3 8 0,-2-11-64,0-1 1,0 0-1,1 0 0,-1 0 0,1 0 0,0-1 0,0 1 0,0 0 0,0-1 0,0 1 1,0-1-1,1 0 0,-1 1 0,1-1 0,0 0 0,0-1 0,-1 1 0,1 0 0,0-1 0,0 0 1,1 0-1,4 2 0,2-1-437,0 0-1,0 0 1,0-1 0,1 0 0,18-1-1,-15-2-370,1 0 0,-1 0-1,0-1 1,0-1 0,16-6-1,-6-1-1072,0 0 0,21-14-1,-39 21 1673,0 0-1,0 0 1,-1-1 0,1 0-1,-1 0 1,5-7-1,-8 10 375,0 0 0,-1 0 0,1-1 0,-1 1-1,0 0 1,0-1 0,1 1 0,-2 0 0,1-1-1,0 1 1,0-1 0,-1 0 0,1 1-1,-1-1 1,0 1 0,0-1 0,0 0 0,0 1-1,-1-1 1,0-3 0,1 5 70,-1 0 0,1-1 1,-1 1-1,0 0 0,0 0 0,1-1 1,-1 1-1,0 0 0,0 0 0,0 0 1,-1 0-1,1 0 0,0 0 0,0 0 1,0 1-1,-1-1 0,1 0 0,0 1 1,-1-1-1,1 1 0,0-1 0,-1 1 1,1 0-1,-1-1 0,1 1 0,-1 0 1,1 0-1,-3 0 0,0 0 183,1 1-1,-1-1 1,1 1-1,-1-1 1,1 1-1,0 0 1,-1 0 0,1 1-1,0-1 1,-6 4-1,4-1-21,0 0 0,1 0-1,0 1 1,0-1 0,0 1 0,0 0-1,1 0 1,0 0 0,-4 8-1,3-6-151,1 1 0,1-1 0,-1 1 0,1 0 0,0 0 0,0 12 0,2-16-152,0 1-1,0-1 1,0 1 0,1-1-1,0 0 1,0 1-1,0-1 1,0 0 0,1 1-1,0-1 1,-1 0-1,6 7 1,-6-9-40,0-1-1,0 0 1,0 1 0,0-1-1,0 0 1,1 0 0,-1 0-1,0 0 1,1 0 0,-1 0-1,1 0 1,-1 0 0,1-1-1,-1 1 1,1 0 0,0-1 0,-1 1-1,1-1 1,0 0 0,-1 1-1,1-1 1,0 0 0,-1 0-1,1 0 1,0-1 0,-1 1-1,1 0 1,0 0 0,-1-1-1,1 1 1,0-1 0,-1 0-1,1 1 1,-1-1 0,1 0-1,1-2 1,2 0-65,-1-1 0,0 0 0,0 0 1,0 0-1,0-1 0,-1 1 0,0-1 0,0 0 0,0 0 0,2-6 0,4-5-314,7-13-662,0-1 1,-2-1 0,-1 0 0,-2-1-1,13-57 1,-18 56 591,2-57-1,-8 74 838,0 16-375,0 0 0,0 0-1,0 0 1,0 0-1,0 0 1,-1 0-1,1 0 1,0 0-1,0 0 1,0 0-1,0 0 1,0 0-1,0 0 1,0 0-1,0 0 1,0 0-1,0 0 1,0 0-1,0 0 1,0 0-1,0 0 1,0 0 0,-1 0-1,1 0 1,0 0-1,0 0 1,0 0-1,0 0 1,0 0-1,0 0 1,0 0-1,0 0 1,0 0-1,0 0 1,0 0-1,0 0 1,-1 0-1,1 0 1,0 0-1,0 0 1,0 0-1,0 0 1,0 0 0,0 0-1,0 0 1,0 0-1,0 0 1,0 0-1,0 0 1,0 0-1,0 0 1,0 0-1,0-1 1,0 1-1,0 0 1,0 0-1,0 0 1,0 0-1,0 0 1,0 0-1,0 0 1,0 0-1,-4 7 616,-2 11 46,1 1 0,1 0 0,1 0 0,0 0 0,1 0 0,2 26 0,1-23-413,0-1-1,2 0 1,1 0-1,0-1 1,13 35-1,-14-46-258,1 0 0,1-1 1,0 1-1,0-1 0,0 0 0,1 0 0,1 0 0,8 7 0,-12-11-88,1-1 0,0 0 0,0-1 0,0 1 0,0-1 0,0 0 0,0 0 0,6 2 0,-7-3-8,0-1 1,0 1 0,1-1 0,-1 1 0,0-1-1,0 0 1,0 0 0,0 0 0,1-1 0,-1 1-1,0-1 1,0 0 0,4-1 0,-4 0 24,0 1 0,0-1 0,-1 0 0,1 0 0,4-4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19.900"/>
    </inkml:context>
    <inkml:brush xml:id="br0">
      <inkml:brushProperty name="width" value="0.05" units="cm"/>
      <inkml:brushProperty name="height" value="0.05" units="cm"/>
      <inkml:brushProperty name="color" value="#004F8B"/>
    </inkml:brush>
  </inkml:definitions>
  <inkml:trace contextRef="#ctx0" brushRef="#br0">100 21 13011,'-28'-10'10192,"23"8"-9485,0 0 0,-1 0 0,1 1 1,-1-1-1,-6 0 0,11 2-675,0 0-1,0 0 1,0 0 0,-1 0-1,1 1 1,0-1 0,0 0-1,0 1 1,0-1 0,0 0-1,0 1 1,0-1 0,0 1-1,0 0 1,0-1 0,0 1-1,0 0 1,0-1 0,0 1-1,0 0 1,1 0 0,-1 0-1,0 0 1,1 0 0,-1 0-1,1 0 1,-1 0 0,1 0-1,-1 0 1,0 1 0,0 4 9,0-1 0,0 0 1,0 0-1,0 11 0,1-15-30,0 5 9,1-1 1,0 1 0,-1-1-1,2 1 1,-1-1-1,1 0 1,-1 0 0,4 6-1,22 39 337,-26-48-330,44 68 1076,-44-69-1071,0 0 0,-1 0-1,1 0 1,-1 0 0,0 0-1,1 0 1,-1 0 0,0 1-1,1-1 1,-1 0 0,0 0-1,0 0 1,0 0 0,0 0-1,0 1 1,0-1 0,0 0 0,-1 0-1,1 2 1,-1-3-17,1 1 1,-1 0 0,1-1-1,0 1 1,-1-1-1,1 1 1,-1-1 0,0 1-1,1-1 1,-1 0-1,1 1 1,-1-1 0,0 0-1,1 1 1,-1-1-1,0 0 1,1 0 0,-1 1-1,0-1 1,1 0-1,-1 0 1,0 0 0,0 0-1,1 0 1,-1 0-1,0 0 1,1 0 0,-1 0-1,-1-1 1,-1 0-95,0 0 1,0 0 0,0 0-1,1-1 1,-1 1-1,0-1 1,0 0 0,1 0-1,-1 1 1,1-2-1,-3-2 1,2 2-453,0 0 1,0 1-1,-1-1 0,-4-2 1,0 2-305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0.579"/>
    </inkml:context>
    <inkml:brush xml:id="br0">
      <inkml:brushProperty name="width" value="0.05" units="cm"/>
      <inkml:brushProperty name="height" value="0.05" units="cm"/>
      <inkml:brushProperty name="color" value="#004F8B"/>
    </inkml:brush>
  </inkml:definitions>
  <inkml:trace contextRef="#ctx0" brushRef="#br0">10 1 10714,'-4'20'4929,"-1"2"-2008,9 13-288,-8 2-673,6 4-136,-2-3-631,2-8-329,-1-14-584,-1-10-448,1-14-1152,-2-12-529,1-15 985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0.916"/>
    </inkml:context>
    <inkml:brush xml:id="br0">
      <inkml:brushProperty name="width" value="0.05" units="cm"/>
      <inkml:brushProperty name="height" value="0.05" units="cm"/>
      <inkml:brushProperty name="color" value="#004F8B"/>
    </inkml:brush>
  </inkml:definitions>
  <inkml:trace contextRef="#ctx0" brushRef="#br0">0 1 5617,'45'11'10988,"1"-3"-7235,30 7-2242,-73-14-1476,12 3 183,0 1 1,27 12-1,-38-15-169,-1 0 1,1 0-1,0 1 1,-1-1-1,0 1 1,1 0-1,-1 0 1,0 0-1,-1 0 1,1 1-1,0-1 0,-1 1 1,0-1-1,0 1 1,2 5-1,-2-2 90,0 1-1,0-1 1,-1 1 0,0-1-1,-1 1 1,0 0-1,0-1 1,-1 11-1,-15 62 957,12-60-868,-5 22 225,17-60-638,17-24 0,-17 29 99,2 0-1,-1 1 1,2 0 0,16-15-1,-20 21 104,0 0 0,1 0 1,0 1-1,0 0 0,1 0 0,-1 1 0,1 0 0,15-4 0,-21 7 37,-1 0 0,1 1 1,-1-1-1,1 1 0,0 0 1,-1 0-1,1 0 0,0 0 0,-1 0 1,1 1-1,0-1 0,-1 1 1,1-1-1,0 1 0,-1 0 0,1 0 1,-1 0-1,0 0 0,1 1 1,-1-1-1,0 1 0,0-1 0,0 1 1,0 0-1,0 0 0,0 0 1,0 0-1,1 3 0,2 3 240,-1 0 1,0 1-1,0 0 0,-1-1 0,0 1 1,3 18-1,-5-24-208,7 25-158,-7-26 55,0 0-1,0-1 1,-1 1 0,1-1-1,0 1 1,0-1 0,1 1-1,-1-1 1,0 0 0,0 0-1,1 1 1,-1-1 0,1 0-1,-1 0 1,2 0 0,18 5-120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8.064"/>
    </inkml:context>
    <inkml:brush xml:id="br0">
      <inkml:brushProperty name="width" value="0.05" units="cm"/>
      <inkml:brushProperty name="height" value="0.05" units="cm"/>
      <inkml:brushProperty name="color" value="#004F8B"/>
    </inkml:brush>
  </inkml:definitions>
  <inkml:trace contextRef="#ctx0" brushRef="#br0">2 20 7250,'-1'-18'2707,"1"18"-2686,0 0 1,0 0-1,0 0 1,0 0-1,0 0 0,0 0 1,0 0-1,0 0 0,0 0 1,0 0-1,0 0 0,0 0 1,0 0-1,0 0 0,0 0 1,0 0-1,0 0 1,0 0-1,0 0 0,0 0 1,1 0-1,-1 0 0,0 0 1,0 0-1,0 0 0,0 0 1,0 0-1,0 0 0,0 0 1,0 0-1,0 0 0,0 0 1,0 0-1,0 0 1,0 0-1,0 0 0,0 0 1,0 0-1,0 0 0,0 0 1,0 0-1,0 0 0,0 0 1,0 0-1,0 0 0,0 0 1,0-1-1,0 1 1,0 0-1,0 0 0,0 0 1,0 0-1,0 0 0,0 0 1,0 0-1,0 0 0,0 0 1,0 0-1,0 0 0,0 0 1,0 0-1,0 0 0,0 0 1,0 0-1,0 0 1,0 0-1,0 0 0,3 9 1583,0 0-675,-1 1 0,0 0 0,-1 0 0,1 14 0,-4 43 1490,1-48-1886,-3 60 922,2-91-1223,2-5-257,1-1-1,2 0 1,-1 0 0,2 1 0,0 0 0,12-29 0,-13 39 17,0 1 1,0 0 0,1 0-1,0 0 1,0 0 0,0 1-1,7-7 1,-9 10 7,-1 1 0,1-1 0,0 1 0,0-1 0,-1 1 0,1 0 0,0 0 0,0 0 0,0 0 0,1 0 0,-1 1 0,0-1 0,0 1 0,0-1 0,0 1 0,1 0 0,-1 0 0,0 0 0,0 0 0,0 0 0,1 0 0,-1 0 0,0 1 0,0 0 0,0-1 0,0 1 0,3 1 0,-2 0 34,0-1-1,0 1 1,-1 1-1,1-1 1,-1 0-1,1 1 1,-1-1-1,0 1 1,1 0-1,-2 0 1,1 0 0,0 0-1,0 0 1,-1 0-1,2 4 1,0 3 204,0 0 0,-1 0 0,3 19 1,-3-2 436,-3 44-1,-1-58-583,1-12-80,1 0-1,-1 0 1,1 0 0,0 1 0,0-1 0,-1 0 0,1 0-1,0 0 1,0 3 0,3-11-56,-1 0 22,2-7-6,1 1 1,0 0-1,0 0 1,1 0-1,1 0 1,11-15-1,-12 20 14,4-7-9,11-13-1,-17 25 24,-1-1 0,1 0-1,0 1 1,0 0-1,0 0 1,0 0 0,1 0-1,5-2 1,-9 5 2,0-1 0,0 1 1,0-1-1,0 1 0,0 0 0,0-1 1,0 1-1,0 0 0,0 0 0,0 0 1,0 0-1,0 0 0,0 0 0,1 0 1,-1 0-1,0 0 0,0 0 0,0 1 0,0-1 1,0 0-1,0 1 0,0-1 0,0 1 1,0-1-1,0 1 0,0-1 0,0 1 1,-1 0-1,1 0 0,0-1 0,0 1 1,-1 0-1,1 0 0,0 0 0,-1 0 1,1 0-1,-1 0 0,1 0 0,-1 0 0,1 0 1,-1 0-1,0 0 0,1 2 0,1 5 52,-1 1-1,1 0 0,-2 0 0,1 13 0,-1-7 52,11 125 165,-11-135-583,0-5 344,0 0 0,0 1 0,0-1 0,0 0 0,0 1-1,0-1 1,0 0 0,0 1 0,0-1 0,0 0 0,0 0 0,0 1 0,0-1-1,0 0 1,0 1 0,0-1 0,0 0 0,0 0 0,1 1 0,-1-1 0,0 0-1,0 1 1,0-1 0,0 0 0,1 0 0,-1 0 0,0 1 0,0-1-1,1 0 1,-1 1 0,14-5 384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1.508"/>
    </inkml:context>
    <inkml:brush xml:id="br0">
      <inkml:brushProperty name="width" value="0.05" units="cm"/>
      <inkml:brushProperty name="height" value="0.05" units="cm"/>
      <inkml:brushProperty name="color" value="#004F8B"/>
    </inkml:brush>
  </inkml:definitions>
  <inkml:trace contextRef="#ctx0" brushRef="#br0">225 167 10738,'-3'-25'7631,"-3"0"-3422,4 17-4025,-1 0 1,0 0 0,-1 0-1,0 1 1,0-1 0,-1 1-1,0 0 1,0 1 0,0-1 0,-1 1-1,0 0 1,-8-6 0,11 9-164,0 1 1,0 0 0,0 1-1,0-1 1,-1 0 0,1 1-1,-1 0 1,1 0-1,-1 0 1,1 0 0,-1 1-1,1-1 1,-1 1 0,0 0-1,1 0 1,-1 0 0,0 0-1,-5 2 1,6-1-6,-1 0 1,0 1-1,1 0 0,-1-1 1,1 1-1,-1 1 0,1-1 1,0 0-1,0 1 1,0-1-1,0 1 0,0 0 1,1 0-1,0 0 0,-1 1 1,-2 4-1,1 0 55,0 0-1,1-1 1,0 2-1,-3 11 1,4-15-25,2-1 1,-1 1-1,0-1 0,1 1 0,0-1 0,0 1 1,1 0-1,-1-1 0,1 1 0,1 5 1,-1-9-37,-1 0 0,1 1 0,-1-1 0,1 0 0,0 0 0,-1 0 0,1 0 0,0 0 1,0 0-1,0 0 0,0 0 0,0-1 0,0 1 0,0 0 0,0 0 0,0-1 0,0 1 0,0-1 0,0 1 1,0-1-1,1 1 0,-1-1 0,0 0 0,0 0 0,0 1 0,1-1 0,-1 0 0,0 0 0,0 0 1,1 0-1,-1 0 0,2-1 0,4 0 7,-1-1 0,0 0 0,0 0 0,0 0 0,7-4-1,12-7 58,-14 6-64,-1 1 1,2 1 0,21-8-1,-30 12 27,0 1 0,0-1 0,-1 1 1,1-1-1,0 1 0,0 0 0,0 0 0,-1 0 0,1 0 0,0 1 0,0-1 0,-1 1 0,1 0 0,0-1 0,-1 1 0,1 0 0,0 1 0,-1-1 0,0 0 0,1 1 1,-1 0-1,4 2 0,-1 2 136,-1 0 1,1 0-1,-1 1 1,0-1 0,0 1-1,-1 0 1,4 12 0,9 16 73,-16-34-291,0-1 1,0 1-1,1-1 1,-1 1-1,0-1 0,1 1 1,-1-1-1,0 1 1,1-1-1,-1 1 0,0-1 1,1 1-1,-1-1 1,1 0-1,-1 1 0,1-1 1,-1 0-1,1 1 1,-1-1-1,1 0 0,-1 0 1,1 1-1,0-1 1,-1 0-1,1 0 0,-1 0 1,1 0-1,0 0 1,-1 0-1,1 0 0,-1 0 1,1 0-1,0 0 1,-1 0-1,1 0 0,-1 0 1,1-1-1,0 1 1,1-1-331,0-1 0,0 1 1,0-1-1,0 1 1,-1-1-1,1 0 1,-1 0-1,4-4 1,8-15-1001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1.833"/>
    </inkml:context>
    <inkml:brush xml:id="br0">
      <inkml:brushProperty name="width" value="0.05" units="cm"/>
      <inkml:brushProperty name="height" value="0.05" units="cm"/>
      <inkml:brushProperty name="color" value="#004F8B"/>
    </inkml:brush>
  </inkml:definitions>
  <inkml:trace contextRef="#ctx0" brushRef="#br0">15 23 11154,'4'17'5426,"-4"7"-2090,6 15-879,-10-1-177,-1 9-719,5 2-361,-8-9-640,3 1-192,5-14-200,-3-8-168,3-11-512,1-8-336,1-6-785,-5-6-431,3-10-1521,3-8 2265</inkml:trace>
  <inkml:trace contextRef="#ctx0" brushRef="#br0" timeOffset="1">174 0 9042,'6'2'4729,"0"14"-888,0 5-777,-4 15-551,-2 8-273,-4 8-671,-1-2-361,1-6-648,1-5-200,9-10-208,0-5-72,0-12-528,2-8-528,0-8-400,4-9-5458,10-11 4898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2.186"/>
    </inkml:context>
    <inkml:brush xml:id="br0">
      <inkml:brushProperty name="width" value="0.05" units="cm"/>
      <inkml:brushProperty name="height" value="0.05" units="cm"/>
      <inkml:brushProperty name="color" value="#004F8B"/>
    </inkml:brush>
  </inkml:definitions>
  <inkml:trace contextRef="#ctx0" brushRef="#br0">1 5 9890,'-1'-4'4681,"2"5"-1472,17 6-1233,8 2-103,9 3-193,2 2-328,3-9-688,7-2-239,-2-3-281,5-7-56,2 2-80,-14-2-385,-5-1-999,-8 4-608,-20 1 1072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2.532"/>
    </inkml:context>
    <inkml:brush xml:id="br0">
      <inkml:brushProperty name="width" value="0.05" units="cm"/>
      <inkml:brushProperty name="height" value="0.05" units="cm"/>
      <inkml:brushProperty name="color" value="#004F8B"/>
    </inkml:brush>
  </inkml:definitions>
  <inkml:trace contextRef="#ctx0" brushRef="#br0">1 1 9650,'0'18'4337,"6"9"-1536,1 6-313,-3 11 17,-3 3-169,2 13-583,-3-3-321,0-4-600,2-5-264,0-16-376,3-5-104,4-10-160,2-5-168,1-7-728,-3-5-496,-1-6 2488,4-2-1200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2.867"/>
    </inkml:context>
    <inkml:brush xml:id="br0">
      <inkml:brushProperty name="width" value="0.05" units="cm"/>
      <inkml:brushProperty name="height" value="0.05" units="cm"/>
      <inkml:brushProperty name="color" value="#004F8B"/>
    </inkml:brush>
  </inkml:definitions>
  <inkml:trace contextRef="#ctx0" brushRef="#br0">146 243 10594,'-49'-9'4649,"49"14"-2024,1 6-289,3 3-327,1-1-105,-5 3-592,0-5-375,3 1-505,2-3-184,-5-7-920,3-2 7,6-11 305</inkml:trace>
  <inkml:trace contextRef="#ctx0" brushRef="#br0" timeOffset="1">1 1 9650,'4'2'4225,"4"-2"-2193,-7-1-479,-1 1-825,0-1-72,4 1 2969,21 0-2681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3.288"/>
    </inkml:context>
    <inkml:brush xml:id="br0">
      <inkml:brushProperty name="width" value="0.05" units="cm"/>
      <inkml:brushProperty name="height" value="0.05" units="cm"/>
      <inkml:brushProperty name="color" value="#004F8B"/>
    </inkml:brush>
  </inkml:definitions>
  <inkml:trace contextRef="#ctx0" brushRef="#br0">29 0 12619,'0'19'5385,"2"6"-2817,-4 12-823,0 7 7,-3 9-520,-4-5-367,0-1-577,6-3-136,7-10-104,-1-7-8,10-8-640,1-5-569,0-12 2682,0 2-1593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3.615"/>
    </inkml:context>
    <inkml:brush xml:id="br0">
      <inkml:brushProperty name="width" value="0.05" units="cm"/>
      <inkml:brushProperty name="height" value="0.05" units="cm"/>
      <inkml:brushProperty name="color" value="#004F8B"/>
    </inkml:brush>
  </inkml:definitions>
  <inkml:trace contextRef="#ctx0" brushRef="#br0">0 0 12643,'11'12'5297,"10"2"-2785,2 0-495,6 0-473,7-4-352,1-4-655,1-4-257,-4-4-264,-3-6-385,3-3-487,0 0 528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3.935"/>
    </inkml:context>
    <inkml:brush xml:id="br0">
      <inkml:brushProperty name="width" value="0.05" units="cm"/>
      <inkml:brushProperty name="height" value="0.05" units="cm"/>
      <inkml:brushProperty name="color" value="#004F8B"/>
    </inkml:brush>
  </inkml:definitions>
  <inkml:trace contextRef="#ctx0" brushRef="#br0">1 234 11290,'4'3'534,"0"-1"-1,0 0 1,1 0-1,-1 0 1,1 0-1,-1-1 1,1 0-1,0 0 1,-1 0-1,1-1 1,0 1-1,0-1 0,5-1 1,-3 0-165,0 0 0,0 0 1,0-1-1,0-1 0,-1 1 0,1-1 0,-1 0 0,8-4 1,-2-2-179,0 1 0,-1-1 0,0-1 0,0 0 1,-1 0-1,0-1 0,-1-1 0,8-12 0,-14 19-143,0-1-1,0 0 0,0 1 0,-1-1 0,0 0 0,0 0 0,0 0 1,-1-1-1,1-6 0,-2 11-8,0 0 0,0 0 1,0-1-1,0 1 0,0 0 1,0 0-1,-1 0 0,1 0 1,-1-1-1,1 1 0,-1 0 0,0 0 1,0 0-1,0 0 0,0 0 1,0 1-1,-1-1 0,1 0 0,-1 0 1,1 1-1,-1-1 0,1 1 1,-1-1-1,0 1 0,0 0 1,1 0-1,-1 0 0,-4-2 0,4 2 12,-1 0 0,1 1 0,0-1-1,-1 0 1,1 1 0,-1 0-1,1 0 1,-1 0 0,1 0-1,0 0 1,-1 0 0,1 0 0,-1 1-1,1-1 1,0 1 0,-1 0-1,1 0 1,0 0 0,0 0 0,-1 0-1,1 0 1,0 1 0,0-1-1,0 1 1,1-1 0,-4 4-1,-1 1 41,1 1 0,0 0-1,0 0 1,1 0-1,0 0 1,-5 11 0,4-6-17,1 1 0,0-1 0,1 0 0,0 1 1,1 0-1,-1 19 0,2-27-58,1 1-1,0 0 1,1 0 0,-1-1-1,1 1 1,0-1 0,0 1-1,1-1 1,0 1 0,0-1-1,0 0 1,1 1 0,-1-1-1,1-1 1,0 1 0,1 0-1,3 4 1,-4-7-53,-1 0 1,1 1-1,0-1 1,0-1-1,0 1 1,0 0-1,0-1 0,0 1 1,0-1-1,0 0 1,0 0-1,1 0 0,5 0 1,-4-1-201,0 0 1,0 0-1,0 0 1,0-1-1,0 0 1,0 0-1,0 0 0,6-3 1,1-1-549,0-1 0,-1 0 0,0-1 1,0 0-1,0-1 0,11-11 0,-3-1-380,-17 17 1017,1-1 0,0 1 0,0 0 0,0 0-1,0 0 1,1 0 0,-1 0 0,1 1 0,0 0 0,0 0 0,4-2 0,-6 3 256,0 1 1,-1-1-1,1 1 1,0-1-1,0 1 0,0 0 1,0 0-1,0 0 1,0 0-1,0 0 0,0 0 1,0 1-1,0-1 1,0 1-1,-1-1 0,1 1 1,0 0-1,0 0 1,2 1-1,-3-1 16,1 0-1,-1 0 1,0 0 0,0 1-1,0-1 1,0 0 0,0 1-1,0-1 1,0 1 0,0-1-1,-1 1 1,1-1 0,0 1-1,-1-1 1,0 1 0,1 0-1,-1-1 1,0 1 0,0 0-1,0 0 1,0-1-1,0 1 1,0 1 0,-2 9 634,2-7-377,-1 0-1,1 0 1,-1 0 0,1 0-1,1 0 1,-1 0 0,2 7-1,-1-8-130,0-1-77,-1-1 0,1 1 0,-1-1 1,1 0-1,0 1 0,0-1 0,0 0 1,1 0-1,-1 0 0,2 3 0,-3-10-65,-1 0-1,1 0 0,0 0 1,0 0-1,2-9 1,0-40-133,1-3-132,-3 51 71,1 0 0,0 0-1,1 0 1,0 1 0,0-1-1,5-10 1,0 3-97,0 1-1165,11-17-1,-16 26 1307,0 0 0,1 0 0,0 0 0,-1 0 0,1 1 0,0-1 0,1 1 0,-1 0-1,7-4 1,-5 4 109,1 1 0,-1-1 0,9 0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4.418"/>
    </inkml:context>
    <inkml:brush xml:id="br0">
      <inkml:brushProperty name="width" value="0.05" units="cm"/>
      <inkml:brushProperty name="height" value="0.05" units="cm"/>
      <inkml:brushProperty name="color" value="#004F8B"/>
    </inkml:brush>
  </inkml:definitions>
  <inkml:trace contextRef="#ctx0" brushRef="#br0">173 158 9754,'-1'-9'1358,"1"1"1,-2 0-1,1 0 0,-1 0 0,0 0 1,-5-12-1,1 6-153,0 1 0,-15-23 0,19 34-1108,1-1 51,-1 1 1,0-1-1,0 0 0,0 1 1,-3-3-1,4 4-111,0 1 1,0-1-1,1 1 1,-1-1-1,0 1 1,0 0-1,0-1 1,1 1-1,-1 0 1,0-1-1,0 1 1,0 0-1,0 0 1,0 0-1,0 0 1,1 0-1,-1 0 1,0 0-1,0 0 1,0 0-1,0 0 1,0 1-1,0-1 1,1 0-1,-3 1 1,-1 2 51,0 0 0,-1 0 0,1 0 0,0 0 1,1 1-1,-1 0 0,1 0 0,-1 0 0,-3 6 0,0 0 73,1 2-1,-10 19 0,14-26-124,0 0 1,0 0 0,0 1 0,1-1 0,-1 0 0,1 1-1,1-1 1,-1 1 0,1-1 0,0 1 0,0 0-1,1-1 1,0 6 0,0-9-37,-1-1 1,0 0-1,1 0 0,-1 0 0,1 0 1,-1 0-1,1 0 0,0 0 1,-1 0-1,1 0 0,0 0 0,0 0 1,0 0-1,-1-1 0,1 1 0,0 0 1,0 0-1,0-1 0,0 1 1,0-1-1,1 1 0,-1-1 0,0 1 1,0-1-1,0 0 0,0 0 0,1 1 1,-1-1-1,0 0 0,0 0 1,0 0-1,0 0 0,1-1 0,-1 1 1,0 0-1,0 0 0,0-1 1,2 0-1,3-1-6,0 0 0,-1 0 0,1-1 0,-1 0 1,0 0-1,7-6 0,-4 2 10,0 1-1,1 0 1,0 0 0,0 1-1,0 0 1,0 1 0,16-6-1,-24 10 6,0 0-1,-1-1 0,1 1 1,0 0-1,0 0 0,0 0 1,0 0-1,0 0 0,-1 0 1,1 0-1,0 0 0,0 0 1,0 0-1,0 1 0,0-1 1,-1 0-1,1 1 0,0-1 1,0 0-1,-1 1 0,1-1 1,0 1-1,0-1 0,-1 1 1,1 0-1,-1-1 0,1 1 1,0-1-1,-1 1 0,1 0 1,-1 0-1,0-1 0,1 1 1,-1 0-1,0 0 0,1 0 1,-1-1-1,0 1 0,1 1 1,-1 4 110,1-1 0,0 0 0,-1 0 0,-1 11 0,1-15-109,-11 80 638,11-78-729,0-1 0,0 0-1,0 1 1,0-1 0,1 1 0,0 3-1,-1-6 83,1 0-1,-1 1 1,0-1-1,0 1 1,0-1-1,0 0 1,1 1-1,-1-1 1,0 0-1,0 1 1,1-1-1,-1 0 1,0 1-1,1-1 1,-1 0-1,0 1 1,1-1-1,-1 0 0,0 0 1,1 0-1,-1 1 1,1-1-1,-1 0 1,0 0-1,1 0 1,-1 0-1,1 0 1,-1 0-1,1 0 1,-1 0-1,0 0 1,1 0-1,-1 0 1,1 0-1,-1 0 1,1 0-1,-1 0 1,0 0-1,1 0 1,-1-1-1,1 1 0,-1 0 1,0 0-1,1 0 1,-1-1-1,0 1 1,1-1-1,13-11 138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4.809"/>
    </inkml:context>
    <inkml:brush xml:id="br0">
      <inkml:brushProperty name="width" value="0.05" units="cm"/>
      <inkml:brushProperty name="height" value="0.05" units="cm"/>
      <inkml:brushProperty name="color" value="#004F8B"/>
    </inkml:brush>
  </inkml:definitions>
  <inkml:trace contextRef="#ctx0" brushRef="#br0">160 0 13771,'-2'18'5681,"4"11"-3216,-2 3-465,-8 8-512,6 5-255,-7 3-577,9 5-168,0-9-256,-5-5-104,13-7-80,-8-12-96,6-6-488,1-6-400,-2-9-985,3-8-287,-4-13 1336</inkml:trace>
  <inkml:trace contextRef="#ctx0" brushRef="#br0" timeOffset="1">0 44 11811,'0'3'4905,"12"6"-2465,4 3-375,-4 4-65,5 0-192,1-1-695,0-3-345,0-8-488,4-1-432,5-9-880,3-4-1817,13-6 1785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8.529"/>
    </inkml:context>
    <inkml:brush xml:id="br0">
      <inkml:brushProperty name="width" value="0.05" units="cm"/>
      <inkml:brushProperty name="height" value="0.05" units="cm"/>
      <inkml:brushProperty name="color" value="#004F8B"/>
    </inkml:brush>
  </inkml:definitions>
  <inkml:trace contextRef="#ctx0" brushRef="#br0">21 349 9186,'1'21'4593,"2"3"-1688,-1-5-1113,1 1-448,-3-11-584,3-4-808,-3-13-3600,3-9 2711</inkml:trace>
  <inkml:trace contextRef="#ctx0" brushRef="#br0" timeOffset="1">1 0 11066,'4'2'4297,"2"2"-3176,1-3-273,2 3-296,0-1-384,9 3-88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5.240"/>
    </inkml:context>
    <inkml:brush xml:id="br0">
      <inkml:brushProperty name="width" value="0.05" units="cm"/>
      <inkml:brushProperty name="height" value="0.05" units="cm"/>
      <inkml:brushProperty name="color" value="#004F8B"/>
    </inkml:brush>
  </inkml:definitions>
  <inkml:trace contextRef="#ctx0" brushRef="#br0">38 214 10370,'0'23'5001,"1"8"-1880,2-6-625,1 5-79,0-2-417,0-9-399,0 0-817,0-7-264,-1-8-512,1-4-320,-4-8-984,-2 7-633,1-6-1335,-2-18 1895</inkml:trace>
  <inkml:trace contextRef="#ctx0" brushRef="#br0" timeOffset="1">3 3 8106,'-2'-2'3977,"3"6"-913,0 5-823,3 2-545,0-1-328,4 2-623,0-2-545,4-3-1017,4 1 609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5.676"/>
    </inkml:context>
    <inkml:brush xml:id="br0">
      <inkml:brushProperty name="width" value="0.05" units="cm"/>
      <inkml:brushProperty name="height" value="0.05" units="cm"/>
      <inkml:brushProperty name="color" value="#004F8B"/>
    </inkml:brush>
  </inkml:definitions>
  <inkml:trace contextRef="#ctx0" brushRef="#br0">130 49 7914,'2'3'589,"0"0"1,0 0-1,0 0 1,-1 0-1,1 0 1,-1 0 0,0 1-1,0-1 1,0 1-1,-1-1 1,1 0-1,-1 1 1,1-1-1,-2 7 1,-10 106 8477,10-111-8801,1-1 0,0 1-1,1 0 1,-1 0 0,1-1-1,2 8 1,-3-11-255,0 0 0,1 0-1,-1 0 1,0-1 0,1 1 0,-1 0 0,1 0 0,-1 0 0,1-1-1,-1 1 1,1 0 0,0-1 0,-1 1 0,1 0 0,0-1-1,-1 1 1,1-1 0,0 1 0,0-1 0,0 0 0,0 1-1,-1-1 1,1 0 0,0 1 0,0-1 0,0 0 0,0 0 0,0 0-1,0 0 1,0 0 0,-1 0 0,1 0 0,0 0 0,0 0-1,0 0 1,0-1 0,0 1 0,0 0 0,-1 0 0,1-1-1,1 0 1,1 0-77,-1-1-1,1 1 0,-1-1 1,0 0-1,1 0 0,-1 0 1,0 0-1,0 0 0,0 0 1,0 0-1,-1-1 0,1 1 1,-1-1-1,2-3 1,-1 2-102,0-1 1,0 0-1,0 0 1,-1 0-1,0 0 1,0 0 0,0-8-1,-1 6 88,0-1-1,-1 1 1,0 0-1,-1-1 1,0 1-1,0 0 1,0 0-1,-1 0 1,0 1-1,0-1 0,-1 1 1,1-1-1,-7-6 1,3 4 100,0 0 0,-1 1 0,0 0 0,-1 1 0,1 0 0,-1 0 0,-20-11 0,23 16 62,1-1 1,0 1-1,-1 0 0,1 1 0,-1-1 0,1 1 0,-1 0 0,-10 0 0,14 1-33,1 0 0,-1 0 0,1 0 0,-1 1-1,1-1 1,-1 0 0,1 1 0,-1-1 0,1 1-1,0 0 1,-1-1 0,1 1 0,0 0 0,0 0-1,-3 1 1,3 0-10,0-1-1,1 0 0,-1 1 1,0-1-1,0 0 0,1 1 1,-1-1-1,1 1 1,0-1-1,-1 1 0,1-1 1,0 1-1,0-1 0,0 1 1,0-1-1,0 1 0,0-1 1,0 1-1,1 1 0,-1-1-21,1 0-1,-1 0 0,1 0 0,0-1 0,-1 1 1,1 0-1,0 0 0,0-1 0,0 1 0,1 0 1,-1-1-1,0 1 0,0-1 0,1 0 0,-1 1 1,1-1-1,-1 0 0,1 0 0,0 0 0,-1 0 0,1 0 1,0 0-1,3 1 0,4 0-27,0 0-1,0 0 1,18 1 0,-15-2-20,11 1-66,-3-1-196,-1 1 0,26 7 0,-39-8 249,-1 1 0,0 0 0,0 0 0,0 0 0,0 1 0,0-1 0,-1 1-1,1 0 1,-1 0 0,0 1 0,0 0 0,0-1 0,5 7 0,2 4 173,12 14 400,-22-26-502,0-1 0,0 1 0,0-1 0,0 1 0,-1 0 0,1-1-1,0 1 1,-1 0 0,1-1 0,-1 1 0,0 0 0,0-1 0,1 1 0,-1 0 0,-1 2-1,1-4-18,0 1-1,0-1 0,0 0 0,0 0 0,0 0 0,0 0 1,0 0-1,0 1 0,0-1 0,0 0 0,0 0 0,0 0 1,0 0-1,-1 0 0,1 1 0,0-1 0,0 0 0,0 0 0,0 0 1,0 0-1,-1 0 0,1 0 0,0 0 0,0 0 0,0 0 1,0 1-1,-1-1 0,1 0 0,0 0 0,0 0 0,0 0 1,0 0-1,-1 0 0,1 0 0,0 0 0,0 0 0,0 0 1,0 0-1,-1 0 0,1-1 0,0 1 0,0 0 0,0 0 1,0 0-1,-1 0 0,1 0 0,0 0 0,0 0 0,0 0 1,0 0-1,0-1 0,0 1 0,-1 0 0,1 0 0,0 0 0,0 0 1,0 0-1,0-1 0,0 1 0,0 0 0,-1-1-6,1 1-1,-1-1 1,1 0-1,-1 0 1,1 1-1,-1-1 1,1 0-1,-1 0 1,1 1-1,0-1 1,0 0-1,-1 0 1,1 0-1,0-1 1,1-6-12,1 0 1,0-1-1,0 1 1,1 0-1,6-13 1,-8 20 8,-1 0 1,1 0-1,-1 0 1,1 0-1,-1 1 1,1-1-1,0 0 1,-1 0-1,1 1 1,0-1-1,-1 0 1,1 1 0,0-1-1,1 0 1,-1 1 3,-1-1 1,1 1-1,-1 0 1,1 0 0,-1 0-1,1 0 1,-1 0-1,1 0 1,-1 0 0,1 0-1,-1 0 1,1 0-1,-1 1 1,1-1 0,-1 0-1,1 0 1,-1 0-1,0 0 1,1 1 0,0-1-1,0 2 21,1-1-1,-1 0 1,0 0-1,1 1 1,-1-1-1,0 1 1,0-1-1,0 1 1,0 0-1,1 1 1,0 4 93,-1-1 0,1 0 0,-1 1 0,1 10 0,-2-11-72,1 0 0,-1-1 0,1 1 0,1 0 0,-1-1 0,3 6 1,-3-9-212,0 0 0,0-1 0,0 1 0,0 0 0,1-1 0,-1 0 1,0 1-1,1-1 0,-1 0 0,1 0 0,-1 1 0,1-1 1,0 0-1,-1-1 0,1 1 0,0 0 0,0 0 0,-1-1 1,1 1-1,0-1 0,0 0 0,4 1 0,14 1-4795,7-2 2311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26"/>
    </inkml:context>
    <inkml:brush xml:id="br0">
      <inkml:brushProperty name="width" value="0.05" units="cm"/>
      <inkml:brushProperty name="height" value="0.05" units="cm"/>
      <inkml:brushProperty name="color" value="#004F8B"/>
    </inkml:brush>
  </inkml:definitions>
  <inkml:trace contextRef="#ctx0" brushRef="#br0">253 0 13475,'0'6'6119,"-3"1"-3602,-8 4-1447,9-8-254,-13 11 478,1 0 0,-17 24-1,27-32-1166,0 0 1,0 0-1,1 0 0,0 1 0,0-1 0,1 1 0,0 0 0,0-1 1,0 1-1,0 12 0,1-11 10,2 1 1,-1-1-1,1 0 1,0 0-1,3 11 1,16 37 654,-8-25-437,-12-30-337,1 0 0,-1 1 0,0-1 0,1 0-1,-1 1 1,0-1 0,0 0 0,0 1 0,0 1-1,0-2-13,0-1 0,0 1-1,0-1 1,-1 1 0,1-1-1,0 1 1,-1-1 0,1 1-1,0-1 1,-1 1 0,1-1-1,-1 1 1,1-1 0,0 0-1,-1 1 1,1-1 0,-1 0-1,1 1 1,-1-1 0,1 0-1,-1 0 1,0 1 0,1-1-1,-1 0 1,1 0 0,-1 0-1,1 0 1,-1 0 0,0 0-1,-14 1-1014,1-1-1,0 0 0,-25-4 1,20 1-1279,-23 1 1,12 4-483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0.705"/>
    </inkml:context>
    <inkml:brush xml:id="br0">
      <inkml:brushProperty name="width" value="0.05" units="cm"/>
      <inkml:brushProperty name="height" value="0.05" units="cm"/>
      <inkml:brushProperty name="color" value="#004F8B"/>
    </inkml:brush>
  </inkml:definitions>
  <inkml:trace contextRef="#ctx0" brushRef="#br0">48 159 7834,'-35'-34'3312,"22"22"2392,15 18-649,3 3-5293,55 123 2976,-54-118-2516,24 53 450,-24-56-571,0 0 0,0-1 0,15 17 0,-26-34 18,0-1 1,-6-16-1,4 9-98,-1-4-42,0 0 0,0 0 0,2 0 0,1-1 0,-4-26 0,7 32 4,2-1-1,0 1 0,0-1 1,1 0-1,5-20 0,-5 30 5,0-1 0,1 0-1,0 1 1,0 0-1,1 0 1,-1 0 0,1 0-1,0 0 1,0 0 0,1 0-1,-1 1 1,1 0-1,0 0 1,0 0 0,1 0-1,8-6 1,-10 9-79,0 0 0,0-1-1,0 1 1,0 0 0,0 0 0,0 1 0,0-1 0,0 1 0,0 0 0,0-1-1,1 1 1,-1 0 0,0 1 0,6 0 0,-4 1 131,0-1-1,-1 1 1,1-1 0,0 1-1,-1 1 1,1-1 0,-1 1 0,7 5-1,17 17 410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1.240"/>
    </inkml:context>
    <inkml:brush xml:id="br0">
      <inkml:brushProperty name="width" value="0.05" units="cm"/>
      <inkml:brushProperty name="height" value="0.05" units="cm"/>
      <inkml:brushProperty name="color" value="#004F8B"/>
    </inkml:brush>
  </inkml:definitions>
  <inkml:trace contextRef="#ctx0" brushRef="#br0">1 220 9938,'0'1'307,"1"0"0,0 0 0,0-1 0,0 1 0,-1 0 0,1 0 0,0 0 0,0-1 0,0 1 0,0-1 0,0 1 0,1-1 0,-1 1 0,0-1-1,0 1 1,0-1 0,0 0 0,1 0 0,1 1 0,-1-2-21,0 1-1,0-1 1,-1 0-1,1 1 1,0-1-1,0 0 0,-1 0 1,1 0-1,0 0 1,-1 0-1,1-1 1,1-1-1,7-6 442,5-4-30,-1 0 0,16-21 1,-26 29-668,0 0 1,-1 0-1,0-1 0,0 0 1,0 1-1,0-1 1,-1 0-1,0 0 0,-1-1 1,1 1-1,0-7 1,-2 10-14,0 0 1,0 0-1,0 0 1,-1 0-1,1 0 1,-1 0 0,0 0-1,0 0 1,0 0-1,0 0 1,0 0-1,-1 1 1,1-1 0,-1 0-1,0 1 1,0-1-1,1 1 1,-2 0-1,1 0 1,-4-4 0,4 5-8,0-1 1,0 1 0,0 0 0,0 0-1,0 0 1,0 0 0,0 1 0,0-1 0,0 0-1,0 1 1,0-1 0,0 1 0,0 0-1,0 0 1,-1 0 0,1 0 0,0 0-1,0 0 1,0 1 0,0-1 0,0 1-1,0-1 1,-1 1 0,1 0 0,1 0 0,-1 0-1,0 0 1,0 0 0,0 0 0,-3 3-1,3-2 12,1 0-1,-1 0 0,0 0 0,0 1 0,1-1 0,0 0 0,-1 1 0,1-1 1,0 1-1,0-1 0,0 1 0,0-1 0,0 4 0,-1 4 121,1 0-1,0 13 1,2-13 1,0 0 0,0 0 0,1 0 1,0 0-1,4 11 0,-1-2 122,-4-15-233,0-1 0,0 1 1,1-1-1,-1 1 1,1-1-1,-1 1 0,1-1 1,0 0-1,0 0 0,1 0 1,-1 0-1,1 0 0,-1-1 1,1 1-1,0-1 0,0 1 1,0-1-1,0 0 1,1 0-1,-1-1 0,0 1 1,6 1-1,2-1-37,-1 0 1,1 0-1,0-2 1,0 1 0,0-1-1,0-1 1,0 0-1,0-1 1,0 0-1,12-4 1,-16 3 100,1-1 0,9-6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1.558"/>
    </inkml:context>
    <inkml:brush xml:id="br0">
      <inkml:brushProperty name="width" value="0.05" units="cm"/>
      <inkml:brushProperty name="height" value="0.05" units="cm"/>
      <inkml:brushProperty name="color" value="#004F8B"/>
    </inkml:brush>
  </inkml:definitions>
  <inkml:trace contextRef="#ctx0" brushRef="#br0">0 293 10346,'9'8'2043,"16"13"-1,-24-21-1924,0 0 0,-1 1-1,1-1 1,0 0 0,0 0 0,-1 0-1,1 1 1,0-1 0,0 0 0,0 0-1,0 0 1,-1 0 0,1 0-1,0 0 1,0-1 0,0 1 0,-1 0-1,1 0 1,0-1 0,0 1 0,-1 0-1,1-1 1,0 1 0,-1 0 0,1-1-1,0 1 1,-1-1 0,1 0 0,0 1-1,-1-1 1,1 1 0,-1-1 0,1 0-1,-1 0 1,3-2 285,7-9 143,0-2 0,-1 1 0,0-2 0,-1 1 0,-1-1 0,0 0 1,6-21-1,-11 29-517,0 0 0,-1 1 0,0-1-1,0 0 1,0 0 0,-1 0 0,0 0 0,0 0 0,-1 0 0,0 0 0,0 0 0,-3-10 0,2 12-7,0 1 0,0-1-1,0 1 1,-1-1 0,1 1 0,-1 0-1,0 0 1,0 0 0,0 0 0,-1 0-1,0 1 1,1 0 0,-1-1 0,0 1 0,0 1-1,-1-1 1,-8-4 0,12 7-8,-1-1 1,1 1 0,0-1-1,0 1 1,0-1-1,-1 1 1,1 0-1,0-1 1,-1 1 0,1 0-1,0 0 1,-1 0-1,1 0 1,0 0-1,-1 0 1,1 1 0,0-1-1,-1 0 1,1 1-1,0-1 1,0 1 0,-1-1-1,1 1 1,0-1-1,0 1 1,0 0-1,0 0 1,0 0 0,0-1-1,0 1 1,0 0-1,0 0 1,0 0-1,1 1 1,-1-1 0,0 0-1,1 0 1,-1 0-1,1 0 1,-1 1-1,1-1 1,-1 2 0,-1 6 43,0 0 1,1 0 0,0-1 0,1 1 0,0 0 0,0 0 0,1 0 0,0 0 0,4 16-1,1-5 18,0 1-1,1-2 1,11 22-1,-2-14 136,1-1-1,1 0 0,38 42 0,15 21 595,-61-74-627,-2 1-1,0 1 1,0-1 0,5 23-1,-9-29-85,-4-10-84,0 1-1,0-1 0,1 1 1,-1-1-1,0 1 0,0-1 1,0 0-1,1 1 0,-1-1 0,0 1 1,0 0-1,0-1 0,0 1 1,0-1-1,0 1 0,0-1 1,0 1-1,0-1 0,0 1 1,-1-1-1,1 1 0,0-1 1,0 1-1,0-1 0,-1 0 0,1 1 1,0-1-1,0 1 0,-1-1 1,1 1-1,0-1 0,-1 0 1,1 1-1,0-1 0,-1 0 1,1 1-1,-1-1 0,1 0 0,-1 0 1,1 1-1,-1-1 0,1 0 1,-1 0-1,1 0 0,-1 0 1,1 0-1,-1 0 0,1 1 1,-1-1-1,1 0 0,-1 0 1,0-1-1,-4 1-62,0 0-1,0-1 1,0 0 0,-6-2 0,9 2 11,-9-2-565,0 0 0,0-1 0,-18-10 0,23 11-197,2 0 0,-1 0 1,0-1-1,0 0 1,1 0-1,0 0 0,0 0 1,0 0-1,-5-9 0,-4-15-1801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2.037"/>
    </inkml:context>
    <inkml:brush xml:id="br0">
      <inkml:brushProperty name="width" value="0.05" units="cm"/>
      <inkml:brushProperty name="height" value="0.05" units="cm"/>
      <inkml:brushProperty name="color" value="#004F8B"/>
    </inkml:brush>
  </inkml:definitions>
  <inkml:trace contextRef="#ctx0" brushRef="#br0">1 89 11114,'0'0'88,"0"0"-1,0 0 1,0 0 0,0 0-1,0 0 1,0 0-1,0 0 1,0 0-1,0 0 1,0 0 0,0 0-1,0 0 1,0-1-1,0 1 1,0 0-1,0 0 1,0 0-1,0 0 1,0 0 0,0 0-1,0 0 1,0 0-1,0 0 1,0 0-1,0 0 1,1 0-1,-1 0 1,0 0 0,0 0-1,0 0 1,0 0-1,0 0 1,0 0-1,0 0 1,0 0-1,0 0 1,0 0 0,0 0-1,0-1 1,0 1-1,0 0 1,0 0-1,1 0 1,-1 0 0,0 0-1,0 1 1,0-1-1,0 0 1,0 0-1,0 0 1,0 0-1,0 0 1,0 0 0,0 0-1,0 0 1,0 0-1,0 0 1,0 0-1,0 0 1,1 0-1,-1 0 1,0 0 0,0 0-1,0 0 1,6 6 2297,7 11-322,-8-7-1351,0 1-1,0 0 1,-1 0-1,0 1 1,-1-1 0,3 20-1,-4-17-460,1 1 0,1-1-1,0-1 1,8 16 0,-8-18-113,-4-11-135,0 0 1,0 0-1,0 0 0,0 0 0,0 0 1,0 0-1,0 0 0,0 0 0,0 0 1,0 0-1,0 0 0,0 0 0,-1 0 1,1 0-1,0 0 0,0 0 0,0 0 1,0 0-1,0 0 0,0 0 0,0 0 1,0 0-1,0 0 0,0 0 0,0 0 1,0 0-1,0 0 0,0 0 1,0 0-1,0 0 0,0 0 0,0 0 1,0 0-1,0 0 0,0 0 0,0 0 1,0 0-1,0 0 0,0 0 0,0 0 1,0 0-1,0 0 0,0 0 0,0 0 1,0 1-1,0-1 0,0 0 0,0 0 1,0 0-1,0 0 0,0 0 0,-11-18 170,5 4-164,2 0 0,0 0 0,0 0 0,1-1 1,-1-17-1,2 6-392,2-1 1,2-27-1,-1 47 26,0 0 0,0 0-1,1 0 1,-1 0 0,6-12-1,-6 18 160,0-1-1,0 0 0,0 1 0,0-1 0,0 1 0,0-1 0,1 1 1,-1-1-1,1 1 0,-1 0 0,3-2 0,-2 2 22,-1 1-1,0-1 1,0 1 0,0-1-1,1 1 1,-1 0-1,0 0 1,0 0 0,1 0-1,-1 0 1,0 0 0,0 0-1,1 0 1,-1 0 0,0 0-1,0 1 1,1-1-1,-1 0 1,2 2 0,18 12-994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2.373"/>
    </inkml:context>
    <inkml:brush xml:id="br0">
      <inkml:brushProperty name="width" value="0.05" units="cm"/>
      <inkml:brushProperty name="height" value="0.05" units="cm"/>
      <inkml:brushProperty name="color" value="#004F8B"/>
    </inkml:brush>
  </inkml:definitions>
  <inkml:trace contextRef="#ctx0" brushRef="#br0">21 307 7266,'4'2'627,"0"-1"1,0 0 0,0 1-1,0-2 1,0 1 0,0 0 0,0-1-1,0 0 1,0 0 0,1 0 0,-1-1-1,0 1 1,0-1 0,0 0-1,7-3 1,-8 3-432,0 0 0,0 0 0,0-1 0,0 1-1,-1-1 1,1 0 0,0 0 0,-1 0 0,1 0 0,-1-1-1,0 1 1,0 0 0,0-1 0,0 0 0,0 1 0,0-1 0,-1 0-1,0 0 1,1 0 0,1-6 0,-2 3-97,0 0 0,-1 0-1,1 0 1,-1 0 0,-1 0 0,1 0 0,-1 0-1,0 0 1,0 0 0,0 1 0,-4-10 0,4 12-40,0 1 0,0-1 1,-1 1-1,1-1 0,-1 1 1,1 0-1,-1-1 0,0 1 1,0 0-1,0 0 0,0 0 1,0 0-1,0 1 0,-1-1 0,1 1 1,0-1-1,-1 1 0,0 0 1,1 0-1,-1 0 0,0 0 1,1 0-1,-1 0 0,0 1 1,0 0-1,-3-1 0,4 1 6,-1 0 1,1 1-1,0-1 0,0 0 1,0 1-1,0-1 0,0 1 0,0 0 1,0 0-1,0 0 0,0 0 0,0 0 1,0 0-1,-2 2 0,1 0 25,1 0 0,-1 0 0,1 0 0,-1 0 0,1 0-1,0 0 1,-3 6 0,2 0 62,-1 0 0,1 0 0,1 0 0,0 0 0,-2 19 0,3-21-95,1 1 0,0 0 1,1 0-1,0 0 0,0 0 0,0-1 0,1 1 1,0-1-1,1 1 0,0-1 0,0 0 0,0 0 1,1 0-1,7 10 0,-7-12-53,0-1-1,0 1 1,0 0-1,1-1 1,0 0-1,0 0 1,0-1-1,0 1 1,1-1 0,-1 0-1,1 0 1,0-1-1,0 0 1,0 0-1,0 0 1,0-1-1,0 0 1,9 1 0,-10-2-33,0 0 1,0 0-1,-1 0 1,1 0-1,0-1 1,0 0 0,0 0-1,-1 0 1,1 0-1,-1-1 1,1 0-1,-1 0 1,0 0 0,1-1-1,-1 1 1,0-1-1,0 0 1,4-5-1,25-19 207</inkml:trace>
  <inkml:trace contextRef="#ctx0" brushRef="#br0" timeOffset="1">355 0 12595,'0'7'5313,"-4"10"-2817,1 11-247,-6 13-281,2 8-423,7 9-705,5-3-312,11-5-368,4-8-80,8-10-8,-3-8-88,6-13-592,0-6-512,-7-13 2304,-2-8-1272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2.776"/>
    </inkml:context>
    <inkml:brush xml:id="br0">
      <inkml:brushProperty name="width" value="0.05" units="cm"/>
      <inkml:brushProperty name="height" value="0.05" units="cm"/>
      <inkml:brushProperty name="color" value="#004F8B"/>
    </inkml:brush>
  </inkml:definitions>
  <inkml:trace contextRef="#ctx0" brushRef="#br0">18 0 12467,'-8'0'5553,"-2"2"-2761,20 3-919,8 3-305,13-1-632,5-3-335,9-2-297,0-2-288,11-4 256,4 3-184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3.292"/>
    </inkml:context>
    <inkml:brush xml:id="br0">
      <inkml:brushProperty name="width" value="0.05" units="cm"/>
      <inkml:brushProperty name="height" value="0.05" units="cm"/>
      <inkml:brushProperty name="color" value="#004F8B"/>
    </inkml:brush>
  </inkml:definitions>
  <inkml:trace contextRef="#ctx0" brushRef="#br0">0 20 13315,'2'20'7628,"3"-1"-3733,-1-9-3784,1 1 1,8 15-1,-1-4 907,-7-10-683,-1-1 0,3 14 0,-6-20-271,0-1 0,0 1 0,1-1 0,-1 0 1,1 1-1,0-1 0,0 0 0,1 0 0,-1 0 0,5 5 1,0-4-11,-7-5-54,0 0 0,0 0 0,0-1 0,1 1 0,-1 0 0,0 0 0,0 0 0,0 0 0,0 0 0,0 0 1,0 0-1,1 0 0,-1 0 0,0 0 0,0 0 0,0 0 0,0-1 0,0 1 0,0 0 0,0 0 0,0 0 0,0 0 0,0 0 0,0 0 0,1 0 0,-1-1 0,0 1 1,0 0-1,0 0 0,0 0 0,0 0 0,0 0 0,0-1 0,-1-16-88,0 9 34,1-5-23,0 0 0,1 0 1,1-1-1,0 1 0,1 0 0,0 0 0,1 1 0,0-1 0,1 1 0,1 0 0,7-13 0,-11 22 78,0 1 0,0-1 0,1 0-1,-1 1 1,1-1 0,-1 1 0,1 0 0,0 0-1,0 0 1,0 0 0,0 0 0,0 1-1,0-1 1,0 1 0,1 0 0,-1 0-1,1 0 1,-1 0 0,4 0 0,-4 1 19,-1 0 0,1 0 0,-1 0 0,0 0 1,1 0-1,-1 0 0,0 1 0,1-1 0,-1 1 0,0 0 1,1-1-1,-1 1 0,0 0 0,0 0 0,0 1 0,0-1 1,0 0-1,0 1 0,0-1 0,0 1 0,0 0 0,-1-1 1,1 1-1,-1 0 0,1 0 0,-1 0 0,0 0 0,2 4 1,3 9 227,-1 1 0,0 0 1,2 17-1,-6-28-194,0 0 1,-1 1-1,1-1 0,-1 0 1,-1 0-1,1 0 0,-1 0 1,0 0-1,0 0 0,-3 8 1,4-13-54,0 0 0,0 0 0,0 1 1,0-1-1,0 0 0,0 0 0,0 0 0,0 0 1,0 0-1,0 0 0,0 0 0,0 1 1,0-1-1,0 0 0,0 0 0,0 0 1,0 0-1,0 0 0,0 0 0,0 1 1,0-1-1,0 0 0,0 0 0,0 0 1,0 0-1,0 0 0,1 0 0,-1 0 1,0 0-1,0 1 0,0-1 0,0 0 0,0 0 1,0 0-1,0 0 0,0 0 0,0 0 1,1 0-1,-1 0-3,0 0-1,0 0 1,0 0 0,0 0 0,0 0-1,0 0 1,0 0 0,0 0 0,1 0-1,-1 0 1,0 0 0,0-1 0,0 1-1,0 0 1,0 0 0,0 0-1,0 0 1,0 0 0,0 0 0,0 0-1,0 0 1,0 0 0,0 0 0,0-1-1,0 1 1,0 0 0,0 0 0,0 0-1,0 0 1,0 0 0,0 0 0,0 0-1,0 0 1,0-1 0,0 1 0,0 0-1,0 0 1,0 0 0,0 0-1,0 0 1,0 0 0,0 0 0,0 0-1,0 0 1,0 0 0,0-1 0,0 1-1,-1 0 1,1 0 0,0 0 0,0 0-1,0 0 1,0 0 0,0 0 0,0 0-1,0 0 1,0 0 0,-1-1-64,1 1-1,0-1 1,0 0 0,0 1-1,-1-1 1,1 1 0,0-1-1,0 0 1,0 1 0,0-1-1,0 0 1,0 1 0,0-1-1,1 0 1,-1 1 0,0-1 0,1-1-1,0-2-191,0-5 86,1 1 0,0-1 0,1 0 0,0 1 0,0 0 0,6-9 1,-8 13 148,1 0 0,0 1 0,1 0 1,-1-1-1,0 1 0,1 0 0,0 0 1,-1 0-1,1 0 0,1 1 0,-1-1 1,0 1-1,0 0 0,1 0 1,0 0-1,-1 1 0,1-1 0,6-1 1,-9 3 62,1 0 0,-1 0 1,0 0-1,0 0 1,0 1-1,0-1 0,0 0 1,0 1-1,0-1 1,0 1-1,0-1 0,0 1 1,0-1-1,0 1 1,0 0-1,-1-1 0,1 1 1,0 0-1,0 0 1,-1 0-1,1 0 0,0 0 1,-1-1-1,1 1 1,-1 0-1,1 0 0,0 2 1,1 3 270,0-1 0,0 1 1,1 11-1,0 13 414,-3-25-696,1 1-1,-1 0 1,1 0 0,0-1 0,0 1 0,1 0 0,0-1 0,0 1 0,0-1 0,5 10 0,-6-15-216,-1 0 0,0 1 0,1-1 0,-1 0 0,0 1 0,1-1 0,-1 0 0,0 0 0,1 0 0,-1 1 0,0-1 0,1 0 0,-1 0 0,1 0 0,-1 0 0,0 0 0,1 0 0,-1 0 0,1 0 0,-1 0 0,1 0 0,-1 0 0,1 0 0,0-1-1621</inkml:trace>
  <inkml:trace contextRef="#ctx0" brushRef="#br0" timeOffset="0.99">624 98 9138,'14'18'4457,"-5"-2"-872,-2 0-985,-6-3-159,0-4-321,-2-3-896,-4-4-383,-3-7-1137,-6-4-569,2-10 521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8.916"/>
    </inkml:context>
    <inkml:brush xml:id="br0">
      <inkml:brushProperty name="width" value="0.05" units="cm"/>
      <inkml:brushProperty name="height" value="0.05" units="cm"/>
      <inkml:brushProperty name="color" value="#004F8B"/>
    </inkml:brush>
  </inkml:definitions>
  <inkml:trace contextRef="#ctx0" brushRef="#br0">47 1 10322,'-1'5'4601,"-4"5"-2240,-4 14-817,-2 5-160,0 13-359,2 0-217,9 0-384,3-2-136,9-9-168,4-1-48,5-6-56,1-6-16,8-9-248,3-5-416,-5-13-272,2-9 487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3.948"/>
    </inkml:context>
    <inkml:brush xml:id="br0">
      <inkml:brushProperty name="width" value="0.05" units="cm"/>
      <inkml:brushProperty name="height" value="0.05" units="cm"/>
      <inkml:brushProperty name="color" value="#004F8B"/>
    </inkml:brush>
  </inkml:definitions>
  <inkml:trace contextRef="#ctx0" brushRef="#br0">1 0 9082,'10'4'4272,"18"5"0,10-1-1819,-25-6-2538,0 1 0,-1 0-1,1 0 1,-1 2-1,17 7 1,-12-3 155,-1 1 0,29 24 1,-40-30 188,0 0 0,-1 1 0,1 0 0,-1 0 1,0 0-1,0 1 0,-1-1 0,0 1 1,0 0-1,0 0 0,-1 0 0,2 7 1,-3-8 49,0 0 139,1-1 0,-1 1 0,4 8 0,-5-13-417,1 0 0,-1 1 0,0-1 0,0 0-1,1 1 1,-1-1 0,0 0 0,0 1-1,0-1 1,0 1 0,0-1 0,0 0 0,1 1-1,-1-1 1,0 1 0,0-1 0,0 0-1,0 1 1,0-1 0,-1 1 0,1-1 0,0 1-1,0-1 1,0 0 0,0 1 0,0-1-1,0 0 1,-1 1 0,1-1 0,0 1 0,0-1-1,-1 0 1,1 0 0,0 1 0,0-1-1,-1 0 1,1 1 0,0-1 0,-1 0 0,1 0-1,-1 1 1,1-1 0,-2 0 14,1 1-1,0-1 1,0 0-1,-1 0 1,1 1 0,0-1-1,-1 0 1,1 0 0,0 0-1,0-1 1,-2 1-1,2 0-42,1 0 0,0 0 0,0-1 0,-1 1 0,1 0 0,0 0 0,0 0 0,-1-1 0,1 1 0,0 0 0,0 0 0,-1-1-1,1 1 1,0 0 0,0-1 0,0 1 0,0 0 0,0 0 0,-1-1 0,1 1 0,0 0 0,0-1 0,0 1 0,0 0 0,0-1-1,0 1 1,0 0 0,0-1 0,0 1 0,0 0 0,0-1 0,0 1 0,1 0 0,-1-1 0,0 1 0,0 0 0,0 0-1,0-1 1,7-14-68,-6 13 57,3-6-10,19-32-98,-21 36 110,1 1-1,-1 0 1,1 0-1,-1 0 1,1 0-1,0 0 0,0 1 1,6-5-1,-8 7 12,-1-1-1,1 1 1,0 0-1,-1 0 1,1 0 0,-1-1-1,1 1 1,0 0-1,-1 0 1,1 0-1,-1 0 1,1 0-1,0 0 1,-1 0-1,1 1 1,-1-1-1,1 0 1,0 0-1,-1 0 1,1 0-1,-1 1 1,1-1-1,-1 0 1,1 1-1,-1-1 1,1 0-1,-1 1 1,1-1-1,-1 1 1,1-1 0,0 2-1,1 1 58,0 0 0,1 1 0,2 6 0,-1-2 44,17 32 534,-13-23-369,1 1 1,1-2-1,20 26 0,-29-41-290,-1 0-31,1 0 0,0 0 0,0 1 0,0-1 1,0 0-1,0 0 0,0-1 0,0 1 1,0 0-1,0 0 0,1 0 0,-1-1 1,0 1-1,0-1 0,1 1 0,-1-1 0,1 1 1,-1-1-1,0 0 0,1 0 0,1 1 1,21-7-373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4.271"/>
    </inkml:context>
    <inkml:brush xml:id="br0">
      <inkml:brushProperty name="width" value="0.05" units="cm"/>
      <inkml:brushProperty name="height" value="0.05" units="cm"/>
      <inkml:brushProperty name="color" value="#004F8B"/>
    </inkml:brush>
  </inkml:definitions>
  <inkml:trace contextRef="#ctx0" brushRef="#br0">221 1 13067,'-1'4'5801,"2"8"-2952,0 11-801,1 9-168,-1 15-599,-1 4-313,7 0-544,1-3-168,9-8-168,2-11 24,-1-10-408,5-6-328,-12-13-944,-2-5-489,-5-4 1249</inkml:trace>
  <inkml:trace contextRef="#ctx0" brushRef="#br0" timeOffset="1">32 154 8178,'-22'-11'4777,"14"10"-208,6-1-1681,12 2-767,3 3-265,12 1-544,0 0-303,9-1-585,4-2-184,4-1-120,0 0-232,-1 0-1096,-1 0-497,-2-3 913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4.695"/>
    </inkml:context>
    <inkml:brush xml:id="br0">
      <inkml:brushProperty name="width" value="0.05" units="cm"/>
      <inkml:brushProperty name="height" value="0.05" units="cm"/>
      <inkml:brushProperty name="color" value="#004F8B"/>
    </inkml:brush>
  </inkml:definitions>
  <inkml:trace contextRef="#ctx0" brushRef="#br0">0 0 11955,'2'31'6594,"6"15"-2614,0 0-1769,-5 52 631,-3-75-2481,0 0-1,1 1 1,2-1-1,8 37 1,-5-43-238,-6-17-118,0 1 0,0-1 1,0 1-1,0-1 1,0 0-1,1 1 0,-1-1 1,0 1-1,0-1 1,0 1-1,1-1 0,-1 0 1,0 1-1,0-1 0,1 0 1,-1 1-1,0-1 1,1 0-1,-1 1 0,0-1 1,1 0-1,-1 0 1,0 1-1,2-1 0,-1-2-14,0 0-1,0-1 0,1 1 0,-2 0 1,1-1-1,1-2 0,-1 1 5,0 0 0,1 0 1,-1 0-1,1 0 0,4-6 0,22-29-4,-25 35 9,0 0 1,1 0-1,-1 0 1,1 0-1,0 1 1,0 0-1,0 0 1,0 0 0,1 0-1,-1 1 1,8-4-1,-10 6 14,0-1-1,0 1 0,0-1 1,0 1-1,-1 0 1,1 0-1,0 0 1,0 0-1,0 0 0,0 0 1,0 0-1,0 1 1,0-1-1,-1 1 1,1-1-1,0 1 0,0 0 1,0 0-1,-1-1 1,1 1-1,-1 1 1,1-1-1,-1 0 0,1 0 1,-1 0-1,1 1 1,-1-1-1,0 1 1,0-1-1,1 3 0,5 7 88,0 0 0,-2 1 0,1 0 0,-1 1 0,-1-1 0,3 17 0,-5-20-1189,0 0 0,0 16 0,-2-27-1686,4-7 1064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5.059"/>
    </inkml:context>
    <inkml:brush xml:id="br0">
      <inkml:brushProperty name="width" value="0.05" units="cm"/>
      <inkml:brushProperty name="height" value="0.05" units="cm"/>
      <inkml:brushProperty name="color" value="#004F8B"/>
    </inkml:brush>
  </inkml:definitions>
  <inkml:trace contextRef="#ctx0" brushRef="#br0">0 1 8218,'3'1'620,"0"0"-1,1 1 1,-1 0 0,0-1 0,0 1 0,-1 0 0,1 0 0,0 1 0,-1-1-1,1 1 1,-1-1 0,0 1 0,1 0 0,-1-1 0,-1 1 0,1 0-1,0 1 1,-1-1 0,2 4 0,1 2 561,0 1-1,-1-1 0,-1 1 1,3 13-1,-4-19-941,-1-1 1,0 1-1,0-1 0,0 1 0,0-1 1,-1 1-1,0 3 0,0-5-174,1 0 0,-1-1 0,0 1 0,0-1 0,1 1 0,-1 0 0,0-1 0,0 1 0,-1-1 0,1 0 0,0 1 0,0-1 0,-1 0 0,-1 2 0,-5 1 31,9-7-997,4-10 127,-4 10 686,0 0 31,-1 0 1,1 0-1,0 1 0,0-1 0,0 0 1,2-2-1,46-68-575,-47 70 613,1-1 0,0 1 0,0 0-1,0 0 1,1 0 0,-1 0 0,8-4 0,-9 6 31,0 0 0,0 0-1,1 0 1,-1 0 0,0 0-1,0 0 1,1 1 0,-1 0-1,0-1 1,1 1 0,-1 0 0,1 0-1,-1 0 1,0 0 0,5 1-1,-7-1 11,1 0-1,-1 1 1,1-1-1,0 0 0,-1 1 1,1-1-1,-1 0 0,1 1 1,0-1-1,-1 1 1,1-1-1,-1 1 0,0-1 1,1 1-1,-1-1 0,1 1 1,-1 0-1,0-1 1,1 1-1,-1-1 0,0 1 1,0 0-1,3 17 390,-2-8-164,3 18 486,-1 44 0,-2-60-631,-1-6-60,0-1-1,1 0 0,1 8 1,-2-13-43,0 1-1,1-1 1,-1 1 0,0-1-1,0 1 1,0-1 0,1 1-1,-1-1 1,0 1 0,1-1 0,-1 0-1,0 1 1,1-1 0,-1 1-1,0-1 1,1 0 0,-1 1-1,1-1 1,0 0-8,-1 0 1,1 0-1,-1 0 0,0 0 1,1 0-1,-1 0 0,1 0 1,-1 0-1,1 0 0,-1-1 1,1 1-1,-1 0 0,0 0 1,1-1-1,-1 1 0,0 0 1,1 0-1,-1-1 0,0 1 1,1 0-1,-1-1 0,0 1 1,1 0-1,-1-1 0,0 1 1,0-1-1,5-7-234,0 0-1,-1 1 1,0-2 0,3-9 0,-5 11 123,0 1 1,1 0-1,0 0 1,0 0 0,0 0-1,0 0 1,1 1 0,0-1-1,8-7 1,-11 12 115,0 0 0,0 0 1,1 1-1,-1-1 0,0 0 0,0 1 0,0-1 0,1 1 0,-1-1 1,0 1-1,1 0 0,-1-1 0,0 1 0,1 0 0,-1 0 0,0 0 0,3 0 1,-2 1 33,0-1 1,0 1 0,1 0 0,-1-1 0,0 1 0,0 0 0,0 0 0,0 1-1,3 1 1,1 2 191,0 1 0,0 0 1,-1 0-1,9 12 0,-6-5 32,0 0 1,-1 0 0,-1 1 0,0 0-1,0 0 1,-2 0 0,5 20-1,-8-19-603,-1-14 331,0-1 1,0 0 0,0 0 0,0 0-1,0 1 1,0-1 0,0 0 0,0 0-1,0 0 1,0 1 0,0-1 0,0 0 0,0 0-1,0 0 1,0 1 0,0-1 0,0 0-1,0 0 1,-1 0 0,1 0 0,0 1-1,0-1 1,0 0 0,0 0 0,0 0-1,0 0 1,-1 1 0,1-1 0,0 0 0,0 0-1,0 0 1,0 0 0,0 0 0,-1 0-1,1 0 1,0 0 0,0 0 0,0 1-1,-1-1 1,1 0 0,0 0 0,0 0-1,0 0 1,-1 0 0,1 0 0,0 0 0,0 0-1,0 0 1,-1 0 0,1 0 0,0-1-1,0 1 1,0 0 0,0 0 0,-1 0-1,1 0 1,0 0 0,-6-6-118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5.857"/>
    </inkml:context>
    <inkml:brush xml:id="br0">
      <inkml:brushProperty name="width" value="0.05" units="cm"/>
      <inkml:brushProperty name="height" value="0.05" units="cm"/>
      <inkml:brushProperty name="color" value="#004F8B"/>
    </inkml:brush>
  </inkml:definitions>
  <inkml:trace contextRef="#ctx0" brushRef="#br0">7 0 7378,'-6'1'2245,"5"0"-465,11 2 678,19 3 122,16-2-829,80-1 0,-92-4-1460,177-2 427,340 5 488,-279 10-337,374 14 812,-458-23-1453,591 24 798,-499-5-481,159 10 218,-1-13-139,311-28 499,-340 1-627,-288 5-428,183 4 127,-285-1-161,-14 0-102,0 0 1,0 0-1,0 0 0,8 2 1,-58-13-2573,21 5 2214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7.931"/>
    </inkml:context>
    <inkml:brush xml:id="br0">
      <inkml:brushProperty name="width" value="0.05" units="cm"/>
      <inkml:brushProperty name="height" value="0.05" units="cm"/>
      <inkml:brushProperty name="color" value="#004F8B"/>
    </inkml:brush>
  </inkml:definitions>
  <inkml:trace contextRef="#ctx0" brushRef="#br0">119 24 7130,'3'-3'1023,"1"0"0,0 1 0,0-1 1,0 1-1,1 0 0,-1 0 0,1 0 1,-1 1-1,1 0 0,9-2 0,-24 12 2542,2-4-2881,-1-1 0,-14 6 0,-3 1-189,5-2-208,12-5-220,1-1 0,0 1 1,0 0-1,1 1 0,-1 0 0,1 0 0,-7 8 0,13-12-56,0 0-1,0 0 1,0 0-1,1 0 0,-1 1 1,0-1-1,1 0 1,-1 1-1,1-1 0,0 0 1,-1 1-1,1-1 0,0 1 1,0-1-1,0 0 1,0 1-1,0-1 0,0 1 1,0-1-1,0 0 1,1 1-1,-1-1 0,1 1 1,-1-1-1,1 0 0,-1 0 1,1 1-1,0-1 1,-1 0-1,3 2 0,1 3 67,1 0-1,0 0 1,1-1-1,6 6 1,-11-11-68,9 8 77,0 0-1,1-1 1,0-1 0,0 0 0,0-1 0,1 0-1,0 0 1,0-1 0,0-1 0,0 0 0,1-1-1,-1 0 1,1-1 0,12 0 0,-18-1-121,-6 0-38,1 0 1,0 0-1,-1 0 1,1 0-1,0 0 1,0 0-1,-1 0 1,1-1-1,0 1 1,-1-1-1,1 1 1,0-1-1,-1 0 1,1 1-1,1-3 1,1-2-1220,-8 0 462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8.268"/>
    </inkml:context>
    <inkml:brush xml:id="br0">
      <inkml:brushProperty name="width" value="0.05" units="cm"/>
      <inkml:brushProperty name="height" value="0.05" units="cm"/>
      <inkml:brushProperty name="color" value="#004F8B"/>
    </inkml:brush>
  </inkml:definitions>
  <inkml:trace contextRef="#ctx0" brushRef="#br0">0 1 11418,'6'8'5434,"4"0"-2362,1-4-847,2 1-105,2 0-752,-2-2-343,-1-2-521,-1 2-264,-5-2-1048,1 1-425,1-1 665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9.418"/>
    </inkml:context>
    <inkml:brush xml:id="br0">
      <inkml:brushProperty name="width" value="0.05" units="cm"/>
      <inkml:brushProperty name="height" value="0.05" units="cm"/>
      <inkml:brushProperty name="color" value="#004F8B"/>
    </inkml:brush>
  </inkml:definitions>
  <inkml:trace contextRef="#ctx0" brushRef="#br0">35 8 8770,'-10'-3'2149,"9"2"-1577,-1 1 0,0-1 0,0 0 0,0 1-1,0 0 1,0-1 0,0 1 0,0 0 0,-1 0 0,-2 0 0,17 2 2926,146 7 382,-99-7-3328,134-4 153,-112 0-598,-43 3-19,8 0-1080,-39 0 262,-5 0-978,-10 6-2039,5-5 3165,-11 10-935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9.996"/>
    </inkml:context>
    <inkml:brush xml:id="br0">
      <inkml:brushProperty name="width" value="0.05" units="cm"/>
      <inkml:brushProperty name="height" value="0.05" units="cm"/>
      <inkml:brushProperty name="color" value="#004F8B"/>
    </inkml:brush>
  </inkml:definitions>
  <inkml:trace contextRef="#ctx0" brushRef="#br0">18 1 9026,'-1'1'304,"-2"1"552,1 1 1,0-1-1,0 1 0,0-1 1,-2 6-1,3-7-716,1 0 0,0-1-1,0 1 1,-1 0 0,1 0 0,0-1-1,0 1 1,0 0 0,0 0 0,0-1-1,0 1 1,0 0 0,0-1 0,1 1-1,-1 0 1,0 0 0,0-1 0,1 1-1,-1 0 1,0-1 0,1 1 0,-1 0 0,0-1-1,1 1 1,-1-1 0,1 1 0,-1-1-1,1 1 1,-1-1 0,1 1 0,-1-1-1,2 1 1,6 4 653,0-1 0,1 1 1,-1-2-1,1 1 0,13 2 0,17 8 361,-19-5-953,0 2 0,-1 0 0,0 1 0,-1 1 0,0 1 0,-1 0 0,-1 1 0,0 1 0,-1 1 0,-1 0 0,15 23 0,-24-33-195,-1 0 1,-1 0 0,0 0 0,0 1 0,0-1 0,-1 1 0,0 0 0,0 0 0,0 8 0,-1-13-13,-1 1 0,0-1 0,0 1 0,0-1 0,-1 1 0,1-1 0,-1 1-1,0-1 1,0 0 0,0 1 0,0-1 0,-1 0 0,0 0 0,1 0 0,-1 0 0,0 0 0,0 0 0,0 0 0,-1-1 0,1 1 0,-1-1 0,1 0 0,-4 3 0,-7 2-8,0-1 1,0 0-1,0 0 1,-20 5 0,16-6 24,2 0 0,-25 13 0,40-18-9,-1 1-1,0-1 0,0 0 1,0 1-1,0 0 1,0-1-1,0 1 1,1-1-1,-1 1 1,0 0-1,0 0 0,1-1 1,-1 1-1,0 0 1,1 0-1,-1 0 1,1 0-1,-1 0 0,1 0 1,-1 1-1,1-1 3,1 0-1,-1-1 1,0 1-1,0 0 1,0-1-1,1 1 1,-1 0-1,0-1 1,1 1-1,-1 0 1,1-1-1,-1 1 1,0-1-1,1 1 1,-1-1-1,1 1 1,0-1-1,-1 1 0,1-1 1,-1 0-1,2 1 1,3 2 20,0-1-1,0 0 1,0 0-1,0-1 1,0 1 0,7 0-1,18 0 115,0-1-1,49-6 1,6 1 57,-49 5-186,-9-1-185,0 0-1,30-5 1,-55 5-5,-2 0 124,1 0-1,-1 0 1,0 0-1,0 0 1,1 0-1,-1 0 1,0-1-1,1 1 0,-1 0 1,0 0-1,1 0 1,-1 0-1,0 0 1,1 0-1,-1-1 1,0 1-1,0 0 1,1 0-1,-1 0 0,0-1 1,0 1-1,1 0 1,-1 0-1,0-1 1,0 1-1,0 0 1,0 0-1,1-1 1,0-2-592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0.736"/>
    </inkml:context>
    <inkml:brush xml:id="br0">
      <inkml:brushProperty name="width" value="0.05" units="cm"/>
      <inkml:brushProperty name="height" value="0.05" units="cm"/>
      <inkml:brushProperty name="color" value="#004F8B"/>
    </inkml:brush>
  </inkml:definitions>
  <inkml:trace contextRef="#ctx0" brushRef="#br0">15 3 7770,'-5'-3'7939,"3"4"-4271,0 10-2406,1-6-803,-2 27 679,2 40 1,1-54-837,1 7 241,0 1 0,2-1-1,6 26 1,-6-37-386,1 0 0,0-1-1,2 0 1,-1 0 0,2 0 0,10 16 0,-13-23-131,0 0 1,1 0-1,0-1 1,0 0-1,6 5 1,-9-8-95,-1-1-1,1 0 1,-1 0 0,1 0 0,0 0 0,-1 0 0,1 0 0,0 0-1,0-1 1,-1 1 0,1 0 0,0-1 0,0 0 0,0 1 0,0-1-1,0 0 1,0 0 0,0 0 0,0 0 0,0-1 0,0 1 0,3-1-1,-4 0 36,0 0-1,0 0 0,1 1 0,-1-1 1,0 0-1,0 0 0,0 0 0,0 0 1,-1 0-1,1-1 0,0 1 0,0 0 1,-1 0-1,1 0 0,-1-1 0,1 1 0,-1 0 1,1-1-1,-1 1 0,0 0 0,1-3 1,-4-13 243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9.417"/>
    </inkml:context>
    <inkml:brush xml:id="br0">
      <inkml:brushProperty name="width" value="0.05" units="cm"/>
      <inkml:brushProperty name="height" value="0.05" units="cm"/>
      <inkml:brushProperty name="color" value="#004F8B"/>
    </inkml:brush>
  </inkml:definitions>
  <inkml:trace contextRef="#ctx0" brushRef="#br0">139 90 9114,'-19'10'4217,"10"16"-1809,5 3-711,-5 3-649,9 1-296,8-4-368,-4-3-136,6-8-200,0-4-40,3-9-440,2-5-520,0-5 608</inkml:trace>
  <inkml:trace contextRef="#ctx0" brushRef="#br0" timeOffset="1">1 184 8130,'11'4'4201,"-1"0"-1257,6 0-1063,-6 2-105,10-4-696,4 1-344,4-3-423,6 0-121,-3-3 16,4 1-416,-8-2 184</inkml:trace>
  <inkml:trace contextRef="#ctx0" brushRef="#br0" timeOffset="2">313 2 9626,'7'-1'4273,"10"9"-1897,0 4-351,3 8-353,0 5-231,-8 8-417,-1 2-216,-11 1-280,-4-2-136,-7-2-192,-3-3-72,0-5-424,2-8-184,7-12 264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1.067"/>
    </inkml:context>
    <inkml:brush xml:id="br0">
      <inkml:brushProperty name="width" value="0.05" units="cm"/>
      <inkml:brushProperty name="height" value="0.05" units="cm"/>
      <inkml:brushProperty name="color" value="#004F8B"/>
    </inkml:brush>
  </inkml:definitions>
  <inkml:trace contextRef="#ctx0" brushRef="#br0">9 45 10746,'-8'12'4545,"13"-7"-2440,11 3 55,9 0-463,2-3-257,9-5-672,1 0-256,2-9-296,-1 1-296,5-1-888,-3 1-176,1 1 528</inkml:trace>
  <inkml:trace contextRef="#ctx0" brushRef="#br0" timeOffset="1">530 1 12907,'-13'44'5233,"25"-44"-3225,1 1-703,6 0-393,8-3-400,-6-1-408,5 2-320,-4-1-632,-4 2 568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1.597"/>
    </inkml:context>
    <inkml:brush xml:id="br0">
      <inkml:brushProperty name="width" value="0.05" units="cm"/>
      <inkml:brushProperty name="height" value="0.05" units="cm"/>
      <inkml:brushProperty name="color" value="#004F8B"/>
    </inkml:brush>
  </inkml:definitions>
  <inkml:trace contextRef="#ctx0" brushRef="#br0">2 124 9554,'-2'6'4369,"13"-1"-1616,6-5-417,2 4-400,-1-4-455,4 0-801,-2 1-280,1 1-728,2-1-48,-1-4 200</inkml:trace>
  <inkml:trace contextRef="#ctx0" brushRef="#br0" timeOffset="1">383 1 14131,'-2'29'5873,"-6"5"-3448,1 5-209,-1-2-807,3-2-401,3-6-632,2-6-168,0-11-840,0-7-568,0-10-3866,0-6 3306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1.932"/>
    </inkml:context>
    <inkml:brush xml:id="br0">
      <inkml:brushProperty name="width" value="0.05" units="cm"/>
      <inkml:brushProperty name="height" value="0.05" units="cm"/>
      <inkml:brushProperty name="color" value="#004F8B"/>
    </inkml:brush>
  </inkml:definitions>
  <inkml:trace contextRef="#ctx0" brushRef="#br0">7 0 7458,'-7'7'4401,"7"-7"200,14 4-2793,4 3-80,10 3-295,4 3-273,5-6-552,2-6-232,2-1-240,-4-4-144,2-4-808,-10 3-512,-10-3-833,-3 3 1145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2.301"/>
    </inkml:context>
    <inkml:brush xml:id="br0">
      <inkml:brushProperty name="width" value="0.05" units="cm"/>
      <inkml:brushProperty name="height" value="0.05" units="cm"/>
      <inkml:brushProperty name="color" value="#004F8B"/>
    </inkml:brush>
  </inkml:definitions>
  <inkml:trace contextRef="#ctx0" brushRef="#br0">50 0 8330,'-10'14'4481,"-8"36"-1353,10-27-863,2 2-289,1 7-839,2 1-337,7 4-528,-5-3-128,4-6-640,-3-3-440,0-12 567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3.534"/>
    </inkml:context>
    <inkml:brush xml:id="br0">
      <inkml:brushProperty name="width" value="0.05" units="cm"/>
      <inkml:brushProperty name="height" value="0.05" units="cm"/>
      <inkml:brushProperty name="color" value="#004F8B"/>
    </inkml:brush>
  </inkml:definitions>
  <inkml:trace contextRef="#ctx0" brushRef="#br0">1 3 9826,'11'21'7162,"-4"4"-4409,1 23-736,-5-12-1016,-1 0-1,-5 51 1,2-82-958,1-1-13,0 0 0,-1-1 0,1 1 0,-1-1 0,0 1 0,0 0 0,0-1 0,-2 4 0,0-6 6,1-4-38,-1-9-68,1-4-65,1-1 0,1 1 0,0-1 0,1 1 0,1-1 0,1 1 0,0 0 0,1 0-1,1 0 1,0 0 0,1 1 0,12-21 0,-16 32 139,1 0 1,0-1-1,0 2 0,0-1 1,1 0-1,0 1 0,-1-1 1,1 1-1,7-5 0,-8 7 16,0-1 0,0 1-1,0 0 1,0-1 0,1 1 0,-1 1-1,0-1 1,0 0 0,1 1-1,-1 0 1,0-1 0,1 1 0,-1 1-1,0-1 1,6 2 0,-3-1 46,-1 1 1,0-1-1,0 2 1,0-1-1,-1 0 1,1 1 0,0 0-1,-1 0 1,0 0-1,0 1 1,0 0-1,0-1 1,0 1-1,-1 1 1,0-1-1,6 9 1,-5-4 115,0 0 0,0-1 0,-1 1 0,0 1 0,0-1 0,-1 0 1,0 1-1,0 16 0,2 31 612,1 39-28,-1-124-1109,0 2-69,-3 20 367,-1 1-1,1-1 1,0 0 0,0 1-1,1-1 1,0 0-1,0 1 1,0 0-1,0-1 1,1 1 0,0 0-1,0 0 1,1 1-1,-1-1 1,1 1 0,0-1-1,0 1 1,0 1-1,1-1 1,5-4 0,-7 7 60,0-1 0,0 1 0,0 0 0,0-1 1,1 2-1,-1-1 0,0 0 0,0 0 0,6 1 0,-8 0 12,1 0 0,0 0-1,0 0 1,0 0-1,-1 0 1,1 0-1,0 1 1,0-1-1,-1 1 1,1-1-1,0 1 1,0 0 0,-1 0-1,1 0 1,-1 0-1,1 0 1,-1 0-1,3 2 1,1 5 153,0 1 0,0-1 0,-1 1 0,0 0 0,-1 0 0,0 0 0,2 13 0,-1-7-4,-2-7-142,-1 0-1,0-1 1,0 1-1,-1 0 1,0 0 0,-1 0-1,0 0 1,0-1-1,-1 1 1,-3 13 0,2-8-9,3-8-486,3-4-1460,-3-2 855,0-1 358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3.866"/>
    </inkml:context>
    <inkml:brush xml:id="br0">
      <inkml:brushProperty name="width" value="0.05" units="cm"/>
      <inkml:brushProperty name="height" value="0.05" units="cm"/>
      <inkml:brushProperty name="color" value="#004F8B"/>
    </inkml:brush>
  </inkml:definitions>
  <inkml:trace contextRef="#ctx0" brushRef="#br0">0 0 10498,'3'11'5129,"-1"-3"-1888,2 3-928,-1 5-17,2 2-560,-3 5-343,-1 4-593,-1-1-232,1-2-352,1-3-88,0-5-224,0-6-352,-1-10-1104,-2-4-585,-3-7-1368,-2 3 2017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4.222"/>
    </inkml:context>
    <inkml:brush xml:id="br0">
      <inkml:brushProperty name="width" value="0.05" units="cm"/>
      <inkml:brushProperty name="height" value="0.05" units="cm"/>
      <inkml:brushProperty name="color" value="#004F8B"/>
    </inkml:brush>
  </inkml:definitions>
  <inkml:trace contextRef="#ctx0" brushRef="#br0">1 1 12307,'1'0'5313,"10"0"-2449,-1 2-775,1 1-433,-2 0-456,-2-1-671,2-2-305,-1 2-833,0-2 2274,1 5-1449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4.633"/>
    </inkml:context>
    <inkml:brush xml:id="br0">
      <inkml:brushProperty name="width" value="0.05" units="cm"/>
      <inkml:brushProperty name="height" value="0.05" units="cm"/>
      <inkml:brushProperty name="color" value="#004F8B"/>
    </inkml:brush>
  </inkml:definitions>
  <inkml:trace contextRef="#ctx0" brushRef="#br0">49 12 11122,'0'-12'4977,"-4"12"-2136,-3 8-777,-1 12-231,-2 9-297,2 14-440,0 2-199,5 4-369,3-1-160,5-9-176,5-3-72,7-7-56,2-5-64,4-12-376,5-1-472,-1-18-793,1-12-2168,4-11 2537</inkml:trace>
  <inkml:trace contextRef="#ctx0" brushRef="#br0" timeOffset="1">311 57 10338,'-12'6'4817,"5"18"-1688,2 6-681,-4 13-383,6 5-377,3-2-704,-3-5-287,10-6-417,-2-10-112,1-7-72,7-9-120,8-9-872,2-9-561,2-10-3840,2-4 3441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4.966"/>
    </inkml:context>
    <inkml:brush xml:id="br0">
      <inkml:brushProperty name="width" value="0.05" units="cm"/>
      <inkml:brushProperty name="height" value="0.05" units="cm"/>
      <inkml:brushProperty name="color" value="#004F8B"/>
    </inkml:brush>
  </inkml:definitions>
  <inkml:trace contextRef="#ctx0" brushRef="#br0">1 258 11859,'0'0'5081,"4"0"-2625,2 2-255,-6-2-593,8-2-376,15 1-696,31-3-224,-26-1-464,2-1-456,4 1 2465,2-3-1617</inkml:trace>
  <inkml:trace contextRef="#ctx0" brushRef="#br0" timeOffset="1">320 0 10802,'9'15'5193,"2"5"-2104,3 7-800,4-2-81,3 9-528,0 1-311,-5 2-497,-6-4-208,-13 3-360,-6 2-72,-10-6-296,-1 4-312,0-11-1032,3-5 2368,6-12-1056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6.183"/>
    </inkml:context>
    <inkml:brush xml:id="br0">
      <inkml:brushProperty name="width" value="0.05" units="cm"/>
      <inkml:brushProperty name="height" value="0.05" units="cm"/>
      <inkml:brushProperty name="color" value="#004F8B"/>
    </inkml:brush>
  </inkml:definitions>
  <inkml:trace contextRef="#ctx0" brushRef="#br0">78 0 9818,'-77'20'4193,"77"-16"-2097,4 3 65,10 3-329,8 2-119,7 0-521,10-2-264,1-8-456,2-6-144,2-4-192,3-1-24,-9-3-256,-3 4-304,-13-1-824,-15 1 1032,-14 2-112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00.026"/>
    </inkml:context>
    <inkml:brush xml:id="br0">
      <inkml:brushProperty name="width" value="0.05" units="cm"/>
      <inkml:brushProperty name="height" value="0.05" units="cm"/>
      <inkml:brushProperty name="color" value="#004F8B"/>
    </inkml:brush>
  </inkml:definitions>
  <inkml:trace contextRef="#ctx0" brushRef="#br0">0 229 9626,'38'26'3846,"-36"-25"-3618,1 1 1,-1-1-1,1 0 0,-1 0 0,1 0 0,0 0 1,-1 0-1,1-1 0,0 1 0,-1-1 0,1 0 0,0 0 1,0 0-1,-1 0 0,1 0 0,0-1 0,0 1 1,-1-1-1,1 1 0,0-1 0,-1 0 0,5-2 0,-1-1-62,0 0-1,0 0 1,0 0-1,0-1 1,-1 0-1,7-7 1,0-1-79,0-1-1,-2 0 1,1-1 0,-2 0-1,0 0 1,11-29 0,-18 40-66,0-1-1,-1 0 1,0 0 0,0 0 0,0 0 0,-1 0 0,1 0 0,-2-10-1,1 13 1,0 1-1,0-1 0,-1 1 0,1-1 0,-1 1 0,1-1 0,-1 0 0,1 1 0,-1 0 0,0-1 1,0 1-1,0-1 0,0 1 0,0 0 0,0 0 0,0-1 0,0 1 0,0 0 0,-1 0 0,1 0 1,0 0-1,-1 1 0,1-1 0,-1 0 0,1 0 0,-1 1 0,1-1 0,-1 1 0,1 0 0,-1-1 0,-2 1 1,2 0 39,-1-1 0,0 1 0,1 0 0,-1 0 0,1 1 0,-1-1 0,1 1 1,-1-1-1,1 1 0,-1 0 0,1 0 0,-1 0 0,1 0 0,0 0 1,-1 0-1,-1 2 0,1 0 16,0 0 0,0-1 0,1 1 0,-1 0 0,1 0 0,0 1 0,0-1 0,0 0 0,-3 8 0,2-3 6,1 0 1,0 1-1,0-1 0,0 1 0,1 0 0,1 0 0,-1-1 0,2 17 0,0-19-70,0-1-1,0 1 0,1 0 1,-1-1-1,1 1 1,0-1-1,1 0 0,-1 1 1,1-1-1,0 0 0,0-1 1,1 1-1,-1-1 0,1 1 1,5 3-1,-3-3-91,1 0-1,-1-1 1,1 0-1,0 0 1,0-1 0,0 0-1,0 0 1,0 0-1,1-1 1,14 2 0,-3-1-701,0-2 0,1 0 0,-1-1 1,0-1-1,0 0 0,1-2 0,-1 0 0,-1-1 1,1-1-1,28-11 0,-43 14 681,1 0 1,-1 0-1,1-1 0,-1 1 0,0-1 1,0 0-1,0 0 0,0 0 1,-1 0-1,1-1 0,-1 0 0,0 0 1,0 0-1,0 0 0,-1 0 0,1 0 1,-1-1-1,0 1 0,0-1 0,-1 1 1,1-1-1,0-6 0,0 1 205,1-6 363,1-19 1,-3 32-218,-1-1 0,0 1-1,0-1 1,-1 1 0,1-1 0,-1 1 0,0-1 0,1 1-1,-1 0 1,-1-1 0,-2-4 0,4 7-124,-1 0 1,0 0-1,0 0 1,0 0 0,0 0-1,0 0 1,0 1-1,0-1 1,0 0-1,0 1 1,0-1-1,-1 1 1,1-1-1,0 1 1,0 0-1,0-1 1,-1 1 0,1 0-1,0 0 1,0 0-1,-1 0 1,1 0-1,0 0 1,0 0-1,-3 1 1,-3 1 299,1-1 1,-1 1-1,-8 5 0,14-7-414,-7 4 262,0 0 0,0 0-1,0 0 1,0 1-1,1 1 1,0-1 0,-10 11-1,14-13-228,1 0-1,-1 0 0,1 0 0,0 0 1,0 0-1,0 0 0,1 1 0,-1-1 1,1 1-1,-1-1 0,1 1 0,0 0 1,1-1-1,-1 1 0,1 0 0,-1 0 1,1-1-1,0 1 0,0 0 0,1 0 1,0 4-1,0-7-43,-1 0 0,0 0 0,1 0 0,-1 0 0,0 0 0,1 0 0,0 0 0,-1 0 0,1 0 0,0 0 0,-1 0 0,1 0 1,0 0-1,0 0 0,0-1 0,0 1 0,0 0 0,0-1 0,0 1 0,1 0 0,0 0-5,0 0 1,0-1-1,0 1 1,1-1-1,-1 0 0,0 0 1,0 0-1,0 0 1,1 0-1,1 0 1,3-2-14,0 1 0,0-1 0,-1 0 0,1-1 1,10-5-1,45-31 7,-62 39 11,1-1 0,-1 1 1,1-1-1,-1 1 1,1 0-1,0 0 1,-1-1-1,1 1 0,-1 0 1,1 0-1,0 0 1,-1-1-1,1 1 1,-1 0-1,1 0 1,0 0-1,-1 0 0,1 0 1,0 0-1,-1 1 1,1-1-1,-1 0 1,1 0-1,0 0 0,0 1 3,-1-1-1,1 1 0,-1-1 0,0 1 0,1 0 0,-1-1 0,0 1 1,1-1-1,-1 1 0,0 0 0,0-1 0,0 1 0,0 0 0,1-1 1,-1 1-1,0 0 0,0-1 0,0 2 0,-1 3 24,1 0 0,-1 0 0,0 0 1,-2 6-1,2-9-47,1-1 0,-1 0 0,1 1 1,0-1-1,0 0 0,0 1 1,-1-1-1,1 1 0,1-1 0,-1 0 1,0 1-1,0-1 0,0 1 1,1-1-1,-1 0 0,1 1 0,0 1 1,0-2-7,-1 0 0,1 0 0,0-1 0,0 1 0,0 0 0,-1 0 0,1-1 0,0 1 0,0 0 1,0-1-1,0 1 0,0-1 0,0 1 0,0-1 0,1 1 0,-1-1 0,0 0 0,0 0 0,0 0 0,2 1 0,11 0-76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9.898"/>
    </inkml:context>
    <inkml:brush xml:id="br0">
      <inkml:brushProperty name="width" value="0.05" units="cm"/>
      <inkml:brushProperty name="height" value="0.05" units="cm"/>
      <inkml:brushProperty name="color" value="#004F8B"/>
    </inkml:brush>
  </inkml:definitions>
  <inkml:trace contextRef="#ctx0" brushRef="#br0">0 27 11482,'0'-7'4721,"0"6"-2680,0-3-521,0 3-320,0-1-231,0 1-441,0 0-208,7-3-224,-3 1-40,-3 2-176,-1-1-320,0 2 288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6.703"/>
    </inkml:context>
    <inkml:brush xml:id="br0">
      <inkml:brushProperty name="width" value="0.05" units="cm"/>
      <inkml:brushProperty name="height" value="0.05" units="cm"/>
      <inkml:brushProperty name="color" value="#004F8B"/>
    </inkml:brush>
  </inkml:definitions>
  <inkml:trace contextRef="#ctx0" brushRef="#br0">18 1 10426,'-3'9'4841,"1"9"-2152,0 10-865,-2 8-63,2 8-513,0-1-232,0-1-424,2-3-152,0-10-224,2-2-64,5-10-368,-2-8-336,5-6-952,-4-4 3368,2-13-1728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7.893"/>
    </inkml:context>
    <inkml:brush xml:id="br0">
      <inkml:brushProperty name="width" value="0.05" units="cm"/>
      <inkml:brushProperty name="height" value="0.05" units="cm"/>
      <inkml:brushProperty name="color" value="#004F8B"/>
    </inkml:brush>
  </inkml:definitions>
  <inkml:trace contextRef="#ctx0" brushRef="#br0">33 113 12227,'-8'45'4653,"8"-44"-4345,-1 1 1,1 0 0,-1 0 0,0 0 0,0-1-1,0 1 1,0-1 0,0 1 0,0 0 0,0-1 0,-1 0-1,1 1 1,0-1 0,-1 0 0,1 1 0,-1-1-1,-2 1 1,2-1 341,2-1-616,0 0 0,0 0 0,0 0 0,0 0 0,0 0 1,0 0-1,0 0 0,0 0 0,0 0 0,0 0 0,0 0 0,0 0 1,0 0-1,0 0 0,0 0 0,0 0 0,0 0 0,0 0 1,0 0-1,0 0 0,0 0 0,0 0 0,0 0 0,0 0 0,0 0 1,0 0-1,0 0 0,0 0 0,0 0 0,0 0 0,0 0 1,0 0-1,0 0 0,0 0 0,0 0 0,0 0 0,0 0 0,0 0 1,0 0-1,0 0 0,0 0 0,0 0 0,0 0 0,0 0 1,0 0-1,0-1 0,0 1 0,0 0 0,0 0 0,-1 0 1,1 1-1,0-1 0,0 0 0,3-6 825,7-7-610,67-65-79,-40 44-136,-26 23-25,-8 7-6,1 0 0,0 0 0,0 0-1,1 1 1,-1-1 0,1 1 0,0 0 0,0 1 0,8-4 0,-12 5-1,-1 1 0,1 0 0,0 0 0,0-1 1,0 1-1,0 0 0,0 0 0,0 0 0,-1 0 1,1 0-1,0 0 0,0 0 0,0 0 0,0 1 1,0-1-1,0 0 0,-1 1 0,1-1 0,0 0 1,0 1-1,0-1 0,-1 1 0,1-1 0,0 1 1,-1-1-1,1 1 0,0 0 0,-1-1 1,1 1-1,-1 0 0,1-1 0,-1 1 0,1 0 1,-1 0-1,1 0 0,-1-1 0,0 1 0,0 0 1,1 0-1,-1 0 0,0 1 0,1 4 21,-1-1 1,0 1-1,0 0 0,0-1 0,-2 9 1,-11 58 321,3 65 527,7-119-742,-1-13-66,4-9-83,9-31-538,-5 18-81,1-1-1,14-30 0,-2 19 111,0 1 0,39-45 1,-50 65 514,-2 3 25,0 1 1,0-1-1,1 1 1,-1 0-1,1 0 0,9-6 1,-14 10-1,1-1 0,-1 1 0,1 0-1,-1-1 1,1 1 0,0 0 0,-1 0 0,1 0 0,-1 0 0,1-1 0,-1 1 0,1 0 0,0 0-1,-1 0 1,1 0 0,-1 0 0,1 0 0,0 0 0,-1 1 0,1-1 0,-1 0 0,1 0 0,-1 0 0,1 0-1,-1 1 1,1-1 0,-1 0 0,1 1 0,-1-1 0,1 0 0,-1 1 0,1-1 0,-1 1 0,1-1 0,-1 1-1,0-1 1,1 1 0,0 1 43,0 0 0,0 0 0,-1 1 0,1-1 0,0 0 0,-1 0 0,1 4 0,0 18 395,0 0-1,-2 0 1,-4 36-1,-20 71 545,-2 22-293,23-113-516,2 45 1,3-69-165,0 0 0,1-1 1,0 1-1,2-1 0,8 27 0,-11-38-89,1-1 0,-1 0-1,1 1 1,0-1-1,0 0 1,0 0-1,0 0 1,0-1 0,0 1-1,1 0 1,0-1-1,-1 1 1,1-1-1,0 0 1,0 0 0,0 0-1,1-1 1,-1 1-1,7 2 1,-3-3-276,0 0 1,0 0-1,0 0 1,0-1-1,0 0 1,0-1-1,0 0 1,0 0-1,8-2 1,19-5 984,0-4-281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8.956"/>
    </inkml:context>
    <inkml:brush xml:id="br0">
      <inkml:brushProperty name="width" value="0.05" units="cm"/>
      <inkml:brushProperty name="height" value="0.05" units="cm"/>
      <inkml:brushProperty name="color" value="#004F8B"/>
    </inkml:brush>
  </inkml:definitions>
  <inkml:trace contextRef="#ctx0" brushRef="#br0">10 2 10730,'-7'0'4441,"5"0"-2504,7 0-257,-5-2-144,0 2-183,34 0-305,44 7-192,-23-3-312,5-1-104,-1-3-176,-3 0-64,5 1-96,-9-1-16,-10 4-192,-8-3-248,-17-1-896,-10-1-680,-14 1 1143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9.418"/>
    </inkml:context>
    <inkml:brush xml:id="br0">
      <inkml:brushProperty name="width" value="0.05" units="cm"/>
      <inkml:brushProperty name="height" value="0.05" units="cm"/>
      <inkml:brushProperty name="color" value="#004F8B"/>
    </inkml:brush>
  </inkml:definitions>
  <inkml:trace contextRef="#ctx0" brushRef="#br0">44 1 7722,'-39'5'6492,"39"-5"-6410,0 0 1,0 0 0,0 0-1,-1 0 1,1 0-1,0 0 1,0 0 0,0 0-1,0 0 1,-1 0 0,1 0-1,0 0 1,0 0-1,0 1 1,0-1 0,0 0-1,-1 0 1,1 0-1,0 0 1,0 0 0,0 0-1,0 0 1,0 0 0,0 1-1,0-1 1,0 0-1,-1 0 1,1 0 0,0 0-1,0 0 1,0 1 0,0-1-1,0 0 1,0 0-1,0 0 1,0 0 0,0 0-1,0 1 1,0-1-1,0 0 1,5 7 1895,15 7-187,-16-11-1320,46 31 2278,29 19-690,-66-42-1925,0 0 0,0 0 1,16 21-1,-26-28-128,0 1 1,0-1-1,0 1 0,0-1 1,-1 1-1,0 0 0,0 0 1,0 0-1,-1 0 0,0 0 1,0 1-1,0-1 0,0 0 1,-1 1-1,0 9 1,-1-9-10,0 1 0,-1-1 0,0 1 1,0-1-1,0 0 0,0 1 1,-1-1-1,0 0 0,-1-1 1,1 1-1,-1 0 0,-6 6 0,-4 3-20,-1-1 0,0 0 0,-22 15 0,-3 5 13,38-33 9,1 0 0,0 0 0,0 0 0,0 0 0,0 0 0,0 0 0,0 0 0,0 1 0,-1 1-1,2-3 2,0 1 0,0-1 0,0 1 0,0-1 0,0 1 0,0 0 0,0-1 0,0 1 0,1-1 0,-1 1 0,0-1 0,0 1 0,0 0 0,1-1 0,-1 1 0,0-1 0,0 1 0,1-1 0,-1 1 0,1-1 0,-1 0 0,0 1 0,1-1 0,-1 1 0,1-1 0,-1 0 0,1 1 0,-1-1 0,1 0 0,0 1 0,5 2 18,1 1 0,0-1 1,0 0-1,0-1 0,11 4 0,39 5 119,-56-11-136,34 3 63,1 0 1,44-4-1,10 0-98,-77 1-164,-10 0-46,1 0 1,-1 0-1,0 0 0,0 0 0,0 0 1,0 1-1,0-1 0,0 1 1,0 0-1,0 0 0,4 2 1,-7-3 205,0 0 0,1 0 0,-1 0 1,0 0-1,0 1 0,1-1 0,-1 0 1,0 0-1,0 0 0,0 1 1,0-1-1,1 0 0,-1 0 0,0 0 1,0 1-1,0-1 0,0 0 0,0 0 1,0 1-1,1-1 0,-1 0 0,0 0 1,0 1-1,-5 7-546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59.753"/>
    </inkml:context>
    <inkml:brush xml:id="br0">
      <inkml:brushProperty name="width" value="0.05" units="cm"/>
      <inkml:brushProperty name="height" value="0.05" units="cm"/>
      <inkml:brushProperty name="color" value="#004F8B"/>
    </inkml:brush>
  </inkml:definitions>
  <inkml:trace contextRef="#ctx0" brushRef="#br0">3 15 7762,'-2'-15'4378,"3"65"6409,-2 6-8098,1 51-1889,8-2 10,-5-86-723,0 0 0,2-1 0,8 26 0,-11-40-121,0 1 0,0 0 0,1-1 1,-1 0-1,1 1 0,0-1 0,1 0 0,-1 0 1,0-1-1,7 5 0,-9-6 25,1-1 0,-1 0 1,1 0-1,-1 0 0,1-1 0,0 1 1,0 0-1,-1-1 0,1 1 0,0-1 1,0 1-1,0-1 0,-1 0 0,1 0 1,0 1-1,0-2 0,0 1 0,0 0 1,0 0-1,0 0 0,-1-1 0,1 1 1,0-1-1,0 0 0,-1 1 0,1-1 1,0 0-1,-1 0 0,1 0 0,0 0 1,1-2-1,14-15 213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0.088"/>
    </inkml:context>
    <inkml:brush xml:id="br0">
      <inkml:brushProperty name="width" value="0.05" units="cm"/>
      <inkml:brushProperty name="height" value="0.05" units="cm"/>
      <inkml:brushProperty name="color" value="#004F8B"/>
    </inkml:brush>
  </inkml:definitions>
  <inkml:trace contextRef="#ctx0" brushRef="#br0">7 1 12123,'-7'3'4945,"11"0"-2705,4-2-544,9 3-239,5 1-281,0-2-640,6-2-184,4-3-384,-1-4-432,3 0 2489,0-1-1689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0.585"/>
    </inkml:context>
    <inkml:brush xml:id="br0">
      <inkml:brushProperty name="width" value="0.05" units="cm"/>
      <inkml:brushProperty name="height" value="0.05" units="cm"/>
      <inkml:brushProperty name="color" value="#004F8B"/>
    </inkml:brush>
  </inkml:definitions>
  <inkml:trace contextRef="#ctx0" brushRef="#br0">1 0 8962,'10'2'5041,"2"0"-144,40 10-3233,-29-9-239,3 0-577,4-2-312,-8-1-328,1-1-160,-3-2-928,-11 2-448,9 2 735</inkml:trace>
  <inkml:trace contextRef="#ctx0" brushRef="#br0" timeOffset="1">127 135 8762,'9'5'4089,"2"-4"-1417,5 3-431,-1-4-473,-2 0-400,0 0-751,-6-2-257,8 0-744,-2 0 3120,10-8-2160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0.918"/>
    </inkml:context>
    <inkml:brush xml:id="br0">
      <inkml:brushProperty name="width" value="0.05" units="cm"/>
      <inkml:brushProperty name="height" value="0.05" units="cm"/>
      <inkml:brushProperty name="color" value="#004F8B"/>
    </inkml:brush>
  </inkml:definitions>
  <inkml:trace contextRef="#ctx0" brushRef="#br0">631 1570 10618,'-4'19'5337,"2"1"-1760,0 10-1144,-4 5-201,4-1-800,-2 0-407,4-9-665,0-7-144,0-7-672,-2-4-568,2-10-2113,4-6 1945</inkml:trace>
  <inkml:trace contextRef="#ctx0" brushRef="#br0" timeOffset="1">0 0 17988,'16'8'984,"-1"-1"-328,21 3 616,4 1-303,2-4-529,7-3-168,-6-3-248,-2-4-392,-5-1-1017,-13 0-295,-15-1 848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1.350"/>
    </inkml:context>
    <inkml:brush xml:id="br0">
      <inkml:brushProperty name="width" value="0.05" units="cm"/>
      <inkml:brushProperty name="height" value="0.05" units="cm"/>
      <inkml:brushProperty name="color" value="#004F8B"/>
    </inkml:brush>
  </inkml:definitions>
  <inkml:trace contextRef="#ctx0" brushRef="#br0">11 1 10706,'1'25'4593,"-1"13"-2296,2 5-481,-4 4-360,0-3-271,-2-2-529,0-6-224,2-5-248,2-2-248,0-10-760,3-3 3184,1-4-2064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1.802"/>
    </inkml:context>
    <inkml:brush xml:id="br0">
      <inkml:brushProperty name="width" value="0.05" units="cm"/>
      <inkml:brushProperty name="height" value="0.05" units="cm"/>
      <inkml:brushProperty name="color" value="#004F8B"/>
    </inkml:brush>
  </inkml:definitions>
  <inkml:trace contextRef="#ctx0" brushRef="#br0">1 1 8698,'20'7'4425,"-3"6"-1297,-4 13-1111,4 13-41,-13 14-263,-4 7-129,7 8-360,-7-3-159,1-2-425,6-9-200,-2-7-272,-6-9-56,6-8-224,-5-10-432,3-8-985,-2-10-159,1-15 856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0.558"/>
    </inkml:context>
    <inkml:brush xml:id="br0">
      <inkml:brushProperty name="width" value="0.05" units="cm"/>
      <inkml:brushProperty name="height" value="0.05" units="cm"/>
      <inkml:brushProperty name="color" value="#004F8B"/>
    </inkml:brush>
  </inkml:definitions>
  <inkml:trace contextRef="#ctx0" brushRef="#br0">34 41 8322,'-31'-41'3200,"31"45"-162,1 43 894,-2-30-3080,-1 54 1473,2-61-2137,1 0 1,0 0 0,1-1-1,0 1 1,3 10 0,-4-18-178,0 0 0,0 0 1,0 0-1,0 0 0,0 0 0,0 0 1,0-1-1,1 1 0,-1 0 1,1 0-1,-1-1 0,1 1 0,-1-1 1,1 0-1,0 1 0,0-1 0,2 1 1,-2-1-13,-1-1 1,1 0 0,-1 1 0,1-1-1,-1 0 1,1 0 0,-1 0 0,1 0-1,-1 0 1,1 0 0,-1-1 0,1 1-1,-1 0 1,1-1 0,-1 1 0,1-1-1,-1 0 1,0 1 0,1-1-1,-1 0 1,0 0 0,0 0 0,1 0-1,-1 0 1,1-1 0,5-6-96,1-1 0,-2 1 0,10-16 0,-9 12-127,12-13 0,-19 25 221,0 0-1,0-1 1,0 1-1,1 0 0,-1 0 1,0-1-1,0 1 1,0 0-1,1 0 1,-1-1-1,0 1 0,0 0 1,1 0-1,-1 0 1,0-1-1,1 1 0,-1 0 1,0 0-1,1 0 1,-1 0-1,0 0 1,1 0-1,-1 0 0,0 0 1,1-1-1,-1 1 1,0 0-1,1 1 0,-1-1 1,0 0-1,1 0 1,-1 0-1,0 0 1,0 0-1,1 0 0,-1 0 1,0 0-1,1 0 1,-1 1-1,0-1 0,1 0 1,-1 0-1,0 0 1,0 1-1,1-1 1,-1 0-1,0 0 0,0 1 1,0-1-1,1 0 1,-1 1-1,0-1 0,8 21 22,-7-16-13,5 15 267,0 0-1,14 25 0,-17-39-145,0-1-1,0 0 0,0 0 1,1 0-1,0 0 0,0-1 1,0 0-1,0 1 0,1-1 1,0-1-1,-1 1 0,11 5 1,-14-9-113,0 1-1,1-1 1,-1 1 0,1-1 0,-1 1 0,1-1 0,-1 0 0,0 1 0,1-1 0,-1 0 0,1 0 0,-1 0 0,1 0 0,-1-1 0,1 1-1,-1 0 1,1-1 0,-1 1 0,1-1 0,-1 1 0,0-1 0,1 1 0,-1-1 0,0 0 0,0 0 0,1 0 0,-1 0 0,0 0 0,0 0 0,0 0-1,0 0 1,0 0 0,0 0 0,-1-1 0,2 0 0,2-6 25,0 0 0,-1 1 0,1-1 0,2-15-1,-5 20-20,7-30-199,-3 0 1,0 0-1,0-60 0,-6 73 1253,-4 7-731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2.173"/>
    </inkml:context>
    <inkml:brush xml:id="br0">
      <inkml:brushProperty name="width" value="0.05" units="cm"/>
      <inkml:brushProperty name="height" value="0.05" units="cm"/>
      <inkml:brushProperty name="color" value="#004F8B"/>
    </inkml:brush>
  </inkml:definitions>
  <inkml:trace contextRef="#ctx0" brushRef="#br0">1 1 11402,'1'12'5033,"5"5"-2404,1 5-949,-3 4-399,-1 0-1,-1 0 0,-1 0 1,-5 45-1,1-59-1101,3-12-181,0 0-1,0 0 1,-1 0-1,1 0 1,0 0-1,0 0 1,0 0-1,0 0 1,0 0 0,0 0-1,-1 0 1,1 0-1,0 0 1,0 0-1,0 0 1,0 0 0,0 0-1,0 0 1,0 0-1,-1-1 1,1 1-1,0 0 1,0 0 0,0 0-1,0 0 1,0 0-1,0 0 1,0 0-1,0 0 1,0-1 0,0 1-1,0 0 1,0 0-1,0 0 1,0 0-1,0 0 1,0 0 0,0-1-1,0 1 1,0 0-1,0 0 1,-4-24-615,4 14 335,1 0 0,0 0-1,0 0 1,1 1 0,0-1 0,1 1 0,4-11 0,-1 6 84,0 0 0,1 1 0,16-24 0,-21 35 204,0 0-1,0-1 1,0 1 0,0 0 0,0 0-1,0 1 1,0-1 0,1 0-1,-1 1 1,1-1 0,3-1 0,-4 3 19,-1-1 0,0 1 1,1 0-1,-1-1 0,0 1 1,1 0-1,-1 0 1,1 0-1,-1 0 0,0 0 1,1 1-1,-1-1 0,0 0 1,1 1-1,-1-1 0,0 1 1,1-1-1,-1 1 1,0-1-1,0 1 0,0 0 1,1 0-1,-1 0 0,1 1 1,2 2 103,-1 0-1,0 0 1,0 0 0,-1 0 0,1 1-1,-1-1 1,0 1 0,0 0 0,-1-1-1,1 1 1,-1 0 0,1 6 0,0 5 303,0 0 0,-2 23 0,0-31-307,0 7 89,0 0 1,-2 0-1,-4 21 1,5-33-224,0-7-93,2-10-238,0 1 14,2 1-1,0 0 1,0 0 0,1 1-1,1-1 1,0 1 0,0 0 0,13-19-1,-13 23 254,1-1 0,0 1 0,0 0 0,0 1 0,1-1 0,0 1 0,0 0 0,0 1 0,1 0 0,0 0 0,0 1 0,12-5 0,-17 8 113,1-1 1,-1 1 0,1 0-1,-1 1 1,1-1 0,0 1-1,-1 0 1,1-1-1,-1 2 1,1-1 0,3 1-1,-5-1 26,0 1 0,0 0 0,0 0-1,0-1 1,-1 1 0,1 1 0,0-1-1,-1 0 1,1 0 0,-1 1 0,1-1-1,-1 0 1,1 1 0,-1 0 0,0-1-1,0 1 1,0 0 0,0-1 0,0 1-1,1 4 1,2 5 308,0 1-1,-1 0 0,0 0 1,-1 1-1,0 18 1,-4 63 838,2-92-1306,0 0 1,0 0-1,-1 0 0,1 0 1,-1 0-1,1 0 1,-1 0-1,0 0 0,-1 3 1,1-3-788,2-2 1059,1-8-154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2.608"/>
    </inkml:context>
    <inkml:brush xml:id="br0">
      <inkml:brushProperty name="width" value="0.05" units="cm"/>
      <inkml:brushProperty name="height" value="0.05" units="cm"/>
      <inkml:brushProperty name="color" value="#004F8B"/>
    </inkml:brush>
  </inkml:definitions>
  <inkml:trace contextRef="#ctx0" brushRef="#br0">64 240 11466,'-1'37'5338,"1"-7"-1874,1-1-863,-5-8-753,0 0-463,-1-13-841,1-2-656,3-6-985,-2-6 2562,3 5-1457</inkml:trace>
  <inkml:trace contextRef="#ctx0" brushRef="#br0" timeOffset="1">4 1 11210,'-4'4'5145,"6"0"-2024,6 1-1040,-4-1-833,-2-3-416,5-2-904,-7 0-2993,0-1 2241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2.957"/>
    </inkml:context>
    <inkml:brush xml:id="br0">
      <inkml:brushProperty name="width" value="0.05" units="cm"/>
      <inkml:brushProperty name="height" value="0.05" units="cm"/>
      <inkml:brushProperty name="color" value="#004F8B"/>
    </inkml:brush>
  </inkml:definitions>
  <inkml:trace contextRef="#ctx0" brushRef="#br0">36 19 6041,'-6'-17'4065,"6"15"632,-1 5-1776,-3 11-945,-1 8-143,-3 10-369,2 10-240,4 4-360,-1 0-159,6 2-313,1-5-104,5-6-168,3-7-32,5-11-456,3-4-361,1-13-855,3-3 744,0-18 352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3.325"/>
    </inkml:context>
    <inkml:brush xml:id="br0">
      <inkml:brushProperty name="width" value="0.05" units="cm"/>
      <inkml:brushProperty name="height" value="0.05" units="cm"/>
      <inkml:brushProperty name="color" value="#004F8B"/>
    </inkml:brush>
  </inkml:definitions>
  <inkml:trace contextRef="#ctx0" brushRef="#br0">96 1 9402,'0'5'4473,"0"12"-1304,0 4-737,0 11-335,-3 0-273,3 3-696,5-2-264,3-6-479,3-5-137,2-10-280,2-2-361,-4-10-751,2-4 2577,-8-14-1377</inkml:trace>
  <inkml:trace contextRef="#ctx0" brushRef="#br0" timeOffset="1">0 21 11050,'1'4'5065,"6"1"-2344,6 0-961,6 0-175,2-3-721,4-2-344,3-4-392,2-1-256,6-1-760,2 0 784,5 4-192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3.825"/>
    </inkml:context>
    <inkml:brush xml:id="br0">
      <inkml:brushProperty name="width" value="0.05" units="cm"/>
      <inkml:brushProperty name="height" value="0.05" units="cm"/>
      <inkml:brushProperty name="color" value="#004F8B"/>
    </inkml:brush>
  </inkml:definitions>
  <inkml:trace contextRef="#ctx0" brushRef="#br0">21 0 7554,'0'17'4553,"10"6"384,0 2-1905,1 9-767,-1-1-129,-2 4-671,-4-2-337,-4-2-584,-3-2-200,-8-2-200,-3-3-216,-2-6-752,-1-5-488,7-4 2424,8-6-1248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4.431"/>
    </inkml:context>
    <inkml:brush xml:id="br0">
      <inkml:brushProperty name="width" value="0.05" units="cm"/>
      <inkml:brushProperty name="height" value="0.05" units="cm"/>
      <inkml:brushProperty name="color" value="#004F8B"/>
    </inkml:brush>
  </inkml:definitions>
  <inkml:trace contextRef="#ctx0" brushRef="#br0">1 0 9722,'1'11'3990,"4"20"2835,1 45-3073,-4 84-315,9 126-1555,3-197-3641,-14-90 1604,0 1 0,0 0 0,0 0 0,0 0 0,0 0 0,0 0 0,0 0 0,0 0 0,0 0 0,0 0 0,0 0 0,0 0 0,0 0 0,0 0 0,0 0 0,0 0 0,0 0 0,0 0 0,0 0 0,0 0 0,0 0 1,0 0-1,0 1 0,0-1 0,0 0 0,0 0 0,0 0 0,0 0 0,0 0 0,0 0 0,-2-5-3120,-1-8 149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5.392"/>
    </inkml:context>
    <inkml:brush xml:id="br0">
      <inkml:brushProperty name="width" value="0.05" units="cm"/>
      <inkml:brushProperty name="height" value="0.05" units="cm"/>
      <inkml:brushProperty name="color" value="#004F8B"/>
    </inkml:brush>
  </inkml:definitions>
  <inkml:trace contextRef="#ctx0" brushRef="#br0">5 7 9906,'-4'-1'4321,"4"1"-1848,5 4-593,-5-4-112,7 1-167,27 7-393,53 1-216,-36-14-360,3 1-136,-2-4-224,-5 4-71,-3 1-97,-6 1-48,-17 2-633,-9 0-599,-15-2 1904,-2 4-976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5.845"/>
    </inkml:context>
    <inkml:brush xml:id="br0">
      <inkml:brushProperty name="width" value="0.05" units="cm"/>
      <inkml:brushProperty name="height" value="0.05" units="cm"/>
      <inkml:brushProperty name="color" value="#004F8B"/>
    </inkml:brush>
  </inkml:definitions>
  <inkml:trace contextRef="#ctx0" brushRef="#br0">12 0 8538,'-12'21'4257,"12"5"-1105,4 2-575,4 9-673,-5 3-111,-1 0-497,0 0-312,-1-10-488,3-2-176,4-12-320,-1-4-512,5-13 2345,8-9-1545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6.291"/>
    </inkml:context>
    <inkml:brush xml:id="br0">
      <inkml:brushProperty name="width" value="0.05" units="cm"/>
      <inkml:brushProperty name="height" value="0.05" units="cm"/>
      <inkml:brushProperty name="color" value="#004F8B"/>
    </inkml:brush>
  </inkml:definitions>
  <inkml:trace contextRef="#ctx0" brushRef="#br0">26 388 10098,'-22'66'3834,"21"-64"-3519,0 0 1,0 0-1,1 1 0,0-1 0,-1 0 0,1 1 0,0-1 0,0 3 0,0-5-244,0 0-1,0 0 0,0 1 1,0-1-1,0 0 0,1 1 1,-1-1-1,0 0 0,0 0 1,0 1-1,0-1 0,0 0 1,1 0-1,-1 0 0,0 1 1,0-1-1,0 0 1,1 0-1,-1 0 0,0 1 1,0-1-1,0 0 0,1 0 1,-1 0-1,0 0 0,0 0 1,1 0-1,-1 1 0,0-1 1,1 0-1,-1 0 0,0 0 1,1 0-1,1-1 168,1 1 1,-1-1-1,0 0 1,1 0 0,-1 0-1,0 0 1,0 0-1,4-3 1,-6 4-240,13-10 164,0 0 1,-1 0-1,0-1 0,-1-1 0,0 0 1,-1-1-1,17-26 0,-12 12-160,0 0 0,-2-2 0,12-36-1,-19 48 21,-1-1 0,4-31 0,-8 43-4,0-1 1,-1 0-1,0 1 0,0-1 1,-1 0-1,0 1 0,0-1 1,0 1-1,-1-1 1,-3-9-1,3 13 44,0 0 0,0-1 0,0 1-1,0 0 1,0 1 0,-1-1 0,1 0 0,-1 1 0,-3-3 0,4 4-16,1 0 1,0 0-1,-1 0 1,1 0 0,-1 0-1,1 1 1,-1-1-1,1 0 1,-1 1-1,1 0 1,-1-1 0,0 1-1,1 0 1,-1 0-1,1 0 1,-1 0-1,0 0 1,1 0 0,-1 0-1,0 0 1,1 1-1,-3 0 1,1 0-4,1 1 0,-1 0 0,1-1 1,0 1-1,-1 0 0,1 0 0,0 0 0,0 1 0,0-1 0,1 0 1,-1 1-1,0-1 0,-1 4 0,-2 5 103,-7 21 0,12-31-139,-5 15 59,1-1 1,1 1-1,0 0 1,2 0-1,-1 0 0,2 0 1,0 0-1,1 1 0,1-1 1,0-1-1,1 1 0,1 0 1,0 0-1,1-1 0,8 15 1,-8-18-37,1 1 0,0-1 0,1-1 0,0 1 0,10 10 0,-14-18-130,0-1 0,0-1 0,0 1 0,0 0 0,1-1 0,-1 1 0,1-1 1,0 0-1,4 2 0,-5-4-132,0 1-1,0 0 1,0 0 0,0-1 0,0 0-1,0 1 1,0-1 0,0-1 0,0 1-1,0 0 1,0-1 0,0 1 0,0-1-1,3-1 1,23-12-838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06.639"/>
    </inkml:context>
    <inkml:brush xml:id="br0">
      <inkml:brushProperty name="width" value="0.05" units="cm"/>
      <inkml:brushProperty name="height" value="0.05" units="cm"/>
      <inkml:brushProperty name="color" value="#004F8B"/>
    </inkml:brush>
  </inkml:definitions>
  <inkml:trace contextRef="#ctx0" brushRef="#br0">12 11 6865,'-1'4'929,"0"0"-1,0 0 0,0 0 0,1 0 0,0 0 0,0 0 0,0 0 0,0 0 0,1 0 0,1 8 1,1 15 1768,-3-8-1102,0 1-1,-2-1 0,-6 34 1,5-48-1227,2-10-308,1-11-230,1 3-58,1-1 0,0 1 0,1 0 0,0 1 0,1-1-1,0 0 1,1 1 0,1 0 0,0 0 0,0 1 0,9-12-1,-13 21 228,0 0-1,0 0 0,0 0 0,0 0 0,0 0 1,0 0-1,0 1 0,1-1 0,-1 1 0,5-2 1,-6 3 26,1-1 1,-1 1 0,1-1 0,-1 1 0,1 0 0,-1 0-1,1 0 1,-1 0 0,1 0 0,-1 0 0,1 0 0,-1 0-1,1 1 1,-1-1 0,1 0 0,-1 1 0,0 0 0,1-1-1,-1 1 1,3 1 0,-1 1 98,0 0 0,0 0-1,0 0 1,0 1 0,-1-1-1,1 1 1,-1-1 0,0 1 0,0 0-1,-1 0 1,1 0 0,1 6-1,0 1 250,-1 0 1,0 0-1,1 18 0,-2-23-290,-1 1-1,0-1 1,0 1 0,-1-1-1,0 1 1,0-1 0,0 0-1,-5 10 1,4-12-770,0-7-2516,2 2 2220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0.945"/>
    </inkml:context>
    <inkml:brush xml:id="br0">
      <inkml:brushProperty name="width" value="0.05" units="cm"/>
      <inkml:brushProperty name="height" value="0.05" units="cm"/>
      <inkml:brushProperty name="color" value="#004F8B"/>
    </inkml:brush>
  </inkml:definitions>
  <inkml:trace contextRef="#ctx0" brushRef="#br0">53 244 12059,'-2'5'5329,"6"6"-2705,-1 2-959,-3 6-233,7 3-624,-3 0-304,0-2-384,5-2-48,-9-10-8,1 1-184,-1-10-1064,0-10-352,7-7 800</inkml:trace>
  <inkml:trace contextRef="#ctx0" brushRef="#br0" timeOffset="1">1 0 11554,'5'0'4593,"0"0"-3288,-1 0-273,-4 0-488,0 0 3049,19 6-2665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1.761"/>
    </inkml:context>
    <inkml:brush xml:id="br0">
      <inkml:brushProperty name="width" value="0.05" units="cm"/>
      <inkml:brushProperty name="height" value="0.05" units="cm"/>
      <inkml:brushProperty name="color" value="#004F8B"/>
    </inkml:brush>
  </inkml:definitions>
  <inkml:trace contextRef="#ctx0" brushRef="#br0">91 20 3257,'-7'-4'5880,"7"3"-5397,-1 1-1,0-1 1,1 1 0,-1 0 0,0-1-1,1 1 1,-1 0 0,0 0 0,1-1-1,-1 1 1,0 0 0,0 0 0,1 0-1,-1 0 1,-1 0 0,2 0 74,0 0 32,0 0 12,0 0-13,-1 11-36,0 1 0,-1-1 0,0 1-1,-5 13 1,4-16-289,0 5 32,-2-1 1,0 1-1,0-1 1,-1 0-1,-8 13 0,13-24-263,-1-1 0,1 1 0,0 0-1,1 0 1,-1-1 0,0 1-1,0 0 1,1 0 0,-1 0-1,1 0 1,-1 0 0,1 3 0,0-5-31,0 1 0,0-1 0,0 0 0,0 0 0,0 0 0,0 0 0,0 0 0,0 0 1,0 0-1,0 0 0,0 0 0,0 0 0,0 1 0,0-1 0,0 0 0,0 0 1,-1 0-1,1 0 0,0 0 0,0 0 0,0 0 0,0 0 0,0 0 0,0 0 0,0 0 1,0 0-1,0 0 0,0 0 0,0 0 0,-1 0 0,1 0 0,0 0 0,0 0 0,0 0 1,0 0-1,0 0 0,0 0 0,0 0 0,0 0 0,0 0 0,-1 0 0,1 0 0,0 0 1,0 0-1,0 0 0,0 0 0,0 0 0,0 0 0,0 0 0,0 0 0,0 0 1,0 0-1,0 0 0,0 0 0,-1 0 0,1 0 0,0-1 0,0 1-8,0 0 1,-1 0-1,1 0 0,0-1 0,0 1 0,-1 0 0,1 0 1,0-1-1,0 1 0,0 0 0,-1-1 0,1 1 0,0 0 1,0-1-1,0 1 0,0 0 0,0-1 0,0 1 0,0-1 1,0-3-33,1 0 0,-1 0 1,1 0-1,0 0 0,1 0 0,2-6 1,-2 4 19,2-6-31,1 0 0,1 0 0,0 0 0,10-13 1,-10 15 38,1 1 1,1 0-1,0 1 1,0 0-1,0 0 1,1 0-1,0 1 1,19-11-1,-26 17 30,0 0-1,0 0 0,0 0 1,0 0-1,1 0 1,-1 1-1,0-1 1,0 1-1,1-1 1,-1 1-1,0 0 0,0 0 1,1 0-1,-1 0 1,0 0-1,1 0 1,-1 1-1,0-1 1,0 1-1,1 0 1,-1 0-1,0 0 0,3 1 1,-2 1 74,0-1 0,0 1 1,0 0-1,0 0 0,0 0 0,0 0 1,-1 1-1,0-1 0,0 1 0,0 0 0,3 7 1,-2-4 50,-1 1 0,0-1 0,0 1 1,0 0-1,-1 0 0,-1-1 0,1 1 0,-2 10 1,-1 6 292,-7 32-1,1-14-221,6-36-455,1-12-4620,2-10 3688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2.579"/>
    </inkml:context>
    <inkml:brush xml:id="br0">
      <inkml:brushProperty name="width" value="0.05" units="cm"/>
      <inkml:brushProperty name="height" value="0.05" units="cm"/>
      <inkml:brushProperty name="color" value="#004F8B"/>
    </inkml:brush>
  </inkml:definitions>
  <inkml:trace contextRef="#ctx0" brushRef="#br0">75 3 10546,'-14'-1'2281,"0"0"782,-25 2 0,33 1-1822,5 1 56,2-3-1170,-1 1 1,1 0-1,0-1 0,0 1 1,0 0-1,-1-1 1,1 1-1,0-1 0,0 0 1,0 1-1,2 0 1,15 3 373,0 0 0,23 2 0,236 15 765,5-20-983,150-10-148,108 0-6,-361 12-238,-164-2-387,-29 2-1553,-53 8-3386,22-4 3752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3.256"/>
    </inkml:context>
    <inkml:brush xml:id="br0">
      <inkml:brushProperty name="width" value="0.05" units="cm"/>
      <inkml:brushProperty name="height" value="0.05" units="cm"/>
      <inkml:brushProperty name="color" value="#004F8B"/>
    </inkml:brush>
  </inkml:definitions>
  <inkml:trace contextRef="#ctx0" brushRef="#br0">9 170 9410,'0'0'315,"0"-1"-1,-1 1 1,1 0 0,0-1 0,0 1-1,0 0 1,0-1 0,0 1-1,0 0 1,0-1 0,-1 1 0,1 0-1,0 0 1,0-1 0,0 1 0,-1 0-1,1 0 1,0-1 0,0 1-1,-1 0 1,1 0-136,-1-1 0,1 1 0,0 0-1,-1 0 1,1-1 0,0 1 0,-1 0 0,1-1-1,0 1 1,0-1 0,0 1 0,-1 0 0,1-1-1,0 1 1,0 0 0,0-1 0,0 1 0,0-1-1,0 1 1,0-1 0,0 1 0,0 0 0,0-1-1,0 1 1,0-1 0,0 1 0,0-1 0,0 0 0,1-3-32,1 0 0,0-1 1,-1 1-1,1 0 0,1 0 1,-1 0-1,5-6 0,19-19 28,-24 27-125,5-5 28,0 1 1,0 0 0,0 0 0,13-7 0,-16 11-56,0 0 1,0 0-1,-1 1 1,1-1-1,0 1 1,1 0-1,-1 0 0,0 1 1,0-1-1,6 0 1,-8 1-7,-1 1 1,1-1 0,-1 0 0,1 0 0,-1 0-1,1 1 1,-1-1 0,1 1 0,-1-1-1,1 1 1,-1 0 0,0 0 0,1-1 0,-1 1-1,0 0 1,1 0 0,-1 0 0,0 0-1,0 1 1,0-1 0,0 0 0,1 3 0,-1-2 28,0 0 0,0 0 0,0 1 0,0-1 0,-1 0 0,1 1 1,-1-1-1,0 1 0,0-1 0,0 0 0,0 1 0,0-1 0,-1 4 1,-3 12 282,-1 0 0,-1-1 0,-12 26 0,16-40-281,1 0 0,-1-1 0,0 1 0,0 0 0,-3 3 1,5-6-44,-1 1 0,1-1 0,-1 1 0,1-1 0,-1 1 0,1-1 0,-1 1 0,1-1 0,-1 0 0,1 1 0,-1-1 0,1 0 0,-1 1 0,1-1 0,-1 0 0,0 0 0,1 0 0,-1 0 0,0 1 0,1-1 0,-1 0 0,0 0 0,1 0 0,-1 0 0,1 0 0,-1-1 0,0 1 0,1 0 0,-1 0 0,0 0 0,0-1 0,1 0-15,-1 0 1,1 0-1,0 0 0,-1 0 0,1 0 1,0 0-1,0 0 0,0 0 0,0 0 1,0 0-1,0 0 0,0 0 0,0 0 1,1 0-1,-1 0 0,0 0 0,1 0 1,0-1-1,2-5-97,1 0 0,0-1 0,1 2 0,-1-1 0,11-10 0,0 1-145,18-14-1,-18 18 185,0 0 0,1 1 0,21-10 0,-26 15 75,0 1-1,1 1 1,-1 0-1,1 0 0,0 1 1,14-2-1,-22 4 19,0 1 0,0 0 0,0 0 0,0 0 0,1 1 0,-1-1 0,0 1-1,0 0 1,0 0 0,7 3 0,-9-3 15,0 0 1,0 0-1,0 1 0,0-1 1,0 1-1,-1-1 0,1 1 1,0-1-1,-1 1 0,1 0 0,-1 0 1,0 0-1,1 0 0,-1 0 1,0 0-1,0 0 0,0 1 1,-1-1-1,1 0 0,0 4 0,1 2 129,-2 1-1,1-1 1,-1 1-1,0-1 1,-2 9-1,-9 43 647,8-49-681,-15 64 618,-23 133 229,39-191-961,1-1-1,1 0 0,2 19 1,-1-26-57,0 0 0,1 0 0,0 0 0,0-1 0,1 1 0,1-1 0,4 11 0,-6-17-97,-1 0 1,1 0-1,0 0 1,0 0-1,-1 0 1,1 0-1,0-1 1,1 1-1,-1-1 1,0 1-1,0-1 1,1 0-1,-1 0 1,0 0 0,1 0-1,-1 0 1,1 0-1,0-1 1,-1 1-1,1-1 1,-1 0-1,1 0 1,0 0-1,-1 0 1,4-1-1,5 0-37,0-1 0,-1-1 0,1 1 0,15-7-1,6-3 564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7.312"/>
    </inkml:context>
    <inkml:brush xml:id="br0">
      <inkml:brushProperty name="width" value="0.05" units="cm"/>
      <inkml:brushProperty name="height" value="0.05" units="cm"/>
      <inkml:brushProperty name="color" value="#004F8B"/>
    </inkml:brush>
  </inkml:definitions>
  <inkml:trace contextRef="#ctx0" brushRef="#br0">0 0 3585,'2'7'2176,"-2"-7"9,0 0-841,0 0-616,0 0-1080,0 0 200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7.890"/>
    </inkml:context>
    <inkml:brush xml:id="br0">
      <inkml:brushProperty name="width" value="0.05" units="cm"/>
      <inkml:brushProperty name="height" value="0.05" units="cm"/>
      <inkml:brushProperty name="color" value="#004F8B"/>
    </inkml:brush>
  </inkml:definitions>
  <inkml:trace contextRef="#ctx0" brushRef="#br0">200 33 8474,'-14'0'7907,"10"-1"-7356,1 0 1,-1 1 0,1-1-1,-1-1 1,1 1 0,-1 0-1,-3-3 1,1 0-325,-1 1 1,0 0-1,0 1 1,0 0-1,0 0 1,-12-2-1,16 4-159,1-1-7,-1 1 1,0 0-1,1 0 1,-1 0-1,1 0 0,-1 0 1,0 0-1,1 1 0,-1-1 1,1 1-1,-1 0 1,1 0-1,-1 0 0,1 0 1,0 0-1,0 1 0,-1-1 1,1 1-1,0-1 1,0 1-1,0 0 0,1 0 1,-1 0-1,0 0 0,-1 2 1,-1 3 45,0-1-1,1 1 1,-1 0 0,2 0 0,-1 0 0,-2 13-1,3-14-63,1 1 0,0-1 0,1 1 0,-1 0 0,1-1 0,0 1 0,1 0 0,0-1 0,0 1 0,0 0 1,1-1-1,0 0 0,0 1 0,5 8 0,-5-11-28,1 0 0,-1 0-1,1-1 1,0 1 0,0-1 0,0 0 0,0 1 0,1-1 0,-1-1 0,1 1 0,0-1 0,0 1 0,0-1 0,0 0 0,0 0 0,0-1 0,1 1 0,-1-1 0,0 0 0,1 0 0,-1-1 0,7 1 0,-5-1-8,1 0-1,-1-1 1,0 0 0,0 0 0,1 0-1,-1-1 1,0 0 0,0 0 0,0 0-1,-1-1 1,8-4 0,-6 3-1,-1-1-1,1 0 1,-1 0 0,0 0 0,0-1 0,-1 0 0,0 0-1,7-10 1,-11 14 0,1-1 1,0 0-1,-1 0 0,0 0 0,1 0 0,-1 0 1,0 0-1,-1 0 0,1 0 0,-1 0 0,1 0 1,-1-1-1,0 1 0,0 0 0,0 0 0,0 0 0,-1-1 1,0 1-1,1 0 0,-1 0 0,0 0 0,0 0 1,-1 0-1,-1-3 0,0 1 4,-1 0 0,1 0 0,-1 1 0,0 0 0,0 0 0,0 0 0,-1 0 0,1 1-1,-1-1 1,0 1 0,0 0 0,-10-3 0,-4-1-32,0 0 0,0 2 1,-1 0-1,0 1 0,0 1 0,-28 0 0,48 3-25,-1 0-1,1 0 1,0 0 0,-1 0 0,1 0-1,0 0 1,-1 0 0,1 0 0,0 0-1,-1 0 1,1 0 0,0 0-1,-1 0 1,1 0 0,0 1 0,0-1-1,-1 0 1,1 0 0,0 0 0,-1 0-1,1 1 1,0-1 0,-1 0 0,4 6-1004,12 5-1337,-10-9 1856,0 0-1,1 0 1,-1-1 0,0 1 0,1-1-1,-1 0 1,1-1 0,6 1 0,26-3-769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8.433"/>
    </inkml:context>
    <inkml:brush xml:id="br0">
      <inkml:brushProperty name="width" value="0.05" units="cm"/>
      <inkml:brushProperty name="height" value="0.05" units="cm"/>
      <inkml:brushProperty name="color" value="#004F8B"/>
    </inkml:brush>
  </inkml:definitions>
  <inkml:trace contextRef="#ctx0" brushRef="#br0">8 1 8122,'1'5'2033,"0"0"0,0 0 1,-1 9-1,-4 30 2204,0-16-2515,2-11-915,1 1 0,1-1 0,3 21 0,-2-31-677,0 0 0,0 0 0,1 0 0,0-1 1,0 1-1,1-1 0,-1 0 0,2 0 0,-1 1 0,1-2 0,5 8 0,-8-11-122,1 0-1,0 0 1,1 0-1,-1 0 1,0 0-1,0 0 1,1-1-1,0 1 1,-1-1-1,1 1 1,-1-1-1,1 0 1,0 0-1,0-1 1,0 1-1,0 0 1,0-1-1,0 0 1,-1 1 0,1-1-1,0-1 1,0 1-1,0 0 1,5-2-1,0 0-79,-1 0 0,1-1 0,-1-1 0,1 1 0,-1-1 0,0 0 0,-1-1 0,1 1 0,-1-1 0,0-1 0,0 1 0,0-1 0,6-8 0,-5 3-151,1 0-1,-1 0 1,-1 0-1,0-1 1,-1 0 0,0 0-1,4-17 1,-7 24 441,-4 15 894,1-1-975,1-1 0,0 1 1,0 0-1,1 0 1,0 0-1,3 8 1,-3-10-44,2 6 136,1 0 1,0-1-1,1 0 1,0 0-1,12 19 1,-13-23-135,-3-7-113,-1 0 0,1 0-1,-1 0 1,0-1 0,1 1 0,-1 0 0,1-1 0,-1 1 0,1 0 0,0-1 0,-1 1 0,1-1 0,0 1 0,-1-1 0,1 1 0,0-1-1,0 1 1,0-1 0,-1 0 0,1 1 0,0-1 0,0 0 0,0 0 0,0 0 0,-1 0 0,2 0 0,0 0 15,0 0 1,0-1-1,-1 0 0,1 1 1,0-1-1,0 0 1,-1 0-1,1 0 0,-1 0 1,1 0-1,2-2 1,14-13 82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8.778"/>
    </inkml:context>
    <inkml:brush xml:id="br0">
      <inkml:brushProperty name="width" value="0.05" units="cm"/>
      <inkml:brushProperty name="height" value="0.05" units="cm"/>
      <inkml:brushProperty name="color" value="#004F8B"/>
    </inkml:brush>
  </inkml:definitions>
  <inkml:trace contextRef="#ctx0" brushRef="#br0">0 131 7266,'4'18'4216,"1"0"1,9 24 0,3 11 162,-13-35-3256,-3-12-838,0 0 0,0 0 0,1-1 0,0 1 0,0-1 0,0 1 0,1-1 0,3 6 0,-4-11-29,-2-4-189,-2-6-58,-5-18-1,0 4-29,1-1-1,-4-45 1,10 63-2,-1-1 1,2 1 0,-1-1-1,1 1 1,0 0-1,1-1 1,-1 1 0,1 0-1,1 0 1,0 0 0,0 0-1,0 0 1,1 1 0,4-7-1,-5 8-205,1 0 0,0 0 0,0 1 0,0 0-1,1 0 1,-1 0 0,1 0 0,0 0 0,0 1 0,0 0-1,0 0 1,1 1 0,-1 0 0,1-1 0,0 2-1,0-1 1,0 1 0,-1 0 0,1 0 0,8 0 0,17 2-531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9.231"/>
    </inkml:context>
    <inkml:brush xml:id="br0">
      <inkml:brushProperty name="width" value="0.05" units="cm"/>
      <inkml:brushProperty name="height" value="0.05" units="cm"/>
      <inkml:brushProperty name="color" value="#004F8B"/>
    </inkml:brush>
  </inkml:definitions>
  <inkml:trace contextRef="#ctx0" brushRef="#br0">252 37 10770,'-47'-18'6877,"31"13"-5190,-19-4 1,28 8-1397,-1-1 0,1 2 0,-1-1 0,1 1 1,-1 0-1,1 0 0,-1 1 0,1 0 0,0 1 1,-1-1-1,-9 5 0,14-5-226,0 0 0,-1 1 0,1 0 1,0-1-1,0 1 0,0 0 0,1 0 0,-1 1 1,0-1-1,1 1 0,0-1 0,-1 1 0,1 0 1,0 0-1,0 0 0,1 0 0,-1 0 0,0 0 0,1 0 1,0 1-1,0-1 0,0 0 0,0 1 0,1-1 1,-1 1-1,1-1 0,0 1 0,0-1 0,0 1 1,0-1-1,1 1 0,0-1 0,-1 1 0,1-1 0,0 0 1,1 1-1,-1-1 0,0 0 0,1 0 0,0 0 1,4 6-1,7 7 53,1-1 0,0 0 1,2-1-1,16 12 0,-12-10 144,34 35 0,-54-51-262,3 3 29,-1 0 0,1 1 0,-1-1 1,4 6-1,-6-8-26,0-1 0,1 1 0,-1 0 0,0-1 0,0 1 0,1-1 0,-1 1 0,0 0 0,0-1 0,0 1 0,0 0 0,0-1 0,0 1 0,0 0 0,0-1 0,0 1 0,0 0 0,0-1 1,0 1-1,0 0 0,-1-1 0,1 1 0,0 0 0,0-1 0,-1 1 0,1-1 0,0 1 0,-1 0 0,1-1 0,-1 1 0,1-1 0,-1 1 0,1-1 0,-1 0 0,1 1 0,-1-1 0,0 1 0,-2 0-38,-1 0-1,1 0 1,0 0 0,0-1-1,0 1 1,-1-1-1,1 0 1,0 1 0,-7-2-1,-32-6-758,37 6 634,-17-3-1659,-41-16 1,52 14 591,11 6 1211,0 0 0,0 0 0,0 0-1,0 0 1,0 0 0,0 0 0,0-1-1,0 1 1,0 0 0,0 0 0,0 0 0,0 0-1,0 0 1,0 0 0,0 0 0,0-1-1,0 1 1,0 0 0,1 0 0,-1 0 0,0 0-1,0 0 1,0 0 0,0 0 0,0 0-1,0 0 1,0 0 0,0 0 0,0-1 0,1 1-1,-1 0 1,0 0 0,0 0 0,0 0-1,0 0 1,0 0 0,0 0 0,0 0 0,1 0-1,-1 0 1,0 0 0,0 0 0,0 0-1,0 0 1,0 0 0,25-1-452,-21 1 482,77 5-23,-46-2 154,43-2 0,-68-2-33,1 0 1,-1 0-1,1-1 0,-1 0 0,0-1 0,1 0 0,-2-1 1,14-7-1,-17 8-56,0-1-1,-1 0 1,0 0 0,0 0 0,0-1 0,0 1 0,4-7-1,-6 7-35,0 0 0,0 0-1,-1 0 1,0 0 0,0-1-1,0 1 1,0-1 0,-1 1-1,1-1 1,0-6 0,-2 10-11,0-1 1,0 0 0,0 1 0,0-1 0,-1 1 0,1-1-1,0 0 1,-1 1 0,1-1 0,-1 1 0,1-1 0,-1 1 0,0 0-1,0-1 1,0 1 0,0 0 0,0-1 0,0 1 0,0 0-1,-2-2 1,2 3 9,1-1-1,-1 1 0,1-1 1,-1 1-1,0 0 1,1-1-1,-1 1 0,0 0 1,0 0-1,1-1 1,-1 1-1,0 0 0,0 0 1,1 0-1,-1 0 1,0 0-1,0 0 0,1 0 1,-1 0-1,0 0 0,0 1 1,1-1-1,-1 0 1,0 0-1,1 1 0,-1-1 1,0 0-1,1 1 1,-1-1-1,0 1 0,1-1 1,-1 1-1,1-1 1,-1 1-1,1-1 0,-1 1 1,1 0-1,-1-1 1,1 1-1,0 0 0,-1-1 1,1 2-1,-2 2 84,0 0 0,1-1 0,0 1 0,0 0 0,0 0 0,1 0 0,-1 0 0,1 5 0,1 34 664,-1-40-703,1 4 52,0 0 0,0 1 0,1-1 0,0 0 0,0 0 0,0 0 0,1 0 0,0-1 0,7 11 0,-9-15-172,0 1 1,1-1-1,0 0 1,-1-1-1,1 1 1,0 0-1,0 0 0,0-1 1,0 1-1,0-1 1,1 1-1,-1-1 1,0 0-1,1 0 0,-1 0 1,1 0-1,-1-1 1,1 1-1,-1-1 0,1 1 1,-1-1-1,1 0 1,0 0-1,-1 0 1,1 0-1,-1-1 0,1 1 1,-1-1-1,1 1 1,4-3-1,19-10-538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9.646"/>
    </inkml:context>
    <inkml:brush xml:id="br0">
      <inkml:brushProperty name="width" value="0.05" units="cm"/>
      <inkml:brushProperty name="height" value="0.05" units="cm"/>
      <inkml:brushProperty name="color" value="#004F8B"/>
    </inkml:brush>
  </inkml:definitions>
  <inkml:trace contextRef="#ctx0" brushRef="#br0">156 1 13435,'0'26'5561,"-4"13"-3272,-1 3-33,3 4-576,2-4-447,7-3-745,5-6-176,10-8-208,3-1-56,-2-10-344,3-5-392,-7-9-1097,-4-3-431,-11-3 1280</inkml:trace>
  <inkml:trace contextRef="#ctx0" brushRef="#br0" timeOffset="1">5 159 9658,'-4'5'4745,"4"-3"-1328,10-1-1329,5-1-215,6 0-449,3 0-384,6-1-656,-1 1-184,4-3-424,0-4-416,3-2-880,-4 0-1169,-6-13 1689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19.962"/>
    </inkml:context>
    <inkml:brush xml:id="br0">
      <inkml:brushProperty name="width" value="0.05" units="cm"/>
      <inkml:brushProperty name="height" value="0.05" units="cm"/>
      <inkml:brushProperty name="color" value="#004F8B"/>
    </inkml:brush>
  </inkml:definitions>
  <inkml:trace contextRef="#ctx0" brushRef="#br0">3 0 7858,'-1'18'5009,"-1"-2"160,4 13-2553,0 4-95,-3 7-721,1 1-415,1-1-665,3-1-256,8-7-320,-4 0-32,4-12-224,-1-6-280,-6-10-904,4-4-545,-3-4 1073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1.507"/>
    </inkml:context>
    <inkml:brush xml:id="br0">
      <inkml:brushProperty name="width" value="0.05" units="cm"/>
      <inkml:brushProperty name="height" value="0.05" units="cm"/>
      <inkml:brushProperty name="color" value="#004F8B"/>
    </inkml:brush>
  </inkml:definitions>
  <inkml:trace contextRef="#ctx0" brushRef="#br0">11 34 8546,'3'-19'3913,"-1"7"-1569,2 9-543,-3 13-385,-1 3-176,-4 19-320,-2 4-80,-1 10-231,3 1-145,7-3-216,5-6-104,8-8-136,6-1-16,8-17-128,3-5-384,8-14 368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0.364"/>
    </inkml:context>
    <inkml:brush xml:id="br0">
      <inkml:brushProperty name="width" value="0.05" units="cm"/>
      <inkml:brushProperty name="height" value="0.05" units="cm"/>
      <inkml:brushProperty name="color" value="#004F8B"/>
    </inkml:brush>
  </inkml:definitions>
  <inkml:trace contextRef="#ctx0" brushRef="#br0">1 30 9050,'5'2'1395,"0"1"0,0-1 0,0 0 0,0-1 0,1 1 0,10 1 0,36 1 2265,-51-4-3622,13-1-152,0 0 0,-1-1 1,1-1-1,-1 0 0,1 0 1,16-8-1,-17 6-594,0 0 1,0 2-1,0-1 1,0 2-1,0 0 1,1 0-1,14 1 1,-24 1 786,-1 1 1,1-1-1,0 1 0,-1 0 1,1 0-1,0 0 1,-1 0-1,1 1 0,-1-1 1,0 1-1,0 0 1,0 0-1,6 5 0,-6-4 285,1 1 0,-1 0 0,0-1-1,-1 1 1,1 0 0,-1 1 0,0-1 0,0 0-1,0 1 1,2 6 0,0 6 596,0 0 0,-1 0 0,-1 0 1,-1 0-1,-1 24 0,-1-31-795,-2-14-649,-1-21 804,2-3-174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0.699"/>
    </inkml:context>
    <inkml:brush xml:id="br0">
      <inkml:brushProperty name="width" value="0.05" units="cm"/>
      <inkml:brushProperty name="height" value="0.05" units="cm"/>
      <inkml:brushProperty name="color" value="#004F8B"/>
    </inkml:brush>
  </inkml:definitions>
  <inkml:trace contextRef="#ctx0" brushRef="#br0">1 0 7570,'32'27'8946,"-16"-14"-5998,16 15 1,-24-20-2571,-1-1 0,0 1 0,0 1 0,-1 0 0,0-1 0,-1 2 0,0-1 0,0 1 0,-1-1-1,0 1 1,5 20 0,-7-20-263,-1 0 0,0 1 0,0-1 0,-1 18 0,-2-22-111,-2-7-113,4 0-59,0 0-1,-1 0 1,1 1 0,-1-1 0,1 0 0,0 0 0,0 0 0,0 0 0,0 0 0,0 0-1,-1 0 1,2 0 0,-1 0 0,0 0 0,0-2 0,0 2 109,1-1 1,-1 0 0,1 1-1,-1-1 1,1 1-1,0-1 1,-1 1-1,2-2 1,17-16-180,21-14 167,-38 32 77,1-1 0,-1 0 0,1 1 0,0 0 0,-1 0 1,7-2-1,-8 2 21,0 1 1,0 0 0,1 0 0,-1 0 0,0 0-1,0 0 1,1 0 0,-1 0 0,0 0-1,0 1 1,1-1 0,1 1 0,-1 0 88,1 1 0,-1 0 1,1 0-1,-1 0 0,0 0 0,0 0 1,0 0-1,0 0 0,0 1 1,0-1-1,1 4 0,1 0 157,-1-1 0,-1 1 0,1 0-1,-1 0 1,0-1 0,2 12 0,-3-15-267,-1 0 1,1 0-1,-1 0 1,1-1-1,0 1 1,0 0 0,0 0-1,0-1 1,0 1-1,0-1 1,3 3-1,-3-4-166,-1 1 1,1-1-1,-1 1 0,1-1 0,0 1 1,0-1-1,-1 1 0,1-1 0,0 0 1,0 1-1,-1-1 0,1 0 0,0 0 0,0 0 1,0 0-1,0 0 0,-1 0 0,1 0 1,0 0-1,0 0 0,0 0 0,-1 0 1,1 0-1,0 0 0,0-1 0,0 1 1,-1 0-1,1-1 0,0 1 0,0-1 1,2-1-274,0 0 0,-1-1 1,0 1-1,5-6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1.102"/>
    </inkml:context>
    <inkml:brush xml:id="br0">
      <inkml:brushProperty name="width" value="0.05" units="cm"/>
      <inkml:brushProperty name="height" value="0.05" units="cm"/>
      <inkml:brushProperty name="color" value="#004F8B"/>
    </inkml:brush>
  </inkml:definitions>
  <inkml:trace contextRef="#ctx0" brushRef="#br0">54 186 10034,'0'0'290,"0"1"1,0-1-1,0 1 1,0-1-1,0 1 0,0-1 1,0 0-1,1 1 0,-1-1 1,0 1-1,0-1 0,0 0 1,1 1-1,-1-1 0,0 0 1,0 1-1,1-1 0,-1 0 1,0 1-1,1-1 1,-1 0-1,1 1 0,-1-1 1,0 0-1,1 0 0,-1 0 1,0 1-1,1-1 0,-1 0 1,1 0-1,-1 0 0,1 0 1,-1 0-1,1 0 0,-1 0 1,0 0-1,1 0 1,-1 0-1,1 0 0,-1 0 1,1 0-1,-1 0 0,0 0 1,1-1-1,0 1 0,0-2 2138,-1-3-1811,2-12-502,0 8-97,-1 0 0,0 0-1,-1 0 1,0-1-1,0 1 1,-1 0-1,0 0 1,-5-14-1,5 16-11,-1 0 3,0-1 1,0 0-1,-1 0 0,0 1 0,0-1 1,-6-6-1,9 13-9,0 1 1,0-1-1,-1 1 1,1-1-1,0 1 1,0-1-1,-1 1 1,1 0-1,-1-1 0,1 1 1,0 0-1,-1-1 1,1 1-1,-1 0 1,1 0-1,-1-1 1,1 1-1,-1 0 0,1 0 1,-1-1-1,0 2 0,1-1 0,0 0 0,0 0 0,-1 0 0,1 0 0,0 1 0,-1-1 0,1 0-1,0 0 1,0 1 0,0-1 0,-1 0 0,1 0 0,0 1 0,0-1 0,0 0 0,0 0 0,-1 1-1,1-1 1,0 0 0,0 1 0,0-1 0,0 1 0,-2 24-1,1-23 3,2 42 338,1 0 0,11 55-1,26 87 1399,20 1-395,-51-164-1241,-6-16-73,0-1 1,0 1-1,0 0 0,-1 0 0,1 10 0,-2-16-31,0 0 1,0 0-1,0 0 0,0-1 1,0 1-1,0 0 0,-1 0 0,1 0 1,0-1-1,0 1 0,-1 0 1,1 0-1,0-1 0,-1 1 1,1 0-1,-1-1 0,1 1 0,-1 0 1,1-1-1,-1 1 0,1 0 1,-1-1-1,0 1 0,1-1 1,-1 0-1,0 1 0,1-1 1,-1 1-1,0-1 0,0 0 0,1 0 1,-1 1-1,0-1 0,0 0 1,-1 0-1,-2 0-75,0 0 0,0 0-1,0 0 1,0-1 0,-6-1 0,10 2 77,-6-1-352,-1-1 0,1 0 0,-1-1 1,1 1-1,0-1 0,0-1 0,0 1 0,-7-6 0,9 5-683,-1 0-1,1-1 1,0 1-1,0-1 1,-6-8 0,-7-21-1798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1.445"/>
    </inkml:context>
    <inkml:brush xml:id="br0">
      <inkml:brushProperty name="width" value="0.05" units="cm"/>
      <inkml:brushProperty name="height" value="0.05" units="cm"/>
      <inkml:brushProperty name="color" value="#004F8B"/>
    </inkml:brush>
  </inkml:definitions>
  <inkml:trace contextRef="#ctx0" brushRef="#br0">18 0 8242,'-2'0'1077,"-8"1"1262,10-1-2181,-1 0 0,1 0 0,0 0 1,0 0-1,0 0 0,-1 0 0,1 0 0,0 0 0,0 0 0,-1 0 0,1 0 0,0 0 0,0 0 0,0 0 1,-1 0-1,1 0 0,0 1 0,0-1 0,0 0 0,0 0 0,-1 0 0,1 0 0,0 1 0,0-1 0,0 0 0,0 0 1,0 0-1,-1 1 0,1-1 0,0 0 1045,12 3 330,-4 0-1278,31 7 368,67 8-1,46-5-189,279 3 248,1-15-183,-141-2-298,-220 1-147,589-3 703,-512 1-401,520-4 1037,-560 6-1104,151-7 136,-247 7-435,-8 0-39,1 0 0,-1 0 0,0 0 0,0-1 0,0 1 0,0-1-1,6-2 1,-10 3 90,0 0-1,0-1 0,-1 1 0,1 0 0,0 0 0,0-1 0,0 1 0,0 0 0,-1 0 0,1 0 1,0-1-1,0 1 0,-1 0 0,1 0 0,0 0 0,0 0 0,-1 0 0,1 0 0,0-1 0,0 1 1,-1 0-1,1 0 0,0 0 0,-1 0 0,1 0 0,0 0 0,-1 0 0,-15-4 407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2.728"/>
    </inkml:context>
    <inkml:brush xml:id="br0">
      <inkml:brushProperty name="width" value="0.05" units="cm"/>
      <inkml:brushProperty name="height" value="0.05" units="cm"/>
      <inkml:brushProperty name="color" value="#004F8B"/>
    </inkml:brush>
  </inkml:definitions>
  <inkml:trace contextRef="#ctx0" brushRef="#br0">1 52 10618,'21'-41'3704,"-21"40"-3620,0 1 0,0-1 0,1 1 0,-1-1 0,1 1 0,-1-1 1,0 0-1,1 1 0,-1-1 0,1 1 0,-1-1 0,1 1 0,-1 0 0,1-1 1,-1 1-1,1 0 0,0-1 0,-1 1 0,1 0 0,-1-1 0,1 1 0,0 0 0,-1 0 1,1 0-1,0 0 0,-1 0 0,1 0 0,0 0 0,-1 0 0,1 0 0,0 0 1,-1 0-1,1 0 0,0 0 0,-1 0 0,1 1 0,0-1 0,-1 0 0,1 1 0,2 0 279,1 1-65,1 0-1,-1 0 1,0 1-1,0 0 1,0 0-1,0 0 1,0 0-1,0 0 1,-1 1-1,0 0 1,0-1-1,0 1 1,0 0-1,0 1 1,-1-1-1,3 6 1,3 9 321,-1 1 1,8 31-1,-9-28-107,0 1 42,15 33-1,-21-57-551,0 0 0,0-1-1,0 1 1,0 0 0,0 0-1,-1 0 1,1 0 0,0 0-1,0 0 1,0 0 0,0 0-1,0 0 1,0 0 0,0 0-1,0 0 1,0 0 0,0 0-1,-1 0 1,1 0 0,0 0-1,0 0 1,0 0 0,0 0-1,0 0 1,0 0 0,0 0-1,0 0 1,0 0 0,-1 0-1,1 0 1,0 0 0,0 0-1,0 0 1,0 0 0,0 0-1,0 0 1,0 0 0,0 0-1,0 0 1,0 0-1,-1 0 1,1 0 0,0 0-1,0 0 1,0 1 0,0-1-1,0 0 1,0 0 0,0 0-1,0 0 1,0 0 0,0 0-1,0 0 1,0 0 0,0 0-1,0 0 1,0 1 0,0-1-1,0 0 1,0 0 0,-2-4-16,-1 0 0,1 0 1,0 0-1,1 0 1,-1 0-1,1-1 0,0 1 1,-1-8-1,1 0-30,0 0-1,0 0 1,1 0-1,1 0 1,4-23-1,0 20-5,12-25-1,-16 38 54,0 0 1,0 0-1,1 0 0,-1 0 1,1 0-1,-1 0 0,1 0 1,-1 0-1,1 0 0,0 1 1,0-1-1,0 1 0,0 0 1,0-1-1,0 1 1,0 0-1,1 0 0,-1 0 1,0 1-1,1-1 0,-1 0 1,0 1-1,1 0 0,-1-1 1,1 1-1,-1 0 0,1 0 1,-1 0-1,0 1 0,1-1 1,-1 1-1,1-1 0,-1 1 1,0 0-1,0 0 1,1 0-1,-1 0 0,0 0 1,0 0-1,0 1 0,0-1 1,0 1-1,0-1 0,2 3 1,3 5 78,0 0 1,-1 0-1,0 1 1,-1 0 0,0 0-1,7 19 1,-7-17 12,4 12 204,0 1 0,-2 0-1,-1 0 1,5 40 0,-1-95-1002,17-49-445,-22 68 1067,-1 0 0,2 1 0,0-1 0,0 1 0,9-10 0,-14 18 93,0 1 0,1-1 0,-1 1 1,0 0-1,1-1 0,-1 1 0,1 0 0,-1 0 0,1 0 0,-1 0 0,1 0 0,0 0 0,0 1 0,-1-1 0,1 1 0,0-1 1,0 1-1,0-1 0,0 1 0,0 0 0,0 0 0,-1 0 0,1 0 0,0 0 0,0 1 0,0-1 0,0 0 0,0 1 0,-1 0 1,1-1-1,0 1 0,0 0 0,-1 0 0,3 1 0,1 1 89,-1 1 1,0-1-1,-1 1 0,1-1 1,-1 1-1,1 0 0,-1 1 1,0-1-1,-1 0 1,1 1-1,2 8 0,20 62 937,-6-13-411,-17-58-682,-1-1-322,-1-5 611,1 0-142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3.215"/>
    </inkml:context>
    <inkml:brush xml:id="br0">
      <inkml:brushProperty name="width" value="0.05" units="cm"/>
      <inkml:brushProperty name="height" value="0.05" units="cm"/>
      <inkml:brushProperty name="color" value="#004F8B"/>
    </inkml:brush>
  </inkml:definitions>
  <inkml:trace contextRef="#ctx0" brushRef="#br0">92 225 12611,'12'24'5745,"-7"-4"-2664,6-1-1009,-4-2-112,-3-2-807,4-2-409,-2-8-456,-2-2-216,-4-5-1240,-1 1-513,1 0 921</inkml:trace>
  <inkml:trace contextRef="#ctx0" brushRef="#br0" timeOffset="1">0 3 10642,'14'-3'4809,"-8"3"-1784,4 3-841,-1 0-431,-2-2-441,6 3-712,-1 0-360,4-2 1849,10 2-1545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3.549"/>
    </inkml:context>
    <inkml:brush xml:id="br0">
      <inkml:brushProperty name="width" value="0.05" units="cm"/>
      <inkml:brushProperty name="height" value="0.05" units="cm"/>
      <inkml:brushProperty name="color" value="#004F8B"/>
    </inkml:brush>
  </inkml:definitions>
  <inkml:trace contextRef="#ctx0" brushRef="#br0">20 19 6985,'0'-2'1080,"-4"-12"4308,1 11-1116,1 10 1392,-3 20-4983,2 1 0,1-1 0,2 42 1,1-51-518,1 1 1,0 0 0,2-1 0,8 26 0,-10-35-176,1-1 1,1 0 0,0 0 0,0 0 0,1 0 0,-1-1 0,2 0 0,-1 0 0,1 0 0,0 0-1,10 7 1,-14-12-159,0 0-1,1-1 1,-1 0-1,1 1 0,0-1 1,0 0-1,-1 0 1,1 0-1,0 0 0,0-1 1,4 1-1,-3-1-506,0 0 0,0 0 0,-1 0 0,1-1-1,0 1 1,-1-1 0,1 0 0,5-2 0,20-12-2217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3.929"/>
    </inkml:context>
    <inkml:brush xml:id="br0">
      <inkml:brushProperty name="width" value="0.05" units="cm"/>
      <inkml:brushProperty name="height" value="0.05" units="cm"/>
      <inkml:brushProperty name="color" value="#004F8B"/>
    </inkml:brush>
  </inkml:definitions>
  <inkml:trace contextRef="#ctx0" brushRef="#br0">104 1 9314,'9'15'4537,"-6"12"-1200,0 8-777,-1 9-495,1 3-345,5-4-736,1-8-288,11-7-408,2-8-112,0-10-103,3 1-210,-5-14-975,3-3-584,-6-6 952</inkml:trace>
  <inkml:trace contextRef="#ctx0" brushRef="#br0" timeOffset="1">2 68 9778,'-2'6'4481,"4"-2"-1664,2-4-785,-4 0-816,8 0-199,20 1-593,34 4-184,-33-6-344,2-2-456,0-2-705,4 0 769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4.265"/>
    </inkml:context>
    <inkml:brush xml:id="br0">
      <inkml:brushProperty name="width" value="0.05" units="cm"/>
      <inkml:brushProperty name="height" value="0.05" units="cm"/>
      <inkml:brushProperty name="color" value="#004F8B"/>
    </inkml:brush>
  </inkml:definitions>
  <inkml:trace contextRef="#ctx0" brushRef="#br0">1 0 11362,'14'9'4881,"9"5"-2328,-1 2-433,2 5-39,0 0-281,-4 3-535,-2 5-241,-5 6-416,-6 2-160,-7 5-192,-4-1-64,-10-5-312,0-4-288,-2-7-1032,0-5-609,6-3 1209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4.649"/>
    </inkml:context>
    <inkml:brush xml:id="br0">
      <inkml:brushProperty name="width" value="0.05" units="cm"/>
      <inkml:brushProperty name="height" value="0.05" units="cm"/>
      <inkml:brushProperty name="color" value="#004F8B"/>
    </inkml:brush>
  </inkml:definitions>
  <inkml:trace contextRef="#ctx0" brushRef="#br0">7 12 13995,'-7'-4'5441,"10"0"-3520,4 0-337,9 4-176,-3 0-248,9 1-591,4 2-217,-4 0-224,10-1-320,-6 2-1089,-8 3 2826,0 5-1561</inkml:trace>
  <inkml:trace contextRef="#ctx0" brushRef="#br0" timeOffset="1">15 174 8802,'0'11'4737,"9"-3"-904,3-3-1609,2-1-63,1-5-617,7-2-384,4-3-600,5-1-208,4-1-568,-3 0 288,5-3-112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1.828"/>
    </inkml:context>
    <inkml:brush xml:id="br0">
      <inkml:brushProperty name="width" value="0.05" units="cm"/>
      <inkml:brushProperty name="height" value="0.05" units="cm"/>
      <inkml:brushProperty name="color" value="#004F8B"/>
    </inkml:brush>
  </inkml:definitions>
  <inkml:trace contextRef="#ctx0" brushRef="#br0">182 1 10938,'0'15'4497,"-3"6"-2728,-3 7-281,2 6-448,1 5-224,7 0-392,2-3-135,4-7-233,7-5-48,-5-11-152,1-5-409,3-11-4424,-4-7 3569</inkml:trace>
  <inkml:trace contextRef="#ctx0" brushRef="#br0" timeOffset="1">1 85 10762,'9'-8'4577,"2"5"-2096,9 4-1017,8 1-304,-4-2-319,9-2-553,2 2-160,-10-1-80,15 4-296,-2 6 192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5.488"/>
    </inkml:context>
    <inkml:brush xml:id="br0">
      <inkml:brushProperty name="width" value="0.05" units="cm"/>
      <inkml:brushProperty name="height" value="0.05" units="cm"/>
      <inkml:brushProperty name="color" value="#004F8B"/>
    </inkml:brush>
  </inkml:definitions>
  <inkml:trace contextRef="#ctx0" brushRef="#br0">93 435 9386,'-41'67'4250,"39"-63"-3437,-1 0-1,1 0 1,-1 0-1,-6 5 0,8-8-639,0-1-1,1 1 1,-1-1-1,0 0 1,1 1-1,-1-1 1,0 0-1,1 0 1,-1 1-1,0-1 1,0 0-1,1 0 1,-1 0-1,0 0 1,0 0-1,1 0 1,-1 0-1,0 0 1,1 0-1,-2-1 1,1 1-82,0-1 0,0 1 1,0 0-1,0-1 1,1 1-1,-1-1 1,0 1-1,0-1 0,1 0 1,-1 1-1,1-1 1,-1 0-1,0 1 0,1-1 1,-1 0-1,1 0 1,-1 0-1,1 1 1,0-1-1,-1 0 0,1 0 1,0 0-1,0 0 1,0 0-1,-1-1 1,1-3 23,-1-1 0,1 1 0,0-7 0,4-27-26,14-62-1,-5 34-99,-10 46 5,18-86-3,-16 88 8,0 1-1,1-1 0,13-24 1,-17 38 2,1 0 0,0 1 1,-1-1-1,2 1 0,-1 0 1,0 0-1,1 0 0,0 1 1,5-5-1,-8 8 3,0-1 0,0 1 1,0 0-1,0-1 0,0 1 0,0 0 1,0 0-1,0-1 0,0 1 0,0 0 0,0 0 1,0 0-1,0 0 0,0 1 0,0-1 1,0 0-1,0 0 0,0 1 0,0-1 1,0 0-1,0 1 0,0-1 0,0 1 1,0-1-1,0 1 0,0 0 0,-1-1 0,1 1 1,0 0-1,0-1 0,-1 1 0,2 1 1,2 3 41,0 0 1,-1 1 0,0-1 0,3 7-1,12 29 400,-3 1 0,18 73 0,-20-65-101,28 86 571,-31-108-712,1 0 0,26 44-1,-35-68-238,1 0-36,-1 0-1,1 0 1,-1 1 0,2 4 0,-4-8-6,0-1 0,0 1 0,0-1 1,1 1-1,-1-1 0,0 1 0,0-1 1,0 1-1,0-1 0,0 1 1,0-1-1,0 1 0,0-1 0,0 1 1,0-1-1,0 1 0,-1-1 0,1 1 1,0-1-1,0 1 0,0-1 1,-1 1-1,1-1 0,0 0 0,0 1 1,-1-1-1,1 1 0,0-1 0,-1 0 1,1 1-1,-1-1 0,1 0 0,0 1 1,-1-1-1,1 0 0,-1 0 1,1 0-1,-1 1 0,1-1 0,-1 0 1,1 0-1,-1 0 0,1 0 0,-1 0 1,1 0-1,-1 0 0,1 0 1,-1 0-1,-18-1-1082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6.073"/>
    </inkml:context>
    <inkml:brush xml:id="br0">
      <inkml:brushProperty name="width" value="0.05" units="cm"/>
      <inkml:brushProperty name="height" value="0.05" units="cm"/>
      <inkml:brushProperty name="color" value="#004F8B"/>
    </inkml:brush>
  </inkml:definitions>
  <inkml:trace contextRef="#ctx0" brushRef="#br0">4 13 10098,'-3'0'1769,"2"0"-593,1 1 1528,0-1-343,0 0-633,4 0-151,23 1-601,31 3-288,-29-4-360,-1-2-48,-1-4-944,4 4-24,1-6 360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6.418"/>
    </inkml:context>
    <inkml:brush xml:id="br0">
      <inkml:brushProperty name="width" value="0.05" units="cm"/>
      <inkml:brushProperty name="height" value="0.05" units="cm"/>
      <inkml:brushProperty name="color" value="#004F8B"/>
    </inkml:brush>
  </inkml:definitions>
  <inkml:trace contextRef="#ctx0" brushRef="#br0">114 305 10098,'-14'22'5113,"16"-7"-1096,-8-6-1120,9 3-897,2 3-311,-5-3-833,8 1-296,-4-1-352,-4-4-184,6-2-784,-6-5-513,-7-5-1135,6-7 1336</inkml:trace>
  <inkml:trace contextRef="#ctx0" brushRef="#br0" timeOffset="1">0 89 7506,'2'-5'4705,"3"6"720,0 3-2425,-1 3-943,11 2-257,-4 1-840,2-1-343,-1-4-785,4 1-465,12-5 409</inkml:trace>
  <inkml:trace contextRef="#ctx0" brushRef="#br0" timeOffset="2">670 3 11314,'-3'-3'5154,"-5"12"-1986,7 10-559,-13 10-521,-4 5-335,0 6-769,-3 1-296,-5 1-416,2-2-112,-3-2-208,-1-9-168,11-11-760,2-6-609,6-14-479,0-5 1064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7.017"/>
    </inkml:context>
    <inkml:brush xml:id="br0">
      <inkml:brushProperty name="width" value="0.05" units="cm"/>
      <inkml:brushProperty name="height" value="0.05" units="cm"/>
      <inkml:brushProperty name="color" value="#004F8B"/>
    </inkml:brush>
  </inkml:definitions>
  <inkml:trace contextRef="#ctx0" brushRef="#br0">0 5 6873,'14'-4'4161,"2"11"120,5 6-1088,7 4-616,1 5-137,0 3-560,-7-1-319,-5 4-601,0 0-288,-1-3-344,-1 3-88,-2-10-464,-1 1-328,3-3-1088,-1-5 1328,10-5-104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7.839"/>
    </inkml:context>
    <inkml:brush xml:id="br0">
      <inkml:brushProperty name="width" value="0.05" units="cm"/>
      <inkml:brushProperty name="height" value="0.05" units="cm"/>
      <inkml:brushProperty name="color" value="#004F8B"/>
    </inkml:brush>
  </inkml:definitions>
  <inkml:trace contextRef="#ctx0" brushRef="#br0">64 6 10186,'-1'-2'4449,"-7"-2"-2320,0 4-545,0 3-8,4 17-255,-31 50-185,35-26-392,3-4-176,6-6-280,3-3-88,4-9-240,4-5-312,1-10-928,2-5-465,2-14 977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8.454"/>
    </inkml:context>
    <inkml:brush xml:id="br0">
      <inkml:brushProperty name="width" value="0.05" units="cm"/>
      <inkml:brushProperty name="height" value="0.05" units="cm"/>
      <inkml:brushProperty name="color" value="#004F8B"/>
    </inkml:brush>
  </inkml:definitions>
  <inkml:trace contextRef="#ctx0" brushRef="#br0">1 1 9722,'0'21'4673,"0"6"-1880,0 13-697,1 3-47,6 0-601,2-2-368,6-13-576,5 0-192,2-8-216,2-8-192,0-4-600,-5-8-424,-7-5 256,-3-2 304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8.785"/>
    </inkml:context>
    <inkml:brush xml:id="br0">
      <inkml:brushProperty name="width" value="0.05" units="cm"/>
      <inkml:brushProperty name="height" value="0.05" units="cm"/>
      <inkml:brushProperty name="color" value="#004F8B"/>
    </inkml:brush>
  </inkml:definitions>
  <inkml:trace contextRef="#ctx0" brushRef="#br0">0 157 12403,'1'3'5065,"13"0"-3073,3 2-183,10 0-441,3-1-384,7-2-576,2-2-200,0-3-424,-1 0-472,-9-1-1104,3 2-2713,-1-9 2952</inkml:trace>
  <inkml:trace contextRef="#ctx0" brushRef="#br0" timeOffset="1">353 0 5249,'1'3'3809,"10"10"864,3 3-1384,-3 8-761,2 0-207,-5 9-457,-1 2-264,-1 5-559,-3 0-281,-7-3-432,-2-2-208,-6-7-568,2 2-472,-2-6-1193,-2 1 3433,14 6-1384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29.666"/>
    </inkml:context>
    <inkml:brush xml:id="br0">
      <inkml:brushProperty name="width" value="0.05" units="cm"/>
      <inkml:brushProperty name="height" value="0.05" units="cm"/>
      <inkml:brushProperty name="color" value="#004F8B"/>
    </inkml:brush>
  </inkml:definitions>
  <inkml:trace contextRef="#ctx0" brushRef="#br0">45 1 11450,'-40'34'4777,"36"-34"-2800,8 2-633,5 0-104,10 0-447,5-1-249,6-1-384,4-1-96,3 1-16,3 0-296,-3 6-784,6 2 1120,-18-10-393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30.182"/>
    </inkml:context>
    <inkml:brush xml:id="br0">
      <inkml:brushProperty name="width" value="0.05" units="cm"/>
      <inkml:brushProperty name="height" value="0.05" units="cm"/>
      <inkml:brushProperty name="color" value="#004F8B"/>
    </inkml:brush>
  </inkml:definitions>
  <inkml:trace contextRef="#ctx0" brushRef="#br0">8 5 10490,'-8'-4'4369,"10"15"-761,-1-8-3251,17 82 3628,4 46-2166,-1-2-1279,-16-104-494,-2-12-19,0 1 1,0 22-1,-3-35-27,0-1-1,0 0 1,0 0-1,0 0 1,0 0 0,1 0-1,-1 0 1,0 0-1,0 0 1,0 0-1,0 0 1,0 0 0,0 0-1,0 0 1,0 1-1,0-1 1,0 0-1,0 0 1,0 0 0,0 0-1,0 0 1,0 0-1,0 0 1,0 0-1,0 0 1,0 0 0,-1 0-1,1 0 1,0 0-1,0 1 1,0-1 0,0 0-1,0 0 1,0 0-1,0 0 1,0 0-1,0 0 1,0 0 0,0 0-1,0 0 1,0 0-1,0 0 1,0 0-1,0 0 1,0 0 0,-1 0-1,1 0 1,0 0-1,0 0 1,0 0-1,0 0 1,0 0 0,0 0-1,0 0 1,0 0-1,0 0 1,0 0-1,0 0 1,0 0 0,-1 0-1,1 0 1,0 0-1,0 0 1,-3-3-42,1-3 18,0 1 0,1-1 1,-1 1-1,1-1 0,0 1 0,1-1 1,-1 0-1,1 1 0,0-1 0,0 0 1,1 1-1,0-1 0,0 0 0,0 1 1,1-1-1,-1 1 0,2 0 0,-1 0 1,5-10-1,-5 12 24,1 1-1,-1-1 1,0 0 0,1 1-1,-1 0 1,1-1 0,0 1-1,0 0 1,0 1 0,0-1 0,0 0-1,0 1 1,5-2 0,-3 2 14,0 0 1,0 0 0,0 0 0,0 1-1,0-1 1,1 1 0,-1 1 0,7 0 0,-4 1 79,1 0 0,-1 0 0,1 1 1,-1 0-1,0 0 0,0 1 0,0 0 1,-1 1-1,1-1 0,7 8 1,-7-5 164,-1 0 0,0 0 0,0 1 0,10 16 0,-14-21-186,-1 1 1,-1-1 0,1 1 0,0 0 0,-1-1 0,0 1-1,0 0 1,0 0 0,0 0 0,-1 0 0,1-1 0,-1 1 0,0 0-1,0 0 1,-1 6 0,0-7-63,0-1 0,0 0 0,0 1 0,0-1 0,0 0 0,0 0 0,0 0 0,-1 0 0,1 0 0,-1 0 0,0 0 0,0 0 0,0 0 0,1-1 1,-1 1-1,-1-1 0,1 0 0,0 1 0,0-1 0,0 0 0,-1 0 0,1 0 0,-1-1 0,1 1 0,-4 0 0,-8 1-246,1 0 0,0-1-1,-23-2 1,16 1-413,8 0 147,9 1 90,-1-1 0,0 0 1,1 0-1,-1 0 0,1-1 0,-1 1 1,0-1-1,1 0 0,-7-2 0,6-2-499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30.704"/>
    </inkml:context>
    <inkml:brush xml:id="br0">
      <inkml:brushProperty name="width" value="0.05" units="cm"/>
      <inkml:brushProperty name="height" value="0.05" units="cm"/>
      <inkml:brushProperty name="color" value="#004F8B"/>
    </inkml:brush>
  </inkml:definitions>
  <inkml:trace contextRef="#ctx0" brushRef="#br0">18 308 11530,'-5'36'5194,"5"-9"-2042,-3-1-583,-2 1-689,1-4-455,4-4-905,1-7-520,-1-12-1225,-1 0 2802,10-17-1561</inkml:trace>
  <inkml:trace contextRef="#ctx0" brushRef="#br0" timeOffset="1">9 2 11851,'0'-1'5241,"1"2"-2457,2 5-991,-3-6-609,0 0-624,0 0 1825,0 1-1793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2.214"/>
    </inkml:context>
    <inkml:brush xml:id="br0">
      <inkml:brushProperty name="width" value="0.05" units="cm"/>
      <inkml:brushProperty name="height" value="0.05" units="cm"/>
      <inkml:brushProperty name="color" value="#004F8B"/>
    </inkml:brush>
  </inkml:definitions>
  <inkml:trace contextRef="#ctx0" brushRef="#br0">0 0 11290,'3'13'4753,"12"7"-2408,3 3-665,1 9-175,2 4-225,-3 4-392,-6 1-144,-7 0-256,-5-1-120,-9-4-184,-7 0-80,-4-5-528,-6-5-496,6-6 576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31.247"/>
    </inkml:context>
    <inkml:brush xml:id="br0">
      <inkml:brushProperty name="width" value="0.05" units="cm"/>
      <inkml:brushProperty name="height" value="0.05" units="cm"/>
      <inkml:brushProperty name="color" value="#004F8B"/>
    </inkml:brush>
  </inkml:definitions>
  <inkml:trace contextRef="#ctx0" brushRef="#br0">86 27 8834,'-77'3'6347,"68"-2"-3448,12 1-273,21 3-1307,32 2-807,63 1 1,391-29-214,-98 1 21,349 13 696,-274 6-672,-316-1-225,741 0 665,-882 2-764,233 10 62,-219-4-429,-33-3-158,-8 1-185,-4-4 509,0 1 0,0 0-1,0 0 1,0-1 0,0 1 0,0-1 0,-1 1 0,1-1 0,0 0-1,0 1 1,-2-1 0,-30 9-3217,-7 0 1314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9:31.872"/>
    </inkml:context>
    <inkml:brush xml:id="br0">
      <inkml:brushProperty name="width" value="0.05" units="cm"/>
      <inkml:brushProperty name="height" value="0.05" units="cm"/>
      <inkml:brushProperty name="color" value="#004F8B"/>
    </inkml:brush>
  </inkml:definitions>
  <inkml:trace contextRef="#ctx0" brushRef="#br0">1 1 8642,'4'2'1280,"-1"-1"-670,0 1 0,0-1 0,0 1 1,0 0-1,0-1 0,0 1 0,-1 1 0,1-1 0,-1 0 0,0 1 0,0-1 0,0 1 0,0-1 0,3 7 0,4 18 1913,8 50-1,-7-29-1903,-3-24-597,-6-22-50,0-1 0,0 1 0,0-1 0,0 0 0,0 0 1,0 1-1,0-1 0,0 0 0,0 0 0,1 0 0,-1 0 0,2 1 0,-2-2-44,-1 0 1,1 0-1,0 1 1,0-1-1,-1 0 1,1 0-1,0 0 1,0 0-1,-1 0 1,1 0-1,0 0 1,0 0-1,-1 0 1,1 0 0,0-1-1,0 1 1,-1 0-1,1 0 1,0-1-1,-1 1 1,1 0-1,0-1 1,-1 1-1,1-1 1,-1 1-1,1-1 1,-1 1-1,2-2 1,12-17-1400,-14 19 1418,31-51-1749,-31 50 1804,1 0 0,-1 0-1,1 0 1,-1 0 0,1 0-1,0 1 1,-1-1 0,1 0-1,0 0 1,0 1 0,-1-1-1,1 1 1,0-1 0,0 0-1,0 1 1,0 0 0,0-1-1,0 1 1,0-1 0,0 1-1,0 0 1,1 0 0,0 0 50,0 0 0,0 1 0,-1-1 1,1 1-1,-1-1 0,1 1 0,-1 0 0,1-1 1,-1 1-1,1 0 0,-1 0 0,1 0 0,-1 0 1,2 2-1,5 6 471,-1 0 0,1 0 0,-1 1 0,-1-1 0,8 15 0,-10-15-132,2 0-1,-1 0 1,1 0-1,1 0 1,0-1-1,0 0 1,13 11 0,-16-16-224,1 0 1,-1 0 0,10 4 0,-13-6-145,0-1 1,1 1 0,-1-1-1,1 0 1,-1 1 0,1-1 0,-1 0-1,1 0 1,-1 0 0,1 0-1,-1 0 1,1 0 0,-1 0 0,1-1-1,-1 1 1,1-1 0,-1 1-1,3-2 1,0 0-8,0-1 0,-1 0 0,1 0 0,-1 0 0,0 0 0,0-1 0,0 1 0,-1-1 0,1 0 0,-1 0 0,3-5 0,3-9-8,7-22 0,-14 38-6,3-10-14,-1 0 1,4-24 0,-6 29-149,-1 0 1,0 1 0,0-1 0,0 0 0,-1 0-1,-2-12 1,1 16 127,1 0-1,0 0 1,-1 0-1,1 1 0,-1-1 1,0 0-1,0 1 1,-4-5-1,6 7 54,-11-12 217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1.236"/>
    </inkml:context>
    <inkml:brush xml:id="br0">
      <inkml:brushProperty name="width" value="0.05" units="cm"/>
      <inkml:brushProperty name="height" value="0.05" units="cm"/>
      <inkml:brushProperty name="color" value="#004F8B"/>
    </inkml:brush>
  </inkml:definitions>
  <inkml:trace contextRef="#ctx0" brushRef="#br0">412 30 2136,'0'-7'10385,"1"-8"-4913,-2 10 209,0 4-5660,1 1 1,0 0-1,0 0 0,0 0 0,-1 0 0,1 0 0,0-1 0,0 1 0,-1 0 0,1 0 0,0 0 0,0 0 0,-1 0 0,1 0 1,0 0-1,0 0 0,-1 0 0,1 0 0,0 0 0,-1 0 0,1 0 0,0 0 0,0 0 0,-1 0 0,1 0 0,0 1 0,0-1 1,0 0-1,-1 0 0,1 0 0,0 0 0,0 0 0,-1 1 0,1-1 0,0 0 0,-30 15 147,-17 12-82,-125 71 134,146-82-181,-24 20 0,40-27 5,-1 1 1,1-1-1,1 1 0,-13 17 1,20-24-15,0 0 1,0 1 0,1-1-1,-1 0 1,1 1-1,0-1 1,0 1 0,0 0-1,0-1 1,1 1 0,-1 0-1,1-1 1,0 1-1,0 0 1,0 0 0,1-1-1,-1 1 1,1 0 0,0-1-1,0 1 1,0-1-1,0 1 1,1-1 0,0 0-1,2 5 1,2 1 81,1 0 0,0 0 0,0 0-1,1-1 1,0 0 0,0-1 0,12 8 0,12 6 246,1-1 0,60 25 0,21 11 400,-111-54-715,0 0 1,0 0-1,0 0 0,0 1 0,0-1 1,0 1-1,-1-1 0,1 1 1,2 5-1,-4-6-151,0-1-1,0 1 1,0 0 0,-1 0 0,1 0 0,-1 0-1,1 0 1,-1-1 0,0 1 0,0 0 0,0 0-1,0 0 1,0 0 0,0 0 0,0 0 0,-1 0 0,1 0-1,-2 3 1,2-5 50,0 0-1,0 1 1,0-1 0,0 0-1,0 1 1,0-1-1,0 0 1,0 1 0,-1-1-1,1 0 1,0 0-1,0 1 1,0-1-1,-1 0 1,1 0 0,0 1-1,0-1 1,-1 0-1,1 0 1,0 1 0,0-1-1,-1 0 1,1 0-1,5 0 96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1.887"/>
    </inkml:context>
    <inkml:brush xml:id="br0">
      <inkml:brushProperty name="width" value="0.05" units="cm"/>
      <inkml:brushProperty name="height" value="0.05" units="cm"/>
      <inkml:brushProperty name="color" value="#004F8B"/>
    </inkml:brush>
  </inkml:definitions>
  <inkml:trace contextRef="#ctx0" brushRef="#br0">1 1 9514,'0'1'10011,"1"1"-4792,-1 2-3421,0 5-3481,1 3 2388,2 77 330,-2-65-790,0 0-1,11 47 1,13-128-562,-8 17 42,-5 10 34,21-36 0,-31 63 234,0-1 1,0 1-1,1 0 0,-1 0 1,1 0-1,0 0 0,0 1 1,0-1-1,0 1 0,1 0 1,-1 0-1,5-2 0,-7 3 12,1 1 0,-1-1 0,1 1 0,-1-1 0,1 1 0,0 0 0,-1-1 0,1 1 0,-1 0 0,1 0 0,-1 0 0,1 1 0,0-1 0,-1 0 0,1 1 0,-1-1 0,1 1 1,-1-1-1,1 1 0,-1-1 0,1 1 0,-1 0 0,0 0 0,1 0 0,-1 0 0,0 0 0,0 0 0,0 0 0,0 0 0,0 1 0,0-1 0,1 2 0,2 5 87,0-1 0,0 1 0,-1 0 0,-1 1 0,1-1 0,-1 0 0,2 16 1,-3-12 14,9 80 702,-6-39-394,-3-43-339,-1-10-68,0-14-43,5-26-783,16-69 0,-18 100 742,-1 1 0,1-1 0,1 1 0,0 0 0,0 1-1,8-12 1,-10 16 74,0 0-1,1 0 0,-1 1 0,0-1 1,1 1-1,0-1 0,-1 1 1,1 0-1,0 0 0,0 1 1,0-1-1,0 1 0,0-1 0,1 1 1,-1 0-1,0 0 0,1 0 1,-1 0-1,6 1 0,-7 0 32,1 0 1,-1 0-1,0 1 0,0-1 0,0 1 1,1 0-1,-1 0 0,0-1 0,0 2 1,0-1-1,0 0 0,0 0 0,0 0 0,-1 1 1,1-1-1,0 1 0,-1 0 0,1-1 1,-1 1-1,1 0 0,0 2 0,3 4 168,0 1 0,-1 0-1,5 14 1,-1-1 259,7 35 1,-13-45-350,0 0 0,0 1 0,-2-1 0,0 22 0,0-33-164,-1-1 0,1 1 0,0 0 0,0 0 0,-1 0 0,1 0 0,0 0-1,-1 0 1,1-1 0,-1 1 0,1 0 0,-1 0 0,1 0 0,-1-1 0,0 1 0,1 0 0,-1-1 0,0 1-1,0-1 1,-1 2 0,2-2-233,-1 0 1,0 1-1,0-1 0,1 0 0,-1 0 0,0 0 0,0 1 1,0-1-1,1 0 0,-1 0 0,0 0 0,0 0 0,0 0 1,-1-1-1,2 0-837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2.716"/>
    </inkml:context>
    <inkml:brush xml:id="br0">
      <inkml:brushProperty name="width" value="0.05" units="cm"/>
      <inkml:brushProperty name="height" value="0.05" units="cm"/>
      <inkml:brushProperty name="color" value="#004F8B"/>
    </inkml:brush>
  </inkml:definitions>
  <inkml:trace contextRef="#ctx0" brushRef="#br0">75 14 6001,'0'0'288,"0"0"0,1-1 0,-1 1 0,0-1 0,0 1 0,0 0 0,0-1 0,0 1 0,0 0-1,0-1 1,0 1 0,0-1 0,0 1 0,0 0 0,0-1 0,0 1 0,0-1 0,0 1 0,0 0 0,0-1 0,-1 1 0,1 0-1,0-1 1,0 1 0,0 0 0,-1-1 0,1 1 0,0 0 0,0 0 0,-1-1 0,1 1 0,0 0 0,-1 0 0,1-1-1,0 1 1,-1 0 0,1 0 0,0 0 0,-1-1 0,1 1 0,0 0 0,-1 0 0,1 0 0,-1 0 0,1 0 0,-1 0 0,-2 4 1160,-11 23-240,14-26-1188,-9 18 394,1 1 1,0 0-1,-6 33 1,10-32-24,-2 40 0,6-54-349,0 1 1,0 0-1,1-1 1,0 1-1,1-1 1,0 0-1,0 1 1,5 12-1,-3-12-33,1-1 0,-1 0 0,1 1 0,0-2 0,1 1 0,6 6 0,-9-10-170,1 0 0,-1 0 0,1 0-1,0-1 1,0 0 0,0 1 0,0-1 0,0-1-1,0 1 1,0-1 0,1 1 0,8 0 0,-12-2-5,1 1 1,0-1-1,-1 0 1,1 0-1,0-1 1,-1 1-1,1 0 1,0-1-1,1 0 1,14-9-856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3.170"/>
    </inkml:context>
    <inkml:brush xml:id="br0">
      <inkml:brushProperty name="width" value="0.05" units="cm"/>
      <inkml:brushProperty name="height" value="0.05" units="cm"/>
      <inkml:brushProperty name="color" value="#004F8B"/>
    </inkml:brush>
  </inkml:definitions>
  <inkml:trace contextRef="#ctx0" brushRef="#br0">163 0 8666,'-17'15'4473,"11"16"-680,-3 7-1153,4 7-791,5 3-105,-2-4-568,8-1-312,6-10-368,0-6-143,7-5-201,1-8-32,0-8-552,2-5-473,-5-12-775,0 0-4729,-6-12 4528</inkml:trace>
  <inkml:trace contextRef="#ctx0" brushRef="#br0" timeOffset="1">3 124 10650,'2'13'4625,"-6"-11"-2136,6 3-321,4-1-375,-6-4-153,1 0-528,16 1-344,12 1-424,39-1-79,-28-5-578,9-3-527,-5 1 552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3.536"/>
    </inkml:context>
    <inkml:brush xml:id="br0">
      <inkml:brushProperty name="width" value="0.05" units="cm"/>
      <inkml:brushProperty name="height" value="0.05" units="cm"/>
      <inkml:brushProperty name="color" value="#004F8B"/>
    </inkml:brush>
  </inkml:definitions>
  <inkml:trace contextRef="#ctx0" brushRef="#br0">0 0 11739,'3'7'5129,"5"10"-1721,7 7-2207,1 5 143,2 6 24,1-1-216,0 0-471,-2-4-193,-8 0-208,-3 3-64,-12-5-184,-7 1-280,-12 3-1097,-3-5-671,-2 7 1152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3.865"/>
    </inkml:context>
    <inkml:brush xml:id="br0">
      <inkml:brushProperty name="width" value="0.05" units="cm"/>
      <inkml:brushProperty name="height" value="0.05" units="cm"/>
      <inkml:brushProperty name="color" value="#004F8B"/>
    </inkml:brush>
  </inkml:definitions>
  <inkml:trace contextRef="#ctx0" brushRef="#br0">99 1 10714,'57'42'5257,"-53"-39"-1112,-1 0-1600,2 7-1001,-5 5 129,-2 5-473,-9 3-392,-10-2-504,-5 3-72,-4-6-576,1-2-544,6-9-1257,6 0 3178,9-5-1217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4.352"/>
    </inkml:context>
    <inkml:brush xml:id="br0">
      <inkml:brushProperty name="width" value="0.05" units="cm"/>
      <inkml:brushProperty name="height" value="0.05" units="cm"/>
      <inkml:brushProperty name="color" value="#004F8B"/>
    </inkml:brush>
  </inkml:definitions>
  <inkml:trace contextRef="#ctx0" brushRef="#br0">11 2 15675,'0'0'98,"-9"-1"5161,9 1-5119,0 1 1,0-1 0,-1 1 0,1-1-1,0 1 1,0-1 0,0 1 0,-1-1-1,1 1 1,0-1 0,0 1 0,0-1-1,0 1 1,0-1 0,0 1-1,0-1 1,0 1 0,0-1 0,1 2-1,17 144 3735,-11-84-3682,2 0 0,3-1 0,32 93 0,-34-125-312,16 40-2025,-23-61 626,-5-14 452,-1-8 409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4.733"/>
    </inkml:context>
    <inkml:brush xml:id="br0">
      <inkml:brushProperty name="width" value="0.05" units="cm"/>
      <inkml:brushProperty name="height" value="0.05" units="cm"/>
      <inkml:brushProperty name="color" value="#004F8B"/>
    </inkml:brush>
  </inkml:definitions>
  <inkml:trace contextRef="#ctx0" brushRef="#br0">0 473 12731,'64'17'6647,"-3"6"-3676,55 37 111,-102-53-2692,-1 1 1,0 0-1,0 1 1,-1 0-1,19 19 1,-30-27-355,0 0-1,0 0 1,0 1 0,0-1 0,0 0-1,0 1 1,0-1 0,0 1 0,-1-1-1,1 1 1,0-1 0,-1 1 0,1 0-1,-1-1 1,0 1 0,0 0 0,1-1-1,-1 1 1,0 0 0,0-1 0,-1 1-1,1 0 1,0-1 0,0 1 0,-1 1-1,0-2-27,1 0 0,0-1 0,0 1-1,0 0 1,-1-1 0,1 1-1,0-1 1,-1 1 0,1 0 0,-1-1-1,1 1 1,-1-1 0,0 1-1,-4 4-78,-1 0 0,0-1 0,0 0 0,0 0-1,0 0 1,-1-1 0,1 0 0,-1 0 0,0-1 0,0 0-1,-8 2 1,1-2-566,1 0-1,-1 0 0,0-2 1,1 1-1,-20-3 1,29 1 261,0 1 0,0-1 0,0 0-1,-6-2 1,7 1 177,1 1-1,-1-1 0,0 0 0,-4-3 1</inkml:trace>
  <inkml:trace contextRef="#ctx0" brushRef="#br0" timeOffset="1">518 1 13003,'-19'1'5161,"13"16"-3065,-13 5-287,7 13-273,1 7-64,-1 3-495,12 0-273,0-2-368,6-6-96,8-12-128,-3 1 40,8-14-600,3 1-616,6-9-801,4-13 961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3.937"/>
    </inkml:context>
    <inkml:brush xml:id="br0">
      <inkml:brushProperty name="width" value="0.05" units="cm"/>
      <inkml:brushProperty name="height" value="0.05" units="cm"/>
      <inkml:brushProperty name="color" value="#004F8B"/>
    </inkml:brush>
  </inkml:definitions>
  <inkml:trace contextRef="#ctx0" brushRef="#br0">25 11 7009,'-1'-1'3673,"-7"1"-840,1 0-577,3 0-567,3 0-417,-1 0-536,1 0-208,1 0-192,19 1 8,54-2-40,-32-3-55,-4 0-113,-1 2-40,-16 2-8,-3 0-144,-9 6-985,-10-1-15,-14 10 480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5.207"/>
    </inkml:context>
    <inkml:brush xml:id="br0">
      <inkml:brushProperty name="width" value="0.05" units="cm"/>
      <inkml:brushProperty name="height" value="0.05" units="cm"/>
      <inkml:brushProperty name="color" value="#004F8B"/>
    </inkml:brush>
  </inkml:definitions>
  <inkml:trace contextRef="#ctx0" brushRef="#br0">149 0 12899,'-5'33'5329,"-3"10"-2737,2 6-479,2 2-233,4-5-327,8-3-753,6-8-280,6-8-320,2-9-80,2-14-128,0-4-208,-5-15-768,-3-1-497,-12-9-1039,-7-3-897,-9-3 2225</inkml:trace>
  <inkml:trace contextRef="#ctx0" brushRef="#br0" timeOffset="1">27 59 7130,'-16'0'4504,"5"0"153,11 1-2216,3 3-161,7 4-367,8 1-273,7 1-680,2-2-343,3-4-401,2 0-8,0-4-616,0 0-537,0-6 617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5.539"/>
    </inkml:context>
    <inkml:brush xml:id="br0">
      <inkml:brushProperty name="width" value="0.05" units="cm"/>
      <inkml:brushProperty name="height" value="0.05" units="cm"/>
      <inkml:brushProperty name="color" value="#004F8B"/>
    </inkml:brush>
  </inkml:definitions>
  <inkml:trace contextRef="#ctx0" brushRef="#br0">16 0 12827,'14'11'5185,"-3"13"-2673,9 5-639,-8 4 71,4 6-287,-6 2-689,-2-1-208,-5 1-352,-6-3-112,-13-4-152,2 2-152,-10-7-544,0-1-472,12-4-897,-4-6-79,19-1 1184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06.021"/>
    </inkml:context>
    <inkml:brush xml:id="br0">
      <inkml:brushProperty name="width" value="0.05" units="cm"/>
      <inkml:brushProperty name="height" value="0.05" units="cm"/>
      <inkml:brushProperty name="color" value="#004F8B"/>
    </inkml:brush>
  </inkml:definitions>
  <inkml:trace contextRef="#ctx0" brushRef="#br0">60 54 12539,'-43'-43'4714,"29"33"-2200,14 10-2475,0 0 1,0 0-1,0 0 0,0 0 1,0 0-1,0 0 0,0 0 1,0 0-1,0 0 0,0 0 1,0 0-1,0 0 0,0 0 1,0 0-1,0 0 0,0 0 1,0 0-1,0 1 0,0-1 1,0 0-1,0 0 0,0 0 1,0 0-1,0 0 0,0 0 1,-1 0-1,1 0 0,0 0 1,0 0-1,0 0 0,0 0 1,0 0-1,0 0 0,0 0 1,0 0-1,0 0 0,0 0 1,0 0-1,0 0 0,0 0 1,0 0-1,0 0 0,-1 0 0,1 0 1,0 0-1,0 0 0,0 0 1,0 0-1,0 0 0,0 0 1,0 0-1,0 0 0,0-1 1,0 1-1,0 0 0,0 0 1,0 0-1,0 0 0,0 0 1,0 0-1,0 0 0,0 0 1,0 0-1,0 0 0,0 0 1,9 13 2262,5 2-1920,2 0 0,0-1 0,0 0-1,2-2 1,-1 0 0,1-1 0,35 16-1,-11-9-218,32 15 119,-60-26-150,0 1 0,24 18-1,-32-21-53,0 0-1,0 0 1,-1 1 0,0 0-1,0 0 1,0 0-1,-1 1 1,6 10-1,-8-12-38,0 0 0,0-1 0,-1 1 1,0 0-1,0 0 0,0 0 0,0 0 0,-1 0 0,0 0 0,0 0 0,0 0 0,-1 0 1,1 0-1,-2 4 0,0 0-3,-1 0 0,1 0 1,-1 0-1,-1-1 0,0 0 0,0 0 1,-1 0-1,1 0 0,-2 0 1,1-1-1,-1 0 0,0 0 1,-14 11-1,-3 2-129,-38 25 0,46-35-172,-1-1 1,-1 0-1,1-1 1,-21 7 0,27-13-1086,-17 3 0,27-5 1296,-5 1-767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11.058"/>
    </inkml:context>
    <inkml:brush xml:id="br0">
      <inkml:brushProperty name="width" value="0.05" units="cm"/>
      <inkml:brushProperty name="height" value="0.05" units="cm"/>
      <inkml:brushProperty name="color" value="#004F8B"/>
    </inkml:brush>
  </inkml:definitions>
  <inkml:trace contextRef="#ctx0" brushRef="#br0">165 28 7898,'-33'-6'1529,"-19"-5"800,3 2 2897,28 8-2123,12 2-1245,9-1-1825,0 0 0,0 0 0,0 0 0,0 0 0,0 1 0,0-1-1,0 0 1,-1 0 0,1 0 0,0 0 0,0 0 0,0 0 0,0 0 0,0 0 0,0 1 0,0-1 0,0 0 0,0 0 0,0 0 0,0 0 0,0 0 0,0 0 0,0 0 0,0 0 0,0 1 0,0-1 0,0 0 0,1 0 0,-1 0 0,0 0 0,0 0 0,0 0 0,0 0 0,0 0 0,0 0 0,0 0 0,0 1-1,0-1 1,0 0 0,0 0 0,0 0 0,1 0 0,-1 0 0,0 0 0,0 0 0,0 0 0,0 0 0,0 0 0,0 0 0,0 0 0,0 0 0,1 0 0,-1 0 0,0 0 0,0 0 0,0 0 0,0 0 0,0 0 0,10 5 418,0 0 0,1-1 0,-1-1 0,23 5 0,46 4-7,-57-9-331,55 2 4,-43-3-2433,48 9 0,-80-11 2023,-1 0 0,1 1-1,-1-1 1,1 1 0,0-1 0,-1 1 0,0 0 0,3 1 0,-4-2 244,0 0 0,1 1 0,-1-1 0,0 0 0,0 0 0,0 1 0,0-1 0,0 0 0,0 0 0,0 1-1,0-1 1,0 0 0,0 0 0,0 1 0,0-1 0,0 0 0,0 0 0,0 1 0,0-1 0,0 0 0,0 0 0,0 1 0,0-1 0,0 0 0,0 0 0,0 1 0,0-1 0,-1 0 0,1 1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11.589"/>
    </inkml:context>
    <inkml:brush xml:id="br0">
      <inkml:brushProperty name="width" value="0.05" units="cm"/>
      <inkml:brushProperty name="height" value="0.05" units="cm"/>
      <inkml:brushProperty name="color" value="#004F8B"/>
    </inkml:brush>
  </inkml:definitions>
  <inkml:trace contextRef="#ctx0" brushRef="#br0">18 36 7970,'-17'12'4177,"17"-12"-505,1 0-1239,16 0-673,3-1 169,12-2-313,1-2-288,2-2-608,1 1-231,-2-1-265,5 2-128,0-2-1113,-6 5-247,-8-2 640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11.925"/>
    </inkml:context>
    <inkml:brush xml:id="br0">
      <inkml:brushProperty name="width" value="0.05" units="cm"/>
      <inkml:brushProperty name="height" value="0.05" units="cm"/>
      <inkml:brushProperty name="color" value="#004F8B"/>
    </inkml:brush>
  </inkml:definitions>
  <inkml:trace contextRef="#ctx0" brushRef="#br0">81 30 8242,'-53'-10'4007,"51"10"-3693,0 0 1,1-1-1,-1 1 0,0-1 0,1 1 0,-1-1 1,0 1-1,1-1 0,-1 0 0,1 0 0,0 0 0,-1 0 1,1 0-1,0 0 0,-1 0 0,0-2 0,2 1 2076,4 2-1146,8 2 96,-11-2-1136,38 6 846,-1-1 1,55-1 0,78-11-787,-78-3-2544,-85 8 615,-13 0 695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12.275"/>
    </inkml:context>
    <inkml:brush xml:id="br0">
      <inkml:brushProperty name="width" value="0.05" units="cm"/>
      <inkml:brushProperty name="height" value="0.05" units="cm"/>
      <inkml:brushProperty name="color" value="#004F8B"/>
    </inkml:brush>
  </inkml:definitions>
  <inkml:trace contextRef="#ctx0" brushRef="#br0">7 1 9914,'-1'0'379,"1"1"1,-1-1-1,1 1 0,-1-1 1,1 0-1,0 1 0,-1 0 1,1-1-1,-1 1 0,1-1 1,0 1-1,0-1 0,-1 1 1,1-1-1,0 1 0,0 0 1,-1 0-1,1 0-116,0 0 0,0 0 0,1 0 0,-1 0 0,0 0 0,0 0 0,0 0 0,1 0 0,-1 0 0,0 0 0,1 0 0,2 3 107,0 1-1,0-2 1,0 1 0,4 4 0,-3-4 337,15 15 541,31 23 0,-36-30-974,-6-6-102,1 0 1,0 0-1,1-1 0,12 6 1,42 12 347,-41-16-343,34 17 0,-50-21-151,0 1 0,0 0 0,-1 1-1,1 0 1,-1 0 0,0 0 0,0 1 0,8 10-1,-12-14-17,-1 1-1,1-1 0,-1 1 1,1 0-1,-1-1 0,0 1 0,0 0 1,0 0-1,0 0 0,-1 0 0,1 0 1,-1 0-1,0 0 0,1 4 0,-2-3-1,1 0 1,-1 0-1,0 1 0,0-1 0,-1 0 0,1 0 0,-1 0 0,0 0 1,-2 3-1,-4 4-4,0 0 1,-1 0 0,0-1 0,-1 0-1,-11 9 1,-84 60-67,96-73 60,6-3 1,0-1-1,0 0 1,0 1-1,0 0 1,0 0-1,1 0 1,-1 0-1,1 0 1,0 0-1,0 1 1,-2 5-1,4-8 2,-1 0 0,1 0-1,0 0 1,0 1 0,-1-1-1,1 0 1,0 0-1,0 0 1,0 1 0,0-1-1,1 0 1,-1 0 0,0 0-1,0 1 1,1-1 0,0 2-1,0-2 3,0 0 0,0 1 0,0-1 0,0 0 0,0 0 1,0 0-1,1 0 0,-1 0 0,0 0 0,1 0 0,-1 0 0,1 0 0,-1-1 0,1 1 0,2 0 0,7 3 23,1-2 1,0 0 0,0 0-1,-1-1 1,18 0-1,63-8 90,-65 5-88,-8 0 29,23 1 0,-37 2-167,0-1 0,0 0 1,-1 1-1,1 0 0,0 0 0,0 1 1,0-1-1,-1 1 0,9 4 1,-12-6 71,-1 1 0,0-1 0,0 0 0,1 0 0,-1 0 0,0 1 0,0-1 1,1 0-1,-1 0 0,0 0 0,0 1 0,1-1 0,-1 0 0,0 1 0,0-1 1,0 0-1,0 0 0,0 1 0,1-1 0,-1 0 0,0 1 0,0-1 0,0 0 1,0 1-1,0-1 0,-6 9-645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12.621"/>
    </inkml:context>
    <inkml:brush xml:id="br0">
      <inkml:brushProperty name="width" value="0.05" units="cm"/>
      <inkml:brushProperty name="height" value="0.05" units="cm"/>
      <inkml:brushProperty name="color" value="#004F8B"/>
    </inkml:brush>
  </inkml:definitions>
  <inkml:trace contextRef="#ctx0" brushRef="#br0">81 141 11058,'18'-7'4785,"-11"14"-2256,0 3-97,2 10-639,3 4-73,-4 7-544,-8-1-303,1 0-417,5-2-144,-1-8-200,2-4 16,-3-11-408,-6-5-472,2-4-1129,-1 3-671,0-1 1495</inkml:trace>
  <inkml:trace contextRef="#ctx0" brushRef="#br0" timeOffset="1">1 1 13171,'11'4'5209,"2"1"-3377,4-2-151,-1 4-305,4-6-360,-1 2-528,-1-2-264,4-1-1040,4 3-376,12 1 632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12.958"/>
    </inkml:context>
    <inkml:brush xml:id="br0">
      <inkml:brushProperty name="width" value="0.05" units="cm"/>
      <inkml:brushProperty name="height" value="0.05" units="cm"/>
      <inkml:brushProperty name="color" value="#004F8B"/>
    </inkml:brush>
  </inkml:definitions>
  <inkml:trace contextRef="#ctx0" brushRef="#br0">12 29 13699,'-9'-3'5417,"6"-1"-3448,3-1-193,12 1-304,2-3-328,8 5-631,0-1-185,-3 3-152,1 0-224,-1 0-865,-2 1-495,-3 5-1088,-6 2 1391</inkml:trace>
  <inkml:trace contextRef="#ctx0" brushRef="#br0" timeOffset="1">19 143 9994,'-4'7'4473,"9"-6"-1616,2 1-705,6-2-103,3-2-273,8-2-680,1-1-304,3 0-456,-1-1-7,-4 4-842,-2-2-487,-5 2 632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16.384"/>
    </inkml:context>
    <inkml:brush xml:id="br0">
      <inkml:brushProperty name="width" value="0.05" units="cm"/>
      <inkml:brushProperty name="height" value="0.05" units="cm"/>
      <inkml:brushProperty name="color" value="#004F8B"/>
    </inkml:brush>
  </inkml:definitions>
  <inkml:trace contextRef="#ctx0" brushRef="#br0">0 40 8314,'28'-37'5520,"-26"35"-4594,-1 2 548,1 4 3941,2 18-4469,0-6-408,-2 1 0,2 32 0,-4-24-176,-1-15-279,1 0 0,1 0 0,0 1-1,0-1 1,5 19 0,-4-24-86,5 18 119,-7-22-128,0 1-1,0-1 1,0 0-1,0 1 0,0-1 1,0 0-1,0 0 1,-1 1-1,1-1 1,0 0-1,-1 0 0,1 1 1,-1-1-1,1 0 1,-2 2-1,2-3-16,0 0-1,0 1 1,0-1-1,0 0 1,0 0-1,0 0 1,0 0-1,0 1 1,-1-1-1,1 0 1,0 0-1,0 0 1,0 0 0,0 0-1,0 0 1,0 0-1,0 1 1,-1-1-1,1 0 1,0 0-1,0 0 1,0 0-1,0 0 1,0 0-1,-1 0 1,1 0-1,0 0 1,0 0 0,0 0-1,0 0 1,-1 0-1,1 0 1,0 0-1,0 0 1,0 0-1,0 0 1,-1 0-1,1 0 1,0 0-1,0 0 1,0 0 0,0 0-1,0 0 1,-1 0-1,1-1 1,0 1-1,0 0 1,0 0-1,0 0 1,0 0-1,0 0 1,-1 0-1,1 0 1,0-1-1,0 1 1,0 0 0,0-1-110,-1 0 0,1 0 1,0 1-1,0-1 1,-1 0-1,1 0 1,0 0-1,0 0 1,0 0-1,0 0 1,0-1-1,4-18-735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4.268"/>
    </inkml:context>
    <inkml:brush xml:id="br0">
      <inkml:brushProperty name="width" value="0.05" units="cm"/>
      <inkml:brushProperty name="height" value="0.05" units="cm"/>
      <inkml:brushProperty name="color" value="#004F8B"/>
    </inkml:brush>
  </inkml:definitions>
  <inkml:trace contextRef="#ctx0" brushRef="#br0">7 19 9906,'-6'1'4433,"6"0"-2312,2-1-353,-2 0-592,0 0-304,18-1-248,4-2-183,42-5-281,-36 4-48,-5 2 88,-1 2-448,-7-3 232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0.991"/>
    </inkml:context>
    <inkml:brush xml:id="br0">
      <inkml:brushProperty name="width" value="0.05" units="cm"/>
      <inkml:brushProperty name="height" value="0.05" units="cm"/>
      <inkml:brushProperty name="color" value="#004F8B"/>
    </inkml:brush>
  </inkml:definitions>
  <inkml:trace contextRef="#ctx0" brushRef="#br0">33 3 9058,'-1'0'657,"0"0"0,1 0 0,-1 0 0,0 0 0,0 1-1,1-1 1,-1 0 0,0 0 0,1 1 0,-1-1 0,0 0 0,0 1 0,-6 7 1984,6-4-2707,-1 0-1,1 0 1,0 0-1,0 4 1,-1-2 897,0 5-567,0-7-174,1 0 0,0 0 0,1 0-1,-1 0 1,1 0 0,0 1 0,-1-1 0,2 0 0,-1 0 0,1 0-1,-1 0 1,2 4 0,1 4 212,-1-6-128,-1-1 1,1 1-1,0-1 0,3 6 1,-4-10-151,0 0 1,-1 0 0,0 0-1,1 0 1,-1 0-1,0 0 1,1 0 0,-1 0-1,0 0 1,0 0 0,0 0-1,0 0 1,0 0 0,0 0-1,0 0 1,0 0-1,0 0 1,-1 2 0,1-3-22,0 0 1,0 0-1,0 0 0,0 1 1,0-1-1,0 0 0,0 0 1,-1 0-1,1 0 1,0 0-1,0 0 0,0 0 1,0 0-1,0 1 0,0-1 1,-1 0-1,1 0 1,0 0-1,0 0 0,0 0 1,0 0-1,0 0 1,-1 0-1,1 0 0,0 0 1,0 0-1,0 0 0,0 0 1,0 0-1,-1 0 1,1 0-1,0 0 0,0 0 1,0 0-1,0 0 1,0 0-1,-1 0 0,1 0 1,0 0-1,0-1 0,0 1 1,0 0-1,0 0 1,0 0-1,-1 0 0,1 0 1,0 0-1,0 0 1,0 0-1,0-1 0,0 1 1,0 0-1,0 0 0,0 0 1,0 0-1,0 0 1,0-1-1,0 1 0,0 0 1,0 0-1,0 0 0,0-1 1,-4-11-99,4 3 76,1 0-1,0-1 0,1 1 1,0 0-1,0 1 0,7-15 1,-9 22 18,2-4-9,0-1 0,1 0 0,0 1 0,0 0 0,0 0 0,1 0 0,-1 0-1,1 0 1,0 1 0,1 0 0,7-7 0,-10 10 10,0 0 0,0-1 0,0 1 0,0 0 0,0 0 0,0 0 0,0 1 0,1-1 0,-1 0 0,0 1 0,1-1 0,-1 1 0,0 0 0,1 0 0,-1 0 0,0 0 0,1 0 0,-1 1 0,0-1 0,1 1 0,-1-1 0,0 1 0,0 0 0,0 0 0,0 0 0,1 0-1,-1 0 1,-1 1 0,4 1 0,0 2 44,0-1 0,0 1 0,-1 0 0,0 0-1,0 0 1,0 0 0,-1 1 0,1-1 0,-1 1-1,-1 0 1,1 0 0,2 12 0,-1-3 202,-2 1 1,0 0-1,0 32 0,-2-66-217,2 0 0,0 0-1,8-31 1,-8 41-32,0 0 0,0 1-1,1-1 1,0 1 0,1 0 0,-1 0 0,1 0-1,0 0 1,8-8 0,-11 13 5,1 1-1,-1 0 1,1 0-1,-1 0 1,1 0-1,-1 0 1,1 0-1,-1 0 1,1 1-1,0-1 1,-1 0-1,1 1 1,0-1 0,0 1-1,-1 0 1,1 0-1,0 0 1,0 0-1,0 0 1,-1 0-1,1 0 1,0 0-1,0 1 1,0-1-1,-1 1 1,1-1-1,0 1 1,-1 0 0,1 0-1,-1 0 1,1-1-1,-1 2 1,1-1-1,-1 0 1,1 0-1,-1 0 1,0 1-1,0-1 1,2 2-1,3 8 162,1 0 0,-2 1-1,1-1 1,-2 1-1,7 24 1,0-2 316,-5-19-317,-4-11-123,0 0 0,0 0-1,-1 1 1,1-1 0,-1 0 0,0 1 0,0-1-1,0 8 1,-1-12-113,0 1 1,-1-1-1,1 0 0,0 1 1,0-1-1,0 0 0,0 0 1,-1 1-1,1-1 0,0 0 1,0 1-1,0-1 0,-1 0 1,1 0-1,0 0 0,0 1 1,-1-1-1,1 0 0,0 0 1,-1 0-1,1 1 0,0-1 0,-1 0 1,1 0-1,0 0 0,-1 0 1,0 0-1,0-1-577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2.364"/>
    </inkml:context>
    <inkml:brush xml:id="br0">
      <inkml:brushProperty name="width" value="0.05" units="cm"/>
      <inkml:brushProperty name="height" value="0.05" units="cm"/>
      <inkml:brushProperty name="color" value="#004F8B"/>
    </inkml:brush>
  </inkml:definitions>
  <inkml:trace contextRef="#ctx0" brushRef="#br0">29 78 6505,'-24'-69'6966,"21"61"-4322,3 8-2588,0 0 0,0 0-1,0 0 1,0 0 0,0 0 0,0 0 0,0 0-1,0 0 1,0 0 0,0 0 0,0 0 0,0 0 0,0 0-1,0 0 1,0 0 0,0 0 0,0 0 0,0 0-1,0 0 1,0 0 0,-1 0 0,1 0 0,0 0 0,0 0-1,0 0 1,0 0 0,0 0 0,0 0 0,0 0-1,0 0 1,0 0 0,0 0 0,0 0 0,0 0 0,0 0-1,0 0 1,0 0 0,0 0 0,0 0 0,0 0-1,0 0 1,0 0 0,0 0 0,0 0 0,0 0 0,0 0-1,-1 0 1,1 0 0,0 0 0,0 0 0,0 0-1,0 0 1,0 0 0,0 0 0,0 0 0,0 0 0,0 0-1,0 0 1,0 0 0,0 0 0,0 0 0,0 0-1,0 0 1,0 0 0,0 0 0,0 16 2206,13 166 425,11 181-711,-19-270-3029,-6-162-7788,1 29 6318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2.937"/>
    </inkml:context>
    <inkml:brush xml:id="br0">
      <inkml:brushProperty name="width" value="0.05" units="cm"/>
      <inkml:brushProperty name="height" value="0.05" units="cm"/>
      <inkml:brushProperty name="color" value="#004F8B"/>
    </inkml:brush>
  </inkml:definitions>
  <inkml:trace contextRef="#ctx0" brushRef="#br0">0 37 8242,'2'-2'445,"-1"0"1,0-1-1,1 1 1,-1 0 0,1 0-1,0 0 1,0 0-1,0 0 1,0 0-1,0 1 1,0-1 0,1 1-1,-1-1 1,4-1-1,-1 2 69,1-1-1,-1 1 0,0 0 1,0 0-1,1 1 0,8 0 1,-4 0-18,-1 1 0,1 0 0,-1 1-1,0 0 1,15 5 0,-3 1 309,25 14 0,-35-16-561,-1 0 1,0 0 0,-1 1 0,0 0 0,16 15 0,-23-19-195,1 0 0,-1 0 0,0 0-1,0 0 1,0 0 0,-1 0 0,1 0 0,-1 1 0,0-1 0,2 5 0,-3-5-31,0-1-1,0 0 0,0 1 1,0-1-1,0 1 0,0-1 0,-1 1 1,1-1-1,-1 1 0,1-1 1,-1 0-1,0 1 0,0-1 1,0 0-1,0 0 0,-3 4 0,-1 0 12,-1 1 0,1-1 0,-1-1 0,0 1 0,0-1 0,-1 0 0,0 0-1,0-1 1,0 0 0,0 0 0,-1-1 0,-13 5 0,-7 0-170,0-2 1,-36 5-1,36-7-319,8-1-397,14-3-372,8-3-2137,14-3 2506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4.081"/>
    </inkml:context>
    <inkml:brush xml:id="br0">
      <inkml:brushProperty name="width" value="0.05" units="cm"/>
      <inkml:brushProperty name="height" value="0.05" units="cm"/>
      <inkml:brushProperty name="color" value="#004F8B"/>
    </inkml:brush>
  </inkml:definitions>
  <inkml:trace contextRef="#ctx0" brushRef="#br0">69 19 8314,'0'-1'324,"0"0"0,-1 1 0,1-1 0,0 0-1,0 1 1,0-1 0,0 1 0,0-1 0,-1 0 0,1 1 0,0-1 0,-1 0 0,1 1 0,-1-2 0,-3-5 2420,3 7-2466,0 1 1,1-1-1,-1 1 1,1-1-1,-1 1 1,0 0-1,1-1 1,-1 1-1,1 0 1,-1-1-1,1 1 1,0 0-1,-1 0 1,1-1-1,0 1 1,-1 1-1,-29 81 1072,24-65-1121,3-9-104,0 1 0,0 0 0,1-1 1,0 1-1,1 0 0,0 0 0,1 0 0,0 0 0,0 0 0,1 0 0,0 0 0,1 0 1,0 0-1,1-1 0,4 12 0,-3-13-69,0 0 1,0-1-1,1 1 0,-1-1 1,2 0-1,8 9 1,-11-13-26,1 1-1,-1-1 1,1 0 0,0 0 0,-1-1 0,1 1 0,1-1 0,-1 0 0,0 0 0,0 0 0,1 0 0,-1-1 0,1 0 0,0 0 0,-1 0 0,1 0 0,0-1 0,-1 0-1,1 0 1,0 0 0,-1 0 0,1-1 0,0 0 0,7-2 0,-6 0 80,0 0 0,0-1 1,7-4-1,-13 7-110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4.611"/>
    </inkml:context>
    <inkml:brush xml:id="br0">
      <inkml:brushProperty name="width" value="0.05" units="cm"/>
      <inkml:brushProperty name="height" value="0.05" units="cm"/>
      <inkml:brushProperty name="color" value="#004F8B"/>
    </inkml:brush>
  </inkml:definitions>
  <inkml:trace contextRef="#ctx0" brushRef="#br0">112 0 11819,'-3'16'4921,"1"11"-2609,-5 7-496,-1 10-279,0 1-329,3-2-576,5 0-224,8-11-256,2-3-72,6-8-64,3-10 56,2-10-512,3-5-520,-5-9-1280,-2-5 1287</inkml:trace>
  <inkml:trace contextRef="#ctx0" brushRef="#br0" timeOffset="1">0 139 11731,'3'6'4713,"6"1"-2753,6-1-392,4 0-247,1-5-305,2-1-608,3 0-176,-1-4-280,2 1-552,-2-1 2360,1-1-1504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5.131"/>
    </inkml:context>
    <inkml:brush xml:id="br0">
      <inkml:brushProperty name="width" value="0.05" units="cm"/>
      <inkml:brushProperty name="height" value="0.05" units="cm"/>
      <inkml:brushProperty name="color" value="#004F8B"/>
    </inkml:brush>
  </inkml:definitions>
  <inkml:trace contextRef="#ctx0" brushRef="#br0">0 1 9226,'20'6'4545,"-1"2"-1712,1 3-753,4 1-120,-7 2-455,0 4-257,-5 4-360,2 2-136,-4 6-280,-4 0-87,-6 2-177,-8-1-80,-12 1-120,0 1-344,-3-6-1065,0 0-303,5 3 864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5.587"/>
    </inkml:context>
    <inkml:brush xml:id="br0">
      <inkml:brushProperty name="width" value="0.05" units="cm"/>
      <inkml:brushProperty name="height" value="0.05" units="cm"/>
      <inkml:brushProperty name="color" value="#004F8B"/>
    </inkml:brush>
  </inkml:definitions>
  <inkml:trace contextRef="#ctx0" brushRef="#br0">51 232 10386,'-1'-1'4585,"-1"1"-2128,1 8-881,0 19-8,5 38-375,2-36-313,2-8-480,-1-2-168,-2-11-64,-1-3-336,-1-6-504,-2-8 480</inkml:trace>
  <inkml:trace contextRef="#ctx0" brushRef="#br0" timeOffset="1">0 21 12771,'4'-8'5025,"6"5"-3361,-1-2-112,-1 3-407,0 4-305,0-2-368,1 0-416,-2-4 136,2 4-128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28.599"/>
    </inkml:context>
    <inkml:brush xml:id="br0">
      <inkml:brushProperty name="width" value="0.05" units="cm"/>
      <inkml:brushProperty name="height" value="0.05" units="cm"/>
      <inkml:brushProperty name="color" value="#004F8B"/>
    </inkml:brush>
  </inkml:definitions>
  <inkml:trace contextRef="#ctx0" brushRef="#br0">0 0 12291,'2'6'4881,"-1"0"-2873,0 1-472,2-2-95,2 5-209,-5-10-456,14 8-96,36 16-184,-36-30-63,-4 4-137,3-1-80,-6 2-88,-4-3-40,-6-2-80,2 5-384,-1 0-33,-6-2 193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0.972"/>
    </inkml:context>
    <inkml:brush xml:id="br0">
      <inkml:brushProperty name="width" value="0.05" units="cm"/>
      <inkml:brushProperty name="height" value="0.05" units="cm"/>
      <inkml:brushProperty name="color" value="#004F8B"/>
    </inkml:brush>
  </inkml:definitions>
  <inkml:trace contextRef="#ctx0" brushRef="#br0">8 526 5625,'13'50'3506,"-13"-48"-3067,0 0 0,1 1 0,-1-1 0,0 1-1,0-1 1,-1 0 0,1 1 0,-1 2 0,0 3 1140,0-7-1247,1 0 0,0 1-1,-1-1 1,1 0-1,0 1 1,-1-1 0,0 0-1,1 0 1,-2 2-1,-3 0 1039,5-3-1336,-1 0-1,1-1 1,0 1-1,0 0 1,-1 0-1,1 0 1,0-1-1,0 1 1,0 0-1,-1 0 1,1-1-1,0 1 0,0 0 1,0 0-1,0-1 1,-1 1-1,1 0 1,0-1-1,0 1 1,0 0-1,0-1 1,0 1-1,-1-8 132,0 1-1,0-1 0,1 1 1,0-1-1,0 0 0,2-10 1,0 3-65,42-357 8,-43 365-109,3-18-1,8-24-1,-10 42 2,1-1 0,0 1 0,0 0 0,1 0 0,0 0 0,0 0 0,7-8 0,-9 13 3,-1 0 0,1 0 0,0 0 0,0 1 0,0-1 0,0 1 0,0-1 0,0 1 0,0 0 0,0 0 0,1 0 0,-1 0 0,4-1 0,-5 2 8,1 0-1,0 0 1,0 0 0,-1 0 0,1 0-1,0 0 1,-1 0 0,1 1 0,0-1-1,-1 1 1,1-1 0,-1 1 0,1 0-1,-1-1 1,1 1 0,-1 0 0,1 0-1,-1 0 1,0 0 0,1 0 0,1 2-1,3 5 91,-1 0 1,1 1-1,-1-1 0,-1 1 0,1 0 0,3 13 0,-7-20-82,12 31 468,10 48 0,2 38 289,-4-18-316,-9-52-280,9 43 89,-19-83-241,-1 1 0,1 16 0,-2-23-188,0-1 0,0 1 0,-1 0 0,1 0 0,-1-1 0,1 1 0,-1 0 0,0-1 0,0 1 0,0-1 1,0 1-1,-3 4 0,-5 0-570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1.300"/>
    </inkml:context>
    <inkml:brush xml:id="br0">
      <inkml:brushProperty name="width" value="0.05" units="cm"/>
      <inkml:brushProperty name="height" value="0.05" units="cm"/>
      <inkml:brushProperty name="color" value="#004F8B"/>
    </inkml:brush>
  </inkml:definitions>
  <inkml:trace contextRef="#ctx0" brushRef="#br0">1 0 10722,'16'10'4689,"0"-2"-2576,6-3-481,1 0-56,3-2-615,5-3-329,8 0-400,-3-1 64,-3-2-952,1 6 3184,-6-1-2032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7.924"/>
    </inkml:context>
    <inkml:brush xml:id="br0">
      <inkml:brushProperty name="width" value="0.05" units="cm"/>
      <inkml:brushProperty name="height" value="0.05" units="cm"/>
      <inkml:brushProperty name="color" value="#004F8B"/>
    </inkml:brush>
  </inkml:definitions>
  <inkml:trace contextRef="#ctx0" brushRef="#br0">14 16 5377,'-5'-3'2130,"-2"-2"2653,5 1 2431,5 3-6563,14-1-296,1 1 0,34 3 0,-30-1-244,190 4 615,-173-4-667,-9 0-26,34 5-1,-60-6-532,-4 0-29,-4 1-440,-7 3 246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1.788"/>
    </inkml:context>
    <inkml:brush xml:id="br0">
      <inkml:brushProperty name="width" value="0.05" units="cm"/>
      <inkml:brushProperty name="height" value="0.05" units="cm"/>
      <inkml:brushProperty name="color" value="#004F8B"/>
    </inkml:brush>
  </inkml:definitions>
  <inkml:trace contextRef="#ctx0" brushRef="#br0">103 282 8666,'17'18'4417,"-15"-4"-680,4 7-1289,1-2-856,-3 0-167,-1 2-737,-2-6-264,-4-2-280,2-6 0,-3-7-1048,0 0-688,3-2 975</inkml:trace>
  <inkml:trace contextRef="#ctx0" brushRef="#br0" timeOffset="0.99">1 0 11426,'17'0'4913,"3"5"-2392,-1 1-697,3 0-487,-3 0-369,-7-4-544,2 2-264,-3-2 2177,2-1-1753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2.395"/>
    </inkml:context>
    <inkml:brush xml:id="br0">
      <inkml:brushProperty name="width" value="0.05" units="cm"/>
      <inkml:brushProperty name="height" value="0.05" units="cm"/>
      <inkml:brushProperty name="color" value="#004F8B"/>
    </inkml:brush>
  </inkml:definitions>
  <inkml:trace contextRef="#ctx0" brushRef="#br0">136 34 11210,'46'-34'4633,"-46"44"-2336,-1 7-457,-11 10 1,-4 6-337,-6 9-656,-1-2-224,3-2-280,1-4-112,5-7-144,2-2-32,2-12-264,2-1-336,-4-10-1040,3-8-625,5-8 1305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2.749"/>
    </inkml:context>
    <inkml:brush xml:id="br0">
      <inkml:brushProperty name="width" value="0.05" units="cm"/>
      <inkml:brushProperty name="height" value="0.05" units="cm"/>
      <inkml:brushProperty name="color" value="#004F8B"/>
    </inkml:brush>
  </inkml:definitions>
  <inkml:trace contextRef="#ctx0" brushRef="#br0">1 1 10746,'18'5'4609,"6"11"-2240,3 8-281,2 8-263,2 4-297,-3-4-608,2 0-256,-6-6-360,-4-6-104,-4 0-512,-4-9-576,-8-2 2753,-1-2-1729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3.085"/>
    </inkml:context>
    <inkml:brush xml:id="br0">
      <inkml:brushProperty name="width" value="0.05" units="cm"/>
      <inkml:brushProperty name="height" value="0.05" units="cm"/>
      <inkml:brushProperty name="color" value="#004F8B"/>
    </inkml:brush>
  </inkml:definitions>
  <inkml:trace contextRef="#ctx0" brushRef="#br0">24 16 9810,'17'-11'4401,"-10"6"-1632,-2 5-1273,-9 3 88,-9 10-207,1 7-265,1 17-336,1 3-80,7 7-160,6 3-104,6-10-192,2-1-96,3-11-104,0-6 16,-6-7-672,8-4-584,-2-6-720,5-5 959</inkml:trace>
  <inkml:trace contextRef="#ctx0" brushRef="#br0" timeOffset="1">240 51 9218,'-6'21'4737,"5"7"-1024,-2 8-1713,2 6-103,4-3-505,-2-2-368,7-1-528,4-12-176,4-3-184,4-3-48,1-12 64,0 1-264,-1-7-1120,0-1-560,-6-7 912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3.520"/>
    </inkml:context>
    <inkml:brush xml:id="br0">
      <inkml:brushProperty name="width" value="0.05" units="cm"/>
      <inkml:brushProperty name="height" value="0.05" units="cm"/>
      <inkml:brushProperty name="color" value="#004F8B"/>
    </inkml:brush>
  </inkml:definitions>
  <inkml:trace contextRef="#ctx0" brushRef="#br0">0 159 7338,'2'13'4152,"6"-10"-23,12 0-1664,-2-3-1081,5 0-152,7-2-703,-3 0-209,13-1-232,-3 0-408,-5 1 232</inkml:trace>
  <inkml:trace contextRef="#ctx0" brushRef="#br0" timeOffset="1">405 1 7818,'20'2'4257,"0"13"-313,1 1-1295,4 9-705,-1 3-151,-1 7-665,2 3-248,-13-4-440,-3 6-160,-14-6-104,-8 2-160,-11 1-1016,-4-6-432,1 2 752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3.847"/>
    </inkml:context>
    <inkml:brush xml:id="br0">
      <inkml:brushProperty name="width" value="0.05" units="cm"/>
      <inkml:brushProperty name="height" value="0.05" units="cm"/>
      <inkml:brushProperty name="color" value="#004F8B"/>
    </inkml:brush>
  </inkml:definitions>
  <inkml:trace contextRef="#ctx0" brushRef="#br0">1 9 11931,'8'8'5097,"-4"-8"-2585,0 2-519,9-2-969,14 1-32,-5-4-472,10-1-208,-2 0-456,-11-2-344,17 3 312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4.267"/>
    </inkml:context>
    <inkml:brush xml:id="br0">
      <inkml:brushProperty name="width" value="0.05" units="cm"/>
      <inkml:brushProperty name="height" value="0.05" units="cm"/>
      <inkml:brushProperty name="color" value="#004F8B"/>
    </inkml:brush>
  </inkml:definitions>
  <inkml:trace contextRef="#ctx0" brushRef="#br0">0 10 10874,'4'-9'4849,"-1"10"-2634,1 6-1062,1 4-386,-2 1 0,1-1 0,2 20 0,2 40 300,-5-40-659,1 11-16,13 96 451,-11-104-677,20 67 0,-17-84-124,-9-17-41,0 0 0,0 1 0,0-1 0,0 0-1,0 0 1,0 0 0,0 0 0,0 0 0,1 0 0,-1 1-1,0-1 1,0 0 0,0 0 0,0 0 0,0 0 0,0 0-1,0 0 1,0 0 0,1 0 0,-1 0 0,0 0 0,0 0 0,0 0-1,0 0 1,0 0 0,0 0 0,1 0 0,-1 0 0,0 0-1,0 0 1,0 0 0,0 0 0,0 0 0,1 0 0,-1 0-1,0 0 1,1-10 13,-2-14-74,-1 8-15,2 0 0,0 0 0,0 0 0,5-21 0,-5 33 69,1 0-1,0 0 0,1 1 0,-1-1 0,0 0 0,1 1 0,0-1 0,0 1 0,0-1 0,0 1 0,1 0 1,0 0-1,-1 0 0,1 0 0,0 1 0,0-1 0,0 1 0,0-1 0,1 1 0,-1 0 0,1 1 1,7-4-1,-8 4 11,0 0-1,1 1 1,-1-1 0,1 1 0,-1 0 0,1 0 0,-1 0 0,1 0 0,-1 1 0,0-1 0,1 1 0,-1 0 0,1 0 0,-1 0 0,0 0 0,0 1 0,0-1 0,0 1 0,0 0-1,0 0 1,0 0 0,3 4 0,1 0 51,0 1 0,-1 0 0,0 0 0,0 1 0,0 0-1,-1 0 1,4 9 0,-6-11 12,0 0 0,-1 0-1,0 0 1,0 1 0,0-1 0,1 8 0,-3-11-37,0 0 1,0 1 0,0-1 0,0 0 0,0 0-1,-1 0 1,1 1 0,-1-1 0,0 0 0,0 0-1,0 0 1,-1 0 0,1 0 0,-1-1-1,-1 4 1,-1-1 6,0-1-1,0 1 1,0-1-1,-1 1 1,1-2-1,-1 1 0,0 0 1,-1-1-1,-4 3 1,7-5-108,1 1 1,-1-1-1,1 0 1,-1 0-1,0-1 1,1 1-1,-1 0 1,0-1 0,1 0-1,-1 1 1,0-1-1,0 0 1,1-1-1,-1 1 1,0 0-1,1-1 1,-1 0-1,0 1 1,1-1-1,-1 0 1,1 0-1,-1-1 1,-2 0-1,4 1 150,0 0 0,0 0-1,0 0 1,0 0 0,0 0-1,0 0 1,0-1 0,1 1-1,-2-2 1,-3-12 123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4.596"/>
    </inkml:context>
    <inkml:brush xml:id="br0">
      <inkml:brushProperty name="width" value="0.05" units="cm"/>
      <inkml:brushProperty name="height" value="0.05" units="cm"/>
      <inkml:brushProperty name="color" value="#004F8B"/>
    </inkml:brush>
  </inkml:definitions>
  <inkml:trace contextRef="#ctx0" brushRef="#br0">12 320 11370,'8'25'5306,"3"-2"-2026,-4 2-1295,-1 7-81,-4-5-696,-2-5-439,0 0-457,-3-13-224,-2-3-1129,1-2-607,0-6 904</inkml:trace>
  <inkml:trace contextRef="#ctx0" brushRef="#br0" timeOffset="1">0 1 11787,'10'2'5377,"2"5"-2545,1 4-1127,0 2-225,1-1-768,0-4-248,0-2-776,-2 1-168,-6 4 272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5.169"/>
    </inkml:context>
    <inkml:brush xml:id="br0">
      <inkml:brushProperty name="width" value="0.05" units="cm"/>
      <inkml:brushProperty name="height" value="0.05" units="cm"/>
      <inkml:brushProperty name="color" value="#004F8B"/>
    </inkml:brush>
  </inkml:definitions>
  <inkml:trace contextRef="#ctx0" brushRef="#br0">1 221 8698,'1'-2'345,"-1"0"0,1 0-1,0 0 1,0 0 0,1 0 0,-1 0 0,0 0 0,0 1 0,1-1-1,-1 1 1,1-1 0,0 1 0,-1-1 0,1 1 0,0 0 0,0 0-1,0 0 1,0 0 0,0 0 0,0 0 0,0 1 0,0-1 0,3 0-1,5-1 355,0 1 0,0 0 0,19 2 0,-28-1-597,90 5 2309,60 1-705,397-36-233,0-25-870,-387 38-165,-47 5-115,-74 8-266,353-36 440,8 8 70,-232 28-178,-1 7 0,194 28 0,-359-31-388,16 2 19,1 1 0,34 10 1,-46-9-180,-7-1-74,-2-2 170,1 0 0,-1-1 0,0 1 0,0 0 0,0-1 0,1 1 0,-1-1 0,0 0 0,0 1 0,-2 0 0,-11 3-915,0-1 0,0 0 0,-24 2 0,-39 1-3765,-13 4 2111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5.685"/>
    </inkml:context>
    <inkml:brush xml:id="br0">
      <inkml:brushProperty name="width" value="0.05" units="cm"/>
      <inkml:brushProperty name="height" value="0.05" units="cm"/>
      <inkml:brushProperty name="color" value="#004F8B"/>
    </inkml:brush>
  </inkml:definitions>
  <inkml:trace contextRef="#ctx0" brushRef="#br0">66 1 12107,'-8'24'3105,"-12"40"1372,8-22-3076,-11 64 0,22-97-1257,0-1 0,1 1 0,0 0 0,0-1 0,3 17-1,-3-24-129,1 1-1,-1 0 1,1-1-1,-1 1 1,1-1-1,0 1 0,-1-1 1,1 1-1,0-1 1,0 0-1,0 1 1,2 1-1,-2-3-8,-1 1-1,1-1 1,0 1-1,0-1 1,0 1-1,-1-1 1,1 0-1,0 1 1,0-1-1,0 0 1,0 0-1,0 1 1,0-1-1,0 0 1,0 0 0,1 0-1,1-1-21,-1 1 0,0-1 0,1 0 0,-1 0 0,0 0 0,0 0 0,0 0 0,1-1 0,-1 1 0,0 0 0,-1-1-1,1 0 1,0 1 0,3-4 0,4-8-341,14-24 0,-15 23 147,0 1 0,10-12 0,-17 23 207,0 1 1,0 0 0,0-1-1,1 1 1,-1 0 0,0 0-1,1 0 1,-1 0 0,0 0-1,1 1 1,-1-1 0,1 0-1,-1 1 1,1-1-1,-1 1 1,1-1 0,0 1-1,-1 0 1,1-1 0,0 1-1,-1 0 1,1 0 0,-1 0-1,1 1 1,0-1 0,-1 0-1,1 1 1,0-1 0,-1 1-1,1-1 1,-1 1 0,1 0-1,-1-1 1,2 2 0,4 4 95,0-1 1,0 1-1,-1 0 1,1 0-1,5 9 1,-4-6 89,1 0 114,0 1 0,1-1 0,0 0 1,0-1-1,1 0 0,0-1 0,13 7 0,-17-11-134,0 0 0,0-1 0,0 1 0,0-2 0,0 1-1,0-1 1,0 0 0,1 0 0,-1-1 0,0 0 0,0 0-1,1-1 1,-1 0 0,11-2 0,-13 1-126,0 0 0,1 0 0,-1-1 0,0 0 0,-1 1 0,1-2 0,0 1 0,-1 0 0,0-1 0,0 0 0,0 0 0,0 0 0,0-1 0,-1 1 0,0-1 0,0 0 0,0 0 0,-1 0 0,1 0 0,-1 0 0,1-7 0,-1 1-39,-1 0 0,0 1 1,0-2-1,-2-13 0,0 12-95,0 0-400,0 0 0,-1 0 0,-5-21 0,3 22-1735,-9-21-1,-4 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8.495"/>
    </inkml:context>
    <inkml:brush xml:id="br0">
      <inkml:brushProperty name="width" value="0.05" units="cm"/>
      <inkml:brushProperty name="height" value="0.05" units="cm"/>
      <inkml:brushProperty name="color" value="#004F8B"/>
    </inkml:brush>
  </inkml:definitions>
  <inkml:trace contextRef="#ctx0" brushRef="#br0">78 5 7474,'-61'-4'3891,"60"4"-3741,1 0 0,-1 0-1,1 0 1,-1 0 0,0 0 0,1 0-1,-1 0 1,0 0 0,1 0 0,-1 0-1,0 0 1,1 0 0,-1 0 0,1 1-1,-1-1 1,0 0 0,1 1-1,-1-1 1,1 0 0,-1 1 0,1-1-1,-1 0 1,1 1 0,-1-1 0,1 1-1,0-1 1,-1 1 0,0 0 0,1 0-13,0 0 0,0 0 0,0 0 0,0 0 0,0 0 0,1-1 0,-1 1 0,0 0 0,0 0 0,0 0 0,1 0 0,0 1 0,0 2 366,4 27 920,-1 37-1,1-2-805,45 283 159,-46-328-823,-2-14-586,0 1-1,0 16 1,-1-24 550,-1 0-1,0 1 1,0-1-1,0 0 1,0 0 0,0 0-1,0 0 1,0 0 0,0 1-1,0-1 1,0 0-1,-1 0 1,1 0 0,0 0-1,0 1 1,0-1 0,0 0-1,0 0 1,0 0-1,0 0 1,0 0 0,0 0-1,0 1 1,0-1 0,-1 0-1,1 0 1,0 0-1,0 0 1,0 0 0,0 0-1,0 0 1,0 0 0,-1 0-1,1 0 1,0 1-1,0-1 1,0 0 0,0 0-1,-1 0 1,1 0-1,0 0 1,0 0 0,0 0-1,0 0 1,0 0 0,-1 0-1,1 0 1,0 0-1,0-1 1,0 1 0,0 0-1,-1 0 1,0 0-260,-9-1-1095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6.274"/>
    </inkml:context>
    <inkml:brush xml:id="br0">
      <inkml:brushProperty name="width" value="0.05" units="cm"/>
      <inkml:brushProperty name="height" value="0.05" units="cm"/>
      <inkml:brushProperty name="color" value="#004F8B"/>
    </inkml:brush>
  </inkml:definitions>
  <inkml:trace contextRef="#ctx0" brushRef="#br0">57 0 8794,'-4'8'3465,"4"19"-2225,0 19-296,0 16 112,-11 28-79,2 16-217,-6 21-288,3 11-120,8 9-88,3-5 24,11-6-16,9-7-24,17-16-136,13-3-48,11-14-40,9-14 32,12-18-152,10-8 80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6.952"/>
    </inkml:context>
    <inkml:brush xml:id="br0">
      <inkml:brushProperty name="width" value="0.05" units="cm"/>
      <inkml:brushProperty name="height" value="0.05" units="cm"/>
      <inkml:brushProperty name="color" value="#004F8B"/>
    </inkml:brush>
  </inkml:definitions>
  <inkml:trace contextRef="#ctx0" brushRef="#br0">1 5 10642,'4'-1'537,"0"0"-1,0 0 0,1 0 1,-1 1-1,1-1 0,-1 1 1,9 1-1,-9 0-412,0 0 1,1 0-1,-1 1 1,0-1-1,0 1 0,0 0 1,-1 0-1,1 1 1,0-1-1,-1 1 0,0 0 1,5 4-1,8 10 486,-1 1-1,-1 0 1,21 37-1,-33-51-544,96 186 2184,-62-107-1662,-4 2 1,24 102-1,16 183 135,-46-128-520,-24 4 8,-7-191-148,-2-1-1,-19 76 1,15-90-29,-2-1 0,-1-1 0,-38 70 0,38-84-36,-34 46 0,41-62-167,-1 1 0,0-1 0,0-1 0,0 1 0,-1-1 0,0-1 0,-16 10 0,21-15-47,1 1 1,-1-1-1,1 0 0,-1 0 0,-5 1 1,-16-1-589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9.257"/>
    </inkml:context>
    <inkml:brush xml:id="br0">
      <inkml:brushProperty name="width" value="0.05" units="cm"/>
      <inkml:brushProperty name="height" value="0.05" units="cm"/>
      <inkml:brushProperty name="color" value="#004F8B"/>
    </inkml:brush>
  </inkml:definitions>
  <inkml:trace contextRef="#ctx0" brushRef="#br0">1 90 11298,'-1'-8'4425,"1"0"-2696,4 0-337,15 5 128,52-33-239,-21 35-449,6-3-144,-2 0-240,-2-2-112,-11 1-168,-7 2 16,-12-1-744,-3 6-544,-14 7 704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39.740"/>
    </inkml:context>
    <inkml:brush xml:id="br0">
      <inkml:brushProperty name="width" value="0.05" units="cm"/>
      <inkml:brushProperty name="height" value="0.05" units="cm"/>
      <inkml:brushProperty name="color" value="#004F8B"/>
    </inkml:brush>
  </inkml:definitions>
  <inkml:trace contextRef="#ctx0" brushRef="#br0">0 1 10586,'7'8'4393,"13"-2"-2216,4 2-361,10-2 64,8-4-247,-4-2-569,9-2-184,-6-4-376,-8 0-160,8 2-176,-9 1 8,-13 2-672,-4-1-560,-18 4 680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47.671"/>
    </inkml:context>
    <inkml:brush xml:id="br0">
      <inkml:brushProperty name="width" value="0.05" units="cm"/>
      <inkml:brushProperty name="height" value="0.05" units="cm"/>
      <inkml:brushProperty name="color" value="#004F8B"/>
    </inkml:brush>
  </inkml:definitions>
  <inkml:trace contextRef="#ctx0" brushRef="#br0">26 44 6353,'-9'-14'1390,"5"9"-177,1 0 0,1 1 1,-5-11-1,8 18 5994,-1 3-5283,2 11-1950,14 150 2825,-26 45-1476,1 14-982,9-213-313,5 25 0,-3-33 8,-2-5-41,1 0 0,-1 0 0,0 0-1,0 0 1,0 0 0,0 0 0,1 0 0,-1-1 0,0 1 0,0 0 0,0 0 0,0 0 0,0 0 0,0 0 0,0 0 0,1-1 0,-1 1 0,0 0 0,0 0 0,0 0-1,0 0 1,0-1 0,0 1 0,0 0 0,0 0 0,0 0 0,0 0 0,0-1 0,0 1 0,0 0 0,0 0 0,0 0 0,0 0 0,0-1 0,0 1 0,2-26-1488,0-27-1,-2 32 984,0-30-438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48.112"/>
    </inkml:context>
    <inkml:brush xml:id="br0">
      <inkml:brushProperty name="width" value="0.05" units="cm"/>
      <inkml:brushProperty name="height" value="0.05" units="cm"/>
      <inkml:brushProperty name="color" value="#004F8B"/>
    </inkml:brush>
  </inkml:definitions>
  <inkml:trace contextRef="#ctx0" brushRef="#br0">0 6 9514,'7'-2'1102,"1"1"1,-1 0-1,0 0 1,1 0-1,-1 1 0,8 1 1,42 7 892,-14-1-574,-28-5-1051,19 2 709,61 15 0,-86-17-952,-1 1-1,1 0 0,-1 0 0,0 1 1,0 0-1,0 1 0,-1-1 1,0 1-1,0 1 0,0 0 1,0 0-1,7 9 0,-12-13-100,-1-1-1,0 1 0,0 0 0,0 0 0,0 0 1,0 0-1,-1 0 0,1 0 0,0 0 1,-1 0-1,1 0 0,-1 0 0,0 0 1,0 0-1,0 0 0,0 0 0,0 0 1,0 0-1,-1 0 0,1 0 0,-1 0 1,1 0-1,-1 0 0,0 0 0,0 0 1,0 0-1,0 0 0,-2 3 0,-2 1 13,0 0 1,0 0-1,0-1 0,-1 0 0,0 0 0,0 0 1,-6 3-1,-12 7 72,-50 23-1,61-33-172,-1 1 1,0-2-1,0 0 0,-1-1 0,-23 3 0,32-6-344,-1 0-1,-12-1 1,17 1 215,-1-1 0,1 1 0,0-1 1,0 1-1,0-1 0,0 0 0,0 0 1,0 0-1,0 0 0,0 0 0,0 0 1,-2-3-1,-1-3-697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48.690"/>
    </inkml:context>
    <inkml:brush xml:id="br0">
      <inkml:brushProperty name="width" value="0.05" units="cm"/>
      <inkml:brushProperty name="height" value="0.05" units="cm"/>
      <inkml:brushProperty name="color" value="#004F8B"/>
    </inkml:brush>
  </inkml:definitions>
  <inkml:trace contextRef="#ctx0" brushRef="#br0">55 1 11578,'-1'0'4601,"-1"9"-2792,0 14-137,-20 9-111,5 9-217,10 12-472,3-2-144,15-4-224,6 1-112,1-13-200,5-2-72,5-12 40,3-9-240,5-10-896,1-10 2801,3-9-1729</inkml:trace>
  <inkml:trace contextRef="#ctx0" brushRef="#br0" timeOffset="1">305 69 11827,'-15'30'5217,"3"5"-2649,6 13-1111,2 1-129,10 0-496,6-6-216,7-11-304,4-11-80,5-8-144,-1-2 96,1-13-776,-4 4-528,-8-8 720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49.038"/>
    </inkml:context>
    <inkml:brush xml:id="br0">
      <inkml:brushProperty name="width" value="0.05" units="cm"/>
      <inkml:brushProperty name="height" value="0.05" units="cm"/>
      <inkml:brushProperty name="color" value="#004F8B"/>
    </inkml:brush>
  </inkml:definitions>
  <inkml:trace contextRef="#ctx0" brushRef="#br0">11 167 10242,'-11'9'4465,"21"-5"-1840,8 0-697,14 1-360,0-3-327,3-2-737,1-4-152,-2 0-784,-2 0-368,-4-2 480</inkml:trace>
  <inkml:trace contextRef="#ctx0" brushRef="#br0" timeOffset="1">402 0 10506,'27'3'4657,"-7"17"-1880,6 3-641,-6 4-127,0 7-273,-3 0-592,-1 8-255,-18 1-433,2 1-168,-11 0-160,-9-5-8,10-3-744,-10-8-505,-2-4-1087,1 2 1184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49.544"/>
    </inkml:context>
    <inkml:brush xml:id="br0">
      <inkml:brushProperty name="width" value="0.05" units="cm"/>
      <inkml:brushProperty name="height" value="0.05" units="cm"/>
      <inkml:brushProperty name="color" value="#004F8B"/>
    </inkml:brush>
  </inkml:definitions>
  <inkml:trace contextRef="#ctx0" brushRef="#br0">59 617 10786,'-23'-23'7962,"6"-3"-4142,14 20-3649,0-1 0,0 1 0,1-1 0,0 0 0,0 0 0,1 0 1,0 0-1,0 0 0,1 0 0,0 0 0,1-8 0,4-22-12,2 0 0,13-40 0,-11 43-134,50-160 48,-53 179-71,1 0 1,0 1-1,15-22 0,-22 34 0,1 1-1,0 0 1,0-1-1,0 1 1,0 0 0,0 0-1,0 0 1,1 0-1,-1 0 1,0 0-1,0 0 1,1 0-1,-1 0 1,1 1-1,-1-1 1,1 0-1,2 0 1,-3 1 1,0 1 0,0-1 0,0 0 0,0 0 0,0 1 0,0-1 1,0 0-1,0 1 0,0-1 0,0 1 0,0 0 0,-1-1 0,1 1 0,0 0 1,0-1-1,-1 1 0,1 0 0,0 0 0,-1-1 0,1 1 0,-1 0 0,1 0 0,-1 0 1,0 0-1,1 0 0,-1 0 0,1 1 0,2 9 66,0 0 1,0 0-1,-1 1 1,1 11-1,-1-7 18,12 93 397,19 113 328,-27-193-806,2 0-1,1 0 1,2-1 0,0 0 0,21 35-1,-30-60-140,2 4-343,-4-7 489,0 0-1,0 0 0,0 0 1,0-1-1,-1 1 0,1 0 0,0 0 1,0 0-1,0 0 0,0 0 1,0 0-1,0 0 0,0 0 0,0 0 1,0 0-1,0 0 0,0 0 1,0 0-1,0 0 0,0 0 1,0 0-1,0 0 0,0 0 0,0 0 1,-1 0-1,1 0 0,0 0 1,0 0-1,0 0 0,0 0 1,0 0-1,0 0 0,0 0 0,0 0 1,0 0-1,0 0 0,0 1 1,0-1-1,0 0 0,0 0 0,0 0 1,0 0-1,0 0 0,0 0 1,0 0-1,0 0 0,0 0 1,0 0-1,0 0 0,-1 0 0,1 0 1,0 0-1,0 0 0,0 0 1,0 0-1,0 0 0,0 1 0,0-1 1,0 0-1,0 0 0,0 0 1,0 0-1,1 0 0,-1 0 0,-12-5 160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49.976"/>
    </inkml:context>
    <inkml:brush xml:id="br0">
      <inkml:brushProperty name="width" value="0.05" units="cm"/>
      <inkml:brushProperty name="height" value="0.05" units="cm"/>
      <inkml:brushProperty name="color" value="#004F8B"/>
    </inkml:brush>
  </inkml:definitions>
  <inkml:trace contextRef="#ctx0" brushRef="#br0">2 4 11218,'-1'2'4761,"19"-2"-2264,8 4-441,-2-4-327,9 4-337,1-4-776,1 0-256,4-6-312,0 1-176,-1 2 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00.390"/>
    </inkml:context>
    <inkml:brush xml:id="br0">
      <inkml:brushProperty name="width" value="0.05" units="cm"/>
      <inkml:brushProperty name="height" value="0.05" units="cm"/>
      <inkml:brushProperty name="color" value="#004F8B"/>
    </inkml:brush>
  </inkml:definitions>
  <inkml:trace contextRef="#ctx0" brushRef="#br0">155 227 11795,'-9'-4'1592,"0"1"0,0 0 0,-1 0 0,-11-1 1,15 3-1326,1 0 0,-1 1 1,1 0-1,-1 0 1,1 1-1,-1-1 0,1 1 1,-11 3-1,14-3-212,0 0 0,0 0 0,0 0 0,0 0 0,0 0 0,0 0 0,0 1 0,1-1 0,-1 0 0,0 1 0,1 0 0,-1-1 0,1 1 0,0 0 0,-1 0 0,-1 3 0,2-1-30,0-1 0,0 0-1,0 0 1,1 1 0,-1-1 0,1 1 0,-1-1-1,1 0 1,0 1 0,1 3 0,0-1-25,0 0 0,0 0 1,1 0-1,0 0 0,0-1 0,0 1 1,1-1-1,-1 1 0,1-1 0,1 0 1,-1 0-1,6 5 0,-5-6-1,0 0 1,1 0-1,-1-1 1,1 1-1,0-1 1,0 0-1,8 3 1,-10-5-4,0 0 0,0 0 1,0-1-1,0 1 1,0 0-1,0-1 1,1 0-1,-1 0 1,0 0-1,0 0 0,0 0 1,0-1-1,1 1 1,-1-1-1,4-1 1,-2-1-50,0 0 1,0 0-1,0 0 0,0-1 1,-1 1-1,0-1 1,1 0-1,-1 0 1,-1-1-1,1 1 0,5-11 1,1-2-215,-1 0 0,8-24-1,-6 11 180,-1 0-1,-2 0 0,-2-1 1,0 0-1,2-51 0,-9 63 301,1 18-198,0 1 0,0 0 0,0-1-1,0 1 1,0 0 0,0-1 0,-1 1-1,1 0 1,0 0 0,0-1 0,0 1 0,0 0-1,-1 0 1,1-1 0,0 1 0,0 0-1,0 0 1,-1-1 0,1 1 0,0 0 0,0 0-1,-1 0 1,1 0 0,0-1 0,-1 1-1,1 0 1,0 0 0,-1 0 0,1 0-1,0 0 1,0 0 0,-1 0 0,1 0 0,0 0-1,-1 0 1,1 0 0,0 0 0,-1 0-1,1 0 1,0 0 0,-1 0 0,1 0 0,0 0-1,0 1 1,-1-1 0,1 0 0,0 0-1,-1 0 1,1 0 0,0 1 0,-1-1-1,-1 3 79,0 0 0,0 0 0,0 0 0,1 0 1,-1 0-1,1 0 0,-1 0 0,1 1 0,-1 2 0,1 0 6,-9 24 360,1 0 0,2 1 0,-5 38 0,11-54-383,0 0 0,1 0 1,0 0-1,1 0 0,1-1 1,0 1-1,1 0 0,1-1 1,6 16-1,-8-24-63,1 0 0,0 0 1,0-1-1,0 1 0,1-1 0,0 0 1,5 5-1,-7-8-65,0 0 1,0 0-1,0-1 1,0 1-1,0-1 0,0 0 1,0 1-1,0-1 1,1 0-1,-1 0 0,0-1 1,1 1-1,-1 0 1,1-1-1,-1 0 1,1 1-1,-1-1 0,1 0 1,-1 0-1,1 0 1,3-1-1,-2-1-523,1 1-1,-1-1 1,0 0 0,0 0-1,0 0 1,0 0 0,0-1-1,-1 0 1,1 0 0,-1 0-1,4-4 1,21-21-2157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8.819"/>
    </inkml:context>
    <inkml:brush xml:id="br0">
      <inkml:brushProperty name="width" value="0.05" units="cm"/>
      <inkml:brushProperty name="height" value="0.05" units="cm"/>
      <inkml:brushProperty name="color" value="#004F8B"/>
    </inkml:brush>
  </inkml:definitions>
  <inkml:trace contextRef="#ctx0" brushRef="#br0">40 1 4537,'-4'0'736,"-17"2"3669,20-2-4004,1 1-1,-1-1 0,0 0 1,0 0-1,0 0 0,0 0 0,1 1 1,-1-1-1,0 0 0,0 1 0,1-1 1,-1 1-1,0-1 0,1 1 1,-1-1-1,0 1 0,1-1 0,-2 2 1,2-1 972,0-1-260,4 1-227,13 8-383,-9-5-405,0 0 0,0 0 0,1-1 0,-1 0 0,1-1 0,0 1 0,-1-2 0,1 1 0,16 0 0,4-3 142,35-6 0,-43 4-161,1 1 0,-1 1 0,41 2 1,-58 0-66,-2-1-2918,-3-1 1942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0.509"/>
    </inkml:context>
    <inkml:brush xml:id="br0">
      <inkml:brushProperty name="width" value="0.05" units="cm"/>
      <inkml:brushProperty name="height" value="0.05" units="cm"/>
      <inkml:brushProperty name="color" value="#004F8B"/>
    </inkml:brush>
  </inkml:definitions>
  <inkml:trace contextRef="#ctx0" brushRef="#br0">179 51 11058,'33'-42'4705,"-36"36"-2480,1 3-217,-7 7-263,-5 11-297,-7 14-496,-4 10-144,-7 11-304,0 2-143,5-3-217,5-6-56,10-13-72,4-7-377,6-12-1063,1-11-584,0-14 1064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0.838"/>
    </inkml:context>
    <inkml:brush xml:id="br0">
      <inkml:brushProperty name="width" value="0.05" units="cm"/>
      <inkml:brushProperty name="height" value="0.05" units="cm"/>
      <inkml:brushProperty name="color" value="#004F8B"/>
    </inkml:brush>
  </inkml:definitions>
  <inkml:trace contextRef="#ctx0" brushRef="#br0">3 4 9538,'-3'-4'4393,"10"13"-1536,9 10-169,1 8-527,3 6-169,7 4-688,-5-1-327,1-3-481,1-5-152,-4-9-176,-1-4-72,-3-6-920,-6-5-609,-3 2 2810,-2 4-1609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1.177"/>
    </inkml:context>
    <inkml:brush xml:id="br0">
      <inkml:brushProperty name="width" value="0.05" units="cm"/>
      <inkml:brushProperty name="height" value="0.05" units="cm"/>
      <inkml:brushProperty name="color" value="#004F8B"/>
    </inkml:brush>
  </inkml:definitions>
  <inkml:trace contextRef="#ctx0" brushRef="#br0">85 9 11338,'-2'-8'4609,"-4"13"-2448,-4 4-729,0 18-104,-5 3-199,-5 12-417,6 2-136,7 3-120,10 3-88,14-4-136,5-2-72,6-15-64,-6-6-104,2-19-768,4-5-392,6-11 640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1.726"/>
    </inkml:context>
    <inkml:brush xml:id="br0">
      <inkml:brushProperty name="width" value="0.05" units="cm"/>
      <inkml:brushProperty name="height" value="0.05" units="cm"/>
      <inkml:brushProperty name="color" value="#004F8B"/>
    </inkml:brush>
  </inkml:definitions>
  <inkml:trace contextRef="#ctx0" brushRef="#br0">185 53 11122,'-8'22'5137,"0"5"-2304,0 11-969,4 5-87,4 2-665,4-1-336,11-5-424,2-9-112,7-12-152,0-9 64,1-10-584,1-3-544,-5-8 2817,-1-3-1809</inkml:trace>
  <inkml:trace contextRef="#ctx0" brushRef="#br0" timeOffset="1">10 175 10002,'-10'1'4497,"14"-3"-1752,7-2-505,16-3-888,4-1-231,19-3-761,-1-2-112,1 1-728,-3 2-488,-7 7 623</inkml:trace>
  <inkml:trace contextRef="#ctx0" brushRef="#br0" timeOffset="2">390 23 11682,'55'-22'4986,"-30"46"-2426,7 6-495,-3 5-81,-5 1-320,-1 2-543,-7 2-249,-6-1-392,1 2-152,-11-4-184,-7-5-64,-9-4-528,-12-4-456,-8-3-897,1-3 2986,0 4-1193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2.147"/>
    </inkml:context>
    <inkml:brush xml:id="br0">
      <inkml:brushProperty name="width" value="0.05" units="cm"/>
      <inkml:brushProperty name="height" value="0.05" units="cm"/>
      <inkml:brushProperty name="color" value="#004F8B"/>
    </inkml:brush>
  </inkml:definitions>
  <inkml:trace contextRef="#ctx0" brushRef="#br0">19 39 12155,'-19'0'5137,"21"-1"-2473,7-2-823,10-2-329,10 2-320,9-5-632,6 3-232,-1 0-200,2 0-32,-4 3-1008,-5 1-192,-9 2 592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3.064"/>
    </inkml:context>
    <inkml:brush xml:id="br0">
      <inkml:brushProperty name="width" value="0.05" units="cm"/>
      <inkml:brushProperty name="height" value="0.05" units="cm"/>
      <inkml:brushProperty name="color" value="#004F8B"/>
    </inkml:brush>
  </inkml:definitions>
  <inkml:trace contextRef="#ctx0" brushRef="#br0">37 1 6377,'3'2'4837,"-2"-1"-4419,0 1 0,-1-1-1,1 0 1,-1 0 0,1 0 0,-1 0 0,1 0 0,-1 1-1,0-1 1,1 2 0,2 38 3137,-1-28-2571,0 25 0,-26 158 2512,5-64-2560,10-19-523,8-85-327,6 54 0,3-36-46,1 6-4,-2 10-1159,-3-72-2313,2-6 2181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3.630"/>
    </inkml:context>
    <inkml:brush xml:id="br0">
      <inkml:brushProperty name="width" value="0.05" units="cm"/>
      <inkml:brushProperty name="height" value="0.05" units="cm"/>
      <inkml:brushProperty name="color" value="#004F8B"/>
    </inkml:brush>
  </inkml:definitions>
  <inkml:trace contextRef="#ctx0" brushRef="#br0">1 34 11298,'1'-2'476,"1"0"0,0 0-1,1 0 1,-1 1-1,0-1 1,0 0 0,1 1-1,-1 0 1,1-1-1,-1 1 1,4-1-1,3 0 70,0 0-1,10-1 0,-4 1 309,-3 0-431,0 1 1,1 0-1,-1 1 0,0 0 1,0 1-1,0 0 1,0 1-1,0 1 0,14 4 1,-22-6-332,1 1 1,0 0 0,0 0-1,-1 1 1,0-1 0,1 1-1,-1 0 1,0 0 0,0 1 0,0-1-1,-1 1 1,1 0 0,-1 0-1,0 0 1,0 0 0,0 0-1,-1 1 1,0-1 0,0 1-1,0 0 1,0 0 0,0 0-1,-1 0 1,1 5 0,-2-5-57,1 0-1,-1 0 1,0 1 0,0-1 0,-1 0 0,0 0-1,0 0 1,0 1 0,0-1 0,-5 9-1,3-6-5,-1-1 0,-1 0 0,1 0 0,-1 0 0,-1 0-1,-6 6 1,-5 3-78,0-2-1,-1 0 0,0-1 1,-22 11-1,17-11-356,17-11 63,0 1 0,0 0 0,0 1 0,0 0 0,1 0 0,0 0 0,-7 7 0,11-10 139,1-1-1,-1 1 1,1-1 0,-1 0 0,1 1-1,-1-1 1,1 1 0,-1 0 0,1-1-1,0 1 1,0-1 0,-1 1 0,1 0-1,0-1 1,0 1 0,-1-1 0,1 1-1,0 0 1,0-1 0,0 1 0,0 0-1,0-1 1,0 1 0,0 0-1,0-1 1,0 1 0,1 0 0,-1-1-1,0 1 1,1 0 0,8 7-2022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4.744"/>
    </inkml:context>
    <inkml:brush xml:id="br0">
      <inkml:brushProperty name="width" value="0.05" units="cm"/>
      <inkml:brushProperty name="height" value="0.05" units="cm"/>
      <inkml:brushProperty name="color" value="#004F8B"/>
    </inkml:brush>
  </inkml:definitions>
  <inkml:trace contextRef="#ctx0" brushRef="#br0">24 0 9762,'12'3'4137,"-12"12"-1849,-5 6-591,-7 7-73,2 5-224,2 4-575,8-1-233,10-5-288,6-3-128,8-10-40,-4-8-192,1-9-936,-9-8-545,15-10 833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5.264"/>
    </inkml:context>
    <inkml:brush xml:id="br0">
      <inkml:brushProperty name="width" value="0.05" units="cm"/>
      <inkml:brushProperty name="height" value="0.05" units="cm"/>
      <inkml:brushProperty name="color" value="#004F8B"/>
    </inkml:brush>
  </inkml:definitions>
  <inkml:trace contextRef="#ctx0" brushRef="#br0">59 0 9634,'-7'11'4217,"-1"18"-1680,-1 6-505,-5 11-320,2 2-207,6 0-641,3 0-264,11-12-312,7-8-96,7-15-136,1-9-216,1-8-832,-1-9-521,-8-4 849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5.597"/>
    </inkml:context>
    <inkml:brush xml:id="br0">
      <inkml:brushProperty name="width" value="0.05" units="cm"/>
      <inkml:brushProperty name="height" value="0.05" units="cm"/>
      <inkml:brushProperty name="color" value="#004F8B"/>
    </inkml:brush>
  </inkml:definitions>
  <inkml:trace contextRef="#ctx0" brushRef="#br0">17 169 10242,'-16'-4'4401,"23"7"-1936,-5 0-625,13 0-432,5 3-303,2-4-713,12 1-176,-2-3-184,0 1-456,1 2-5106,-4 1 4018</inkml:trace>
  <inkml:trace contextRef="#ctx0" brushRef="#br0" timeOffset="1">340 0 12355,'20'2'5305,"0"8"-2969,8 14-591,-1 3 23,-5 13-464,-4 2-247,-12 6-425,-6 3-152,-5-2-208,-6-5-72,-11-8-48,-2-6-176,-6-10-800,8 0-505,7-10-839,6-6 1160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49.306"/>
    </inkml:context>
    <inkml:brush xml:id="br0">
      <inkml:brushProperty name="width" value="0.05" units="cm"/>
      <inkml:brushProperty name="height" value="0.05" units="cm"/>
      <inkml:brushProperty name="color" value="#004F8B"/>
    </inkml:brush>
  </inkml:definitions>
  <inkml:trace contextRef="#ctx0" brushRef="#br0">189 125 6937,'-31'-12'6825,"-7"2"-4729,35 9-1872,0 1 1,0 0-1,0 0 0,0 0 0,0 0 1,0 0-1,0 1 0,0-1 0,0 1 1,0 0-1,0 0 0,0 0 0,0 0 1,0 0-1,1 1 0,-1-1 0,-4 5 1,-8 3 683,7-4-446,1 0 0,-9 8-1,10-8-294,5-4-141,0 0 0,0 1 0,0-1 0,0 0 0,0 1 0,0-1-1,1 1 1,-1-1 0,1 1 0,-1-1 0,1 1 0,-1-1 0,1 1-1,0 0 1,0-1 0,-1 1 0,1-1 0,1 1 0,-1 0 0,0 2-1,1 1 7,0 0 0,0 0 0,1 0-1,3 9 1,-2-8-16,-1 0 1,2-1-1,-1 1 1,0-1-1,1 0 1,0 0-1,0 0 1,7 6-1,-7-8-13,1 0 1,-1-1-1,0 1 0,1-1 1,-1 0-1,1 0 0,0 0 1,0-1-1,-1 1 0,1-1 1,8 1-1,-6-2-3,-1 0 0,1 0 1,0 0-1,0 0 0,0-1 0,0-1 0,0 1 0,-1-1 1,1 0-1,-1 0 0,1-1 0,-1 0 0,0 0 1,0-1-1,11-7 0,-10 5-2,-1 0 0,1 0 0,-1-1 0,-1 1 1,1-1-1,-1-1 0,0 1 0,-1-1 0,1 0 0,-2 0 0,1 0 1,3-11-1,-6 15 8,0 1 0,-1-1 1,1 0-1,0 0 0,-1 0 1,0 1-1,0-1 1,0 0-1,-1 0 0,1 0 1,-1 1-1,0-1 0,0 0 1,0 1-1,0-1 1,-1 0-1,1 1 0,-1 0 1,0-1-1,0 1 0,0 0 1,0 0-1,-1 0 1,0 0-1,1 1 0,-6-5 1,-3-1 7,-1 0 0,0 0 0,-1 1 1,1 1-1,-1 0 0,-1 1 1,1 0-1,-1 1 0,-26-4 0,39 7-25,1 1 0,-1 0 0,0 0 0,1 0 0,-1 0 0,0 0 0,1 0 0,-1 0 0,0 0 0,0 0 0,1 0 0,-1 1 0,0-1 0,1 0 0,-1 0 0,1 1 0,-1-1 0,0 0 0,1 1 0,-1-1 0,1 0 0,-1 1 0,1-1 0,-1 1 0,1-1 0,-1 1 0,0 0 0,0 1-83,0 0 0,1 0 0,-1 0 0,1 0 0,-1 0 0,1 0 1,0 3-1,-2 6-506,1-9 427,1 1 54,-1-1 0,0 0 0,1 1 0,0-1 0,-1 0 0,1 1 0,0-1 0,0 1 0,0-1 0,0 0 1,1 1-1,-1-1 0,1 0 0,1 4 0,8 13-279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5.947"/>
    </inkml:context>
    <inkml:brush xml:id="br0">
      <inkml:brushProperty name="width" value="0.05" units="cm"/>
      <inkml:brushProperty name="height" value="0.05" units="cm"/>
      <inkml:brushProperty name="color" value="#004F8B"/>
    </inkml:brush>
  </inkml:definitions>
  <inkml:trace contextRef="#ctx0" brushRef="#br0">61 1 23949,'5'70'684,"1"62"370,-6-99-867,-1 1-1,-7 34 0,2-18-89,4-43-69,0-7-8,0-11-43,1-21-329,6-55 1,-5 83 333,1-6-11,0 1 1,0-1-1,1 1 0,0 0 1,1 0-1,7-17 0,-9 24 30,0-1-1,1 1 1,-1 0 0,1 0-1,-1-1 1,1 1-1,0 0 1,0 0-1,0 1 1,0-1-1,1 0 1,-1 1-1,0-1 1,1 1-1,-1 0 1,1 0 0,-1 0-1,1 0 1,-1 0-1,1 0 1,0 1-1,-1-1 1,1 1-1,0 0 1,0 0-1,-1 0 1,6 1-1,-2 0 42,-1 0-1,1 0 1,-1 1 0,0 0-1,1 0 1,-1 0-1,0 1 1,0-1-1,-1 1 1,1 0-1,0 1 1,5 5-1,-6-5 47,1 1 0,-1-1-1,0 1 1,0 0 0,0 1-1,-1-1 1,0 1 0,0-1-1,-1 1 1,4 11 0,-5-15-54,-1 0-1,1 0 1,-1 1 0,0-1 0,0 0 0,0 1 0,0-1 0,0 0-1,0 1 1,0-1 0,-1 0 0,0 0 0,1 1 0,-1-1 0,0 0-1,-1 2 1,0-1 1,0 0-1,0 0 1,0 0-1,-1-1 0,1 1 1,-1-1-1,0 1 1,0-1-1,-5 3 1,-1 0 3,-1-1 0,1 0 0,-1 0 0,0-1 0,-1 0 1,-12 2-1,6-3-244,0 0-1,0-2 1,0 1 0,-32-5 0,33-1-780,16 5 933,-1 0 1,1 0-1,0 0 1,0 0 0,-1 0-1,1 0 1,0 0-1,-1 0 1,1 0-1,0-1 1,0 1-1,-1 0 1,1 0 0,0 0-1,0 0 1,0-1-1,-1 1 1,1 0-1,0 0 1,0 0-1,0-1 1,0 1 0,-1 0-1,1 0 1,0-1-1,0 1 1,0 0-1,0 0 1,0-1-1,0 1 1,0 0-1,0-1 1,0 1 0,0 0-1,0 0 1,0-1-1,0 1 1,0 0-1,0-1 1,0 1-1,0 0 1,0 0 0,0-1-1,0 1 1,0 0-1,0 0 1,1-1-1,-1 1 1,0 0-1,0 0 1,0-1-1,0 1 1,1 0 0,-1 0-1,0 0 1,0-1-1,0 1 1,1 0-1,-1 0 1,19-13-620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6.677"/>
    </inkml:context>
    <inkml:brush xml:id="br0">
      <inkml:brushProperty name="width" value="0.05" units="cm"/>
      <inkml:brushProperty name="height" value="0.05" units="cm"/>
      <inkml:brushProperty name="color" value="#004F8B"/>
    </inkml:brush>
  </inkml:definitions>
  <inkml:trace contextRef="#ctx0" brushRef="#br0">47 1 9802,'-5'1'1144,"-1"1"-229,0 0-1,0 0 1,1 0 0,-7 3 0,12-4-839,-1-1 0,1 0 0,0 0 0,-1 1 0,1-1 0,-1 0 0,1 0 0,0 1 0,-1-1 1,1 1-1,0-1 0,0 0 0,-1 1 0,1-1 0,0 0 0,0 1 0,0-1 0,-1 1 0,1-1 0,0 1 1,0-1-1,0 1 0,0-1 0,0 1 0,0 0 0,0-1 16,1 1 0,-1 0 1,1 0-1,-1 0 0,1 0 0,0-1 0,-1 1 1,1 0-1,0-1 0,0 1 0,-1 0 0,1-1 1,0 1-1,0-1 0,0 1 0,0-1 0,1 1 0,6 2 133,0-1 0,-1 1-1,1-1 1,0-1-1,15 2 1,46-2 414,-41-1-452,-8 0-78,444 9 1420,-328 0-1300,619 24 990,412-56 1236,472-8-745,-1454 36-1585,120-2 11,-285-3-252,0-2-1,27-6 0,-47 8 68,1 0 0,0 0 0,0-1 0,0 1 0,-1 0-1,1-1 1,0 1 0,0-1 0,0 1 0,-1-1 0,1 1 0,0-1 0,0 0 0,-1 0 15,0 1 0,0 0 0,0 0 0,0-1 0,0 1 0,0 0 0,0-1 0,0 1 0,0 0 0,0 0 0,0-1 1,0 1-1,0 0 0,0-1 0,0 1 0,0 0 0,0 0 0,0-1 0,-1 1 0,1 0 0,0 0 0,0-1 0,0 1 0,-1 0 0,1 0 0,0 0 0,0-1 0,0 1 0,-1 0 0,1 0 0,0 0 0,0 0 0,-1 0 0,1 0 0,0-1 0,0 1 0,-1 0 0,1 0 0,0 0 1,-1 0-1,1 0 0,-1 0 0,-13-4-197,-1 1 0,0 1 0,-20-2 1,-35 0 468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0:57.280"/>
    </inkml:context>
    <inkml:brush xml:id="br0">
      <inkml:brushProperty name="width" value="0.05" units="cm"/>
      <inkml:brushProperty name="height" value="0.05" units="cm"/>
      <inkml:brushProperty name="color" value="#004F8B"/>
    </inkml:brush>
  </inkml:definitions>
  <inkml:trace contextRef="#ctx0" brushRef="#br0">1 0 7738,'0'3'518,"0"0"-1,1-1 1,0 1 0,0-1 0,0 1 0,0-1 0,0 1 0,0-1 0,1 0-1,-1 0 1,4 4 0,1 1 313,1 0 0,8 5 0,6 7 779,-10-7-1147,-1 0 0,0 1 0,-1 0 0,0 0 0,-1 1 0,-1 0 0,0 1 0,-1 0 0,0 0 1,-1 0-1,5 27 0,-3-7 7,13 37 0,-19-69-462,0 0 0,0 0-1,1 0 1,-1 0 0,1 0 0,0-1 0,0 1-1,0-1 1,0 1 0,1-1 0,3 4-1,-5-5-6,1 0-1,-1 0 0,0-1 1,1 1-1,-1 0 0,1-1 0,-1 1 1,1-1-1,-1 1 0,1-1 0,0 0 1,-1 1-1,1-1 0,0 0 0,-1 0 1,1 0-1,-1 0 0,1-1 0,0 1 1,-1 0-1,1-1 0,-1 1 0,1-1 1,2 0-1,-1-1-25,0 0 0,0 0-1,0-1 1,0 1 0,0-1 0,-1 1 0,6-7-1,14-24-228,-10 14 119,50-83-237,-60 100 373,0-2-1,0 1-1,0 0 0,1 0 1,3-3-1,-6 5 4,0 1-1,1 0 1,-1-1 0,1 1-1,-1 0 1,0-1 0,1 1-1,-1 0 1,1 0 0,-1-1-1,1 1 1,-1 0 0,1 0-1,-1 0 1,1 0-1,-1 0 1,1 0 0,0 0-1,-1 0 1,1 0 0,-1 0-1,1 0 1,-1 0 0,1 0-1,-1 0 1,1 0 0,-1 0-1,1 1 1,-1-1 0,1 0-1,-1 0 1,1 1 0,-1-1-1,0 0 1,1 1-1,0 0 1,3 3 67,0 1-1,0 0 0,-1 0 1,0 1-1,0-1 1,4 10-1,3 6 204,-4-11-46,-1-1 0,1 1 1,1-1-1,0 0 0,0-1 0,1 0 0,0 0 1,10 7-1,-13-11-127,1 0 0,-1-1 0,1 0 1,0 0-1,0-1 0,0 1 0,1-1 1,-1-1-1,0 1 0,1-1 0,-1 0 1,1-1-1,-1 1 0,1-1 0,8-2 1,-4 1-60,0-1 1,-1 0-1,1-1 1,-1-1 0,0 1-1,0-2 1,0 1-1,0-1 1,14-11 0,-17 11-30,1-1 1,-1 0-1,0-1 1,-1 1-1,1-1 1,-1 0 0,-1-1-1,0 0 1,0 0-1,0 0 1,5-13-1,-6 9-86,0 0 0,-1 0-1,-1 0 1,2-14-1,-3 19-391,-1-1-1,0 0 1,0 1 0,-1-1-1,0 0 1,0 1-1,-4-13 1,4 20 411,1-1-279,0 0-1,0-1 0,-1 1 0,1 0 0,-1 0 0,1 0 1,-1 0-1,0 0 0,1 0 0,-1 0 0,0 0 0,0 0 1,0 0-1,-1-1 0,-1 1 33,1 0 0,-1 0-1,1 1 1,-1 0 0,1-1 0,-1 1 0,1 0 0,-4 0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03.537"/>
    </inkml:context>
    <inkml:brush xml:id="br0">
      <inkml:brushProperty name="width" value="0.05" units="cm"/>
      <inkml:brushProperty name="height" value="0.05" units="cm"/>
      <inkml:brushProperty name="color" value="#004F8B"/>
    </inkml:brush>
  </inkml:definitions>
  <inkml:trace contextRef="#ctx0" brushRef="#br0">82 75 7746,'-31'-45'3592,"28"42"-2961,1 0 0,-1 1-1,-1-1 1,1 1 0,0-1 0,-1 1-1,1 0 1,-1 1 0,0-1-1,-6-2 1,3 2 1335,20 6 1692,6-2-3239,3 0-194,60 5 196,73 11 63,-146-16-462,-1 0 0,0 1 0,0-1 0,1 2-1,-2-1 1,1 1 0,12 8 0,-17-10-11,-1 0 0,0 0-1,1 0 1,-1 1 0,0-1 0,0 1 0,0-1 0,0 1-1,-1-1 1,3 6 0,-3-5 1,-1-1-1,1 0 0,-1 0 1,1 0-1,-1 1 1,0-1-1,0 0 1,0 1-1,0-1 0,0 0 1,-1 0-1,1 1 1,-1-1-1,1 0 1,-1 0-1,-1 4 1,-1-1 13,-1 1 1,1-1 0,-1 0 0,0 1-1,0-2 1,-1 1 0,1 0 0,-1-1-1,0 0 1,0 0 0,-1-1 0,-5 4-1,-10 4 33,-42 16-1,13-10-78,-40 17 174,71-26-439,0 1 1,-25 16 0,43-24 263,-9 6-1118,9-4-294,8-3-751,9-3 1099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03.869"/>
    </inkml:context>
    <inkml:brush xml:id="br0">
      <inkml:brushProperty name="width" value="0.05" units="cm"/>
      <inkml:brushProperty name="height" value="0.05" units="cm"/>
      <inkml:brushProperty name="color" value="#004F8B"/>
    </inkml:brush>
  </inkml:definitions>
  <inkml:trace contextRef="#ctx0" brushRef="#br0">317 1 12099,'-13'18'5153,"-14"0"-2673,-4-2-391,3 8-265,-9-1-392,4 0-591,0 5-201,-1-5-248,8-1-136,2-8-120,9-4-48,6-6-16,2-4-136,14-2-592,-1-1-328,13-1-865,4-3 3257,-1 3-1280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04.369"/>
    </inkml:context>
    <inkml:brush xml:id="br0">
      <inkml:brushProperty name="width" value="0.05" units="cm"/>
      <inkml:brushProperty name="height" value="0.05" units="cm"/>
      <inkml:brushProperty name="color" value="#004F8B"/>
    </inkml:brush>
  </inkml:definitions>
  <inkml:trace contextRef="#ctx0" brushRef="#br0">109 86 9394,'33'-42'3882,"-32"42"-3764,-1-1 0,1 0 0,-1 1-1,1-1 1,-1 0 0,0 0 0,1 1 0,-1-1-1,0 0 1,0 0 0,1 1 0,-1-1 0,0 0 0,0 0-1,0 0 1,0 1 0,0-1 0,0 0 0,0 0-1,0 0 1,-1 1 0,1-1 0,0 0 0,0 0-1,-1 1 1,1-1 0,0 0 0,-1 0 0,1 1-1,-1-1 1,1 1 0,-1-1 0,1 0 0,-1 1 0,1-1-1,-1 1 1,0-1 0,1 1 0,-1-1 0,0 1-1,1 0 1,-1-1 0,0 1 0,0 0 0,1-1-1,-1 1 1,0 0 0,0 0 0,0 0 0,1 0 0,-1 0-1,0 0 1,0 0 0,0 0 0,0 0 0,-2 1 68,0-1 1,0 1 0,1 0-1,-1 0 1,1 0 0,-1 0-1,1 0 1,-1 1 0,1-1 0,-1 1-1,1-1 1,-3 4 0,-3 3 160,1 0 0,-8 10 0,8-7-121,-1 0-1,2 0 1,-1 1-1,2 0 1,0 0-1,0 0 1,-5 22-1,8-24-123,0 0-1,1 0 1,0 0 0,1 0-1,0 0 1,1 0 0,0-1-1,0 1 1,1 0-1,0 0 1,4 9 0,-3-13-74,0 0 1,0 0 0,0 0-1,1 0 1,0-1 0,0 0-1,0 0 1,1 0 0,0 0 0,0-1-1,0 1 1,0-1 0,1-1-1,0 1 1,0-1 0,10 5-1,-4-3-13,1-1 0,1 0 1,-1 0-1,1-2 0,-1 1 0,1-2 0,15 1 0,-23-2-8,1 0 0,0-1 0,0 0 0,-1 0 0,1 0 0,-1-1 0,1 0 0,-1 0 0,0-1 0,1 1 0,-1-1 0,0-1 0,-1 1 0,1-1 0,-1 0 0,0 0 0,0-1 1,0 1-1,0-1 0,-1 0 0,1-1 0,-2 1 0,1-1 0,5-9 0,-5 7 1,0 0 1,-1 0-1,1-1 0,-2 0 1,1 1-1,-1-1 0,0 0 1,-1 0-1,0 0 0,-1 0 1,1 0-1,-2 0 0,1 0 1,-3-11-1,-1 3-12,-1 0-1,0 1 1,-2 0 0,0-1-1,0 2 1,-16-24-1,20 35 1,0 0 0,0 0 0,0 0 0,0 1 0,-1-1 0,0 1 0,0 0-1,0 0 1,0 0 0,0 1 0,-1-1 0,1 1 0,-1 0 0,1 0-1,-1 1 1,0-1 0,0 1 0,1 0 0,-1 1 0,0-1 0,-6 1-1,4 0-44,0 0 0,0 1 0,0 0 0,0 1-1,0 0 1,0 0 0,1 0 0,-1 1-1,0 0 1,1 0 0,0 0 0,0 1 0,-11 8-1,13-8-233,0 0 1,0 0-1,0 0 0,0 0 0,1 1 0,0-1 0,0 1 0,0 0 1,-4 9-1,6-10 37,0 1 0,0 0 1,-1 7-1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6.859"/>
    </inkml:context>
    <inkml:brush xml:id="br0">
      <inkml:brushProperty name="width" value="0.05" units="cm"/>
      <inkml:brushProperty name="height" value="0.05" units="cm"/>
      <inkml:brushProperty name="color" value="#004F8B"/>
    </inkml:brush>
  </inkml:definitions>
  <inkml:trace contextRef="#ctx0" brushRef="#br0">0 1 10490,'4'6'4753,"3"-2"-1976,5 2-1137,0-2 97,-4 0-497,0-2-328,-3-2-464,1 0-424,-4 0 2177,-2-1-1657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7.323"/>
    </inkml:context>
    <inkml:brush xml:id="br0">
      <inkml:brushProperty name="width" value="0.05" units="cm"/>
      <inkml:brushProperty name="height" value="0.05" units="cm"/>
      <inkml:brushProperty name="color" value="#004F8B"/>
    </inkml:brush>
  </inkml:definitions>
  <inkml:trace contextRef="#ctx0" brushRef="#br0">1 0 11450,'26'71'4801,"-18"-62"-2952,2-1-161,-4-8 89,4 1-641,-1 1-320,0-6-552,0 1-352,-5-5 2329,-2-1-1713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9.113"/>
    </inkml:context>
    <inkml:brush xml:id="br0">
      <inkml:brushProperty name="width" value="0.05" units="cm"/>
      <inkml:brushProperty name="height" value="0.05" units="cm"/>
      <inkml:brushProperty name="color" value="#004F8B"/>
    </inkml:brush>
  </inkml:definitions>
  <inkml:trace contextRef="#ctx0" brushRef="#br0">43 1 8970,'-37'1'6452,"31"1"-4283,7 2-621,9 3-36,-9-6-1439,9 5 408,1-1 0,-1 0 0,1-1 0,0 0 0,16 4 0,-4-3 28,41 3-1,218-11 754,-95-3-877,-169 6-748,-11-1-731,-14-1-707,-13 2-617,-5 0 920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39.708"/>
    </inkml:context>
    <inkml:brush xml:id="br0">
      <inkml:brushProperty name="width" value="0.05" units="cm"/>
      <inkml:brushProperty name="height" value="0.05" units="cm"/>
      <inkml:brushProperty name="color" value="#004F8B"/>
    </inkml:brush>
  </inkml:definitions>
  <inkml:trace contextRef="#ctx0" brushRef="#br0">23 2 9754,'-3'-1'1334,"1"1"1,-1 0-1,0 0 1,1 0-1,-5 0 0,6 0-1250,1 1 0,0-1 0,0 0 0,0 0 0,0 0 0,0 0 0,0 0 0,0 0 0,0 0 0,0 0 0,-1 0 0,1 0 0,0 0 0,0 0 0,0 0 0,0 0 0,0 0 0,0 1 0,0-1 0,0 0 0,0 0-1,0 0 1,0 0 0,0 0 0,0 0 0,0 0 0,0 0 0,0 1 0,0-1 0,0 0 0,0 0 0,0 0 0,0 0 0,0 0 0,0 0 0,0 0 0,0 0 0,0 1 0,0-1 0,0 0 0,0 0 0,0 0 0,7 8 1294,81 54 2574,-56-42-3519,7 7-95,124 74 240,-103-72-516,15 8-10,-61-29-35,-1 1-1,26 20 1,-34-26-9,-1 1 1,0 1-1,0-1 1,0 1-1,-1 0 0,1-1 1,-1 2-1,0-1 0,-1 0 1,1 0-1,-1 1 1,3 9-1,-5-12-1,1 1-1,-1-1 1,0 1-1,0-1 1,0 1-1,0-1 1,-1 1-1,1-1 1,-1 0-1,0 1 1,0-1-1,0 0 1,0 0-1,-1 1 1,0-1-1,1 0 1,-1 0-1,0-1 1,0 1-1,0 0 1,-1-1-1,1 1 1,-4 1-1,-1 2-12,0 0-1,-1-1 0,1 0 0,-2 0 0,1-1 0,0 0 1,-13 3-1,-6 1-29,-30 5 0,-24 6-6,81-19 39,-1 0-1,0 0 1,1 0-1,-1 0 0,0 1 1,1-1-1,-1 0 1,1 1-1,-1-1 0,0 0 1,1 1-1,-1-1 1,1 1-1,-1-1 0,1 1 1,-1-1-1,1 1 1,0-1-1,-1 2 1,1-2-1,0 1 0,0 0 0,0-1 1,0 1-1,1-1 0,-1 1 1,0-1-1,0 1 0,1-1 1,-1 1-1,1-1 0,-1 1 0,0-1 1,1 1-1,-1-1 0,1 1 1,-1-1-1,1 0 0,-1 1 1,1-1-1,-1 0 0,1 1 0,-1-1 1,1 0-1,1 1 0,4 1-4,0 1 0,1-1 0,-1 0 0,1 0 0,0-1 0,0 0 1,11 1-1,52-4 40,-38 0-17,299 10 352,-281-7-288,-41-1-38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0.086"/>
    </inkml:context>
    <inkml:brush xml:id="br0">
      <inkml:brushProperty name="width" value="0.05" units="cm"/>
      <inkml:brushProperty name="height" value="0.05" units="cm"/>
      <inkml:brushProperty name="color" value="#004F8B"/>
    </inkml:brush>
  </inkml:definitions>
  <inkml:trace contextRef="#ctx0" brushRef="#br0">39 3 7362,'0'-1'150,"0"1"1,0 0-1,0 0 1,-1 0 0,1 0-1,0 0 1,0 0 0,0-1-1,0 1 1,-1 0 0,1 0-1,0 0 1,0 0-1,0 0 1,0 0 0,-1 0-1,1 0 1,0 0 0,0 0-1,0 0 1,0 0 0,-1 0-1,1 0 1,0 0-1,0 0 1,0 0 0,-1 0-1,1 0 1,0 0 0,0 0-1,0 0 1,0 0 0,-1 1-1,1-1 1,0 0-1,0 0 1,0 0 0,0 0-1,0 0 1,-1 1 0,-2 9 3058,1-1-2240,-19 88 752,19-85-1546,0-1 0,1 1 0,1-1 0,0 1 0,3 23 0,0-7 33,-2-14-141,0 3 38,3 18-1,-3-31-94,0 0 0,0 0 0,0 0-1,1 0 1,-1 0 0,1-1-1,0 1 1,0 0 0,5 5 0,-6-8-82,0 0 0,0 1 0,1-1 0,-1 0 0,1 0 1,-1 0-1,1 0 0,-1 0 0,1 0 0,0 0 0,-1-1 1,1 1-1,0-1 0,0 1 0,-1-1 0,1 0 0,0 1 1,0-1-1,0 0 0,-1 0 0,4-1 0,-1 0-258,0 1-1,1-2 0,-1 1 1,0-1-1,0 1 1,1-1-1,5-4 1,22-13-1127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0.496"/>
    </inkml:context>
    <inkml:brush xml:id="br0">
      <inkml:brushProperty name="width" value="0.05" units="cm"/>
      <inkml:brushProperty name="height" value="0.05" units="cm"/>
      <inkml:brushProperty name="color" value="#004F8B"/>
    </inkml:brush>
  </inkml:definitions>
  <inkml:trace contextRef="#ctx0" brushRef="#br0">0 15 7858,'0'-1'163,"0"-13"9239,1 17-4033,-1 7-5200,2 112 1847,-2-57-1231,0-55-672,0 30 328,5 41-1,-4-70-409,1 0 0,0 0 0,1-1 0,0 1 0,1-1 0,0 0 0,0 0 0,12 18 0,-15-25-89,1-1 1,0 0-1,0 1 0,-1-1 1,1 0-1,1 0 0,-1 0 1,0 0-1,0 0 0,1-1 1,-1 1-1,1-1 0,0 0 0,-1 1 1,1-1-1,0 0 0,0-1 1,-1 1-1,1 0 0,0-1 1,0 0-1,0 1 0,0-1 1,0 0-1,0-1 0,4 0 0,-2 0-486,0-1 0,0 0 0,0 0 0,0-1 0,0 1 0,0-1 0,-1 0 0,1 0-1,-1-1 1,6-5 0,-7 5 121,0 0-1,-1 0 1,1 0 0,2-5-1,-5 8 421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1.118"/>
    </inkml:context>
    <inkml:brush xml:id="br0">
      <inkml:brushProperty name="width" value="0.05" units="cm"/>
      <inkml:brushProperty name="height" value="0.05" units="cm"/>
      <inkml:brushProperty name="color" value="#004F8B"/>
    </inkml:brush>
  </inkml:definitions>
  <inkml:trace contextRef="#ctx0" brushRef="#br0">12 7 11899,'-8'1'4905,"5"-1"-3025,14 5-416,5-6-15,12 4-393,6-5-264,1-2-432,3 3-152,2-2-160,1 3-280,1-2-928,-5-1-208,-6 4 679</inkml:trace>
  <inkml:trace contextRef="#ctx0" brushRef="#br0" timeOffset="1">407 28 12515,'42'35'4977,"-28"-35"-3529,3-2-360,0 1-560,3 0-288,5-2-416,-2-5-456,1 4 424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1.460"/>
    </inkml:context>
    <inkml:brush xml:id="br0">
      <inkml:brushProperty name="width" value="0.05" units="cm"/>
      <inkml:brushProperty name="height" value="0.05" units="cm"/>
      <inkml:brushProperty name="color" value="#004F8B"/>
    </inkml:brush>
  </inkml:definitions>
  <inkml:trace contextRef="#ctx0" brushRef="#br0">0 236 8578,'0'0'4121,"4"4"-1289,3-2-543,-7-2-401,0 0-263,0 0-657,12 0-224,10 0-344,33 0-320,-27-1-848,-4 1-5009,3 4 4048</inkml:trace>
  <inkml:trace contextRef="#ctx0" brushRef="#br0" timeOffset="1">450 0 11594,'5'15'5490,"-2"1"-2402,0 10-831,-3 4-177,-3 4-695,-1 4-313,0-4-616,1 3-208,2-7-152,0-5-224,-5-12-784,1-6-513,-4-8 777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2.007"/>
    </inkml:context>
    <inkml:brush xml:id="br0">
      <inkml:brushProperty name="width" value="0.05" units="cm"/>
      <inkml:brushProperty name="height" value="0.05" units="cm"/>
      <inkml:brushProperty name="color" value="#004F8B"/>
    </inkml:brush>
  </inkml:definitions>
  <inkml:trace contextRef="#ctx0" brushRef="#br0">1 11 9658,'6'-5'4561,"8"0"-2048,12 5-489,-12 0-168,0 1-511,51-1-225,7 7-560,4-2-200,-37-6-160,1 1-368,-10-6-1088,-6 1-336,5 10 783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2.445"/>
    </inkml:context>
    <inkml:brush xml:id="br0">
      <inkml:brushProperty name="width" value="0.05" units="cm"/>
      <inkml:brushProperty name="height" value="0.05" units="cm"/>
      <inkml:brushProperty name="color" value="#004F8B"/>
    </inkml:brush>
  </inkml:definitions>
  <inkml:trace contextRef="#ctx0" brushRef="#br0">41 1 9090,'-40'29'4825,"41"-10"-1424,-2 7-1105,1 3-167,1 7-753,-1 3-304,1-5-560,3 0-216,-4-5-192,0-4-40,4-7-544,-2-4-496,11-8 2856,-2-6-1784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2.824"/>
    </inkml:context>
    <inkml:brush xml:id="br0">
      <inkml:brushProperty name="width" value="0.05" units="cm"/>
      <inkml:brushProperty name="height" value="0.05" units="cm"/>
      <inkml:brushProperty name="color" value="#004F8B"/>
    </inkml:brush>
  </inkml:definitions>
  <inkml:trace contextRef="#ctx0" brushRef="#br0">324 3 9522,'5'-3'7048,"-13"7"-3912,-3 3-1931,1 0 0,-17 15 0,0-1-521,-175 131 338,196-148-1002,1-1 12,1 0 0,-1 1-1,1 0 1,-5 5 0,8-7-13,0-1 0,0 0 0,0 1 0,0-1 0,0 1 0,0-1 0,1 1 0,-1 0 0,1-1 0,-1 1 0,1 0 0,-1-1 0,1 1 0,0 0 0,0 0 0,0-1 0,0 1 0,0 0-1,1 2 1,0 1 43,1 0-1,0 0 1,1-1-1,-1 1 1,1 0-1,0-1 1,0 1-1,0-1 1,0 0-1,1 0 1,5 5-1,1-1 105,0 0 0,0 0 0,20 11 0,-6-8 248,37 13 0,-40-17-151,-1 1 1,37 21-1,10 11-129,-64-37-790,-3-3-306,-1-2-1303,0 1 1206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3.583"/>
    </inkml:context>
    <inkml:brush xml:id="br0">
      <inkml:brushProperty name="width" value="0.05" units="cm"/>
      <inkml:brushProperty name="height" value="0.05" units="cm"/>
      <inkml:brushProperty name="color" value="#004F8B"/>
    </inkml:brush>
  </inkml:definitions>
  <inkml:trace contextRef="#ctx0" brushRef="#br0">33 0 11346,'-30'11'4252,"30"-11"-4142,0 1-1,-1-1 1,1 1 0,0-1 0,0 0-1,-1 1 1,1-1 0,0 1-1,0-1 1,0 1 0,0-1 0,0 0-1,-1 1 1,1-1 0,0 1 0,0-1-1,0 1 1,0-1 0,0 1-1,1-1 1,-1 1 0,0-1 0,0 1-1,0-1 1,0 0 0,0 1-1,1-1 1,-1 1 0,0-1 0,0 0-1,1 1 1,-1-1 0,1 1-1,1 4 673,8 31 1217,-1-1 0,4 40 0,-4-20-1180,-8-49-766,-1-3-24,1-1-1,-1 1 1,1-1-1,0 1 1,0-1 0,2 4-1,-2-6 4,-1-4-189,0-14-320,0 5 364,0 0 17,0-14-341,3-28 1,-2 47 358,0 1 0,1-1 0,0 0 0,0 0 0,0 1 0,1-1 0,0 1 0,8-12 0,-9 16 102,-1 1-1,1 0 1,1-1-1,-1 1 1,0 0-1,1 0 0,-1 1 1,1-1-1,-1 0 1,1 1-1,0-1 1,-1 1-1,1 0 1,0 0-1,0 0 1,0 0-1,0 1 0,0-1 1,0 1-1,0 0 1,0 0-1,1 0 1,-1 0-1,0 0 1,0 1-1,0 0 1,0-1-1,0 1 0,0 0 1,-1 0-1,1 0 1,0 1-1,0-1 1,-1 1-1,1 0 1,-1-1-1,1 1 0,-1 0 1,0 1-1,3 2 1,1 2 129,0 1 0,-1 0 0,0 0 1,0 0-1,-1 1 0,6 15 0,-4-7 90,-1 1 0,3 25 1,-5-22-93,-3-20-142,0 0-1,0 0 1,0 0-1,0 0 1,0 0-1,-1 0 1,1 0-1,0 0 1,0 0-1,-1 0 0,1 0 1,0 0-1,-1 0 1,0 1-1,1-2-10,-1 0 0,1 0 1,0 0-1,0 1 0,0-1 0,0 0 0,-1 0 0,1 0 0,0 0 0,0 0 0,0 0 0,0 0 0,-1 0 1,1 0-1,0 0 0,0 0 0,0 0 0,-1 0 0,1 0 0,0 0 0,0 0 0,0 0 0,-1 0 0,1 0 0,0 0 1,0 0-1,0 0 0,-1 0 0,1 0 0,0 0 0,0 0 0,0 0 0,0 0 0,-1-1 0,1 1 0,0 0 1,0 0-1,0 0 0,0 0 0,0 0 0,-1-1 0,1 1 0,0 0 0,0 0 0,0 0 0,0 0 0,0-1 1,0 1-1,0 0 0,0 0 0,0 0 0,0-1 0,0 1 0,0 0 0,0 0 0,0 0 0,0-1 0,-2-12-253,2 0 125,1 0 1,0 0 0,1 0 0,5-13 0,-5 17 61,1 1-1,1-1 1,-1 1-1,1 0 1,1 0-1,0 1 1,0-1-1,12-12 1,-15 16 67,1 1 0,1 0 0,-1 1 0,0-1 1,1 0-1,-1 1 0,1 0 0,0 0 0,-1 0 0,1 0 0,0 0 0,6-1 1,-7 3 30,0-1 1,0 1-1,0-1 1,0 1 0,0 0-1,0 0 1,0 0 0,0 0-1,0 1 1,0-1 0,0 1-1,0 0 1,0 0-1,0 0 1,0 0 0,0 0-1,4 4 1,-3-2 56,-1-1-1,0 1 0,0 0 1,0 0-1,-1 0 1,1 1-1,-1-1 1,1 1-1,-1-1 1,3 8-1,-1 1 187,0 1 1,3 13-1,-4-10-106,-2-15-156,2 12 161,0 1 0,2 22 0,-4-31-339,-1 15 650,1-15-1087,-1-5 557,0 0 1,0 0 0,0 0-1,0 0 1,0 0 0,0 0-1,0 0 1,0 0 0,0 0 0,0 0-1,0 0 1,0 0 0,0 0-1,0 0 1,0 0 0,0 0-1,0 0 1,0 0 0,0 0-1,0 0 1,0 0 0,0 0-1,0 0 1,0 0 0,0 0-1,0 0 1,0 0 0,0 0-1,0 0 1,1 0 0,-1 0-1,0 0 1,0 0 0,0 0-1,0 0 1,0 0 0,0 0-1,0 0 1,0 0 0,0 0 0,0 0-1,0 0 1,0 0 0,0 0-1,0 0 1,0 0 0,0 0-1,0 0 1,0 0 0,0 0-1,0 0 1,5-15-2221,0-6 784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3.973"/>
    </inkml:context>
    <inkml:brush xml:id="br0">
      <inkml:brushProperty name="width" value="0.05" units="cm"/>
      <inkml:brushProperty name="height" value="0.05" units="cm"/>
      <inkml:brushProperty name="color" value="#004F8B"/>
    </inkml:brush>
  </inkml:definitions>
  <inkml:trace contextRef="#ctx0" brushRef="#br0">19 1 11458,'-11'13'5050,"9"1"-2098,0 8-823,-2 10-177,4 6-304,0 6-615,0 4-249,11-5-432,4-2-120,3-9-136,8-10-40,1-6-96,3-12-184,4-10-832,-2-5-561,-5-12-4336,-3 4 3961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4.294"/>
    </inkml:context>
    <inkml:brush xml:id="br0">
      <inkml:brushProperty name="width" value="0.05" units="cm"/>
      <inkml:brushProperty name="height" value="0.05" units="cm"/>
      <inkml:brushProperty name="color" value="#004F8B"/>
    </inkml:brush>
  </inkml:definitions>
  <inkml:trace contextRef="#ctx0" brushRef="#br0">141 0 10866,'3'23'4905,"-3"11"-2048,-3 2-465,1 10-519,-1 3-409,4-4-664,5-4-280,4-6-295,5-10-17,1-13-440,0-8-481,-4-13-1023,-1-6-1225,-6-2 1833</inkml:trace>
  <inkml:trace contextRef="#ctx0" brushRef="#br0" timeOffset="1">19 136 7194,'-13'3'4585,"7"-5"-25,12 2-2103,3 0-144,11 5-825,4-2-360,5 0-656,2-5-200,3-4-256,2 1-424,2-1 2465,-7 4-1665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4.658"/>
    </inkml:context>
    <inkml:brush xml:id="br0">
      <inkml:brushProperty name="width" value="0.05" units="cm"/>
      <inkml:brushProperty name="height" value="0.05" units="cm"/>
      <inkml:brushProperty name="color" value="#004F8B"/>
    </inkml:brush>
  </inkml:definitions>
  <inkml:trace contextRef="#ctx0" brushRef="#br0">0 1 6769,'12'12'4585,"-4"3"937,6 2-2282,-4 5-775,1 1-249,4 8-695,-3 3-281,-6 4-592,0 0-232,-18-3-216,-2-2-80,0-5-432,-5 0-472,7-2-1000,-4 0 711,16-1 441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0.639"/>
    </inkml:context>
    <inkml:brush xml:id="br0">
      <inkml:brushProperty name="width" value="0.05" units="cm"/>
      <inkml:brushProperty name="height" value="0.05" units="cm"/>
      <inkml:brushProperty name="color" value="#004F8B"/>
    </inkml:brush>
  </inkml:definitions>
  <inkml:trace contextRef="#ctx0" brushRef="#br0">84 3 8066,'-7'-3'4033,"3"7"-1249,2 8-695,-4 12-593,0 8-336,-2 7-384,4 4-128,4-1-263,4-2-105,9-8-144,2-10-80,0-6-56,3-9 8,3-7-648,-1-4-609,3-16 793</inkml:trace>
  <inkml:trace contextRef="#ctx0" brushRef="#br0" timeOffset="1">11 116 6937,'-11'9'4209,"11"-5"328,4 2-2832,9-3-33,9 5-576,2-2-360,7-2-487,4-4-113,2 0-104,3-3 40,4-6-697,-8 1 1666,-12-9-921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5.252"/>
    </inkml:context>
    <inkml:brush xml:id="br0">
      <inkml:brushProperty name="width" value="0.05" units="cm"/>
      <inkml:brushProperty name="height" value="0.05" units="cm"/>
      <inkml:brushProperty name="color" value="#004F8B"/>
    </inkml:brush>
  </inkml:definitions>
  <inkml:trace contextRef="#ctx0" brushRef="#br0">112 1 14331,'-1'0'5833,"-6"1"-3616,0-1-209,6 0-543,0 0-409,-6 10-592,-2 6-184,-35 33-736,32-39-440,-6-6-561,13 4 705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5.600"/>
    </inkml:context>
    <inkml:brush xml:id="br0">
      <inkml:brushProperty name="width" value="0.05" units="cm"/>
      <inkml:brushProperty name="height" value="0.05" units="cm"/>
      <inkml:brushProperty name="color" value="#004F8B"/>
    </inkml:brush>
  </inkml:definitions>
  <inkml:trace contextRef="#ctx0" brushRef="#br0">49 512 11434,'0'3'5130,"-8"2"-2170,-2 6-655,4 10-617,6 10-216,5 17-567,2 2-177,5 8-320,2 7-104,0 1-96,0 3-64,-6-9-88,0-12 24,-1-18-248,-3-15-376,-1-8-969,-1-10 2706,-2-11-1249</inkml:trace>
  <inkml:trace contextRef="#ctx0" brushRef="#br0" timeOffset="1">1 524 10562,'8'-2'1397,"0"1"0,0-1 0,0 2 0,0-1 0,8 1-1,-3 1-82,0 0 0,20 5 0,-12 0-503,-1 0 0,0 1 1,27 15-1,-41-19-653,-1 0-1,1 0 1,-1 0 0,8 8 0,-12-10-135,0 0 0,0 0 0,0 0 0,0 0 0,0 0 0,0 0 0,0 1 0,-1-1 0,1 0-1,0 1 1,-1-1 0,1 0 0,-1 1 0,0-1 0,1 0 0,-1 1 0,0-1 0,0 1 0,0-1 0,0 1 0,0-1 0,0 0-1,0 1 1,-1-1 0,1 2 0,-2 1-22,0 0 0,0 0 0,0 0 0,0 0 0,0-1 0,-1 1 0,0-1 0,1 0 1,-1 0-1,-1 0 0,1 0 0,0 0 0,-7 4 0,4-4-465,0 0 0,0 0 0,0-1 1,0 1-1,0-1 0,0-1 0,-1 1 0,-10 0 1,1-2-1552,2-5 926</inkml:trace>
  <inkml:trace contextRef="#ctx0" brushRef="#br0" timeOffset="2">415 0 12659,'-12'31'5353,"0"11"-2841,1 8-831,2 4-281,3-1-336,8-5-448,3-5-208,10-9-271,1-3-9,5-14-641,3-3-535,0-14-408,1-3 648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5.983"/>
    </inkml:context>
    <inkml:brush xml:id="br0">
      <inkml:brushProperty name="width" value="0.05" units="cm"/>
      <inkml:brushProperty name="height" value="0.05" units="cm"/>
      <inkml:brushProperty name="color" value="#004F8B"/>
    </inkml:brush>
  </inkml:definitions>
  <inkml:trace contextRef="#ctx0" brushRef="#br0">117 1 11298,'7'28'5186,"-11"1"-1906,1 7-855,3 2-457,0 2-456,6-8-775,2-3-281,4-9-312,1-5-24,2-11-312,6-4-424,-9-8-1113,3-5-695,-5-1 1400</inkml:trace>
  <inkml:trace contextRef="#ctx0" brushRef="#br0" timeOffset="1">7 75 8394,'-7'-1'4217,"9"1"-1025,6 2-607,8 1-553,2 2-407,10-1-785,-1-4-320,6 2-448,-6-5-416,2 2 2400,0-2-1656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6.519"/>
    </inkml:context>
    <inkml:brush xml:id="br0">
      <inkml:brushProperty name="width" value="0.05" units="cm"/>
      <inkml:brushProperty name="height" value="0.05" units="cm"/>
      <inkml:brushProperty name="color" value="#004F8B"/>
    </inkml:brush>
  </inkml:definitions>
  <inkml:trace contextRef="#ctx0" brushRef="#br0">1 1 12723,'13'13'5473,"10"6"-2953,-2 3-111,3 6-585,-8 0-319,-4 6-545,-3-3-296,-9 3-392,-1 2-96,-11 2-176,-5-1-224,3-6-1120,2-4-249,11-11 833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8:47.124"/>
    </inkml:context>
    <inkml:brush xml:id="br0">
      <inkml:brushProperty name="width" value="0.05" units="cm"/>
      <inkml:brushProperty name="height" value="0.05" units="cm"/>
      <inkml:brushProperty name="color" value="#004F8B"/>
    </inkml:brush>
  </inkml:definitions>
  <inkml:trace contextRef="#ctx0" brushRef="#br0">0 0 13435,'24'20'5333,"25"19"394,-22-19-4703,0-1-1,40 21 1,-64-38-983,5 2 92,1 0 0,-1 1 0,0 0 1,7 7-1,-13-10-111,0 0 0,0 0 0,0 0 1,-1 0-1,1 0 0,-1 0 1,1 0-1,-1 0 0,0 1 0,0-1 1,0 1-1,0-1 0,0 1 0,-1-1 1,1 1-1,-1-1 0,1 1 1,-1-1-1,0 5 0,-1 1 20,-1-1-1,1 1 1,-1-1-1,0 1 0,-1-1 1,0 0-1,0 0 1,-8 12-1,-1-1 89,-26 30 1,15-22-33,-31 27 1,45-45-405,0 0 1,-1-2 0,0 1 0,0-1 0,-1 0 0,1-1-1,-14 5 1,14-8-1299,8-4 674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11.152"/>
    </inkml:context>
    <inkml:brush xml:id="br0">
      <inkml:brushProperty name="width" value="0.05" units="cm"/>
      <inkml:brushProperty name="height" value="0.05" units="cm"/>
      <inkml:brushProperty name="color" value="#004F8B"/>
    </inkml:brush>
  </inkml:definitions>
  <inkml:trace contextRef="#ctx0" brushRef="#br0">262 25 3785,'31'-22'14839,"-30"20"-12678,-5 3-254,-89 46-1224,45-21-540,40-22-122,-60 34 97,59-32-102,0 0 0,0 1 0,1 0-1,0 0 1,-7 9 0,13-15-5,1 1 1,-1 0-1,1-1 0,0 1 1,0 0-1,0 0 1,0 0-1,0 0 0,0 0 1,1 0-1,-1 0 1,0 0-1,1 0 0,0 0 1,-1 0-1,1 0 1,0 0-1,0 1 0,0-1 1,1 0-1,-1 0 1,1 3-1,1-1 40,0 0 0,0-1 0,0 1 0,0-1 0,1 1 1,0-1-1,0 0 0,0 0 0,0 0 0,6 5 0,3 1 70,0-1-1,0-1 1,1 1 0,0-2-1,0 0 1,1-1-1,16 5 1,103 17 659,-117-24-686,-1 0-16,0 0 0,-1 2 0,0 0 1,17 8-1,-23-10-566,-13-5 582,-9-1 68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11.564"/>
    </inkml:context>
    <inkml:brush xml:id="br0">
      <inkml:brushProperty name="width" value="0.05" units="cm"/>
      <inkml:brushProperty name="height" value="0.05" units="cm"/>
      <inkml:brushProperty name="color" value="#004F8B"/>
    </inkml:brush>
  </inkml:definitions>
  <inkml:trace contextRef="#ctx0" brushRef="#br0">3 6 11803,'-3'-4'4713,"3"3"-2985,11 2-368,2 1 169,7 3-225,3 0-232,13-3-320,1-2-112,12 0-192,-1-2-96,-10 1-183,-5-2-73,-16 1 16,-4 2-112,-10 0-1057,-6 0-415,-7 8 776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12.100"/>
    </inkml:context>
    <inkml:brush xml:id="br0">
      <inkml:brushProperty name="width" value="0.05" units="cm"/>
      <inkml:brushProperty name="height" value="0.05" units="cm"/>
      <inkml:brushProperty name="color" value="#004F8B"/>
    </inkml:brush>
  </inkml:definitions>
  <inkml:trace contextRef="#ctx0" brushRef="#br0">190 0 9450,'-45'23'3818,"38"-19"-3231,-1 0 0,1 1-1,1 0 1,-1 0 0,1 1 0,0-1-1,-7 10 1,3-3-37,1 2-1,-11 19 1,13-20-408,0 1 0,1 0 0,1 0 0,0 1 0,1 0 0,0-1 0,1 1 0,0 16 0,2-23-118,1 0 1,0 0-1,0 0 1,1-1-1,0 1 1,1 0-1,0-1 1,0 1-1,0-1 1,1 0-1,0 0 1,1 0-1,-1 0 1,1 0-1,1-1 1,-1 1-1,9 8 1,-7-9-4,1 0 1,-1-1 0,1 0-1,0 0 1,1 0-1,-1-1 1,1 0-1,0-1 1,0 1-1,8 1 1,-10-3-8,0-1 0,1 0 0,-1 0 0,0 0-1,0-1 1,0 0 0,0-1 0,1 1 0,-1-1 0,0 0 0,0 0 0,0-1 0,0 0-1,10-4 1,-8 1 5,0 0 1,0-1-1,0 1 0,-1-1 0,0-1 0,0 1 0,0-1 0,-1-1 0,0 1 0,-1-1 0,0 0 0,0 0 1,0-1-1,-1 1 0,0-1 0,4-16 0,-6 18-14,0 0 1,-1-1-1,1 1 1,-2 0-1,1 0 1,-1-1-1,0 1 1,-1 0-1,1-1 1,-1 1-1,-1 0 1,0 0-1,0 0 1,0 0-1,-1 0 1,1 0-1,-2 1 1,1-1-1,-1 1 1,0 0-1,0 0 1,-7-7-1,4 7-4,0 0 0,0 0 0,0 1 0,-1 0 0,0 0 0,0 1 0,0 0-1,0 0 1,-16-4 0,18 6-9,-1 1 0,1 0 0,-1 0 0,1 0 0,-1 0 0,0 1 0,0 0 0,1 1 0,-1 0 0,1 0 0,-1 0 0,0 1 0,-11 4 0,16-5-51,0 0 0,0 0-1,0 0 1,0 0-1,0 0 1,1 1-1,-1-1 1,0 0 0,1 1-1,-1 0 1,1-1-1,0 1 1,-1 0-1,1 0 1,0-1 0,0 1-1,0 0 1,0 0-1,0 0 1,1 0-1,-1 1 1,1-1 0,-1 0-1,1 0 1,0 0-1,0 0 1,0 1 0,0-1-1,0 0 1,0 0-1,0 0 1,1 0-1,0 3 1,8 27-600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5.214"/>
    </inkml:context>
    <inkml:brush xml:id="br0">
      <inkml:brushProperty name="width" value="0.05" units="cm"/>
      <inkml:brushProperty name="height" value="0.05" units="cm"/>
      <inkml:brushProperty name="color" value="#004F8B"/>
    </inkml:brush>
  </inkml:definitions>
  <inkml:trace contextRef="#ctx0" brushRef="#br0">320 65 5673,'-6'-2'10579,"-1"-4"-5368,-1-1-4257,-2 0-706,-4-1-33,1 0-1,-23-10 1,31 16-164,0 0-1,0 1 1,-1 0-1,1 0 1,-1 0 0,1 1-1,0-1 1,-1 1-1,1 1 1,-11 1-1,10-2-7,-3 2 8,0-1 0,-1 1 0,1 1 0,0 0 0,0 0 0,0 0 0,0 1 0,1 1 0,0 0 0,0 0 0,-9 7 0,14-10-41,0 1 0,0 0 0,0-1 0,1 1 0,-1 1 0,1-1 0,-1 0 0,1 0 0,0 1 0,1-1 0,-1 1 1,0 0-1,1 0 0,0-1 0,0 1 0,0 0 0,1 0 0,-1 0 0,1 0 0,0 0 0,0 0 0,0 0 1,0 0-1,1 0 0,0 0 0,-1 0 0,2 0 0,1 5 0,3 3 4,0 0 0,0-1 1,1 0-1,1 0 0,12 14 0,49 46 123,-60-63-114,27 25 98,26 27 188,-60-58-282,0 0 0,0 1 0,0-1 0,0 1-1,-1-1 1,1 1 0,1 3 0,-3-6-17,0 1 1,0 0-1,0-1 0,0 1 0,1 0 0,-1-1 0,0 1 0,0-1 1,0 1-1,0 0 0,0-1 0,-1 1 0,1-1 0,0 1 0,0 0 1,0-1-1,-1 1 0,1-1 0,0 1 0,0 0 0,-1-1 1,1 1-1,0-1 0,-1 1 0,1-1 0,-1 0 0,1 1 0,-1-1 1,1 1-1,-1-1 0,1 0 0,-1 1 0,1-1 0,-1 0 0,1 0 1,-1 1-1,0-1 0,1 0 0,-2 0 0,-5 2 53,-1 0-1,0-1 0,0 0 1,1 0-1,-1-1 1,0 0-1,0 0 0,-15-3 1,4-1-693,0 0 0,-27-11 0,25 6-1072,6-2 637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5.550"/>
    </inkml:context>
    <inkml:brush xml:id="br0">
      <inkml:brushProperty name="width" value="0.05" units="cm"/>
      <inkml:brushProperty name="height" value="0.05" units="cm"/>
      <inkml:brushProperty name="color" value="#004F8B"/>
    </inkml:brush>
  </inkml:definitions>
  <inkml:trace contextRef="#ctx0" brushRef="#br0">1 258 10666,'7'-1'1065,"0"0"-1,-1 0 0,1-1 1,0 0-1,-1 0 1,1-1-1,6-3 0,-3 0-140,-1 0 0,1 0 0,14-13 0,-4-1-494,-1-1 0,26-35-1,-44 55-424,5-7 19,-1 1 1,0-1-1,0 0 0,4-11 1,-8 17-16,-1 0 1,1 0-1,-1 0 0,1 0 1,-1 0-1,0 0 0,1 0 1,-1 0-1,0 0 0,-1-4 1,1 5-2,-1-1 0,1 1 1,-1 0-1,1 0 1,-1 0-1,1-1 1,-1 1-1,0 0 0,0 0 1,1 0-1,-1 0 1,0 0-1,0 0 0,0 1 1,0-1-1,0 0 1,0 0-1,0 1 0,-2-2 1,1 1 3,-1 0 0,1 0 0,0 0 0,-1 0 0,0 1 1,1-1-1,-1 0 0,1 1 0,-1 0 0,0 0 0,1 0 0,-1 0 0,0 0 0,1 0 1,-1 1-1,1-1 0,-1 1 0,1 0 0,-1 0 0,-4 2 0,4-2 17,1 1 0,-1 0-1,0 0 1,1 1 0,-1-1 0,1 0-1,0 1 1,0 0 0,0-1 0,0 1-1,0 0 1,0 0 0,1 0 0,-1 0-1,1 0 1,-1 6 0,-1 1 92,1 1 1,1 0-1,0-1 1,0 1-1,1 0 1,2 17-1,-2-20-83,2-1-1,-1 1 0,1-1 0,0 1 1,1-1-1,-1 0 0,1 0 0,1 0 1,0 0-1,4 7 0,-4-10-69,0 0 1,0 0-1,0 0 0,1 0 1,-1-1-1,1 0 0,0 0 1,0 0-1,0-1 1,0 1-1,0-1 0,1 0 1,-1-1-1,10 2 0,-7-1-151,0-1 0,1-1-1,-1 0 1,1 0-1,-1 0 1,0-1 0,1 0-1,-1-1 1,12-3 0,-6-1-93,20-11 0,-33 16 270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0.994"/>
    </inkml:context>
    <inkml:brush xml:id="br0">
      <inkml:brushProperty name="width" value="0.05" units="cm"/>
      <inkml:brushProperty name="height" value="0.05" units="cm"/>
      <inkml:brushProperty name="color" value="#004F8B"/>
    </inkml:brush>
  </inkml:definitions>
  <inkml:trace contextRef="#ctx0" brushRef="#br0">32 0 9506,'15'7'4097,"-3"16"-1881,3 3-583,-6 7 119,6 2-208,-8 1-295,-9 0-161,-2 1-376,-2-1-160,-2 1-264,-3-6-120,0-6-168,-3 0-304,1-7-976,-3 2 928,-3-2-96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6.137"/>
    </inkml:context>
    <inkml:brush xml:id="br0">
      <inkml:brushProperty name="width" value="0.05" units="cm"/>
      <inkml:brushProperty name="height" value="0.05" units="cm"/>
      <inkml:brushProperty name="color" value="#004F8B"/>
    </inkml:brush>
  </inkml:definitions>
  <inkml:trace contextRef="#ctx0" brushRef="#br0">115 1 13603,'-8'15'5529,"-6"26"-3304,1 11-417,0 17-408,1 3-256,9 0-479,4-5-241,22-12-280,-4-5-80,11-20-16,6-5-168,-1-14-640,5-13-401,-7-10-4616,-2-9 3953</inkml:trace>
  <inkml:trace contextRef="#ctx0" brushRef="#br0" timeOffset="1">9 170 13891,'-9'1'5833,"12"-1"-3536,0 4-857,8 2-288,7-1-528,0 0-192,18-2-263,3-3 31,13-4-729,1 0 2234,4 4-1393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6.594"/>
    </inkml:context>
    <inkml:brush xml:id="br0">
      <inkml:brushProperty name="width" value="0.05" units="cm"/>
      <inkml:brushProperty name="height" value="0.05" units="cm"/>
      <inkml:brushProperty name="color" value="#004F8B"/>
    </inkml:brush>
  </inkml:definitions>
  <inkml:trace contextRef="#ctx0" brushRef="#br0">1 0 11723,'3'8'1581,"13"30"3616,3 21-2339,-4 5-712,16 53 339,-30-111-2280,-2-8-85,-4-5-123,-2-4-103,1 0-1,0 0 0,0-1 1,1 0-1,1 0 0,0 0 0,1 0 1,0-1-1,0 1 0,2-1 1,-1 0-1,2-17 0,0 25 86,0 0 0,0 1 0,1-1 0,0 0 0,2-6-1,-3 9 21,1 0-1,-1 0 0,1 1 0,0-1 0,0 1 0,0-1 1,0 1-1,0-1 0,0 1 0,0 0 0,1-1 0,-1 1 0,0 0 1,1 0-1,-1 0 0,1 0 0,2-1 0,-2 1 20,1 0-1,0 0 0,-1 0 1,1 0-1,0 1 0,0-1 1,-1 1-1,1 0 1,0 0-1,0 0 0,0 0 1,-1 0-1,1 1 0,0-1 1,4 2-1,-3-1 54,0 1 1,0 0-1,0 0 0,0 1 1,0-1-1,-1 1 1,1 0-1,5 6 0,-1 0 159,0 1 0,-1-1 0,0 2-1,0-1 1,-1 1 0,5 14 0,-6-14-87,-1 1 0,-1 0-1,0 0 1,-1 1 0,0-1 0,0 25 0,4-61-1473,2-6 822,13-31 0,-18 52 431,0 1 1,1 0-1,1-1 0,8-12 0,-11 19 82,0-1 1,0 1 0,0-1-1,1 1 1,-1 0-1,0 0 1,1 0-1,-1 1 1,1-1-1,0 0 1,0 1-1,-1 0 1,1 0-1,0 0 1,5-2-1,-6 3 46,1 0-1,-1 0 0,1 0 1,-1 1-1,0-1 0,1 1 1,-1-1-1,0 1 1,0-1-1,1 1 0,-1 0 1,0 0-1,0 0 0,0 1 1,0-1-1,0 0 1,0 1-1,0-1 0,-1 1 1,1 0-1,-1 0 0,1-1 1,2 5-1,0 0 147,0 0-1,-1 1 1,0-1-1,0 1 1,0 0-1,2 11 1,-1-1 127,-1-1 0,1 19 0,-4-28-343,1-1 0,-2 0 0,1 1 0,-1-1 0,0 0 0,0 0 0,0 0 0,-4 10 0,-1-8-1576,3-7-5117,3-1 3897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7.046"/>
    </inkml:context>
    <inkml:brush xml:id="br0">
      <inkml:brushProperty name="width" value="0.05" units="cm"/>
      <inkml:brushProperty name="height" value="0.05" units="cm"/>
      <inkml:brushProperty name="color" value="#004F8B"/>
    </inkml:brush>
  </inkml:definitions>
  <inkml:trace contextRef="#ctx0" brushRef="#br0">125 307 10466,'9'6'4977,"-5"8"-1368,3 4-1008,1-1-169,-12 0-399,2-2-841,1-3-432,1-5-552,-1-3-352,3-4-1200,-2-2-641,0 1 1081</inkml:trace>
  <inkml:trace contextRef="#ctx0" brushRef="#br0" timeOffset="1">1 8 11226,'5'-3'5153,"-2"1"-2432,7 2-664,-2 0-153,-1 0-792,1 1-232,-3-1-1360,5 0 2449,-2-4-1609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7.502"/>
    </inkml:context>
    <inkml:brush xml:id="br0">
      <inkml:brushProperty name="width" value="0.05" units="cm"/>
      <inkml:brushProperty name="height" value="0.05" units="cm"/>
      <inkml:brushProperty name="color" value="#004F8B"/>
    </inkml:brush>
  </inkml:definitions>
  <inkml:trace contextRef="#ctx0" brushRef="#br0">76 17 9610,'-20'-9'4897,"11"2"-640,-3 7-2097,3 12-447,-1 6-169,1 17-480,5 2-199,1 7-337,7 8-96,10-7-168,0-1-88,9-7-136,0-9 8,6-10-248,0-6-456,4-16 1952,2-8-1208</inkml:trace>
  <inkml:trace contextRef="#ctx0" brushRef="#br0" timeOffset="1">333 42 12691,'-9'27'5553,"1"3"-3009,1 10-799,2-3-297,6-2-528,4-3-240,9-9-407,2-3-97,1-8-224,2-2-441,3-7-1031,4-3 3192,-10-4-1680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7.835"/>
    </inkml:context>
    <inkml:brush xml:id="br0">
      <inkml:brushProperty name="width" value="0.05" units="cm"/>
      <inkml:brushProperty name="height" value="0.05" units="cm"/>
      <inkml:brushProperty name="color" value="#004F8B"/>
    </inkml:brush>
  </inkml:definitions>
  <inkml:trace contextRef="#ctx0" brushRef="#br0">2 185 13003,'-2'6'5273,"10"-2"-3025,7 1-519,6 0-257,3-1-312,7-5-624,5 0-159,5-5-682,0 4-543,-1 0-5305,-1 2 4249</inkml:trace>
  <inkml:trace contextRef="#ctx0" brushRef="#br0" timeOffset="1">354 0 7506,'16'18'4497,"-2"-2"312,-1 2-2081,0 9-367,-1 2-249,-1 4-480,1 7-343,-4-1-553,0 0-216,-10 0-256,-3 0-72,-8-3-104,-4-1-104,5-5-848,1-3-600,8-7-393,2-6 881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8.236"/>
    </inkml:context>
    <inkml:brush xml:id="br0">
      <inkml:brushProperty name="width" value="0.05" units="cm"/>
      <inkml:brushProperty name="height" value="0.05" units="cm"/>
      <inkml:brushProperty name="color" value="#004F8B"/>
    </inkml:brush>
  </inkml:definitions>
  <inkml:trace contextRef="#ctx0" brushRef="#br0">2 1 11442,'-1'3'5626,"3"0"-1001,17 2-3361,1 2 96,9-2-392,7-3-231,9 2-417,-1-3-136,-4-1-977,-5 3-455,-15-1 720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8.581"/>
    </inkml:context>
    <inkml:brush xml:id="br0">
      <inkml:brushProperty name="width" value="0.05" units="cm"/>
      <inkml:brushProperty name="height" value="0.05" units="cm"/>
      <inkml:brushProperty name="color" value="#004F8B"/>
    </inkml:brush>
  </inkml:definitions>
  <inkml:trace contextRef="#ctx0" brushRef="#br0">0 19 12739,'7'2'5049,"7"-2"-3273,4 0 169,8-4-561,2-1-296,4 0-536,1-2-328,3 7-1312,10 4 864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9.028"/>
    </inkml:context>
    <inkml:brush xml:id="br0">
      <inkml:brushProperty name="width" value="0.05" units="cm"/>
      <inkml:brushProperty name="height" value="0.05" units="cm"/>
      <inkml:brushProperty name="color" value="#004F8B"/>
    </inkml:brush>
  </inkml:definitions>
  <inkml:trace contextRef="#ctx0" brushRef="#br0">40 381 9370,'-10'63'4180,"10"-61"-3914,0-1 1,-1 0 0,1 0-1,0 0 1,0 0 0,-1 0 0,1 1-1,-1-1 1,1 0 0,-1 0-1,0 0 1,1 0 0,-1 0 0,0 0-1,1-1 1,-1 1 0,-2 1-1,3-1 47,-1-1 0,0 0 0,1 0 0,-1 0 0,1 1 0,-1-1 0,0 0 0,1 0 0,-1 0 0,0 0 0,1 0 0,-1 0 0,0 0 0,1-1 0,-2 1 0,2 0 101,-1 0-340,1 0-1,0 0 0,0-1 0,-1 1 0,1 0 0,0 0 0,0 0 0,-1 0 1,1-1-1,0 1 0,0 0 0,0 0 0,-1 0 0,1-1 0,0 1 1,0 0-1,0 0 0,0-1 0,0 1 0,0 0 0,-1 0 0,1-1 0,0 1 1,0 0-1,0 0 0,0-1 0,0 1 0,0 0 0,0-1 0,0 1 1,0 0-1,0 0 0,0-1 0,-1-11 16,0-1 1,1 1-1,0 0 0,2-17 1,0 15-49,3-27-21,1 1 1,3 0-1,19-58 0,-22 82-30,0 0-1,16-29 1,-18 39 2,0 0-1,0-1 1,1 1 0,0 1 0,0-1 0,0 1-1,1 0 1,11-8 0,-16 12 4,1 0 0,0 0 0,-1 0 0,1 0 0,0 0-1,0 0 1,-1 1 0,1-1 0,0 1 0,0-1 0,0 1 0,0 0 0,0 0 0,0-1-1,0 1 1,-1 1 0,1-1 0,0 0 0,0 0 0,0 1 0,0-1 0,0 1 0,0 0-1,-1-1 1,1 1 0,0 0 0,-1 0 0,1 0 0,0 0 0,-1 1 0,1-1 0,-1 0-1,0 1 1,1-1 0,-1 0 0,2 4 0,1 2 1,0-1 0,0 1 1,-1 0-1,0 1 0,4 14 0,7 42 110,-11-44-48,33 131 515,-27-122-538,2 0 1,28 55-1,-37-81-97,6 14-670,-8-17 631,1 1 0,-1-1-1,0 1 1,0-1 0,0 0-1,1 1 1,-1-1 0,0 1-1,0-1 1,0 1 0,0-1 0,0 0-1,0 1 1,0-1 0,0 1-1,0-1 1,0 1 0,0-1-1,0 1 1,-1-1 0,1 0-1,0 1 1,0-1 0,0 1-1,-1-1 1,1 0 0,0 1-1,0-1 1,-1 0 0,1 1-1,-1 0 1,-4-1-1008</inkml:trace>
  <inkml:trace contextRef="#ctx0" brushRef="#br0" timeOffset="1">101 339 12355,'-3'-4'5105,"8"2"-2889,3 2-167,12 2-569,4-1-264,10-1-648,2-1-192,-1-5-576,7 4-592,-2 0 520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9.381"/>
    </inkml:context>
    <inkml:brush xml:id="br0">
      <inkml:brushProperty name="width" value="0.05" units="cm"/>
      <inkml:brushProperty name="height" value="0.05" units="cm"/>
      <inkml:brushProperty name="color" value="#004F8B"/>
    </inkml:brush>
  </inkml:definitions>
  <inkml:trace contextRef="#ctx0" brushRef="#br0">103 272 13139,'1'19'5305,"0"-5"-3081,3-1-311,-2 2-313,-1-3-368,-1-3-695,0-1-241,0-3-776,-1-3-649,2-8 2754,-1 5-1673</inkml:trace>
  <inkml:trace contextRef="#ctx0" brushRef="#br0" timeOffset="1">2 5 12059,'-2'-5'5089,"5"9"-2577,2 4-543,5 0-337,-2 4-392,5 0-664,1-4-136,6 1-936,2 1 2345,-4-1-1489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29.878"/>
    </inkml:context>
    <inkml:brush xml:id="br0">
      <inkml:brushProperty name="width" value="0.05" units="cm"/>
      <inkml:brushProperty name="height" value="0.05" units="cm"/>
      <inkml:brushProperty name="color" value="#004F8B"/>
    </inkml:brush>
  </inkml:definitions>
  <inkml:trace contextRef="#ctx0" brushRef="#br0">175 34 12627,'8'-33'5625,"-9"35"-2921,-7 9-623,-2 5-153,-4 13-599,-8 6-297,-7 5-552,5 6-184,-4-2-184,8-4-40,10-9-256,-6-9-448,17-15-856,-2-8 1119,10-22-95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3.234"/>
    </inkml:context>
    <inkml:brush xml:id="br0">
      <inkml:brushProperty name="width" value="0.05" units="cm"/>
      <inkml:brushProperty name="height" value="0.05" units="cm"/>
      <inkml:brushProperty name="color" value="#004F8B"/>
    </inkml:brush>
  </inkml:definitions>
  <inkml:trace contextRef="#ctx0" brushRef="#br0">68 351 9146,'-54'84'6272,"46"-65"-2863,5-10-1862,2-10 791,1-4-1280,-1-9-752,14-129-29,-7 74-247,-1 18-35,-3-95 0,-6 121 10,4 24-16,0 0 0,0 1 0,-1-1 0,1 1-1,0-1 1,0 1 0,-1-1 0,1 1 0,0-1-1,-1 1 1,1-1 0,0 1 0,-1 0 0,1-1-1,-1 0 1,0 1-12,1 0 1,0 0-1,-1 0 0,1 0 0,0 0 0,-1 0 0,1 0 1,0 0-1,-1 0 0,1 1 0,0-1 0,-1 0 0,1 0 1,0 0-1,-1 0 0,1 0 0,0 1 0,0-1 0,-1 0 1,1 0-1,0 0 0,0 1 0,-1-1 0,1 0 0,0 0 1,0 1-1,-1-1 0,1 1 0,-1 1-287,-1 1 0,1-1 0,0 1-1,0 0 1,1 0 0,-1-1 0,0 1 0,1 0 0,0 0 0,-1 0-1,1-1 1,0 1 0,1 0 0,-1 0 0,1 3 0,6 19-1173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0.516"/>
    </inkml:context>
    <inkml:brush xml:id="br0">
      <inkml:brushProperty name="width" value="0.05" units="cm"/>
      <inkml:brushProperty name="height" value="0.05" units="cm"/>
      <inkml:brushProperty name="color" value="#004F8B"/>
    </inkml:brush>
  </inkml:definitions>
  <inkml:trace contextRef="#ctx0" brushRef="#br0">0 443 11859,'7'4'5177,"1"9"-2825,8 7-351,-4 2 39,3 6-552,6-2-311,2 2-577,4 0-208,-1-4-168,-1 3-192,-4-9-648,5 4-505,-6-13 2418,0-4-1353</inkml:trace>
  <inkml:trace contextRef="#ctx0" brushRef="#br0" timeOffset="1">370 24 11755,'0'-13'5017,"3"3"-2849,-3 9-520,0 5 1,-5 16-393,-1 9-152,8 15-344,0 4-127,9 0-241,5-7-144,5-9-248,6-4-280,3-13-841,1-7-463,-7-11 864</inkml:trace>
  <inkml:trace contextRef="#ctx0" brushRef="#br0" timeOffset="2">620 52 8082,'-12'9'5009,"12"6"160,0 9-3081,-4 9-63,2 8-577,2 5-200,2-5-455,5-7-209,8-11-320,-2-8-112,8-11-192,7-4-256,0-10-865,0-2 161,-5-9 448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0.868"/>
    </inkml:context>
    <inkml:brush xml:id="br0">
      <inkml:brushProperty name="width" value="0.05" units="cm"/>
      <inkml:brushProperty name="height" value="0.05" units="cm"/>
      <inkml:brushProperty name="color" value="#004F8B"/>
    </inkml:brush>
  </inkml:definitions>
  <inkml:trace contextRef="#ctx0" brushRef="#br0">0 0 12827,'0'3'5185,"4"0"-3177,7 3-295,4 1-329,4 2-344,3-5-536,8 2-72,-6-6-952,-1-2-432,10-3 600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1.233"/>
    </inkml:context>
    <inkml:brush xml:id="br0">
      <inkml:brushProperty name="width" value="0.05" units="cm"/>
      <inkml:brushProperty name="height" value="0.05" units="cm"/>
      <inkml:brushProperty name="color" value="#004F8B"/>
    </inkml:brush>
  </inkml:definitions>
  <inkml:trace contextRef="#ctx0" brushRef="#br0">1 1 9618,'3'6'4985,"7"14"-984,4 4-1336,4 7-601,1 2-336,1 2-575,0 2-241,-8-1-496,-4 0-128,-8-3-168,-3-1-136,-8-1-696,-1 1-568,-5 2 2304,1 5-1192</inkml:trace>
  <inkml:trace contextRef="#ctx0" brushRef="#br0" timeOffset="1">182 695 15891,'-9'-4'5938,"18"2"-4634,-5 0-208,1 2-304,19-4-216,5 2-231,7-1-137,-10 3-785,-2 0-495,-1-3 648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1.584"/>
    </inkml:context>
    <inkml:brush xml:id="br0">
      <inkml:brushProperty name="width" value="0.05" units="cm"/>
      <inkml:brushProperty name="height" value="0.05" units="cm"/>
      <inkml:brushProperty name="color" value="#004F8B"/>
    </inkml:brush>
  </inkml:definitions>
  <inkml:trace contextRef="#ctx0" brushRef="#br0">1 1 12179,'-1'31'7253,"5"14"-3499,1 9-2155,21 324 871,-26-378-2473,-2-17-558,-2-32 1,5 42 526,0 1 0,0 0 0,0 0 0,1 0 0,-1 0 0,2 0 0,4-10 1,-6 13 30,1 0 1,0 0 0,0 0-1,0 0 1,1 1 0,-1-1-1,1 1 1,-1-1 0,1 1 0,0 0-1,0 0 1,0 0 0,0 0-1,0 1 1,5-2 0,-1 1 49,0 0 0,0 1 0,0 0 0,0 1 0,0-1 0,0 1 0,0 1 0,0-1 0,1 1 0,-1 0 1,0 1-1,11 4 0,-12-4 60,0 0 0,1 1 0,-1 0 0,-1 0 1,1 1-1,0-1 0,-1 1 0,0 0 0,0 1 1,0 0-1,0-1 0,-1 1 0,7 9 0,-10-12-80,0 0 0,0-1-1,0 1 1,-1 0 0,1 0-1,0 0 1,-1 0 0,1-1-1,-1 1 1,0 0 0,1 0-1,-1 0 1,0 0 0,0 0-1,0 0 1,-1 0 0,1 0-1,0 0 1,-1 0 0,1 0-1,-1 0 1,0-1 0,1 1-1,-1 0 1,0 0 0,0-1-1,0 1 1,0 0 0,-1-1-1,1 1 1,0-1 0,-1 0 0,-2 3-1,-3 2 55,-1 1 0,0-1 1,0-1-1,-14 8 0,18-11-227,0 0 0,0 0 1,0-1-1,-1 1 0,1-1 0,0 0 1,0-1-1,-1 1 0,1-1 0,0 1 0,-1-1 1,1-1-1,-6 0 0,9 1-65,-1-1 1,0 1-1,0-1 0,1 1 1,-1-1-1,1 0 0,-3-1 0,-5-9-809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2.083"/>
    </inkml:context>
    <inkml:brush xml:id="br0">
      <inkml:brushProperty name="width" value="0.05" units="cm"/>
      <inkml:brushProperty name="height" value="0.05" units="cm"/>
      <inkml:brushProperty name="color" value="#004F8B"/>
    </inkml:brush>
  </inkml:definitions>
  <inkml:trace contextRef="#ctx0" brushRef="#br0">70 266 7898,'1'12'4865,"15"6"752,-8 2-2704,0 0-505,-3 4-400,-2-4-943,2-2-353,-5-6-616,2-7-456,-4-5 160,0-9 32</inkml:trace>
  <inkml:trace contextRef="#ctx0" brushRef="#br0" timeOffset="0.99">1 0 14059,'4'2'5681,"6"-2"-3680,2 5-145,3 6-640,-6-7-376,3 6-487,-4-6-561,0 2 1880,1 8-1328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2.484"/>
    </inkml:context>
    <inkml:brush xml:id="br0">
      <inkml:brushProperty name="width" value="0.05" units="cm"/>
      <inkml:brushProperty name="height" value="0.05" units="cm"/>
      <inkml:brushProperty name="color" value="#004F8B"/>
    </inkml:brush>
  </inkml:definitions>
  <inkml:trace contextRef="#ctx0" brushRef="#br0">1 14 10098,'0'0'222,"0"0"1,-1-1-1,1 1 1,0-1-1,0 1 0,0 0 1,0-1-1,0 1 0,0 0 1,1-1-1,-1 1 0,0-1 1,0 1-1,0 0 0,0-1 1,0 1-1,0 0 0,1-1 1,-1 1-1,0 0 0,0-1 1,1 1-1,-1 0 0,0-1 1,0 1-1,1 0 0,-1 0 1,0-1-1,1 1 0,-1 0 1,0 0-1,1 0 0,0-1 1,14-1 1737,-10 2-1736,39 0 1558,81 10 1,-70-4-1453,691 41 1448,2-33-1166,-478-10-117,238 2 270,-231-16-589,-167-1-3419,-136 16 1583,-22 7 669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3.099"/>
    </inkml:context>
    <inkml:brush xml:id="br0">
      <inkml:brushProperty name="width" value="0.05" units="cm"/>
      <inkml:brushProperty name="height" value="0.05" units="cm"/>
      <inkml:brushProperty name="color" value="#004F8B"/>
    </inkml:brush>
  </inkml:definitions>
  <inkml:trace contextRef="#ctx0" brushRef="#br0">1 53 11186,'11'-20'4459,"-10"18"-4267,0 0 0,0-1 0,0 1 0,0 0-1,0 0 1,0 0 0,1 0 0,-1 0 0,1 0 0,0 1-1,-1-1 1,1 0 0,0 1 0,4-3 0,-6 4-140,1 0 0,0-1 1,-1 1-1,1 0 1,-1 0-1,1 0 0,0 0 1,-1 0-1,1 0 1,0 0-1,-1 0 0,1 0 1,-1 0-1,1 0 1,0 0-1,-1 1 0,1-1 1,-1 0-1,1 0 1,0 1-1,-1-1 0,1 0 1,-1 1-1,1-1 1,1 2 37,-1-1 1,0 1 0,0-1 0,0 0-1,0 1 1,0 0 0,0-1 0,1 4-1,1 2 270,-1 1-1,3 15 0,1 16 458,-4-23-486,0-1-1,1 1 1,10 29-1,-12-42-335,0-1-1,0 0 0,0 1 1,0-1-1,0 0 0,1 0 1,-1 0-1,1 0 0,-1 0 1,1 0-1,0 0 0,0 0 1,0-1-1,0 1 0,0-1 1,0 0-1,0 1 0,0-1 1,1 0-1,-1 0 0,0 0 1,1 0-1,4 0 0,-6-1-53,-1 0-1,1 0 1,0 0-1,-1 0 0,1-1 1,0 1-1,-1 0 0,1 0 1,-1-1-1,1 1 0,-1 0 1,1-1-1,-1 1 1,1-1-1,-1 1 0,1-1 1,0 0-1,9-12-1121,-3 4 808,-1 3 168,-5 4 182,1-1 0,0 1 1,0 0-1,0 0 0,0 0 0,0 0 0,0 1 0,0-1 0,1 0 0,-1 1 0,1 0 0,-1-1 0,1 1 0,-1 0 0,1 0 1,0 1-1,5-2 0,-8 2 35,1 0 0,-1 0 0,1 0 0,-1 0 0,1 0 0,-1 0 0,1 0 0,-1 0 0,1 0 0,-1 1 0,1-1 0,0 0 0,-1 0 0,0 0 0,1 1 0,-1-1 0,1 0 0,-1 1 0,1-1 0,-1 0 0,0 1 0,1 0 0,5 12 312,-1-2 292,1-1-82,0-1-1,1 0 1,0-1 0,0 1-1,16 12 1,-20-19-442,0 1 0,0-1 0,1 0 0,-1 0-1,1 0 1,0 0 0,0 0 0,-1-1 0,1 0 0,0 0 0,0 0 0,0 0 0,0-1 0,0 1 0,1-1-1,-1 0 1,0 0 0,0-1 0,0 1 0,0-1 0,0 0 0,0 0 0,0 0 0,-1-1 0,1 1-1,0-1 1,0 0 0,-1 0 0,1 0 0,-1-1 0,0 1 0,0-1 0,5-4 0,-2 0-60,0-1 1,-1 1-1,0-1 1,0 0 0,0-1-1,-1 1 1,5-14-1,-5 10-109,-1-1 1,0 1-1,0-1 0,1-24 0,-4 34 93,0 0 0,0 1 0,0-1 0,0 1 0,0-1 0,-1 1 0,1-1 0,-1 1 1,1-1-1,-1 1 0,0 0 0,-1-3 0,-7-3 180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4.187"/>
    </inkml:context>
    <inkml:brush xml:id="br0">
      <inkml:brushProperty name="width" value="0.05" units="cm"/>
      <inkml:brushProperty name="height" value="0.05" units="cm"/>
      <inkml:brushProperty name="color" value="#004F8B"/>
    </inkml:brush>
  </inkml:definitions>
  <inkml:trace contextRef="#ctx0" brushRef="#br0">29 110 11274,'-28'-19'6725,"31"23"-6123,0 1 0,-1 0 0,1-1 0,-1 1 0,0 0 0,2 6 1,8 34 1358,-9-32-1511,2 13 342,-3-16-544,-1 0 0,2 0 0,0 0 0,0 0 0,1-1 0,0 1 0,6 10 0,-12-26-279,0 0 0,0 0 0,1 0 0,-1-1 0,1-7 1,1 12 32,-3-16-145,1-23-1,2 32 87,0 0-1,1 0 0,0 0 0,1 0 0,4-16 0,-3 18 34,0 0 0,1-1-1,0 1 1,0 1 0,1-1 0,-1 0-1,1 1 1,1 0 0,-1 0-1,1 1 1,0 0 0,0 0 0,1 0-1,11-6 1,-9 6-330,0 1 1,0 0-1,0 1 0,17-4 0,-15 5-729,-1 0 0,1 1 0,-1 1 0,15 0 0,2 3-733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4.753"/>
    </inkml:context>
    <inkml:brush xml:id="br0">
      <inkml:brushProperty name="width" value="0.05" units="cm"/>
      <inkml:brushProperty name="height" value="0.05" units="cm"/>
      <inkml:brushProperty name="color" value="#004F8B"/>
    </inkml:brush>
  </inkml:definitions>
  <inkml:trace contextRef="#ctx0" brushRef="#br0">0 249 11090,'2'0'617,"0"1"0,-1-1-1,1 1 1,0-1 0,-1 0-1,1 0 1,0 0 0,0 0-1,-1 0 1,4-1 0,-2 1-52,0-1 0,0 0 1,0 0-1,0-1 0,4-1 1,1-3 222,0 0 0,13-11 0,-21 17-770,9-9 172,-1 0 1,0 0-1,0-1 0,11-18 1,-15 20-162,0 0-1,0 0 1,0 0 0,-1 0 0,-1 0 0,1 0 0,1-14 0,-4 19-20,0 0 0,0 0 1,-1 1-1,1-1 0,0 0 1,-1 1-1,0-1 0,0 0 1,0 1-1,0-1 1,0 1-1,0-1 0,-1 1 1,1 0-1,-1 0 0,1-1 1,-1 1-1,0 0 0,0 0 1,0 1-1,0-1 0,0 0 1,-1 1-1,1-1 1,0 1-1,-1 0 0,1 0 1,-1 0-1,1 0 0,-4-1 1,3 1 0,0 0 1,0 0 0,0 1-1,1-1 1,-1 1 0,0 0 0,0 0-1,0 0 1,0 0 0,0 0-1,0 1 1,1-1 0,-1 1-1,0 0 1,0 0 0,1 0-1,-1 0 1,0 0 0,1 0 0,-1 1-1,1 0 1,0-1 0,-1 1-1,1 0 1,0 0 0,0 0-1,0 0 1,-3 5 0,3-2 49,-1 0 0,1 1 0,1-1 0,-1 1 0,1-1 0,0 1 0,0 0 0,0 0 1,1-1-1,0 1 0,1 7 0,0-2 87,0-1-1,1 1 1,1 0 0,7 20 0,-8-26-103,0 0 0,1-1 0,-1 1 0,1-1 0,0 0 0,0 1 1,1-2-1,-1 1 0,8 6 0,-4-5-30,1 1 1,0-1-1,0-1 1,14 6-1,-18-8-25,0-1 0,0 1 0,0-1 1,0 0-1,1 0 0,-1-1 0,1 1 0,-1-1 0,0 0 0,1 0 0,-1 0 0,0-1 0,1 0 0,-1 0 0,0 0 0,1 0 0,-1-1 1,0 1-1,0-1 0,4-2 0,22-16 231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5.080"/>
    </inkml:context>
    <inkml:brush xml:id="br0">
      <inkml:brushProperty name="width" value="0.05" units="cm"/>
      <inkml:brushProperty name="height" value="0.05" units="cm"/>
      <inkml:brushProperty name="color" value="#004F8B"/>
    </inkml:brush>
  </inkml:definitions>
  <inkml:trace contextRef="#ctx0" brushRef="#br0">1 239 10410,'0'2'653,"1"-1"0,-1 1 1,1-1-1,0 1 0,-1-1 0,1 1 0,0-1 0,0 0 0,0 1 0,0-1 1,0 0-1,0 0 0,0 0 0,2 2 0,-2-3-486,0 1 1,0-1-1,0 0 1,0 1-1,0-1 1,0 0-1,0 1 1,0-1-1,0 0 1,1 0-1,-1 0 0,0 0 1,0 0-1,0 0 1,2-1-1,7-2 347,0-1 0,0 0-1,0-1 1,0 0 0,13-10-1,-16 11-480,-1-1 0,1-1 0,-1 0 0,0 1 0,0-2-1,-1 1 1,0-1 0,0 0 0,0 0 0,-1 0 0,0 0 0,-1-1 0,1 0-1,-1 0 1,-1 0 0,0 0 0,0 0 0,0 0 0,-1-1 0,0 1 0,-1 0-1,0-10 1,-1 15-28,1 1-1,-1 0 0,1 0 0,-1-1 1,0 1-1,0 0 0,0 0 0,0 0 1,0 0-1,0 0 0,-1 0 0,1 0 1,-1 0-1,1 0 0,-1 1 0,0-1 0,-2-1 1,2 1-2,-1 0 0,0 1 0,0-1 1,0 0-1,0 1 0,-1 0 0,1 0 1,0 0-1,-1 0 0,-4-1 0,7 2-3,-1 0-1,1 0 0,0 0 1,-1 0-1,1 0 0,-1 1 0,1-1 1,0 0-1,-1 1 0,1-1 0,-1 1 1,1-1-1,0 1 0,0 0 1,-1 0-1,1-1 0,0 1 0,0 0 1,0 0-1,0 0 0,0 0 1,0 0-1,0 0 0,0 0 0,1 1 1,-1-1-1,0 0 0,1 0 0,-1 1 1,1-1-1,-1 0 0,1 1 1,-1 1-1,-1 6 0,1-1 1,0 0-1,0 1 1,1 11-1,0-13 12,1 12 119,1 1-1,0-1 0,1 0 1,2 0-1,-1 0 1,2-1-1,1 0 0,14 29 1,21 46 698,-36-78-669,-1 0-1,-1 1 1,0-1 0,2 24-1,-6-38-145,0 0 1,0 0-1,0 0 0,0 0 0,0 0 0,0 0 0,0 0 0,-1 0 0,1 0 0,0 0 0,0 0 0,-1 0 0,1 0 1,-1 0-1,1-1 0,-1 1 0,0 0 0,1 0 0,-1 0 0,0 0 0,1-1 0,-1 1 0,-1 1 0,-1-1-4,1 0 0,0 0 0,-1 0-1,1 0 1,-1 0 0,1-1 0,-1 1-1,1-1 1,-5 1 0,-4-1-292,0 0 0,1-1 0,-18-3 0,4-1-2163,-36-13 1,43 11 1513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3.575"/>
    </inkml:context>
    <inkml:brush xml:id="br0">
      <inkml:brushProperty name="width" value="0.05" units="cm"/>
      <inkml:brushProperty name="height" value="0.05" units="cm"/>
      <inkml:brushProperty name="color" value="#004F8B"/>
    </inkml:brush>
  </inkml:definitions>
  <inkml:trace contextRef="#ctx0" brushRef="#br0">8 147 8570,'-3'-2'1443,"-1"-3"3917,13 1-2219,-6 3-3112,1 0 148,0-1 1,-1 0-1,1 1 1,0-1-1,0-1 1,-1 1 0,0-1-1,1 1 1,-1-1-1,0 0 1,0 0-1,3-4 1,0-3 19,1 1 0,-1-2 0,5-12 0,13-19 723,-24 41-895,0 1 0,1 0 0,-1-1 0,0 1 0,1-1 0,-1 1 0,0 0 0,1 0 0,-1-1 0,1 1 0,-1 0 0,1-1 0,-1 1 0,1 0 0,-1 0 0,1 0 0,-1 0 0,1 0 0,-1 0-1,1-1 1,-1 1 0,1 0 0,-1 0 0,1 0 0,-1 1 0,1-1 0,-1 0 0,1 0 0,-1 0 0,1 0 0,-1 0 0,1 1 0,-1-1 0,1 0 0,-1 0 0,1 1 0,-1-1 0,0 0 0,1 1 0,-1-1-1,1 1 1,18 17 250,-16-15-243,114 114 329,-101-105-356,-11-9-95,-1 0-1,0 1 1,1-1-1,-1 1 1,4 5-1,-5-1 31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5.600"/>
    </inkml:context>
    <inkml:brush xml:id="br0">
      <inkml:brushProperty name="width" value="0.05" units="cm"/>
      <inkml:brushProperty name="height" value="0.05" units="cm"/>
      <inkml:brushProperty name="color" value="#004F8B"/>
    </inkml:brush>
  </inkml:definitions>
  <inkml:trace contextRef="#ctx0" brushRef="#br0">9 70 14531,'-1'2'554,"0"0"1,0 0-1,0 0 0,0 0 0,0 0 1,0 0-1,1 1 0,-1-1 0,1 0 1,0 0-1,-1 0 0,1 5 0,1-1-4,0 0 0,0 0 0,2 7-1,3 15 891,-4-13-1016,0 1 0,1-1 0,0 0 0,2 0 0,-1 0 0,13 25 0,-16-38-406,2 2 143,-4-6 40,-1-13-151,0-15-186,2-32 0,1 47-45,1 0 0,0 1 0,1 0 0,7-21 0,-8 27 4,2 0 0,-1 0 0,1 0 0,0 1 0,1 0 0,0 0 0,0 0 0,7-8 0,-9 13 21,-1-1 0,1 1 1,0 0-1,0-1 0,0 1 0,5-1 0,-7 2 53,0 0-1,0 1 1,0 0-1,1-1 1,-1 1-1,0 0 1,1-1-1,-1 1 1,0 0-1,1 0 1,-1 0-1,0 0 0,0 0 1,1 1-1,-1-1 1,0 0-1,1 1 1,-1-1-1,0 0 1,2 2-1,10 8-653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5.933"/>
    </inkml:context>
    <inkml:brush xml:id="br0">
      <inkml:brushProperty name="width" value="0.05" units="cm"/>
      <inkml:brushProperty name="height" value="0.05" units="cm"/>
      <inkml:brushProperty name="color" value="#004F8B"/>
    </inkml:brush>
  </inkml:definitions>
  <inkml:trace contextRef="#ctx0" brushRef="#br0">0 384 10618,'3'1'645,"0"0"0,-1-1 1,1 1-1,0-1 0,0 0 0,-1 1 0,1-1 0,0 0 0,0-1 0,0 1 0,-1 0 0,1-1 0,3 0 0,-4 0-464,0 0-1,0-1 1,0 1-1,0 0 0,0 0 1,-1-1-1,1 1 0,0-1 1,-1 0-1,1 1 0,-1-1 1,0 0-1,1 0 0,-1 0 1,0 0-1,0 0 0,1-3 1,1-4 165,5-8 158,-2-1 1,7-30-1,-12 44-463,0-1-1,0 0 1,-1 0 0,0 0-1,0 0 1,0 0-1,-1 0 1,1 0-1,-1 0 1,0 0-1,-1 0 1,1 1-1,-1-1 1,0 0 0,-2-4-1,3 8-15,0-1-1,0 1 1,0 0 0,1-1-1,-1 1 1,0 0 0,-1 0-1,1 0 1,0-1 0,0 1-1,0 0 1,-1 1-1,1-1 1,0 0 0,-1 0-1,1 1 1,-1-1 0,1 0-1,-1 1 1,1 0 0,-1-1-1,1 1 1,-1 0-1,0 0 1,1-1 0,-1 1-1,1 1 1,-1-1 0,1 0-1,-1 0 1,0 1 0,1-1-1,-1 0 1,1 1 0,-1 0-1,1-1 1,0 1-1,-1 0 1,1 0 0,0 0-1,-1 0 1,1 0 0,-2 1-1,1 0 17,0 1-1,-1-1 0,1 1 1,0-1-1,0 1 0,1 0 1,-1 0-1,0 0 0,1 0 0,0 0 1,-2 6-1,1-4 21,1 1 1,1-1-1,-1 1 0,1 0 0,0-1 1,1 10-1,0-7 9,0-1 1,1 1-1,0-1 0,0 0 1,0 1-1,1-1 1,0 0-1,1-1 1,0 1-1,7 9 0,-8-12-35,1 0-1,-1 0 0,1-1 0,0 0 1,0 1-1,0-1 0,1-1 0,-1 1 0,10 3 1,-6-3-47,0-1 0,0 0 0,0 0 0,1-1 0,11 0 0,-16 0-70,-1-1 0,1-1 0,0 1-1,0-1 1,-1 1 0,1-1 0,0 0 0,-1 0-1,1-1 1,6-2 0,0-3 152,1 0-1,12-11 1,20-19 73</inkml:trace>
  <inkml:trace contextRef="#ctx0" brushRef="#br0" timeOffset="1">407 1 13611,'-12'29'5593,"3"20"-3128,0 6-569,1 3-160,2-1-391,10-5-617,6-13-256,7-4-304,3-12-80,1-12-496,1-3-392,-5-15-1001,0 1 2954,-8-12-1185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6.455"/>
    </inkml:context>
    <inkml:brush xml:id="br0">
      <inkml:brushProperty name="width" value="0.05" units="cm"/>
      <inkml:brushProperty name="height" value="0.05" units="cm"/>
      <inkml:brushProperty name="color" value="#004F8B"/>
    </inkml:brush>
  </inkml:definitions>
  <inkml:trace contextRef="#ctx0" brushRef="#br0">4 1 11907,'-4'0'5345,"4"0"-2753,11 0-671,9 1-89,7 2-752,3-2-312,6 0-399,1-1-361,6 0 424,2 0-312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6.802"/>
    </inkml:context>
    <inkml:brush xml:id="br0">
      <inkml:brushProperty name="width" value="0.05" units="cm"/>
      <inkml:brushProperty name="height" value="0.05" units="cm"/>
      <inkml:brushProperty name="color" value="#004F8B"/>
    </inkml:brush>
  </inkml:definitions>
  <inkml:trace contextRef="#ctx0" brushRef="#br0">1 1 13699,'11'39'6443,"-8"-23"-4920,0 1-1,0 32 0,-3-28-321,0-10-701,0 0-1,1-1 1,0 1-1,1 0 1,4 14 0,-3-17-342,-2-10-96,-3-15-153,1 9-44,0 2 50,1 0-1,0 0 0,0 0 1,1 0-1,0 0 0,0 0 1,0 0-1,1 0 0,0 0 1,0 0-1,1 1 0,-1-1 1,1 1-1,0 0 0,7-9 1,-8 11 88,1 0 1,0 0 0,0 0-1,0 0 1,0 1 0,0-1-1,1 1 1,-1 0 0,1 0-1,-1 0 1,1 1-1,0-1 1,0 1 0,0 0-1,0 0 1,0 0 0,0 0-1,0 1 1,0-1 0,0 1-1,0 0 1,0 1 0,8 0-1,-8 0 70,0 1 0,1-1 0,-1 1-1,0 0 1,0 0 0,0 0 0,0 0-1,-1 1 1,1 0 0,-1 0 0,1 0-1,-1 0 1,0 0 0,0 0 0,0 1-1,-1 0 1,5 6 0,-3-1 62,0-1 0,-1 1 0,1 0-1,-2 0 1,1 0 0,-1 0 0,1 15 0,-3-23-128,0-1 0,0 1 0,0 0 0,0-1 0,0 1 0,0-1 0,0 1 0,0 0 0,0-1 0,0 1 0,-1-1 1,1 1-1,0 0 0,0-1 0,0 1 0,-1-1 0,0 2 0,1-2-7,0 0 0,-1 0 1,1 0-1,0 1 0,-1-1 0,1 0 1,0 0-1,-1 0 0,1 0 1,-1 0-1,1 0 0,0 0 0,-1 0 1,1 0-1,0 0 0,-1 0 0,1 0 1,-1 0-1,1 0 0,0 0 0,-1 0 1,1 0-1,0-1 0,-1 1 0,1 0 1,0 0-1,-1 0 0,1-1 0,0 1-17,0-1 0,-1 1 0,1-1 0,0 1 0,0-1 0,0 1 0,0-1 0,0 1 0,0-1 0,0 1 0,0-1 0,1 1 0,-1-1 0,0 1 0,0 0 0,0-1 0,0 1 0,1-1 0,-1 1 0,0-1 0,1 1 0,5-12-317,5 0 14,-9 9 242,1 0-1,0 0 1,-1 0 0,2-4-1,-1 2 34,-1 1-1,1 0 1,0 0-1,0 0 1,0 0-1,1 0 1,-1 0-1,6-3 1,-7 5 60,0 1 0,0 0 1,0 0-1,0-1 1,0 1-1,1 1 1,-1-1-1,0 0 1,0 1-1,1-1 0,-1 1 1,0-1-1,1 1 1,-1 0-1,0 0 1,1 0-1,-1 0 0,0 1 1,1-1-1,3 2 1,-5-2 18,1 1 0,-1 0 0,0-1 1,1 1-1,-1 0 0,0 0 0,0 0 0,1 0 1,-1 0-1,0 0 0,0 0 0,0 0 0,0 0 1,0 1-1,-1-1 0,1 0 0,1 3 0,0 1 105,0 1 0,-1-1-1,2 9 1,1 5 55,-4-17-195,7 23 218,-7-24-254,0-1 0,1 1 0,-1 0 0,0 0-1,0 0 1,0 0 0,0 0 0,0 0 0,0 0 0,0 0 0,0 0 0,0 0-1,0 0 1,-1 0 0,1 0 0,0 0 0,-1 0 0,0 1 0,-1-7-3023,2 3 2061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7.289"/>
    </inkml:context>
    <inkml:brush xml:id="br0">
      <inkml:brushProperty name="width" value="0.05" units="cm"/>
      <inkml:brushProperty name="height" value="0.05" units="cm"/>
      <inkml:brushProperty name="color" value="#004F8B"/>
    </inkml:brush>
  </inkml:definitions>
  <inkml:trace contextRef="#ctx0" brushRef="#br0">47 170 11586,'4'80'12638,"-4"-79"-12553,0-1 1,0 1-1,0-1 1,0 1-1,0-1 1,0 1-1,0 0 0,0-1 1,0 1-1,0-1 1,0 1-1,0-1 1,-1 1-1,1-1 1,0 1-1,0-1 1,0 1-1,-1-1 1,0 2-1,1-3-53,0 1 0,-1 0 0,1 0 0,-1-1 0,1 1 0,0 0 0,-1-1 0,1 1 0,0 0 0,0-1 0,-1 1 0,1-1 0,0 1 0,0 0 0,-1-1 0,1 1 0,0-1 0,-9-27-1033,-20-99-8712,27 120 9372,1 0-1,1 0 0,-1 0 1,1 0-1,0 0 0,0 0 1,3-12-1,-3 18 455,1-1 0,-1 0-1,1 1 1,-1-1 0,1 1 0,0-1 0,0 1 0,-1-1 0,1 1-1,0 0 1,0-1 0,0 1 0,0 0 0,1 0 0,-1 0 0,0 0-1,0 0 1,1 0 0,-1 0 0,1 0 0,-1 0 0,1 0 0,-1 1-1,1-1 1,-1 1 0,1-1 0,0 1 0,-1 0 0,1 0 0,0-1-1,-1 1 1,1 0 0,0 1 0,-1-1 0,1 0 0,-1 0 0,4 1-1,2 1 569,1 1-1,-1-1 1,0 1-1,1 0 1,-1 1-1,8 6 0,38 29 2715,-48-35-3101,0 0-1,-1 1 1,1-1 0,-1 1-1,0 0 1,-1 0 0,1 0-1,-1 1 1,4 7 0,-5-9-175,-1 1 1,0-1 0,0 1 0,0 0-1,0-1 1,-1 1 0,0 0 0,0 0-1,0-1 1,0 1 0,-1 0 0,0-1-1,-1 7 1,-6 25 32,8-39-616,0-1 249,0 1 1,0-1-1,0 1 1,0 0 0,2-7-1,1 3 3,-1 1 0,1-1 0,0 1 0,1-1 0,0 1 0,0 0 0,9-10 0,-12 14 207,1 0 0,0 1 0,0-1 0,-1 1 0,1 0 0,0-1 0,0 1 0,1 0 0,-1 0 0,0 0 0,0 1 0,3-2 0,-3 2 35,0 0 0,0 0 0,-1 0 0,1 0-1,0 0 1,0 0 0,-1 1 0,1-1 0,0 1 0,0-1 0,-1 1-1,1 0 1,0-1 0,-1 1 0,1 0 0,-1 0 0,1 0 0,1 2 0,0-1 111,-1 1 1,1 0 0,0 0-1,-1 0 1,0 0 0,1 0-1,-1 1 1,0-1 0,-1 1-1,3 6 1,0 3 377,4 25 0,-7-28-489,1 0 0,1 0-1,6 18 1,-9-28-32,1 2-54,-1 0 0,1-1 0,0 1 0,0-1 1,0 0-1,0 1 0,0-1 0,2 3 1,-1-4 27,-1 1 0,0 0 0,1-1 1,-1 1-1,1-1 0,-1 1 0,1-1 1,0 0-1,1 1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7.634"/>
    </inkml:context>
    <inkml:brush xml:id="br0">
      <inkml:brushProperty name="width" value="0.05" units="cm"/>
      <inkml:brushProperty name="height" value="0.05" units="cm"/>
      <inkml:brushProperty name="color" value="#004F8B"/>
    </inkml:brush>
  </inkml:definitions>
  <inkml:trace contextRef="#ctx0" brushRef="#br0">3 0 12539,'-1'4'5265,"1"16"-2833,0 10-207,-2 16-257,2 7-335,0 6-657,0-3-344,6-14-432,3-3-80,6-22-264,-5-3-256,5-13-1008,-2-6-697,-5-10 1257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8.078"/>
    </inkml:context>
    <inkml:brush xml:id="br0">
      <inkml:brushProperty name="width" value="0.05" units="cm"/>
      <inkml:brushProperty name="height" value="0.05" units="cm"/>
      <inkml:brushProperty name="color" value="#004F8B"/>
    </inkml:brush>
  </inkml:definitions>
  <inkml:trace contextRef="#ctx0" brushRef="#br0">11 220 10866,'-11'3'4937,"13"-3"-1928,4 3-672,14 2-241,-6 3-272,8-3-567,2 1-353,1-5-560,9-1-72,-5-3-512,1-1-520,0-1-1033,-4-3 2522,-3-7-938</inkml:trace>
  <inkml:trace contextRef="#ctx0" brushRef="#br0" timeOffset="1">390 1 9514,'1'0'339,"-1"0"-1,1 1 1,-1-1 0,1 0 0,-1 1-1,1-1 1,-1 0 0,1 1 0,-1-1-1,1 1 1,-1-1 0,0 1 0,1-1-1,0 2 1,2 13 1446,-2-10-751,1 19 806,0 0 1,-2-1-1,-1 1 0,-6 40 0,-1 37 60,9-37-2574,-1-65 661,1-1 0,0 0 0,0 1 0,0-1-1,0 0 1,0 1 0,0 0 0,0-1 0,0 1 0,1 0 0,-1-1 0,3 0 0,2-4 0,36-32 1,-38 34 32,0 0 0,0 1 0,1-1 0,0 1-1,-1 0 1,1 1 0,0-1 0,0 1 0,1 0 0,-1 0 0,0 0 0,10-1 0,-14 3 11,1 0 0,-1 0 0,0 0 0,1 0 0,-1 0 1,1 0-1,-1 0 0,1 0 0,-1 1 0,0-1 0,1 1 0,-1-1 1,1 1-1,-1-1 0,0 1 0,0 0 0,1 0 0,-1-1 1,0 1-1,0 0 0,0 0 0,0 0 0,0 0 0,0 0 1,0 1-1,0-1 0,-1 0 0,1 0 0,0 1 0,-1-1 0,1 0 1,0 3-1,1 4 160,0-1 0,-1 1 0,0 0 0,1 14 0,-2-15-98,1 9 114,2-1-1,3 16 0,1 0-401,-7-26-588,-3-10-710,3 4 1318,-1-1 0,1 1 0,0-1 0,0 1 0,0 0 0,0-1 0,0 1 0,1-3 0,7-21-806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8.471"/>
    </inkml:context>
    <inkml:brush xml:id="br0">
      <inkml:brushProperty name="width" value="0.05" units="cm"/>
      <inkml:brushProperty name="height" value="0.05" units="cm"/>
      <inkml:brushProperty name="color" value="#004F8B"/>
    </inkml:brush>
  </inkml:definitions>
  <inkml:trace contextRef="#ctx0" brushRef="#br0">34 11 11715,'-5'38'6667,"4"-20"-3335,-7 27-1,8-43-3184,-4 11 1811,-3 27 0,7-40-1952,-1 0 0,1 0 0,0 0 0,0 0 1,0 0-1,0-1 0,0 1 0,0 0 0,0 0 0,0 0 1,-1 0-1,1 0 0,0 0 0,0 0 0,0 0 1,0 0-1,0 0 0,0 0 0,-1 0 0,1 0 1,0 0-1,0 0 0,0 0 0,0 0 0,0 0 1,-1 0-1,1 0 0,0 0 0,0 0 0,0 0 1,0 0-1,0 0 0,0 0 0,-1 0 0,1 0 1,0 0-1,0 0 0,0 0 0,0 0 0,0 1 0,0-1 1,0 0-1,0 0 0,-1 0 0,1 0 0,0 0 1,0 0-1,0 0 0,0 1 0,0-1 0,0 0 1,0 0-1,0 0 0,0 0 0,0 0 0,0 0 1,0 1-1,0-1 0,-1-2-80,1-1-1,-1 1 1,1-1-1,0 1 1,0-1-1,0 1 1,0-1 0,0 1-1,0-1 1,1 1-1,-1 0 1,1-1-1,0 1 1,1-5 0,2-2-420,1 0 0,8-12 0,-7 12 201,0 0 1,1 1-1,0-1 0,0 2 0,1-1 0,0 1 1,14-10-1,-19 16 361,-1-1 0,1 0 0,0 1-1,0-1 1,0 1 0,0 0 0,1 0 0,-1 0 0,0 0 0,0 1 0,0-1 0,1 1-1,-1 0 1,0 0 0,1 0 0,-1 0 0,0 0 0,0 1 0,1 0 0,-1 0 0,0 0-1,0 0 1,0 0 0,0 0 0,0 1 0,0 0 0,0-1 0,4 5 0,-1-1 302,-1 1 0,0 0-1,-1 0 1,1 0 0,-1 0 0,5 12 0,-6-13-226,0 1-1,0-1 0,0 0 1,1 0-1,-1 0 0,1 0 1,0-1-1,0 1 0,1-1 1,9 6-1,-14-9-154,1 0 0,0-1 1,0 0-1,0 1 0,0-1 0,0 0 0,0 1 1,0-1-1,0 0 0,0 0 0,0 0 0,0 0 1,0 0-1,-1 0 0,1 0 0,0 0 1,0 0-1,0 0 0,0 0 0,0-1 0,0 1 1,0 0-1,0-1 0,0 1 0,0 0 1,0-1-1,-1 0 0,1 1 0,0-1 0,0 1 1,-1-1-1,2-1 0,1-2-262,0 0 0,-1 0 0,1 0 0,-1 0 0,2-7 0,1 1-587,-5 10 643,0 0 106,0 5 75,3 16 94,1-1 0,6 22 0,-8-36-45,6 19 87,-7-21-115,1 0 0,-1 0-1,0 1 1,1 8 0,-3-5-400,-4-3 191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39.485"/>
    </inkml:context>
    <inkml:brush xml:id="br0">
      <inkml:brushProperty name="width" value="0.05" units="cm"/>
      <inkml:brushProperty name="height" value="0.05" units="cm"/>
      <inkml:brushProperty name="color" value="#004F8B"/>
    </inkml:brush>
  </inkml:definitions>
  <inkml:trace contextRef="#ctx0" brushRef="#br0">32 304 10530,'-2'-1'377,"-1"1"1,1-1-1,0 0 0,0 0 0,0-1 1,0 1-1,0 0 0,0-1 0,0 1 1,1-1-1,-1 0 0,0 1 0,-1-4 1,3 5-314,-1-1 0,1 0 0,0 1 0,-1-1 0,1 0 1,0 1-1,0-1 0,0 0 0,-1 0 0,1 1 0,0-1 1,0 0-1,0 0 0,0 0 0,0 1 0,1-1 0,-1-1 1,1 1 51,-1 0 0,1 0 0,-1 0 1,1-1-1,0 1 0,-1 0 1,1 0-1,0 0 0,0 1 0,0-1 1,0 0-1,0 0 0,2-1 1,1 0 104,0 0 0,0 0 0,0 0 0,1 1 0,-1-1 0,0 1 0,1 0 0,4 0 0,39-2 670,-30 3-647,382-2 1631,-130-7-1232,-2-16-57,-248 23-550,106-8 308,1 5 0,139 14 0,471 12 997,-117-52-168,652-40 70,-834 69-862,-297 5-308,-39-3-19,1-5-1,192-34 0,-193 20-14,-78 14-23,42-1 0,4-1 7,17-7-71,9-4-728,-95 18 525,-3 2 38,-12 9-65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44.392"/>
    </inkml:context>
    <inkml:brush xml:id="br0">
      <inkml:brushProperty name="width" value="0.05" units="cm"/>
      <inkml:brushProperty name="height" value="0.05" units="cm"/>
      <inkml:brushProperty name="color" value="#004F8B"/>
    </inkml:brush>
  </inkml:definitions>
  <inkml:trace contextRef="#ctx0" brushRef="#br0">292 111 3865,'-8'-11'10574,"5"-1"-7344,2 8-2931,0 1 0,0-1 1,0 1-1,0 0 1,-1-1-1,-3-5 0,1 3 150,-1 0-1,0 0 1,0 0-1,-9-8 1,11 12-299,1 0 0,-1 0 0,1 0 0,-1 0 1,0 1-1,0-1 0,1 1 0,-1 0 0,0 0 1,0 0-1,-1 0 0,1 1 0,0-1 0,0 1 1,0-1-1,-5 1 0,0 2-56,1-1-1,-1 1 1,1 0 0,0 1 0,-1 0-1,1 0 1,1 1 0,-12 7 0,9-5-50,0 0 0,0 1 1,1 1-1,1-1 0,-12 14 0,13-12-18,1 0-1,0 0 0,0 1 0,1-1 0,0 1 0,0 0 1,1 0-1,1 1 0,-1-1 0,2 0 0,-1 1 0,2-1 1,-1 1-1,1-1 0,2 13 0,0-12 2,-1 0 0,1 0 0,1-1-1,0 0 1,1 1 0,0-1 0,0 0 0,1 0 0,0-1 0,1 0 0,0 0-1,1 0 1,-1-1 0,14 13 0,-12-14-20,0-1 0,0 0 0,1 0-1,0-1 1,0 0 0,0 0 0,1-1 0,-1 0 0,1-1 0,0 0 0,12 1-1,-13-2 1,-1-2-1,1 1 0,0-1 1,0 0-1,0-1 0,0 0 1,0-1-1,-1 0 0,1 0 0,-1 0 1,1-1-1,-1-1 0,9-4 1,-7 2 4,0 0 1,-1-1-1,0 0 0,0 0 1,-1-1-1,0 0 1,0 0-1,-1-1 0,8-12 1,-12 16 2,1 0 1,-1 0 0,-1-1-1,1 1 1,-1-1-1,0 0 1,0 0-1,-1 0 1,0 0 0,0 0-1,0 0 1,-1 0-1,1 0 1,-2 0-1,1 0 1,-1 0-1,0 0 1,0 0 0,-2-6-1,-1 3 20,1 1 0,-2-1 0,1 1 0,-1 1 0,0-1 0,-1 1 0,-10-12-1,3 7 13,1 1 0,-2 0 0,-16-11 0,18 14-32,-1 2 0,0-1 0,0 1 1,0 1-1,0 1 0,-1 0 0,-19-3 0,18 2-153,12 4-524,5 7-1155,-2-5 607,5 3 1992,20 20-385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4.055"/>
    </inkml:context>
    <inkml:brush xml:id="br0">
      <inkml:brushProperty name="width" value="0.05" units="cm"/>
      <inkml:brushProperty name="height" value="0.05" units="cm"/>
      <inkml:brushProperty name="color" value="#004F8B"/>
    </inkml:brush>
  </inkml:definitions>
  <inkml:trace contextRef="#ctx0" brushRef="#br0">0 13 7730,'0'-4'3360,"0"1"-1647,0 0 207,0 2-63,0-1-129,0 2-224,2 8-223,12 24-329,5 40-136,-19-32-344,1-3-128,1-6-192,2-10-64,-2-9-64,0-5 32,-1-7-760,-1-4-504,0 2 744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45.238"/>
    </inkml:context>
    <inkml:brush xml:id="br0">
      <inkml:brushProperty name="width" value="0.05" units="cm"/>
      <inkml:brushProperty name="height" value="0.05" units="cm"/>
      <inkml:brushProperty name="color" value="#004F8B"/>
    </inkml:brush>
  </inkml:definitions>
  <inkml:trace contextRef="#ctx0" brushRef="#br0">250 42 7290,'5'-3'1217,"1"0"1,-1 0-1,0 0 1,0 0 0,0-1-1,6-6 1,-10 9-971,0 0 1,-1 1-1,1-1 1,-1 0-1,1 1 1,0-1 0,0 1-1,-1-1 1,1 1-1,0-1 1,0 1-1,-1 0 1,1-1-1,0 1 1,2-1 0,-3 1-189,0 0 0,0 0 0,0 0 0,0 0 0,0 0 0,0 0 0,1 0 0,-1 0 0,0 0 0,0 0 0,0 0 0,0 0 0,0 0 0,0 0 1,0 0-1,1 0 0,-1 0 0,0 0 0,0 0 0,0 0 0,0 0 0,0 0 0,0 0 0,0 0 0,0 0 0,0 0 0,0 0 0,1 0 0,-1-1 1,0 1-1,0 0 0,0 0 0,0 0 0,0 0 0,0 0 0,0 0 0,0 0 0,0 0 0,0-1 0,0 1 0,0 0 0,0 0 0,0 0 0,0 0 1,0 0-1,-7-1 3018,-21 5-2457,-45 13 0,57-13-492,-13 4 121,0 1-1,0 1 1,-29 16-1,55-24-199,-1-1 0,1 1-1,0 1 1,0-1 0,0 0 0,0 1 0,0 0-1,0-1 1,-4 7 0,6-8-34,1 0 0,-1 0 0,1 0 0,-1 0 0,1 0 0,-1 1 0,1-1 0,0 0 0,-1 0 0,1 0 0,0 0 0,0 1 0,0-1 0,0 0 0,0 0 0,0 0 0,0 1 0,1-1 0,-1 0 0,0 0 1,1 0-1,-1 0 0,1 1 0,-1-1 0,1 0 0,-1 0 0,1 0 0,0 0 0,0 0 0,-1 0 0,1 0 0,0-1 0,2 2 0,3 3 50,0 0 0,0-1 0,1 1 1,-1-2-1,14 6 0,39 11 130,-25-9-129,106 36 101,-139-47-321,0 1 0,0-1 0,0 0 0,-1 0 0,1 1 0,0-1 0,0 0 0,-1 1 0,1-1 0,0 1 0,-1-1 0,1 1 0,-1-1 0,1 1 0,0-1 0,-1 1 0,1-1 0,-1 1 0,1 0 0,0 1 0,-1-2-2157,0 0 945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45.793"/>
    </inkml:context>
    <inkml:brush xml:id="br0">
      <inkml:brushProperty name="width" value="0.05" units="cm"/>
      <inkml:brushProperty name="height" value="0.05" units="cm"/>
      <inkml:brushProperty name="color" value="#004F8B"/>
    </inkml:brush>
  </inkml:definitions>
  <inkml:trace contextRef="#ctx0" brushRef="#br0">0 1 6985,'11'6'12091,"4"-3"-7847,-1 0-3974,41 9 1389,101 27 1717,-142-34-3683,0-2 1,0 0-1,0 0 1,1-1-1,21 0 1,-28-3-1312,-3-2 639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0.626"/>
    </inkml:context>
    <inkml:brush xml:id="br0">
      <inkml:brushProperty name="width" value="0.05" units="cm"/>
      <inkml:brushProperty name="height" value="0.05" units="cm"/>
      <inkml:brushProperty name="color" value="#004F8B"/>
    </inkml:brush>
  </inkml:definitions>
  <inkml:trace contextRef="#ctx0" brushRef="#br0">88 5 6305,'-20'6'3408,"-10"0"-1057,28-6-2037,0 0 0,0 0 1,1 0-1,-1 0 0,0 0 1,0-1-1,1 1 0,-1 0 0,0-1 1,1 0-1,-1 1 0,0-1 0,1 0 1,-1 0-1,1 0 0,-1 0 1,1 0-1,-1 0 0,-1-2 0,1 1 212,2 2-499,0 0 0,0 0 0,0 0 0,0 0 0,0 0 0,0 0 0,0 0 1,0 0-1,0 0 0,0 0 0,0 0 0,0 0 0,0 0 0,1 0 0,-1 0 0,0 0 1,0 0-1,0 0 0,0 0 0,0 0 0,0 0 0,0 0 0,0 0 0,0 0 1,0 0-1,0 0 0,0 0 0,0 0 0,0 0 0,1 0 0,-1 0 0,0 0 0,0 0 1,0 0-1,0 0 0,0 0 0,0 0 0,0 0 0,0 0 0,0 0 0,0 0 0,0 0 1,0 0-1,0 0 0,0 0 0,0-1 0,0 1 0,0 0 0,0 0 0,0 0 0,0 0 1,0 0-1,0 0 0,0 0 0,0 0 0,0 0 0,0 0 0,0 0 0,0 0 0,0 0 1,0 0-1,0-1 0,0 1 0,0 0 0,0 0 0,0 0 0,0 0 0,11 1 710,14 3-134,-15-1-404,35 8 460,52 6-1,-39-11-466,84-3-1,-130-4-247,1 0-1,-1-1 0,0-1 1,14-3-1,-23 5-871,-7-1-3153,3 0 2788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1.094"/>
    </inkml:context>
    <inkml:brush xml:id="br0">
      <inkml:brushProperty name="width" value="0.05" units="cm"/>
      <inkml:brushProperty name="height" value="0.05" units="cm"/>
      <inkml:brushProperty name="color" value="#004F8B"/>
    </inkml:brush>
  </inkml:definitions>
  <inkml:trace contextRef="#ctx0" brushRef="#br0">41 1 5289,'-29'0'5229,"17"-1"5394,24 6-10236,0 1 1,0 1 0,11 7 0,20 13 365,9-2-63,-32-16-488,28 17 0,-35-17-159,0 0 1,-1 1-1,0 1 0,12 13 1,-22-22-38,0-1 0,-1 1 0,1 1 0,0-1 0,-1 0 0,0 0 0,0 1 0,1-1 0,-1 0 0,0 1 0,-1-1 0,1 1 0,0-1 0,-1 1 0,0 0 0,1-1 0,-1 1 0,0 0 0,0-1-1,-1 1 1,1-1 0,0 1 0,-1 0 0,0-1 0,1 1 0,-3 3 0,0 2 8,-1 1-1,-1 0 1,1-1-1,-1 0 1,-1 0-1,-6 7 0,-42 40 12,46-47-24,0-1 0,-1 0 1,0 0-1,0-1 0,-1 0 0,1-1 0,-1 0 1,0-1-1,-14 5 0,16-6-5,8-3 4,0 0 0,0 0-1,0 0 1,0 0-1,0 0 1,0 0-1,0 0 1,0 0 0,0 1-1,-1-1 1,1 0-1,0 0 1,0 0 0,0 0-1,0 0 1,0 0-1,0 0 1,0 0-1,0 0 1,0 0 0,0 0-1,0 0 1,0 1-1,0-1 1,0 0-1,0 0 1,0 0 0,1 0-1,-1 0 1,0 0-1,0 0 1,0 0-1,0 0 1,0 0 0,0 0-1,0 0 1,0 0-1,0 1 1,0-1-1,0 0 1,0 0 0,0 0-1,0 0 1,0 0-1,0 0 1,0 0-1,1 0 1,18 7 16,-15-6 3,39 12 157,77 10 1,-103-20-145,41 4 240,104 1-1,-162-8-238,1 0-24,0 0 1,0 0-1,0 0 0,0 0 0,0 0 1,0-1-1,0 1 0,0 0 1,0 0-1,0-1 0,-1 1 0,1 0 1,0-1-1,0 1 0,0-1 0,0 1 1,0-2-1,0 1 298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2.442"/>
    </inkml:context>
    <inkml:brush xml:id="br0">
      <inkml:brushProperty name="width" value="0.05" units="cm"/>
      <inkml:brushProperty name="height" value="0.05" units="cm"/>
      <inkml:brushProperty name="color" value="#004F8B"/>
    </inkml:brush>
  </inkml:definitions>
  <inkml:trace contextRef="#ctx0" brushRef="#br0">9 56 4465,'0'-32'12318,"0"11"-10100,0 20-2200,0 1-9,-7-1-5812,6 1 4941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4.083"/>
    </inkml:context>
    <inkml:brush xml:id="br0">
      <inkml:brushProperty name="width" value="0.05" units="cm"/>
      <inkml:brushProperty name="height" value="0.05" units="cm"/>
      <inkml:brushProperty name="color" value="#004F8B"/>
    </inkml:brush>
  </inkml:definitions>
  <inkml:trace contextRef="#ctx0" brushRef="#br0">30 59 4457,'0'-19'5883,"0"-20"-936,0 39-4049,-2 0 584,-2 9 1047,-4 25-1894,2 0 0,-2 56 0,6 1-65,3-74-467,1-1 0,0 1 0,6 23 1,-6-35-91,0-1 0,0 1 0,0 0 1,0-1-1,1 1 0,0-1 0,-1 0 0,2 0 1,-1 0-1,4 3 0,-5-5-62,-1 0 1,1-1-1,0 1 0,0-1 0,0 1 1,0-1-1,0 0 0,0 0 0,1 0 1,-1 0-1,0-1 0,0 1 1,1 0-1,-1-1 0,0 0 0,1 1 1,-1-1-1,0 0 0,1 0 0,-1 0 1,1-1-1,-1 1 0,4-2 0,-2 1-487,0-1-1,0-1 0,0 1 0,-1 0 0,1-1 1,0 0-1,-1 0 0,0 0 0,6-7 1,4-14-1401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4.409"/>
    </inkml:context>
    <inkml:brush xml:id="br0">
      <inkml:brushProperty name="width" value="0.05" units="cm"/>
      <inkml:brushProperty name="height" value="0.05" units="cm"/>
      <inkml:brushProperty name="color" value="#004F8B"/>
    </inkml:brush>
  </inkml:definitions>
  <inkml:trace contextRef="#ctx0" brushRef="#br0">11 4 9426,'-8'-4'4217,"5"4"-1833,6 0-631,7 1-401,2 5-216,8-1-384,3-2-215,4-5-289,-1 0-72,1 2-200,-1 0-424,2 4 312</inkml:trace>
  <inkml:trace contextRef="#ctx0" brushRef="#br0" timeOffset="1">291 43 10722,'62'-10'4537,"-46"12"-2760,0-2-761,4-2-200,-8-3-504,6 2-40,11 2-624,-2 0-2449,12 3 2025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4.848"/>
    </inkml:context>
    <inkml:brush xml:id="br0">
      <inkml:brushProperty name="width" value="0.05" units="cm"/>
      <inkml:brushProperty name="height" value="0.05" units="cm"/>
      <inkml:brushProperty name="color" value="#004F8B"/>
    </inkml:brush>
  </inkml:definitions>
  <inkml:trace contextRef="#ctx0" brushRef="#br0">1 233 11586,'10'0'4745,"-2"0"-2888,8-1-73,5-2-591,-1-1-297,12 1-560,-5-2-144,-3 0-920,1 1-289,-2 4 569</inkml:trace>
  <inkml:trace contextRef="#ctx0" brushRef="#br0" timeOffset="1">330 0 7810,'2'12'4577,"-2"8"-72,0 3-1633,-2 11-791,2 8-273,0 2-680,3-2-312,2-7-543,3-10-113,-2-12-985,3-5-399,-4-9 720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5.458"/>
    </inkml:context>
    <inkml:brush xml:id="br0">
      <inkml:brushProperty name="width" value="0.05" units="cm"/>
      <inkml:brushProperty name="height" value="0.05" units="cm"/>
      <inkml:brushProperty name="color" value="#004F8B"/>
    </inkml:brush>
  </inkml:definitions>
  <inkml:trace contextRef="#ctx0" brushRef="#br0">48 1 9106,'-45'28'4097,"42"-28"-1969,3 4 33,12 4-329,5 1-136,19 6-311,5-7-265,11 2-544,7-6-216,-5-1-232,4-4 48,-17-5-624,-12-3-464,-2 2-952,-10 1-2385,-4 3 2880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5.827"/>
    </inkml:context>
    <inkml:brush xml:id="br0">
      <inkml:brushProperty name="width" value="0.05" units="cm"/>
      <inkml:brushProperty name="height" value="0.05" units="cm"/>
      <inkml:brushProperty name="color" value="#004F8B"/>
    </inkml:brush>
  </inkml:definitions>
  <inkml:trace contextRef="#ctx0" brushRef="#br0">12 0 10634,'0'7'4553,"0"2"-2264,-1 6-113,-2 6-311,1 5-289,-2 2-664,2 2-264,2-2-432,0-1-96,3-6-440,0-4-592,5-6 1392,4 0-672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4.405"/>
    </inkml:context>
    <inkml:brush xml:id="br0">
      <inkml:brushProperty name="width" value="0.05" units="cm"/>
      <inkml:brushProperty name="height" value="0.05" units="cm"/>
      <inkml:brushProperty name="color" value="#004F8B"/>
    </inkml:brush>
  </inkml:definitions>
  <inkml:trace contextRef="#ctx0" brushRef="#br0">1 13 9602,'26'44'7637,"-17"-31"-5927,13 15 1,-16-21-1522,0 0 1,1-1-1,-1 0 1,2-1-1,-1 1 0,0-1 1,1-1-1,0 1 1,10 3-1,-15-7-175,0 0 0,0 0 0,0-1-1,0 1 1,1-1 0,-1 1 0,0-1 0,0 0-1,0 0 1,1 0 0,-1-1 0,0 1 0,0-1 0,4-1-1,-2 0-5,-1 0-1,1 0 0,-1-1 0,1 1 0,-1-1 1,0 0-1,0 0 0,5-5 0,-2 0-6,0-1 0,0 1-1,-1-1 1,0 0 0,0-1-1,-1 1 1,6-18 0,6-14 83,-23 87 821,6-36-827,-2 69 484,2-62-524,1-1 1,1 0-1,1 0 0,0 0 0,6 20 1,-8-35-112,-1 0 1,0-1 0,1 1 0,-1 0-1,0 0 1,1 0 0,-1-1 0,1 1-1,-1 0 1,1-1 0,-1 1 0,1 0 0,-1-1-1,1 1 1,0-1 0,-1 1 0,1-1-1,0 1 1,0-1 0,-1 1 0,1-1-1,0 0 1,1 1 0,13 2-544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6.458"/>
    </inkml:context>
    <inkml:brush xml:id="br0">
      <inkml:brushProperty name="width" value="0.05" units="cm"/>
      <inkml:brushProperty name="height" value="0.05" units="cm"/>
      <inkml:brushProperty name="color" value="#004F8B"/>
    </inkml:brush>
  </inkml:definitions>
  <inkml:trace contextRef="#ctx0" brushRef="#br0">1 17 9570,'0'-4'2354,"-1"-7"2108,2 10-2444,2 5-267,0 4-860,2 3-102,-1 0 0,0 1 0,5 20 1,-3 6 8,2 48 0,-8-79-764,1 1 1,-1-1-1,2 0 0,-1 1 1,1-1-1,0 0 1,0 0-1,1 0 1,4 8-1,-7-15-34,0 0-1,0 0 1,0 0 0,0 0 0,0 0 0,0 0-1,1 0 1,-1 0 0,0 0 0,0 0 0,0 0-1,0 0 1,0 0 0,0 0 0,1 0-1,-1 0 1,0 0 0,0 0 0,0 0 0,0 0-1,0 0 1,0 0 0,1 0 0,-1 0 0,0 0-1,0 0 1,0 0 0,0-1 0,0 1-1,0 0 1,0 0 0,0 0 0,1 0 0,-1 0-1,0 0 1,0 0 0,0 0 0,0-1 0,0 1-1,0 0 1,0 0 0,3-5-40,-2 3 7,-1 0 0,1-1 0,-1 1 0,1 0 0,-1-1 0,0-1 0,1-13-153,2 6 29,-1 1-1,-1 0 0,0-22 1,3-17-149,-2 29 210,-2 15 78,1-1 0,0 1 1,0-1-1,0 1 0,1 0 0,2-8 0,-3 12 18,0-1-1,0 1 1,0-1 0,-1 1-1,1-1 1,0 1 0,1 0-1,-1 0 1,0 0-1,0-1 1,0 1 0,1 0-1,-1 1 1,1-1 0,-1 0-1,0 0 1,1 0 0,0 1-1,-1-1 1,1 1 0,-1-1-1,1 1 1,0 0 0,-1 0-1,1 0 1,1 0 0,0 0 26,0 0 1,-1 1 0,1 0-1,0 0 1,-1 0 0,1 0-1,-1 0 1,1 0 0,-1 1-1,0-1 1,1 1 0,-1-1-1,0 1 1,0 0 0,0 0-1,0 0 1,0 0 0,-1 1-1,1-1 1,-1 0 0,2 3 0,2 4 140,-1 0 0,0 0 0,0 1 0,3 14 1,-2-3 59,-1 1 1,-1-1-1,-1 0 1,-1 1 0,-2 32-1,0-51-192,-1-5-3,2-13-459,4-5 208,1 0 1,9-25-1,-10 34 111,1 0-1,10-18 1,-14 26 101,1 1 1,-1 0-1,1-1 1,0 1 0,0 0-1,0 0 1,0 0-1,0 0 1,1 0-1,-1 1 1,0-1 0,1 1-1,-1 0 1,1-1-1,3 0 1,-4 2 17,0-1-1,0 1 1,0 0 0,1 0-1,-1 1 1,0-1 0,0 0-1,0 1 1,0-1 0,0 1-1,0-1 1,0 1 0,0 0 0,0 0-1,0 0 1,0 0 0,0 1-1,2 1 1,0 1 80,0-1 0,0 1 1,0 0-1,-1 0 0,0 0 0,4 6 0,3 7 144,-1 2-1,-1-1 1,-1 1-1,-1 0 1,5 23-1,-10-35-329,-1-5-206,0-1 0,0 1 0,0-1 0,0 1 0,1-1 0,-1 1 0,1-1 0,0 2 0,-1-4-609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6.897"/>
    </inkml:context>
    <inkml:brush xml:id="br0">
      <inkml:brushProperty name="width" value="0.05" units="cm"/>
      <inkml:brushProperty name="height" value="0.05" units="cm"/>
      <inkml:brushProperty name="color" value="#004F8B"/>
    </inkml:brush>
  </inkml:definitions>
  <inkml:trace contextRef="#ctx0" brushRef="#br0">84 277 11498,'8'25'5474,"-2"2"-2322,2 0-943,-10 1-305,-2-6-824,7-6-287,-3-11-1049,0-5-641,-1-17 2522,2-4-1625</inkml:trace>
  <inkml:trace contextRef="#ctx0" brushRef="#br0" timeOffset="1">0 26 10818,'7'-6'5033,"1"5"-2256,0-2-825,0-1-207,0 2-737,0-5-352,4 6-704,3-1-272,-2 4 184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7.222"/>
    </inkml:context>
    <inkml:brush xml:id="br0">
      <inkml:brushProperty name="width" value="0.05" units="cm"/>
      <inkml:brushProperty name="height" value="0.05" units="cm"/>
      <inkml:brushProperty name="color" value="#004F8B"/>
    </inkml:brush>
  </inkml:definitions>
  <inkml:trace contextRef="#ctx0" brushRef="#br0">19 15 11803,'4'-8'4889,"2"4"-2665,-6 1-296,0 11-367,-13 8-201,5 13-464,1 9-128,6 3-183,6 1-97,3-4-192,6-4-120,2-4-152,-2-10 64,9-7-632,2-5-529,6-11-951,5-4-2793,1-7 3281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7.542"/>
    </inkml:context>
    <inkml:brush xml:id="br0">
      <inkml:brushProperty name="width" value="0.05" units="cm"/>
      <inkml:brushProperty name="height" value="0.05" units="cm"/>
      <inkml:brushProperty name="color" value="#004F8B"/>
    </inkml:brush>
  </inkml:definitions>
  <inkml:trace contextRef="#ctx0" brushRef="#br0">128 0 10594,'-5'24'4969,"-3"7"-2096,0 6-857,3 5-79,2-2-625,3 0-320,9-9-616,5-7-192,4-7-104,1-5-112,6-9-896,-1-3-448,-4-10 752</inkml:trace>
  <inkml:trace contextRef="#ctx0" brushRef="#br0" timeOffset="1">1 115 10866,'2'1'4985,"2"-1"-2152,14 6-1161,1 1-135,7-4-673,4-2-360,4 0-264,2 2-376,-2-2 2464,2 7-1767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8.063"/>
    </inkml:context>
    <inkml:brush xml:id="br0">
      <inkml:brushProperty name="width" value="0.05" units="cm"/>
      <inkml:brushProperty name="height" value="0.05" units="cm"/>
      <inkml:brushProperty name="color" value="#004F8B"/>
    </inkml:brush>
  </inkml:definitions>
  <inkml:trace contextRef="#ctx0" brushRef="#br0">1 0 12515,'14'23'5233,"1"3"-2817,-7-2-247,3 3-281,3 0-279,-2 1-641,2 2-280,-8 5-400,-6 1-88,-4 1-400,0-1-400,-9-2-945,5-3 2698,5-12-1201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1:58.609"/>
    </inkml:context>
    <inkml:brush xml:id="br0">
      <inkml:brushProperty name="width" value="0.05" units="cm"/>
      <inkml:brushProperty name="height" value="0.05" units="cm"/>
      <inkml:brushProperty name="color" value="#004F8B"/>
    </inkml:brush>
  </inkml:definitions>
  <inkml:trace contextRef="#ctx0" brushRef="#br0">47 35 11282,'-46'-35'4609,"47"38"-2520,2-1-505,13 5-264,5 4-135,12-3-425,4-4-200,5-3-272,-1-1-88,-1-3-32,-3 2-208,-8-2-768,-1 3 3000,-30 3-1952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0.245"/>
    </inkml:context>
    <inkml:brush xml:id="br0">
      <inkml:brushProperty name="width" value="0.05" units="cm"/>
      <inkml:brushProperty name="height" value="0.05" units="cm"/>
      <inkml:brushProperty name="color" value="#004F8B"/>
    </inkml:brush>
  </inkml:definitions>
  <inkml:trace contextRef="#ctx0" brushRef="#br0">2 3 6865,'-2'-1'3201,"2"-1"-1256,0 2-17,0 0-168,0 0-55,8 19-169,11 38-208,-16-24-439,-1-1-193,1-1-328,0 0-120,-1-6-136,1-4-64,0-6-160,-1-3-312,1-8-953,2-4 481,-1-8 320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1.116"/>
    </inkml:context>
    <inkml:brush xml:id="br0">
      <inkml:brushProperty name="width" value="0.05" units="cm"/>
      <inkml:brushProperty name="height" value="0.05" units="cm"/>
      <inkml:brushProperty name="color" value="#004F8B"/>
    </inkml:brush>
  </inkml:definitions>
  <inkml:trace contextRef="#ctx0" brushRef="#br0">27 150 8562,'-2'-1'1039,"-1"0"1,1 0-1,0 0 1,0 0-1,0 0 1,0 0 0,0-1-1,0 1 1,-1-3-1,2 3-946,1 1-1,-1-1 1,1 0-1,-1 0 1,1 0-1,0 1 1,-1-1-1,1 0 1,0 0-1,0 0 1,-1 0-1,1 0 1,0 0-1,0 1 1,0-1-1,0 0 1,0 0-1,0 0 1,1 0-1,-1 0 1,0 0-1,0 0 1,1 1-1,-1-1 1,0 0-1,1 0 1,0-1-1,6-8 78,0 0 0,0 0 0,1 1 0,1 0 0,-1 0 0,15-10 0,-18 14-143,1 1 1,1 0-1,-1 0 1,0 0-1,10-3 1,-12 6 0,-1 0 1,1 0-1,-1 0 0,1 0 1,-1 0-1,1 1 1,0 0-1,-1 0 1,1 0-1,0 0 0,-1 1 1,1-1-1,3 2 1,-6-2-10,0 1 1,1-1-1,-1 0 1,0 1-1,0-1 1,0 1-1,0 0 1,0-1-1,0 1 1,0 0-1,0 0 1,0 0-1,-1 0 1,1-1-1,0 1 0,0 0 1,-1 0-1,1 1 1,0-1-1,-1 0 1,1 0-1,-1 0 1,0 0-1,1 0 1,-1 1-1,0-1 1,0 0-1,0 0 1,0 0-1,0 3 1,0 2 73,-1 1 1,0 0-1,-1-1 0,-3 11 1,3-9-44,-60 169 1162,60-173-1167,1-6-43,1-9-78,2 5-27,0 0 0,0-1 0,0 1 0,1 0 0,0 0 0,7-10 0,28-34-616,-35 46 661,13-15-116,1 0-1,1 1 0,22-17 1,-39 34 188,1 1 0,-1-1 0,0 0 0,0 0 1,1 0-1,-1 1 0,0-1 0,1 0 0,-1 1 1,1-1-1,-1 1 0,0 0 0,1 0 1,-1-1-1,1 1 0,-1 0 0,1 0 0,-1 0 1,1 0-1,-1 1 0,1-1 0,-1 0 0,1 1 1,-1-1-1,0 1 0,1-1 0,-1 1 0,0-1 1,1 1-1,-1 0 0,0 0 0,0 0 0,3 2 1,-2 0 59,1-1 1,-1 2-1,0-1 1,1 0-1,-1 0 1,-1 1 0,1-1-1,0 1 1,-1-1-1,0 1 1,0 0-1,1 4 1,0 13 258,-1 1 0,-1-1 0,-5 39 0,1-2 31,3-47-307,-1 130 451,3-118-460,1 1 1,1 0 0,12 43-1,-14-62-50,1-1-1,0 1 1,0-1 0,0 1-1,1-1 1,-1 0 0,1 0-1,0 0 1,0 0 0,1 0-1,-1-1 1,1 1 0,0-1-1,4 3 1,-5-4-30,1 0 0,0 0 0,-1 0 0,1-1 0,0 0 0,0 1 1,0-1-1,0-1 0,0 1 0,0-1 0,0 1 0,0-1 0,0 0 0,0-1 0,0 1 0,0-1 1,7-1-1,-5 0 196,0 0 1,-1-1-1,1 1 1,10-8 0,27-22 144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1.646"/>
    </inkml:context>
    <inkml:brush xml:id="br0">
      <inkml:brushProperty name="width" value="0.05" units="cm"/>
      <inkml:brushProperty name="height" value="0.05" units="cm"/>
      <inkml:brushProperty name="color" value="#004F8B"/>
    </inkml:brush>
  </inkml:definitions>
  <inkml:trace contextRef="#ctx0" brushRef="#br0">32 5 8346,'-5'0'2433,"0"-1"-1,1 1 1,-10-3 0,11 3 260,12 3-1138,14 3-1000,0 0-1,0-2 1,0 0 0,1-2 0,30 0-1,164-16-854,-212 13 20,-4 1 5,0 0 1,0 0 0,0 0-1,0-1 1,0 1-1,0-1 1,0 1 0,0-1-1,3-1 1,-5 2 238,0 0-1,0 0 1,0 0 0,0 0 0,0 0 0,0 0-1,0 0 1,0 0 0,0 0 0,0 0 0,0-1-1,-1 1 1,1 0 0,0 0 0,0 0 0,0 0-1,0 0 1,0 0 0,0 0 0,0 0-1,0 0 1,0 0 0,0 0 0,0 0 0,0 0-1,0 0 1,0 0 0,0 0 0,0 0 0,0 0-1,0 0 1,0 0 0,0 0 0,0 0 0,0 0-1,0 0 1,0 0 0,0 0 0,0 0 0,0 0-1,0 0 1,0-1 0,1 1 0,-1 0 0,0 0-1,0 0 1,0 0 0,0 0 0,0 0 0,0 0-1,0 0 1,0 0 0,0 0 0,0 0 0,0 0-1,0 0 1,0 0 0,0 0 0,0 0 0,0 0-1,-5 0-1207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2.031"/>
    </inkml:context>
    <inkml:brush xml:id="br0">
      <inkml:brushProperty name="width" value="0.05" units="cm"/>
      <inkml:brushProperty name="height" value="0.05" units="cm"/>
      <inkml:brushProperty name="color" value="#004F8B"/>
    </inkml:brush>
  </inkml:definitions>
  <inkml:trace contextRef="#ctx0" brushRef="#br0">12 1 9906,'-1'1'366,"0"-1"-1,0 1 1,0 0-1,1-1 1,-1 1-1,0 0 1,1 0-1,-1 0 1,0 0-1,1 0 1,-1 0-1,1-1 0,0 1 1,-1 0-1,1 0 1,0 1-1,-1-1 1,1 0-1,0 1 1,0 0-89,0 0-1,0-1 1,1 1-1,-1 0 1,0 0-1,1-1 1,0 1 0,-1 0-1,1-1 1,1 3-1,2 3 157,1-2-1,-1 1 1,1 0-1,9 7 1,2 0 174,1-1-1,0 0 1,0-2 0,26 12 0,-21-11-247,-1 1 1,37 26-1,-56-37-351,0 0 0,-1 1-1,1-1 1,-1 1 0,1-1-1,-1 1 1,1 0 0,-1-1 0,0 1-1,0 0 1,0 0 0,0 0-1,0 0 1,0 0 0,-1 0-1,1 0 1,-1 0 0,1 0-1,-1 1 1,0-1 0,0 0 0,0 0-1,0 0 1,0 0 0,0 1-1,-1 2 1,-1 0-2,1-1 1,-1 0-1,1 0 0,-1 0 1,-1 0-1,1 0 0,0 0 1,-1 0-1,-4 5 0,-6 4-9,-15 13 1,7-8-12,10-7 5,-13 11 0,1 2-1,-30 39 1,51-61 5,1 0 0,-1 0 1,1 1-1,0-1 0,0 0 0,0 1 0,-2 3 0,3-5 2,0 0 0,0-1 0,0 1 0,0 0-1,0-1 1,1 1 0,-1 0 0,0 0 0,0-1 0,0 1-1,1 0 1,-1-1 0,0 1 0,0-1 0,1 1 0,-1 0-1,1-1 1,-1 1 0,1-1 0,-1 1 0,1-1 0,-1 1 0,1-1-1,-1 0 1,1 1 0,-1-1 0,1 0 0,0 1 0,-1-1-1,1 0 1,0 1 0,9 2-1,-1 1 0,1-1 0,0-1 0,0 0 0,0 0 0,11 0 0,65-1 34,-22-2-13,-42 2 22,24 4-1,-41-4-197,1 0 1,0 0 0,0 1-1,0 0 1,-1 0 0,1 0-1,-1 1 1,0 0 0,7 4-1,-2 5-1270,-8-1 530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4.843"/>
    </inkml:context>
    <inkml:brush xml:id="br0">
      <inkml:brushProperty name="width" value="0.05" units="cm"/>
      <inkml:brushProperty name="height" value="0.05" units="cm"/>
      <inkml:brushProperty name="color" value="#004F8B"/>
    </inkml:brush>
  </inkml:definitions>
  <inkml:trace contextRef="#ctx0" brushRef="#br0">10 19 10426,'-8'73'8733,"7"-50"-7316,0 1-1,5 37 1,-3-53-1269,1 0 1,0 0-1,4 10 1,-6-16-128,1 0 0,0 0-1,0 1 1,0-1 0,1 0 0,-1 0 0,0 0 0,1 0 0,-1-1 0,1 1 0,0 0 0,0 0 0,0-1 0,3 3 0,-4-4-17,0 1 1,0-1-1,0 0 0,0 1 0,0-1 0,0 0 0,0 0 1,1 0-1,-1 0 0,0 0 0,0 0 0,0 0 1,0 0-1,0 0 0,0-1 0,0 1 0,0 0 0,0-1 1,0 1-1,0-1 0,0 1 0,0-1 0,0 1 1,0-1-1,0 0 0,0 0 0,0 1 0,0-2 1,3-3-6,0 1 0,-1-1 0,0 0 1,4-6-1,-3 4-9,4-8-21,-1 1-23,12-14 1,-17 25 40,0 0 0,1 0 0,-1 0 0,1 1 0,0-1 0,0 1 0,0 0 0,0 0 0,0 0 0,5-2 0,-7 3 10,0 1 1,0 0 0,0-1-1,1 1 1,-1 0-1,0 0 1,0 0 0,0 0-1,0 0 1,1 1-1,-1-1 1,0 0 0,0 0-1,0 1 1,0-1-1,0 1 1,0-1 0,0 1-1,1-1 1,-2 1-1,1-1 1,0 1 0,0 0-1,0 0 1,0 0 0,0-1-1,0 2 1,4 4 15,0 0 0,-1 0 0,5 10 0,-1-2 54,-2-6 45,1 0 0,13 14 1,-17-19-16,1 0-1,-1 0 1,1 0 0,0-1 0,0 1 0,0-1 0,0 0 0,8 3 0,-11-5-79,0 1 1,0-1-1,0 0 0,0 0 0,0 0 0,0 0 0,0 0 0,0 0 0,0 0 0,0 0 0,0-1 0,0 1 0,-1 0 0,1-1 0,0 1 0,0 0 1,0-1-1,0 1 0,0-1 0,-1 1 0,1-1 0,0 1 0,-1-1 0,1 0 0,0 1 0,-1-1 0,1 0 0,-1 0 0,1 1 0,-1-1 0,1 0 0,0-1 1,1-4 10,0 1 1,-1 0 0,1-1 0,0-7-1,0 1 24,1 0-18,-1 0 0,-1-1 0,0 1 0,-2-13 0,-6-52-645,6 63 183,-9-24-4698,12 48 4097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2.596"/>
    </inkml:context>
    <inkml:brush xml:id="br0">
      <inkml:brushProperty name="width" value="0.05" units="cm"/>
      <inkml:brushProperty name="height" value="0.05" units="cm"/>
      <inkml:brushProperty name="color" value="#004F8B"/>
    </inkml:brush>
  </inkml:definitions>
  <inkml:trace contextRef="#ctx0" brushRef="#br0">164 0 10922,'10'0'4649,"-5"7"-2240,-5 6-513,3 14-343,-7 10-185,5 11-464,2 5-160,-1 2-232,5-5-104,-3-6-184,1-7-80,10-7-95,0-10-17,1-11-449,4-9-391,-2-11-560,6-6-4289,3-6 4016</inkml:trace>
  <inkml:trace contextRef="#ctx0" brushRef="#br0" timeOffset="1">1 218 10458,'2'0'4673,"2"2"-2280,10 0-617,3 1-136,12 2-503,1-3-297,3-4-560,-7-6-16,0-4-720,4 0 2808,14 8-1855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2.929"/>
    </inkml:context>
    <inkml:brush xml:id="br0">
      <inkml:brushProperty name="width" value="0.05" units="cm"/>
      <inkml:brushProperty name="height" value="0.05" units="cm"/>
      <inkml:brushProperty name="color" value="#004F8B"/>
    </inkml:brush>
  </inkml:definitions>
  <inkml:trace contextRef="#ctx0" brushRef="#br0">2 13 11915,'-2'-2'5033,"2"1"-2753,0 1-736,11 0-559,5 0-305,34 0-392,-32-5-136,-2 1-736,-6 4 3064,-7 5-2040</inkml:trace>
  <inkml:trace contextRef="#ctx0" brushRef="#br0" timeOffset="1">18 173 10242,'9'7'4329,"3"-2"-2384,1-1-225,-1-2-656,0-1-336,3-4-808,-2-1-216,-2 3 168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3.262"/>
    </inkml:context>
    <inkml:brush xml:id="br0">
      <inkml:brushProperty name="width" value="0.05" units="cm"/>
      <inkml:brushProperty name="height" value="0.05" units="cm"/>
      <inkml:brushProperty name="color" value="#004F8B"/>
    </inkml:brush>
  </inkml:definitions>
  <inkml:trace contextRef="#ctx0" brushRef="#br0">43 1 10586,'4'17'5217,"-3"0"-2008,-1 10-960,-6 6-281,-2-2-824,-2 2-344,2-6-544,3-5-232,1-10-776,1-4-440,-1-8 664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3.665"/>
    </inkml:context>
    <inkml:brush xml:id="br0">
      <inkml:brushProperty name="width" value="0.05" units="cm"/>
      <inkml:brushProperty name="height" value="0.05" units="cm"/>
      <inkml:brushProperty name="color" value="#004F8B"/>
    </inkml:brush>
  </inkml:definitions>
  <inkml:trace contextRef="#ctx0" brushRef="#br0">0 13 10154,'8'8'4177,"11"0"-2321,9-4-327,8-4-257,-7 0-264,11-6-528,-3 0-168,-3 1-112,4-2-360,-11 3-888,-6-1 760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4.098"/>
    </inkml:context>
    <inkml:brush xml:id="br0">
      <inkml:brushProperty name="width" value="0.05" units="cm"/>
      <inkml:brushProperty name="height" value="0.05" units="cm"/>
      <inkml:brushProperty name="color" value="#004F8B"/>
    </inkml:brush>
  </inkml:definitions>
  <inkml:trace contextRef="#ctx0" brushRef="#br0">42 0 8754,'-36'48'4473,"41"-33"-1497,-1 7-647,0-1-41,-7 5-511,-2 3-353,1-6-672,-3 2-272,7-4-312,0-3-264,2-7-864,11 0 2801,8 5-1705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4.602"/>
    </inkml:context>
    <inkml:brush xml:id="br0">
      <inkml:brushProperty name="width" value="0.05" units="cm"/>
      <inkml:brushProperty name="height" value="0.05" units="cm"/>
      <inkml:brushProperty name="color" value="#004F8B"/>
    </inkml:brush>
  </inkml:definitions>
  <inkml:trace contextRef="#ctx0" brushRef="#br0">15 8 9314,'-8'-4'4137,"7"3"-1865,-1 0-271,1-1-233,0 2-47,-1 33-249,6 54-192,-2-23-304,-1 5-216,-1 4-311,1 0-105,3-10-224,2-14-48,3-17-880,3-11-481,4-21 753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4.933"/>
    </inkml:context>
    <inkml:brush xml:id="br0">
      <inkml:brushProperty name="width" value="0.05" units="cm"/>
      <inkml:brushProperty name="height" value="0.05" units="cm"/>
      <inkml:brushProperty name="color" value="#004F8B"/>
    </inkml:brush>
  </inkml:definitions>
  <inkml:trace contextRef="#ctx0" brushRef="#br0">0 1 12739,'12'52'7546,"-6"0"-3814,-5 53-1925,-1-65-1205,-2-26-521,2-13-86,0-1 0,0 0 0,0 0 0,0 0 0,0 0 0,0 1 0,0-1 0,0 0 0,0 0 0,-1 0 0,1 1 0,0-1 0,0 0 0,0 0 0,0 0 0,0 0 0,-1 0 0,1 1 0,0-1 0,0 0 0,0 0 0,0 0 0,-1 0 0,1 0 0,0 0 0,0 0 0,0 0 0,-1 0 0,1 0 0,0 0 0,0 0 0,0 0 0,-1 0 0,1 0 0,0 0 0,0 0 0,0 0 0,-1 0 0,1 0 0,0 0 0,0 0 0,0 0 0,0 0 0,-1 0 0,1 0 0,0 0 0,0 0 0,0-1 0,0 1 0,-1 0 0,1 0 0,0 0 0,0 0 0,0 0 0,0-1 0,0 1 0,0 0 0,-1 0 0,1 0 0,0-1-26,0 0 1,-1 1 0,1-1-1,0 0 1,0 1-1,0-1 1,-1 0-1,1 1 1,0-1-1,0 0 1,0 1-1,0-1 1,0 0-1,0 0 1,0 1 0,1-1-1,-1 0 1,1-4-97,1-15-198,1 0-1,11-34 1,-12 44 231,1 1 0,1 0-1,0-1 1,0 1 0,0 1 0,1-1 0,1 1 0,-1-1 0,14-13-1,-17 20 97,0 0-1,0 0 0,1 0 0,-1 0 0,1 1 0,-1-1 1,1 1-1,0-1 0,-1 1 0,1 0 0,0 0 0,0 0 1,0 1-1,0-1 0,5 0 0,-5 1 37,-1 0 1,0 0-1,0 0 0,0 1 1,0-1-1,0 0 0,1 1 1,-1 0-1,0-1 0,0 1 0,0 0 1,0 0-1,-1 0 0,1 0 1,0 0-1,0 1 0,-1-1 1,1 1-1,0-1 0,-1 1 1,0-1-1,1 1 0,-1 0 0,0 0 1,0-1-1,1 4 0,2 2 207,-2 0 0,1 0-1,-1 0 1,0 1-1,1 14 1,8 104 1606,-11-123-1820,0 0 0,0 0 0,0 0-1,-1 0 1,1 0 0,-2 3 0,1-4-45,1-3-46,2-11-230,2-6-148,21-79-1802,-24 93 2190,0 1 0,0-1 0,1 1 0,-1 0 0,1-1 0,0 1 0,0 0 0,0 0-1,1 0 1,-1 0 0,1 1 0,2-3 0,-4 4 50,0 0-1,0 0 1,0 1-1,0-1 1,1 0-1,-1 1 1,0-1-1,0 1 1,0-1 0,1 1-1,-1 0 1,0-1-1,1 1 1,-1 0-1,0 0 1,0 0-1,1 0 1,-1 0-1,3 1 1,-2 0 38,0-1 0,0 1 0,0 0 1,0 0-1,0 0 0,-1 0 0,1 1 0,0-1 0,-1 0 1,1 1-1,1 2 0,1 1 166,0 0 1,0 0-1,-1 1 1,1 0-1,-1 0 1,-1 0-1,3 8 1,-1 0-125,-1 1 1,0 0-1,-1 0 1,-1-1-1,0 1 1,-1 0-1,-4 29 1,5-41 374,5-2-446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5.261"/>
    </inkml:context>
    <inkml:brush xml:id="br0">
      <inkml:brushProperty name="width" value="0.05" units="cm"/>
      <inkml:brushProperty name="height" value="0.05" units="cm"/>
      <inkml:brushProperty name="color" value="#004F8B"/>
    </inkml:brush>
  </inkml:definitions>
  <inkml:trace contextRef="#ctx0" brushRef="#br0">60 312 11891,'11'28'5385,"-2"0"-2201,-1 1-751,-5-5-889,-2-3-392,-1-10-967,-6-7-538,-1-12 145,-2-8-24</inkml:trace>
  <inkml:trace contextRef="#ctx0" brushRef="#br0" timeOffset="1">0 0 10802,'3'8'4985,"1"0"-2336,1 2-1201,-2-8-207,2 6-489,-1-1-560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5.665"/>
    </inkml:context>
    <inkml:brush xml:id="br0">
      <inkml:brushProperty name="width" value="0.05" units="cm"/>
      <inkml:brushProperty name="height" value="0.05" units="cm"/>
      <inkml:brushProperty name="color" value="#004F8B"/>
    </inkml:brush>
  </inkml:definitions>
  <inkml:trace contextRef="#ctx0" brushRef="#br0">1 19 8034,'9'-10'4273,"-1"2"-1193,-4 8-871,0 9-233,-3 12-439,-1 10-217,-4 8-328,-1 2-128,2 5-296,3 0-128,7-4-248,1-5-104,8-13-128,4-5-264,4-19-952,0-9-496,13-17 976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6.131"/>
    </inkml:context>
    <inkml:brush xml:id="br0">
      <inkml:brushProperty name="width" value="0.05" units="cm"/>
      <inkml:brushProperty name="height" value="0.05" units="cm"/>
      <inkml:brushProperty name="color" value="#004F8B"/>
    </inkml:brush>
  </inkml:definitions>
  <inkml:trace contextRef="#ctx0" brushRef="#br0">138 0 9538,'-4'32'4681,"0"1"-1808,0 8-1025,2 1-304,2-4-655,4-2-305,4-9-344,0-6-56,4-13-616,0-1-360,-2-13 487</inkml:trace>
  <inkml:trace contextRef="#ctx0" brushRef="#br0" timeOffset="1">1 106 8162,'0'2'4225,"12"2"-1041,4 0-439,5-4-929,-1 0-463,9-3-777,0-4-224,-2-2-704,2 1-176,-9 4 312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00.933"/>
    </inkml:context>
    <inkml:brush xml:id="br0">
      <inkml:brushProperty name="width" value="0.05" units="cm"/>
      <inkml:brushProperty name="height" value="0.05" units="cm"/>
      <inkml:brushProperty name="color" value="#004F8B"/>
    </inkml:brush>
  </inkml:definitions>
  <inkml:trace contextRef="#ctx0" brushRef="#br0">1 186 11338,'1'18'4259,"0"-14"-3867,0 0 1,0-1-1,0 1 0,0-1 0,4 7 1,-4-9-303,-1 0 0,1 0 0,-1-1 0,1 1 0,0 0 0,-1 0 0,1-1 0,0 1 0,0-1 0,0 1 0,-1-1 0,1 1 0,0-1 0,0 1 1,0-1-1,0 0 0,0 1 0,0-1 0,0 0 0,0 0 0,-1 0 0,1 1 0,0-1 0,0 0 0,0 0 0,0-1 0,0 1 0,0 0 1,0 0-1,0 0 0,2-1 0,-3 1-59,5-2 107,0 0-1,-1-1 0,1 1 0,-1-1 0,0 0 0,0 0 0,0 0 0,0-1 1,0 1-1,5-8 0,-5 6-93,5-4-19,-1 0 1,0-1 0,0-1-1,-1 1 1,9-19 0,-15 26-15,1-1 0,-1 1 0,1-1 0,-1 1 1,0-1-1,0 0 0,-1 0 0,1 1 0,-1-1 0,0 0 1,0 0-1,0 0 0,0 1 0,-1-1 0,1 0 0,-1 0 1,0 1-1,0-1 0,-1 0 0,1 1 0,-1 0 0,-3-6 1,3 6 3,0 1 1,0-1 0,0 1 0,-1 0 0,1-1-1,-1 1 1,0 0 0,1 1 0,-1-1 0,0 0 0,0 1-1,0 0 1,-6-2 0,7 2 12,0 1-1,1 0 1,-1-1-1,0 1 1,0 0-1,0 0 1,0 0 0,0 0-1,1 1 1,-1-1-1,0 0 1,0 1 0,0-1-1,1 1 1,-1 0-1,0 0 1,0-1 0,1 1-1,-1 0 1,1 0-1,-1 1 1,1-1 0,-1 0-1,1 0 1,-2 3-1,-1 2 85,0 0-1,0 1 1,1-1-1,0 1 1,0 0 0,0 0-1,1 0 1,0 1-1,-1 9 1,1-7 7,1 0 0,1 0 0,-1-1 0,2 1 0,-1 0 0,4 17 0,-1-16-17,-1-1 1,2 0-1,-1 1 1,10 16-1,-11-24-126,0 0-1,-1 0 1,1 0-1,1-1 1,-1 1 0,0-1-1,0 1 1,1-1 0,0 0-1,-1 0 1,1 0-1,0-1 1,0 1 0,0-1-1,0 1 1,0-1-1,0 0 1,1 0 0,-1 0-1,4 0 1,3-1-393,-1 0 0,0-1 0,0 0 0,0 0 0,0-1 0,0 0 0,-1-1 0,1 0 0,-1 0 0,16-9 1,15-11-685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5.169"/>
    </inkml:context>
    <inkml:brush xml:id="br0">
      <inkml:brushProperty name="width" value="0.05" units="cm"/>
      <inkml:brushProperty name="height" value="0.05" units="cm"/>
      <inkml:brushProperty name="color" value="#004F8B"/>
    </inkml:brush>
  </inkml:definitions>
  <inkml:trace contextRef="#ctx0" brushRef="#br0">12 78 11218,'-3'8'2611,"1"1"0,0 0-1,-1 14 1,2-15-2007,1 0 0,0 0 0,1 0 1,1 8-1,-1-9-589,1-1 0,0 1 1,0-1-1,0 1 1,1-1-1,0 0 0,0 0 1,1 0-1,0-1 0,0 1 1,0-1-1,7 7 0,-9-10-7,0-1 0,0 1 0,0 0 1,0-1-1,0 1 0,0-1 0,1 0 0,-1 0 0,0 0 0,1 0 0,-1 0 0,1 0 0,0-1 0,-1 1 0,1-1 0,-1 0 0,1 1 0,0-1 0,-1-1 0,1 1 0,-1 0 0,6-2 0,-4 1 3,0-1-1,0 1 0,0-1 1,0 0-1,-1-1 0,1 1 1,-1-1-1,1 1 0,-1-1 0,0 0 1,0-1-1,0 1 0,2-4 1,5-7 9,-1 0 0,0 0 0,-1-1 0,-1-1 0,0 1 0,-1-1 0,-1 0 0,4-17 0,-9 29-41,1 0-1,-1 1 1,0-1 0,-1 0 0,1 1 0,-1-1 0,1 0-1,-1 1 1,0-1 0,0 1 0,-1-1 0,1 1 0,-1 0-1,0-1 1,0 1 0,0 0 0,0 0 0,0 0 0,0 0-1,-1 1 1,0-1 0,1 1 0,-6-4 0,8 6-12,0 0 0,0 0 1,-1-1-1,1 1 1,0 0-1,0 0 0,-1 0 1,1 0-1,0 0 0,0-1 1,-1 1-1,1 0 1,0 0-1,0 0 0,-1 0 1,1 0-1,0 0 0,0 0 1,-1 0-1,1 0 1,0 0-1,0 0 0,-1 0 1,1 0-1,0 0 0,-1 0 1,1 0-1,0 0 1,0 0-1,-1 1 0,1-1 1,0 0-1,0 0 0,0 0 1,-1 0-1,1 1 1,0-1-1,0 0 0,0 0 1,-1 1-1,-1 4-323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6.565"/>
    </inkml:context>
    <inkml:brush xml:id="br0">
      <inkml:brushProperty name="width" value="0.05" units="cm"/>
      <inkml:brushProperty name="height" value="0.05" units="cm"/>
      <inkml:brushProperty name="color" value="#004F8B"/>
    </inkml:brush>
  </inkml:definitions>
  <inkml:trace contextRef="#ctx0" brushRef="#br0">1 0 10634,'20'7'4761,"0"13"-1856,2 0-737,-3 4-279,-5 4-273,-10 0-648,-2 2-328,-15 2-415,-5-1-65,-4-3-561,2-4-575,8-9 328,0-9 96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6.897"/>
    </inkml:context>
    <inkml:brush xml:id="br0">
      <inkml:brushProperty name="width" value="0.05" units="cm"/>
      <inkml:brushProperty name="height" value="0.05" units="cm"/>
      <inkml:brushProperty name="color" value="#004F8B"/>
    </inkml:brush>
  </inkml:definitions>
  <inkml:trace contextRef="#ctx0" brushRef="#br0">39 0 10706,'0'7'4545,"0"17"-2144,-4 9-393,0 23-215,-6 8-153,0 15-560,2 4-192,5 2-344,6 2-119,5-16-161,2-1-80,0-17-104,-1-15 0,2-14-608,-1-10-465,1-20 2522,3-8-1545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7.365"/>
    </inkml:context>
    <inkml:brush xml:id="br0">
      <inkml:brushProperty name="width" value="0.05" units="cm"/>
      <inkml:brushProperty name="height" value="0.05" units="cm"/>
      <inkml:brushProperty name="color" value="#004F8B"/>
    </inkml:brush>
  </inkml:definitions>
  <inkml:trace contextRef="#ctx0" brushRef="#br0">7 41 9610,'-7'0'4025,"14"1"-2089,5 7-351,12-4-201,9-3-88,11-5-392,4-4-215,2-4-369,1 3-120,-8 1-40,-4-3-232,-13 10-880,-10 0 711,-16 2-159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7.704"/>
    </inkml:context>
    <inkml:brush xml:id="br0">
      <inkml:brushProperty name="width" value="0.05" units="cm"/>
      <inkml:brushProperty name="height" value="0.05" units="cm"/>
      <inkml:brushProperty name="color" value="#004F8B"/>
    </inkml:brush>
  </inkml:definitions>
  <inkml:trace contextRef="#ctx0" brushRef="#br0">32 0 9386,'5'23'4545,"-3"5"-1816,-2 4-721,-3 6-240,-4 5-303,-1 0-161,0 2-376,2-7-184,2-8-392,1-6-184,4-11-856,1-6-440,6-7 648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8.355"/>
    </inkml:context>
    <inkml:brush xml:id="br0">
      <inkml:brushProperty name="width" value="0.05" units="cm"/>
      <inkml:brushProperty name="height" value="0.05" units="cm"/>
      <inkml:brushProperty name="color" value="#004F8B"/>
    </inkml:brush>
  </inkml:definitions>
  <inkml:trace contextRef="#ctx0" brushRef="#br0">0 555 7858,'0'0'75,"1"1"339,-1-1 0,0 1 0,0-1 0,1 1 0,-1-1 0,0 1 0,1-1 0,-1 1 0,0-1 0,1 1 0,-1-1 0,1 0 0,-1 1 0,1-1 0,-1 0 0,1 1 0,13-5 4156,-13 4-4687,11-6 339,0 1 0,-1-2 0,0 1 0,-1-1 0,20-17 0,-18 12-106,-1 1-1,0-2 1,15-21-1,-12 14-46,11-13 1,36-50 19,-50 66-69,-1-1 0,0 1 1,6-21-1,-12 29-2,-2 0 0,1 0 0,-1 0 1,0-1-1,-1 1 0,0-1 0,-1 1 0,-1-17 0,0 20-2,1 0 0,-2 0 0,1 0 0,-1 0 0,1 1 0,-2-1 0,1 1 0,-1-1 0,1 1 0,-2 0 0,1 0 0,0 0 0,-1 0 0,-7-6 0,9 9 7,0 0 0,-1 0 1,1 0-1,-1 0 0,0 1 0,0-1 1,1 1-1,-1 0 0,0 0 0,-5-2 1,6 3 1,0 0 1,0 0 0,0 0 0,0 0-1,0 0 1,0 0 0,0 0 0,0 1 0,0-1-1,0 1 1,0-1 0,0 1 0,0 0 0,0 0-1,0 0 1,1 0 0,-1 0 0,-2 2 0,0 0 29,0 1 1,0 1-1,0-1 1,0 1-1,1 0 1,0-1 0,0 1-1,0 1 1,-4 9-1,0 5 122,-7 29 0,8-19 30,1-1 1,-1 51-1,9 60 326,-1-110-397,12 56 0,-13-81-156,1 0-1,-1 0 1,1 0 0,0 0-1,0 0 1,0-1 0,1 1 0,0-1-1,0 1 1,0-1 0,0 0-1,5 4 1,-6-6-61,0 0 0,0 0 1,1 0-1,-1-1 0,0 1 1,1-1-1,-1 0 0,1 0 0,-1 0 1,1 0-1,0 0 0,-1 0 0,6 0 1,-4-1 180,0 0 1,0 0-1,1 0 1,-1-1-1,0 1 1,0-1-1,0 0 1,6-3 0,-3 1 73,0 0 0,10-7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08.868"/>
    </inkml:context>
    <inkml:brush xml:id="br0">
      <inkml:brushProperty name="width" value="0.05" units="cm"/>
      <inkml:brushProperty name="height" value="0.05" units="cm"/>
      <inkml:brushProperty name="color" value="#004F8B"/>
    </inkml:brush>
  </inkml:definitions>
  <inkml:trace contextRef="#ctx0" brushRef="#br0">16 2 10946,'2'17'4412,"-1"27"0,-8 46 574,5-72-4034,2-17-947,-2 9 371,1-10-378,1 0 0,0 0 0,0 0 0,0 0 0,0 0-1,0 0 1,0 0 0,0 0 0,0 1 0,-1-1 0,1 0-1,0 0 1,0 0 0,0 0 0,0 0 0,0 0 0,-1 0-1,1 0 1,0 0 0,0 0 0,0 0 0,0 0 0,0 0-1,-1 0 1,1 0 0,0 0 0,0 0 0,0 0 0,0 0-1,0 0 1,0 0 0,-1 0 0,1 0 0,0 0 0,0 0-1,0-1 1,0 1 0,0 0 0,0 0 0,-1 0 0,1 0-1,0 0 1,0 0 0,0 0 0,0 0 0,0-1 0,0 1-1,0 0 1,0 0 0,0 0 0,-1-5-356,1-4 189,1 0 0,0 0 0,1 0 0,0 0-1,5-15 1,-6 22 142,1-4-59,1-1 0,0 1 0,0 0 1,1 0-1,0 0 0,0 1 0,0-1 0,1 1 1,0 0-1,0 0 0,0 1 0,0-1 1,1 1-1,-1 0 0,8-3 0,-8 4 87,0 1-1,0-1 1,0 1-1,0 0 0,1 1 1,-1 0-1,0-1 1,1 1-1,9 0 0,-12 1 39,-1 0 0,0 0 0,1 1-1,-1-1 1,0 0 0,1 1-1,-1 0 1,0-1 0,0 1 0,1 0-1,-1 0 1,0 0 0,0 0 0,0 1-1,0-1 1,-1 1 0,1-1-1,0 1 1,0-1 0,-1 1 0,1 0-1,-1 0 1,0 0 0,2 4 0,-1-2 115,0 0 1,-1 0 0,0 1 0,0-1-1,0 6 1,2 6 301,0-6-165,-1 0 0,-1 0 0,0 0 0,0 15 0,-1-23-276,0 1-1,0-1 0,-1 1 1,1 0-1,0-1 0,-1 0 1,0 1-1,1-1 0,-1 1 1,0-1-1,0 0 0,-1 1 0,1-1 1,0 0-1,-1 0 0,1 0 1,-1 0-1,0 0 0,0-1 1,1 1-1,-1 0 0,0-1 1,-4 3-1,5-4-158,1 0 0,-1 1 0,0-1 0,1 0-1,-1 0 1,1 0 0,-1 0 0,0 0 0,1 0 0,-1 0 0,0 0 0,1 0 0,-1 0 0,0 0 0,1 0 0,-1-1 0,0 1-1,1 0 1,-1 0 0,1-1 0,-1 1 0,0 0 0,1-1 0,-1 1 0,1 0 0,-1-1 0,1 1 0,-1-1 0,1 0 0,-6-6-963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12.198"/>
    </inkml:context>
    <inkml:brush xml:id="br0">
      <inkml:brushProperty name="width" value="0.05" units="cm"/>
      <inkml:brushProperty name="height" value="0.05" units="cm"/>
      <inkml:brushProperty name="color" value="#004F8B"/>
    </inkml:brush>
  </inkml:definitions>
  <inkml:trace contextRef="#ctx0" brushRef="#br0">54 79 7842,'-1'-5'4242,"0"3"-1176,1 4 3294,-1 22-5496,1-12-622,-1 0 0,0 0 0,-1 0 1,0 0-1,-1 0 0,-5 15 0,-24 56 609,31-80-829,0-5-27,2-9-47,-1 9 39,5-29-99,1 0 0,1 1 1,1 0-1,14-29 0,-19 52 108,0 0-1,0 1 1,1-1 0,0 1-1,0 0 1,0 0 0,1 0-1,0 1 1,9-9 0,-12 12 10,1 0 0,-1 1 0,1-1 1,0 1-1,-1-1 0,1 1 0,0 0 1,0 0-1,0 0 0,0 0 0,0 0 1,0 1-1,0 0 0,0-1 0,0 1 0,0 0 1,0 1-1,0-1 0,0 0 0,1 1 1,-1 0-1,0-1 0,-1 1 0,1 0 1,6 3-1,-6-2 10,0 0 0,-1 0 0,1 0 1,0 0-1,0 0 0,-1 0 0,1 1 0,-1-1 1,0 1-1,0-1 0,0 1 0,0 0 0,0 0 1,1 4-1,-1-2 13,0 0-1,-1 1 1,0-1 0,0 0 0,0 0-1,-1 1 1,1-1 0,-2 8 0,-1 6 71,-1 0 1,-1-1-1,-1 1 0,-8 17 1,12-33-85,-18 52 169,21-62-337,1 0-1,0 0 0,0 0 0,1 0 0,8-11 0,24-26-1159,-26 34 1162,-8 7 142,5-6-16,1 1 0,0-1 0,0 2 0,16-13 0,-22 19 44,0-1 0,0 1 0,0 0 0,0 0 0,0 0 0,1 0 0,-1 0 0,0 1 0,0-1 0,1 0 0,-1 1 0,1 0 0,-1 0 0,0 0 0,1 0 0,3 0 0,-4 1 23,-1-1 0,1 1 1,-1 0-1,0-1 0,1 1 0,-1 0 0,0 0 0,1 0 1,-1 0-1,0 0 0,0 0 0,0 0 0,0 1 1,0-1-1,0 0 0,-1 0 0,1 1 0,0-1 0,-1 1 1,1-1-1,0 0 0,-1 1 0,0-1 0,1 1 1,-1-1-1,0 3 0,1 4 163,-1-1-1,0 1 1,-1 0-1,-2 12 1,0 11 278,3-11-274,0-12-69,0-1 0,-1 1 1,-2 14-1,3-20-194,-1 0 0,0 0 0,0 0 0,0 1 0,0-1 0,0 0 0,0 0 0,0 0 1,-1 0-1,1-1 0,-1 1 0,1 0 0,-1-1 0,0 1 0,0-1 0,-4 3 0,5-3-70,-1 0-1,0 0 1,0 0 0,1 0-1,-1-1 1,0 1 0,0-1-1,0 1 1,0-1 0,0 0-1,0 0 1,0 0 0,0 0-1,0 0 1,0 0 0,-3-1-1,-13-8-437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16.783"/>
    </inkml:context>
    <inkml:brush xml:id="br0">
      <inkml:brushProperty name="width" value="0.05" units="cm"/>
      <inkml:brushProperty name="height" value="0.05" units="cm"/>
      <inkml:brushProperty name="color" value="#004F8B"/>
    </inkml:brush>
  </inkml:definitions>
  <inkml:trace contextRef="#ctx0" brushRef="#br0">57 9 2601,'-14'2'1254,"9"-1"-553,-1 0-1,1 0 0,0-1 1,0 0-1,-10 0 1,15-1 46,-1-2-251,1 3-402,0-1-1,0 1 1,1 0 0,-1 0 0,0 0-1,0-1 1,0 1 0,1 0-1,-1 0 1,0 0 0,0 0 0,1 0-1,-1-1 1,0 1 0,0 0 0,1 0-1,-1 0 1,0 0 0,0 0-1,1 0 1,-1 0 0,0 0 0,0 0-1,1 0 1,-1 0 0,0 0-1,1 0 1,158 5 1676,-20 1-1439,528-19-154,-113 8 750,-482 9-660,69 7 134,-139-11-394,-1 0-1,0 0 1,0 1 0,1-1-1,-1 0 1,0 1 0,0-1 0,0 1-1,1-1 1,-1 1 0,0 0-1,1 0 1,-2 0-10,0-1-1,0 0 1,0 0 0,0 0 0,0 0-1,1 0 1,-1 0 0,0 0 0,0 0-1,0 1 1,0-1 0,0 0 0,0 0-1,0 0 1,0 0 0,0 0 0,0 0-1,0 0 1,0 1 0,0-1 0,0 0-1,0 0 1,-1 0 0,1 0 0,0 0-1,0 0 1,0 0 0,0 1 0,0-1-1,0 0 1,0 0 0,0 0 0,0 0-1,0 0 1,0 0 0,-1 0 0,-7 4-396,-13 0-416,-13 1 307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19.733"/>
    </inkml:context>
    <inkml:brush xml:id="br0">
      <inkml:brushProperty name="width" value="0.05" units="cm"/>
      <inkml:brushProperty name="height" value="0.05" units="cm"/>
      <inkml:brushProperty name="color" value="#004F8B"/>
    </inkml:brush>
  </inkml:definitions>
  <inkml:trace contextRef="#ctx0" brushRef="#br0">17 114 5321,'0'1'200,"0"-1"0,0 1 0,0-1 1,0 1-1,0-1 0,0 1 0,0-1 0,0 0 0,0 1 0,0-1 0,0 1 0,0-1 1,0 1-1,0-1 0,0 1 0,0-1 0,-1 0 0,1 1 0,0-1 0,0 1 0,-1-1 1,1 0-1,0 1 0,0-1 0,-1 0 0,1 1 0,0-1 0,-1 0 0,1 1 0,-1-1 1,1 0-1,0 0 0,-1 0 0,1 1 0,-2-1 0,-5 5 3873,6-6-976,3-3-1650,24-16-1168,-1-1 0,33-37 0,-55 54-239,1 1-1,-1 0 0,0 0 1,1 1-1,0-1 0,0 1 0,7-4 1,-10 6-22,-1 0 1,1 0-1,0-1 0,0 1 1,-1 0-1,1 0 1,0 0-1,0 0 1,0 0-1,-1 0 0,1 0 1,0 0-1,0 0 1,0 0-1,-1 1 1,1-1-1,0 0 1,0 0-1,0 1 0,0 0 9,0 0 0,0 0 0,0 0 0,-1 0 0,1 0 0,0 0 0,-1 0-1,1 0 1,-1 0 0,0 0 0,1 0 0,-1 0 0,0 0 0,1 0 0,-1 1 0,0-1-1,0 2 1,0 9 154,-1-1 0,0 0-1,0 1 1,-2-1 0,1 0 0,-1 0-1,-1 0 1,0 0 0,-8 15-1,8-19-117,1 0 0,-1 0 0,2 0 0,-1 1 0,1-1 0,-2 15-1,2-14-274,6-22-566,5-5 611,0 1 0,13-19 1,-14 25 112,-2 2 42,1 0-1,0 0 1,1 1-1,0 0 1,0 0-1,1 1 1,0 0 0,0 1-1,1 0 1,0 0-1,0 1 1,0 0-1,1 1 1,13-5-1,-21 9 28,-1 1 0,0-1-1,0 1 1,0-1 0,1 1-1,-1 0 1,0 0 0,0 0-1,1 0 1,-1 0 0,0 0-1,4 2 1,-4-2 7,-1 1 0,0-1 0,0 1 0,0 0 0,0 0 0,0-1 1,0 1-1,0 0 0,-1 0 0,1 0 0,0 0 0,0 0 0,-1 0 0,1 0 0,0 0 0,-1 0 0,1 0 1,-1 0-1,1 0 0,-1 1 0,0-1 0,0 0 0,1 0 0,-1 2 0,0 7 137,0 0 0,0 0 0,-1 0-1,-1 0 1,0 0 0,-5 17 0,2-10 32,-46 149 930,21-77-850,26-76-245,-35 127 149,34-120-170,2 0 0,1 0 0,0 0 0,1 0 0,3 25 0,-2-39-9,1 1-1,1-1 0,-1 0 1,1 0-1,5 12 0,-6-16-47,0 0-1,0 0 1,0 0-1,1 0 1,-1 0-1,1 0 1,-1 0-1,1 0 0,-1-1 1,1 1-1,0-1 1,0 1-1,0-1 1,0 0-1,0 0 1,0 0-1,0 0 0,1 0 1,2 1-1,-1-2-173,0 1-1,0-1 1,-1 0-1,1 0 1,0-1-1,0 1 1,0-1 0,0 0-1,0 0 1,-1 0-1,1 0 1,0-1-1,-1 0 1,1 1-1,5-5 1,-1 0-389,0 0 1,0-1 0,-1 0-1,0 0 1,9-12 0,16-28-541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2.015"/>
    </inkml:context>
    <inkml:brush xml:id="br0">
      <inkml:brushProperty name="width" value="0.05" units="cm"/>
      <inkml:brushProperty name="height" value="0.05" units="cm"/>
      <inkml:brushProperty name="color" value="#004F8B"/>
    </inkml:brush>
  </inkml:definitions>
  <inkml:trace contextRef="#ctx0" brushRef="#br0">87 10 8282,'-20'0'6030,"6"1"-3796,1-1-678,-18-1 1,30 1-1493,1 0 1,0 0-1,0 0 0,-1-1 1,1 1-1,0 0 1,0 0-1,0 0 0,-1 0 1,1 0-1,0 0 1,0 0-1,-1 0 1,1 0-1,0 0 0,0 0 1,-1 1-1,1-1 1,0 0-1,0 0 0,0 0 1,-1 0-1,1 0 1,0 0-1,0 0 0,0 1 1,-1-1-1,1 0 1,0 0-1,0 0 0,0 0 1,0 1-1,0-1 1,-1 0-1,1 0 0,0 0 1,0 1-1,0-1 1,0 0-1,0 0 0,0 1 1,0-1-3,0 1 1,0-1-1,1 1 0,-1-1 1,0 0-1,0 1 0,1-1 1,-1 0-1,0 1 1,0-1-1,1 0 0,-1 1 1,0-1-1,1 0 0,-1 0 1,1 0-1,-1 1 1,0-1-1,1 0 0,-1 0 1,1 0-1,0 1 0,7 1 247,1-1 0,0 1 0,0-2 0,0 1 1,11-1-1,46-8 352,-20 3-365,117-4 47,-78 6-236,-68 2-172,1 0-1,-1 2 0,0 0 0,18 3 0,-35-4 36,0 0-1,1 0 1,-1 0-1,0 0 1,0 0-1,0 0 1,0 0 0,0 0-1,1 0 1,-1 0-1,0 0 1,0 0-1,0 0 1,0 0-1,0 1 1,0-1 0,1 0-1,-1 0 1,0 0-1,0 0 1,0 0-1,0 0 1,0 0-1,0 0 1,0 0 0,0 0-1,1 1 1,-1-1-1,0 0 1,0 0-1,0 0 1,0 0 0,0 0-1,0 0 1,0 1-1,0-1 1,0 0-1,0 0 1,-5 3-1446,-12 2-959,-6 1 1134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5.761"/>
    </inkml:context>
    <inkml:brush xml:id="br0">
      <inkml:brushProperty name="width" value="0.05" units="cm"/>
      <inkml:brushProperty name="height" value="0.05" units="cm"/>
      <inkml:brushProperty name="color" value="#004F8B"/>
    </inkml:brush>
  </inkml:definitions>
  <inkml:trace contextRef="#ctx0" brushRef="#br0">7 380 8930,'0'0'161,"1"0"0,-1 0 0,0 0 0,0 0 0,0 0 0,0 1 1,0-1-1,0 0 0,0 0 0,0 0 0,0 0 0,0 0 0,0 0 0,0 0 0,0 1 0,0-1 0,0 0 0,0 0 1,0 0-1,0 0 0,-1 0 0,1 0 0,0 0 0,0 0 0,0 1 0,0-1 0,0 0 0,0 0 0,0 0 1,0 0-1,0 0 0,0 0 0,0 0 0,0 0 0,-1 0 0,1 0 0,0 0 0,0 0 0,0 1 0,0-1 1,0 0-1,0 0 0,0 0 0,-1 0 0,1 0 0,0-1 182,-1 0 0,1 1 0,0-1 0,-1 0-1,1 1 1,0-1 0,0 0 0,-1 0 0,1 1 0,0-1 0,0 0 0,0 0 0,0 0 0,-1-18 24,1 0 0,2-25 0,-1 36-300,1-8-27,0-1 1,1 1 0,1-1-1,0 1 1,1 0 0,1 0-1,1 1 1,0 0 0,1 0 0,0 1-1,16-21 1,-6 9-26,-12 16 12,1 0-1,11-11 1,-18 20-23,1 0 1,-1 1 0,1-1-1,-1 1 1,1-1 0,0 1 0,-1-1-1,1 1 1,0 0 0,-1-1 0,1 1-1,0 0 1,-1-1 0,1 1 0,0 0-1,0 0 1,-1 0 0,1 0 0,0 0-1,0 0 1,-1 0 0,1 0-1,0 0 1,1 0 0,-1 1 8,0-1 1,1 1-1,-1 0 1,0-1-1,1 1 1,-1 0 0,0 0-1,0 0 1,0 0-1,0 0 1,0 0-1,1 2 1,2 2 57,-1 1 0,1 0 1,-1 0-1,4 11 0,17 70 632,-7-19-343,-6-32-216,-7-17-59,2 0 0,14 33 0,-10-28-900,-10-24 758,0 0 0,0 0 0,0 0 0,0 1 1,1-1-1,-1 0 0,0 0 0,0 0 0,0 0 0,0 0 0,0 0 0,0 0 0,0 0 0,0 1 0,0-1 0,0 0 0,0 0 0,0 0 0,0 0 1,0 0-1,1 0 0,-1 1 0,0-1 0,0 0 0,0 0 0,0 0 0,0 0 0,-1 0 0,1 0 0,0 1 0,0-1 0,0 0 0,0 0 0,0 0 1,0 0-1,0 0 0,0 0 0,0 1 0,0-1 0,0 0 0,0 0 0,0 0 0,0 0 0,-1 0 0,1 0 0,0 0 0,0 0 0,-10-2-3906,4-2 2361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2.606"/>
    </inkml:context>
    <inkml:brush xml:id="br0">
      <inkml:brushProperty name="width" value="0.05" units="cm"/>
      <inkml:brushProperty name="height" value="0.05" units="cm"/>
      <inkml:brushProperty name="color" value="#004F8B"/>
    </inkml:brush>
  </inkml:definitions>
  <inkml:trace contextRef="#ctx0" brushRef="#br0">30 1 7322,'-24'2'7793,"24"-2"-7703,0 0 0,0 0 0,0 0-1,-1 0 1,1 0 0,0 0 0,0 0 0,0 0-1,-1 0 1,1 0 0,0 1 0,0-1 0,0 0-1,0 0 1,-1 0 0,1 0 0,0 0 0,0 0-1,0 0 1,0 0 0,-1 1 0,1-1-1,0 0 1,0 0 0,0 0 0,0 0 0,0 0-1,0 1 1,-1-1 0,1 0 0,0 0 0,0 0-1,0 0 1,0 1 0,0-1 0,0 0 0,0 0-1,0 0 1,0 1 0,0-1 112,0 1-1,0-1 1,1 0 0,-1 1 0,0-1-1,0 0 1,1 1 0,-1-1-1,0 0 1,1 0 0,-1 1 0,0-1-1,1 0 1,-1 0 0,0 1-1,1-1 1,-1 0 0,0 0-1,1 0 1,-1 0 0,1 0 0,0 1-1,16 5 219,0 0 0,0 2 1,0 0-1,19 13 0,-14-8-202,142 88 839,-154-94-1032,-1-1 0,0 1-1,0 0 1,-1 1 0,0 0 0,0 1 0,10 14 0,-16-20-26,0 1-1,1 0 1,-1 0 0,0 0 0,-1 1 0,1-1-1,-1 0 1,0 1 0,0-1 0,0 0-1,-1 1 1,1-1 0,-1 1 0,0-1-1,-1 1 1,1-1 0,-1 1 0,1-1-1,-2 1 1,1-1 0,-3 7 0,0-2-40,-1-1 0,1-1 0,-2 1 0,1-1 0,-1 0 0,0 0 0,-13 11 0,-56 38-138,25-22 175,43-28 13,3-3-7,-1 0-1,1 1 1,0 0 0,-7 7 0,10-10-1,1 0 1,-1 0 0,1-1-1,-1 1 1,1 0 0,-1 0-1,1 0 1,-1 0-1,1 0 1,0 0 0,0 0-1,-1 0 1,1 0 0,0 0-1,0 0 1,0 0 0,0 0-1,0 0 1,0 0 0,1 0-1,-1 0 1,0 0 0,0 0-1,1 0 1,-1-1-1,1 1 1,-1 0 0,1 0-1,-1 0 1,1 0 0,-1 0-1,2 1 1,0 0 13,1 0 0,0 0 0,-1 0 0,1 0 0,0-1 0,0 1 0,0-1 0,0 0 0,0 1 0,0-1 0,0-1 0,0 1 0,0 0 0,5-1 0,7 2 82,27-3-1,-35 1-78,43-3 101,-17 0-27,0 2 0,0 1 0,57 7 0,-88-6-147,20 4 76,-21-5-93,0 0-1,-1 1 0,1-1 0,0 0 0,0 1 0,-1-1 0,1 1 0,0-1 0,-1 1 0,1-1 0,0 1 0,-1-1 0,1 1 0,-1-1 0,1 1 0,-1 0 0,1-1 0,-1 1 0,1 0 0,-1 0 0,1 1 0,-4 5-1167,-9 10 450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2.992"/>
    </inkml:context>
    <inkml:brush xml:id="br0">
      <inkml:brushProperty name="width" value="0.05" units="cm"/>
      <inkml:brushProperty name="height" value="0.05" units="cm"/>
      <inkml:brushProperty name="color" value="#004F8B"/>
    </inkml:brush>
  </inkml:definitions>
  <inkml:trace contextRef="#ctx0" brushRef="#br0">0 81 9362,'22'-24'4657,"-5"-1"-3251,-14 21-885,-1 1-2,-1 1 0,0-1 0,0 1 1,0-1-1,0 0 0,1-4 0,-2 3 2002,-4 9-826,-4 15-1201,0 1 1,2 0 0,0 0-1,2 0 1,-3 25 0,6-29-430,0-1 1,1 0 0,0 1 0,2-1-1,0 0 1,1 1 0,7 21 0,-5-22-26,2-1 0,0 0 1,0 0-1,18 24 0,-19-31-26,0 1 0,1-1 0,0-1 0,1 1 0,0-1 0,0 0 0,0-1 0,12 7 0,-18-12-103,1 1 0,-1-1 0,1 0 0,0 0 0,-1 0 0,1-1 0,0 1 0,-1 0 1,1-1-1,0 0 0,0 0 0,-1 0 0,1 0 0,0 0 0,0 0 0,0-1 0,-1 1 1,1-1-1,0 0 0,-1 0 0,1 0 0,-1 0 0,1 0 0,-1 0 0,5-4 0,12-12-691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3.512"/>
    </inkml:context>
    <inkml:brush xml:id="br0">
      <inkml:brushProperty name="width" value="0.05" units="cm"/>
      <inkml:brushProperty name="height" value="0.05" units="cm"/>
      <inkml:brushProperty name="color" value="#004F8B"/>
    </inkml:brush>
  </inkml:definitions>
  <inkml:trace contextRef="#ctx0" brushRef="#br0">0 8 12507,'0'1'5145,"0"1"-3097,8-2-816,-8 0-31,4 0-233,24 2-184,44 4-288,-32-10-152,8 2-344,8-2-560,-2 0-848,-7-1 864</inkml:trace>
  <inkml:trace contextRef="#ctx0" brushRef="#br0" timeOffset="1">537 55 12531,'-11'9'5009,"16"-9"-3065,6-5-448,9-3-383,7 8-209,6-3-472,-1-2-168,1 3-280,0-2-424,-6 4 312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3.847"/>
    </inkml:context>
    <inkml:brush xml:id="br0">
      <inkml:brushProperty name="width" value="0.05" units="cm"/>
      <inkml:brushProperty name="height" value="0.05" units="cm"/>
      <inkml:brushProperty name="color" value="#004F8B"/>
    </inkml:brush>
  </inkml:definitions>
  <inkml:trace contextRef="#ctx0" brushRef="#br0">1 197 11418,'0'0'4737,"4"5"-2320,1-2-753,-5-3 33,0-2-257,7 1-592,14 0-240,35-5-600,-35 6-536,-2 3 320</inkml:trace>
  <inkml:trace contextRef="#ctx0" brushRef="#br0" timeOffset="1">437 1 9794,'-1'8'4865,"6"3"-1232,-4-3-832,5 12-689,-6 5-400,-2 4-831,1 3-313,-3-1-384,0-3-72,4-7-472,0-3-489,4-4-943,0-5-1457,4-8 2081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4.231"/>
    </inkml:context>
    <inkml:brush xml:id="br0">
      <inkml:brushProperty name="width" value="0.05" units="cm"/>
      <inkml:brushProperty name="height" value="0.05" units="cm"/>
      <inkml:brushProperty name="color" value="#004F8B"/>
    </inkml:brush>
  </inkml:definitions>
  <inkml:trace contextRef="#ctx0" brushRef="#br0">3 85 12323,'-2'0'4969,"3"0"-3265,10-2-224,-3 2-143,10-6-281,9 1-208,6-7-504,8 4-160,1-8-56,-4 0-248,-2 11-1024,-9-10-744,-13 16 1039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4.756"/>
    </inkml:context>
    <inkml:brush xml:id="br0">
      <inkml:brushProperty name="width" value="0.05" units="cm"/>
      <inkml:brushProperty name="height" value="0.05" units="cm"/>
      <inkml:brushProperty name="color" value="#004F8B"/>
    </inkml:brush>
  </inkml:definitions>
  <inkml:trace contextRef="#ctx0" brushRef="#br0">60 1 8418,'-48'30'3985,"47"-28"-1369,0 4-175,-1 9-513,1 2-63,-3 11-505,1 3-320,3 2-560,0-1-216,8-7-184,0-2-400,4-9-1096,3 1-465,1-8 969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5.144"/>
    </inkml:context>
    <inkml:brush xml:id="br0">
      <inkml:brushProperty name="width" value="0.05" units="cm"/>
      <inkml:brushProperty name="height" value="0.05" units="cm"/>
      <inkml:brushProperty name="color" value="#004F8B"/>
    </inkml:brush>
  </inkml:definitions>
  <inkml:trace contextRef="#ctx0" brushRef="#br0">202 7 9242,'-1'0'420,"0"-1"0,0 0 0,0 0 0,0 1 0,-1-1 0,1 1 0,0-1 0,0 1 0,0-1 0,-1 1 0,1 0 0,0 0 0,0 0-1,0-1 1,-1 1 0,0 1 0,-1-1-100,1 0-1,-1 1 0,1-1 1,0 1-1,0 0 0,-1 0 1,1 0-1,-2 1 0,-4 3 95,1 1 0,-1-1 0,-8 11 0,15-15-307,-8 8 162,0 1 1,1 0-1,0 0 1,1 1-1,0 0 1,1 0-1,-9 24 0,6-10 34,1 0 0,-8 51 0,9-19-87,2 0 0,2 0 0,3 0 0,9 73 0,1-58-73,4-1 0,43 137 0,55 68 98,-74-201-147,70 107 0,-72-136-328,-36-45 190,1-1 1,-1 0 0,0 1 0,0-1 0,1 0 0,-1 1 0,0-1 0,1 0 0,-1 0 0,0 1 0,1-1 0,-1 0-1,0 0 1,1 0 0,-1 1 0,1-1 0,-1 0 0,1 0 0,-1 0 0,1 0 4,-1 0-1,0 0 1,0-1-1,1 1 1,-1 0 0,0 0-1,0 0 1,1-1 0,-1 1-1,0 0 1,0 0 0,0 0-1,1-1 1,-1 1-1,0 0 1,0-1 0,0 1-1,0 0 1,0 0 0,0-1-1,0 1 1,1 0-1,-1-1 1,0 1 0,2-20-632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5.626"/>
    </inkml:context>
    <inkml:brush xml:id="br0">
      <inkml:brushProperty name="width" value="0.05" units="cm"/>
      <inkml:brushProperty name="height" value="0.05" units="cm"/>
      <inkml:brushProperty name="color" value="#004F8B"/>
    </inkml:brush>
  </inkml:definitions>
  <inkml:trace contextRef="#ctx0" brushRef="#br0">0 477 7682,'5'0'2472,"-5"1"471,-3 1 7169,4-8-7958,36-142-1866,10-4-288,-31 106-14,28-54 0,-43 98 9,0 0 0,0 0 0,0 0 0,1 0 0,-1 0 0,1 0 0,-1 0 0,1 1 1,-1-1-1,1 0 0,0 1 0,3-3 0,-4 4 2,0 0 1,1-1-1,-1 1 1,0 0-1,0 0 1,1 0-1,-1 0 0,0 0 1,0 0-1,1 0 1,-1 0-1,0 1 1,0-1-1,0 0 0,1 1 1,-1-1-1,0 1 1,0-1-1,0 1 1,0-1-1,0 1 0,0 0 1,0 0-1,1 0 1,3 4 2,0 0 0,-1 0 0,1 1-1,-1-1 1,-1 1 0,1 0 0,-1 0 0,1 0 0,-2 0 0,3 7 0,-4-12 1,13 38 110,10 41-1,-5-13 66,21 40 192,-33-90-600,2 1-1,1-2 1,21 30 0,-30-43-278,-6-3 94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6.033"/>
    </inkml:context>
    <inkml:brush xml:id="br0">
      <inkml:brushProperty name="width" value="0.05" units="cm"/>
      <inkml:brushProperty name="height" value="0.05" units="cm"/>
      <inkml:brushProperty name="color" value="#004F8B"/>
    </inkml:brush>
  </inkml:definitions>
  <inkml:trace contextRef="#ctx0" brushRef="#br0">0 1 9850,'3'5'4377,"4"-2"-1912,-3 1-281,8 0-672,1-3-143,3 2-561,14-3-240,5 1-352,6 2-512,2-6 2632,1 1-1855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6.549"/>
    </inkml:context>
    <inkml:brush xml:id="br0">
      <inkml:brushProperty name="width" value="0.05" units="cm"/>
      <inkml:brushProperty name="height" value="0.05" units="cm"/>
      <inkml:brushProperty name="color" value="#004F8B"/>
    </inkml:brush>
  </inkml:definitions>
  <inkml:trace contextRef="#ctx0" brushRef="#br0">67 268 12307,'12'12'5017,"-12"-2"-2977,4 7-143,1 11-361,-1-2-248,6 6-552,-2-2-248,0-8-328,-2 0-64,2-13-296,0-1-408,-1-12-1032,-4-6 432,-13-3 520</inkml:trace>
  <inkml:trace contextRef="#ctx0" brushRef="#br0" timeOffset="1">1 1 12299,'9'0'4977,"6"0"-3017,-2 1-432,2 6-423,-2-2-297,1 4-688,2 1-560,-1-5 256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6.146"/>
    </inkml:context>
    <inkml:brush xml:id="br0">
      <inkml:brushProperty name="width" value="0.05" units="cm"/>
      <inkml:brushProperty name="height" value="0.05" units="cm"/>
      <inkml:brushProperty name="color" value="#004F8B"/>
    </inkml:brush>
  </inkml:definitions>
  <inkml:trace contextRef="#ctx0" brushRef="#br0">32 250 8490,'-19'-8'4241,"10"6"-1097,5 0-631,11 1-617,5 4-423,9-1-777,7-2-216,4 0-352,0 0 64,1-5-880,-4-2 168,9 2 240</inkml:trace>
  <inkml:trace contextRef="#ctx0" brushRef="#br0" timeOffset="1">418 0 10234,'-6'16'5353,"1"0"-1024,4 4-2688,-2 5-73,1 3-704,-4 2-272,4 4-312,-2 1-104,4-1-112,4-3 64,0-7-688,2-7-504,1-6 536,1-3-64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7.001"/>
    </inkml:context>
    <inkml:brush xml:id="br0">
      <inkml:brushProperty name="width" value="0.05" units="cm"/>
      <inkml:brushProperty name="height" value="0.05" units="cm"/>
      <inkml:brushProperty name="color" value="#004F8B"/>
    </inkml:brush>
  </inkml:definitions>
  <inkml:trace contextRef="#ctx0" brushRef="#br0">145 2 11682,'39'7'5378,"-39"-7"-2554,-5 6-743,-5 6-129,-10 11-656,-4 6-311,-5 14-553,0-3-176,5 1-184,3-1-24,10-14-304,3-3-304,5-7-881,3-5-271,4-7 992</inkml:trace>
  <inkml:trace contextRef="#ctx0" brushRef="#br0" timeOffset="1">0 1 12963,'7'1'5409,"6"8"-3105,3 7-15,4 4-529,0 12-351,4-1-617,-1-2-240,-2 2-272,2-14-80,-5 0-360,1 2-408,-4-7-969,-5-4 2698,-2-2-1225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7.333"/>
    </inkml:context>
    <inkml:brush xml:id="br0">
      <inkml:brushProperty name="width" value="0.05" units="cm"/>
      <inkml:brushProperty name="height" value="0.05" units="cm"/>
      <inkml:brushProperty name="color" value="#004F8B"/>
    </inkml:brush>
  </inkml:definitions>
  <inkml:trace contextRef="#ctx0" brushRef="#br0">44 1 11570,'-7'4'5010,"-2"2"-2890,-6 2-664,8 11-23,2 7-521,6 9-144,10 6-320,-10-3-128,13-3-160,0-4-8,6-11-512,4-4-408,0-13-848,1-3 1328,9-7-65</inkml:trace>
  <inkml:trace contextRef="#ctx0" brushRef="#br0" timeOffset="1">276 25 12515,'-4'26'5121,"-5"10"-3249,1 5-31,0 5-617,4-5-256,9-5-440,3-6-184,6-8-208,0-6-24,2-8-552,3-2-472,-2-6-264,1-2 512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7.819"/>
    </inkml:context>
    <inkml:brush xml:id="br0">
      <inkml:brushProperty name="width" value="0.05" units="cm"/>
      <inkml:brushProperty name="height" value="0.05" units="cm"/>
      <inkml:brushProperty name="color" value="#004F8B"/>
    </inkml:brush>
  </inkml:definitions>
  <inkml:trace contextRef="#ctx0" brushRef="#br0">2 203 10986,'-1'-8'4905,"11"8"-1976,8 0-761,8 0-359,0-4-425,4-1-736,3 2-232,1-2-608,-2 5-496,-3 0 440</inkml:trace>
  <inkml:trace contextRef="#ctx0" brushRef="#br0" timeOffset="1">335 1 10826,'20'23'4905,"0"-6"-1968,0 0-528,5 6-337,-1 2-392,-7 3-703,-5 5-321,-9 3-384,-6 1-72,-9 6-328,-1-3-424,-10-8-1033,3-4 1217,2-15-112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8.153"/>
    </inkml:context>
    <inkml:brush xml:id="br0">
      <inkml:brushProperty name="width" value="0.05" units="cm"/>
      <inkml:brushProperty name="height" value="0.05" units="cm"/>
      <inkml:brushProperty name="color" value="#004F8B"/>
    </inkml:brush>
  </inkml:definitions>
  <inkml:trace contextRef="#ctx0" brushRef="#br0">10 0 13443,'-9'6'5313,"11"-5"-3209,9 3-519,-1-1-185,9-2-240,6 0-568,2-6-247,6 5-233,2 1-368,-2-2 1936,-1 1-1320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8.498"/>
    </inkml:context>
    <inkml:brush xml:id="br0">
      <inkml:brushProperty name="width" value="0.05" units="cm"/>
      <inkml:brushProperty name="height" value="0.05" units="cm"/>
      <inkml:brushProperty name="color" value="#004F8B"/>
    </inkml:brush>
  </inkml:definitions>
  <inkml:trace contextRef="#ctx0" brushRef="#br0">0 1 14059,'3'2'687,"-1"0"1,0 0-1,1 0 1,-1 0-1,0 0 1,-1 1-1,3 3 1,-2-2-258,0-1 0,0 1 0,0 0 0,1 7 1,-1 1 42,0 0 0,0 22 1,-2-29-159,2 74 1165,4 59-434,-4-114-972,2 1 0,0-1 0,13 36 0,-10-35-34,7 16 44,-16-48-247,0 0-1,0 0 1,1-1 0,0 1-1,0-1 1,1 1-1,0 0 1,0-1 0,3-13-1,13-31-234,-15 50 393,-1 0 1,1 0 0,0 0 0,0 0 0,0 0 0,0 0 0,0 0 0,0 0 0,0 0 0,1 1 0,-1-1 0,1 1-1,-1-1 1,1 1 0,0-1 0,-1 1 0,1 0 0,0 0 0,0 0 0,3-1 0,-3 1 24,0 1 1,1 0-1,-1-1 1,0 1-1,1 0 0,-1 0 1,0 0-1,0 1 1,1-1-1,-1 0 1,0 1-1,0 0 1,1-1-1,-1 1 0,0 0 1,0 0-1,0 0 1,3 3-1,2 1 152,0 0 1,-1 0-1,1 1 0,-1 0 0,-1 0 0,1 0 0,-1 1 0,0 0 1,-1 0-1,1 0 0,-1 0 0,5 15 0,-9-19-123,1-1 0,-1 0 0,1 1 1,-1-1-1,0 0 0,0 1 0,0-1 0,-1 1 0,1-1 0,-1 0 0,1 1 0,-1-1 1,0 0-1,-1 3 0,1-1 2,-1-1 0,0 0 0,-1 0 0,1 0 0,-1 0 0,1 0 0,-1 0 0,-3 2 0,-1 1-64,-1-1 0,1-1 0,-1 1 0,0-1 0,0 0 1,-16 4-1,20-7-313,1 0 1,0 0-1,0 0 1,-1-1 0,1 1-1,-1-1 1,1 0-1,0 0 1,-1 0 0,1-1-1,-5 0 1,4-4-706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8.830"/>
    </inkml:context>
    <inkml:brush xml:id="br0">
      <inkml:brushProperty name="width" value="0.05" units="cm"/>
      <inkml:brushProperty name="height" value="0.05" units="cm"/>
      <inkml:brushProperty name="color" value="#004F8B"/>
    </inkml:brush>
  </inkml:definitions>
  <inkml:trace contextRef="#ctx0" brushRef="#br0">1 1 10898,'12'9'4993,"2"10"-1752,0-1-648,-4 5-409,-3 4-400,-4-7-887,-3-5-305,-2-3-624,-2-4-496,-1-6 1376,0-2-840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9.305"/>
    </inkml:context>
    <inkml:brush xml:id="br0">
      <inkml:brushProperty name="width" value="0.05" units="cm"/>
      <inkml:brushProperty name="height" value="0.05" units="cm"/>
      <inkml:brushProperty name="color" value="#004F8B"/>
    </inkml:brush>
  </inkml:definitions>
  <inkml:trace contextRef="#ctx0" brushRef="#br0">0 0 11354,'11'8'5258,"1"-4"-2106,1 5-1920,-1 1-87,-3-2-649,2 1-528,-4-2-2585,-2-2 1905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39.651"/>
    </inkml:context>
    <inkml:brush xml:id="br0">
      <inkml:brushProperty name="width" value="0.05" units="cm"/>
      <inkml:brushProperty name="height" value="0.05" units="cm"/>
      <inkml:brushProperty name="color" value="#004F8B"/>
    </inkml:brush>
  </inkml:definitions>
  <inkml:trace contextRef="#ctx0" brushRef="#br0">28 20 7730,'-4'-2'723,"2"2"-119,-1-1 0,1 0 0,0 0 0,-1 0 0,1 0 1,0 0-1,0 0 0,-3-3 0,5 4-559,0 0 0,0 0 0,0 0 0,0 0 0,0 0 0,0-1 0,0 1 0,0 0 0,0 0 0,0 0 0,0 0 0,0 0 0,0 0 0,0 0 0,0-1 0,0 1 0,0 0 0,0 0 0,0 0 0,0 0 0,0 0 0,0 0 0,0 0 0,1-1 0,-1 1 0,0 0 0,0 0 0,0 0 0,0 0 0,0 0 0,0 0 0,0 0 0,0 0 0,0 0 0,1 0 0,-1 0 0,0 0 0,0 0 0,0 0 0,0-1 0,0 1 0,0 0 0,0 0 0,1 0 0,-1 0 0,6-1 417,-2 0-248,0 1 0,0-1 0,0 1 0,0 1-1,0-1 1,6 1 0,4 1 175,259 11 2596,-2-18-1877,-41 1-499,758 33 745,-406-16-281,-4-19-536,-446 4-500,-100 2-62,-12 1-134,-1-2 0,1 0-1,0-1 1,35-8-1,-48 6-442,-12 2 732,-16 0 626,-16 3-447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40.149"/>
    </inkml:context>
    <inkml:brush xml:id="br0">
      <inkml:brushProperty name="width" value="0.05" units="cm"/>
      <inkml:brushProperty name="height" value="0.05" units="cm"/>
      <inkml:brushProperty name="color" value="#004F8B"/>
    </inkml:brush>
  </inkml:definitions>
  <inkml:trace contextRef="#ctx0" brushRef="#br0">8 0 11955,'-1'1'229,"1"-1"1,-1 0 0,1 1 0,-1-1 0,1 0 0,0 1-1,-1-1 1,1 0 0,-1 1 0,1-1 0,0 0 0,0 1-1,-1-1 1,1 1 0,0-1 0,0 1 0,-1-1 0,1 1-1,0-1 1,0 1 0,0-1 0,0 1 0,0-1 0,0 1-1,0 0 1,1 17 741,0-13-527,5 27 1365,17 57-1,-17-71-1491,1-1-1,1 0 1,0-1 0,19 28-1,-23-39-267,0 0 0,0 0-1,0 0 1,1-1 0,0 0-1,0 0 1,7 4-1,-10-6-84,0-1 0,1 0 0,-1 0 0,0 0 0,1 0 0,-1 0 0,1 0 0,0-1 0,-1 1 0,1-1 0,0 0 0,-1 0 0,1 0 0,-1 0-1,1 0 1,0 0 0,-1-1 0,1 1 0,4-3 0,-5 2-74,0 0 1,0 0-1,0-1 0,0 1 0,0-1 0,0 1 0,0-1 1,0 0-1,-1 0 0,1 0 0,-1 0 0,2-3 1,14-31-1086,-16 32 1059,10-30-499,1-6 179,-11 36 438,1 1 0,0-1 1,-1 0-1,1 1 0,1 0 0,-1-1 0,4-3 1,-6 6 33,1 1 0,-1 0 0,0-1 1,1 1-1,-1-1 0,1 1 0,-1-1 1,1 1-1,-1 0 0,1-1 0,-1 1 0,1 0 1,-1 0-1,1-1 0,-1 1 0,1 0 1,0 0-1,-1 0 0,1 0 0,-1 0 1,1 0-1,-1 0 0,1 0 0,0 0 0,-1 0 1,1 0-1,-1 0 0,1 0 0,0 0 1,-1 1-1,1-1 0,-1 0 0,1 0 1,-1 1-1,1-1 0,-1 0 0,1 1 1,-1-1-1,1 0 0,-1 1 0,1-1 0,-1 1 1,0-1-1,1 1 0,-1-1 0,0 1 1,1-1-1,-1 1 0,2 3 160,0 1 0,0-1 1,0 0-1,-1 0 0,1 5 0,2 8 427,1-1 0,1-1 1,10 24-1,-13-34-435,0 0 1,0 0 0,0 0-1,0 0 1,1 0-1,0-1 1,0 0 0,0 1-1,1-2 1,-1 1-1,1 0 1,0-1-1,7 4 1,-10-6-140,-1 0 0,1-1 0,0 1-1,0-1 1,-1 1 0,1-1 0,0 0 0,-1 0 0,1 0-1,0 1 1,0-2 0,-1 1 0,1 0 0,0 0-1,0-1 1,-1 1 0,1 0 0,0-1 0,-1 0 0,1 1-1,0-1 1,-1 0 0,1 0 0,-1 0 0,1 0 0,-1 0-1,0 0 1,0-1 0,1 1 0,-1 0 0,0-1 0,0 1-1,1-2 1,3-5-3,-1 0 1,0-1-1,-1 1 0,5-18 1,-5 19 0,7-29-783,9-68 0,-18 91-23,-2 12 359,1-1 0,0 1 0,0 0 0,0-1 0,0 1 0,0 0 0,1-1 0,-1 1 0,1-2 0,5 2-1367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41.057"/>
    </inkml:context>
    <inkml:brush xml:id="br0">
      <inkml:brushProperty name="width" value="0.05" units="cm"/>
      <inkml:brushProperty name="height" value="0.05" units="cm"/>
      <inkml:brushProperty name="color" value="#004F8B"/>
    </inkml:brush>
  </inkml:definitions>
  <inkml:trace contextRef="#ctx0" brushRef="#br0">16 26 9114,'-2'-2'687,"-8"-10"2063,10 12-2605,-1 0 0,1-1 1,0 1-1,-1 0 0,1-1 1,0 1-1,0-1 0,-1 1 0,1 0 1,0-1-1,0 1 0,0-1 1,0 1-1,0-1 0,0 1 1,-1-1-1,1 1 0,0-1 1,0 1-1,0 0 0,1-1 0,-1 1 1,0-2-1,0 2-123,0 0-1,0 0 1,0 0-1,0 0 0,0 0 1,0 0-1,0 0 1,0 0-1,0 0 1,1 0-1,-1 0 1,0 0-1,0 0 1,0 0-1,0 0 1,0 0-1,0 0 1,0 0-1,0 0 0,0 0 1,0 0-1,0 0 1,0 0-1,0 0 1,1 0-1,-1 0 1,0 0-1,0 0 1,0 0-1,0 0 1,0 0-1,0 0 1,0 0-1,0 0 0,0 0 1,0 0-1,0 1 1,0-1-1,0 0 1,0 0-1,0 0 1,0 0-1,0 0 1,0 0-1,0 0 1,0 0-1,0 0 1,0 0-1,1 0 1,-1 0-1,0 0 0,0 0 1,0 1-1,0-1 1,0 0-1,-1 0 1,1 0-1,0 0 1,0 0-1,0 0 1,0 0-1,0 0 1,0 0-1,0 0 1,5 9 947,63 79 1736,6 8-1514,-32-31-319,53 106 0,9 81 96,-83-188-835,-3 0 0,-2 1 0,-4 1 0,7 109 0,-17-119-64,-3 0 1,-2-1-1,-3 1 0,-2-1 1,-29 106-1,23-119 1,-2-1 0,-2-1-1,-44 74 1,48-93-55,-1 0 0,-1 0 0,-21 20 0,27-31-195,1-1 0,-2-1-1,1 0 1,-1 0-1,0-1 1,-1 0-1,-23 9 1,31-14-167,-1-1-1,0 0 1,-7 2 0,11-3 159,0 0 1,0 0 0,-1 0-1,1 0 1,0 0 0,0 0-1,0 0 1,0 0 0,-1-1 0,1 1-1,0 0 1,0-1 0,0 1-1,0-1 1,0 1 0,0-1-1,0 0 1,0 1 0,-1-2-1,2 2 102,0 0 0,0 0-1,-1-1 1,1 1 0,0 0-1,0 0 1,0-1 0,-1 1-1,1 0 1,0-1 0,0 1-1,0 0 1,0-1 0,0 1-1,0 0 1,0-1 0,0 1-1,0 0 1,0-1 0,0 1-1,0 0 1,0 0 0,0-1-1,0 1 1,0-1 0,9-6-1094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6.511"/>
    </inkml:context>
    <inkml:brush xml:id="br0">
      <inkml:brushProperty name="width" value="0.05" units="cm"/>
      <inkml:brushProperty name="height" value="0.05" units="cm"/>
      <inkml:brushProperty name="color" value="#004F8B"/>
    </inkml:brush>
  </inkml:definitions>
  <inkml:trace contextRef="#ctx0" brushRef="#br0">0 232 8474,'3'-5'6764,"5"0"-4980,-6 3-829,29-23 2406,-5-5-3130,-21 24 51,2-2-212,-1 0 0,0-1 0,0 0 0,-1 0-1,0 0 1,-1 0 0,0-1 0,5-16-1,-9 23-56,1 1 0,-1-1 0,0 1 0,0-1 0,0 1 0,-1 0-1,1-1 1,0 1 0,-1-1 0,0 1 0,1 0 0,-1 0 0,0-1-1,0 1 1,0 0 0,-1 0 0,1 0 0,0 0 0,-3-2 0,4 3-7,-1 0 0,-1 0 0,1-1 0,0 2 0,0-1 0,0 0 0,0 0 0,-1 0 0,1 0 0,0 1 0,-1-1 1,1 1-1,-1-1 0,1 1 0,-1 0 0,1-1 0,-1 1 0,1 0 0,-1 0 0,1 0 0,-1 0 0,1 0 0,-1 0 0,1 1 0,0-1 1,-1 0-1,1 1 0,-1-1 0,1 1 0,-2 0 0,2 0-4,0 0 0,0 0 0,0-1 0,0 1 0,1 0 0,-1 0 0,0 0 0,1 0 0,-1 0 0,0 0 0,1 0 0,0 0 0,-1 1 0,1-1 1,-1 0-1,1 0 0,0 0 0,0 0 0,0 1 0,0-1 0,0 2 0,2 28 100,-1-25-70,3 19 233,2 1 0,10 29-1,23 50 972,5 17 433,-42-118-1595,-1 1-1,0-1 1,-1 1-1,1 0 1,-1-1 0,0 1-1,0 0 1,0 4-1,-1-8-61,1 0 0,0 0-1,0 0 1,0 0-1,-1 0 1,1 0 0,-1 0-1,1-1 1,0 1-1,-1 0 1,1 0 0,-1 0-1,0-1 1,1 1-1,-1 0 1,0-1 0,1 1-1,-2 0 1,0 0-23,1-1 1,0 0-1,0 1 1,0-1-1,-1 0 1,1 0-1,0 0 1,0 0-1,-1 0 1,1 0-1,0 0 1,0-1-1,-1 1 1,1 0-1,0 0 1,0-1-1,-3-1 1,1 1-299,-1-2 0,1 1 0,-1 0 0,1-1 0,0 1 0,0-1 0,0 0 0,0 0 0,0-1 0,1 1 0,-1 0 0,1-1 0,0 1 0,0-1 0,0 0 0,1 0 0,-1 0 0,1 0 0,-1-6 0,0-17-884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49"/>
    </inkml:context>
    <inkml:brush xml:id="br0">
      <inkml:brushProperty name="width" value="0.05" units="cm"/>
      <inkml:brushProperty name="height" value="0.05" units="cm"/>
      <inkml:brushProperty name="color" value="#004F8B"/>
    </inkml:brush>
  </inkml:definitions>
  <inkml:trace contextRef="#ctx0" brushRef="#br0">37 1 7802,'-1'0'740,"-1"0"0,1 0-1,-1 1 1,1-1 0,-1 1 0,1 0 0,-1-1 0,1 1 0,-2 1 0,1-1-254,1 0-1,-1 0 1,1-1 0,-1 1-1,0 0 1,1-1 0,-1 1-1,0-1 1,-2 1 0,3 0 1390,4 1-1400,10 3-252,5 2-56,0-2 0,1 0-1,-1-1 1,22 1 0,-22-4-79,0-1-1,0-1 1,0 0-1,19-5 1,20-2 84,-51 8-157,2-1 5,1 0 1,-1 1-1,0 0 0,0 0 0,1 1 0,-1 0 0,11 4 1,-18-5-49,-1 0 0,0 0 1,1 0-1,-1 0 1,0 0-1,0 0 0,1 1 1,-1-1-1,0 0 1,0 0-1,1 0 0,-1 0 1,0 1-1,0-1 1,0 0-1,1 0 0,-1 1 1,0-1-1,0 0 1,0 0-1,0 1 1,0-1-1,1 0 0,-1 1 1,0-1-1,0 0-39,0 1-1,0-1 1,0 0-1,0 0 1,0 0-1,-1 0 1,1 0-1,0 0 1,0 0-1,0 0 1,0 0-1,0 0 1,0 0-1,0 0 1,0 1-1,0-1 1,0 0 0,0 0-1,0 0 1,-1 0-1,1 0 1,0 0-1,0 0 1,0 0-1,0 0 1,0 0-1,0 0 1,0 0-1,0 0 1,0 0-1,-1 0 1,1 0-1,0 0 1,0 0-1,0 0 1,0 0-1,0 0 1,0 0-1,0-1 1,0 1-1,0 0 1,-1 0-1,1 0 1,0 0 0,0 0-1,0 0 1,0 0-1,0 0 1,0 0-1,0 0 1,0 0-1,0 0 1,0 0-1,0-1 1,0 1-1,-2-1-965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49.432"/>
    </inkml:context>
    <inkml:brush xml:id="br0">
      <inkml:brushProperty name="width" value="0.05" units="cm"/>
      <inkml:brushProperty name="height" value="0.05" units="cm"/>
      <inkml:brushProperty name="color" value="#004F8B"/>
    </inkml:brush>
  </inkml:definitions>
  <inkml:trace contextRef="#ctx0" brushRef="#br0">1 8 6353,'2'-1'453,"-1"0"0,1 0-1,0 0 1,-1 0 0,1 1 0,0-1-1,0 0 1,0 1 0,3-1-1,-4 1-210,0 1 0,0-1 0,0 0 0,0 0-1,0 1 1,1-1 0,-1 0 0,0 1 0,0-1 0,0 1-1,0 0 1,0-1 0,-1 1 0,1 0 0,0-1-1,0 1 1,0 0 0,0 0 0,0 1 0,1 1 114,1 1-1,-1-1 1,-1 0 0,1 1 0,0-1 0,-1 1 0,0 0 0,0-1-1,0 1 1,1 5 0,-1 5 683,0 23 0,-1-20-526,1 46 745,14 91 1,-5-80-1605,-10-74 235,0 0-1,0 0 1,0 0-1,0 0 1,0 0-1,0 0 1,0-1-1,0 1 1,0 0 0,0 0-1,0 0 1,0 0-1,1 0 1,-1 0-1,0 0 1,0 0-1,0 0 1,0 0-1,0 0 1,0 0-1,0 0 1,1 0 0,-1-1-1,0 1 1,0 0-1,0 0 1,0 0-1,0 0 1,0 0-1,1 0 1,-1 0-1,0 0 1,0 1-1,0-1 1,0 0-1,0 0 1,0 0 0,0 0-1,1 0 1,-1 0-1,0 0 1,0 0-1,0 0 1,0 0-1,0 0 1,0 0-1,0 0 1,0 0-1,1 1 1,-1-1-1,0 0 1,0 0 0,0 0-1,0 0 1,0-1-1524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49.984"/>
    </inkml:context>
    <inkml:brush xml:id="br0">
      <inkml:brushProperty name="width" value="0.05" units="cm"/>
      <inkml:brushProperty name="height" value="0.05" units="cm"/>
      <inkml:brushProperty name="color" value="#004F8B"/>
    </inkml:brush>
  </inkml:definitions>
  <inkml:trace contextRef="#ctx0" brushRef="#br0">5 139 11859,'2'33'4112,"-4"-20"-2158,2-13-1896,0 0-1,0 0 1,0 0-1,0 1 0,0-1 1,0 0-1,0 0 1,0 0-1,0 0 0,0 0 1,0 0-1,0 1 1,0-1-1,0 0 0,0 0 1,-1 0-1,1 0 1,0 0-1,0 0 0,0 0 1,0 1-1,0-1 1,0 0-1,0 0 0,-1 0 1,1 0-1,0 0 0,0 0 1,0 0-1,0 0 1,0 0-1,0 0 0,-1 0 1,1 0-1,0 0 1,0 0-1,0 0 0,0 0 1,0 0-1,-1 0 1,1 0-1,0 0 0,0 0 1,0 0-1,0 0 1,0 0-1,0 0 0,-1 0 1,2-6 1814,4-7-1798,1 1 1,1 0-1,-1 1 0,2 0 0,9-12 0,-11 15-40,10-14 46,-9 13-25,-1 0-1,1 0 0,0 1 1,1-1-1,15-11 1,-22 19-45,-1 1 1,1-1-1,-1 1 1,1-1-1,-1 1 1,1 0 0,-1-1-1,1 1 1,-1 0-1,1 0 1,-1-1-1,1 1 1,-1 0 0,1 0-1,0 0 1,-1 0-1,1 0 1,-1 0-1,1-1 1,0 1-1,-1 1 1,1-1 0,-1 0-1,1 0 1,0 0-1,-1 0 1,1 0-1,-1 0 1,1 1-1,-1-1 1,1 0 0,-1 1-1,1-1 1,-1 0-1,1 1 1,-1-1-1,1 0 1,-1 1-1,1-1 1,-1 1 0,0-1-1,1 1 1,-1-1-1,0 1 1,1-1-1,-1 1 1,0-1-1,0 1 1,1 0 0,0 3 41,0 0 1,0 0 0,-1 0 0,1 0 0,-1 0-1,0 5 1,-4 41 396,-16 83-1,10-74-101,9-47-235,1-12-111,0 0 0,0 0 0,0 1 0,0-1 1,0 0-1,0 0 0,0 0 0,0 0 0,0 0 0,0 0 0,0 0 0,0 0 0,1 0 0,-1 0 0,0 0 1,0 0-1,0 0 0,0 0 0,0 0 0,0 0 0,0 0 0,0 0 0,0 0 0,0 0 0,0 0 1,0 0-1,1 0 0,-1 0 0,0 0 0,0 0 0,0-1 0,0 1 0,0 0 0,0 0 0,0 0 0,0 0 1,0 0-1,0 0 0,0 0 0,0 0 0,0 0 0,0 0 0,0 0 0,0 0 0,0 0 0,0 0 0,0-1 1,0 1-1,1 0 0,-1 0 0,0 0 0,0 0 0,0 0 0,0 0 0,0 0 0,0 0 0,-1 0 0,1 0 1,9-20-8,44-97-649,-45 104 590,0 0 0,0 0 0,1 1 0,13-14 0,-17 20 63,1 0 0,1 0 0,-1 1 0,1 0 0,0 0 0,0 1 0,0-1 0,0 2 0,10-5 0,-14 8 10,-1-1 0,0 0 0,0 1 0,1-1 0,-1 1 0,0 0 0,1-1 0,-1 1 0,0 0 0,1 1 0,-1-1 0,0 0 0,1 1 0,-1-1 0,0 1 0,1 0 0,-1 0 0,0 0 0,0 0 0,0 0 0,0 0 0,0 0 0,0 1 0,2 1 0,-1 0 32,0 1 1,-1-1-1,1 1 1,-1-1-1,0 1 1,0 0 0,0 0-1,0 0 1,-1 0-1,0 0 1,1 0-1,0 6 1,0 11 143,0-1-1,-1 1 1,-2 21 0,-9 64 330,7-77-403,-3 20 60,-1 3-32,3 0 0,2 68 0,3-106-120,0 1 0,7 22 0,-7-32-18,1 0 0,0 0 0,0 1 0,0-2-1,1 1 1,0 0 0,0 0 0,0-1 0,6 8 0,-8-11-44,0 0 0,1 0 0,-1 0 0,0 0 0,0-1 0,0 1 0,1 0 0,-1 0 0,0-1 0,1 1 0,-1-1 0,0 1 0,1-1 0,-1 0 0,1 0 0,-1 1 0,3-1 0,-2-1-115,1 1 0,-1 0 1,0-1-1,1 0 1,-1 0-1,0 1 1,1-1-1,-1-1 0,0 1 1,4-3-1,19-17-654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50.521"/>
    </inkml:context>
    <inkml:brush xml:id="br0">
      <inkml:brushProperty name="width" value="0.05" units="cm"/>
      <inkml:brushProperty name="height" value="0.05" units="cm"/>
      <inkml:brushProperty name="color" value="#004F8B"/>
    </inkml:brush>
  </inkml:definitions>
  <inkml:trace contextRef="#ctx0" brushRef="#br0">15 1 10474,'-14'1'3839,"14"-1"-3787,0 0-1,0 0 1,0 0-1,0 1 1,0-1-1,0 0 0,0 0 1,0 0-1,0 0 1,0 0-1,0 0 1,0 0-1,0 0 0,-1 0 1,1 0-1,0 0 1,0 1-1,0-1 1,0 0-1,0 0 1,0 0-1,0 0 0,0 0 1,0 0-1,0 0 1,0 0-1,0 1 1,0-1-1,0 0 1,0 0-1,0 0 0,0 0 1,0 0-1,1 0 1,-1 0-1,0 0 1,0 0-1,0 0 0,0 1 1,0-1-1,0 0 1,0 0-1,0 0 1,0 0-1,0 0 1,0 0-1,0 0 0,0 0 1,1 0-1,-1 0 1,0 0-1,0 0 1,22 12 2576,-18-10-2502,25 10 663,1-2 0,0 0 0,0-2 1,1-1-1,0-2 0,57 3 1,-36-5-590,0-3 0,-1-3 0,73-11 0,-98 9-1111,-21 5-281,-13 3-1109,-14 7-362,-11 4 1175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2:50.855"/>
    </inkml:context>
    <inkml:brush xml:id="br0">
      <inkml:brushProperty name="width" value="0.05" units="cm"/>
      <inkml:brushProperty name="height" value="0.05" units="cm"/>
      <inkml:brushProperty name="color" value="#004F8B"/>
    </inkml:brush>
  </inkml:definitions>
  <inkml:trace contextRef="#ctx0" brushRef="#br0">6 9 7458,'-6'-9'11205,"8"22"-4007,1 0-8560,7 43 2697,1 62-1,16 114 317,1-64-1297,-28-165-376,1 5-308,0-7-477,0-5-771,1-7 683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05.213"/>
    </inkml:context>
    <inkml:brush xml:id="br0">
      <inkml:brushProperty name="width" value="0.05" units="cm"/>
      <inkml:brushProperty name="height" value="0.05" units="cm"/>
      <inkml:brushProperty name="color" value="#004F8B"/>
    </inkml:brush>
  </inkml:definitions>
  <inkml:trace contextRef="#ctx0" brushRef="#br0">15 1 7786,'-1'0'275,"0"0"1,1 0-1,-1 0 1,0 0-1,1 0 1,-1 0 0,0 1-1,0-1 1,1 0-1,-1 0 1,0 0-1,1 1 1,-1-1-1,0 1 1,1-1-1,-1 0 1,1 1 0,-2 0-1,2 0 0,0 0-1,-1 0 1,1 0-1,0 0 1,0 0-1,0 1 1,0-1-1,1 0 1,-1 0-1,0 0 1,1 1-1,0 5-81,3 13 1310,8 26 1,-9-38-1307,0-1 1,0 0 0,0 0 0,1 0 0,0 0-1,10 11 1,-4-7-82,2 0 1,-1-1-1,1-1 0,0 0 1,20 11-1,73 32 26,-76-39-110,-13-5-21,8 4 7,1-1 1,0-2 0,41 11 0,-59-18-12,1-1 0,-1 0 0,0 0 1,1-1-1,-1 0 0,0 0 1,1-1-1,-1 0 0,0 0 0,0-1 1,1 0-1,-1 0 0,0 0 0,-1-1 1,1 0-1,0-1 0,11-8 0,-7 4 13,-1-2-1,10-11 0,12-11 3,-18 21-19,1 0 0,0 2 0,1-1 0,0 2 0,0 0 0,28-9 0,-14 8-1,1 1-1,60-8 1,-48 13 0,81 3 0,43 16 209,-143-14-133,10 2 128,0 2 0,-1 1 0,57 19-1,-73-19-108,1 0-1,-2 2 0,1-1 0,-1 2 0,-1 0 0,0 1 0,0 1 0,17 18 0,-24-22-37,18 21 107,-24-27-136,0 1 0,0 0-1,0-1 1,-1 1 0,1 0 0,-1 0-1,0 0 1,2 6 0,-3-8-23,0-1 0,0 0 1,0 1-1,0-1 1,0 1-1,0-1 1,0 0-1,0 1 1,0-1-1,0 0 0,-1 1 1,1-1-1,0 1 1,0-1-1,0 0 1,-1 1-1,1-1 0,0 0 1,0 0-1,-1 1 1,1-1-1,0 0 1,-1 1-1,1-1 0,0 0 1,-1 0-1,1 0 1,0 1-1,-1-1 1,1 0-1,-1 0 1,1 0-1,0 0 0,-1 0 1,1 0-1,-1 0 1,1 0-1,0 0 1,-1 0-1,0 0 0,1 0-1,-1 0-1,0 0 1,1 0-1,-1 0 1,1 0-1,-1 0 1,0 0-1,1 0 1,-1-1-1,1 1 0,-1 0 1,1 0-1,-1-1 1,0 1-1,1 0 1,-1-1-1,1 1 1,-1 0-1,1-1 0,0 1 1,-1-1-1,1 1 1,-1-1-1,1 1 1,0-1-1,-1 1 1,1-2-1,-2-4-8,2 0 1,-1 0-1,1 0 1,-1 0-1,2 0 1,-1 0-1,1 0 1,0 0-1,0 0 1,0 1-1,1-1 1,0 0-1,0 1 1,1-1-1,-1 1 0,1-1 1,7-8-1,-4 6-5,0 0 0,1 1-1,0 0 1,0 1 0,1-1-1,0 2 1,0-1 0,0 1-1,1 0 1,12-5 0,-7 4 3,20-8-5,38-11-1,170-26-11,-197 43 20,11-2 49,1 3-1,1 2 1,-1 3-1,99 8 0,-52 8 265,52 5 276,-4-13-140,-149-6-434,24-1 46,-25 1-46,0-1 1,0 1-1,-1 0 1,1-1-1,0 1 1,0-1 0,0 0-1,-1 1 1,1-1-1,-1 0 1,3-1-1,-4 2-20,0 0-1,0-1 0,0 1 0,1 0 0,-1 0 1,0 0-1,0-1 0,0 1 0,0 0 0,1 0 1,-1-1-1,0 1 0,0 0 0,0 0 0,0-1 1,0 1-1,0 0 0,0 0 0,0-1 1,0 1-1,0 0 0,0-1 0,0 1 0,0 0 1,0 0-1,0-1 0,0 1 0,0 0 0,0 0 1,0-1-1,0 1 0,0 0 0,-1 0 0,1-1 1,0 1-1,0 0 0,0 0 0,0-1 0,-1 1 1,1 0-1,0 0 0,0 0 0,0 0 0,-1-1 1,1 1-1,0 0 0,0 0 0,-1 0 1,1 0-1,0 0 0,-1 0 0,-18-7-1655,-25-1-2122,-19 3 1498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05.763"/>
    </inkml:context>
    <inkml:brush xml:id="br0">
      <inkml:brushProperty name="width" value="0.05" units="cm"/>
      <inkml:brushProperty name="height" value="0.05" units="cm"/>
      <inkml:brushProperty name="color" value="#004F8B"/>
    </inkml:brush>
  </inkml:definitions>
  <inkml:trace contextRef="#ctx0" brushRef="#br0">297 1 7762,'1'5'6970,"-8"-3"-4641,2 0 820,1 0-2946,1 0 1,-1 0 0,0 0 0,-5 5 0,-3 2-25,-1 1-3,1-1 1,-2-1-1,1 0 0,-27 12 0,-82 29 576,118-47-715,-1 1 1,1-1-1,0 0 0,-4 4 1,8-5-30,-1-1 0,0 1 1,0 0-1,0-1 0,1 1 1,-1 0-1,0 0 0,1-1 0,-1 1 1,1 0-1,-1 0 0,1 0 1,-1 0-1,1 0 0,0 0 1,-1 0-1,1 0 0,0 0 1,0 0-1,0 0 0,0 0 0,0 0 1,0 0-1,0 0 0,0 2 1,1-1-3,0 0 0,0 1 0,0-1 0,1 0 0,-1 0 1,1 0-1,-1 0 0,1 0 0,0-1 0,0 1 0,0 0 0,-1-1 1,2 1-1,2 1 0,6 3 30,20 8 1,-18-9-16,106 46 167,-117-50-183,0-1-1,0 1 0,0 0 0,0 0 0,0 1 0,0-1 0,2 3 0,-3-4-48,-1 0 0,0 1 0,1-1 0,-1 1 0,0-1 0,0 0-1,1 1 1,-1-1 0,0 1 0,0-1 0,0 1 0,0-1 0,0 0 0,0 1-1,0-1 1,0 1 0,0-1 0,0 1 0,0-1 0,0 1 0,0-1 0,0 1 0,0-1-1,0 0 1,0 1 0,0-1 0,-1 1 0,1-1 0,0 1 0,0-1 0,-1 1-1,-4 4-453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06.219"/>
    </inkml:context>
    <inkml:brush xml:id="br0">
      <inkml:brushProperty name="width" value="0.05" units="cm"/>
      <inkml:brushProperty name="height" value="0.05" units="cm"/>
      <inkml:brushProperty name="color" value="#004F8B"/>
    </inkml:brush>
  </inkml:definitions>
  <inkml:trace contextRef="#ctx0" brushRef="#br0">2 1 9890,'-1'8'4209,"10"0"-2025,3 1-351,5 0-121,6 2-223,-2-3-521,1 0-232,3-3-376,-5-2-128,-8-2-136,1-1 32,-9 0-592,1-2-480,6-1 600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06.768"/>
    </inkml:context>
    <inkml:brush xml:id="br0">
      <inkml:brushProperty name="width" value="0.05" units="cm"/>
      <inkml:brushProperty name="height" value="0.05" units="cm"/>
      <inkml:brushProperty name="color" value="#004F8B"/>
    </inkml:brush>
  </inkml:definitions>
  <inkml:trace contextRef="#ctx0" brushRef="#br0">6 127 11010,'-4'-1'8180,"2"-1"-4636,5-6-3208,-1 3 40,-1 4-355,0-2 13,1-1 0,0 1 0,0 0-1,0 0 1,4-5 0,-3 4-19,5-6 12,0 1 0,1 0 0,0 0 0,0 1 1,17-11-1,-22 16-18,1 1 0,-1-1 0,1 1 0,0 0 0,7-2 0,-10 4-4,0-1 0,0 1 0,1-1 1,-1 1-1,0 0 0,1 0 0,-1 0 0,0 0 0,0 0 0,1 1 0,-1-1 0,0 1 0,4 1 0,-5-2 0,-1 1 1,1-1-1,-1 0 0,1 1 0,-1-1 1,1 1-1,-1-1 0,0 0 0,1 1 0,-1-1 1,0 1-1,1 0 0,-1-1 0,0 1 1,0-1-1,0 1 0,1-1 0,-1 1 1,0 0-1,0-1 0,0 1 0,0-1 1,0 1-1,0-1 0,0 1 0,0 0 0,0-1 1,-1 1-1,1 0 0,-7 19 164,5-16-123,-3 10 188,-5 22-1,7-23-83,-1 0 0,-9 21-1,11-30-123,1-3-18,0 0 0,1 0 0,-1 0 0,1 0 0,-1 0 0,1 0-1,-1 0 1,1 0 0,0 0 0,-1 0 0,1 1 0,0-1 0,0 0 0,0 0 0,0 0 0,0 2-1,0-3-6,0 0-1,0 0 0,0 1 0,0-1 1,0 0-1,0 0 0,0 0 0,0 0 1,0 0-1,0 0 0,0 0 0,0 0 0,0 0 1,0 0-1,0 0 0,1 0 0,-1 0 1,0 0-1,0 0 0,0 0 0,0 0 1,0 0-1,0 0 0,0 0 0,0 0 1,0 0-1,0 0 0,0 0 0,0 0 0,0 0 1,0 0-1,0 0 0,0 0 0,0 0 1,0 0-1,0 0 0,0 0 0,0 0 1,0 0-1,0 0 0,0 0 0,1 0 1,-1 0-1,0 0 0,0 0 0,0 0 0,0 0 1,0 0-1,0 0 0,0 0 0,0 0 1,0 0-1,0 0 0,0 0 0,0 0 1,0 0-1,0 0 0,0 0 0,0 0 1,0 0-1,0 0 0,0 0 0,0 0 0,0-1 1,0 1-1,0 0 0,0 0 0,0 0 1,2-5-33,0-2 13,2 0 10,-1 0 0,1 0 0,0 1 0,0-1 0,1 1 0,0 0 0,10-10 1,-4 4-4,-6 7 8,3-5-4,0 1 1,1 1 0,0-1-1,19-12 1,-27 19 8,1 1 1,0 0-1,0 0 0,0 0 1,0 0-1,0 0 1,0 1-1,0-1 1,0 0-1,0 1 1,0 0-1,0-1 0,0 1 1,3 0-1,-4 0 1,0 1 0,0-1 0,-1 0-1,1 0 1,0 1 0,-1-1 0,1 0-1,-1 1 1,1-1 0,0 0 0,-1 1-1,1-1 1,-1 1 0,1-1 0,-1 1-1,1-1 1,0 2 0,0 0 3,-1-1-1,1 1 1,0 0-1,-1-1 1,0 1 0,1 0-1,-1-1 1,0 1 0,0 0-1,0 2 1,-1 13 145,-3 21 0,-1 1 106,-5 142 663,10-168-873,-1 6 10,1 0-1,1 1 0,1-1 0,0 0 0,7 22 0,-9-40-66,0 0 0,0 0-1,1-1 1,-1 1 0,0 0-1,1 0 1,-1 0 0,0-1-1,1 1 1,-1 0 0,1 0-1,-1-1 1,1 1 0,-1 0-1,1-1 1,0 1 0,-1-1 0,1 1-1,0-1 1,1 2 0,-1-2-66,0 0 1,0 0-1,0-1 0,0 1 1,0 0-1,0 0 1,0 0-1,0-1 1,0 1-1,0-1 1,0 1-1,0-1 1,0 1-1,0-1 1,0 1-1,-1-1 1,2-1-1,15-12-1184,7-9 467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07.319"/>
    </inkml:context>
    <inkml:brush xml:id="br0">
      <inkml:brushProperty name="width" value="0.05" units="cm"/>
      <inkml:brushProperty name="height" value="0.05" units="cm"/>
      <inkml:brushProperty name="color" value="#004F8B"/>
    </inkml:brush>
  </inkml:definitions>
  <inkml:trace contextRef="#ctx0" brushRef="#br0">35 1 12779,'-6'1'1724,"-11"2"1797,16-3-3338,0 0 1,1 1-1,-1-1 0,0 0 1,1 1-1,-1-1 1,0 0-1,1 1 1,-1-1-1,0 1 1,1-1-1,-1 1 1,1-1-1,-1 1 1,1-1-1,-1 1 0,0 1 1,1-2-113,0 1 1,0-1-1,0 1 0,1 0 0,-1-1 1,0 1-1,0 0 0,0-1 1,1 1-1,-1-1 0,0 1 1,1-1-1,-1 1 0,0-1 0,1 1 1,-1-1-1,1 1 0,-1-1 1,1 1-1,-1-1 0,1 0 1,-1 1-1,1-1 0,0 1 0,1 0 113,5 4-75,0 0 0,1 0 0,0-1 0,0 0 0,0-1 0,0 1 0,0-2 0,1 1 0,14 1 1,4 0-55,50-2 1,-38-1 19,-15-1-68,97 7-96,-106-6 125,-1 0-2394,-14 0 438,-9 0-356,-66 11-8499,3 3 6454,63-13 4769,-11 3 790,19-5-877,0 0-1,0 0 1,0 0-1,0 0 1,0 0-1,0 0 1,0 0-1,0 0 1,0 0-1,0-1 1,0 1-1,0 0 1,1-1-1,-1 1 1,-1-1 0,1 1 9043,0 1-6613,1 6-4082,0-5 2422,0 24-490,-2-1 0,0 1 0,-10 40 0,6-37-420,2 0 1,0 0 0,2 0 0,1 1 0,4 30 0,0-38-925,3-10-2670,-5-11 2412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6.859"/>
    </inkml:context>
    <inkml:brush xml:id="br0">
      <inkml:brushProperty name="width" value="0.05" units="cm"/>
      <inkml:brushProperty name="height" value="0.05" units="cm"/>
      <inkml:brushProperty name="color" value="#004F8B"/>
    </inkml:brush>
  </inkml:definitions>
  <inkml:trace contextRef="#ctx0" brushRef="#br0">20 37 9202,'-2'2'640,"0"0"0,0 0 0,1 0 0,-1 1 0,1-1 0,-1 0 0,1 1 0,0 0 0,0-1 0,0 1 0,0 0 0,0-1 0,1 1 0,-1 0 0,1 0 0,0 4 1,0 1 197,0 1 0,1 0 1,0 0-1,3 10 1,-2-13-541,0 0 1,0-1 0,4 7-1,-5-11-277,-1 0 0,1-1 0,0 1 0,-1 0 0,1-1-1,0 1 1,0-1 0,-1 1 0,1-1 0,0 1-1,0-1 1,0 1 0,0-1 0,0 0 0,0 0 0,0 1-1,-1-1 1,1 0 0,0 0 0,0 0 0,0 0 0,0 0-1,0 0 1,0 0 0,0 0 0,1-1 0,26-7 155,-27 8-157,2-1-6,0 0-1,0-1 1,0 1 0,-1 0 0,1-1-1,-1 0 1,1 0 0,-1 1-1,1-2 1,-1 1 0,0 0 0,0 0-1,0-1 1,-1 1 0,1-1-1,0 1 1,-1-1 0,0 0 0,1 1-1,-1-1 1,0 0 0,0 0 0,-1 0-1,1 0 1,0-3 0,-1-1 11,0 1 0,0-1-1,0 1 1,-1-1 0,0 1 0,0-1 0,-1 1 0,-2-6 0,3 9-58,1 1 1,-1 0-1,0-1 1,0 1-1,-1 0 0,1 0 1,0 0-1,-1 0 1,1 0-1,-1 0 1,1 0-1,-1 1 0,0-1 1,0 0-1,0 1 1,0-1-1,0 1 0,0 0 1,0 0-1,-1 0 1,1 0-1,0 0 0,-5-1 1,5 2-83,1 0 1,0 0-1,-1 0 1,1 0-1,-1 0 1,1 1-1,0-1 1,-1 0-1,1 1 1,0-1-1,-1 1 1,1-1-1,0 1 1,0 0-1,0 0 1,-1-1-1,0 3 1,-10 10-616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10.799"/>
    </inkml:context>
    <inkml:brush xml:id="br0">
      <inkml:brushProperty name="width" value="0.05" units="cm"/>
      <inkml:brushProperty name="height" value="0.05" units="cm"/>
      <inkml:brushProperty name="color" value="#004F8B"/>
    </inkml:brush>
  </inkml:definitions>
  <inkml:trace contextRef="#ctx0" brushRef="#br0">12 14 10874,'-6'-2'4409,"0"2"-2632,6 6-465,11-4 8,8 2-216,9-2-303,8-5-89,7-1-320,1-1-112,6-1-112,-2 0-32,-6 4-72,-3 4 80,-15 0-720,-6 1-480,-15-3 672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11.147"/>
    </inkml:context>
    <inkml:brush xml:id="br0">
      <inkml:brushProperty name="width" value="0.05" units="cm"/>
      <inkml:brushProperty name="height" value="0.05" units="cm"/>
      <inkml:brushProperty name="color" value="#004F8B"/>
    </inkml:brush>
  </inkml:definitions>
  <inkml:trace contextRef="#ctx0" brushRef="#br0">11 0 7914,'-11'4'3873,"18"7"-1217,-3 3-151,0 14-505,3 4-272,-5 14-511,-4-5-161,0 1-352,0-3-136,-1-10-272,8 1-128,-1-11-128,3 1-24,-4-10-384,-2-1-440,-1-9-984,-1-3 3792,10-1-1864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12.038"/>
    </inkml:context>
    <inkml:brush xml:id="br0">
      <inkml:brushProperty name="width" value="0.05" units="cm"/>
      <inkml:brushProperty name="height" value="0.05" units="cm"/>
      <inkml:brushProperty name="color" value="#004F8B"/>
    </inkml:brush>
  </inkml:definitions>
  <inkml:trace contextRef="#ctx0" brushRef="#br0">3 512 11450,'-1'1'427,"1"0"0,0 0 0,-1 0 0,1-1-1,0 1 1,0 0 0,0 0 0,0 0-1,0 0 1,0 0 0,0 0 0,0-1 0,0 1-1,0 1 1,1-1-248,-1-1 1,0 1-1,0 0 0,1-1 1,-1 0-1,0 1 0,1-1 1,-1 1-1,1-1 0,-1 1 1,0-1-1,1 0 0,-1 1 1,1-1-1,-1 0 0,2 1 1,-1 0-69,1-1 1,0 1 0,-1-1 0,1 0-1,0 0 1,-1 0 0,1 0 0,0 0-1,-1 0 1,1 0 0,0 0 0,-1 0-1,1-1 1,2 0 0,4-3 11,1 0 0,-1 0 1,1-1-1,-1 0 0,-1 0 1,10-9-1,41-41 54,-30 24-112,39-54-1,-57 71-49,0-1-1,-1-1 1,-1 0-1,-1 0 1,0 0-1,6-25 1,-11 31 2,-1 1 0,0-1 0,0 0 0,-1 0 1,0 0-1,0 0 0,-4-18 0,3 22-3,-1 1 0,1 0 1,-1 0-1,0 0 0,0 0 0,0 0 0,-1 0 0,1 1 0,-1-1 0,0 1 0,-1 0 1,1 0-1,-1 0 0,0 0 0,0 1 0,-4-4 0,6 6-9,0-1 0,-1 1 0,1 0 0,0 0 0,0 0 0,0 1-1,-1-1 1,1 0 0,0 1 0,-1-1 0,1 1 0,-1 0 0,1 0 0,0 0 0,-1 0 0,1 0 0,0 1-1,-1-1 1,1 1 0,0 0 0,-1-1 0,1 1 0,0 0 0,0 0 0,0 0 0,0 1 0,0-1-1,0 0 1,0 1 0,0-1 0,-2 4 0,-1 0 9,0 1 1,1 0-1,-1 0 0,1 0 1,1 0-1,-1 1 0,1-1 1,0 1-1,-2 10 0,0 3 33,1 1-1,1-1 1,1 1-1,1 0 1,1 0-1,0 0 0,2 0 1,0 0-1,2-1 1,0 1-1,11 31 1,-9-36-37,1 0 0,0-1 0,1 0 0,0 0 0,1 0 0,1-1 0,1-1 0,0 0 0,13 12 0,-21-21-62,1-1 1,0 0-1,1 0 1,-1 0 0,6 2-1,-7-4 5,-1 0-1,0 0 1,1-1 0,-1 1 0,1-1-1,-1 1 1,1-1 0,-1 0-1,1 0 1,-1 0 0,1 0-1,-1-1 1,5 0 0,18-9-152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12.362"/>
    </inkml:context>
    <inkml:brush xml:id="br0">
      <inkml:brushProperty name="width" value="0.05" units="cm"/>
      <inkml:brushProperty name="height" value="0.05" units="cm"/>
      <inkml:brushProperty name="color" value="#004F8B"/>
    </inkml:brush>
  </inkml:definitions>
  <inkml:trace contextRef="#ctx0" brushRef="#br0">9 0 9082,'-2'5'1002,"0"0"0,1 0 0,0 0 0,0 0 0,0 1 0,0-1 0,1 0 0,0 1 0,1 9 0,0 0 182,1 15 1254,10 55 1,-11-84-2399,-2-14-369,1 6 236,0 0 0,0 0-1,2-10 1,0 8 48,-2 4 24,1 0 0,0-1 0,0 1 0,0 0 0,1 0 0,0 0 1,0 0-1,0 0 0,0 1 0,1-1 0,4-5 0,-5 7 19,1 0-1,0-1 1,0 1-1,0 0 1,1 1-1,-1-1 0,1 0 1,-1 1-1,1 0 1,0 0-1,0 0 1,0 0-1,0 1 1,0 0-1,1 0 1,-1 0-1,0 0 1,0 0-1,7 1 0,-9 0 23,1 0-1,-1 0 0,0 0 0,1 0 0,-1 1 0,0-1 0,1 1 1,-1 0-1,0 0 0,0 0 0,0 0 0,0 0 0,0 0 0,0 0 0,0 1 1,3 2-1,-2-1 61,0 1 1,0-1 0,-1 1-1,1-1 1,-1 1-1,0 0 1,0 0 0,2 6-1,0 4 264,0 0 0,-1 0 1,-1 0-1,1 23 0,-3-27-221,1-1-66,0 1-1,-1 0 0,-1 0 0,0-1 0,0 1 0,-3 13 0,2-19-450,2-4 404,0 0 0,0 0 0,0 0 0,0 0 0,0 0 1,0 0-1,0 0 0,0 0 0,0 0 0,0 0 0,0 0 0,0 0 1,0 0-1,-1 0 0,1 0 0,0 0 0,0 0 0,0 0 0,0 0 1,0 0-1,0 0 0,0 0 0,0 0 0,0 0 0,0 0 0,0 0 1,0 0-1,0 0 0,0 0 0,0 0 0,0 0 0,0 0 0,0 0 1,0 0-1,0 0 0,0 0 0,0 0 0,0 0 0,-1 0 0,1 0 1,0 0-1,0 0 0,0 0 0,0 0 0,0 0 0,0 0 0,0 0 1,0 0-1,0 0 0,0 0 0,0 0 0,0 0 0,0 0 0,0 0 1,0 0-1,0-1 0,0 1 0,0 0 0,0 0 0,0 0 0,0 0 1,0 0-1,0 0 0,0 0 0,0 0 0,0 0 0,0-2 197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12.950"/>
    </inkml:context>
    <inkml:brush xml:id="br0">
      <inkml:brushProperty name="width" value="0.05" units="cm"/>
      <inkml:brushProperty name="height" value="0.05" units="cm"/>
      <inkml:brushProperty name="color" value="#004F8B"/>
    </inkml:brush>
  </inkml:definitions>
  <inkml:trace contextRef="#ctx0" brushRef="#br0">12 1 10826,'-1'0'276,"0"0"1,1 0-1,-1 0 0,0 1 0,1-1 0,-1 0 0,0 1 1,1-1-1,-1 1 0,0-1 0,1 0 0,-1 1 0,1-1 0,-1 1 1,1 0-1,-1 0 0,1 0 20,0 1 1,0-1 0,0 0-1,0 0 1,0 0-1,0 1 1,0-1 0,1 0-1,-1 0 1,1 0-1,0 1 1,1 6 628,0 0-1,-1 0 1,1 11 0,1 4 133,-2-9-581,0 1 0,-1-1 1,0 1-1,-4 21 0,3-34-453,1 13 204,0-14-223,0-1 0,0 1 0,0-1 0,1 1 0,-1 0 0,0-1 0,0 1 0,1-1 0,-1 0 0,0 1 0,1-1 0,-1 1 0,0-1 0,1 1 0,-1-1 0,1 0 0,-1 1 1,0-1-1,1 0 0,-1 0 0,1 1 0,0-1-4,-1 0 1,0 0 0,0 0 0,0 0-1,0 0 1,0 0 0,1 0 0,-1 0-1,0 0 1,0 0 0,0 0-1,0-1 1,0 1 0,1 0 0,-1 0-1,0 0 1,0 0 0,0 0 0,0 0-1,0 0 1,0 0 0,0-1-1,0 1 1,0 0 0,1 0 0,-1 0-1,0 0 1,0 0 0,0 0 0,0-1-1,0 1 1,0 0 0,0 0-1,0 0 1,0 0 0,0-1 0,1-6-12,0 6 9,1-9-152,0 0-1,1 0 1,0 0-1,1 0 1,0 0 0,1 1-1,0 0 1,0 0 0,12-14-1,-13 18 131,0 0 1,0 0-1,1 1 0,0 0 0,0 0 1,0 0-1,0 0 0,1 1 1,-1 0-1,1 0 0,0 1 0,-1-1 1,1 1-1,1 0 0,-1 1 0,11-2 1,-15 2 26,0 1 0,0 0 0,0 0 0,0 0-1,0 0 1,0 1 0,0-1 0,0 0 0,0 1 0,-1-1 0,1 1 0,0 0 0,0-1 0,0 1 0,-1 0 0,1 0 0,-1 0 0,1 0 0,2 3 0,-3-2 19,1 0 0,-1 1 0,1-1 0,-1 1 0,0-1 0,0 1 0,0 0 0,-1-1 0,1 1 0,-1 0 0,1 0 0,-1 4 0,0 6 163,0-1-1,-1 0 0,-5 22 1,4-24-69,0 1 0,1-1 0,0 1-1,0 0 1,2 15 0,-1-26-116,0-1-1,1 1 1,-1 0-1,0 0 1,0 0-1,1 0 0,-1 0 1,0 0-1,0 0 1,1 0-1,-1-1 1,0 1-1,0 0 1,0 0-1,1 0 0,-1 0 1,0-1-1,0 1 1,0 0-1,0 0 1,1-1-1,-1 1 1,0 0-1,0 0 0,0-1 1,0 1-1,0 0 1,0 0-1,0-1 1,15-36-129,-7 17-176,1 0 0,19-33 0,-25 47 259,1 1 1,0 0 0,0 0-1,1 0 1,0 1 0,-1-1-1,1 1 1,1 0 0,-1 0 0,1 1-1,-1 0 1,1 0 0,10-4-1,-13 6 79,0 0 0,1 0 0,-1 0 0,0 1 0,0-1 0,0 1 0,1 0 0,-1 0 0,0 0-1,1 0 1,-1 1 0,0-1 0,0 1 0,0 0 0,0 0 0,1 0 0,-1 0 0,0 1 0,-1-1 0,5 3-1,-3-1 34,-1 0 0,0 0 0,0 1-1,0-1 1,0 1 0,0-1-1,-1 1 1,1 0 0,-1 0-1,0 0 1,0 0 0,-1 1-1,1-1 1,0 5 0,2 10 250,-2 1 0,0 0 1,-2 39-1,0-11-211,0-45-64,-1 18-637,1-20 625,0 0 0,0 1 0,0-1-1,-1 0 1,1 0 0,0 0 0,-1-1 0,1 1 0,-1 0 0,1 0 0,-1 0 0,0 0 0,1 0 0,-1 0 0,0-1 0,-1 2 0,-8 2 167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13.419"/>
    </inkml:context>
    <inkml:brush xml:id="br0">
      <inkml:brushProperty name="width" value="0.05" units="cm"/>
      <inkml:brushProperty name="height" value="0.05" units="cm"/>
      <inkml:brushProperty name="color" value="#004F8B"/>
    </inkml:brush>
  </inkml:definitions>
  <inkml:trace contextRef="#ctx0" brushRef="#br0">72 1 9626,'-68'44'8099,"64"-40"-6748,6-3-728,9 0-381,-8-1-143,148 1 960,138-2 508,130-1 6,25 35-303,-38 0-256,-319-29-891,-81-4-120,-4 0-3,-1-1 1,0 1-1,1 0 0,-1 0 1,0 0-1,1 0 0,-1 0 1,1 1-1,-1-1 1,0 0-1,1 1 0,-1-1 1,0 1-1,0-1 0,1 1 1,-1-1-1,0 1 0,0 0 1,0 0-1,2 1 0,-4-1-136,-2 0-168,2-1 239,-58 4-3040,18-2 1984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14.030"/>
    </inkml:context>
    <inkml:brush xml:id="br0">
      <inkml:brushProperty name="width" value="0.05" units="cm"/>
      <inkml:brushProperty name="height" value="0.05" units="cm"/>
      <inkml:brushProperty name="color" value="#004F8B"/>
    </inkml:brush>
  </inkml:definitions>
  <inkml:trace contextRef="#ctx0" brushRef="#br0">3 92 12147,'-2'5'6135,"2"-5"-6013,0 0 0,0 0 0,0 0 0,0 0 1,0 0-1,0 0 0,0 0 0,0 0 0,0 0 0,0 0 1,0 0-1,0 0 0,0 0 0,0 0 0,0 0 0,0 0 1,1 0-1,-1 0 0,0 0 0,0 0 0,0 1 0,0-1 1,0 0-1,0 0 0,0 0 0,0 0 0,0 0 0,0 0 1,0 0-1,0 0 0,0 0 0,0 0 0,0 0 1,0 0-1,0 0 0,0 0 0,0 0 0,0 0 0,0 1 1,11-5-384,7 0 269,-1-2 1,0 0 0,22-11-1,-25 11 1,17-13 0,-7 5 1,-12 7-7,16-7 53,-27 14-47,-1-1 0,1 1 1,-1 0-1,1 0 0,-1 0 0,1 0 0,0 0 1,-1 0-1,1 0 0,-1 0 0,1 0 0,0 0 1,-1 0-1,1 0 0,-1 0 0,1 0 0,-1 0 1,1 1-1,-1-1 0,1 0 0,-1 0 0,1 1 1,0 0-1,0 0 23,0-1 0,0 1 1,-1 0-1,1 0 0,-1 0 0,1 0 0,-1 0 1,1 0-1,-1 0 0,1 0 0,-1 2 1,1 2 108,0 0 1,-1 0-1,1 0 0,-2 8 1,-1 2 79,-1 0 0,0-1 1,-1 1-1,-1-1 0,-8 18 1,-6 18 158,8-10-148,7-24-153,-1 0 0,-8 20 1,13-36-81,0 1 1,0-1 0,0 0-1,0 0 1,0 0 0,0 1-1,0-1 1,0 0 0,0 0-1,0 0 1,0 1-1,0-1 1,-1 0 0,1 0-1,0 0 1,0 0 0,0 1-1,0-1 1,0 0 0,-1 0-1,1 0 1,0 0 0,0 0-1,0 1 1,0-1 0,-1 0-1,1 0 1,0 0-1,0 0 1,0 0 0,-1 0-1,1 0 1,0 0 0,0 0-1,0 0 1,-1 0 0,1 0-1,0 0 1,0 0 0,-1 0-1,1 0 1,0 0 0,-1 0-1,1-1-3,0 1 0,0 0 0,0-1-1,-1 1 1,1-1 0,0 1 0,0 0 0,0-1-1,0 1 1,0-1 0,0 1 0,0 0 0,0-1-1,0 1 1,0-1 0,0 1 0,0 0 0,0-1-1,0 1 1,0-1 0,0 1 0,1-1 0,2-7-149,1 0 0,0 0 0,1 1 0,0 0 0,7-8 1,7-12-296,-9 13 266,1-1-1,21-21 0,-26 29 182,1 1-1,0 0 1,1 1-1,0 0 1,-1 0-1,2 1 1,8-5-1,-6 5 18,23-7-1,-31 10 5,1 1-1,-1-1 1,0 1-1,1-1 0,-1 1 1,0 0-1,1 1 1,-1-1-1,0 0 1,0 1-1,1 0 1,2 1-1,-5-2 2,0 1 1,0-1-1,0 1 0,0 0 0,0 0 0,0 0 0,0-1 0,0 1 0,-1 0 1,1 0-1,0 0 0,-1 0 0,1 0 0,0 0 0,-1 1 0,1-1 1,-1 0-1,0 0 0,1 0 0,-1 0 0,0 1 0,0-1 0,0 2 0,1 4 84,-2-1-1,1 1 0,-2 8 0,2-15-102,-9 50 198,-18 54 0,14-55 90,-12 71 1,23-104-258,1 0 0,1 0-1,0-1 1,1 1 0,0 0 0,1 0 0,1 0-1,9 26 1,-9-34-39,0-1 0,0 1-1,1-1 1,0 0 0,0-1 0,1 1-1,10 11 1,-11-13-6,1-1-1,-1-1 1,1 1-1,0-1 1,0 0-1,0 0 1,0 0-1,1-1 1,-1 1-1,1-2 1,8 3-1,-4-2-151,0-1 0,0 0 0,1-1 0,-1 0 0,0-1 1,0 0-1,0 0 0,0-1 0,0-1 0,0 1 0,14-7 0,35-17-331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27.895"/>
    </inkml:context>
    <inkml:brush xml:id="br0">
      <inkml:brushProperty name="width" value="0.05" units="cm"/>
      <inkml:brushProperty name="height" value="0.05" units="cm"/>
      <inkml:brushProperty name="color" value="#004F8B"/>
    </inkml:brush>
  </inkml:definitions>
  <inkml:trace contextRef="#ctx0" brushRef="#br0">142 39 4369,'-28'-8'1416,"-51"-15"6593,77 23-7607,1-1 0,-1 1 1,1 0-1,-1-1 1,1 1-1,-1 0 0,0 0 1,1 0-1,-1 0 1,1 1-1,-1-1 0,1 0 1,-1 0-1,1 1 1,-1-1-1,-1 2 0,0-1-21,3-1-343,0 0 0,0 0 0,-1 0-1,1 0 1,0 0 0,0 0 0,0 0-1,0 0 1,0 1 0,-1-1 0,1 0 0,0 0-1,0 0 1,0 0 0,0 0 0,0 0-1,-1 0 1,1 1 0,0-1 0,0 0 0,0 0-1,0 0 1,0 0 0,0 0 0,0 1 0,0-1-1,0 0 1,-1 0 0,1 0 0,0 0-1,0 1 1,0-1 0,0 0 0,0 0 0,0 0-1,0 0 1,0 1 0,0-1 0,0 0 0,1 0-1,-1 1 20,1 0-1,0-1 1,-1 1 0,1-1-1,0 1 1,-1-1-1,1 1 1,0-1-1,0 1 1,0-1 0,0 0-1,1 1 1,16 2 44,1 0 1,32 1-1,-51-4-100,44 0 41,-1-3 0,52-8 0,12-1-704,-46 8-2084,-43 2 1659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28.220"/>
    </inkml:context>
    <inkml:brush xml:id="br0">
      <inkml:brushProperty name="width" value="0.05" units="cm"/>
      <inkml:brushProperty name="height" value="0.05" units="cm"/>
      <inkml:brushProperty name="color" value="#004F8B"/>
    </inkml:brush>
  </inkml:definitions>
  <inkml:trace contextRef="#ctx0" brushRef="#br0">9 1 9618,'-8'1'3841,"17"3"-1985,3 3-487,11-1 159,5 4-168,12-5-512,5-1-191,7-1-249,4-3-104,-3-2-152,3 2-48,-12 0-48,-10 0-272,-12 2-953,-16-2-359,-8 1 784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28.564"/>
    </inkml:context>
    <inkml:brush xml:id="br0">
      <inkml:brushProperty name="width" value="0.05" units="cm"/>
      <inkml:brushProperty name="height" value="0.05" units="cm"/>
      <inkml:brushProperty name="color" value="#004F8B"/>
    </inkml:brush>
  </inkml:definitions>
  <inkml:trace contextRef="#ctx0" brushRef="#br0">1 0 10202,'19'18'5356,"13"6"-3754,-12-9-634,116 73 1620,-39-29-1674,-87-53-777,0 1 0,-1 1 0,1 0 0,15 18 0,-21-21-76,0 1 1,0 0-1,0 1 0,-1-1 0,0 1 1,0-1-1,0 1 0,-1 0 0,2 12 1,-2-8-14,-1 0 1,-1 0 0,0 0 0,-1-1 0,0 1 0,0 0 0,-1 0-1,0-1 1,-1 1 0,-8 18 0,6-18-22,0 1 1,-1-1-1,-1 1 0,0-2 0,0 1 1,-1-1-1,-1 0 0,-17 16 0,8-12-292,0-1 1,0-1-1,-1-1 0,-1 0 0,-28 10 0,46-20 179,0 0-122,0 0 0,0 0 1,0 0-1,0-1 0,0 1 0,0-1 0,0 1 0,0-1 0,0 0 1,-1 1-1,1-1 0,0 0 0,0-1 0,0 1 0,-3-1 0,5 1 58,-1 0-1,1 0 1,0 0 0,-1 0-1,1-1 1,0 1-1,-1 0 1,1 0-1,0 0 1,0-1-1,0 1 1,-1 0-1,1 0 1,0-1 0,0 1-1,0 0 1,-1-1-1,1 1 1,0 0-1,0-1 1,0 1-1,0 0 1,0-1-1,0 1 1,0 0 0,0-1-1,1-15-2045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59.826"/>
    </inkml:context>
    <inkml:brush xml:id="br0">
      <inkml:brushProperty name="width" value="0.05" units="cm"/>
      <inkml:brushProperty name="height" value="0.05" units="cm"/>
      <inkml:brushProperty name="color" value="#004F8B"/>
    </inkml:brush>
  </inkml:definitions>
  <inkml:trace contextRef="#ctx0" brushRef="#br0">66 0 9330,'-15'17'1370,"8"-10"-270,0 0 1,0 0-1,-15 10 1,22-17-980,-1 1-1,1-1 1,-1 0-1,1 1 1,-1-1 0,1 1-1,-1-1 1,1 1 0,0-1-1,-1 0 1,1 1 0,0-1-1,-1 1 1,1 0 0,0-1-1,0 1 1,-1-1 0,1 1-1,0 0 1,0 0-37,0-1 1,0 0-1,0 1 1,0-1-1,1 1 1,-1-1-1,0 0 1,0 0 0,0 1-1,1-1 1,-1 0-1,0 1 1,1-1-1,-1 0 1,0 0-1,0 1 1,1-1-1,-1 0 1,0 0-1,1 0 1,-1 0-1,1 1 1,4 0 350,-1 0 0,1 1 1,9-1-1,-12 0-460,13 0 437,29 5 654,88-1 1,-119-5-1019,-9 0-23,-1 0 0,1 0 0,0-1 0,0 1 0,-1-1 0,6-1-1,-9 2-38,0 0 0,0 0 0,0 0-1,0-1 1,0 1 0,0 0 0,0 0-1,0 0 1,0 0 0,0-1 0,0 1-1,0 0 1,0 0 0,0 0 0,0 0-1,0-1 1,0 1 0,0 0 0,0 0-1,0 0 1,0 0 0,-1 0-1,1-1 1,0 1 0,0 0 0,0 0-1,0 0 1,0 0 0,0 0 0,0-1-1,-1 1 1,1 0 0,0 0 0,0 0-1,0 0 1,-1 0 0,-7-7-1072,-2 5 498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34.131"/>
    </inkml:context>
    <inkml:brush xml:id="br0">
      <inkml:brushProperty name="width" value="0.05" units="cm"/>
      <inkml:brushProperty name="height" value="0.05" units="cm"/>
      <inkml:brushProperty name="color" value="#004F8B"/>
    </inkml:brush>
  </inkml:definitions>
  <inkml:trace contextRef="#ctx0" brushRef="#br0">135 31 11250,'-6'-2'1170,"-1"-1"265,0-1 0,0 1-1,1-1 1,0 0 0,-7-6-1,15 11-1121,1 1 0,-1-1 0,0 0 0,1 0 0,0 0 0,-1 0 0,6 1 0,4 2 33,50 17 364,97 38-49,-153-56-637,1 1-1,-1-1 0,6 6 0,-11-8-12,1 0 0,0 1-1,-1-1 1,1 1 0,-1-1-1,0 1 1,1 0 0,-1-1 0,0 1-1,0 0 1,0 0 0,0 0-1,0 3 1,-1-4 0,0 1 0,0-1 0,0 0 0,0 0-1,0 0 1,0 0 0,0 0 0,-1 0 0,1 1 0,-1-1 0,1 0 0,-1 0-1,1 0 1,-1 0 0,1 0 0,-1 0 0,0-1 0,0 1 0,1 0-1,-1 0 1,0 0 0,0-1 0,-2 2 0,-2 2 55,-1 0 0,-10 5 1,16-9-67,-29 13 170,-49 15 0,-34 4-66,81-24-89,19-5-142,1 1 0,-1 1 0,1-1-1,0 2 1,-15 9 0,25-14-35,-1 0 0,1 0 0,-1 0 0,1 1 0,0-1 0,-1 0 0,1 0 0,0 1 0,-2 2 0,3-3 160,0-1-1,-1 1 0,1 0 1,0-1-1,0 1 0,0 0 1,0-1-1,0 1 0,0 0 0,0-1 1,0 1-1,0-1 0,0 1 1,0 0-1,1-1 0,-1 1 1,0 0-1,0-1 0,1 1 1,-1-1-1,0 1 0,1-1 1,-1 1-1,0-1 0,1 1 1,-1-1-1,1 1 0,-1-1 1,1 1-1,-1-1 0,1 0 1,-1 1-1,1-1 0,0 0 1,-1 1-1,1-1 0,0 0 0,30 13 354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34.541"/>
    </inkml:context>
    <inkml:brush xml:id="br0">
      <inkml:brushProperty name="width" value="0.05" units="cm"/>
      <inkml:brushProperty name="height" value="0.05" units="cm"/>
      <inkml:brushProperty name="color" value="#004F8B"/>
    </inkml:brush>
  </inkml:definitions>
  <inkml:trace contextRef="#ctx0" brushRef="#br0">336 1 10586,'1'8'4497,"-10"1"-2240,-14 1-409,-5 6-192,-14 1-231,-10 7-513,2 1-256,1 2-376,12-1-112,13-7-104,7-6 8,13-6-496,2-2-472,5-6 2992,4 1-1928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35.044"/>
    </inkml:context>
    <inkml:brush xml:id="br0">
      <inkml:brushProperty name="width" value="0.05" units="cm"/>
      <inkml:brushProperty name="height" value="0.05" units="cm"/>
      <inkml:brushProperty name="color" value="#004F8B"/>
    </inkml:brush>
  </inkml:definitions>
  <inkml:trace contextRef="#ctx0" brushRef="#br0">114 5 11458,'-1'-1'237,"1"1"0,0 0 0,-1-1-1,1 1 1,0 0 0,-1-1-1,1 1 1,-1 0 0,1 0-1,0-1 1,-1 1 0,1 0 0,-1 0-1,1 0 1,-1-1 0,1 1-1,-1 0 1,1 0 0,0 0-1,-1 0 1,1 0 0,-1 0 0,1 0-1,-1 0 1,1 0 0,-1 0-1,1 0 1,-1 1 0,1-1-1,-1 0 1,-14 10 1026,5-1-635,1 1 0,1 0-1,-13 17 1,17-20-542,-1-1 0,1 1 0,1 0 0,-1 0 0,1 1-1,0-1 1,1 1 0,-1-1 0,2 1 0,-1 0 0,1 0 0,0 0-1,1 0 1,-1 0 0,2 0 0,-1 0 0,3 11 0,0-7-51,1-1 0,0 0 0,1 0 1,0 0-1,1 0 0,0-1 0,0 0 0,1 0 1,1-1-1,-1 0 0,1 0 0,1 0 0,0-1 1,0-1-1,1 0 0,-1 0 0,2 0 1,-1-1-1,13 5 0,-12-7-13,-1 0 1,0-1-1,1 0 0,-1 0 0,1-1 1,0-1-1,0 0 0,0 0 1,15-2-1,-17 0-8,0 0 1,-1-1-1,1 0 1,0 0-1,-1-1 1,1 0-1,-1-1 0,0 0 1,0 0-1,0 0 1,-1-1-1,9-7 1,-10 7 4,-1 0 0,1-1 1,-1 0-1,0 1 0,-1-2 0,1 1 1,3-8-1,-5 9 1,-1 0 0,0 0 0,0 0 0,-1 0 0,0 0 0,0 0 0,0-1 0,0 1 0,-1 0 0,0 0 0,0-6 0,-1 3 13,0 1-1,-1 0 0,0 0 0,0 0 0,0 0 1,-1 0-1,0 0 0,-1 0 0,-4-6 0,0 1 23,-1 0 1,-1 1-1,-15-15 0,12 14-25,-1 0 0,0 1 1,-1 1-1,0 0 0,0 1 0,-1 1 0,-1 0 0,-19-6 0,27 11-72,-1 1-1,1 0 1,-1 0 0,0 1 0,1 0-1,-1 1 1,0 0 0,0 1-1,1 0 1,-1 0 0,0 1 0,1 0-1,-1 1 1,1 0 0,0 1 0,0-1-1,0 2 1,0-1 0,-7 7-1,13-9-93,1 0-1,0 0 1,-1 0-1,1 0 0,0 0 1,-3 5-1,4-4 27,0 0-1,-1 0 0,1 0 1,-1 6-1,2-9 104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47.849"/>
    </inkml:context>
    <inkml:brush xml:id="br0">
      <inkml:brushProperty name="width" value="0.05" units="cm"/>
      <inkml:brushProperty name="height" value="0.05" units="cm"/>
      <inkml:brushProperty name="color" value="#004F8B"/>
    </inkml:brush>
  </inkml:definitions>
  <inkml:trace contextRef="#ctx0" brushRef="#br0">71 1 7250,'-39'35'3499,"22"-24"134,7-10 104,6-2-1572,4 1-1363,0 0-354,3 0-180,91 3 68,31-1-125,-29-4-62,172 2 413,-256 0-530,-8 0-25,1 0 1,-1 1-1,0-1 0,6 2 1,-4 1-304,-8 1-772,1-3 841,0-1 0,1 1 0,-1 0 0,0-1-1,0 1 1,-1-1 0,1 0 0,0 1 0,-2-1 0,-13 1-927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48.167"/>
    </inkml:context>
    <inkml:brush xml:id="br0">
      <inkml:brushProperty name="width" value="0.05" units="cm"/>
      <inkml:brushProperty name="height" value="0.05" units="cm"/>
      <inkml:brushProperty name="color" value="#004F8B"/>
    </inkml:brush>
  </inkml:definitions>
  <inkml:trace contextRef="#ctx0" brushRef="#br0">36 7 7498,'-2'1'464,"0"0"-33,1 0 0,0 0 0,-1 0 0,1 0-1,-1 0 1,1 0 0,-1-1 0,1 1 0,-1 0-1,0-1 1,1 0 0,-1 1 0,0-1 0,1 0-1,-1 0 1,-3 0 0,5 0-316,0 0-1,0 0 1,-1 0-1,1 0 1,0 0 0,0 0-1,0 0 1,0 0 0,-1 0-1,1-1 1,0 1 0,0 0-1,0 0 1,0 0 0,0 0-1,0 0 1,-1-1-1,1 1 1,0 0 0,0 0-1,0 0 1,0 0 0,0-1-1,0 1 1,0 0 0,0 0-1,0 0 1,0-1 0,0 1-1,0 0 1,0 0-1,0 0 1,0 0 0,0-1-1,0 1 1,0 0 0,0 0-1,0 0 1,0-1 0,0 1-1,0 0 1,0 0-1,0 0 1,1 0 0,-1-1-1,0 1 1,0 0 0,0 0-1,0 0 1,0 0 0,0 0-1,1-1 1,8-1 57,1-1 1,0 1-1,-1 1 1,1 0-1,0 0 0,17 2 1,-17 0-129,0 1 1,-1 0-1,0 1 0,1 0 1,-1 0-1,0 1 0,-1 0 1,17 10-1,-12-6-8,-6-4-14,85 51 166,-81-47-170,0 1-1,0 0 1,-1 0-1,-1 1 1,16 19 0,-21-23-7,-1 0 1,1 1-1,-1 0 1,0-1-1,-1 1 1,1 0 0,-2 0-1,1 1 1,-1-1-1,0 0 1,0 0-1,-1 1 1,1-1-1,-2 0 1,1 1 0,-1-1-1,-1 0 1,-3 14-1,1-9 13,0 1 1,-2-1-1,1 0 0,-1 0 0,-1 0 0,0-1 1,-1 0-1,0-1 0,-14 14 0,19-21-8,0 0 0,0 0 0,-1 0-1,1 0 1,-1-1 0,1 0 0,-1 0 0,0 0 0,0 0-1,0 0 1,0-1 0,0 0 0,-1 0 0,1 0 0,-7 1-1,20 1-111,1-1 0,13 2-1,30 0 76,86-4 1,-18-2 137,-73 5-1052,-49-2 582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48.519"/>
    </inkml:context>
    <inkml:brush xml:id="br0">
      <inkml:brushProperty name="width" value="0.05" units="cm"/>
      <inkml:brushProperty name="height" value="0.05" units="cm"/>
      <inkml:brushProperty name="color" value="#004F8B"/>
    </inkml:brush>
  </inkml:definitions>
  <inkml:trace contextRef="#ctx0" brushRef="#br0">1 4 12107,'0'-3'6290,"2"2"-3921,4 10-1201,5 16-643,25 60 176,-31-71-588,-1 0 1,-1 0 0,0 0-1,0 16 1,-2-20-62,0 1 0,1 0 0,1-1 1,-1 1-1,6 13 0,-2-13-29,-1-1 0,11 15 0,-14-21-25,1 0 0,0 0 0,1 0 0,-1-1 0,1 1 0,0-1 0,-1 0 0,7 4 0,-9-7-23,0 1 1,0-1 0,0 0-1,0 0 1,0 0-1,0 1 1,0-1 0,0 0-1,0 0 1,0 0-1,0-1 1,0 1 0,0 0-1,0 0 1,0 0-1,0-1 1,0 1 0,0-1-1,0 1 1,0-1-1,0 1 1,1-1 0,1-1 36,0-1 0,-1 1 0,1 0 0,4-6 1,8-14-40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49.004"/>
    </inkml:context>
    <inkml:brush xml:id="br0">
      <inkml:brushProperty name="width" value="0.05" units="cm"/>
      <inkml:brushProperty name="height" value="0.05" units="cm"/>
      <inkml:brushProperty name="color" value="#004F8B"/>
    </inkml:brush>
  </inkml:definitions>
  <inkml:trace contextRef="#ctx0" brushRef="#br0">5 1 10210,'-4'0'4201,"4"8"-2160,2 0-345,9 2-248,6 2-96,11-5-471,0-3-201,11-3-304,-7-2-96,-1-3-168,4-1 120,-10-3-1056,11 2 3176,9 5-1936</inkml:trace>
  <inkml:trace contextRef="#ctx0" brushRef="#br0" timeOffset="1">442 18 11106,'-1'0'4497,"0"0"-2376,-1 0-1049,2 0 8,11-1-272,16-2-464,35-4-119,-31 9-57,-2 0-256,-1 4-697,-10-2 585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49.503"/>
    </inkml:context>
    <inkml:brush xml:id="br0">
      <inkml:brushProperty name="width" value="0.05" units="cm"/>
      <inkml:brushProperty name="height" value="0.05" units="cm"/>
      <inkml:brushProperty name="color" value="#004F8B"/>
    </inkml:brush>
  </inkml:definitions>
  <inkml:trace contextRef="#ctx0" brushRef="#br0">1 178 8594,'0'5'4209,"2"-4"-1313,8 1-1159,3-2 87,7 0-560,3-2-335,3-2-529,-2 3-128,0-3-144,-1 3-536,-6-1-1993,6 0 1697</inkml:trace>
  <inkml:trace contextRef="#ctx0" brushRef="#br0" timeOffset="1">421 1 11538,'3'6'4922,"2"12"-2746,-2 4-120,-5 6-567,0 4-377,-3 1-560,2 1-200,6-2-232,1-7-56,2-9-288,2-8-616,-5-15 576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49.911"/>
    </inkml:context>
    <inkml:brush xml:id="br0">
      <inkml:brushProperty name="width" value="0.05" units="cm"/>
      <inkml:brushProperty name="height" value="0.05" units="cm"/>
      <inkml:brushProperty name="color" value="#004F8B"/>
    </inkml:brush>
  </inkml:definitions>
  <inkml:trace contextRef="#ctx0" brushRef="#br0">45 0 10266,'-28'5'4049,"23"-5"-2553,-6 0 33,10 0-481,6 7-24,10-3-360,10-1-168,18 3-56,-2 1-95,4-4-153,6 2-32,-8-2-80,-1-3 56,-6 0-608,-5 1-465,-11 0 49,-6 3 248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0.264"/>
    </inkml:context>
    <inkml:brush xml:id="br0">
      <inkml:brushProperty name="width" value="0.05" units="cm"/>
      <inkml:brushProperty name="height" value="0.05" units="cm"/>
      <inkml:brushProperty name="color" value="#004F8B"/>
    </inkml:brush>
  </inkml:definitions>
  <inkml:trace contextRef="#ctx0" brushRef="#br0">74 1 9394,'-60'9'4225,"55"-1"-1929,1-2-215,1 7-489,3 3-280,-1 4-463,1 8-217,0-4-296,1 1-112,3-1-144,1-4-48,1-4-8,0-3-328,1-5-888,1 0-193,3-4 657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01.445"/>
    </inkml:context>
    <inkml:brush xml:id="br0">
      <inkml:brushProperty name="width" value="0.05" units="cm"/>
      <inkml:brushProperty name="height" value="0.05" units="cm"/>
      <inkml:brushProperty name="color" value="#004F8B"/>
    </inkml:brush>
  </inkml:definitions>
  <inkml:trace contextRef="#ctx0" brushRef="#br0">76 104 6097,'-19'16'1426,"-18"16"3812,31-28-3438,5-4-1670,1 1 1,-1-1-1,1 0 0,-1 0 1,1 1-1,-1-1 1,1 0-1,0 1 1,-1-1-1,1 0 1,0 1-1,-1-1 1,1 1-1,0-1 1,-1 0-1,1 1 0,0-1 1,0 1-1,-1-1 1,1 1-1,0-1 1,0 1-1,0-1 1,0 1-1,0-1 1,0 1-1,0-1 0,0 2 1,0-2-24,0 0-1,0 1 1,0-1 0,0 0 0,0 1-1,-1-1 1,1 0 0,0 1 0,0-1-1,0 0 1,0 1 0,0-1-1,-1 0 1,1 1 0,0-1 0,0 0-1,0 0 1,-1 1 0,1-1 0,-1 0-1,-1 0 1081,2-5-400,1 1-743,0 1-37,-1 1 0,1 0 0,-1 0-1,1 0 1,0 0 0,0 0 0,0 0-1,0 0 1,0 1 0,1-1 0,-1 0 0,0 0-1,3-1 1,12-15 10,2 1-1,23-18 1,-23 21-3,-5 2-7,17-9-1,-26 18 14,1 0-1,-1 1 1,1 0 0,0 0 0,0 0-1,0 0 1,10-1 0,-14 3-4,0 0-1,0 0 1,0 0 0,-1 0 0,1 0-1,0 0 1,0 0 0,0 0 0,-1 0-1,1 0 1,0 0 0,0 1 0,-1-1-1,1 0 1,0 1 0,0-1 0,-1 0-1,1 1 1,-1-1 0,1 1 0,0-1-1,0 2 1,0-1 12,0 0 0,-1 1 0,1-1 1,0 1-1,-1-1 0,1 0 0,-1 1 0,1-1 0,-1 1 0,1 3 0,-1 3 81,0 0-1,0 0 1,-3 13-1,3-18-77,-4 16 93,0 0-1,-2-1 1,-7 19-1,6-20-51,1 1-1,0 0 1,-3 25-1,10-40-94,3-8-220,6-20-40,2 0 0,16-24 1,-25 45 251,5-10-30,1 0 0,1 1 0,0 1 0,1-1 1,0 2-1,1-1 0,17-12 0,-23 19 60,0 1 0,0 0 0,0 0 1,0 1-1,10-5 0,-14 8 5,0-1 0,0 0 1,-1 1-1,1-1 0,0 1 0,0 0 1,0 0-1,0-1 0,0 1 0,-1 0 0,1 1 1,0-1-1,0 0 0,0 0 0,0 1 1,-1-1-1,1 1 0,0 0 0,0-1 1,-1 1-1,1 0 0,-1 0 0,1 0 1,0 0-1,-1 0 0,3 3 0,-2-1 30,0 0 0,0 0 0,0 1 0,0-1 0,0 1 0,-1-1 0,1 1 0,-1 0 0,0-1 0,0 1 0,-1 0-1,1 0 1,-1 0 0,0 0 0,0 0 0,0-1 0,-1 6 0,-1 4 87,0 0-1,-1 0 1,-9 22 0,11-32-106,-43 127 511,37-104-465,1-1 0,1 1 0,-1 33 0,5-36-49,2 32-1,-1-49-17,1 0-1,0 0 0,0 0 0,1 0 1,0 0-1,0 0 0,0 0 1,0-1-1,1 1 0,5 6 1,-6-9-57,0-1 1,0 0-1,1 1 1,-1-1 0,1 0-1,0 0 1,-1 0-1,1-1 1,0 1-1,0-1 1,0 0 0,0 0-1,0 0 1,1 0-1,-1 0 1,0 0-1,0-1 1,4 1 0,1-1-324,-1 0 0,1-1 0,0 0 0,0 0 0,-1 0 0,12-5 0,18-7-485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0.939"/>
    </inkml:context>
    <inkml:brush xml:id="br0">
      <inkml:brushProperty name="width" value="0.05" units="cm"/>
      <inkml:brushProperty name="height" value="0.05" units="cm"/>
      <inkml:brushProperty name="color" value="#004F8B"/>
    </inkml:brush>
  </inkml:definitions>
  <inkml:trace contextRef="#ctx0" brushRef="#br0">304 64 3729,'0'-3'591,"-1"0"0,0-1 0,0 1 0,0 0 0,0 0 1,0-1-1,-1 1 0,1 0 0,-1 1 0,0-1 0,0 0 0,0 0 0,0 1 1,-5-4-1,5 4-309,0 0 0,-1 0 0,1 1 0,-1-1 0,0 1 0,1 0 0,-1 0 0,0 0 0,0 0 0,-5 0 0,4 0-103,-1 1 1,1 0-1,0 0 1,-1 1-1,1-1 0,0 1 1,0 0-1,-1 0 0,1 0 1,0 1-1,0-1 1,-5 4-1,-2 2 31,0 0 1,1 0 0,-10 9-1,9-5-136,0 0-1,1 1 1,1 0 0,-1 0-1,2 1 1,0 0 0,1 0-1,0 1 1,1 0 0,0 1-1,-4 18 1,1 0-4,2 2 0,2-1 0,-3 66 0,8-17 83,4 1-1,4-1 1,2-1-1,5 1 1,3-2-1,4 0 1,3-2-1,39 85 1,-17-64 170,4-3 1,65 94-1,-105-174-279,11 16 94,29 34-1,-51-67-140,0 0 0,0-1 0,0 1 0,0 0 0,0 0 0,0 0 0,0 0 0,0 0 0,0 0 0,0 0-1,0 0 1,0 0 0,0 0 0,1 0 0,-1 0 0,0 0 0,0 0 0,0 0 0,0-1 0,0 1 0,0 0 0,0 0 0,0 0 0,0 0 0,0 0-1,0 0 1,0 0 0,0 0 0,0 0 0,0 0 0,0 0 0,0 0 0,1 0 0,-1 0 0,0 0 0,0 0 0,0 0 0,0 0 0,0 0 0,0 0-1,0 0 1,0 0 0,0 0 0,0 0 0,0 0 0,0 0 0,0 0 0,0 0 0,1 0 0,-1 0 0,0 0 0,0 0 0,0 0 0,0 1 0,-2-9-394,-8-10-399,-1-14 303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1.729"/>
    </inkml:context>
    <inkml:brush xml:id="br0">
      <inkml:brushProperty name="width" value="0.05" units="cm"/>
      <inkml:brushProperty name="height" value="0.05" units="cm"/>
      <inkml:brushProperty name="color" value="#004F8B"/>
    </inkml:brush>
  </inkml:definitions>
  <inkml:trace contextRef="#ctx0" brushRef="#br0">0 481 8098,'0'52'11598,"2"-80"-10996,1 0 0,13-52 0,-8 42-489,-4 14-94,11-50 26,37-113-1,-49 180-43,0-1-1,0-1 0,1 1 1,5-9-1,-8 15-1,0 0 1,0 1 0,0-1-1,1 0 1,-1 1 0,1-1-1,-1 1 1,1 0 0,0-1-1,-1 1 1,1 0-1,0 0 1,0 0 0,0 0-1,0 0 1,0 1 0,0-1-1,3 0 1,-3 1 1,-1-1-1,1 1 1,-1 1 0,1-1 0,-1 0-1,1 0 1,-1 0 0,1 1-1,-1-1 1,0 1 0,1-1 0,-1 1-1,1-1 1,-1 1 0,0 0-1,0 0 1,2 1 0,1 1 11,0 1 0,-1 0 0,6 7 0,-8-8-5,10 13 73,-1 0-1,0 1 1,-2 0 0,0 1-1,-1 0 1,6 21 0,20 116 674,-20-82-392,-6-48-165,15 39 0,-7-24-194,-14-27-727,-5-10-289,-3-6 266,-12-12 162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2.068"/>
    </inkml:context>
    <inkml:brush xml:id="br0">
      <inkml:brushProperty name="width" value="0.05" units="cm"/>
      <inkml:brushProperty name="height" value="0.05" units="cm"/>
      <inkml:brushProperty name="color" value="#004F8B"/>
    </inkml:brush>
  </inkml:definitions>
  <inkml:trace contextRef="#ctx0" brushRef="#br0">0 123 11010,'0'4'4449,"11"4"-2720,5-3-185,13 0-192,6-5-263,6-4-457,4 0-176,-10 0-256,0-2 112,-6 1-1024,-4-1 2248,15-2-1288</inkml:trace>
  <inkml:trace contextRef="#ctx0" brushRef="#br0" timeOffset="1">527 248 10586,'7'20'4681,"0"1"-2360,-1 7-89,0 1-655,-5 7-409,3 3-632,-1-5-208,2-7-232,1-8-72,-2-17-1000,-1-8 328,-3-14 240</inkml:trace>
  <inkml:trace contextRef="#ctx0" brushRef="#br0" timeOffset="2">491 2 12171,'3'-2'5009,"4"4"-3017,1 0-208,-2 4-567,2-2-337,-1 0-528,2-2 48,3 1-1024,1 1 2136,6 0-1240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2.503"/>
    </inkml:context>
    <inkml:brush xml:id="br0">
      <inkml:brushProperty name="width" value="0.05" units="cm"/>
      <inkml:brushProperty name="height" value="0.05" units="cm"/>
      <inkml:brushProperty name="color" value="#004F8B"/>
    </inkml:brush>
  </inkml:definitions>
  <inkml:trace contextRef="#ctx0" brushRef="#br0">156 15 6985,'6'-8'3585,"-6"5"-544,0 2-569,0-1-239,0 1-313,-2 1-687,-2 25-201,-57 55-264,32-32-144,5-3-272,5-5-120,7-12-184,4-5 16,8-17-752,-2-2-544,2-10 768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2.919"/>
    </inkml:context>
    <inkml:brush xml:id="br0">
      <inkml:brushProperty name="width" value="0.05" units="cm"/>
      <inkml:brushProperty name="height" value="0.05" units="cm"/>
      <inkml:brushProperty name="color" value="#004F8B"/>
    </inkml:brush>
  </inkml:definitions>
  <inkml:trace contextRef="#ctx0" brushRef="#br0">3 1 10482,'-3'1'4553,"7"16"-1984,10 7-769,3 11-71,7 2-233,4 0-480,0 1-192,-3-9-392,2 2-152,-2-7-168,-2-10-40,-5-2-320,-2-5-528,-8-2 520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3.366"/>
    </inkml:context>
    <inkml:brush xml:id="br0">
      <inkml:brushProperty name="width" value="0.05" units="cm"/>
      <inkml:brushProperty name="height" value="0.05" units="cm"/>
      <inkml:brushProperty name="color" value="#004F8B"/>
    </inkml:brush>
  </inkml:definitions>
  <inkml:trace contextRef="#ctx0" brushRef="#br0">71 3 13195,'-8'-3'5177,"1"3"-3457,-5 7-415,0 9-41,-1 8-312,1 17-352,7 2-120,3 0-208,5 1-72,9-9-88,3-3-48,3-8-48,5-7 24,2-12-760,0-1-576,2-8-512,-4-1 831</inkml:trace>
  <inkml:trace contextRef="#ctx0" brushRef="#br0" timeOffset="1">308 7 10730,'1'12'4793,"0"18"-2376,-1 9-209,0 12-599,0 3-289,-1-6-432,8-3-208,7-7-352,1-11-120,5-9-88,0-5-80,-4-13-1040,0-3 2873,-2-7-1697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3.880"/>
    </inkml:context>
    <inkml:brush xml:id="br0">
      <inkml:brushProperty name="width" value="0.05" units="cm"/>
      <inkml:brushProperty name="height" value="0.05" units="cm"/>
      <inkml:brushProperty name="color" value="#004F8B"/>
    </inkml:brush>
  </inkml:definitions>
  <inkml:trace contextRef="#ctx0" brushRef="#br0">2 221 7946,'-2'7'4513,"5"-6"-160,9-1-2769,4 4 64,9-4-648,8 3-319,3-3-385,0-5 8,0 1-864,-5-6-72,-5-4 351</inkml:trace>
  <inkml:trace contextRef="#ctx0" brushRef="#br0" timeOffset="1">367 0 10370,'28'12'4633,"3"8"-2032,2 0-481,2 7-223,-9 5-281,-2 4-432,-13 2-176,-10 0-415,-1-3-121,-9 0-248,-4-3-80,-5-5-280,-3-3-472,9-10-1049,5-1 3106,-3 3-1497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4.223"/>
    </inkml:context>
    <inkml:brush xml:id="br0">
      <inkml:brushProperty name="width" value="0.05" units="cm"/>
      <inkml:brushProperty name="height" value="0.05" units="cm"/>
      <inkml:brushProperty name="color" value="#004F8B"/>
    </inkml:brush>
  </inkml:definitions>
  <inkml:trace contextRef="#ctx0" brushRef="#br0">14 1 12891,'-8'0'5353,"2"2"-3145,9 1-1071,1 1-201,-4-4-368,16 1-168,19 2-216,39 1-64,-33-5-296,-5 1-584,0-3 512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4.620"/>
    </inkml:context>
    <inkml:brush xml:id="br0">
      <inkml:brushProperty name="width" value="0.05" units="cm"/>
      <inkml:brushProperty name="height" value="0.05" units="cm"/>
      <inkml:brushProperty name="color" value="#004F8B"/>
    </inkml:brush>
  </inkml:definitions>
  <inkml:trace contextRef="#ctx0" brushRef="#br0">6 1 14723,'1'12'5424,"0"-1"-3803,1 18-1134,-11 71 1335,8-63-1398,2 0 0,12 71 0,-5-57-242,17 65 86,-25-110-226,-3-8-20,-6-8-19,7 6-18,0 1 0,0-1 0,1 0 0,-1 0 1,1 0-1,0 0 0,0 0 0,0 0 0,0 0 0,1-1 1,-1 1-1,1 0 0,0 0 0,1 0 0,-1-1 1,1 1-1,0 0 0,0 0 0,2-7 0,-2 9 8,0 0 0,-1 0 0,1 0 1,0 1-1,0-1 0,1 0 0,-1 0 0,0 1 0,0-1 0,1 0 0,-1 1 0,1 0 0,0-1 0,-1 1 0,1 0 0,2-1 0,-2 0 2,1 1-1,0 0 1,0 0 0,0 0 0,0 1 0,0-1 0,1 1 0,-1-1 0,0 1 0,0 0 0,3 1-1,4 0 18,1 0-1,-1 1 1,0 1-1,0-1 0,-1 2 1,1-1-1,-1 1 1,0 1-1,0 0 0,0 0 1,0 0-1,12 12 0,-19-15 28,1 0 0,-1 1 0,0 0-1,0-1 1,0 1 0,0 0 0,0 0-1,-1 0 1,1 0 0,-1 0-1,0 0 1,0 0 0,0 1 0,0-1-1,0 4 1,-1-4-8,0-1-1,0 1 1,0-1-1,0 1 1,-1-1 0,1 0-1,-1 1 1,1-1-1,-1 1 1,0-1-1,0 0 1,0 0-1,0 0 1,-1 1 0,1-1-1,0 0 1,-1 0-1,1-1 1,-1 1-1,-3 3 1,-5 2-19,-1 0 0,0-1-1,0 0 1,-1-1 0,1 0 0,-16 4 0,5-2-551,12-5-154,6-3 730,4-1 566,11-5-375</inkml:trace>
  <inkml:trace contextRef="#ctx0" brushRef="#br0" timeOffset="1">464 411 11146,'20'26'5009,"-7"-2"-1968,-2 1-768,-6 1-457,-3-5-440,-2-2-768,-2-9-160,0-4-968,0-2-632,0-11 752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5.030"/>
    </inkml:context>
    <inkml:brush xml:id="br0">
      <inkml:brushProperty name="width" value="0.05" units="cm"/>
      <inkml:brushProperty name="height" value="0.05" units="cm"/>
      <inkml:brushProperty name="color" value="#004F8B"/>
    </inkml:brush>
  </inkml:definitions>
  <inkml:trace contextRef="#ctx0" brushRef="#br0">0 2 12691,'15'-2'5249,"5"6"-3337,0 4-271,-3 3-633,-1 1-432,2-2-352,-12-2-504,12 6 216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4.286"/>
    </inkml:context>
    <inkml:brush xml:id="br0">
      <inkml:brushProperty name="width" value="0.05" units="cm"/>
      <inkml:brushProperty name="height" value="0.05" units="cm"/>
      <inkml:brushProperty name="color" value="#004F8B"/>
    </inkml:brush>
  </inkml:definitions>
  <inkml:trace contextRef="#ctx0" brushRef="#br0">4 0 7554,'0'1'339,"0"0"0,-1-1 0,1 1 0,-1 0 0,1 0 0,0-1 0,0 1 0,-1 0 1,1 0-1,0 0 0,0-1 0,0 1 0,0 0 0,0 0 0,0 0 0,0 0 0,0-1 1,0 2-1,1 7 958,-2 26 975,1 41 172,1-64-2184,0 0 1,1 0-1,0 0 0,5 12 0,-6-21-227,0 1 0,0-1 0,1 1 0,0-1 0,0 0 0,0 0 0,0 0 0,0 0 0,0 0 0,1-1 0,0 1 0,-1-1 0,5 3 0,-5-3-35,0-1 0,-1 0 0,1 0 0,0-1 0,1 1 0,-1 0-1,0-1 1,0 1 0,0-1 0,0 0 0,0 1 0,1-1 0,-1 0 0,0 0 0,0-1-1,0 1 1,0 0 0,1-1 0,-1 1 0,0-1 0,0 0 0,4-1 0,-1-1-65,0 0 0,0-1 1,0 1-1,-1-1 0,1 0 1,-1 0-1,6-7 1,1-4-199,10-16 0,-6 7 142,-1 8 110,-14 16 16,0 0 0,0 0 0,0-1 1,0 1-1,1 0 0,-1 0 0,0 0 0,0 0 0,1 0 0,-1-1 0,0 1 1,0 0-1,1 0 0,-1 0 0,0 0 0,0 0 0,1 0 0,-1 0 0,0 0 1,1 0-1,-1 0 0,0 0 0,0 0 0,1 0 0,-1 1 8,1-1 0,-1 0 0,0 1-1,0-1 1,1 1 0,-1-1 0,0 0 0,0 1 0,0-1-1,0 1 1,1-1 0,-1 1 0,0-1 0,0 1-1,0-1 1,0 1 0,0-1 0,0 1 0,0 0-1,0 2 44,-1 23 350,2 0 0,1 0 0,6 31 0,-7-50-342,1 0-1,0-1 1,0 1 0,1 0-1,0-1 1,0 0-1,0 1 1,1-1-1,0-1 1,0 1-1,0 0 1,1-1 0,0 0-1,0 0 1,0-1-1,1 1 1,7 4-1,-10-7-39,0-1 0,0 1 1,0-1-1,0 0 0,6 2 0,-8-3-15,1 0 0,-1 0 0,0 1 0,0-1 0,0 0 0,1 0 0,-1-1 0,0 1 0,0 0 1,0 0-1,1 0 0,-1-1 0,0 1 0,0-1 0,0 1 0,0-1 0,0 1 0,0-1 0,0 0 0,0 1 0,1-2 0,0-1 11,1 0 0,-1 0 0,0 0-1,0 0 1,0-1 0,0 1 0,-1-1-1,2-4 1,8-34 44,-4 11-141,-2 15-303,4-30 0,-8 40 96,-1 0 1,1-1-1,-1 1 0,0-1 0,-1 1 1,0 0-1,-2-11 0,-2 5-281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5.507"/>
    </inkml:context>
    <inkml:brush xml:id="br0">
      <inkml:brushProperty name="width" value="0.05" units="cm"/>
      <inkml:brushProperty name="height" value="0.05" units="cm"/>
      <inkml:brushProperty name="color" value="#004F8B"/>
    </inkml:brush>
  </inkml:definitions>
  <inkml:trace contextRef="#ctx0" brushRef="#br0">49 19 9394,'-5'1'873,"-1"1"0,1 0 1,0 1-1,0-1 0,0 1 0,1 0 0,-9 6 1,13-9-846,0 0 0,0 0 0,0 0 0,0 0 0,0 0 1,0 0-1,0 1 0,0-1 0,0 0 0,0 0 0,0 0 1,0 0-1,0 0 0,0 0 0,0 0 0,0 0 1,0 1-1,0-1 0,0 0 0,0 0 0,0 0 0,0 0 1,0 0-1,0 0 0,0 0 0,0 0 0,0 0 1,0 1-1,0-1 0,0 0 0,0 0 0,0 0 0,0 0 1,0 0-1,0 0 0,0 0 0,1 0 0,-1 0 1,0 0-1,0 0 0,0 0 0,0 0 0,0 1 0,0-1 1,0 0-1,0 0 0,1 0 0,-1 0 0,0 0 1,0 0-1,6 1 490,17-8 208,2-1-371,29-3 91,1 3-1,58-3 0,115 7 176,-123 4-305,799 6 1540,-229 22-953,-198-9-547,-10-21 2,57 3-4,-509 0-341,195 16 198,-179-12-276,-30-5 47,-1 0 0,0 0 1,1 0-1,-1 0 0,0 0 0,0 0 1,1 0-1,-1 0 0,0 0 0,1 0 1,-1 1-1,0-1 0,0 0 1,1 0-1,-1 0 0,0 0 0,0 0 1,1 1-1,-1-1 0,0 0 0,0 0 1,0 0-1,0 1 0,1-1 0,-1 0 1,0 0-1,0 1 0,0-1 0,0 0 1,0 0-1,1 1 0,-1-1 1,0 0-1,0 0 0,0 1 0,0-1 1,0 0-1,0 1 0,0-1 0,-1 1-57,1-1 1,0 1-1,-1 0 0,1-1 0,-1 1 0,1-1 0,-1 1 0,0-1 0,1 0 1,-1 1-1,1-1 0,-1 0 0,-1 1 0,-25 7-1209,-7-2 368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5.854"/>
    </inkml:context>
    <inkml:brush xml:id="br0">
      <inkml:brushProperty name="width" value="0.05" units="cm"/>
      <inkml:brushProperty name="height" value="0.05" units="cm"/>
      <inkml:brushProperty name="color" value="#004F8B"/>
    </inkml:brush>
  </inkml:definitions>
  <inkml:trace contextRef="#ctx0" brushRef="#br0">1 2 9954,'0'-2'3905,"1"2"-2401,7 4-183,11 6-49,3-1-104,15-1-432,6-1-208,17-6-272,2-1-96,17-1-96,-2 1-24,-17 0 48,-3 1-152,-21 4-720,-8 2-432,-8 1 648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6.259"/>
    </inkml:context>
    <inkml:brush xml:id="br0">
      <inkml:brushProperty name="width" value="0.05" units="cm"/>
      <inkml:brushProperty name="height" value="0.05" units="cm"/>
      <inkml:brushProperty name="color" value="#004F8B"/>
    </inkml:brush>
  </inkml:definitions>
  <inkml:trace contextRef="#ctx0" brushRef="#br0">0 0 11066,'0'24'4585,"2"7"-2568,-2 1-337,13 9-256,-8-3-215,2 4-401,0-5-136,-7-1-192,0 1-96,-8-5-128,5 1-88,-2-7-104,6-5-16,3-10-192,0-5-392,5-8-928,-3-6 3424,2 2-1840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3:58.578"/>
    </inkml:context>
    <inkml:brush xml:id="br0">
      <inkml:brushProperty name="width" value="0.05" units="cm"/>
      <inkml:brushProperty name="height" value="0.05" units="cm"/>
      <inkml:brushProperty name="color" value="#004F8B"/>
    </inkml:brush>
  </inkml:definitions>
  <inkml:trace contextRef="#ctx0" brushRef="#br0">0 0 6233,'4'2'147,"5"1"356,0 0 0,-1 1 1,11 5-1,-15-6-285,0 0-1,0 0 1,-1 1-1,1-1 0,-1 1 1,0-1-1,0 1 1,5 8-1,20 38 1472,-2 0 1,34 95-1,15 119 225,-55-159-1433,-4 2 1,-5 0-1,-4 162 0,-15-13 424,2-178-466,-20 96 0,-2-42-52,24-115-279,-12 32 0,14-44-116,0-1 0,0 0 1,0 0-1,0 1 1,-1-1-1,0-1 0,0 1 1,0 0-1,0-1 0,-1 0 1,-6 6-1,7-7-276,0-1 0,0 1 0,0-1-1,-5 3 1,8-4 199,-1 0 0,1 0-1,-1 0 1,1 0 0,0 0-1,-1 1 1,1-1 0,-1 0-1,1 0 1,-1 0 0,1 0-1,0 0 1,-1 0 0,1-1-1,-1 1 1,1 0 0,0 0-1,-1 0 1,1 0 0,-1 0-1,1 0 1,0-1 0,-1 1-1,1 0 1,0 0 0,-1-1-1,1 1 1,0 0-1,-1-1 1,1 1 0,0 0-1,0-1 1,-1 1 0,1 0-1,0-1 1,0 1 0,0 0-1,-1-1 1,1 1 0,0-1-1,0 1 1,0 0 0,0-1-1,0 1 1,0-1 0,0-1-49,0 0-1,1 0 1,-1 1 0,0-1 0,1 0 0,0 1-1,1-4 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47.458"/>
    </inkml:context>
    <inkml:brush xml:id="br0">
      <inkml:brushProperty name="width" value="0.05" units="cm"/>
      <inkml:brushProperty name="height" value="0.05" units="cm"/>
      <inkml:brushProperty name="color" value="#004F8B"/>
    </inkml:brush>
  </inkml:definitions>
  <inkml:trace contextRef="#ctx0" brushRef="#br0">1 36 8282,'8'-28'3822,"-8"27"-3674,0 1 1,0 0-1,0 0 1,0-1-1,0 1 1,0 0-1,0 0 1,0-1-1,0 1 0,0 0 1,0 0-1,0-1 1,0 1-1,0 0 1,0-1-1,-1 1 1,1 0-1,0 0 1,0 0-1,0-1 1,0 1-1,0 0 0,-1 0 1,1-1-1,0 1 1,0 0-1,0 0 833,2 0 582,-1 0 28,-1 0-181,3 15 577,1 0-1602,0 10 166,0 1 0,0 25-1,-4-19-187,-1 99 369,1-128-770,-1 3 77,1 0 0,0 0 0,1 8 1,-1-13-82,0 0-1,1 0 1,-1 0 0,0 0 0,0 0 0,0 0 0,1-1 0,-1 1 0,0 0 0,1 0 0,-1 0 0,1-1 0,-1 1 0,1 0 0,0 0 0,-1-1 0,1 1 0,-1-1-1,1 1 1,0 0 0,0-1 0,-1 1 0,1-1 0,0 0 0,0 1 0,0-1 0,0 0 0,1 1 0,-1-1-127,-1-1 1,1 1-1,-1 0 1,1-1-1,-1 1 1,0-1-1,1 1 1,-1-1-1,1 1 1,-1-1-1,0 1 1,1-1-1,-1 1 1,0-1-1,0 0 1,1 1-1,-1-1 1,1-1-307,4-8-648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47.818"/>
    </inkml:context>
    <inkml:brush xml:id="br0">
      <inkml:brushProperty name="width" value="0.05" units="cm"/>
      <inkml:brushProperty name="height" value="0.05" units="cm"/>
      <inkml:brushProperty name="color" value="#004F8B"/>
    </inkml:brush>
  </inkml:definitions>
  <inkml:trace contextRef="#ctx0" brushRef="#br0">2 4 9714,'0'0'94,"0"0"1,0 0-1,0 0 0,0 0 0,0-1 1,0 1-1,0 0 0,0 0 0,0 0 1,0 0-1,0 0 0,0-1 0,0 1 1,0 0-1,0 0 0,1 0 0,-1 0 1,0 0-1,0 0 0,0-1 0,0 1 1,0 0-1,0 0 0,0 0 0,0 0 1,1 0-1,-1 0 0,0 0 1,0 0-1,0 0 0,0 0 0,0 0 1,1-1-1,-1 1 0,0 0 0,0 0 1,0 0-1,0 0 0,1 0 0,-1 0 1,0 0-1,0 0 0,0 0 0,0 0 1,0 1-1,1-1 0,-1 0 0,0 0 1,0 0-1,0 0 0,0 0 0,0 0 1,0 0-1,1 0 0,-1 0 0,0 0 1,0 0-1,0 1 0,0-1 0,0 0 1,0 0-1,0 0 0,0 0 1,1 0-1,-1 1 0,0-1 0,0 0 1,0 0-1,4 16 2688,-3 3-1247,-1 1 0,-1-1 0,-5 26 0,0 17-107,5-35-1025,2-1-1,8 49 0,-8-70-784,0 2 1132,-1-5-3239,-2-3-4062,1 0 4612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49.200"/>
    </inkml:context>
    <inkml:brush xml:id="br0">
      <inkml:brushProperty name="width" value="0.05" units="cm"/>
      <inkml:brushProperty name="height" value="0.05" units="cm"/>
      <inkml:brushProperty name="color" value="#004F8B"/>
    </inkml:brush>
  </inkml:definitions>
  <inkml:trace contextRef="#ctx0" brushRef="#br0">43 0 5809,'-8'16'4175,"8"-14"-3442,-1 0 0,0 1 0,-1-1-1,1 0 1,0 0 0,0 0-1,-3 3 1,-1-4 3632,-7-3-2635,6 0-1469,5 2-281,1 0 0,0-4-2954,0 3 2086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0.266"/>
    </inkml:context>
    <inkml:brush xml:id="br0">
      <inkml:brushProperty name="width" value="0.05" units="cm"/>
      <inkml:brushProperty name="height" value="0.05" units="cm"/>
      <inkml:brushProperty name="color" value="#004F8B"/>
    </inkml:brush>
  </inkml:definitions>
  <inkml:trace contextRef="#ctx0" brushRef="#br0">43 583 3993,'-8'23'5903,"-2"-3"-4165,-5 7 956,9-15-352,6-12-2272,0 0 0,0 0 1,0 0-1,0 0 0,0 0 1,0 0-1,0 0 0,0 1 0,0-1 1,0 0-1,0 0 0,0 0 1,0 0-1,0 0 0,0 0 0,0 0 1,0 0-1,0 0 0,-1 0 1,1 0-1,0 0 0,0 0 1,0 0-1,0 0 0,0 1 0,0-1 1,0 0-1,0 0 0,0 0 1,0 0-1,0 0 0,0 0 0,0 0 1,0 0-1,-1 0 0,1 0 1,0 0-1,0 0 0,0 0 0,0 0 1,0 0-1,0 0 0,0 0 1,0 0-1,0 0 0,0 0 1,0 0-1,0 0 0,-1 0 0,1 0 1,0 0-1,0 0 0,0 0 1,0-1-1,0 1 0,0 0 1,0-27 3461,0 24-3921,2-41 595,14-70 1,91-265-15,-78 301 8,-29 77-195,1-1 26,0-1 0,0 1 0,1 0 0,-1 0 0,3-4 0,-4 6-23,0 0 0,1 0 1,-1-1-1,0 1 0,0 0 1,1 0-1,-1 0 0,0 0 1,0-1-1,0 1 0,1 0 1,-1 0-1,0 0 0,1 0 1,-1 0-1,0 0 0,0 0 1,1 0-1,-1 0 0,0 0 1,0 0-1,1 0 0,-1 0 1,1 0-1,-1 0 13,1 1 0,-1-1 0,1 1 0,0-1 0,-1 0 0,1 1 0,-1-1 0,0 1 0,1 0 0,-1-1 0,1 1 0,-1-1 0,0 1 0,1 0 0,-1 0 0,6 12 163,-1 1-1,-1 0 1,4 16-1,6 48 227,-11-56-311,5 30 77,-3-14-5,19 73-1,6-33-78,-17-46-68,11 39 0,-19-43-211,-4-23-150,0 1 0,0-1 0,0 0 0,3 8 0,-3-13 303,-1 0 1,0 0-1,0 0 1,0 0-1,0 0 1,0 0-1,0 1 0,0-1 1,0 0-1,1 0 1,-1 0-1,0 0 0,0 1 1,0-1-1,0 0 1,0 0-1,0 0 0,0 0 1,0 1-1,0-1 1,0 0-1,0 0 0,0 0 1,0 0-1,0 1 1,0-1-1,0 0 0,0 0 1,-1 0-1,1 0 1,0 1-1,0-1 0,0 0 1,0 0-1,0 0 1,0 0-1,0 0 0,0 1 1,-1-1-1,1 0 1,0 0-1,-11 4-914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0.713"/>
    </inkml:context>
    <inkml:brush xml:id="br0">
      <inkml:brushProperty name="width" value="0.05" units="cm"/>
      <inkml:brushProperty name="height" value="0.05" units="cm"/>
      <inkml:brushProperty name="color" value="#004F8B"/>
    </inkml:brush>
  </inkml:definitions>
  <inkml:trace contextRef="#ctx0" brushRef="#br0">11 0 11522,'-8'5'4625,"5"2"-2856,7-4-417,6 1 56,10-4-183,5-2-233,8 2-376,3 0-128,1-2-208,9-2-88,-10 1-32,-3-1-456,-1 4-720,-20-1 704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1.253"/>
    </inkml:context>
    <inkml:brush xml:id="br0">
      <inkml:brushProperty name="width" value="0.05" units="cm"/>
      <inkml:brushProperty name="height" value="0.05" units="cm"/>
      <inkml:brushProperty name="color" value="#004F8B"/>
    </inkml:brush>
  </inkml:definitions>
  <inkml:trace contextRef="#ctx0" brushRef="#br0">56 256 11803,'0'10'4705,"0"9"-2937,0 4-16,-2 3-151,0 5-281,4 4-552,-1-2-216,4-7-296,1-4-88,-1-12-120,3-3-16,-3-10-608,-1-3-504,-1-12 680</inkml:trace>
  <inkml:trace contextRef="#ctx0" brushRef="#br0" timeOffset="1">2 0 11658,'-2'0'4970,"5"3"-2594,5 0-896,-8-3 65,0 0-497,0 0-352,15 6-440,-2 1 80,35 17-1008,-32-23 2817,1-2-1737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4.819"/>
    </inkml:context>
    <inkml:brush xml:id="br0">
      <inkml:brushProperty name="width" value="0.05" units="cm"/>
      <inkml:brushProperty name="height" value="0.05" units="cm"/>
      <inkml:brushProperty name="color" value="#004F8B"/>
    </inkml:brush>
  </inkml:definitions>
  <inkml:trace contextRef="#ctx0" brushRef="#br0">51 223 10746,'3'10'4977,"5"1"-2416,0 2-825,0 0-319,-2 2-705,-2-3-232,-1 0-336,-2-4-40,1-3-160,-2-1-416,0-6-937,-2 0-3920,1 1 3609</inkml:trace>
  <inkml:trace contextRef="#ctx0" brushRef="#br0" timeOffset="1">7 11 9338,'-7'-8'4465,"9"5"-1648,2 3-705,2 3-1080,-6-3-280,0 0-512,0 0-368,8 1 72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1.720"/>
    </inkml:context>
    <inkml:brush xml:id="br0">
      <inkml:brushProperty name="width" value="0.05" units="cm"/>
      <inkml:brushProperty name="height" value="0.05" units="cm"/>
      <inkml:brushProperty name="color" value="#004F8B"/>
    </inkml:brush>
  </inkml:definitions>
  <inkml:trace contextRef="#ctx0" brushRef="#br0">170 4 8458,'-2'-1'546,"0"1"-1,0-1 1,0 1 0,0-1 0,0 1 0,0 0 0,0 0 0,0 0-1,0 0 1,0 0 0,0 1 0,0-1 0,0 1 0,-4 1-1,3-1-238,1 1 0,-1-1-1,0 1 1,1 0 0,-1 0-1,1 0 1,-1 0-1,-3 5 1,0 1-102,1 0 0,0 1-1,0-1 1,1 1 0,-5 14 0,-9 31 189,3 0 0,2 2 0,3-1 0,-7 111 0,16-43 152,15 149 1,-6-197-334,3-1 1,3-1-1,28 90 1,51 111 94,-85-252-576,-13-62-1539,4 4 1164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2.069"/>
    </inkml:context>
    <inkml:brush xml:id="br0">
      <inkml:brushProperty name="width" value="0.05" units="cm"/>
      <inkml:brushProperty name="height" value="0.05" units="cm"/>
      <inkml:brushProperty name="color" value="#004F8B"/>
    </inkml:brush>
  </inkml:definitions>
  <inkml:trace contextRef="#ctx0" brushRef="#br0">24 30 7498,'-2'-4'811,"1"2"-197,0-1-1,0 1 1,-1 0-1,1 0 1,0 0-1,-1 0 1,0 0-1,-3-3 1,2 3-21,1 0 1032,3 3 108,9 4 43,2 0-1287,0-1 1,0 0 0,0-1-1,13 1 1,53 4 204,95-3 329,-20-2-531,-136-3-487,-14 1-854,-8 1-36,-5 0-1485,-22 3-1,2-3 925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2.553"/>
    </inkml:context>
    <inkml:brush xml:id="br0">
      <inkml:brushProperty name="width" value="0.05" units="cm"/>
      <inkml:brushProperty name="height" value="0.05" units="cm"/>
      <inkml:brushProperty name="color" value="#004F8B"/>
    </inkml:brush>
  </inkml:definitions>
  <inkml:trace contextRef="#ctx0" brushRef="#br0">48 0 6281,'-6'2'1031,"1"-1"0,-1 1 0,-6 3 0,11-4-767,0-1 1,0 1-1,-1 0 0,1-1 0,0 1 1,0 0-1,0 0 0,0 0 1,0 0-1,0 0 0,1 0 1,-1 0-1,0 0 0,0 0 0,1 0 1,-1 0-1,1 1 0,-1-1 1,1 0-1,-1 0 0,1 2 0,0-2-142,0-1-1,0 1 1,0 0-1,0 0 1,1 0-1,-1-1 1,0 1-1,0 0 1,1-1-1,-1 1 1,1 0-1,-1-1 1,1 1-1,-1 0 1,1-1-1,-1 1 1,1-1-1,-1 1 1,1-1-1,0 1 0,-1-1 1,1 1-1,0-1 1,-1 0-1,1 1 1,0-1-1,1 0 1,22 7 879,-6-4-484,82 19 1201,-91-20-1596,1 2-1,-1-1 1,0 1-1,0 1 1,0 0-1,-1 0 1,0 0-1,9 8 0,-12-7-40,1 0-1,-1 0 0,-1 0 0,1 1 0,-1-1 0,0 1 0,4 12 0,1 5 105,7 25-1,-14-41-157,0-1-1,-1 1 1,1-1 0,-2 1-1,1 0 1,-1 9 0,-1-14-21,1 1 1,-1-1 0,1 0-1,-1 0 1,0 0 0,0 0-1,0 0 1,-1 0 0,1 0-1,-1 0 1,0 0 0,0-1-1,0 1 1,0-1 0,0 1-1,0-1 1,-4 3 0,0-1-3,-1 1 0,0-1 0,0-1 0,0 1 0,0-1 0,-1-1 0,1 1 0,-1-1 0,1-1 0,-16 2 0,20-2-3,0-1 0,0 1 1,0 0-1,0-1 0,0 1 1,-4 2-1,7-3-2,0 0 1,0 0-1,0 1 0,0-1 1,-1 0-1,1 0 0,0 0 1,0 0-1,0 0 0,0 0 1,0 0-1,0 0 0,0 0 1,0 0-1,0 0 0,0 1 1,0-1-1,0 0 0,0 0 1,0 0-1,0 0 0,0 0 1,0 0-1,0 0 0,0 0 1,0 0-1,0 1 0,0-1 1,0 0-1,0 0 0,0 0 1,0 0-1,0 0 1,0 0-1,0 0 0,0 0 1,0 0-1,0 1 0,0-1 1,0 0-1,0 0 0,0 0 1,0 0-1,1 0 0,-1 0 1,0 0-1,0 0 0,0 0 1,0 0-1,5 4-19,54 15-82,-42-14 99,0 0 0,34 3 0,36-1 10,-73-7-5,7 2-80,-12-1-287,1-1 0,-1 0-1,1 0 1,12-2 0,-22 2-275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2.898"/>
    </inkml:context>
    <inkml:brush xml:id="br0">
      <inkml:brushProperty name="width" value="0.05" units="cm"/>
      <inkml:brushProperty name="height" value="0.05" units="cm"/>
      <inkml:brushProperty name="color" value="#004F8B"/>
    </inkml:brush>
  </inkml:definitions>
  <inkml:trace contextRef="#ctx0" brushRef="#br0">1 7 9506,'1'-1'345,"0"1"0,-1-1 1,1 0-1,0 1 0,0-1 0,0 1 1,0-1-1,0 1 0,0 0 0,1-1 1,-1 1-1,0 0 0,0 0 0,0 0 0,0 0 1,0 0-1,0 0 0,0 0 0,0 0 1,0 0-1,1 1 0,-1-1 0,0 0 0,2 2 1,-2-2-208,0 1-1,0 0 1,-1 0 0,1 0 0,0 0-1,0 0 1,-1 0 0,1 0 0,0 1 0,-1-1-1,1 0 1,-1 0 0,1 0 0,-1 1 0,0-1-1,0 0 1,1 0 0,-1 1 0,0-1 0,0 0-1,0 1 1,-1 1 0,-3 60 1893,-2 33-558,5-75-1232,2 0 0,5 32 0,-4-45-221,0 0 0,0 0 0,1 0 0,0-1 0,0 1 0,1-1 0,0 0-1,0 0 1,7 9 0,-9-14-56,-1-1 1,0 1-1,1-1 0,0 1 1,-1-1-1,1 0 0,0 0 1,-1 0-1,1 0 0,0 0 0,0 0 1,0-1-1,0 1 0,0 0 1,0-1-1,3 1 0,-4-1-88,1 0-1,-1 0 1,0 0-1,1 0 1,-1 0 0,0 0-1,1-1 1,-1 1-1,0 0 1,1-1 0,-1 1-1,0-1 1,0 1-1,1-1 1,-1 0 0,0 1-1,0-1 1,0 0-1,0 0 1,0 0-1,0 0 1,0 0 0,0 0-1,-1 0 1,1 0-1,1-1 1,4-15-806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3.385"/>
    </inkml:context>
    <inkml:brush xml:id="br0">
      <inkml:brushProperty name="width" value="0.05" units="cm"/>
      <inkml:brushProperty name="height" value="0.05" units="cm"/>
      <inkml:brushProperty name="color" value="#004F8B"/>
    </inkml:brush>
  </inkml:definitions>
  <inkml:trace contextRef="#ctx0" brushRef="#br0">18 17 9626,'-15'-1'4345,"13"1"-1840,2 3-737,10-2-320,5 3-264,7-4-319,5 0-153,6-3-296,2 1-104,4-1-120,-1-2-504,-1 2 240</inkml:trace>
  <inkml:trace contextRef="#ctx0" brushRef="#br0" timeOffset="1">474 12 10938,'-13'-1'4649,"12"-1"-2128,-1 2-793,1 0-568,1 0-135,0 0-577,17-1-192,12 0-184,33-3 56,-42 2-776,-6 1-272,-3 4 551</inkml:trace>
  <inkml:trace contextRef="#ctx0" brushRef="#br0" timeOffset="2">474 153 8818,'7'7'3985,"9"-6"-1633,4-1-191,1-1-401,0-6-408,5-1-744,-5 0-223,-1 0-473,0 2-537,-8-2 417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3.717"/>
    </inkml:context>
    <inkml:brush xml:id="br0">
      <inkml:brushProperty name="width" value="0.05" units="cm"/>
      <inkml:brushProperty name="height" value="0.05" units="cm"/>
      <inkml:brushProperty name="color" value="#004F8B"/>
    </inkml:brush>
  </inkml:definitions>
  <inkml:trace contextRef="#ctx0" brushRef="#br0">1 31 9730,'58'-31'4385,"-55"39"-1904,0 7-225,-9 5-440,-2 5-375,-1 4-657,1-2-264,4-2-320,1-8-40,2-10-816,-3-7-384,1-16 616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4.054"/>
    </inkml:context>
    <inkml:brush xml:id="br0">
      <inkml:brushProperty name="width" value="0.05" units="cm"/>
      <inkml:brushProperty name="height" value="0.05" units="cm"/>
      <inkml:brushProperty name="color" value="#004F8B"/>
    </inkml:brush>
  </inkml:definitions>
  <inkml:trace contextRef="#ctx0" brushRef="#br0">11 34 5161,'-9'-2'12440,"9"2"-12399,0 0 1,0 0-1,0 0 1,0 0 0,0 0-1,0 0 1,0 0-1,0 0 1,0 0-1,-1 0 1,1 0 0,0 0-1,0-1 1,0 1-1,0 0 1,0 0 0,0 0-1,0 0 1,0 0-1,0 0 1,0 0-1,0 0 1,0 0 0,0 0-1,0 0 1,0 0-1,0 0 1,0 0 0,0 0-1,0 0 1,0 0-1,0 0 1,0 0-1,0 0 1,0 0 0,0 0-1,0 0 1,0 0-1,0 0 1,0 0 0,0 0-1,0-1 1,0 1-1,0 0 1,0 0 0,0 0-1,0 0 1,0 0-1,0 0 1,0 0-1,0 0 1,0 0 0,0 0-1,0 0 1,0 0-1,0 0 1,0 0 0,0 0-1,0 0 1,0 0-1,1 0 1,-1 0-1,0 0 1,0 0 0,0 0-1,0 0 1,9-2 738,20-1-302,74-9 216,-90 10-660,13-2-126,1 0-1,32 2 0,-41 4-970,-17-2 990,-1 0 0,0 0 0,1 0 0,-1 0 0,0 0 0,0 0 0,1 0 0,-1 0 0,0 1 0,0-1 0,1 0 0,-1 0-1,0 0 1,0 0 0,1 0 0,-1 1 0,0-1 0,0 0 0,1 0 0,-1 0 0,0 1 0,0-1 0,0 0 0,0 0 0,0 1-1,1-1 1,-1 0 0,0 0 0,0 1 0,0-1 0,0 0 0,0 0 0,0 1 0,0-1 0,0 0 0,0 1 0,0-1 0,0 0-1,0 0 1,0 1 0,0-1 0,0 0 0,0 0 0,0 1 0,0-1 0,0 0 0,-1 1 0,1-1 0,0 0 0,0 0 0,0 1-1,0-1 1,0 0 0,-1 0 0,1 0 0,0 1 0,0-1 0,-1 0 0,-9 8-1317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4.483"/>
    </inkml:context>
    <inkml:brush xml:id="br0">
      <inkml:brushProperty name="width" value="0.05" units="cm"/>
      <inkml:brushProperty name="height" value="0.05" units="cm"/>
      <inkml:brushProperty name="color" value="#004F8B"/>
    </inkml:brush>
  </inkml:definitions>
  <inkml:trace contextRef="#ctx0" brushRef="#br0">58 1 6185,'-44'21'3721,"36"-16"-376,3 9-1129,7 2-23,-2 8-513,6 3-304,-6-3-575,0 4-249,-3-6-360,2-5-64,3-5-696,4-5-305,14-1 529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4.980"/>
    </inkml:context>
    <inkml:brush xml:id="br0">
      <inkml:brushProperty name="width" value="0.05" units="cm"/>
      <inkml:brushProperty name="height" value="0.05" units="cm"/>
      <inkml:brushProperty name="color" value="#004F8B"/>
    </inkml:brush>
  </inkml:definitions>
  <inkml:trace contextRef="#ctx0" brushRef="#br0">205 41 11450,'0'-1'4769,"0"1"-2320,0 0-633,0 0-135,-1 12-209,-11 22-592,-21 39-248,8-30-352,1-3-128,6-8-88,4-11-216,7-9-856,-4-8-544,6-16 856</inkml:trace>
  <inkml:trace contextRef="#ctx0" brushRef="#br0" timeOffset="1">0 1 10466,'2'1'4553,"0"13"-1992,5 3-529,2 12-135,11 6-249,4 3-512,0 1-168,-1-4-343,1 4-153,0-12-256,0-6-96,-2-7-168,-3-9-408,-7-6-833,-4 1 321,-1 0 360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5.487"/>
    </inkml:context>
    <inkml:brush xml:id="br0">
      <inkml:brushProperty name="width" value="0.05" units="cm"/>
      <inkml:brushProperty name="height" value="0.05" units="cm"/>
      <inkml:brushProperty name="color" value="#004F8B"/>
    </inkml:brush>
  </inkml:definitions>
  <inkml:trace contextRef="#ctx0" brushRef="#br0">42 18 12131,'6'8'4809,"-10"1"-2553,-8 4-832,0 15-15,1 0-73,3 9-520,9 5-232,7-8-304,7 2-112,9-7-128,-6-6-32,8-6-176,-1 1-368,-1-9-1112,-8-4-1521,9-3 1969</inkml:trace>
  <inkml:trace contextRef="#ctx0" brushRef="#br0" timeOffset="1">288 0 12027,'-6'16'5009,"-9"16"-2769,-2 8-303,-2 7-321,7 2-304,12-2-520,5-6-200,7-5-303,6-10-89,4-10-128,2-2-72,3-14-537,-6 0-575,-8-12 696</inkml:trace>
  <inkml:trace contextRef="#ctx0" brushRef="#br0" timeOffset="2">141 152 10234,'2'7'4209,"8"2"-2104,4 0-961,12-5 24,-4 4-232,15-6-440,3-2-176,2-3-424,4-2-488,-10-10 400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5.383"/>
    </inkml:context>
    <inkml:brush xml:id="br0">
      <inkml:brushProperty name="width" value="0.05" units="cm"/>
      <inkml:brushProperty name="height" value="0.05" units="cm"/>
      <inkml:brushProperty name="color" value="#004F8B"/>
    </inkml:brush>
  </inkml:definitions>
  <inkml:trace contextRef="#ctx0" brushRef="#br0">17 3 8562,'0'-1'3961,"0"-1"-1577,0 2-671,0 0-89,0 12-256,-4 18-256,-8 30-383,12-34-97,8 1-208,1-6-96,10-2-168,-3-5 0,8-8-752,-1-2-464,3-10-4402,0-6 3626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5.971"/>
    </inkml:context>
    <inkml:brush xml:id="br0">
      <inkml:brushProperty name="width" value="0.05" units="cm"/>
      <inkml:brushProperty name="height" value="0.05" units="cm"/>
      <inkml:brushProperty name="color" value="#004F8B"/>
    </inkml:brush>
  </inkml:definitions>
  <inkml:trace contextRef="#ctx0" brushRef="#br0">1 0 10938,'16'21'4769,"2"10"-2480,1-2-193,1 7-423,-1 1-249,1-1-384,-3 10-200,-9-7-392,-5 4-159,-14 4-546,-8-1-519,-10 2-568,-8-1 720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6.354"/>
    </inkml:context>
    <inkml:brush xml:id="br0">
      <inkml:brushProperty name="width" value="0.05" units="cm"/>
      <inkml:brushProperty name="height" value="0.05" units="cm"/>
      <inkml:brushProperty name="color" value="#004F8B"/>
    </inkml:brush>
  </inkml:definitions>
  <inkml:trace contextRef="#ctx0" brushRef="#br0">43 40 9042,'-7'3'1668,"4"-1"-992,-1 0-1,1-1 1,0 0-1,-1 0 1,1 0-1,-1 0 1,1 0 0,-6-1-1,18 1-146,0-1-1,1 0 0,13-2 1,-5 0-253,307-6 1994,-107 5-1453,151-15 143,-7 0-93,-1 15 76,-157 7-621,-192-4-323,-1 1 0,16 2 0,-26-2-215,-3 0-119,1 0 263,-10 3-1012,0 0 0,-21 4 0,-7 3-379,-6 6 585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6.900"/>
    </inkml:context>
    <inkml:brush xml:id="br0">
      <inkml:brushProperty name="width" value="0.05" units="cm"/>
      <inkml:brushProperty name="height" value="0.05" units="cm"/>
      <inkml:brushProperty name="color" value="#004F8B"/>
    </inkml:brush>
  </inkml:definitions>
  <inkml:trace contextRef="#ctx0" brushRef="#br0">1 46 8290,'17'11'4145,"6"-15"-1265,18-2-1023,14 0-985,-5-2-64,14 1-136,0 2-16,6-2-72,0 3-127,-13 0-185,-1 0 0,-26 4-928,-11-1-41,-12 2 369</inkml:trace>
  <inkml:trace contextRef="#ctx0" brushRef="#br0" timeOffset="1">373 21 10090,'2'12'4761,"0"5"-1912,-2 4-889,-1 8-71,1 3-521,0 0-304,0 7-400,4 1-160,-3-4-224,3 0-88,0-10-136,-1-6-64,1-4-664,-1-8-576,-2-7 760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7.442"/>
    </inkml:context>
    <inkml:brush xml:id="br0">
      <inkml:brushProperty name="width" value="0.05" units="cm"/>
      <inkml:brushProperty name="height" value="0.05" units="cm"/>
      <inkml:brushProperty name="color" value="#004F8B"/>
    </inkml:brush>
  </inkml:definitions>
  <inkml:trace contextRef="#ctx0" brushRef="#br0">0 1 10426,'2'5'5596,"6"4"-5128,-3-3 138,1 2-179,-1 0-1,1 1 1,-2-1 0,5 12 0,-2-6-61,17 43 750,-2 2 0,23 92 0,8 127 176,-34-144-999,3 191-1,-23-285-248,-1 1 1,-2 0-1,-1-1 0,-17 58 0,14-71-84,-1 0 0,-1-1 0,-2 0 0,0-1 0,-2 0-1,-1-1 1,-22 27 0,34-47-173,0 0 0,0 0 1,-1 0-1,1 0 0,-1-1 0,0 0 0,0 0 0,-1 0 0,1 0 0,-6 2 0,9-5 172,1 0 0,-1 0 0,1 0 0,-1 1 0,0-1 0,1 0-1,-1 0 1,1-1 0,-1 1 0,0 0 0,1 0 0,-1 0 0,1 0-1,-1 0 1,1-1 0,-1 1 0,1 0 0,-1 0 0,0-1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7.770"/>
    </inkml:context>
    <inkml:brush xml:id="br0">
      <inkml:brushProperty name="width" value="0.05" units="cm"/>
      <inkml:brushProperty name="height" value="0.05" units="cm"/>
      <inkml:brushProperty name="color" value="#004F8B"/>
    </inkml:brush>
  </inkml:definitions>
  <inkml:trace contextRef="#ctx0" brushRef="#br0">3 63 12763,'-3'0'5089,"3"-4"-3033,17-1-920,1-2-71,11-1-153,12-1-224,3-1-376,1 1-104,-1 2-8,-1 3-184,-8 4 2097,-6 0-1561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8.337"/>
    </inkml:context>
    <inkml:brush xml:id="br0">
      <inkml:brushProperty name="width" value="0.05" units="cm"/>
      <inkml:brushProperty name="height" value="0.05" units="cm"/>
      <inkml:brushProperty name="color" value="#004F8B"/>
    </inkml:brush>
  </inkml:definitions>
  <inkml:trace contextRef="#ctx0" brushRef="#br0">1 0 11899,'0'14'4696,"3"6"-2543,1 12-1317,9 157 2860,15 154-1908,-28-341-1778,1 1 0,-1 0-1,0 0 1,0 0 0,-1 4 0,1-6-8,0-1 0,0 1 1,0-1-1,0 0 0,0 1 0,0-1 1,0 1-1,-1-1 0,1 1 1,0-1-1,0 1 0,0-1 0,-1 0 1,1 1-1,0-1 0,-1 0 1,1 1-1,0-1 0,-1 0 1,1 1-1,0-1 0,-1 0 0,1 1 1,0-1-1,-1 0 0,1 0 1,-1 0-1,1 1 0,-1-1 1,1 0-1,-1 0 0,1 0 0,-1 0 1,1 0-1,0 0 0,-1 0 1,1 0-1,-1 0 0,1 0 0,-1 0 1,1 0-1,-1-1 0,-1 1-4,1-1-1,0 0 1,0 1-1,0-1 1,0 0-1,0 0 0,0 0 1,0 0-1,0 0 1,0 0-1,0 0 1,1 0-1,-1-1 0,0 1 1,1 0-1,-1 0 1,1-1-1,-1 1 1,1 0-1,0-1 0,0 1 1,-1-3-1,0-3-69,1 0 0,-1 0 0,2-10-1,-2-7-121,1 19 130,-1-1 0,1 0 0,2-11 0,-1 13 37,0 0 0,0 0 0,0 0 0,1-1 0,0 1 0,3-5 0,-3 7 20,-1 0 1,1 0-1,-1 0 0,1 0 0,0 0 1,0 0-1,-1 1 0,1-1 0,1 1 1,-1-1-1,0 1 0,4-2 0,0 1 11,0 1-1,0 0 0,0 0 0,0 0 0,-1 1 0,1-1 0,0 2 0,0-1 0,0 1 0,0-1 0,0 2 0,0-1 0,0 1 0,-1 0 0,1 0 0,10 6 0,-9-4 79,1 0 0,-1 1 0,1 1 0,-1-1 0,-1 1 0,1 0 0,-1 1 0,0-1 0,-1 1 0,9 13 0,-12-17-10,0 1 0,-1 0 0,1 0 1,-1 0-1,0-1 0,0 1 0,0 0 0,0 0 0,-1 1 0,1-1 1,-1 0-1,0 0 0,0 0 0,-2 5 0,1-4-9,0 1-1,-1-1 0,1 0 1,-1 0-1,-1 0 1,1-1-1,-1 1 1,0 0-1,0-1 0,-4 5 1,3-4-47,-1 0 1,1-1 0,-1 1-1,0-1 1,-1 0-1,1-1 1,-1 1-1,1-1 1,-1 0 0,0 0-1,0-1 1,-1 1-1,1-2 1,0 1-1,-1-1 1,1 1 0,-14-1-1,19-1-96,0 0-1,1 0 0,-1 0 1,0 0-1,0 0 0,0-1 1,0 1-1,0 0 0,0-1 1,0 1-1,0 0 1,1-1-1,-2 0 0,1 0-4,1 1-1,0 0 1,0-1-1,-1 1 0,1 0 1,0-1-1,0 1 1,0-1-1,0 1 1,0 0-1,0-1 0,0 1 1,0-1-1,0 1 1,0 0-1,0-1 0,0 1 1,0-1-1,0 1 1,0 0-1,0-1 1,0 1-1,0-1 0,0 1 1,1 0-1,-1-1 1,0 1-1,0 0 1,1-1-1,-1 1 0,0 0 1,1-1-1,11-11-1239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58.799"/>
    </inkml:context>
    <inkml:brush xml:id="br0">
      <inkml:brushProperty name="width" value="0.05" units="cm"/>
      <inkml:brushProperty name="height" value="0.05" units="cm"/>
      <inkml:brushProperty name="color" value="#004F8B"/>
    </inkml:brush>
  </inkml:definitions>
  <inkml:trace contextRef="#ctx0" brushRef="#br0">1 470 11066,'6'29'5265,"4"6"-2192,-4-7-904,-3-15-137,0 2-848,3 7-424,0-7-463,0-9-353,-6-12-977,0-9 2754,7-19-1649</inkml:trace>
  <inkml:trace contextRef="#ctx0" brushRef="#br0" timeOffset="1">38 3 12043,'8'15'5129,"1"-13"-2577,-3-2-175,0 4-721,6-1-312,8 1-760,-4-3-191,8-6-281,-3-2-6138,6-13 4562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5.537"/>
    </inkml:context>
    <inkml:brush xml:id="br0">
      <inkml:brushProperty name="width" value="0.05" units="cm"/>
      <inkml:brushProperty name="height" value="0.05" units="cm"/>
      <inkml:brushProperty name="color" value="#004F8B"/>
    </inkml:brush>
  </inkml:definitions>
  <inkml:trace contextRef="#ctx0" brushRef="#br0">23 27 6897,'-19'1'7885,"15"-1"-3776,5 0-667,22 0-1941,148-9 332,-124 4-1758,150-9-1296,-198 15-518,-7 2 634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6.144"/>
    </inkml:context>
    <inkml:brush xml:id="br0">
      <inkml:brushProperty name="width" value="0.05" units="cm"/>
      <inkml:brushProperty name="height" value="0.05" units="cm"/>
      <inkml:brushProperty name="color" value="#004F8B"/>
    </inkml:brush>
  </inkml:definitions>
  <inkml:trace contextRef="#ctx0" brushRef="#br0">10 1 8834,'-10'24'3929,"10"-10"-1377,8 1-743,12-6-49,6-1-32,11-4-287,5-4-129,5-2-336,-3-4-200,-3 5-376,-5 1-143,-24-3-137,1 3-128,-9-1-881,-4 0-351,-5-2 672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6.957"/>
    </inkml:context>
    <inkml:brush xml:id="br0">
      <inkml:brushProperty name="width" value="0.05" units="cm"/>
      <inkml:brushProperty name="height" value="0.05" units="cm"/>
      <inkml:brushProperty name="color" value="#004F8B"/>
    </inkml:brush>
  </inkml:definitions>
  <inkml:trace contextRef="#ctx0" brushRef="#br0">183 148 5889,'-1'-1'437,"0"-1"0,0 0 0,1 0-1,-1 0 1,0 0 0,1 1 0,-1-1-1,1 0 1,0 0 0,-1 0 0,1-3-1,-1-3 309,0-1-250,0 3-110,1-1 0,0 1 0,-1-1 0,2 1-1,-1-1 1,1 1 0,2-10 0,3-24 4324,-8 36-3017,2 4-1602,0 0 0,0 0 0,0 0-1,-1 0 1,1 0 0,0 0 0,0 0 0,-1 0 0,1 0 0,0 0 0,0 0 0,-1 0-1,1 0 1,0 0 0,0 1 0,-1-1 0,1 0 0,0 0 0,0 0 0,0 0 0,-1 0-1,1 1 1,0-1 0,0 0 0,0 0 0,0 0 0,0 1 0,-1-1 0,1 0 0,-2 4 30,-1-1 1,1 1 0,0-1 0,1 1 0,-3 4-1,-10 23 130,4-13-159,-2 3 59,1 1 0,1 1 0,-13 41 0,-42 273 853,61-301-958,3-24-67,-1 0-1,-5 21 0,6-25-168,1-8 176,0 0 1,0 0 0,0 0 0,0 0 0,0 0 0,0 0-1,0 0 1,0 0 0,0 0 0,0 0 0,0 1-1,0-1 1,0 0 0,0 0 0,0 0 0,0 0 0,0 0-1,0 0 1,0 0 0,0 0 0,0 0 0,0 0 0,0 0-1,0 0 1,0 0 0,1 0 0,-1 0 0,0 0-1,0 0 1,0 0 0,0 0 0,0 0 0,0 0 0,0 0-1,0 0 1,0 0 0,0 0 0,0 0 0,0 0-1,0 0 1,0 0 0,0 0 0,0 0 0,0 0 0,0 0-1,1 0 1,-1 0 0,0 0 0,0 0 0,0 0-1,0 0 1,0 0 0,0 0 0,0 0 0,0 0 0,0 0-1,0 0 1,0 0 0,10-13-2524,5-10 275,3-8 856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01.273"/>
    </inkml:context>
    <inkml:brush xml:id="br0">
      <inkml:brushProperty name="width" value="0.05" units="cm"/>
      <inkml:brushProperty name="height" value="0.05" units="cm"/>
      <inkml:brushProperty name="color" value="#004F8B"/>
    </inkml:brush>
  </inkml:definitions>
  <inkml:trace contextRef="#ctx0" brushRef="#br0">14 133 9274,'4'37'6608,"-4"-27"-5408,0 0 0,0 0 1,-3 13-1,2-22-1111,-2 10 1028,1-10-530,-2-7-182,3 4-405,0 0-1,0 0 1,1-1 0,-1 1-1,1-1 1,0 1 0,0 0-1,0-1 1,0 1 0,1-4-1,-1 0-2,1-5-42,0 0 0,1 0 0,1 0-1,0 0 1,0 0 0,1 1 0,0 0-1,1 0 1,0 0 0,1 0 0,7-9-1,-10 14-202,2 0-1,-1 1 0,0-1 0,1 1 1,0 0-1,0 0 0,0 0 0,0 1 0,1-1 1,-1 1-1,1 1 0,0-1 0,0 1 0,0 0 1,0 1-1,0-1 0,1 1 0,-1 0 0,9 0 1,27 4-825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5.716"/>
    </inkml:context>
    <inkml:brush xml:id="br0">
      <inkml:brushProperty name="width" value="0.05" units="cm"/>
      <inkml:brushProperty name="height" value="0.05" units="cm"/>
      <inkml:brushProperty name="color" value="#004F8B"/>
    </inkml:brush>
  </inkml:definitions>
  <inkml:trace contextRef="#ctx0" brushRef="#br0">152 0 10386,'-8'15'4497,"4"10"-1952,-1 7-1049,4 7-352,-3-1-200,1 0-407,0 2-169,3-7-192,6-4-72,4-8-48,4-7-152,2-12-608,2-2-609,1-13 761</inkml:trace>
  <inkml:trace contextRef="#ctx0" brushRef="#br0" timeOffset="1">1 55 9618,'10'3'4241,"-6"-1"-1921,8 5-223,4 2-753,-1 1-264,9 2-647,0-3-233,4-5-200,6-1-345,2-3-1239,1-2-984,3-7 1471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7.359"/>
    </inkml:context>
    <inkml:brush xml:id="br0">
      <inkml:brushProperty name="width" value="0.05" units="cm"/>
      <inkml:brushProperty name="height" value="0.05" units="cm"/>
      <inkml:brushProperty name="color" value="#004F8B"/>
    </inkml:brush>
  </inkml:definitions>
  <inkml:trace contextRef="#ctx0" brushRef="#br0">2 0 7338,'0'0'142,"0"0"0,0 1 1,0-1-1,0 0 0,-1 0 1,1 0-1,0 0 0,0 0 1,0 0-1,0 0 0,0 1 1,0-1-1,0 0 0,0 0 1,0 0-1,0 0 0,0 0 1,0 1-1,0-1 0,0 0 1,0 0-1,0 0 1,0 0-1,0 0 0,0 0 1,0 1-1,0-1 0,0 0 1,0 0-1,0 0 0,0 0 1,0 0-1,0 0 0,1 1 1,-1-1-1,0 0 0,0 0 1,0 0-1,0 0 0,0 0 1,0 0-1,0 0 0,1 0 1,8 9 3137,-6-6-2604,0 0 1,0 0-1,5 6 1,0 4 397,-1 0 0,0 1 0,9 27 0,-6-11-206,61 143 1664,34 93-1577,-102-257-1150,-1-1 0,1 1 0,1 11 0,-5-10-1068,1-10 1217,0 0-1,0 0 0,-1 0 1,1 0-1,0 0 0,0 1 1,0-1-1,0 0 0,0 0 1,0 0-1,0 0 0,-1 0 1,1 0-1,0 0 1,0 1-1,0-1 0,0 0 1,0 0-1,-1 0 0,1 0 1,0 0-1,0 0 0,0 0 1,0 0-1,-1 0 0,1 0 1,0 0-1,0 0 0,0 0 1,0 0-1,-1 0 0,1 0 1,0 0-1,0 0 0,0 0 1,0 0-1,-1 0 0,1 0 1,0-1-1,0 1 0,0 0 1,0 0-1,0 0 0,-1 0 1,1 0-1,0-1 0,-9-7-1102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7.821"/>
    </inkml:context>
    <inkml:brush xml:id="br0">
      <inkml:brushProperty name="width" value="0.05" units="cm"/>
      <inkml:brushProperty name="height" value="0.05" units="cm"/>
      <inkml:brushProperty name="color" value="#004F8B"/>
    </inkml:brush>
  </inkml:definitions>
  <inkml:trace contextRef="#ctx0" brushRef="#br0">17 28 7418,'-17'3'4305,"20"-5"319,7 1-2463,2-2-673,8-1 73,6 0-265,0-2-296,1 0-472,1 4-144,-2 2-160,1-2-424,-3 2-1248,0 0-464,-2-1 951</inkml:trace>
  <inkml:trace contextRef="#ctx0" brushRef="#br0" timeOffset="0.99">575 121 12555,'1'7'5409,"3"3"-2785,7 5-807,-6 1 71,-2 5-488,6 3-343,-6 3-537,1-2-168,4-1-200,-7-3-56,2-9-264,1-1-296,-7-7-1016,0-4-417,3-9 1081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8.172"/>
    </inkml:context>
    <inkml:brush xml:id="br0">
      <inkml:brushProperty name="width" value="0.05" units="cm"/>
      <inkml:brushProperty name="height" value="0.05" units="cm"/>
      <inkml:brushProperty name="color" value="#004F8B"/>
    </inkml:brush>
  </inkml:definitions>
  <inkml:trace contextRef="#ctx0" brushRef="#br0">0 3 12211,'7'-1'5273,"4"-1"-2745,3 4-807,-8 2 23,4-3-664,0 6-384,0-3-704,2-4-504,8 10 328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9.426"/>
    </inkml:context>
    <inkml:brush xml:id="br0">
      <inkml:brushProperty name="width" value="0.05" units="cm"/>
      <inkml:brushProperty name="height" value="0.05" units="cm"/>
      <inkml:brushProperty name="color" value="#004F8B"/>
    </inkml:brush>
  </inkml:definitions>
  <inkml:trace contextRef="#ctx0" brushRef="#br0">236 6 6873,'-5'-5'4105,"6"6"200,-1 3-2192,-1-4 39,-1 0-247,1 0-233,-6 26-664,-42 41-200,29-23-280,-6 0-127,3-2-185,-4 1-72,3-8-104,5-4-32,8-9-601,-1-12-551,7-10-1032,1-5 1200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09.757"/>
    </inkml:context>
    <inkml:brush xml:id="br0">
      <inkml:brushProperty name="width" value="0.05" units="cm"/>
      <inkml:brushProperty name="height" value="0.05" units="cm"/>
      <inkml:brushProperty name="color" value="#004F8B"/>
    </inkml:brush>
  </inkml:definitions>
  <inkml:trace contextRef="#ctx0" brushRef="#br0">0 11 9538,'5'-4'4425,"5"-2"-1784,8 11-537,1 7 144,10 18-159,-2 5-241,1 12-575,-4-1-249,-4-3-392,6-2-160,-11-10-240,1-5-96,-3-10-136,-12-5-216,5-7-800,2-3-504,-8-6-4498,13-7 4058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0.223"/>
    </inkml:context>
    <inkml:brush xml:id="br0">
      <inkml:brushProperty name="width" value="0.05" units="cm"/>
      <inkml:brushProperty name="height" value="0.05" units="cm"/>
      <inkml:brushProperty name="color" value="#004F8B"/>
    </inkml:brush>
  </inkml:definitions>
  <inkml:trace contextRef="#ctx0" brushRef="#br0">22 23 10114,'-14'-9'4257,"8"5"-2313,4 5-103,12 0-369,7 1-31,18 0-265,8-2-24,17-2-248,9 2-128,-10-4-224,-4 2-119,-13-3-169,-9 4-88,-1 1-88,-6-2-24,-6 10-896,-8 0 207,1 10 241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1.615"/>
    </inkml:context>
    <inkml:brush xml:id="br0">
      <inkml:brushProperty name="width" value="0.05" units="cm"/>
      <inkml:brushProperty name="height" value="0.05" units="cm"/>
      <inkml:brushProperty name="color" value="#004F8B"/>
    </inkml:brush>
  </inkml:definitions>
  <inkml:trace contextRef="#ctx0" brushRef="#br0">5 52 10818,'-2'0'4601,"1"0"-2400,0 0-865,1 0-32,0 0-223,23 3-201,49-11-400,-24-3-144,-7 0-168,-1 2-56,-9 4-32,-14-1-392,6 2-1024,-15 3 928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2.210"/>
    </inkml:context>
    <inkml:brush xml:id="br0">
      <inkml:brushProperty name="width" value="0.05" units="cm"/>
      <inkml:brushProperty name="height" value="0.05" units="cm"/>
      <inkml:brushProperty name="color" value="#004F8B"/>
    </inkml:brush>
  </inkml:definitions>
  <inkml:trace contextRef="#ctx0" brushRef="#br0">24 0 9002,'0'1'260,"0"-1"0,0 0 0,-1 0 0,1 0 1,0 0-1,0 0 0,-1 0 0,1 0 0,0 0 0,0 0 0,0 0 0,-1 0 1,1 0-1,0 1 0,0-1 0,0 0 0,-1 0 0,1 0 0,0 0 0,0 1 0,0-1 1,0 0-1,-1 0 0,1 0 0,0 1 0,0-1 0,-1 9 2440,4 14-2410,-2-17 571,5 54 1217,-2 74 0,-3-59-1505,3 3-165,0 50 46,-4-128-452,0 12 81,-3 22 1,2-31-67,1-1 0,-1 1 0,0 0 1,0 0-1,0-1 0,0 1 1,0 0-1,0-1 0,-1 1 0,0-1 1,1 0-1,-5 4 0,6-5-15,0-1-1,-1 0 1,1 1-1,0-1 1,-1 1-1,1-1 1,0 0 0,-1 0-1,1 1 1,-1-1-1,1 0 1,-1 0-1,1 1 1,-1-1-1,1 0 1,0 0-1,-1 0 1,1 0-1,-1 0 1,1 0 0,-1 0-1,1 0 1,-1 0-1,1 0 1,-2 0-1,2 0-4,-1-1-1,1 1 0,-1-1 0,1 1 1,0-1-1,-1 1 0,1-1 0,0 1 1,-1-1-1,1 1 0,0-1 1,0 1-1,-1-1 0,1 0 0,0 1 1,0-1-1,0 0 0,-1-3-28,1-1-1,0 1 1,0 0-1,1-8 1,1 3 13,1-1 0,0 1 1,1-1-1,0 1 0,0 0 0,0 0 0,2 1 1,-1-1-1,1 1 0,0 0 0,11-11 1,-11 14 19,-1 0 0,1 0 1,0 0-1,0 1 1,1 0-1,-1 0 0,1 0 1,0 1-1,0 0 1,0 0-1,0 1 0,1 0 1,-1 1-1,1-1 1,12 0-1,-12 2 46,0 1 1,0 0-1,0 0 0,-1 0 1,1 1-1,-1 0 0,1 1 0,-1 0 1,12 6-1,-16-8 2,-1 1 1,1-1-1,-1 1 0,1 0 0,-1 0 1,1 0-1,-1 0 0,0 0 1,0 1-1,0-1 0,-1 1 1,1-1-1,0 1 0,-1 0 1,0-1-1,1 1 0,-1 0 1,-1 0-1,1 0 0,0 0 1,-1 0-1,1 0 0,-1 0 1,0 0-1,0 0 0,0 6 0,-2-2 42,1-1 0,-1 0 0,0 0 0,-1 1 0,0-1 0,1-1 0,-5 7 0,-2 2 133,-17 19 1,20-27-188,1 1 0,-1-1 0,0 0 1,-1 0-1,1-1 0,-1 0 0,0 0 0,-10 5 0,7-6-75,-1 0 0,0-1-1,-1 0 1,1 0-1,-13 0 1,-4 2-1439,26-5 1004,2 0 472,0 0 1,0 0-1,0 0 0,0 0 1,0 0-1,0 0 1,0 0-1,0 0 0,0 1 1,0-1-1,0 0 0,0 0 1,0 0-1,0 0 1,0 0-1,0 0 0,0 0 1,0 0-1,0 0 0,0 0 1,0 0-1,0 0 1,0 0-1,0 0 0,0 0 1,0 0-1,0 0 0,0 0 1,0 1-1,0-1 1,0 0-1,7 3 112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2.558"/>
    </inkml:context>
    <inkml:brush xml:id="br0">
      <inkml:brushProperty name="width" value="0.05" units="cm"/>
      <inkml:brushProperty name="height" value="0.05" units="cm"/>
      <inkml:brushProperty name="color" value="#004F8B"/>
    </inkml:brush>
  </inkml:definitions>
  <inkml:trace contextRef="#ctx0" brushRef="#br0">7 1 12403,'-1'20'5521,"-2"-7"-2641,2 10-791,1 3-1,-2 5-575,2-6-425,2-3-632,-1-6-192,-1-4-232,-1 1-200,-1-12-1240,2-2-529,6-15 1073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2.946"/>
    </inkml:context>
    <inkml:brush xml:id="br0">
      <inkml:brushProperty name="width" value="0.05" units="cm"/>
      <inkml:brushProperty name="height" value="0.05" units="cm"/>
      <inkml:brushProperty name="color" value="#004F8B"/>
    </inkml:brush>
  </inkml:definitions>
  <inkml:trace contextRef="#ctx0" brushRef="#br0">2 14 11859,'-2'-11'5177,"10"8"-2041,0 3-999,0 0-289,0 4-328,2 4-767,0 2-265,1-1-1024,1-1 2016,2 12-1272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6.188"/>
    </inkml:context>
    <inkml:brush xml:id="br0">
      <inkml:brushProperty name="width" value="0.05" units="cm"/>
      <inkml:brushProperty name="height" value="0.05" units="cm"/>
      <inkml:brushProperty name="color" value="#004F8B"/>
    </inkml:brush>
  </inkml:definitions>
  <inkml:trace contextRef="#ctx0" brushRef="#br0">36 1 10690,'11'17'4441,"1"6"-2552,0 1-177,-4 4-456,1 5-183,-1 0-385,-2 0-96,-2 1-240,-2-5-96,-8-1-224,-5 4-360,-15-3-992,-3 0-737,-7 3 1169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5.648"/>
    </inkml:context>
    <inkml:brush xml:id="br0">
      <inkml:brushProperty name="width" value="0.05" units="cm"/>
      <inkml:brushProperty name="height" value="0.05" units="cm"/>
      <inkml:brushProperty name="color" value="#004F8B"/>
    </inkml:brush>
  </inkml:definitions>
  <inkml:trace contextRef="#ctx0" brushRef="#br0">8 31 9362,'0'-2'499,"-6"-14"2033,6 15-2461,0 1 0,0 0-1,0-1 1,-1 1 0,1-1 0,0 1 0,0 0 0,0-1-1,0 1 1,0-1 0,0 1 0,0 0 0,0-1-1,0 1 1,0-1 0,0 1 0,0-1 0,0 1 0,0 0-1,0-1 1,1 1 0,-1 0 0,0-1 0,0 1-1,0-1 1,1 1 0,-1 0 0,0-1 0,0 1-1,1 0 1,0-1 0,-1 1-35,0 0-1,0 0 1,1 0-1,-1 0 1,0 1-1,0-1 1,1 0-1,-1 0 1,0 0-1,0 0 1,1 0-1,-1 0 1,0 1-1,0-1 1,0 0 0,1 0-1,-1 0 1,0 1-1,0-1 1,0 0-1,0 0 1,0 1-1,1-1 1,-1 0-1,0 0 1,0 1-1,0-1 1,0 0-1,4 13 586,-4-11-518,6 26 723,3 35 0,4 200 660,-17 5-836,2-149-412,1-61-137,-2 287 407,20-5-239,-10-280-257,16 62 0,-18-102-112,8 21 1,-10-34-149,0 0 0,0 0 0,1-1 1,0 1-1,8 8 0,-12-14 214,13 11-1254,-13-12 1173,0 0-1,0 1 1,1-1-1,-1 0 1,0 0-1,0 1 1,1-1-1,-1 0 1,0 0-1,1 0 1,-1 1-1,0-1 1,1 0-1,-1 0 1,0 0-1,1 0 1,-1 0-1,0 0 1,1 0-1,-1 0 1,1 0-1,-1 0 1,0 0-1,1 0 1,-1 0-1,0 0 1,1 0-1,-1 0 1,0 0-1,1-1 1,-1 1-1,0 0 1,1 0 0,-1 0-1,0-1 1,1 1-1,-1 0 1,0 0-1,0-1 1,1 1-1,-1 0 1,0 0-1,0-1 1,1 1-1,2-12-1386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6.737"/>
    </inkml:context>
    <inkml:brush xml:id="br0">
      <inkml:brushProperty name="width" value="0.05" units="cm"/>
      <inkml:brushProperty name="height" value="0.05" units="cm"/>
      <inkml:brushProperty name="color" value="#004F8B"/>
    </inkml:brush>
  </inkml:definitions>
  <inkml:trace contextRef="#ctx0" brushRef="#br0">46 22 9746,'-45'-7'6048,"51"4"-4655,-6 2-1279,1 1 0,0-1-1,0 1 1,0-1 0,0 1-1,1-1 1,-1 1-1,0 0 1,0-1 0,1 1-1,28-4 189,-1 2-1,46 1 0,-63 1-239,293 21 302,-104-4-270,2-15 43,-196-2-132,498-12 282,-149 16-152,151 4 28,-78-4-36,-76-1-54,-49 0-25,-14-13 6,-71 0 20,-54 0-4,81 0 5,-242 10-157,1 0 1,-1 1-1,1-1 1,-1 1-1,1 0 1,-1 0-1,0 1 1,7 2-1,-9-1-88,-6-1 158,-8-1 105,10-1-112,-52 8 91,14-2-157,-11 3-1166,-25 3-1523,0-4 2529,-39 2 398,112-10-169,0 0 1,0 0-1,0 1 1,0-1 0,0 1-1,-5 1 1,7-1 73,0-1 1,1 0-1,-1 1 1,0-1 0,0 1-1,1 0 1,-1-1-1,0 1 1,1 0-1,-1-1 1,0 1 0,1 0-1,-1 0 1,1-1-1,-1 1 1,1 0 0,0 0-1,-1 0 1,1 0-1,0-1 1,0 1 0,-1 0-1,1 0 1,0 0-1,0 0 1,0 2-1,0 0-4,-1 1-1,0 0 0,0-1 0,0 1 0,0-1 1,-1 1-1,1-1 0,-1 1 0,0-1 0,0 0 1,0 0-1,-1 0 0,-2 3 0,-9 13 251,7-7-212,0-1 0,0 2 0,-7 20 0,12-26-49,0 0 1,0 0 0,1 0-1,0 1 1,0-1 0,1 12-1,0-1 36,-10 74 267,2-8-96,3 265 626,19-1-453,13-1-268,-3-57-42,-18-193-72,8 112 21,18-5-41,-30-194-87,-1-4-84,1 1-1,-1-1 1,1 1 0,0-1-1,1 0 1,0 0 0,0 0-1,4 8 1,-3-12-1018,-3-7 437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17.448"/>
    </inkml:context>
    <inkml:brush xml:id="br0">
      <inkml:brushProperty name="width" value="0.05" units="cm"/>
      <inkml:brushProperty name="height" value="0.05" units="cm"/>
      <inkml:brushProperty name="color" value="#004F8B"/>
    </inkml:brush>
  </inkml:definitions>
  <inkml:trace contextRef="#ctx0" brushRef="#br0">176 1 8866,'-15'-1'883,"-134"1"5977,137 2-5680,64 3 1098,413 15-1577,6-19-653,-358-2 40,108 1 61,717-11 721,-345 12 64,-451 7-635,210 7 275,-173-22-476,-161 5-460,-17 2 333,-1 0 0,0 0 0,0 0 0,0 0 0,1 0 0,-1 0 0,0 0-1,0 0 1,1 0 0,-1 0 0,0 0 0,0 0 0,0 0 0,1 0 0,-1 0 0,0 0 0,0 0-1,0-1 1,0 1 0,1 0 0,-1 0 0,0 0 0,0 0 0,0 0 0,0-1 0,0 1-1,1 0 1,-1 0 0,0 0 0,0-1 0,0 1 0,0 0 0,0 0 0,0 0 0,0-1 0,0 1-1,0 0 1,0-1 0,-3-5-675,2 5 630,-10-10-579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1.345"/>
    </inkml:context>
    <inkml:brush xml:id="br0">
      <inkml:brushProperty name="width" value="0.05" units="cm"/>
      <inkml:brushProperty name="height" value="0.05" units="cm"/>
      <inkml:brushProperty name="color" value="#004F8B"/>
    </inkml:brush>
  </inkml:definitions>
  <inkml:trace contextRef="#ctx0" brushRef="#br0">8 11 8618,'-6'-2'9132,"4"6"-6509,3 16-2889,0-17 801,1 13-176,0 1 1,2-1 0,0 0-1,10 26 1,-12-36-273,1-1 0,0 1 0,0-1 0,1 0 0,0 0 1,0 0-1,6 7 0,-7-10-71,-1 0 0,1 0 0,0 0-1,0 0 1,0 0 0,-1-1 0,2 1 0,-1-1 0,0 0 0,0 0 0,0 0 0,0-1 0,1 1 0,-1-1 0,5 1 0,-6-1-20,0 0 0,0 0 0,0 0 0,0 0 0,0 0 0,0 0 0,0-1 0,0 1 0,0-1 0,0 1 0,0-1 0,0 0 0,-1 0 0,1 0 0,0 0 0,0 0 1,-1 0-1,1 0 0,0 0 0,-1-1 0,0 1 0,1-1 0,-1 1 0,0-1 0,2-3 0,16-31-426,-13 23 191,10-17 1,-15 29 230,0-1 1,0 1-1,-1 0 0,1 0 0,0 1 1,0-1-1,0 0 0,0 0 0,0 0 1,0 1-1,1-2 0,-1 2 9,-1 0-1,1 0 1,-1 0 0,1 0-1,-1 0 1,1 0-1,-1 0 1,1 0 0,-1 0-1,1 0 1,-1 0-1,1 0 1,-1 0 0,1 0-1,-1 0 1,1 1-1,-1-1 1,1 0 0,-1 0-1,1 1 1,-1-1 0,0 0-1,1 1 1,-1-1-1,0 0 1,1 1 0,-1-1-1,0 1 1,1 0-1,3 4 65,-1 1-1,1 0 1,-1 0 0,0 0-1,1 8 1,4 5 190,-4-10-99,5 13 454,14 22 0,-19-38-442,0-1-1,-1 1 1,2-1-1,-1 0 1,1 0-1,-1 0 1,1-1-1,10 7 1,-13-10-141,-1 0 0,1 0 0,0 0 1,-1-1-1,1 1 0,0-1 0,0 1 1,0-1-1,-1 0 0,1 0 1,0 0-1,0 0 0,0 0 0,0 0 1,-1 0-1,1-1 0,0 1 0,0 0 1,-1-1-1,1 0 0,0 1 1,-1-1-1,1 0 0,0 0 0,-1 0 1,1 0-1,-1 0 0,0 0 1,3-3-1,1 0-1,-1-1-1,-1 0 1,1 1 0,0-1 0,-1 0-1,0-1 1,4-8 0,-4 4-41,0 0 0,-1-1 0,0 1 0,0 0 0,-1-1 0,0-18 0,-9-61-1530,8 89 1480,-7-44-3125,8 36 2257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1.939"/>
    </inkml:context>
    <inkml:brush xml:id="br0">
      <inkml:brushProperty name="width" value="0.05" units="cm"/>
      <inkml:brushProperty name="height" value="0.05" units="cm"/>
      <inkml:brushProperty name="color" value="#004F8B"/>
    </inkml:brush>
  </inkml:definitions>
  <inkml:trace contextRef="#ctx0" brushRef="#br0">164 146 6033,'2'-2'410,"-1"0"0,1 0-1,0 0 1,-1 0 0,1 0-1,-1 0 1,0-1-1,0 1 1,0 0 0,0-1-1,0 1 1,0-1 0,-1 1-1,1-1 1,-1 1 0,0-1-1,1 1 1,-1-1 0,0 1-1,-1-1 1,1 0-1,0 1 1,-2-5 0,0 1-38,-1 1 0,0-1 0,0 1 0,0 0 1,0 0-1,-1 0 0,0 0 0,0 1 0,0 0 1,0 0-1,-7-5 0,8 7-266,0-1 0,0 1 0,-1 0-1,0 0 1,1 0 0,-1 1 0,0-1 0,0 1 0,1 0 0,-1 0 0,0 0-1,0 0 1,0 1 0,-1-1 0,1 1 0,0 0 0,-7 2 0,8-1-65,0 0-1,0 0 1,0 0 0,0 1 0,1-1 0,-1 1 0,0 0 0,1 0-1,-1 0 1,1 0 0,0 0 0,0 0 0,0 1 0,0-1-1,0 1 1,0-1 0,1 1 0,-1 0 0,1 0 0,0 0 0,0 0-1,0 0 1,-1 4 0,0 1 17,1-1 0,0 0 0,0 1 0,1-1 0,0 1 1,0-1-1,1 0 0,2 14 0,-2-17-32,0 1-1,1-1 1,-1 1 0,1-1 0,0 0 0,1 0 0,3 5-1,-5-7-18,0 0 1,0-1-1,1 0 0,-1 1 0,1-1 0,-1 0 0,1 0 0,-1 0 1,1 0-1,0 0 0,-1 0 0,1 0 0,0 0 0,0-1 0,0 1 1,0-1-1,0 1 0,0-1 0,3 0 0,0 0-4,0-1 0,0 0 0,-1 0 0,1 0 0,0-1 0,-1 1 0,1-1-1,-1 0 1,1-1 0,-1 1 0,0-1 0,0 1 0,0-1 0,0-1 0,4-3 0,1-6 19,-8 11-17,0 0 0,0 0 0,0 1 0,0-1 0,0 1-1,1-1 1,1-1 0,7-6 32,-10 9-34,0 0-1,0 0 0,0 0 0,0 0 1,0 0-1,0 0 0,0 0 0,0 0 0,-1 0 1,1 1-1,0-1 0,0 0 0,0 0 1,0 0-1,0 0 0,0 0 0,0 0 0,-1 0 1,1 0-1,0 0 0,0 0 0,0-1 1,0 1-1,0 0 0,0 0 0,0 0 0,0 0 1,-1 0-1,1 0 0,0 0 0,0 0 1,0 0-1,0 0 0,0 0 0,0 0 1,0 0-1,0 0 0,0-1 0,0 1 0,0 0 1,0 0-1,0 0 0,-1 0 0,1 0 1,0 0-1,0 0 0,0 0 0,0-1 0,0 1 1,0 0-1,0 0 0,0 0 0,0 0 1,0 0-1,0 0 0,0 0 0,0 0 0,0-1 1,0 1-1,0 0 0,1 0 0,-1 0 1,0 0-1,0 0 0,0 0 0,0 0 0,0 0 1,0-1-1,-4 15-150,1-6-698,-2 12 1265,1-7 93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2.271"/>
    </inkml:context>
    <inkml:brush xml:id="br0">
      <inkml:brushProperty name="width" value="0.05" units="cm"/>
      <inkml:brushProperty name="height" value="0.05" units="cm"/>
      <inkml:brushProperty name="color" value="#004F8B"/>
    </inkml:brush>
  </inkml:definitions>
  <inkml:trace contextRef="#ctx0" brushRef="#br0">0 0 10978,'7'21'4724,"-5"-14"-3545,1 1 0,-1 0 0,-1 0 0,1 0 0,-1-1 0,0 14-1,-2-20-1088,1 21 1120,0-21-1182,0 0 0,0 1 0,0-1 0,0 0 1,0 0-1,1 0 0,-1 0 0,0 0 0,1 0 0,-1-1 0,0 1 0,1 0 1,0 0-1,-1 0 0,1 0 0,-1 0 0,2 1 0,-2-2-33,1 0 0,-1 0 0,0 0 0,1 0 0,-1-1 0,0 1-1,0 0 1,1 0 0,-1 0 0,0 0 0,0 0 0,0 0 0,1 0 0,-1-1 0,0 1 0,0 0-1,0 0 1,1 0 0,-1-1 0,0 1 0,0 0 0,0 0 0,0 0 0,1-1 0,-1 1 0,0 0-1,0 0 1,0-1 0,0 1 0,0 0 0,0 0 0,0-1 0,0 1 0,0 0 0,0-1 0,4-12-397,-4 10 258,4-10-471,1-1 1,5-12-1,-8 21 555,1 0 0,0 0 0,-1 0 0,2 0 0,-1 1 0,0 0 1,1 0-1,5-5 0,-8 8 82,0 0 0,0 1 0,0-1 1,1 1-1,-1-1 0,0 1 1,0-1-1,0 1 0,1 0 1,-1-1-1,0 1 0,0 0 1,1 0-1,-1 0 0,0 0 1,0 0-1,1 0 0,-1 1 1,0-1-1,0 0 0,1 1 1,-1-1-1,0 0 0,0 1 1,0 0-1,0-1 0,2 2 1,-1 0 62,1-1 1,-1 1-1,0 0 1,1 0 0,-1 0-1,0 0 1,0 1 0,-1-1-1,1 1 1,2 4 0,-2-1 58,0 0 1,0 0-1,-1 1 1,0-1 0,0 1-1,-1-1 1,0 8 0,0-6-554,0 1 0,-1 0 0,-2 11 0,7-31-250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2.720"/>
    </inkml:context>
    <inkml:brush xml:id="br0">
      <inkml:brushProperty name="width" value="0.05" units="cm"/>
      <inkml:brushProperty name="height" value="0.05" units="cm"/>
      <inkml:brushProperty name="color" value="#004F8B"/>
    </inkml:brush>
  </inkml:definitions>
  <inkml:trace contextRef="#ctx0" brushRef="#br0">207 1 13243,'12'16'5393,"-7"15"-3265,1 11-239,-8 15-401,-3 3-328,5 5-543,0 3-169,8-10-208,4-4-72,9-17-64,4-12-112,1-18-864,-4-7-481,-7-14 761</inkml:trace>
  <inkml:trace contextRef="#ctx0" brushRef="#br0" timeOffset="1">1 159 14027,'0'3'5585,"9"2"-3496,6 2-377,11-1-216,2-3-335,15-3-561,2 0-200,6-8-216,-1 1-184,-6-1-816,1 3 2160,6 5-1272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43.937"/>
    </inkml:context>
    <inkml:brush xml:id="br0">
      <inkml:brushProperty name="width" value="0.05" units="cm"/>
      <inkml:brushProperty name="height" value="0.05" units="cm"/>
      <inkml:brushProperty name="color" value="#004F8B"/>
    </inkml:brush>
  </inkml:definitions>
  <inkml:trace contextRef="#ctx0" brushRef="#br0">268 82 6569,'52'-10'3097,"-51"10"-2833,1 0 0,-1-1-1,1 1 1,-1-1 0,0 0-1,1 1 1,-1-1 0,0 0 0,1 0-1,-1 0 1,0 1 0,0-1 0,0-1-1,2 0 1,-3 1-103,0 0 1,1 1-1,-1-1 0,0 0 0,1 1 0,-1-1 1,0 0-1,0 1 0,0-1 0,0 0 0,0 0 1,0 1-1,0-1 0,0 0 0,0 1 1,0-1-1,0 0 0,0 0 0,-1 1 0,1-2 1,-1 0 104,-1 0 0,1-1 0,0 1 1,-1 0-1,0 0 0,1 1 1,-1-1-1,0 0 0,0 0 0,0 1 1,-4-3-1,0 1-95,-1 0 0,0 0 1,0 1-1,0 0 0,0 0 0,-1 1 0,1 0 0,0 0 1,-1 0-1,1 1 0,-1 1 0,1-1 0,-12 3 1,1 1-60,1 0 1,-1 2-1,1 0 1,-23 11-1,31-12-64,-1 0-1,0 0 1,1 1 0,0 0-1,1 1 1,-14 13-1,20-18-32,0-1 0,1 1-1,-1 0 1,1 1-1,-1-1 1,1 0-1,0 0 1,0 1-1,0-1 1,0 0 0,0 1-1,0-1 1,1 1-1,-1-1 1,1 1-1,0 0 1,0-1 0,-1 1-1,2-1 1,-1 1-1,0-1 1,1 1-1,-1 0 1,1-1-1,0 0 1,-1 1 0,1-1-1,0 1 1,1-1-1,-1 0 1,0 0-1,1 1 1,2 2-1,2 1 26,0 1 0,1-2 0,-1 1 0,1-1 0,0 0-1,0-1 1,1 1 0,-1-1 0,1-1 0,0 1 0,0-2-1,0 1 1,1-1 0,8 2 0,11 0 34,-1-1 1,1-1-1,29-2 0,-48-1-41,-1 2 0,13 1 0,-19-1 41,-6 1-26,-13 3 5,11-3-35,-15 5 2,-1 2 0,1 0 0,1 2-1,-21 13 1,37-22-22,-1 1 0,2 0 0,-1 0 0,0 1 0,1-1 0,-1 1 0,1 0 0,-3 5 0,5-8 1,0 0 0,1 0-1,-1 1 1,0-1 0,1 0-1,-1 1 1,1-1 0,-1 1-1,1-1 1,0 1-1,-1-1 1,1 1 0,0-1-1,0 1 1,0-1 0,0 1-1,1-1 1,-1 1-1,0-1 1,1 1 0,-1-1-1,1 0 1,-1 1 0,1-1-1,-1 1 1,1-1 0,0 0-1,0 0 1,0 1-1,1 0 1,1 1 11,1 0-1,-1-1 1,1 1 0,-1-1-1,1 0 1,0 0-1,0 0 1,0 0 0,6 1-1,40 8 109,-41-9-100,28 3-119,1-1 0,0-1 0,48-4 0,-75 1-2793,-16 3 1764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44.460"/>
    </inkml:context>
    <inkml:brush xml:id="br0">
      <inkml:brushProperty name="width" value="0.05" units="cm"/>
      <inkml:brushProperty name="height" value="0.05" units="cm"/>
      <inkml:brushProperty name="color" value="#004F8B"/>
    </inkml:brush>
  </inkml:definitions>
  <inkml:trace contextRef="#ctx0" brushRef="#br0">0 0 7842,'79'1'10597,"38"5"-6518,56 0-3459,406 0 727,-565-6-1332,175 5 197,-3 14 16,-168-16-185,-1 1-1,33 12 1,-28-6-26,-21-10-23,-1 0 1,1 0-1,-1 0 0,0 1 0,1-1 0,-1 0 0,0 0 0,1 0 0,-1 1 0,0-1 1,1 0-1,-1 1 0,0-1 0,0 0 0,1 1 0,-1-1 0,0 0 0,0 1 0,0-1 1,1 0-1,-1 1 0,0-1 0,0 1 0,0-1 0,0 1 0,0 0 0,0-1-28,0 1 0,-1 0 0,1-1 0,0 1 0,-1 0 0,1-1 0,-1 1 0,1-1 0,-1 1 0,1-1 0,-1 1 0,1-1 0,-1 1 1,0-1-1,-1 1 0,-11 6-867,-2-1 0,1-1 0,-1 0 0,0-1 1,-18 3-1,7-1-725,-30 6-387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45.068"/>
    </inkml:context>
    <inkml:brush xml:id="br0">
      <inkml:brushProperty name="width" value="0.05" units="cm"/>
      <inkml:brushProperty name="height" value="0.05" units="cm"/>
      <inkml:brushProperty name="color" value="#004F8B"/>
    </inkml:brush>
  </inkml:definitions>
  <inkml:trace contextRef="#ctx0" brushRef="#br0">9 33 9090,'-1'-1'432,"0"0"1,0 0-1,0 0 0,1-1 0,-1 1 1,0 0-1,1 0 0,-1-1 1,0-1-1,1 2-327,0 1 0,0-1-1,0 1 1,0-1 0,0 1 0,0-1 0,0 1 0,1-1-1,-1 1 1,0-1 0,0 1 0,1-1 0,-1 1 0,0 0 0,0-1-1,1 1 1,-1-1 0,0 1 0,1 0 0,-1-1 0,1 1-1,-1 0 1,1-1 0,-1 1 0,0 0 0,1 0 0,-1-1-1,1 1 1,-1 0 0,1 0 0,-1 0 0,1 0 0,-1 0-1,2 0 1,8-3 616,0 2 0,0-1 0,0 1 0,15 1-1,41 5 659,-56-3-1206,1-1 0,0 2 1,-1-1-1,0 1 1,1 1-1,-1 0 0,12 7 1,-19-10-147,0 1 0,0 0 0,-1 0 0,1 0 0,-1 0 0,0 0 0,1 1 0,-1-1 0,0 1 0,0-1 0,-1 1 0,1 0 0,0 0 0,-1 0 0,0 0 0,0 0 0,0 0 0,0 0 0,0 0 1,0 0-1,-1 0 0,0 1 0,1-1 0,-1 0 0,-1 0 0,1 1 0,0-1 0,-1 3 0,-1 0-8,0 1 0,0-1 0,-1 0 0,0 0 0,0-1 0,0 1 0,0 0 0,-1-1 0,0 0 0,0 0 0,-1 0 0,1-1 0,-10 8 0,-7 4 27,-1-1 0,-25 12-1,30-16-17,-45 21 52,61-32-80,1 0 0,-1 1 0,1-1 0,-1 0 0,1 1 0,-1-1 0,1 1 0,-1-1 0,1 1 1,-1-1-1,1 1 0,-1-1 0,1 1 0,-1 0 0,1-1 0,0 1 0,0-1 0,0 0 1,0 0-1,0 1 0,0-1 0,0 0 0,0 0 1,0 0-1,0 1 0,0-1 0,0 0 0,0 0 0,1 0 1,-1 1-1,0-1 0,0 0 0,0 0 0,0 0 0,0 1 1,0-1-1,1 0 0,-1 0 0,0 0 0,0 0 0,0 0 1,0 1-1,1-1 0,1 1 6,0 0 0,0-1-1,0 1 1,0 0 0,0-1 0,0 1 0,0-1-1,2 1 1,17-1 124,1 0-1,30-4 1,-13 1 8,-7 0-97,26-1 258,-50 4-471,0 1-1,0-1 1,0 1-1,0 1 1,8 2-1,-14-4-393,-1 1 0,0-1-1,1 1 1,-1 0 0,0 0 0,0 0-1,1-1 1,-1 1 0,1 2 0,-1-2-74,0-1-1748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6.781"/>
    </inkml:context>
    <inkml:brush xml:id="br0">
      <inkml:brushProperty name="width" value="0.05" units="cm"/>
      <inkml:brushProperty name="height" value="0.05" units="cm"/>
      <inkml:brushProperty name="color" value="#004F8B"/>
    </inkml:brush>
  </inkml:definitions>
  <inkml:trace contextRef="#ctx0" brushRef="#br0">0 0 9578,'1'0'6742,"12"2"-3851,266 26-1655,-278-28-1235,448 53 211,-398-49-201,514 54 116,-475-39-419,-71-13-398,-18-6 660,-1 0 0,0 0 0,0 0 0,0 0 0,1 1 0,-1-1 0,0 0 0,0 0 0,0 0 1,0 0-1,1 0 0,-1 0 0,0 0 0,0 0 0,0 1 0,0-1 0,0 0 0,1 0 0,-1 0 0,0 0 0,0 0 0,0 1 0,0-1 0,0 0 0,0 0 0,0 0 0,0 0 0,0 1 0,0-1 0,1 0 0,-1 0 0,0 0 0,0 1 0,0-1 0,0 0 0,0 0 0,-1 1 0,-5 3-691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45.444"/>
    </inkml:context>
    <inkml:brush xml:id="br0">
      <inkml:brushProperty name="width" value="0.05" units="cm"/>
      <inkml:brushProperty name="height" value="0.05" units="cm"/>
      <inkml:brushProperty name="color" value="#004F8B"/>
    </inkml:brush>
  </inkml:definitions>
  <inkml:trace contextRef="#ctx0" brushRef="#br0">33 15 12419,'-13'-8'4403,"13"8"-4298,0 0 0,0 0 0,-1 0 0,1 0 0,0 0 0,0 0 0,-1 0 0,1 0 0,0 0 0,0 0 0,-1 0-1,1 0 1,0 0 0,0 0 0,0 1 0,-1-1 0,1 0 0,0 0 0,0 0 0,0 0 0,-1 0 0,1 1 0,0-1 0,0 0 0,0 0 0,0 0-1,-1 1 1,1-1 0,0 0 0,0 0 0,0 1 0,0-1 0,0 0 0,0 0 0,0 1 0,-4 11 787,2-7-393,1-1-332,-1 1 0,1-1 0,0 1 0,0-1 0,0 1 0,1-1 0,-1 1 0,1 0 0,0-1 0,0 1 0,1-1 0,1 7 0,-1-6-108,1 1 0,0-1-1,0 0 1,1 1-1,0-1 1,0-1-1,0 1 1,0 0-1,7 7 1,4 3 58,1-1 0,0 0-1,0 0 1,22 12 0,-36-25-115,-1-1 1,1 1-1,-1-1 0,1 0 0,-1 1 1,1-1-1,0 0 0,-1 0 0,1 0 1,0 1-1,-1-1 0,1 0 0,0 0 0,-1 0 1,1 0-1,0 0 0,-1 0 0,1 0 1,-1 0-1,1 0 0,0-1 0,-1 1 1,1 0-1,0 0 0,-1 0 0,1-1 1,-1 1-1,1 0 0,0-1 0,-1 1 1,1-1-1,-1 1 0,1 0 0,-1-1 1,0 1-1,1-1 0,0 0 0,1-3-34,-1 1 0,1-1 0,0 1-1,-1-1 1,1-5 0,0 4-21,2-10-63,-1 5 59,0 0 1,6-11-1,-9 21 58,0 0 0,0 0 0,0 0 0,0 0-1,0 0 1,0-1 0,0 1 0,0 0 0,0 0-1,0 0 1,0 0 0,0 0 0,0 0 0,0 0-1,0 0 1,0 0 0,0 0 0,1 0 0,-1 0-1,0 0 1,0 0 0,0 0 0,0 0 0,0 0-1,0 0 1,0 0 0,0 0 0,0 0 0,0 0-1,0 0 1,0 0 0,0 0 0,0 0 0,0 0-1,1 0 1,-1 0 0,0 0 0,0 0 0,0 0 0,0 0-1,0 0 1,0 0 0,0 0 0,0 0 0,0 0-1,0 0 1,0 0 0,0 0 0,0 1 0,0-1-1,0 0 1,0 0 0,0 0 0,0 0 0,0 0-1,0 0 1,0 0 0,0 0 0,0 0 0,0 0-1,4 6 401,-2-1-201,12 15 89,-11-15-241,1 0 1,-1-1 1,1 1 0,0-1-1,0 0 1,0 0-1,0 0 1,1-1 0,0 0-1,0 0 1,0 0-1,9 4 1,-5-4 40,1 0-1,-1-1 1,0 0 0,1 0-1,-1-1 1,1-1 0,-1 1-1,18-3 1,-23 2-69,0-1-1,0 0 1,0 0-1,0 0 1,0 0 0,0-1-1,-1 1 1,1-1-1,0 0 1,-1 0-1,1 0 1,-1-1 0,0 1-1,0-1 1,0 0-1,0 0 1,0 0-1,-1 0 1,1 0 0,-1-1-1,0 1 1,3-7-1,-2 2-68,0 0-1,-1-1 0,0 1 1,0 0-1,-1-1 0,0 1 1,0-1-1,-1 1 0,-1-1 1,1 1-1,-1-1 1,0 1-1,-1-1 0,0 1 1,-1 0-1,1 0 0,-2 0 1,-3-8-1,6 15-62,1 0 0,-1 0 0,0-1 0,0 1 1,0 0-1,0 0 0,0 0 0,0 0 0,0 0 0,0 0 0,-1 0 0,1 0 0,0 0 0,0 1 1,-1-1-1,1 1 0,-1-1 0,1 1 0,0-1 0,-1 1 0,1 0 0,-1-1 0,1 1 0,-2 0 0,-22 5-726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04.818"/>
    </inkml:context>
    <inkml:brush xml:id="br0">
      <inkml:brushProperty name="width" value="0.05" units="cm"/>
      <inkml:brushProperty name="height" value="0.05" units="cm"/>
      <inkml:brushProperty name="color" value="#004F8B"/>
    </inkml:brush>
  </inkml:definitions>
  <inkml:trace contextRef="#ctx0" brushRef="#br0">64 50 7234,'-43'-41'3046,"42"40"-2838,0 0-1,0 0 1,0 0 0,0 0 0,-1 0 0,1 1 0,0-1 0,-1 0 0,-1 0 0,3 1-129,0 0-1,0 0 0,0 1 1,0-1-1,0 0 1,-1 0-1,1 0 0,0 0 1,0 1-1,0-1 1,0 0-1,0 0 0,0 0 1,0 0-1,0 1 0,0-1 1,0 0-1,0 0 1,0 0-1,0 1 0,0-1 1,0 0-1,0 0 1,0 0-1,0 1 0,0-1 1,0 0-1,0 0 1,0 0-1,0 0 0,1 1 1,-1 6 1328,-3 9-291,1 0 0,1 0-1,0 17 1,2-13-730,1 0 0,1 0 0,0 0 0,7 20 0,-8-36-354,-1 0 1,0-1 0,1 1 0,0 0-1,0-1 1,0 1 0,0-1 0,0 0-1,1 0 1,0 1 0,-1-2 0,1 1-1,0 0 1,1-1 0,-1 1 0,0-1-1,7 4 1,-7-5-29,1 0-1,-1 0 0,1 0 1,-1 0-1,1 0 1,-1-1-1,1 0 0,0 0 1,-1 0-1,1 0 1,-1 0-1,1-1 1,0 1-1,-1-1 0,1 0 1,-1 0-1,0 0 1,1-1-1,-1 1 1,4-3-1,2-2-48,0-1 0,0 0 1,-1 0-1,0-1 0,-1 0 0,0 0 1,0-1-1,0 0 0,-1 0 0,-1-1 1,0 1-1,0-1 0,4-11 0,-10 26 179,1 1 0,1-1-1,-1 1 1,1-1-1,0 0 1,0 0 0,0 1-1,4 8 1,-2-10-10,0 1 1,1-1-1,-1 0 0,1-1 1,-1 1-1,1-1 0,0 1 1,1-1-1,-1 0 0,0 0 1,10 3-1,-4-1 55,1-1 0,-1-1 0,1 0 0,17 3 0,-23-6-143,1 1 0,-1-1 1,1 0-1,-1 0 0,1 0 0,-1-1 0,0 0 0,1 0 0,7-2 0,-9 1-18,-1 1-1,0-1 1,1 0-1,-1 0 0,0 0 1,0 0-1,0 0 1,0-1-1,-1 1 1,1-1-1,-1 0 1,1 0-1,-1 0 1,3-6-1,-1 3-131,-1-1 0,-1 0 1,1 0-1,-1 0 0,0 0 0,-1 0 0,1-1 1,-1 1-1,-1 0 0,0-1 0,0 1 0,0-1 1,-1 1-1,0-1 0,0 1 0,-1 0 0,0 0 1,0 0-1,-1 0 0,0 0 0,0 0 0,0 1 1,-7-10-1,9 14-74,0 1 0,0 0 0,0-1-1,0 1 1,0 0 0,0-1 0,0 1 0,-1 0 0,1 0 0,0 0 0,-1 0 0,1 0-1,0 1 1,-1-1 0,0 0 0,1 1 0,-1-1 0,1 1 0,-1-1 0,-2 0 0,-9 2-1082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05.270"/>
    </inkml:context>
    <inkml:brush xml:id="br0">
      <inkml:brushProperty name="width" value="0.05" units="cm"/>
      <inkml:brushProperty name="height" value="0.05" units="cm"/>
      <inkml:brushProperty name="color" value="#004F8B"/>
    </inkml:brush>
  </inkml:definitions>
  <inkml:trace contextRef="#ctx0" brushRef="#br0">2 12 10514,'0'0'259,"0"-1"1,0 1-1,0-1 0,1 1 0,-1-1 1,0 1-1,0 0 0,0-1 0,0 1 1,0-1-1,0 1 0,1 0 0,-1-1 0,0 1 1,0-1-1,1 1 0,-1 0 0,0-1 1,0 1-1,1 0 0,-1-1 0,1 1 0,-1 0 1,0 0-1,1-1 0,0 1 5,1-1-1,-1 1 0,0 0 1,0-1-1,1 1 1,-1 0-1,0 0 1,0 0-1,3 0 1,3 2 63,1-1 1,11 5 0,-13-5 291,11 4 79,20 9 1,-32-12-612,0 1 0,-1-1 1,1 1-1,-1 0 1,0 0-1,0 0 1,0 1-1,6 6 0,-9-8-74,0-1 0,0 1-1,0-1 1,0 1-1,0-1 1,0 1 0,-1-1-1,1 1 1,-1 0-1,1-1 1,-1 1 0,1 0-1,-1 0 1,0-1-1,0 1 1,0 0 0,0 0-1,0 0 1,-1-1-1,1 1 1,0 0 0,-1-1-1,0 1 1,1 0-1,-1-1 1,-1 4 0,-2 1 11,-1 0 1,1 0 0,-1 0-1,0-1 1,-6 6 0,-2 0 19,-1 0 1,-30 18 0,-9 6 51,52-34-92,-4 3 2,5-4-6,0 0 0,0 0 0,-1 1 1,1-1-1,0 0 0,0 0 0,0 0 0,0 0 0,0 0 1,0 0-1,0 0 0,0 1 0,0-1 0,0 0 0,0 0 1,0 0-1,0 0 0,0 0 0,0 1 0,0-1 0,0 0 1,0 0-1,0 0 0,0 0 0,0 0 0,0 0 0,0 1 0,0-1 1,0 0-1,1 0 0,-1 0 0,0 0 0,0 0 0,0 0 1,0 0-1,0 0 0,0 1 0,0-1 0,0 0 0,0 0 1,1 0-1,-1 0 0,0 0 0,0 0 0,0 0 0,0 0 1,1 0 3,0 1 1,0-1-1,0 0 1,0 0 0,0 0-1,0 1 1,0-1 0,0 0-1,0-1 1,0 1 0,0 0-1,1 0 1,4-1 13,103 2 152,-89 0-132,3-1-2,-13 0-232,1 1 1,13 1-1,-24-2 284,1 1 0,0-1 0,0 0 0,0 0 0,-1 1-1,1-1 1,0 0 0,0 1 0,-1-1 0,1 1 0,0-1-1,-1 1 1,2 0 0,5 11 398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1.900"/>
    </inkml:context>
    <inkml:brush xml:id="br0">
      <inkml:brushProperty name="width" value="0.05" units="cm"/>
      <inkml:brushProperty name="height" value="0.05" units="cm"/>
      <inkml:brushProperty name="color" value="#004F8B"/>
    </inkml:brush>
  </inkml:definitions>
  <inkml:trace contextRef="#ctx0" brushRef="#br0">3 455 11154,'-1'6'2230,"-1"7"1353,4-10-2378,4-6-528,-1-2-333,1 0-1,6-9 1,2-2-189,3-2-42,79-87 169,-83 88-254,0 0 0,-1-1-1,-1 0 1,14-31-1,-22 39-3,1 0 0,-1 0 0,-1 0 0,0 0 0,0 0 0,-1 0 0,0-15 0,-1 21-1,-1-1 0,1 0 0,-1 1 0,1-1-1,-1 0 1,-1 1 0,1-1 0,-1 1 0,1-1 0,-1 1-1,-1 0 1,1 0 0,0 0 0,-1 0 0,0 0 0,0 0-1,-6-5 1,7 7 0,0 1 0,0-1 1,-1 1-1,1 0 0,0 0 0,0 0 0,-1 0 0,1 0 0,0 1 1,-1-1-1,1 0 0,0 1 0,-1 0 0,1 0 0,-1 0 0,1 0 1,-1 0-1,1 0 0,-1 1 0,1-1 0,0 1 0,-4 0 0,1 1 21,1 0-1,-1 1 1,1-1-1,0 1 1,-1 0-1,1 0 1,1 0 0,-1 0-1,0 1 1,-3 4-1,-2 4 81,0 1 1,1 0-1,0 0 1,1 1-1,1 0 1,0 0-1,1 1 0,0-1 1,-4 25-1,8-31-81,0-1-1,0 1 0,1-1 0,0 1 1,0-1-1,1 1 0,0-1 0,0 1 1,1-1-1,0 0 0,0 1 0,1-1 1,0 0-1,0 0 0,0-1 0,1 1 1,7 8-1,-7-9-207,0-1 0,1 0 0,0-1 1,0 1-1,0-1 0,0 0 0,1 0 0,-1 0 0,1-1 0,0 0 1,0 0-1,0-1 0,1 1 0,-1-1 0,1-1 0,-1 1 0,1-1 1,-1 0-1,13-1 0,6-2-897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2.238"/>
    </inkml:context>
    <inkml:brush xml:id="br0">
      <inkml:brushProperty name="width" value="0.05" units="cm"/>
      <inkml:brushProperty name="height" value="0.05" units="cm"/>
      <inkml:brushProperty name="color" value="#004F8B"/>
    </inkml:brush>
  </inkml:definitions>
  <inkml:trace contextRef="#ctx0" brushRef="#br0">30 1 7786,'1'0'357,"-1"1"0,1 0 1,0 0-1,-1 0 0,1 0 1,-1 0-1,1-1 0,-1 1 0,1 0 1,-1 0-1,0 0 0,1 0 1,-1 0-1,0 0 0,0 1 1,0 0-1,0 19 1708,-1-12-1198,0 14 827,-2-1 0,-11 42 0,9-46-1334,1 0 0,1 0 1,1 1-1,-1 35 1,4-47-281,2-9-36,2-12-21,-3 8-21,1-2-15,6-18-175,23-45 1,-27 63 162,1 0 0,-1 0 0,1 0 0,1 0 0,-1 1 1,1 0-1,0 0 0,16-10 0,-20 15 29,-1 1 1,1-1-1,0 1 0,-1-1 0,1 1 1,0 0-1,0 0 0,0 1 1,4-2-1,-5 2 8,-1 0 0,0 0 0,0 0-1,1 0 1,-1 0 0,0 1 0,1-1 0,-1 0 0,0 1 0,0-1 0,0 1 0,1-1-1,-1 1 1,0 0 0,0-1 0,0 1 0,0 0 0,0 0 0,0 0 0,0-1-1,0 1 1,0 0 0,1 2 0,-1 0 31,1 0 1,-1-1-1,0 1 1,0 0-1,0 0 1,0 0-1,-1-1 0,1 1 1,-1 0-1,0 0 1,0 0-1,0 4 1,-1 4 210,-4 21 0,4-26-179,-3 8 33,0 1 0,0-1 0,-2 0-1,-11 24 1,16-38-130,1 0 1,0 0-1,0 0 0,0 0 1,0 0-1,0 0 0,0 0 0,0 0 1,0 1-1,0-1 0,0 0 1,0 0-1,-1 0 0,1 0 0,0 0 1,0 0-1,0 0 0,0 0 1,0 0-1,0 1 0,0-1 0,0 0 1,0 0-1,0 0 0,0 0 1,0 0-1,0 0 0,0 0 0,0 0 1,0 1-1,0-1 0,0 0 1,0 0-1,0 0 0,0 0 0,0 0 1,0 0-1,1 0 0,-1 0 1,0 0-1,0 1 0,0-1 1,0 0-1,0 0 0,0 0 0,0 0 1,0 0-1,0 0 0,0 0 1,0 0-1,1 0 0,-1 0 0,0 0 1,0 0-1,6-2-820,6-7 87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2.685"/>
    </inkml:context>
    <inkml:brush xml:id="br0">
      <inkml:brushProperty name="width" value="0.05" units="cm"/>
      <inkml:brushProperty name="height" value="0.05" units="cm"/>
      <inkml:brushProperty name="color" value="#004F8B"/>
    </inkml:brush>
  </inkml:definitions>
  <inkml:trace contextRef="#ctx0" brushRef="#br0">76 1 10226,'1'7'1268,"-1"1"0,1 0 0,-1 0 0,-1 0 0,1-1-1,-2 1 1,-1 9 0,-20 52 833,12-40-1179,-23 53 129,31-69-934,3-10-69,2-6-33,-1 1-104,0 0 1,0 1-1,0-1 1,-1 0 0,1 0-1,-1 0 1,1 0 0,-1-3-1,1 2 35,-1 0 0,1 0 1,-1 0-1,1 0 0,0 1 0,0-1 0,0 0 0,3-4 0,13-17-297,19-22 0,-21 27 166,-10 13 123,3-5-44,20-18-1,-25 26 110,0 0 1,0 1-1,0 0 1,0 0-1,0 0 0,1 0 1,-1 0-1,1 1 1,-1 0-1,1-1 0,6 0 1,-9 2 14,0 0 0,0 0 0,1-1-1,-1 1 1,0 0 0,0 0 0,0 1 0,0-1 0,0 0 0,1 0 0,-1 0 0,0 1 0,0-1 0,0 1 0,0-1 0,0 1 0,0-1 0,0 1 0,0-1-1,0 1 1,0 0 0,0 0 0,0-1 0,-1 1 0,1 0 0,0 0 0,0 0 0,0 1 0,0 1 34,0-1 0,-1 0-1,1 0 1,0 1 0,-1-1 0,0 0 0,1 1-1,-1-1 1,0 0 0,0 1 0,-1-1 0,1 1 0,-1 2-1,-3 9 225,0 0 0,-1-1 0,-13 26-1,9-22 63,-10 30 0,20-45-275,1-4-35,8-10-37,-7 8-6,22-31-250,23-28-476,-39 53 574,0 1 0,0 0 0,21-16 0,-26 22 149,0 1 1,1-1-1,0 1 0,-1 0 0,1 0 0,0 0 0,0 1 0,0 0 0,8-1 0,-11 1 38,0 1-1,-1 0 0,1 0 1,0 0-1,0 0 0,-1 1 1,1-1-1,0 0 0,-1 1 1,1-1-1,0 1 0,-1-1 1,1 1-1,0 0 1,-1 0-1,1 0 0,-1 0 1,0 0-1,1 0 0,-1 0 1,0 0-1,0 1 0,1-1 1,-1 0-1,0 1 0,0-1 1,-1 1-1,1-1 0,0 1 1,0 0-1,0 2 0,1 6 154,-1-1-1,0 1 1,-1 0-1,0-1 1,-2 13-1,0-5 85,-1-1-1,-7 23 0,-5 22 205,14-54-424,0-1 1,1 1-1,0-1 1,0 0 0,0 1-1,1-1 1,2 10-1,-2-14-40,-1 0 0,1 0 1,0 0-1,0 0 0,0 0 0,0 0 0,0 0 0,2 2 0,-2-4-44,-1 1-1,1 0 1,-1-1-1,1 1 1,-1-1-1,1 1 0,0-1 1,-1 0-1,1 1 1,0-1-1,0 1 1,-1-1-1,1 0 0,0 0 1,0 1-1,-1-1 1,1 0-1,0 0 1,0 0-1,0 0 0,-1 0 1,1 0-1,0 0 1,1-1-1,4-3-399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3.305"/>
    </inkml:context>
    <inkml:brush xml:id="br0">
      <inkml:brushProperty name="width" value="0.05" units="cm"/>
      <inkml:brushProperty name="height" value="0.05" units="cm"/>
      <inkml:brushProperty name="color" value="#004F8B"/>
    </inkml:brush>
  </inkml:definitions>
  <inkml:trace contextRef="#ctx0" brushRef="#br0">160 1 6561,'-3'1'212,"-22"6"1288,0 2 0,1 1 0,1 1 1,-26 15-1,40-19-770,9-6-713,0-1 1,0 0-1,0 0 0,0 0 0,0 0 0,0 0 1,0 0-1,-1 0 0,1 0 0,0 1 0,0-1 1,0 0-1,0 0 0,0 0 0,0 0 0,0 0 1,0 1-1,0-1 0,0 0 0,0 0 0,0 0 1,0 0-1,0 0 0,0 1 0,0-1 0,0 0 1,0 0-1,0 0 0,0 0 0,0 0 1,0 0-1,0 1 0,0-1 0,1 0 0,0 0 20,0 1 0,1-1 0,-1 1 0,1-1-1,-1 0 1,1 0 0,-1 0 0,1 0 0,-1 0-1,1 0 1,-1 0 0,3-1 0,175-11 481,3 14 190,-56 1-154,434-5 1316,-231-1-1201,432 48 64,-134-5 603,-483-33-1076,-4 12 44,-128-16-248,0 0 0,0 1 0,-1 0 0,1 1 0,19 10 0,-29-13-38,1-1 1,-1 1-1,1 0 0,-1 0 1,0 0-1,0 0 1,0 0-1,3 4 0,-5-6-17,0 0 0,1 1 0,-1-1 0,0 1-1,0-1 1,0 1 0,0-1 0,0 0 0,1 1 0,-1-1-1,0 1 1,0-1 0,0 1 0,0-1 0,0 1-1,0-1 1,-1 0 0,1 1 0,0-1 0,0 1 0,0 0-1,-1-1-10,1 1-1,-1 0 0,1-1 0,-1 1 0,0 0 1,1-1-1,-1 1 0,0-1 0,0 1 0,1-1 1,-1 1-1,0-1 0,0 1 0,-1-1 0,-6 3 163,0-1 0,0 0 1,0-1-1,-13 1 0,-1 0 521,-31 7-8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3.886"/>
    </inkml:context>
    <inkml:brush xml:id="br0">
      <inkml:brushProperty name="width" value="0.05" units="cm"/>
      <inkml:brushProperty name="height" value="0.05" units="cm"/>
      <inkml:brushProperty name="color" value="#004F8B"/>
    </inkml:brush>
  </inkml:definitions>
  <inkml:trace contextRef="#ctx0" brushRef="#br0">309 44 10250,'-2'-11'8127,"1"10"-7979,0 0 0,0 0-1,0 0 1,0 0 0,0 0 0,0 0 0,0 0 0,0 0 0,0 1-1,0-1 1,-1 1 0,0-2 0,-8-2-90,-1 0 0,1 1 1,-1 0-1,1 1 0,-23-3 0,27 5-41,-1 0-1,0 0 1,1 1-1,-1 0 1,1 0-1,-1 0 1,1 1-1,0 0 1,-1 0-1,1 1 1,0 0-1,0 0 1,1 0-1,-8 5 1,3 0 39,-1 1-1,1 0 1,1 1 0,-1 0-1,-11 17 1,21-26-50,-6 7 87,0 0 0,1 0 0,-8 16 0,12-22-80,1 0 0,-1 0-1,0 0 1,1 0 0,-1 0 0,1 0-1,0 0 1,-1 0 0,1 0 0,0 0 0,0 0-1,0 0 1,1 0 0,-1 0 0,0 0-1,1 0 1,-1 0 0,1 0 0,0 0-1,-1 0 1,1-1 0,0 1 0,0 0 0,3 3-1,-1-2-6,0 0-1,1-1 0,-1 1 0,1-1 0,0 0 0,-1 1 1,1-1-1,0-1 0,0 1 0,0-1 0,6 2 0,7 0 11,27 3 0,-13-3 17,-24-2-23,-1 0 13,1 0 0,-1 0 0,7 3-1,-13-4-18,0 0-1,1 0 0,-1 0 1,0 0-1,0 0 0,0 0 1,0 0-1,1 0 0,-1 0 1,0 0-1,0 0 0,0 0 1,0 0-1,0 1 0,1-1 1,-1 0-1,0 0 0,0 0 1,0 0-1,0 0 0,0 0 1,0 1-1,1-1 0,-1 0 1,0 0-1,0 0 0,0 0 1,0 0-1,0 1 0,0-1 1,0 0-1,0 0 0,0 0 1,0 0-1,0 1 0,0-1 1,0 0-1,0 0 0,0 0 1,0 0-1,0 1 0,0-1 1,0 0-1,0 0 0,0 0 1,0 0-1,0 1 0,0-1 1,0 0-1,-1 0 0,1 0 1,0 0-1,0 0 0,0 1 1,0-1-1,0 0 0,0 0 1,-1 0-1,1 0 0,-10 6 109,-53 18 217,61-23-305,0 0 0,0 0 0,0 0 0,0 0 0,1 0 1,-1 0-1,0 1 0,1-1 0,-1 1 0,1-1 1,-1 1-1,1-1 0,0 1 0,-1 0 0,0 3 1,0-2 18,1 1 0,0-1 0,1 0 0,-1 0 0,1 0 1,-1 1-1,1-1 0,0 0 0,1 7 0,-1-6-20,1 0-1,-1-1 0,1 1 0,0 0 0,0-1 0,0 1 0,1-1 0,-1 1 0,1-1 1,0 0-1,0 1 0,0-1 0,0 0 0,5 4 0,-2-3 6,-1 0-1,1-1 1,0 0-1,0 0 0,0 0 1,0-1-1,1 1 1,10 2-1,10 1 95,1-1-1,0-1 0,0-1 1,34-2-1,-56-1-58,0 0 0,0 0 0,-1-1 0,1 0 1,0 0-1,0 0 0,-1 0 0,1-1 0,-1 0 0,1 0 0,6-4 0,5-5 418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4.462"/>
    </inkml:context>
    <inkml:brush xml:id="br0">
      <inkml:brushProperty name="width" value="0.05" units="cm"/>
      <inkml:brushProperty name="height" value="0.05" units="cm"/>
      <inkml:brushProperty name="color" value="#004F8B"/>
    </inkml:brush>
  </inkml:definitions>
  <inkml:trace contextRef="#ctx0" brushRef="#br0">1 19 10474,'8'-9'6200,"-8"8"-6076,0 1 0,0-1-1,1 0 1,-1 1 0,1-1 0,-1 1 0,1-1 0,-1 1-1,1-1 1,-1 1 0,1-1 0,-1 1 0,1 0 0,-1-1-1,1 1 1,0 0 0,-1-1 0,1 1 0,-1 0 0,1 0-1,0 0 1,-1 0 0,1 0 0,0-1 0,0 1-1,-1 0 1,1 0 0,0 1 0,-1-1 0,1 0 0,0 0-1,6 1 155,0 0 0,0 1 0,0 0 0,0 0-1,-1 0 1,1 1 0,-1 0 0,0 0 0,0 1-1,0 0 1,0 0 0,9 9 0,-13-11-251,0 0 0,0 0 0,-1 0 0,1 0 0,-1 0 0,0 0 0,1 1 0,-1-1 0,0 1 0,-1-1 0,1 1 0,0-1 0,-1 1 0,1-1-1,-1 1 1,0-1 0,1 1 0,-1 0 0,-1-1 0,1 1 0,0-1 0,-1 1 0,0 3 0,-1-2-12,1 1 0,-1-1 0,0 0 0,0 0 0,-1 0 0,1 0 0,-1 0 0,0 0 0,0 0 0,0-1 0,-7 6 0,-12 7 32,14-10-32,0 0-1,1 0 1,-14 14-1,21-20-14,0 1 0,0-1 0,0 0 0,0 0 0,0 0 0,-1 0 0,1 0 0,0 0 0,0 1 0,0-1 0,0 0 0,0 0 0,0 0 0,0 0 0,0 1 0,0-1 0,-1 0 0,1 0 0,0 0 0,0 0 1,0 1-1,0-1 0,0 0 0,0 0 0,0 0 0,0 1 0,0-1 0,0 0 0,0 0 0,1 0 0,-1 1 0,0-1 0,0 0 0,0 0 0,0 0 0,0 0 0,0 1 0,0-1 0,0 0 0,0 0 0,1 0 0,-1 0 0,0 0 0,0 0 0,0 1 0,0-1 0,0 0 0,1 0 0,-1 0 0,0 0 0,0 0 0,0 0 0,0 0 0,1 0 0,-1 0 0,0 0 0,0 0 0,0 0 0,1 0 0,-1 0 0,0 0 0,0 0 0,0 0 0,1 0 0,17 0 1,-10-1 0,65-2 67,-64 2-151,0 0 1,0-1-1,0 0 0,0-1 0,17-7 1,-17 7 1190,1 3-701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04.437"/>
    </inkml:context>
    <inkml:brush xml:id="br0">
      <inkml:brushProperty name="width" value="0.05" units="cm"/>
      <inkml:brushProperty name="height" value="0.05" units="cm"/>
      <inkml:brushProperty name="color" value="#004F8B"/>
    </inkml:brush>
  </inkml:definitions>
  <inkml:trace contextRef="#ctx0" brushRef="#br0">71 131 8634,'-40'20'3594,"38"-19"-3308,1 0 0,0 0 0,-1 0-1,1 0 1,0 1 0,0-1 0,-1 0 0,1 1 0,0-1 0,0 1-1,1-1 1,-1 1 0,0 0 0,0-1 0,0 4 0,-4 7 1557,0-4-561,3-4-110,1-4 950,1-2-2096,0 1 1,1-1-1,-1 0 0,0 1 0,1-1 1,-1 1-1,1-1 0,0 1 1,1-3-1,2-6 4,6-12-2,26-40-1,-30 52-23,1 0 0,1 1 1,0 0-1,0 0 0,0 1 0,20-14 0,-26 20 0,0 1 0,0 0 1,0 0-1,0 0 0,0 0 0,0 0 0,0 0 0,1 1 0,-1-1 0,0 1 0,1 0 0,-1-1 0,0 1 0,1 0 0,2 1 0,-3-1 11,0 1-1,-1-1 1,1 1-1,-1 0 1,0-1 0,1 1-1,-1 0 1,0 0-1,1 0 1,-1 0 0,0 0-1,0 0 1,0 0-1,0 0 1,0 1 0,0-1-1,0 0 1,0 1-1,0-1 1,-1 1-1,1-1 1,-1 1 0,1-1-1,0 3 1,0 3 51,0 1 0,0-1 1,0 1-1,-1-1 1,0 1-1,-2 8 0,-8 46 261,4-40-138,-1 0 0,-1 0 1,-12 25-1,16-35-115,3-11-52,1-3-32,0-5-53,0 5 48,0 0-1,1 0 1,-1 0 0,1 0-1,-1 0 1,1 0 0,0 0 0,-1 0-1,1 0 1,2-3 0,4-7-24,8-19-36,21-29 1,-25 44 50,0 1 1,1 0 0,26-26-1,-33 37 32,-1 1-1,1-1 0,0 1 0,1-1 1,-1 2-1,7-4 0,-10 5-2,-1 1 1,1-1-1,-1 1 0,1-1 0,-1 1 0,1 0 1,-1 0-1,1-1 0,0 1 0,-1 0 1,1 1-1,0-1 0,-1 0 0,1 0 1,-1 1-1,1-1 0,-1 1 0,1-1 1,-1 1-1,1-1 0,-1 1 0,1 0 1,-1 0-1,0 0 0,1 0 0,-1 0 1,2 2-1,-2-1 32,1 1 1,0-1-1,-1 1 0,1 0 1,-1 0-1,0 0 0,0 0 1,0 0-1,0 0 1,-1 0-1,1 0 0,-1 0 1,0 4-1,0 5 135,0 0 0,-3 13 0,-10 55 445,-4 28-131,16-87-424,0-1-1,0 1 1,5 26-1,-4-42-55,1 0-1,0-1 1,1 1-1,-1 0 1,1-1-1,0 1 1,0-1-1,0 1 1,1-1-1,-1 0 1,6 6-1,-7-8-102,1 0-1,0-1 0,0 1 1,-1-1-1,1 1 0,0-1 1,0 0-1,1 0 0,-1 0 1,0 0-1,0 0 0,0 0 1,1-1-1,-1 1 0,0-1 0,1 1 1,-1-1-1,0 0 0,1 0 1,-1 0-1,1 0 0,-1-1 1,0 1-1,1-1 0,-1 1 1,3-2-1,-3 2 159,-1-1-1,1 0 1,0 0-1,0 0 1,0 0-1,-1-1 1,3-1-1,10-13 106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7.115"/>
    </inkml:context>
    <inkml:brush xml:id="br0">
      <inkml:brushProperty name="width" value="0.05" units="cm"/>
      <inkml:brushProperty name="height" value="0.05" units="cm"/>
      <inkml:brushProperty name="color" value="#004F8B"/>
    </inkml:brush>
  </inkml:definitions>
  <inkml:trace contextRef="#ctx0" brushRef="#br0">34 19 7610,'-15'-7'3648,"6"3"-1031,6 1-665,-3 3-319,6-5-249,0 5-488,0 0-256,0 0-392,10 4-72,17 4-112,34 8-32,-11-11-8,1 1-16,-4-4 8,-7 5-272,-12-6-680,-16-1-496,-12 6 776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04.864"/>
    </inkml:context>
    <inkml:brush xml:id="br0">
      <inkml:brushProperty name="width" value="0.05" units="cm"/>
      <inkml:brushProperty name="height" value="0.05" units="cm"/>
      <inkml:brushProperty name="color" value="#004F8B"/>
    </inkml:brush>
  </inkml:definitions>
  <inkml:trace contextRef="#ctx0" brushRef="#br0">30 3 8186,'-1'0'499,"0"-1"0,0 1 0,0 0 1,0-1-1,0 1 0,0 0 0,0 0 0,-1 0 1,1-1-1,0 1 0,0 0 0,-2 1 1,2-1-270,1 1 1,-1-1-1,0 1 1,1-1 0,-1 1-1,1-1 1,-1 1 0,1 0-1,-1-1 1,1 1-1,-1 0 1,1-1 0,-1 1-1,1 0 1,0 0 0,0-1-1,-1 1 1,1 0 0,0 1-1,-2 7 292,1-1-1,0 1 1,0 0-1,1 0 1,0-1-1,1 1 1,1 9 0,1 24 486,-3-29-743,0 1 72,0 0 0,4 25 0,-3-36-313,-1-1 1,1 1-1,-1 0 0,1-1 0,0 1 1,0-1-1,0 0 0,0 1 0,1-1 1,-1 0-1,0 1 0,1-1 1,0 0-1,0 0 0,-1 0 0,1 0 1,0-1-1,1 1 0,-1-1 0,0 1 1,3 1-1,-4-3-22,0 1 1,1-1 0,-1 0-1,0 1 1,0-1-1,1 0 1,-1 0-1,0 0 1,0 0-1,1 0 1,-1 0-1,0 0 1,0 0-1,1-1 1,-1 1-1,0 0 1,0-1-1,1 1 1,-1-1-1,0 1 1,0-1-1,0 0 1,0 1-1,0-1 1,2-2-1,0 0 0,0-1-1,1 0 1,-2 0 0,1 0-1,2-5 1,-3 6-1,35-76-141,-32 72 106,-5 7 34,0 0-1,1 0 1,-1 0-1,0 0 1,0 0-1,0 0 1,0 0-1,0 0 1,0 0-1,0 0 1,1 0-1,-1 0 1,0 0-1,0 0 0,0 0 1,0 0-1,0 1 1,0-1-1,0 0 1,1 0-1,-1 0 1,0 0-1,0 0 1,0 0-1,0 0 1,0 0-1,0 0 1,0 0-1,0 1 1,0-1-1,0 0 0,1 0 1,-1 0-1,0 0 1,0 0-1,4 18-2,-4-17 4,1 10 11,2 1 1,-1-1-1,1 0 0,1-1 0,0 1 0,6 12 1,-6-16 17,1 0 1,-1-1 0,1 1 0,0-1 0,0-1-1,1 1 1,0-1 0,0 1 0,0-2 0,8 5-1,-6-4 25,0-1 1,0 0-1,1 0 0,0-1 0,16 4 0,-20-6-39,1 0-1,-1 0 1,1-1 0,-1 1-1,1-1 1,0-1 0,-1 1-1,1-1 1,-1 0 0,1 0-1,5-3 1,-4 1-10,0 0 0,0-1 0,-1 0-1,1-1 1,-1 0 0,0 1 0,0-2 0,-1 1 0,0-1-1,0 0 1,0 0 0,-1 0 0,7-12 0,-4 5-17,-1-1 1,0 0 0,-1-1 0,0 0-1,4-28 1,-7 35-96,-1 0-1,0 0 1,-1 0 0,0 0-1,0 0 1,-1 0 0,1 0-1,-2 0 1,1 0 0,-1 0-1,-3-8 1,4 15-14,0-1-1,0 0 1,0 1 0,-1-1 0,1 1-1,0 0 1,-1-1 0,1 1-1,-1 0 1,1 0 0,-1 0 0,1 0-1,-1 0 1,0 0 0,0 1 0,1-1-1,-1 0 1,0 1 0,0-1 0,0 1-1,-3 0 1,2-1-15,0 2-1,1-1 1,-1 0 0,0 1-1,-5 0 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07.868"/>
    </inkml:context>
    <inkml:brush xml:id="br0">
      <inkml:brushProperty name="width" value="0.05" units="cm"/>
      <inkml:brushProperty name="height" value="0.05" units="cm"/>
      <inkml:brushProperty name="color" value="#004F8B"/>
    </inkml:brush>
  </inkml:definitions>
  <inkml:trace contextRef="#ctx0" brushRef="#br0">20 87 6217,'-2'-6'2539,"1"3"-1473,0 1 0,1-1 0,-1 1 0,-1-1 0,1 1 0,0-1 0,0 1 0,-1 0 0,-3-4 0,5 7-946,-1 0-1,1-1 0,0 1 1,-1 0-1,1 0 0,0 0 1,0 0-1,0-1 0,0 1 1,0 0-1,0 0 0,0 0 1,0 1-1,1 20 437,7 41 0,-5-43-381,-1-8-44,0 1 0,1 0 0,1 0-1,0-1 1,8 16 0,-10-24-111,0 1 0,1-1 0,-1 0 0,1 0 0,0 0 0,1 0 0,-1-1 0,1 1 0,-1-1 0,1 0 0,0 0 0,0 0-1,1 0 1,-1-1 0,8 3 0,-10-4-18,0 0 1,0 0-1,1-1 0,-1 1 0,0-1 0,1 0 0,-1 0 0,1 0 0,-1 0 0,0 0 0,1 0 0,-1-1 0,0 1 0,1-1 1,-1 1-1,0-1 0,0 0 0,1 0 0,-1 0 0,0 0 0,0-1 0,0 1 0,0 0 0,0-1 0,-1 1 0,4-4 1,2-4-6,-1 1 0,0-1 0,-1 0 1,8-17-1,-10 21-1,30-53-27,-28 53 36,-2 5 10,1 11 24,-2-4-26,2 9 279,2 0 0,0 0 0,1-1 0,0 0 0,1-1 0,11 15-1,-18-27-232,1-1-1,0 1 1,-1 0-1,1 0 0,0-1 1,0 1-1,0-1 0,0 0 1,0 1-1,0-1 1,0 0-1,5 1 0,-6-1-41,1-1 0,-1 0 0,0 0-1,1 0 1,-1 0 0,1 0 0,-1 0-1,0 0 1,1-1 0,-1 1 0,0 0-1,1-1 1,-1 1 0,0-1 0,0 1-1,1-1 1,-1 0 0,0 0 0,0 1-1,0-1 1,0 0 0,0 0 0,0 0-1,1-1 1,4-7 15,0 1 0,0-1 1,-1 0-1,0 0 0,0 0 0,-1-1 1,5-17-1,12-74 26,-21 100-57,6-33-1019,1-55 0,-7 82 1732,-1 6-522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08.210"/>
    </inkml:context>
    <inkml:brush xml:id="br0">
      <inkml:brushProperty name="width" value="0.05" units="cm"/>
      <inkml:brushProperty name="height" value="0.05" units="cm"/>
      <inkml:brushProperty name="color" value="#004F8B"/>
    </inkml:brush>
  </inkml:definitions>
  <inkml:trace contextRef="#ctx0" brushRef="#br0">3 378 10706,'-3'-5'8716,"5"1"-5202,10-3-3966,0 2 1044,4-4-524,-1-1 0,0 0 0,-1 0 0,0-2 1,-1 0-1,16-17 0,-22 19-58,0-1 0,0 1 0,-1-1 0,0 0 0,-1 0 0,0-1-1,-1 0 1,-1 0 0,0 0 0,0 0 0,-1 0 0,0 0 0,-1-1 0,-1 1 0,-1-15 0,1 23-1,-1 0 0,1 0 1,-1 0-1,0 0 0,-1 0 1,1 0-1,-1 0 0,1 0 1,-1 1-1,-4-7 0,5 9-3,0 0 0,0 0 0,0 0 0,0 0 0,0-1 0,0 1 0,-1 1 0,1-1 0,0 0 0,-1 0 0,1 0 0,0 1 0,-1-1 0,1 1 0,-1-1 0,1 1 0,-1-1 0,1 1 0,-1 0 0,1 0 0,-1 0 0,1 0 0,-1 0-1,0 0 1,1 0 0,-1 0 0,1 1 0,-1-1 0,-2 2 0,1-1 18,0 1-1,-1-1 1,1 1-1,0 0 1,0 0-1,0 0 1,1 0-1,-1 0 1,1 1-1,-1-1 1,1 1-1,-4 5 1,3-2 63,0 1 1,0-1-1,1 1 1,-1 0-1,2 0 0,-1-1 1,1 1-1,0 0 1,0 8-1,1 7 419,3 37-1,1-38-389,0-1 0,1-1 0,1 1 0,0-1 0,2 0 0,0 0 0,1-1 0,1 0 0,1-1 1,17 22-1,-24-34-162,0 0 1,0-1-1,1 1 1,0-1-1,0 0 1,9 6-1,-12-9-77,1 0-1,0 1 1,0-1-1,0 0 1,0 0-1,0-1 1,0 1-1,0-1 1,0 1-1,0-1 1,1 0-1,-1 0 0,0 0 1,6-2-1,19-6 488,7-5-316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08.666"/>
    </inkml:context>
    <inkml:brush xml:id="br0">
      <inkml:brushProperty name="width" value="0.05" units="cm"/>
      <inkml:brushProperty name="height" value="0.05" units="cm"/>
      <inkml:brushProperty name="color" value="#004F8B"/>
    </inkml:brush>
  </inkml:definitions>
  <inkml:trace contextRef="#ctx0" brushRef="#br0">29 1 8114,'-8'26'7925,"2"1"-3607,-6 54 153,10-47-3568,2-21-656,0-13-272,0-5-137,3-7-34,-1 0 0,2-1 1,0 1-1,7-16 0,-9 22 178,1 0-1,-1 1 1,1-1 0,0 1 0,1 0-1,-1 0 1,1 0 0,0 0 0,0 1-1,1 0 1,-1 0 0,1 0 0,0 0-1,0 1 1,7-4 0,-10 6 27,0 0 0,0 0 0,-1 0 0,1 1 1,0-1-1,0 1 0,0 0 0,0-1 0,0 1 0,0 0 0,0 0 1,0 0-1,0 0 0,0 1 0,0-1 0,0 0 0,0 1 0,4 1 0,-4 0 45,1-1-1,0 1 0,-1 0 1,1 0-1,-1 0 0,0 0 0,1 1 1,-1-1-1,0 1 0,3 4 0,0 3 194,0 0 0,-1 1-1,1-1 1,-2 1-1,4 18 1,-3-12-21,-1-6-87,-1 0 0,1 21 0,-3-31-128,0-1 1,1 0-1,-1 0 0,0 0 1,0 0-1,0 0 0,0 0 1,0 1-1,0-1 1,0 0-1,0 0 0,0 0 1,0 0-1,0 0 0,0 0 1,0 1-1,0-1 1,0 0-1,0 0 0,0 0 1,0 0-1,0 0 0,0 0 1,-1 0-1,1 1 1,0-1-1,0 0 0,0 0 1,0 0-1,0 0 0,0 0 1,0 0-1,0 0 1,0 0-1,0 1 0,-1-1 1,1 0-1,0 0 0,0 0 1,0 0-1,0 0 1,0 0-1,0 0 0,-1 0 1,1 0-1,0 0 0,0 0 1,0 0-1,0 0 0,0 0 1,0 0-1,-1 0 1,1 0-1,0 0 0,-2-3 336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09.013"/>
    </inkml:context>
    <inkml:brush xml:id="br0">
      <inkml:brushProperty name="width" value="0.05" units="cm"/>
      <inkml:brushProperty name="height" value="0.05" units="cm"/>
      <inkml:brushProperty name="color" value="#004F8B"/>
    </inkml:brush>
  </inkml:definitions>
  <inkml:trace contextRef="#ctx0" brushRef="#br0">21 1 12363,'-2'7'2867,"0"0"0,-1 14 1,2-6-896,1 19 0,0 9-269,-4-25-1338,3-16-331,0 0-1,1 0 1,-1 0-1,1 1 0,-1-1 1,1 0-1,0 4 0,0-1 17,-2-6-59,-1-11-148,3 3 108,1 0-1,-1 0 0,1 1 1,1-1-1,3-12 0,-4 16 22,1 0 5,-1 1 1,1-1-1,0 1 0,0 0 1,0-1-1,1 1 1,-1 0-1,1 0 0,0 1 1,0-1-1,0 1 1,1-1-1,-1 1 1,7-4-1,-8 6 25,0-1 0,0 1 0,0 0 0,0 0-1,0 0 1,0 1 0,0-1 0,0 0 0,0 1 0,0-1 0,1 1 0,-1 0 0,0 0-1,0 0 1,0 0 0,1 0 0,-1 0 0,0 0 0,0 1 0,0-1 0,0 1 0,0 0 0,0-1-1,0 1 1,0 0 0,0 0 0,0 1 0,0-1 0,0 0 0,2 3 0,-2-2 29,1 1 1,-1 0 0,0 0 0,0 0 0,0 0 0,0 0-1,-1 1 1,1-1 0,-1 1 0,0-1 0,0 1-1,0-1 1,0 6 0,0 5 126,0 0 0,-1 16-1,-1-8-59,3-13-62,-2-9-37,0 0 0,0 0-1,0 0 1,0 0 0,0 0 0,0 0-1,1 0 1,-1 0 0,0 0 0,0 0 0,0 1-1,0-1 1,0 0 0,0 0 0,1 0 0,-1 0-1,0-1 1,0 1 0,0 0 0,0 0-1,0 0 1,0 0 0,1 0 0,-1 0 0,0 0-1,0 0 1,0 0 0,0 0 0,0 0 0,0 0-1,0 0 1,0 0 0,1 0 0,-1-1-1,0 1 1,0 0 0,10-15-299,-8 12 233,-2 3 52,38-60-1506,-32 52 1338,0 0-1,1 1 0,-1-1 1,17-12-1,-22 19 187,1 0-1,-1 0 1,1 0-1,-1 0 1,1 0 0,0 0-1,-1 0 1,1 1 0,0-1-1,0 1 1,0-1 0,0 1-1,0 0 1,-1-1-1,1 1 1,0 0 0,0 0-1,0 0 1,0 1 0,0-1-1,0 0 1,0 1 0,-1-1-1,1 1 1,0 0-1,0 0 1,-1-1 0,1 1-1,0 0 1,-1 0 0,1 1-1,-1-1 1,1 0 0,-1 0-1,0 1 1,1-1 0,0 3-1,2 1 101,0 1-1,0 0 1,0 1 0,-1-1-1,0 0 1,-1 1 0,1 0-1,1 11 1,0 5 159,-2 0-1,0-1 0,-4 45 1,2-65-205,0 0 1,-1 0-1,1 0 1,0 0 0,-1 0-1,1 0 1,-1 0-1,1 0 1,-1 0 0,-2 3-1,-4 0 274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09.565"/>
    </inkml:context>
    <inkml:brush xml:id="br0">
      <inkml:brushProperty name="width" value="0.05" units="cm"/>
      <inkml:brushProperty name="height" value="0.05" units="cm"/>
      <inkml:brushProperty name="color" value="#004F8B"/>
    </inkml:brush>
  </inkml:definitions>
  <inkml:trace contextRef="#ctx0" brushRef="#br0">47 0 7938,'-4'3'918,"1"-1"1,-1 0-1,1 0 1,-1 0 0,0 0-1,0-1 1,0 1-1,0-1 1,-6 1 0,7-1 2359,11 1-1116,-5-1-2575,42 8 1038,66 5-1,248 5 473,-137-15-851,392 13 658,-289 3-195,-4 16-37,-259-26-566,69 9 63,-131-19-173,0 0-1,1 0 0,-1 0 1,0 0-1,1 0 1,-1 0-1,0 0 0,0 0 1,1 0-1,-1 0 0,0 0 1,1 0-1,-1 0 1,0 0-1,0 0 0,1 0 1,-1 0-1,0 0 1,1 0-1,-1-1 0,0 1 1,0 0-1,1 0 1,-1 0-1,0 0 0,0-1 1,0 1-1,1 0 0,-1-1-13,0 1 0,-1 0 0,1 0-1,0-1 1,0 1 0,0 0-1,0 0 1,-1 0 0,1-1 0,0 1-1,0 0 1,0 0 0,-1 0 0,1 0-1,0-1 1,0 1 0,-1 0-1,1 0 1,0 0 0,0 0 0,-1 0-1,1 0 1,0 0 0,-1 0-1,-21-4-2401,0 1 0,-38-1 0,-4 3 148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10.377"/>
    </inkml:context>
    <inkml:brush xml:id="br0">
      <inkml:brushProperty name="width" value="0.05" units="cm"/>
      <inkml:brushProperty name="height" value="0.05" units="cm"/>
      <inkml:brushProperty name="color" value="#004F8B"/>
    </inkml:brush>
  </inkml:definitions>
  <inkml:trace contextRef="#ctx0" brushRef="#br0">7 136 7682,'0'0'235,"0"1"0,0-1 1,0 0-1,0 0 1,0 0-1,0 1 1,0-1-1,0 0 0,0 0 1,0 0-1,0 1 1,0-1-1,0 0 1,0 0-1,0 0 0,0 1 1,0-1-1,0 0 1,0 0-1,-1 0 1,1 0-1,0 1 0,0-1 1,0 0-1,0 0 1,0 0-1,-1 0 0,1 0 1,0 1-1,0-1 1,0 0-1,0 0 1,-1 0-1,1 0 0,0 0 1,0 0-1,0 0 1,-1 0-1,1 0 1,0 0-1,-2-2 2961,2-5-3796,4 0 657,-1 0 1,1 0 0,0 0 0,0 1 0,1 0-1,0 0 1,9-9 0,-8 9-14,-1 0 4,0 1-1,1 0 0,-1 1 1,1-1-1,0 1 0,1 0 1,9-4-1,-4 3 116,1 1 0,22-5 1,-26 6 52,1 2 1,0 0 0,16 0-1,-25 1-183,0 0-1,0-1 0,0 1 0,-1 1 0,1-1 1,0 0-1,0 0 0,0 0 0,-1 0 0,1 0 0,0 1 1,0-1-1,0 0 0,-1 1 0,1-1 0,0 0 1,-1 1-1,1-1 0,0 2 0,0-1 39,-1 0 0,1 1 0,-1-1 0,0 0-1,0 1 1,0-1 0,0 0 0,0 1 0,0-1 0,0 3 0,0-3-30,0 14 165,-1-1 0,0 0 0,-1 0 1,-1-1-1,0 1 0,-1 0 0,-5 14 0,-58 103 611,67-130-814,-1 0 1,1-1 0,0 1 0,0 0-1,-1-1 1,1 1 0,0-1 0,-1 1 0,1-1-1,-1 1 1,1-1 0,-1 1 0,1-1-1,-1 1 1,1-1 0,-1 0 0,1 1 0,-1-1-1,0 0 1,1 1 0,-1-1 0,1 0 0,-2 1-1,2-1-4,-1-1 0,1 1 0,0 0 0,0 0-1,0 0 1,0 0 0,0 0 0,0 0 0,0 0-1,0 0 1,0 0 0,0 0 0,0 0 0,0 0 0,-1 0-1,1-1 1,0 1 0,0 0 0,0 0 0,0 0 0,0 0-1,0 0 1,0 0 0,0 0 0,0 0 0,0-1-1,0 1 1,0 0 0,0 0 0,0 0 0,0 0 0,0 0-1,0 0 1,0 0 0,0 0 0,0 0 0,0-1 0,0 1-1,0 0 1,1 0 0,-1 0 0,0 0 0,0 0-1,0 0 1,0 0 0,0 0 0,0 0 0,0 0 0,0 0-1,0-1 1,0 1 0,0 0 0,0 0 0,1 0-1,-1 0 1,0 0 0,0 0 0,5-10-305,-1 2 225,0-1 1,1 0-1,0 1 1,0 0 0,1 0-1,13-13 1,-6 7-23,43-50-348,-45 53 416,1 0 0,23-15 0,-31 23 44,0 0 0,0 1 0,1 0 0,-1 0 0,0 0 0,1 1 0,0-1 0,-1 1 1,8-1-1,-11 2 0,0 0 1,-1 0 0,1 0 0,0 0 0,0 0 0,0 0 0,-1 0 0,1 0-1,0 0 1,0 1 0,-1-1 0,1 0 0,0 0 0,-1 1 0,1-1 0,0 1-1,-1-1 1,1 0 0,0 1 0,-1-1 0,1 1 0,-1 0 0,1-1 0,-1 1-1,1-1 1,-1 1 0,0 0 0,1-1 0,-1 1 0,0 0 0,1-1 0,-1 1-1,0 0 1,0 0 0,1-1 0,-1 1 0,0 0 0,0 0 0,0 4 58,0-1-1,-1 0 1,1 0 0,-1 0 0,-1 6 0,1-9-52,-35 114 1132,7-26-653,16-47-348,2 1 0,-7 68 0,17-96-146,0-1-1,1 1 1,0 0-1,1-1 1,1 1-1,0-1 0,1 1 1,1-1-1,0 0 1,1 0-1,9 19 1,-12-30 0,2 4-20,0 0 0,0 0 0,1 0 0,-1 0 0,8 6 0,-11-12-31,1 1-1,-1-1 1,1 0-1,-1 0 1,1 0 0,-1 0-1,1 0 1,0 0-1,-1 0 1,1-1-1,0 1 1,0-1 0,0 1-1,0-1 1,0 0-1,-1 0 1,1 0-1,0 0 1,0 0 0,0 0-1,0 0 1,0 0-1,0-1 1,-1 1-1,1-1 1,0 1 0,3-3-1,24-15-460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10.784"/>
    </inkml:context>
    <inkml:brush xml:id="br0">
      <inkml:brushProperty name="width" value="0.05" units="cm"/>
      <inkml:brushProperty name="height" value="0.05" units="cm"/>
      <inkml:brushProperty name="color" value="#004F8B"/>
    </inkml:brush>
  </inkml:definitions>
  <inkml:trace contextRef="#ctx0" brushRef="#br0">27 15 9882,'-6'-3'2467,"-11"-6"856,13 6-1207,8 4 1302,16 7-2934,1-2-1,0 0 1,0-1 0,0-1-1,0-2 1,37 2 0,133-15-299,-97 3-707,-91 8 966,-7 2-386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11.202"/>
    </inkml:context>
    <inkml:brush xml:id="br0">
      <inkml:brushProperty name="width" value="0.05" units="cm"/>
      <inkml:brushProperty name="height" value="0.05" units="cm"/>
      <inkml:brushProperty name="color" value="#004F8B"/>
    </inkml:brush>
  </inkml:definitions>
  <inkml:trace contextRef="#ctx0" brushRef="#br0">2 0 9010,'0'6'4137,"2"-1"-1329,-2 6-535,0 6-17,4 8-247,-6 13-529,-2-1-240,4 8-375,-2-1-145,5-8-288,5 1-128,-7-12-208,1-5-56,-4-6-48,0-6-280,2-7-1000,1-1-489,-1-1 961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24.710"/>
    </inkml:context>
    <inkml:brush xml:id="br0">
      <inkml:brushProperty name="width" value="0.05" units="cm"/>
      <inkml:brushProperty name="height" value="0.05" units="cm"/>
      <inkml:brushProperty name="color" value="#004F8B"/>
    </inkml:brush>
  </inkml:definitions>
  <inkml:trace contextRef="#ctx0" brushRef="#br0">33 13 8090,'-2'-1'2222,"-2"-4"4410,4 4-6528,0 1 1,0 0 0,0 0-1,1 0 1,-1-1 0,0 1-1,0 0 1,0 0 0,0 0-1,0-1 1,0 1 0,0 0-1,0 0 1,1 0 0,-1 0-1,0 0 1,0-1 0,0 1-1,0 0 1,1 0 0,-1 0-1,0 0 1,0 0 0,0 0-1,1 0 1,-1 0 0,0 0-1,0-1 1,0 1 0,1 0-1,-1 0 1,0 0 0,0 0-1,0 0 1,1 0 0,-1 0-1,0 0 1,1 1 0,11-3 185,0 2 1,1 0-1,-1 0 1,19 4-1,-19-3-146,21 3 157,0 1-1,-1 2 0,39 12 1,-68-18-276,0 1 0,1-1 0,-1 1 0,0 0 0,0-1 0,0 1 1,0 1-1,-1-1 0,1 0 0,4 5 0,-6-5-1,0-1-1,0 1 1,0-1 0,0 1 0,-1 0-1,1-1 1,0 1 0,-1 0-1,1 0 1,-1-1 0,0 1 0,0 0-1,1 0 1,-1 0 0,0-1-1,0 1 1,-1 0 0,1 0-1,0 0 1,-1-1 0,1 1 0,-1 2-1,-1 0 52,0 1 0,-1 0-1,0-1 1,1 1 0,-1-1 0,-1 0-1,-3 5 1,-30 25 384,28-27-370,-34 27 203,-59 35 0,6-4-320,93-64-108,1 1 0,-1-1 0,1 1 0,0 0 0,0 0 1,0 1-1,0-1 0,0 0 0,-2 4 0,4-6 65,0 0 0,0 0 0,0 1 0,0-1 0,1 0 0,-1 0 0,0 0 0,0 0 0,0 0 0,0 0-1,1 0 1,-1 0 0,0 0 0,0 1 0,0-1 0,0 0 0,1 0 0,-1 0 0,0 0 0,0 0 0,0 0 0,1 0 0,-1 0 0,0 0 0,0-1 0,0 1 0,1 0 0,-1 0 0,0 0 0,0 0 0,0 0-1,0 0 1,1 0 0,10-3-946,15-8-22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7.587"/>
    </inkml:context>
    <inkml:brush xml:id="br0">
      <inkml:brushProperty name="width" value="0.05" units="cm"/>
      <inkml:brushProperty name="height" value="0.05" units="cm"/>
      <inkml:brushProperty name="color" value="#004F8B"/>
    </inkml:brush>
  </inkml:definitions>
  <inkml:trace contextRef="#ctx0" brushRef="#br0">209 0 7442,'-47'6'3640,"47"7"-1087,2 7-1033,-1 4-456,-4 0-207,6 12-193,0-2-48,2 6-64,4 1-104,2-1-192,-2 3-72,-1-7-120,-2-10-216,-6-8-640,-2-6 120,2-10 240</inkml:trace>
  <inkml:trace contextRef="#ctx0" brushRef="#br0" timeOffset="1">0 383 6793,'5'3'4025,"9"-2"-440,0-1-1729,5 0-327,9 0-665,3 0-272,8-1-264,7 2-56,-2 1-120,-6 2-56,-7 0-304,-9 0-432,-10-3-1136,-5-5 1112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25.049"/>
    </inkml:context>
    <inkml:brush xml:id="br0">
      <inkml:brushProperty name="width" value="0.05" units="cm"/>
      <inkml:brushProperty name="height" value="0.05" units="cm"/>
      <inkml:brushProperty name="color" value="#004F8B"/>
    </inkml:brush>
  </inkml:definitions>
  <inkml:trace contextRef="#ctx0" brushRef="#br0">241 52 11715,'-5'7'4921,"-6"6"-2385,-2 4-623,-12 5 79,-3 4-360,0 1-704,-3-3-303,4-3-433,2-4-144,0-11-232,8-1-352,11-4-905,8-2 1249,22-4-200</inkml:trace>
  <inkml:trace contextRef="#ctx0" brushRef="#br0" timeOffset="1">580 0 11554,'-20'1'5042,"4"-1"-2706,10 0-624,6 2 81,14 0-441,9 2-216,13-1-384,4-2-135,0 1-257,1-2-112,-2 0-152,3 1-40,-5 2-160,-1 1-400,-9 1 352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4:26.907"/>
    </inkml:context>
    <inkml:brush xml:id="br0">
      <inkml:brushProperty name="width" value="0.05" units="cm"/>
      <inkml:brushProperty name="height" value="0.05" units="cm"/>
      <inkml:brushProperty name="color" value="#004F8B"/>
    </inkml:brush>
  </inkml:definitions>
  <inkml:trace contextRef="#ctx0" brushRef="#br0">179 0 9658,'-114'20'3754,"103"-18"-2692,0 0 0,0 1 0,-13 4 0,23-6-860,-6 2 2023,9-1-967,8 0-258,14-4-242,0 0 1,30-7-1,7-1-346,51 3-74,-2 0-247,-97 4 815,-22 3-451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0.561"/>
    </inkml:context>
    <inkml:brush xml:id="br0">
      <inkml:brushProperty name="width" value="0.05" units="cm"/>
      <inkml:brushProperty name="height" value="0.05" units="cm"/>
      <inkml:brushProperty name="color" value="#004F8B"/>
    </inkml:brush>
  </inkml:definitions>
  <inkml:trace contextRef="#ctx0" brushRef="#br0">66 1 7258,'-13'0'6483,"12"0"-6337,1 0 1,0 0-1,0 0 1,0 0-1,0 0 1,0 0 0,0 0-1,0 0 1,0 0-1,0 0 1,-1 0-1,1 0 1,0 0-1,0 0 1,0 0-1,0 0 1,0 0-1,0 0 1,0 0-1,0 0 1,-1 0 0,1 0-1,0 1 1,0-1-1,0 0 1,0 0-1,0 0 1,0 0-1,0 0 1,0 0-1,0 0 1,0 0-1,0 0 1,0 0-1,0 0 1,0 1 0,-1-1-1,1 0 1,0 0-1,0 0 1,0 0-1,0 0 1,6 4 4317,8 3-3493,-5-2-2236,3 1 1381,70 31 540,-6-10-232,-18-7-216,-50-18-176,-1 2 1,0-1-1,13 8 0,-19-10-24,0 0 0,0 0 0,1 0-1,-1 0 1,0 0 0,0 0-1,0 0 1,0 0 0,0 0 0,0 0-1,0 1 1,-1-1 0,1 0-1,0 1 1,-1-1 0,1 1-1,-1-1 1,1 0 0,-1 1 0,0-1-1,1 1 1,-1-1 0,0 1-1,0-1 1,0 1 0,-1 2 0,0-1 8,0-1 0,0 1 0,0-1 1,-1 1-1,1-1 0,-1 0 0,1 1 1,-1-1-1,0 0 0,-4 3 0,-25 19 82,20-17-78,11-7-20,-88 59 9,69-48-344,0 0 0,-40 14 1,25-14-572,15-6-1112,-32 15 1,50-20 1846,0 1 0,-1 0 0,1-1 0,0 1 0,0 0 1,0 0-1,0 0 0,0-1 0,-2 3 0,3-2 127,0-1-1,0 1 0,0-1 1,-1 0-1,1 1 0,0-1 1,0 1-1,0-1 1,0 1-1,0-1 0,0 0 1,0 1-1,1-1 0,-1 1 1,0-1-1,0 1 0,0-1 1,0 0-1,0 1 0,1 0 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0.905"/>
    </inkml:context>
    <inkml:brush xml:id="br0">
      <inkml:brushProperty name="width" value="0.05" units="cm"/>
      <inkml:brushProperty name="height" value="0.05" units="cm"/>
      <inkml:brushProperty name="color" value="#004F8B"/>
    </inkml:brush>
  </inkml:definitions>
  <inkml:trace contextRef="#ctx0" brushRef="#br0">265 0 11034,'-4'15'4601,"-5"6"-2512,-10 1-785,-6 0 112,-8 5-247,-5-2-249,2-1-440,6 0-168,8-5-192,4-7-280,6-7-896,0-4 648,5 1-40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3.655"/>
    </inkml:context>
    <inkml:brush xml:id="br0">
      <inkml:brushProperty name="width" value="0.05" units="cm"/>
      <inkml:brushProperty name="height" value="0.05" units="cm"/>
      <inkml:brushProperty name="color" value="#004F8B"/>
    </inkml:brush>
  </inkml:definitions>
  <inkml:trace contextRef="#ctx0" brushRef="#br0">31 41 11538,'-16'-4'4825,"9"2"-2640,-1 0-201,16 2-287,7 1-273,10 0-504,6-1-128,12 0-247,4-1-105,6-7-152,0 5-72,-10-5-120,-4 2-32,-17 3-152,-4-2-232,-14 5-833,-8 0-399,-11 0 880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5:34.243"/>
    </inkml:context>
    <inkml:brush xml:id="br0">
      <inkml:brushProperty name="width" value="0.05" units="cm"/>
      <inkml:brushProperty name="height" value="0.05" units="cm"/>
      <inkml:brushProperty name="color" value="#004F8B"/>
    </inkml:brush>
  </inkml:definitions>
  <inkml:trace contextRef="#ctx0" brushRef="#br0">272 53 10602,'0'-2'792,"-1"-1"0,0 1 0,0 0-1,0-1 1,0 1 0,0 0 0,-1 0 0,1 0-1,-1 0 1,1 0 0,-1 0 0,-2-2-1,1 2-340,0-1-1,-1 1 0,1 0 0,0 1 0,-1-1 0,1 0 1,-6-1-1,1 1-333,1 1 0,0 0 0,-1 0 0,1 0 0,-1 1 0,1 0 0,-15 3 0,13-2-100,0 2-1,0-1 0,0 1 0,1 0 0,-1 1 0,1 0 1,0 0-1,0 1 0,0 0 0,0 0 0,1 1 0,-7 7 1,11-10-22,0 0 1,0 1 0,0 0 0,0-1 0,0 1 0,1 0 0,0 1 0,0-1 0,0 0 0,0 1 0,1-1 0,0 1 0,-1-1-1,2 1 1,-1-1 0,0 1 0,1 0 0,0 0 0,0-1 0,1 1 0,-1 0 0,1-1 0,0 1 0,0-1 0,3 7-1,-2-5 4,1 0 1,1 0-1,-1-1 0,1 1 0,0-1 0,0 0 0,0 0 0,1 0 0,0-1 0,0 0 0,0 0 0,0 0 0,1 0 0,-1-1 0,1 0 0,6 3 0,-1-2 7,-1 0 0,0-1 0,1 0-1,0 0 1,0-1 0,-1-1 0,1 0 0,20-1-1,-11-2 47,-20 2-48,0 0 0,0 0 0,0 0 0,0-1 0,0 1 0,0 0 0,0 0 0,0 0 0,0 0 0,0 0 0,0 0 0,0 0 0,0 0 0,0 0 0,0 0 0,0 0 0,0 0 0,-12 1 50,-6 2-16,-1 0 0,1 1 1,-18 7-1,31-9-29,0 0-1,0 0 1,1 0 0,-1 1-1,1-1 1,-1 1 0,1 0-1,0 0 1,0 1 0,0-1-1,1 1 1,-1 0 0,1 0 0,0 0-1,-5 7 1,8-9 5,-1 0 1,0-1-1,1 1 0,0 0 0,-1 0 1,1-1-1,0 1 0,0 0 1,0 0-1,0 0 0,0-1 1,0 1-1,0 0 0,1 0 1,-1-1-1,1 1 0,-1 0 0,1 0 1,0-1-1,0 1 0,-1-1 1,1 1-1,0-1 0,0 1 1,1-1-1,1 3 0,2 1 72,1 0 0,-1-1-1,1 0 1,0 0-1,12 6 1,3 0 117,1-1 0,0-1 0,1-1 1,31 5-1,95 7 205,-125-17-1077,0 0 0,25-4 0,-44 2-38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0.670"/>
    </inkml:context>
    <inkml:brush xml:id="br0">
      <inkml:brushProperty name="width" value="0.05" units="cm"/>
      <inkml:brushProperty name="height" value="0.05" units="cm"/>
      <inkml:brushProperty name="color" value="#004F8B"/>
    </inkml:brush>
  </inkml:definitions>
  <inkml:trace contextRef="#ctx0" brushRef="#br0">59 6 6193,'-5'0'919,"0"1"0,1-1-1,-1 0 1,1-1 0,-1 1 0,-7-3-1,-4 1 2139,16 2-3326,-3-1 2706,7 6-54,99 92-1110,-82-77-1108,54 46 262,-28-21-217,-47-45-208,0 1 0,1-1-1,-1 0 1,0 0-1,0 1 1,1-1 0,-1 0-1,0 0 1,1 0-1,-1 0 1,0 0 0,1 1-1,-1-1 1,0 0-1,1 0 1,-1 0 0,1 0-1,-1 0 1,0 0-1,1 0 1,-1 0-1,0 0 1,1 0 0,-1-1-1,0 1 1,1 0-1,0 0-1,-1-1-1,1 1 1,-1-1-1,1 1 1,-1-1-1,1 1 1,-1-1-1,0 1 1,1-1-1,-1 1 1,0-1-1,1 1 0,-1-1 1,0 0-1,0 1 1,0-1-1,1-1 1,12-69-47,-12 67 44,0 0 1,0 0-1,1 1 0,-1-1 0,1 0 1,-1 1-1,1-1 0,0 1 0,1 0 1,-1 0-1,0 0 0,1 0 0,0 0 1,0 0-1,-1 1 0,2-1 0,-1 1 1,0 0-1,0 0 0,1 0 0,-1 0 1,6-1-1,4-1-6,0 1-1,0 0 1,0 1-1,27 0 1,-30 1 8,20 1 9,-1 0-1,39 7 0,58 15 149,-84-14-52,-6-2 171,-1 1 0,-1 3 0,63 24 0,-22 3 53,-37-17 6,77 29 0,-115-49-330,0 0 0,0 0 0,1 0 0,-1 1-1,0-1 1,0 0 0,1 0 0,-1 0 0,0 0 0,1 0-1,-1 0 1,0 0 0,0 0 0,1 0 0,-1 0 0,0 0-1,1-1 1,-1 1 0,0 0 0,0 0 0,1 0 0,-1 0 0,0 0-1,0 0 1,0-1 0,1 1 0,-1 0 0,0 0 0,0 0-1,0-1 1,1 1 0,-1 0 0,0 0 0,0 0 0,0-1-1,0 1 1,1-1 0,0-11 96,0 7-55,0-13-15,1 1-1,1 0 1,1 0-1,5-16 1,-7 28-31,0 1 0,0-1 1,0 1-1,0-1 1,1 1-1,-1 0 1,1 0-1,0 0 0,0 0 1,1 0-1,-1 1 1,1 0-1,0-1 0,0 1 1,0 1-1,0-1 1,1 0-1,-1 1 1,5-2-1,2 1-3,0 1 0,-1 0 0,1 0 1,13 1-1,47 2 4,32 11 77,13 2 327,-100-13-311,0-1 0,0-1 0,-1 0 0,1-1 0,19-6 0,-29 7-124,-1-1-1,1 0 0,-1-1 1,0 1-1,0-1 1,0 0-1,0 0 0,0-1 1,-1 1-1,0-1 1,0 0-1,7-8 0,-11 11-13,5-8-1382,-5 9 1285,0 0 0,1 0-1,-1 0 1,0-1-1,0 1 1,0 0 0,0 0-1,0-1 1,0 1-1,0 0 1,0 0 0,-1 0-1,1-1 1,0 1-1,0 0 1,0 0 0,0 0-1,0-1 1,0 1-1,0 0 1,0 0 0,-1 0-1,1-1 1,0 1-1,0 0 1,-7-3-1981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1.562"/>
    </inkml:context>
    <inkml:brush xml:id="br0">
      <inkml:brushProperty name="width" value="0.05" units="cm"/>
      <inkml:brushProperty name="height" value="0.05" units="cm"/>
      <inkml:brushProperty name="color" value="#004F8B"/>
    </inkml:brush>
  </inkml:definitions>
  <inkml:trace contextRef="#ctx0" brushRef="#br0">2 1 9754,'-1'4'1357,"1"1"0,0 0 0,0 0 1,1 8-1,2 2-39,6 19 0,-4-17-367,-3-10-659,2 10 362,8 18 1,-10-31-563,0 1 0,0-1-1,0 0 1,1 1-1,0-1 1,0 0 0,0-1-1,6 7 1,-7-9-76,0 1 1,0-1 0,1 0-1,-1 0 1,1 0 0,-1 0 0,1 0-1,-1 0 1,1-1 0,0 1-1,-1-1 1,1 1 0,0-1-1,-1 0 1,1 0 0,0-1-1,-1 1 1,1 0 0,0-1-1,-1 0 1,1 0 0,-1 1-1,1-1 1,-1-1 0,1 1-1,-1 0 1,0-1 0,1 1-1,1-3 1,2-3 9,1 0 0,8-16 1,-10 15-48,0 1 1,1-1 0,-1 1 0,8-6-1,-11 11 14,1-1 1,-1 1-1,1 0 0,-1 0 1,1 0-1,0 0 0,6-2 1,-8 3 6,0 1 0,0 0 1,0-1-1,0 1 0,1 0 0,-1 0 1,0 0-1,0 0 0,0 0 1,1 1-1,-1-1 0,0 0 0,0 0 1,0 1-1,0-1 0,1 1 0,-1-1 1,0 1-1,0-1 0,0 1 1,0 0-1,0-1 0,0 1 0,1 2 1,6 5 101,-1 1 1,1-1-1,-2 2 1,1-1-1,-1 1 1,-1 0 0,0 0-1,0 1 1,-1-1-1,4 17 1,-7-25-34,0-1 0,-1 1-1,1 0 1,0-1 0,0 1 0,0 0 0,0-1 0,3 3 0,-4-4-50,0 0-12,1 1-1,-1-1 1,0 0 0,0 0 0,1 0 0,-1 0 0,0 1 0,0-1 0,1 0 0,-1 0 0,0 0 0,1 0-1,-1 0 1,0 0 0,1 0 0,-1 0 0,0 0 0,0 0 0,1 0 0,-1 0 0,0 0 0,1 0 0,-1 0 0,0 0-1,1 0 1,-1 0 0,0 0 0,0-1 0,1 1 0,-1 0 0,0 0 0,0 0 0,1 0 0,-1-1 0,0 1-1,0 0 1,1 0 0,-1 0 0,0-1 0,0 1 0,1-1 0,6-11 91,-1-2-81,-1 0 0,-1 0 0,4-22 0,-2 6-495,-2 13 50,-1 5 762,-1 1 0,7-15 0,6-4-24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1.911"/>
    </inkml:context>
    <inkml:brush xml:id="br0">
      <inkml:brushProperty name="width" value="0.05" units="cm"/>
      <inkml:brushProperty name="height" value="0.05" units="cm"/>
      <inkml:brushProperty name="color" value="#004F8B"/>
    </inkml:brush>
  </inkml:definitions>
  <inkml:trace contextRef="#ctx0" brushRef="#br0">132 224 7794,'1'-1'487,"0"0"0,0-1 0,0 1 0,-1 0 0,1 0 0,-1-1 1,1 1-1,0-2 0,0-20 1354,-1 15-1329,0-14 452,-3-32 0,1 43-829,1 0 0,-2 1 0,0 0 1,0 0-1,-6-13 0,8 20-73,-1 1 0,1-1 0,-1 1-1,1 0 1,-1-1 0,0 1 0,-4-3-1,5 4-28,1 0 0,-1 1 0,0-1-1,0 1 1,0-1 0,0 1 0,0-1-1,0 1 1,0 0 0,0-1 0,0 1-1,0 0 1,0 0 0,0 0 0,0 0-1,0 0 1,0 0 0,0 0 0,0 0-1,0 0 1,0 0 0,0 0 0,0 1-1,0-1 1,-2 1 0,0 2 64,-1-1 1,1 0-1,0 1 1,0 0-1,0 0 1,1 0-1,-1 0 1,1 0-1,-1 1 0,1-1 1,0 1-1,-3 7 1,-2 6 427,-6 26-1,1 3 268,12-41-703,-1-1 0,0 0 1,1 1-1,0-1 1,0 1-1,1-1 1,-1 0-1,2 7 1,-2-10-82,0-1 1,1 1-1,-1 0 1,0 0-1,1-1 1,-1 1-1,1 0 0,-1 0 1,1-1-1,-1 1 1,1 0-1,-1-1 1,1 1-1,0-1 1,-1 1-1,1-1 1,0 1-1,-1-1 0,1 1 1,0-1-1,0 0 1,-1 1-1,1-1 1,0 0-1,0 0 1,0 0-1,-1 0 1,1 1-1,0-1 0,0 0 1,0 0-1,0 0 1,0-1-1,-1 1 1,1 0-1,0 0 1,0 0-1,0-1 1,-1 1-1,1 0 0,0-1 1,0 0-1,4-1 3,-1 0 1,0 0-1,0-1 0,0 0 0,-1 0 0,4-4 0,12-14 21,11-10 7,-27 28-35,0 1 0,0 0 0,0 0 0,0 0 0,0 0 0,0 0 0,0 1 0,1-1 0,4 0 0,-7 1 5,0 1-1,0 0 1,-1 0-1,1 0 1,0 0 0,0 0-1,0 0 1,0 0 0,0 0-1,0 0 1,-1 0 0,1 0-1,0 0 1,0 1 0,0-1-1,0 0 1,0 1-1,-1-1 1,1 1 0,0-1-1,0 0 1,-1 1 0,2 0-1,-1 0 19,-1 1-1,1-1 1,0 0-1,0 1 1,-1-1-1,1 1 0,0-1 1,-1 0-1,1 1 1,-1-1-1,0 1 1,1 1-1,-1 4 76,0 0 1,0 1-1,-1-1 0,-2 11 1,0-6-40,2-10-200,1 1 0,-1-1 1,1 0-1,-1 0 0,1 1 1,0-1-1,0 0 0,0 0 1,0 1-1,0 3 1,1-4-427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2.457"/>
    </inkml:context>
    <inkml:brush xml:id="br0">
      <inkml:brushProperty name="width" value="0.05" units="cm"/>
      <inkml:brushProperty name="height" value="0.05" units="cm"/>
      <inkml:brushProperty name="color" value="#004F8B"/>
    </inkml:brush>
  </inkml:definitions>
  <inkml:trace contextRef="#ctx0" brushRef="#br0">1 213 10522,'10'14'5046,"-8"-11"-4321,-1-1-1,1 0 1,0 1-1,-1-1 1,1 1-1,0 2 1,-2-4-609,0 0 0,1 0 0,-1 0 1,0 0-1,0 0 0,0 0 0,0 0 0,0 0 0,0 0 1,-1 0-1,1 0 0,0 0 0,0 0 0,-1 0 0,1 0 1,-1 0-1,1 0 0,-1 0 0,1 0 0,-1 0 0,1-1 0,-2 2 1,-5 8 499,4-6-465,5-6-67,1-7-111,-1 7 25,0-1 0,0 1 1,-1 0-1,1 0 0,0 0 1,1 0-1,-1 1 0,0-1 1,0 0-1,4-1 0,8-6 3,17-14 7,-30 22-7,-1 1 0,0-1 0,1 1-1,-1 0 1,1-1 0,-1 1-1,0 0 1,1 0 0,-1-1-1,1 1 1,-1 0 0,1 0 0,-1 0-1,1-1 1,-1 1 0,1 0-1,-1 0 1,1 0 0,-1 0-1,1 0 1,-1 0 0,1 0 0,-1 0-1,1 0 1,-1 0 0,1 0-1,-1 1 1,1-1 0,-1 0-1,1 0 1,-1 0 0,1 1 0,-1-1-1,1 0 1,-1 1 0,1-1-1,-1 0 1,0 1 0,1-1-1,-1 0 1,0 1 0,1-1-1,-1 1 1,0-1 0,0 1 0,1-1-1,-1 1 1,0-1 0,0 1-1,2 2 8,0 2 32,0-1 0,0 1 0,0 0-1,-1 0 1,0 0 0,0 0 0,0 0-1,-1 0 1,1 7 0,1 11 210,-1-15-177,-1-3-23,1 0 0,0 0 0,0 0 0,0-1 0,4 10 0,-5-13-56,1 0-1,-1 0 0,1-1 0,-1 1 1,1 0-1,0 0 0,-1-1 1,1 1-1,-1-1 0,1 1 1,0 0-1,0-1 0,-1 1 0,1-1 1,0 0-1,1 1 0,-1-1-22,1 1 0,-1-1 0,0 0-1,0 0 1,0 0 0,1 0 0,-1 0 0,0-1 0,0 1-1,0 0 1,0-1 0,0 1 0,1 0 0,-1-1-1,0 1 1,1-2 0,15-11 1165,-2-2-670</inkml:trace>
  <inkml:trace contextRef="#ctx0" brushRef="#br0" timeOffset="1">381 0 10754,'4'15'5193,"-5"6"-2232,-8 18-921,-3 3-191,0 9-737,5-2-272,4-8-432,5-5-152,7-13-160,0-2-40,5-10-184,-4-7-384,-4-4-240,-4-8 400</inkml:trace>
  <inkml:trace contextRef="#ctx0" brushRef="#br0" timeOffset="2">273 116 11618,'0'9'5394,"7"2"-2522,10 3-1167,5 5-225,10-8-712,6-3-248,13-2-280,3-6 32,0-2-656,3 2 2393,-9-8-1593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7.921"/>
    </inkml:context>
    <inkml:brush xml:id="br0">
      <inkml:brushProperty name="width" value="0.05" units="cm"/>
      <inkml:brushProperty name="height" value="0.05" units="cm"/>
      <inkml:brushProperty name="color" value="#004F8B"/>
    </inkml:brush>
  </inkml:definitions>
  <inkml:trace contextRef="#ctx0" brushRef="#br0">109 38 9162,'-1'-1'361,"0"1"-1,0-1 1,0 1-1,0-1 1,0 1-1,0-1 1,0 1-1,0 0 1,-1 0 0,1-1-1,0 1 1,0 0-1,0 0 1,-2 0-1,0 1 33,1 0-1,-1 0 1,0-1-1,1 2 1,-4 0-1,1 1-269,1-1 1,-1 1-1,1-1 1,-1 1-1,1 1 0,0-1 1,0 0-1,1 1 1,-1 0-1,1 0 1,0 0-1,0 0 0,0 1 1,0-1-1,1 1 1,0 0-1,0-1 0,0 1 1,0 0-1,1 0 1,0 0-1,0 1 1,0 9-1,1-13-107,0 1 0,1-1 0,-1 0 0,1 1 0,-1-1 0,1 1 0,0-1 0,0 0 0,0 0 0,1 1 0,-1-1 0,0 0 0,1 0 0,0 0 0,-1-1 0,1 1 0,0 0 0,0-1 0,0 1 0,0-1 0,0 1 0,0-1 0,0 0 0,1 0 0,3 2 0,1-1-5,1 1 1,0-1-1,0 0 0,0-1 0,1 0 0,10 0 1,-10-1-12,0 0 1,-1-1 0,1-1-1,0 1 1,-1-1-1,1-1 1,-1 0 0,0 0-1,10-5 1,-13 6-9,0-1 1,0-1-1,0 1 0,0-1 1,0 1-1,0-1 1,-1-1-1,0 1 0,0-1 1,0 0-1,-1 1 0,1-2 1,-1 1-1,2-6 1,-4 8 11,0 1 0,0-1 0,0 0 0,0 0 0,-1 0 0,1 0 0,-1 0 0,0 0 0,0 0 0,0 0 0,0 0 0,-1 0 0,1 0 0,-1 0 0,0 1 0,0-1 0,0 0 0,0 0 0,0 0 0,0 1 0,-1-1 0,0 1 0,1-1 0,-1 1 0,-4-4 0,2 2 7,0 0 0,-1 0 0,0 1-1,0 0 1,0-1 0,0 2 0,0-1 0,0 1 0,-1 0 0,0 0-1,1 0 1,-8-1 0,3 1-117,-1 1-1,1 0 1,-1 1 0,0 0 0,1 0-1,-19 4 1,28-4 14,0 0 1,0 1 0,0-1-1,0 1 1,0-1-1,0 1 1,0-1 0,0 1-1,0-1 1,-2 2-1,3-1 37,0-1-1,0 0 0,0 0 1,-1 0-1,1 1 1,0-1-1,0 0 0,0 0 1,0 1-1,0-1 0,0 0 1,-1 1-1,1-1 0,0 0 1,0 0-1,0 1 0,0-1 1,0 0-1,0 1 0,0-1 1,0 0-1,0 0 0,0 1 1,0-1-1,1 0 1,-1 1-1,0-1 0,0 0 1,0 0-1,0 1 0,0-1 1,1 0-1,-1 0 0,0 1 1,0-1-1,0 0 0,0 0 1,1 0-1,-1 1 0,0-1 1,0 0-1,1 0 1,-1 0-1,13 8-814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3.057"/>
    </inkml:context>
    <inkml:brush xml:id="br0">
      <inkml:brushProperty name="width" value="0.05" units="cm"/>
      <inkml:brushProperty name="height" value="0.05" units="cm"/>
      <inkml:brushProperty name="color" value="#004F8B"/>
    </inkml:brush>
  </inkml:definitions>
  <inkml:trace contextRef="#ctx0" brushRef="#br0">42 25 5929,'-13'-8'3785,"-5"10"656,8-2-1864,10 0-817,6 4-200,6-4-632,7 0-287,13 0-289,-3-5-72,1 0-104,-3-2-40,-5 3 24,-1 3-216,-6 1-632,-1 1 512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3.566"/>
    </inkml:context>
    <inkml:brush xml:id="br0">
      <inkml:brushProperty name="width" value="0.05" units="cm"/>
      <inkml:brushProperty name="height" value="0.05" units="cm"/>
      <inkml:brushProperty name="color" value="#004F8B"/>
    </inkml:brush>
  </inkml:definitions>
  <inkml:trace contextRef="#ctx0" brushRef="#br0">231 19 11819,'-1'-1'295,"1"0"0,-1 0 0,1 0 0,-1 0 0,1 1 0,-1-1 0,0 0 0,1 0 0,-1 1 0,0-1 0,0 1 0,0-1 0,1 1 0,-1-1 0,0 1 0,0-1 0,0 1 0,0-1 0,0 1 0,-1 0 0,-23-4 846,24 4-996,-12-1 224,0 0 0,0 1 0,0 1 0,0 0 0,0 0-1,1 1 1,-1 1 0,0 0 0,-19 9 0,29-11-316,0 1-1,1-1 1,-1 1-1,0 0 1,1 0 0,0 0-1,-1 0 1,1 1 0,0-1-1,0 0 1,0 1 0,1 0-1,-1-1 1,1 1-1,-3 4 1,4-5-36,-1 0 0,1 0 0,-1-1 0,1 1 0,0 0 0,0 0 0,0 0 0,0-1 0,0 1 0,0 0 0,0 0 0,1 0 0,-1-1 0,1 1 0,-1 0 1,1-1-1,0 1 0,-1 0 0,1-1 0,0 1 0,0-1 0,0 1 0,0-1 0,1 1 0,-1-1 0,0 0 0,3 2 0,0 0-7,-1 0-4,0 0 0,1 0 1,-1-1-1,1 1 1,0-1-1,-1 0 0,1 0 1,0-1-1,0 1 0,6 1 1,8-1 9,-7-1 1,0 1 0,20 5 0,-31-7-16,1 0 1,-1 0-1,1 1 1,-1-1-1,0 0 1,1 0-1,-1 0 1,0 0 0,1 1-1,-1-1 1,0 0-1,1 0 1,-1 1-1,0-1 1,1 0-1,-1 1 1,0-1-1,0 0 1,0 1 0,1-1-1,-1 1 2,0-1-1,0 0 1,0 1-1,0-1 1,0 0-1,0 0 1,0 1-1,-1-1 1,1 0-1,0 0 0,0 1 1,0-1-1,0 0 1,0 0-1,-1 1 1,1-1-1,0 0 1,0 0-1,0 0 1,-1 1-1,1-1 1,-19 10 93,15-8-89,1-1 2,1 0-1,-1 0 1,1 1-1,-1-1 1,1 1-1,-3 3 1,4-5-6,0 1 1,1 0 0,-1 0-1,1 0 1,-1 0 0,1 0-1,-1 0 1,1-1 0,-1 1-1,1 0 1,0 0 0,0 0 0,0 0-1,-1 0 1,1 0 0,0 1-1,0-1 1,0 0 0,0 0-1,1 0 1,-1 0 0,0 1-1,1 2 44,0 0 0,1 0 0,-1 0 0,1-1 0,-1 1 0,5 5 0,-5-8-37,0 1-1,0-1 0,1 0 1,-1 1-1,1-1 1,-1 0-1,1 0 1,-1 0-1,1 0 1,-1-1-1,1 1 0,0 0 1,-1-1-1,1 1 1,0-1-1,0 1 1,3-1-1,-1 1 1,-1-1-1,1 0 0,0-1 1,-1 1-1,1-1 1,0 0-1,-1 1 1,6-3-1,27-14-226,-30 13 211,0 1 0,1 0-1,-1 0 1,1 0 0,0 1-1,13-3 1,-16 5 307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3.894"/>
    </inkml:context>
    <inkml:brush xml:id="br0">
      <inkml:brushProperty name="width" value="0.05" units="cm"/>
      <inkml:brushProperty name="height" value="0.05" units="cm"/>
      <inkml:brushProperty name="color" value="#004F8B"/>
    </inkml:brush>
  </inkml:definitions>
  <inkml:trace contextRef="#ctx0" brushRef="#br0">6 7 11058,'-5'5'4777,"14"-5"-2136,7 1-737,11-2-239,3-3-329,14 1-608,6-1-216,-4 3-256,5 1-80,-14 1-120,-5 2-8,1 0-48,-8-3-376,3-2-1128,0 1-472,-10 1 1031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4.409"/>
    </inkml:context>
    <inkml:brush xml:id="br0">
      <inkml:brushProperty name="width" value="0.05" units="cm"/>
      <inkml:brushProperty name="height" value="0.05" units="cm"/>
      <inkml:brushProperty name="color" value="#004F8B"/>
    </inkml:brush>
  </inkml:definitions>
  <inkml:trace contextRef="#ctx0" brushRef="#br0">2 1 8378,'-2'2'10122,"6"1"-6334,12 3-4989,-3-1 2099,-4-2-825,4 2 77,0 0 1,0 0 0,15 11 0,-26-15-137,-1 0 1,0 0 0,0 0-1,1 0 1,-1 0-1,0 1 1,0-1-1,0 0 1,0 1 0,-1-1-1,1 0 1,0 1-1,0-1 1,-1 1-1,1 0 1,-1-1 0,0 1-1,1-1 1,-1 1-1,0 0 1,0-1-1,0 1 1,0 0 0,0-1-1,0 1 1,0-1-1,-1 1 1,1 0-1,-1-1 1,1 1 0,-1-1-1,0 3 1,-3 2 17,1 1 1,-1-1 0,0 0-1,-1 0 1,1 0 0,-7 5-1,-14 10-45,12-13 225,13-8-191,0 0 0,0 0 0,-1 0 0,1 0-1,0 0 1,0 0 0,0 0 0,0 1 0,0-1 0,0 0 0,0 0 0,-1 0 0,1 0 0,0 0-1,0 0 1,0 0 0,0 0 0,0 0 0,0 0 0,-1 0 0,1 0 0,0 0 0,0 0-1,0 0 1,0 0 0,0 0 0,-1 0 0,1 0 0,0 0 0,0 0 0,0 0 0,0 0 0,0-1-1,0 1 1,-1 0 0,1 0 0,0 0 0,0 0 0,0 0 0,0 0 0,0 0 0,0 0-1,0-1 1,0 1 0,0 0 0,0 0 0,-1 0 0,1 0 0,0 0 0,0-1 0,1 1-1,0 0 1,-1-1-1,1 1 1,0 0-1,-1 0 1,1-1-1,0 1 1,0 0-1,-1 0 1,1 0-1,0 0 1,0 0-1,1 0 1,0 0 18,26-2 66,33 2-1,-44 0-87,-10 0-83,0 0 0,0 0 0,0-1 0,-1 0 0,1-1 0,8-2 0,13-6-118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5.334"/>
    </inkml:context>
    <inkml:brush xml:id="br0">
      <inkml:brushProperty name="width" value="0.05" units="cm"/>
      <inkml:brushProperty name="height" value="0.05" units="cm"/>
      <inkml:brushProperty name="color" value="#004F8B"/>
    </inkml:brush>
  </inkml:definitions>
  <inkml:trace contextRef="#ctx0" brushRef="#br0">0 1 7730,'0'0'106,"0"0"-1,1 0 1,-1 0 0,0 1 0,0-1 0,0 0 0,0 0 0,0 0 0,1 0 0,-1 0 0,0 0 0,0 0 0,0 0-1,0 1 1,0-1 0,1 0 0,-1 0 0,0 0 0,0 0 0,0 0 0,1 0 0,-1 0 0,0 0 0,0 0 0,0 0 0,0 0-1,1 0 1,-1 0 0,0 0 0,0-1 0,0 1 0,0 0 0,1 0 0,-1 0 0,4-1 7314,-3 3-6217,6 13-115,-4-9-883,-1 0 1,7 11 0,8 6 90,-6-7-27,0 1 1,9 17-1,-15-23-137,20 44 451,-21-46-517,0 0 1,0 0 0,1 0-1,0-1 1,1 0 0,9 12-1,-14-19-61,0 0 0,1 0-1,-1-1 1,0 1 0,0 0-1,1 0 1,-1-1 0,0 1-1,1 0 1,-1-1 0,1 1-1,-1-1 1,1 0 0,-1 1-1,1-1 1,-1 0-1,1 0 1,-1 0 0,1 0-1,-1 0 1,1-1 0,-1 1-1,1 0 1,-1-1 0,0 1-1,3-2 1,-2 2-1,0-1 0,0 0-1,0-1 1,0 1 0,0 0 0,0-1 0,0 1 0,0-1-1,0 1 1,-1-1 0,1 0 0,-1 0 0,1 0 0,-1 0-1,2-4 1,4-15 23,-5 16-23,0-1 0,0 0 0,0 1 0,4-7 0,-5 10-3,0 1 0,1-1 0,-1 0 0,0 1 0,1 0 0,-1-1 0,1 1 0,-1 0 0,1-1-1,0 1 1,0 0 0,-1 0 0,1 1 0,0-1 0,0 0 0,3 0 0,3-1 0,0 1 0,0 0 0,1 1 0,-1 0 0,0 0 0,0 1 0,16 3 0,56 19 19,-54-14-15,14 4 65,51 23-1,-78-29-30,-1-1 1,-1 1-1,1 1 1,-1 0-1,-1 1 0,1 0 1,-1 0-1,10 14 1,-17-19-28,1-1 1,-1 1 0,1-1 0,0 1-1,0-1 1,0 0 0,0 0-1,9 4 1,-12-7-9,1 1-1,-1-1 1,0 1-1,0-1 1,1 0 0,-1 1-1,0-1 1,1 0-1,-1 0 1,0 0 0,1 0-1,-1 0 1,0 0-1,1 0 1,-1 0-1,0-1 1,1 1 0,-1-1-1,0 1 1,1-1-1,-1 1 1,0-1 0,0 1-1,0-1 1,0 0-1,0 0 1,0 0-1,0 0 1,0 0 0,0 0-1,0 0 1,0 0-1,0 0 1,-1 0 0,1 0-1,0 0 1,0-3-1,2-1-1,0 1 0,0-1 0,0 0 0,1 1 0,0 0 0,0 0-1,0 0 1,0 0 0,1 1 0,-1 0 0,1 0 0,0 0 0,5-3-1,4 0-1,0 0-1,1 1 1,23-5-1,-12 5-1,-1 1 0,1 2-1,0 1 1,0 0-1,33 5 1,130 27 161,-87-12 168,-34-9-57,-1-3-1,1-3 1,0-3-1,93-11 0,-134 7-226,1-1 0,-1-2 0,0 0 0,-1-2 0,1-1-1,-1-2 1,28-15 0,-49 24-59,-1 0 0,1-1-1,-1 0 1,0 0 0,1 0 0,-2-1-1,1 1 1,0-1 0,-1 0 0,6-7-1,-8 10 12,-1 1-1,0-1 1,0 1-1,1-1 1,-1 1-1,0-1 1,0 0-1,0 1 1,0-1-1,0 1 1,1-1-1,-1 1 0,0-1 1,0 0-1,0 1 1,-1-1-1,1 1 1,0-1-1,0 1 1,0-1-1,0 0 1,0 1-1,-1-1 1,1 1-1,0-1 0,-1 1 1,1-1-1,-1 0 1,0 1 65,1-1 0,-1 0 0,0 1 0,-1-1 0,1 0 0,0 1 0,0-1 0,0 1 0,0 0 0,0-1 1,-2 1-1,-19-1 253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6.044"/>
    </inkml:context>
    <inkml:brush xml:id="br0">
      <inkml:brushProperty name="width" value="0.05" units="cm"/>
      <inkml:brushProperty name="height" value="0.05" units="cm"/>
      <inkml:brushProperty name="color" value="#004F8B"/>
    </inkml:brush>
  </inkml:definitions>
  <inkml:trace contextRef="#ctx0" brushRef="#br0">10 61 9122,'-9'-56'3852,"9"51"-2204,0 7-110,5 28 446,-5-30-1977,3 20 765,0 0 1,2 1-1,11 28 1,-14-44-667,1 1 1,0 0 0,1-1 0,-1 0-1,1 0 1,7 8 0,-8-10-71,0 0 0,0 0 0,0-1 0,1 0 0,-1 1 0,1-1 0,0-1 0,0 1 0,-1 0-1,1-1 1,6 1 0,-8-1-24,1-1-1,0 0 0,0 0 0,-1 0 0,1 0 0,0-1 0,0 1 0,-1-1 0,1 0 0,0 0 0,-1 1 0,1-2 1,-1 1-1,1 0 0,-1 0 0,0-1 0,1 0 0,-1 1 0,0-1 0,2-2 0,1-1 2,0 0-1,0-1 0,-1 1 0,0-1 1,0 0-1,4-10 0,-5 10-4,-1 0 0,3-12 0,-4 13-3,0 0 1,1-1-1,0 1 0,3-8 1,2 1 9,0 4 1,-7 8-16,0 0 0,0 0 0,0 0 0,0 0 0,1 0 1,-1 0-1,0 0 0,0 0 0,0 0 0,1 0 0,-1 0 0,0 0 0,0 0 0,0 0 0,1 0 0,-1 0 1,0 0-1,0 0 0,0 0 0,0 0 0,1 0 0,-1 0 0,0 1 0,0-1 0,0 0 0,0 0 1,0 0-1,1 0 0,0 3 3,0-1 0,1 0 0,-1 0 0,0 0 0,1 4 0,1 2 37,2 5 252,7 27 1,-8-24 361,7 18-1,-11-33-625,1-1-1,-1 1 1,0-1-1,0 1 1,0-1 0,1 1-1,-1-1 1,0 1-1,0-1 1,1 1-1,-1-1 1,0 0-1,1 1 1,-1-1-1,1 0 1,-1 1-1,0-1 1,1 0-1,-1 0 1,1 1 0,0-1-11,-1 0 0,1 0 0,-1 0 0,0 0 1,1 0-1,-1 0 0,0-1 0,1 1 0,-1 0 0,0 0 1,1 0-1,-1 0 0,0-1 0,0 1 0,1 0 1,-1 0-1,0-1 0,0 1 0,1 0 0,-1 0 1,1-1-1,1-3 39,0 0 1,0 0-1,3-8 0,-4 9-75,6-18-217,-1 0-1,4-22 1,0-4-2793,-9 46 2877,-1 0 0,0-1 1,1 1-1,-1 0 0,1 0 0,-1 0 0,1 0 0,-1 0 1,1-1-1,0 1 0,0 0 0,1-1 0,-1 1 67,0 1 0,0-1 0,0 1-1,0 0 1,0-1 0,1 1 0,-1 0-1,0 0 1,0 0 0,0 0 0,0 0-1,2 0 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6.532"/>
    </inkml:context>
    <inkml:brush xml:id="br0">
      <inkml:brushProperty name="width" value="0.05" units="cm"/>
      <inkml:brushProperty name="height" value="0.05" units="cm"/>
      <inkml:brushProperty name="color" value="#004F8B"/>
    </inkml:brush>
  </inkml:definitions>
  <inkml:trace contextRef="#ctx0" brushRef="#br0">126 118 6753,'-3'-15'4653,"1"2"-2127,-1-1 0,-6-13 0,8 23-2381,0 1-1,-1 0 0,1-1 1,-1 1-1,0 0 0,0 0 0,0 1 1,0-1-1,-1 0 0,1 1 1,-1-1-1,1 1 0,-4-3 0,4 5-111,1-1 0,0 0 1,0 1-1,0-1 0,0 1 0,-1-1 0,1 1 0,0 0 0,0-1 0,-1 1 0,1 0 0,0 0 0,-1 0 0,1 0 0,0 0 0,-1 0 0,1 0 0,0 1 0,0-1 0,-1 0 0,0 1 0,-1 0 18,1 1 1,0-1 0,0 0 0,1 1-1,-1-1 1,0 1 0,0 0-1,1-1 1,-1 1 0,-2 4 0,0 1 53,1-1 0,0 1 0,0 0 0,0 0 0,1 0 0,-3 12 1,4-14-68,0 1 1,1-1 0,0 0-1,0 0 1,0 1 0,1-1-1,-1 0 1,3 9 0,-2-13-37,-1 0 0,1 1 0,-1-1 0,1 0 1,-1 0-1,1 0 0,0 0 0,0 0 0,-1 0 0,1 0 1,0 0-1,0 0 0,0 0 0,0 0 0,0 0 1,0 0-1,1-1 0,-1 1 0,0 0 0,0-1 1,0 1-1,1-1 0,-1 0 0,0 1 0,1-1 1,-1 0-1,0 0 0,1 0 0,-1 0 0,0 0 0,1 0 1,-1 0-1,0 0 0,0 0 0,1-1 0,-1 1 1,0 0-1,3-2 0,5-2 2,-1 0 0,1 0 0,-1-1 0,0 0 0,0-1 0,8-7 0,-10 8 0,-5 4-3,0 0 0,0 0 0,1 1-1,-1-1 1,0 0 0,0 1 0,0-1 0,0 1 0,1-1-1,-1 1 1,0 0 0,0-1 0,1 1 0,1 0 0,-3 0 3,1 0 1,0 0 0,-1 0 0,1 1-1,-1-1 1,1 0 0,-1 0-1,1 1 1,-1-1 0,1 0 0,-1 1-1,1-1 1,-1 1 0,1-1-1,-1 1 1,0-1 0,1 1-1,-1-1 1,0 1 0,1-1 0,-1 1-1,0-1 1,0 1 0,0-1-1,1 1 1,-1 0 0,0-1 0,0 1-1,0-1 1,0 2 0,1 5 193,-1 0-1,0 0 1,0 0 0,-2 12 0,0-7 25,2-9-614,-1-8-28,1 4 306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6.882"/>
    </inkml:context>
    <inkml:brush xml:id="br0">
      <inkml:brushProperty name="width" value="0.05" units="cm"/>
      <inkml:brushProperty name="height" value="0.05" units="cm"/>
      <inkml:brushProperty name="color" value="#004F8B"/>
    </inkml:brush>
  </inkml:definitions>
  <inkml:trace contextRef="#ctx0" brushRef="#br0">1 21 9594,'5'8'4179,"-4"-7"-3778,0 0 0,0 0-1,0 0 1,0 0-1,-1 0 1,1 0-1,0 0 1,-1 0-1,1 0 1,-1 0-1,0 0 1,1 1-1,-1-1 1,0 0-1,1 0 1,-1 1 0,0-1-1,0 0 1,0 0-1,0 1 1,0-1-1,0 0 1,-1 2-1,-2 12 1337,3-15-1718,0 0 0,-1 1 1,1-1-1,0 0 0,0 1 1,0-1-1,0 0 0,0 1 1,0-1-1,0 0 0,1 1 0,-1-1 1,0 1-1,0-1 0,0 0 1,0 1-1,0-1 0,0 0 1,1 0-1,-1 1 0,0-1 0,0 0 1,1 1-1,-1-1 0,0 0 1,0 0-1,1 1 0,-1-1 1,0 0-1,1 0 0,-1 0 0,0 0 1,1 1-1,-1-1 0,0 0 1,1 0-1,-1 0 0,0 0-18,-1 0 1,1 0-1,-1 0 0,1 0 0,-1-1 1,1 1-1,-1 0 0,1 0 0,-1 0 1,1-1-1,-1 1 0,1 0 0,-1 0 1,1-1-1,0 1 0,-1-1 0,1 1 0,-1 0 1,1-1-1,0 1 0,-1-1 0,1 1 1,0-1-1,0 1 0,-1-1 0,1 1 1,0-1-1,0 1 0,0-1 0,0 0 1,-1 0-5,1 0 0,0-1 0,0 1 1,0 0-1,0 0 0,0 0 0,0-1 1,0 1-1,1 0 0,-1 0 0,0 0 1,1 0-1,-1-1 0,2-1 1,1-1-7,0-1 0,0 1 0,1 0 0,0 0 0,0 0 0,7-5 0,-8 7 8,0 0 0,0 0 1,0 0-1,0 0 0,0 1 1,0-1-1,0 1 0,1 0 1,-1 0-1,0 1 1,7-2-1,-9 2 3,-1 0-1,1 0 1,-1 1 0,1-1 0,-1 0 0,0 0-1,1 0 1,-1 1 0,1-1 0,-1 0 0,0 0 0,1 1-1,-1-1 1,0 0 0,1 1 0,-1-1 0,0 1-1,1-1 1,-1 0 0,0 1 0,0-1 0,0 1-1,1-1 1,-1 0 0,0 1 0,0-1 0,0 1-1,0-1 1,0 1 0,0-1 0,0 1 0,0-1-1,0 1 1,0 21 71,-1-14-31,0 57 135,1-65-213,0 0-1,0 0 1,0 1-1,0-1 1,0 0-1,0 0 1,0 1-1,0-1 1,0 0-1,0 0 1,0 1-1,1-1 1,-1 0-1,0 0 1,0 0-1,0 1 1,0-1-1,0 0 1,0 0-1,1 0 1,-1 0-1,0 1 1,0-1-1,0 0 1,0 0-1,1 0 1,-1 0-1,0 0 1,0 1-1,0-1 1,1 0-1,-1 0 1,0 0-1,0 0 1,1 0-1,-1 0 1,0 0-1,0 0 0,0 0 1,1 0-1,-1 0 1,1 0-1,13-4-3362,-14 4 3303,25-10-1667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7.263"/>
    </inkml:context>
    <inkml:brush xml:id="br0">
      <inkml:brushProperty name="width" value="0.05" units="cm"/>
      <inkml:brushProperty name="height" value="0.05" units="cm"/>
      <inkml:brushProperty name="color" value="#004F8B"/>
    </inkml:brush>
  </inkml:definitions>
  <inkml:trace contextRef="#ctx0" brushRef="#br0">38 1 10618,'9'17'5153,"-4"8"-2112,-2 13-1225,-6 7-191,3 8-705,4 3-232,8-9-304,6-10-152,7-13-56,2-11-224,3-13-920,-2-11 3008,-12-8-1871</inkml:trace>
  <inkml:trace contextRef="#ctx0" brushRef="#br0" timeOffset="1">0 97 12763,'6'8'5169,"8"-3"-3361,6 6-255,8-2-505,8-1-360,6-3-408,0-2-128,-5 1-256,-1-3 80,-18 14-24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7.590"/>
    </inkml:context>
    <inkml:brush xml:id="br0">
      <inkml:brushProperty name="width" value="0.05" units="cm"/>
      <inkml:brushProperty name="height" value="0.05" units="cm"/>
      <inkml:brushProperty name="color" value="#004F8B"/>
    </inkml:brush>
  </inkml:definitions>
  <inkml:trace contextRef="#ctx0" brushRef="#br0">57 1 6561,'-57'8'4033,"61"-8"432,5-4-1936,6 4-993,2 0-120,2 2-591,2 2-257,2-5-344,-2 0 48,-2-3 1848,1 2-1552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8.483"/>
    </inkml:context>
    <inkml:brush xml:id="br0">
      <inkml:brushProperty name="width" value="0.05" units="cm"/>
      <inkml:brushProperty name="height" value="0.05" units="cm"/>
      <inkml:brushProperty name="color" value="#004F8B"/>
    </inkml:brush>
  </inkml:definitions>
  <inkml:trace contextRef="#ctx0" brushRef="#br0">59 0 9074,'7'11'3977,"-15"-5"-1737,2 9-399,-4 9-441,-9 2-208,8 6-536,-1-1-224,12-3-232,3-1-63,8-9-81,2 5-32,0-11-104,9-2-185,-5-7-527,6-6-376,3-2 688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7.976"/>
    </inkml:context>
    <inkml:brush xml:id="br0">
      <inkml:brushProperty name="width" value="0.05" units="cm"/>
      <inkml:brushProperty name="height" value="0.05" units="cm"/>
      <inkml:brushProperty name="color" value="#004F8B"/>
    </inkml:brush>
  </inkml:definitions>
  <inkml:trace contextRef="#ctx0" brushRef="#br0">166 61 9050,'-3'-10'1378,"2"6"-361,0-1 0,-1 1 0,1 0 0,-1 0 0,-4-6 0,5 8-756,0 1 0,0-1 0,-1 1 0,1 0 0,-1-1 0,1 1 0,-1 0 0,1 0 0,-1 0 0,0 0 0,0 0 0,1 1 0,-1-1 0,0 1 0,0-1 0,0 1 1,-2-1-1,-1 0-24,0 1 1,-1-1-1,1 1 1,0 0-1,-1 0 1,1 1-1,-9 2 1,11-3-186,1 1 1,-1 0-1,1 0 1,0 0-1,0 0 1,-1 0-1,1 1 0,0-1 1,0 1-1,0-1 1,0 1-1,1 0 1,-1 0-1,0 0 0,1 0 1,-1 0-1,1 0 1,-2 3-1,-7 14 222,7-16-244,1 1 0,0-1 0,0 1 0,0 0 0,1 0 0,-1 0 0,1 0 1,0 0-1,0 0 0,0 0 0,0 7 0,2-9-28,-1 0-1,1 0 1,0 0 0,-1-1 0,1 1-1,0 0 1,0 0 0,0-1 0,0 1-1,1 0 1,-1-1 0,0 1 0,1-1-1,-1 0 1,1 0 0,0 1-1,2 1 1,0-1-1,0 0 0,0 0 0,0 0 0,1 0 0,-1-1 0,0 1 0,6 0 0,1-1 10,0-1 0,0 0 0,0 0 1,0-1-1,-1 0 0,1-1 0,0-1 0,-1 1 1,0-2-1,1 1 0,10-7 0,-31 15 215,1 1-1,-17 13 1,20-14-173,0 0 0,0 0 0,1 1 0,-1-1 0,2 1 0,-6 8 1,9-13-50,1 0 1,-1 1-1,1-1 1,-1 0-1,1 0 1,0 1-1,-1-1 1,1 0-1,0 1 1,0-1 0,0 1-1,0-1 1,0 0-1,0 1 1,1-1-1,-1 0 1,0 1-1,1-1 1,-1 0-1,1 1 1,-1-1-1,1 0 1,0 0 0,-1 0-1,1 1 1,0-1-1,0 0 1,0 0-1,1 1 1,0 0-6,1 0-1,-1 0 1,0 0 0,1-1 0,-1 1-1,1-1 1,0 0 0,0 1 0,-1-1-1,1 0 1,0-1 0,5 2 0,0-2-294,0 0 0,0-1 0,0 0 0,0 0 0,0-1 0,0 0 0,-1 0 1,9-4-1,-3 0-588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8.314"/>
    </inkml:context>
    <inkml:brush xml:id="br0">
      <inkml:brushProperty name="width" value="0.05" units="cm"/>
      <inkml:brushProperty name="height" value="0.05" units="cm"/>
      <inkml:brushProperty name="color" value="#004F8B"/>
    </inkml:brush>
  </inkml:definitions>
  <inkml:trace contextRef="#ctx0" brushRef="#br0">8 44 9450,'-6'4'4497,"4"-4"-1840,18 5-985,8-5-232,20 0-456,11 0-199,11-6-129,6 3-16,1-4-88,2-2-72,-2 4-200,-4-2-104,0 3-112,-4 0 40,-9-1-480,-8 2-504,-21 3 360,-14 3 24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18.696"/>
    </inkml:context>
    <inkml:brush xml:id="br0">
      <inkml:brushProperty name="width" value="0.05" units="cm"/>
      <inkml:brushProperty name="height" value="0.05" units="cm"/>
      <inkml:brushProperty name="color" value="#004F8B"/>
    </inkml:brush>
  </inkml:definitions>
  <inkml:trace contextRef="#ctx0" brushRef="#br0">1 17 10610,'2'-2'596,"0"1"0,0-1 0,1 1-1,-1-1 1,0 1 0,1 0 0,0 0-1,-1 0 1,1 0 0,0 0 0,-1 1-1,6-1 1,4-1 267,21 2 0,-19 0 203,-6 0-811,0 1 0,0-1 0,0 1 0,1 1 0,-1-1 0,-1 1 0,1 1 0,0-1 0,0 2 0,13 6 0,-20-9-241,0 0 0,0 0 0,0-1 0,0 1 0,0 0 0,0 0 1,0 0-1,0 0 0,-1 0 0,1 0 0,0 0 0,-1 1 0,1-1 0,-1 0 0,1 0 0,-1 0 1,1 1-1,-1-1 0,0 0 0,0 2 0,0-1 1,0 0 0,0 1 0,0-1-1,-1 0 1,1 0 0,-1 1 0,0-1 0,0 0 0,1 0-1,-3 3 1,-2 2 12,0 0 0,0 0 0,0-1 0,-1 1 0,-7 5 0,-25 17 136,38-29-160,0 0 0,0 0 0,0 0 0,0 1 0,0-1 1,0 0-1,0 0 0,0 0 0,0 0 0,0 0 0,0 0 0,0 0 0,0 1 0,0-1 0,0 0 0,0 0 1,0 0-1,0 0 0,0 0 0,0 0 0,0 0 0,0 1 0,0-1 0,0 0 0,0 0 0,0 0 0,0 0 1,0 0-1,0 0 0,1 0 0,-1 0 0,0 0 0,0 0 0,0 1 0,0-1 0,0 0 0,0 0 1,0 0-1,0 0 0,0 0 0,1 0 0,-1 0 0,0 0 0,0 0 0,0 0 0,0 0 0,0 0 0,0 0 1,0 0-1,1 0 0,-1 0 0,0 0 0,0 0 0,0 0 0,0 0 0,0 0 0,0 0 0,0 0 0,0 0 1,1 0-1,-1 0 0,0 0 0,0 0 0,0-1 0,0 1 12,16 1 208,0-2 1,17-1-1,10-2 53,69 4-807,-106 0 209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29.766"/>
    </inkml:context>
    <inkml:brush xml:id="br0">
      <inkml:brushProperty name="width" value="0.05" units="cm"/>
      <inkml:brushProperty name="height" value="0.05" units="cm"/>
      <inkml:brushProperty name="color" value="#004F8B"/>
    </inkml:brush>
  </inkml:definitions>
  <inkml:trace contextRef="#ctx0" brushRef="#br0">6 1 4065,'-1'1'1896,"-1"-1"-1016,1 0-175,0 2-1514,1-2 593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30.819"/>
    </inkml:context>
    <inkml:brush xml:id="br0">
      <inkml:brushProperty name="width" value="0.05" units="cm"/>
      <inkml:brushProperty name="height" value="0.05" units="cm"/>
      <inkml:brushProperty name="color" value="#004F8B"/>
    </inkml:brush>
  </inkml:definitions>
  <inkml:trace contextRef="#ctx0" brushRef="#br0">250 183 5713,'-4'-1'11127,"4"-4"-6353,5-9-5248,1-2 1107,-5 10-552,0 3-53,0 0 0,0 1 0,0-1 0,0 0 1,-1 0-1,1 0 0,-1 0 0,0 0 0,0 0 1,0 0-1,0 1 0,-1-1 0,1 0 1,-1 0-1,0 0 0,1 0 0,-1 1 0,-1-1 1,1 0-1,0 1 0,-2-3 0,-2-2 22,-1 0 0,0 1 0,0 0 0,-1 0 0,1 0-1,-1 1 1,0 0 0,-1 0 0,1 1 0,-14-6 0,15 8-24,-1 0 1,1 1-1,-1-1 1,1 1 0,-1 0-1,0 1 1,1-1-1,-1 2 1,0-1-1,1 1 1,-1-1-1,0 2 1,1-1-1,-11 4 1,13-3-20,0-1-1,1 1 1,-1 0-1,0 0 1,1 0-1,-1 0 1,1 1-1,-1-1 1,1 1-1,0 0 1,0 0-1,-3 4 1,5-4-5,0-1 1,-1 0 0,1 1 0,0-1 0,1 1 0,-1-1 0,0 1 0,1-1 0,-1 1-1,1 0 1,0-1 0,0 1 0,0 0 0,0-1 0,0 1 0,0-1 0,1 1 0,0 0-1,-1-1 1,1 1 0,2 3 0,1 2 13,0 0 0,0-1-1,1 0 1,8 11 0,28 26 79,-32-34-70,33 31 333,56 43 1,-92-80-304,10 9 59,-15-12-103,-1 0 1,1-1 0,-1 1-1,1 0 1,-1-1-1,1 1 1,-1 0-1,1 0 1,-1 0 0,0-1-1,1 1 1,-1 0-1,0 0 1,0 0-1,0 0 1,0 0 0,0 0-1,0-1 1,0 3-1,0-3-2,0 1-1,-1 0 1,1-1-1,0 1 1,0-1-1,-1 1 1,1 0-1,0-1 1,-1 1 0,1-1-1,-1 0 1,1 1-1,-1-1 1,1 1-1,-1-1 1,1 1-1,-1-1 1,1 0-1,-1 0 1,1 1-1,-1-1 1,0 0-1,1 0 1,-1 1-1,1-1 1,-2 0-1,-21 1 129,10-1-45,5 1-101,-3 1-105,0-1-1,0-1 1,-1 0-1,1 0 1,0-1 0,0 0-1,-18-5 1,27 5-58,1 1 0,-1-1 0,1 1 0,-1-1 1,1 1-1,0-1 0,0 0 0,-1 0 0,1 0 0,0 0 1,0 0-1,0 0 0,0 0 0,-2-1 0,3 0-187,0 1-1,-1 0 1,1-1-1,0 1 0,-1 0 1,1-1-1,0 1 1,0 0-1,0-1 1,0 1-1,0-1 1,1 1-1,-1 0 1,0-1-1,1 1 1,0-3-1,7-19-2023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31.169"/>
    </inkml:context>
    <inkml:brush xml:id="br0">
      <inkml:brushProperty name="width" value="0.05" units="cm"/>
      <inkml:brushProperty name="height" value="0.05" units="cm"/>
      <inkml:brushProperty name="color" value="#004F8B"/>
    </inkml:brush>
  </inkml:definitions>
  <inkml:trace contextRef="#ctx0" brushRef="#br0">1 219 7810,'3'2'523,"0"0"-1,1 0 1,-1 0 0,1-1 0,0 0 0,-1 0 0,1 0 0,0 0 0,-1 0 0,1-1 0,0 0 0,0 1 0,0-1-1,0-1 1,-1 1 0,1-1 0,0 1 0,0-1 0,-1 0 0,6-2 0,3-2 126,-1 0-1,0-1 1,0 0 0,-1-1 0,11-8 0,-12 7-471,1 0 0,-2 0 1,1-1-1,10-13 0,-15 16-160,0 1 1,-1-1-1,0 0 0,0 1 0,0-1 0,-1-1 1,0 1-1,0 0 0,2-11 0,-4 15-13,0 0-1,0 0 1,0 0-1,0 0 1,0 0-1,0 0 1,0 0-1,-1 0 1,1 1-1,-1-1 1,1 0-1,-1 0 1,0 0 0,0 0-1,0 1 1,0-1-1,-2-2 1,1 2-1,0 0 0,0 0 0,0 0 0,0 1 0,-1-1 0,1 1 0,0 0 0,-1-1 0,1 1 0,-1 0 0,-4-1 0,3 1 0,0 1 1,1-1-1,-1 1 0,0-1 0,0 1 0,1 0 0,-1 1 1,0-1-1,0 0 0,1 1 0,-1 0 0,0 0 0,1 0 1,-1 1-1,1-1 0,-1 1 0,1 0 0,-6 4 0,5-3 30,1 1 0,0 0 0,0 0-1,0 0 1,0 1 0,0-1-1,1 1 1,0-1 0,0 1-1,0 0 1,0 0 0,1 0-1,-1 7 1,0-1 48,1 0-1,1 1 1,0-1 0,0 0-1,3 13 1,-2-21-69,-1 1 0,1 0 0,0 0-1,0 0 1,1-1 0,-1 1 0,1-1 0,0 1 0,0-1 0,0 1 0,0-1-1,1 0 1,-1 0 0,1 0 0,0-1 0,0 1 0,0-1 0,0 1 0,0-1-1,1 0 1,-1 0 0,6 2 0,-5-2-140,1-1-1,0 0 1,0 0 0,-1 0-1,1 0 1,0-1 0,0 0 0,0 0-1,0 0 1,0 0 0,0-1-1,-1 0 1,1 0 0,0 0-1,0-1 1,-1 1 0,1-1-1,4-3 1,27-17-681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31.717"/>
    </inkml:context>
    <inkml:brush xml:id="br0">
      <inkml:brushProperty name="width" value="0.05" units="cm"/>
      <inkml:brushProperty name="height" value="0.05" units="cm"/>
      <inkml:brushProperty name="color" value="#004F8B"/>
    </inkml:brush>
  </inkml:definitions>
  <inkml:trace contextRef="#ctx0" brushRef="#br0">157 15 8794,'-2'-15'4089,"6"19"-1265,-7 7-495,1 10-249,-1 12-151,-6 14-553,2 7-272,7 5-448,1-4-200,13-8-263,4-4-73,7-15-80,9-4-24,-1-15-673,-1-5-535,-10-9-4065,2-14 3489</inkml:trace>
  <inkml:trace contextRef="#ctx0" brushRef="#br0" timeOffset="1">23 157 10858,'-16'1'4641,"9"-1"-2040,7 0-889,15 2-71,2-2-345,11 0-592,0-2-208,14-2-248,9 2 64,1-1-992,8 2 2785,-11 3-1729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32.308"/>
    </inkml:context>
    <inkml:brush xml:id="br0">
      <inkml:brushProperty name="width" value="0.05" units="cm"/>
      <inkml:brushProperty name="height" value="0.05" units="cm"/>
      <inkml:brushProperty name="color" value="#004F8B"/>
    </inkml:brush>
  </inkml:definitions>
  <inkml:trace contextRef="#ctx0" brushRef="#br0">17 183 8738,'-3'0'2625,"-6"1"1775,8-1-4268,1-1 0,0 1 0,0 0 1,0 0-1,-1 0 0,1 0 0,0 0 1,0 0-1,0 0 0,0-1 0,-1 1 1,1 0-1,0 0 0,0 0 0,0 0 1,0 0-1,0-1 0,-1 1 0,1 0 1,0 0-1,0 0 0,0-1 0,0 1 1,0 0-1,0 0 0,0 0 0,0-1 1,0 1-1,0 0 0,0 0 0,0 0 1,0-1-1,0 1 0,0 0 0,0 0 1,0-1-1,0 1 0,0 0 0,0 0 1,0 0-1,1 0 0,-1-1 0,0 1 1,0 0-1,3-9 415,-2 5-464,0 0 1,1 1 0,-1-1-1,1 1 1,-1-1-1,1 1 1,0 0-1,3-4 1,16-17 277,35-31-1,-48 48-239,0 0 0,1 0 0,0 1 0,10-6-1,-15 10-54,-1 0-1,1 0 1,0 1-1,0-1 1,-1 1 0,1 0-1,0 0 1,0 0-1,0 1 1,0-1-1,0 1 1,0 0-1,0 0 1,7 2-1,-10-2-45,0 1 1,1-1-1,-1 1 0,0-1 0,0 1 0,0-1 0,0 1 0,0 0 0,0 0 0,-1-1 0,1 1 0,0 0 0,0 0 0,0 0 0,-1 0 1,1 0-1,-1 0 0,1 0 0,0 0 0,-1 0 0,0 0 0,1 1 0,-1-1 0,0 0 0,0 0 0,1 0 0,-1 1 0,0-1 0,0 0 0,0 0 1,0 0-1,-1 0 0,1 2 0,-2 5 46,1 0 0,-1 0 0,-5 13 0,6-18-52,-12 30 108,5-14-77,1 0 1,0 1 0,2 0 0,-6 37-1,11-54-44,-1 0 1,1 0-1,1-1 0,-1 1 0,0 0 0,2 3 0,-2-5-4,0-1 1,0 1-1,0-1 1,0 1-1,0-1 0,1 1 1,-1-1-1,0 0 0,0 1 1,1-1-1,-1 0 0,0 1 1,1-1-1,-1 0 1,0 1-1,1-1 0,-1 0 1,0 0-1,1 1 0,-1-1 1,1 0-1,-1 0 0,1 0 1,-1 1-1,0-1 1,1 0-1,-1 0 0,1 0 1,-1 0-1,1 0 0,-1 0 1,1 0-1,-1 0 1,1 0-1,-1 0 0,0 0 1,1-1-1,-1 1 0,1 0 1,-1 0-1,1 0 0,-1 0 1,0-1-1,1 1 1,-1 0-1,1 0 0,-1-1 1,8-5-96,0 0 1,-1 0 0,1-1-1,-2 0 1,1 0 0,9-15-1,5-4-62,-17 21 137,22-25-76,34-30 1,-52 52 101,1 0 0,1 1 1,-1 1-1,1-1 0,1 1 1,-1 1-1,1 0 0,16-5 0,-25 10 3,0-1 0,0 1 0,-1-1-1,1 1 1,0 0 0,0 0 0,0-1-1,0 1 1,0 1 0,0-1 0,-1 0-1,1 0 1,0 1 0,2 0 0,-3 0 3,0-1 0,0 1 0,0 0 0,-1-1 0,1 1 1,0 0-1,0 0 0,-1 0 0,1 0 0,0 0 0,-1 0 0,1 0 1,-1 0-1,1 0 0,-1 0 0,0 0 0,0 0 0,1 0 0,-1 0 0,0 0 1,0 1-1,0-1 0,0 0 0,0 2 0,-1 8 67,-1 0 0,0 0 0,0 0 1,-1 0-1,-6 14 0,6-15-27,-18 50 213,5-17-23,-17 74 0,28-90-168,2 0 0,1 0 0,1 51 0,2-61-61,1-1 1,1 1-1,0-1 0,1 0 1,1 0-1,1 0 0,11 24 1,-14-36-21,-1 1 0,1-1 1,0 0-1,0 0 0,0 0 1,1 0-1,0 0 0,6 5 1,-7-7-54,0-1 0,0 1 0,0 0 0,0-1 0,1 0 0,-1 0 0,0 0 0,0 0 0,1 0 0,-1-1 0,1 1 0,-1-1 1,1 0-1,3 0 0,1-2-323,-1 1-1,0-1 1,0 0 0,0-1 0,0 0 0,13-7 0,-16 8 224,36-17-730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32.768"/>
    </inkml:context>
    <inkml:brush xml:id="br0">
      <inkml:brushProperty name="width" value="0.05" units="cm"/>
      <inkml:brushProperty name="height" value="0.05" units="cm"/>
      <inkml:brushProperty name="color" value="#004F8B"/>
    </inkml:brush>
  </inkml:definitions>
  <inkml:trace contextRef="#ctx0" brushRef="#br0">14 7 8842,'-8'-6'3889,"2"6"-1617,6 1-223,8 0-257,4 3-128,11 0-559,5-1-353,12-3-472,4 0-128,0-3-288,-7-1-464,-5 8-833,-17 3 881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33.134"/>
    </inkml:context>
    <inkml:brush xml:id="br0">
      <inkml:brushProperty name="width" value="0.05" units="cm"/>
      <inkml:brushProperty name="height" value="0.05" units="cm"/>
      <inkml:brushProperty name="color" value="#004F8B"/>
    </inkml:brush>
  </inkml:definitions>
  <inkml:trace contextRef="#ctx0" brushRef="#br0">0 0 9170,'8'7'3961,"6"-3"-1985,4-3-319,6-1-353,2 3-392,3-6-568,-2 3-120,-6 0-504,-3-4 3593,-12-1-2585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8.926"/>
    </inkml:context>
    <inkml:brush xml:id="br0">
      <inkml:brushProperty name="width" value="0.05" units="cm"/>
      <inkml:brushProperty name="height" value="0.05" units="cm"/>
      <inkml:brushProperty name="color" value="#004F8B"/>
    </inkml:brush>
  </inkml:definitions>
  <inkml:trace contextRef="#ctx0" brushRef="#br0">32 0 8146,'-8'1'3985,"10"3"-969,-2 2-895,-1 14-465,-2 5-288,-3 8-591,-2 4-217,1 3-136,7-5-8,0-3-72,7-4-96,3-11-192,1-4-40,5-5-224,-1-5-256,7-3-792,-2-3-577,0-9 1105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59.486"/>
    </inkml:context>
    <inkml:brush xml:id="br0">
      <inkml:brushProperty name="width" value="0.05" units="cm"/>
      <inkml:brushProperty name="height" value="0.05" units="cm"/>
      <inkml:brushProperty name="color" value="#004F8B"/>
    </inkml:brush>
  </inkml:definitions>
  <inkml:trace contextRef="#ctx0" brushRef="#br0">265 119 7290,'-6'0'7325,"5"-4"-3505,7-9-2031,-4 8-1523,-1 2-151,0-1 0,1 0 0,-2 0 0,1 1 0,0-1 0,-1 0 0,1 0 0,-1 0 0,0 0-1,-1 1 1,1-1 0,-1 0 0,-1-7 0,1 10-83,1-1-1,-1 1 0,1 0 0,-1-1 0,1 1 1,-1 0-1,0 0 0,0 0 0,0 0 1,0 0-1,1 0 0,-1 0 0,-1 0 0,1 0 1,0 0-1,-1 0 0,-20-8 250,20 9-267,-7-3 37,-1 1 1,1 0-1,0 1 1,-1 0-1,-16 1 1,21 0-42,-1 1 0,1 0 1,-1 0-1,1 0 1,0 1-1,-1-1 0,1 1 1,0 1-1,0-1 1,0 1-1,-8 6 0,7-5 3,1-1-1,1 2 0,-1-1 1,0 1-1,1-1 0,0 1 1,0 1-1,0-1 0,1 0 0,0 1 1,0 0-1,-4 11 0,6-14-3,-1 1 4,1 1 1,-1-1-1,1 1 0,0-1 1,1 1-1,-1 0 0,1-1 0,0 1 1,0-1-1,0 1 0,2 5 0,0-1 20,2 0 0,-1 0-1,1-1 1,1 1-1,9 14 1,34 36 188,-35-44-150,-7-8 12,0 0 0,-1 1-1,0 0 1,6 12 0,-10-18-47,0 0 1,0 1-1,0-1 1,0 1 0,0 0-1,-1-1 1,1 1-1,-1-1 1,0 1-1,0 0 1,0-1-1,0 1 1,0 0-1,0-1 1,-1 1 0,1 0-1,-1-1 1,0 1-1,-1 3 1,1-5-23,1-1 0,-1 1 1,0 0-1,1-1 0,-1 1 0,0 0 1,1-1-1,-1 1 0,0-1 0,0 1 1,0-1-1,1 1 0,-1-1 1,0 0-1,0 1 0,0-1 0,0 0 1,0 0-1,0 0 0,0 0 0,0 0 1,1 0-1,-1 0 0,0 0 1,0 0-1,0 0 0,-1 0 0,-4-2 16,-1 1-1,1-1 0,-6-3 1,1 2-24,2 0-23,-4-1-533,-19-8 1,30 11 365,0 0 1,0 0 0,0 0 0,1 0 0,-1 0 0,0 0 0,0-1 0,1 1 0,-1 0 0,1-1 0,-1 0-1,1 1 1,-1-1 0,1 0 0,0 0 0,0 0 0,-1-2 0,2 2 73,-1 1 0,1-1 1,0 0-1,0 0 0,1 1 0,-1-1 1,0 0-1,1 1 0,0-3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6:59.835"/>
    </inkml:context>
    <inkml:brush xml:id="br0">
      <inkml:brushProperty name="width" value="0.05" units="cm"/>
      <inkml:brushProperty name="height" value="0.05" units="cm"/>
      <inkml:brushProperty name="color" value="#004F8B"/>
    </inkml:brush>
  </inkml:definitions>
  <inkml:trace contextRef="#ctx0" brushRef="#br0">1 264 7642,'2'2'934,"0"0"0,0 0 0,1 0 0,-1 0 0,0-1 0,1 1 1,0 0-1,-1-1 0,1 0 0,5 2 0,-5-2-670,-1-1 0,1 0 0,-1 0-1,0 0 1,1 0 0,-1 0 0,1-1 0,-1 1-1,0-1 1,1 0 0,-1 1 0,0-1-1,0 0 1,4-2 0,5-4 84,0 0 1,-1 0-1,0-1 1,0-1-1,12-13 0,38-52-16,-54 66-326,-1 0 0,0-1 0,0 1 1,-1-1-1,0 0 0,3-11 0,-6 17-10,0 0-1,-1 0 1,1 0 0,-1 0-1,0 0 1,0 0 0,0 0-1,0 0 1,-1 0 0,0-5-1,0 6 0,0 0 0,0 1 0,1-1 0,-1 0 0,0 0 0,-1 1 0,1-1 0,0 1 0,0-1-1,-1 1 1,1 0 0,-1-1 0,1 1 0,-1 0 0,0 0 0,1 0 0,-4-1 0,1 0 0,0 1 1,1 0-1,-1 0 1,0 1-1,0-1 1,0 1-1,1-1 0,-1 1 1,0 1-1,0-1 1,0 0-1,0 1 1,1 0-1,-1 0 1,0 0-1,1 0 1,-1 1-1,1-1 0,-7 5 1,3-2 4,1 0 1,-1 1-1,1 0 1,0 0-1,1 1 1,-1-1-1,1 1 1,-8 12-1,9-11 18,-1 1-1,1 0 1,1 0-1,0 1 1,0-1-1,0 1 1,1-1-1,1 1 1,-1 0-1,1 11 1,0-15-10,1-1 0,1 0 0,-1 0 1,1 0-1,-1 0 0,1 0 0,0 0 1,1 0-1,-1 0 0,1 0 0,-1 0 1,1 0-1,0-1 0,1 1 0,-1-1 1,0 0-1,1 1 0,0-1 0,0 0 1,0-1-1,0 1 0,1 0 0,-1-1 1,5 3-1,15 6-834,0-1-1,29 7 1,-30-11-58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00.186"/>
    </inkml:context>
    <inkml:brush xml:id="br0">
      <inkml:brushProperty name="width" value="0.05" units="cm"/>
      <inkml:brushProperty name="height" value="0.05" units="cm"/>
      <inkml:brushProperty name="color" value="#004F8B"/>
    </inkml:brush>
  </inkml:definitions>
  <inkml:trace contextRef="#ctx0" brushRef="#br0">120 0 11530,'-1'7'4882,"-3"19"-2442,3 5-656,-5 18-255,5 7-329,1 7-568,-1 4-176,9-5-232,0-8-88,8-14-80,4-7 40,1-13-600,-1-6-456,-1-13 528,-4-5-88</inkml:trace>
  <inkml:trace contextRef="#ctx0" brushRef="#br0" timeOffset="1">6 201 12579,'-5'1'5145,"9"7"-3017,8-1-95,4 1-289,5 0-384,12-5-712,-1-2-175,12-1-233,3-3-96,0 3-736,3 0 720,-8-2-264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00.763"/>
    </inkml:context>
    <inkml:brush xml:id="br0">
      <inkml:brushProperty name="width" value="0.05" units="cm"/>
      <inkml:brushProperty name="height" value="0.05" units="cm"/>
      <inkml:brushProperty name="color" value="#004F8B"/>
    </inkml:brush>
  </inkml:definitions>
  <inkml:trace contextRef="#ctx0" brushRef="#br0">46 5 11378,'-12'-2'1897,"9"1"-1270,0 1 0,0-1 0,0 1 0,0 0 1,0 0-1,0 0 0,-4 1 0,2 1 1025,7 1-299,12 3 123,1-2-1101,0-1 0,0-1 0,0-1 1,26 0-1,-18 0-164,118 2 513,93 4-679,-208-5-759,-18 1-758,-8-3 1417,0 0-1,1 0 1,-1 0-1,0 0 1,0 0 0,0 0-1,0 0 1,0 0-1,0 1 1,0-1 0,0 0-1,0 0 1,0 0-1,0 0 1,0 0 0,0 0-1,0 0 1,0 0-1,0 0 1,0 1 0,0-1-1,0 0 1,0 0-1,0 0 1,0 0 0,0 0-1,0 0 1,0 0-1,0 0 1,0 0 0,0 0-1,0 1 1,0-1-1,0 0 1,0 0 0,0 0-1,0 0 1,0 0-1,0 0 1,0 0 0,-12 6-3431,-13-1 1531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01.113"/>
    </inkml:context>
    <inkml:brush xml:id="br0">
      <inkml:brushProperty name="width" value="0.05" units="cm"/>
      <inkml:brushProperty name="height" value="0.05" units="cm"/>
      <inkml:brushProperty name="color" value="#004F8B"/>
    </inkml:brush>
  </inkml:definitions>
  <inkml:trace contextRef="#ctx0" brushRef="#br0">92 1 6641,'0'0'4543,"-1"5"-2544,-12 33 4156,4-5-3324,-16 66-2091,19-70 341,-25 135 591,27-128-1526,1 1 1,4 54 0,-1-89-177,1 13-172,4 17 1,-5-28-153,1-1 1,0 0 0,0 0-1,0 1 1,0-1 0,1 0-1,-1 0 1,1 0 0,0 0-1,-1-1 1,5 5 0,3 0-1016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01.552"/>
    </inkml:context>
    <inkml:brush xml:id="br0">
      <inkml:brushProperty name="width" value="0.05" units="cm"/>
      <inkml:brushProperty name="height" value="0.05" units="cm"/>
      <inkml:brushProperty name="color" value="#004F8B"/>
    </inkml:brush>
  </inkml:definitions>
  <inkml:trace contextRef="#ctx0" brushRef="#br0">40 6 8418,'-15'1'3945,"15"0"-865,3-3-935,12-1-521,1 2-8,6-1-687,4 9-361,-4-2-272,-2-1-376,-4 2-904,-3-6-3993,-7 1 3368</inkml:trace>
  <inkml:trace contextRef="#ctx0" brushRef="#br0" timeOffset="1">0 124 11186,'1'3'4617,"15"-1"-2624,-1-2-17,13 2-263,3 0-345,-5 2-608,6-1-176,-4-3-256,-1 0-72,-3-4-560,-6 4-480,-10 0-808,-8 4 864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6.340"/>
    </inkml:context>
    <inkml:brush xml:id="br0">
      <inkml:brushProperty name="width" value="0.05" units="cm"/>
      <inkml:brushProperty name="height" value="0.05" units="cm"/>
      <inkml:brushProperty name="color" value="#004F8B"/>
    </inkml:brush>
  </inkml:definitions>
  <inkml:trace contextRef="#ctx0" brushRef="#br0">5558 14 5745,'-2'-2'550,"-1"0"0,0 1-1,0 0 1,0-1 0,-3 0 0,2 1-414,-1 0-1,0 1 1,1-1 0,-1 1 0,0 0-1,-6 1 1,9-1-42,0 0 0,-1 1 0,1-1 1,0 1-1,0 0 0,1 0 0,-1 0 0,0 0 0,0 0 0,0 0 0,1 0 0,-1 0 1,0 1-1,1-1 0,-1 1 0,1-1 0,-2 4 0,0-2 111,-20 24 909,14-15-772,-1-1-1,-18 17 0,-78 50 577,44-35-653,-29 25-40,-88 62 27,-9-12 12,-340 128 589,-25-62-336,2-60-334,326-84-105,116-21-51,-732 85 57,261-85 428,279-30 145,210 2-319,-112-24 1,142 17-135,1-2-1,1-3 1,1-3 0,1-2 0,-80-49 0,112 59-136,-44-38 1,-16-27-22,74 70-43,-56-50 4,57 53-27,-1 1 1,1-1 0,-1 2-1,-24-12 1,35 18 9,-1 0-1,0-1 1,1 1 0,-1 0 0,0 0 0,1 0-1,-1-1 1,0 1 0,0 0 0,1 0-1,-1 0 1,0 0 0,1 0 0,-1 0 0,0 0-1,0 0 1,1 1 0,-2-1 0,2 0-23,-1 1 0,1-1 0,0 0 1,0 1-1,-1-1 0,1 0 0,0 1 0,0-1 1,0 0-1,0 1 0,-1-1 0,1 1 0,0-1 1,0 0-1,0 1 0,0-1 0,0 0 0,0 1 1,0-1-1,0 1 0,0-1 0,0 0 0,0 1 1,1 4-396,1 0 1,-1-1-1,1 0 1,2 6-1,-1-5-43,3 13-1110,1-2 674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6.678"/>
    </inkml:context>
    <inkml:brush xml:id="br0">
      <inkml:brushProperty name="width" value="0.05" units="cm"/>
      <inkml:brushProperty name="height" value="0.05" units="cm"/>
      <inkml:brushProperty name="color" value="#004F8B"/>
    </inkml:brush>
  </inkml:definitions>
  <inkml:trace contextRef="#ctx0" brushRef="#br0">318 12 10106,'-1'-1'273,"1"1"1,-1-1-1,1 0 0,-1 0 0,1 1 1,-1-1-1,1 0 0,-1 1 0,0-1 1,1 0-1,-1 1 0,0-1 0,1 1 0,-1-1 1,0 1-1,0-1 0,-1 1 0,1 0-200,0 0 0,0 0 0,0 0 0,0 0 0,0 1 0,0-1 0,0 0 0,0 1 0,0-1 0,0 1 0,1-1 0,-1 1 0,0 0 0,0-1 0,0 1 0,-1 1 0,-94 79 1136,69-57-986,0 1 0,2 1 0,-34 45-1,36-44 73,-3 4 116,25-30-399,1 0 0,-1 0 0,1 0 0,-1 1 0,1-1 0,0 0 1,-1 0-1,1 0 0,0 0 0,0 1 0,0-1 0,0 0 0,0 0 0,0 0 1,0 1-1,0-1 0,0 0 0,1 0 0,-1 2 0,12 22 152,-7-17-87,15 29 317,2-1 0,1-1 1,2 0-1,58 59 1,-69-79-226,-5-8-47,-1 0-1,-1 1 1,1 0-1,-1 1 1,-1-1-1,0 1 1,9 17 0,-11-16 119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8.045"/>
    </inkml:context>
    <inkml:brush xml:id="br0">
      <inkml:brushProperty name="width" value="0.05" units="cm"/>
      <inkml:brushProperty name="height" value="0.05" units="cm"/>
      <inkml:brushProperty name="color" value="#004F8B"/>
    </inkml:brush>
  </inkml:definitions>
  <inkml:trace contextRef="#ctx0" brushRef="#br0">2446 707 6697,'0'0'2669,"0"1"-917,-1 3-1371,1-1-1,-1 1 1,0-1-1,0 1 0,0-1 1,0 0-1,0 1 1,-1-1-1,0 0 0,-3 6 1,-1 0 0,-13 13 1,19-22-381,-5 6 242,-2 0 0,1-1-1,-1 1 1,0-1-1,0 0 1,-14 7 0,4-5 160,1-1 0,-19 5 0,-10 0 176,-48 6 1,-48-1-147,76-9-300,-230 15 212,205-20-226,-121-14-1,155 5-87,0-2-1,0-2 1,-66-23 0,66 12 13,0-1 1,1-3 0,2-3-1,1-2 1,-84-65 0,105 69-1,1-3 0,1 0 0,1-2 0,2-1 0,2-1 0,-22-38 0,44 69-43,-11-20 15,-1 1-1,-1 1 1,-27-30 0,13 23-8,-1 2 0,-1 1 0,-2 1 0,0 1 0,-43-20 0,69 39-14,-1 0 1,0 1 0,0 0-1,0 1 1,0 0 0,0 0-1,-1 0 1,1 1 0,-9 0-1,4 0 209,8-2-620,10 0-2032,13-5 874,31-18 0,-39 18 980,-10 8 574,0 0 0,0 0 1,0-1-1,0 1 0,0 0 0,0 0 1,0 0-1,0 0 0,0 0 0,0 0 0,0 0 1,0 0-1,1-1 0,-1 1 0,0 0 1,0 0-1,0 0 0,0 0 0,0 0 1,0 0-1,0 0 0,0-1 0,0 1 1,0 0-1,0 0 0,0 0 0,0 0 1,0 0-1,-1 0 0,1 0 0,0-1 1,0 1-1,0 0 0,0 0 0,0 0 1,0 0-1,0 0 0,0 0 0,0 0 1,0 0-1,0 0 0,0-1 0,-1 1 1,1 0-1,0 0 0,0 0 0,0 0 1,0 0-1,-9-1-422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8.540"/>
    </inkml:context>
    <inkml:brush xml:id="br0">
      <inkml:brushProperty name="width" value="0.05" units="cm"/>
      <inkml:brushProperty name="height" value="0.05" units="cm"/>
      <inkml:brushProperty name="color" value="#004F8B"/>
    </inkml:brush>
  </inkml:definitions>
  <inkml:trace contextRef="#ctx0" brushRef="#br0">25 195 5721,'-13'6'1783,"8"-3"1176,11-13-907,-4 6-1725,1 1-1,-1-1 1,0 0 0,0 0 0,0 0 0,-1 0 0,0-1 0,1 1 0,-2 0 0,1-1-1,0 1 1,-1-1 0,0 1 0,0-8 0,-2 1 52,0 0 0,0 1 0,-1-1 0,-8-17 0,8 22-233,1 2-258,1 0 0,-1 1 0,1-1 0,-2-7-1,3 10-25,0 0-1,0 1 1,0-1-1,0 0 1,0 1-1,0-1 0,0 0 1,0 1-1,0-1 1,1 0-1,-1 0 1,0 1-1,0-1 0,1 0 1,-1 1-1,0-1 1,1 1-1,-1-1 1,1 0-1,-1 1 1,1-1-1,-1 1 0,1-1 1,-1 1-1,1-1 1,-1 1-1,1 0 1,-1-1-1,1 1 0,0 0 1,-1-1-1,2 1 1,12-2-1441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9.271"/>
    </inkml:context>
    <inkml:brush xml:id="br0">
      <inkml:brushProperty name="width" value="0.05" units="cm"/>
      <inkml:brushProperty name="height" value="0.05" units="cm"/>
      <inkml:brushProperty name="color" value="#004F8B"/>
    </inkml:brush>
  </inkml:definitions>
  <inkml:trace contextRef="#ctx0" brushRef="#br0">3 45 6401,'-1'9'3553,"0"-6"-280,9-1-969,-2 8-855,2 0-177,7 1-584,-2-2-280,11-2-288,4-2 0,4-5-664,5 2-656,-6-4 776</inkml:trace>
  <inkml:trace contextRef="#ctx0" brushRef="#br0" timeOffset="1">325 1 9586,'11'19'4129,"-3"3"-2177,0 5-383,-3-2-449,-1 10-136,2-1-208,-1-4-16,-1 3-103,0-5-129,-4-4-208,-4 2-96,-5-6-128,-5-2-136,-4-1-528,-2-3-400,-3-3-873,3-4 1065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19.242"/>
    </inkml:context>
    <inkml:brush xml:id="br0">
      <inkml:brushProperty name="width" value="0.05" units="cm"/>
      <inkml:brushProperty name="height" value="0.05" units="cm"/>
      <inkml:brushProperty name="color" value="#004F8B"/>
    </inkml:brush>
  </inkml:definitions>
  <inkml:trace contextRef="#ctx0" brushRef="#br0">14 350 8546,'-1'0'405,"1"0"0,-1 0 0,0 0 0,1 0 0,-1-1 0,0 1 0,1 0 0,-1 0 0,0-1 0,1 1 0,-1 0 1,1-1-1,-1 1 0,0 0 0,1-1 0,-1 1 0,0-1 0,1-1-153,0 1 1,-1 0-1,1 0 0,0-1 1,0 1-1,0 0 1,0-1-1,0 1 1,0 0-1,0-2 0,2-16 138,1 1-1,8-31 0,-11 46-352,10-30 462,1 1 1,1 0 0,26-50 0,-35 76-449,1 1 1,-1-1 0,1 1 0,0-1-1,0 1 1,9-7 0,-11 10-31,0 0 1,0 1 0,0-1 0,1 1-1,-1 0 1,0 0 0,1 0-1,-1 0 1,1 0 0,-1 0 0,1 1-1,-1-1 1,1 1 0,0-1-1,-1 1 1,1 0 0,-1 0-1,1 1 1,5 0 0,55 17 349,5 1-59,-52-16-267,-1 0 0,1-1 0,-1-1 0,1 0-1,-1-1 1,18-3 0,55-16 2099,-65 16-1268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36.204"/>
    </inkml:context>
    <inkml:brush xml:id="br0">
      <inkml:brushProperty name="width" value="0.05" units="cm"/>
      <inkml:brushProperty name="height" value="0.05" units="cm"/>
      <inkml:brushProperty name="color" value="#004F8B"/>
    </inkml:brush>
  </inkml:definitions>
  <inkml:trace contextRef="#ctx0" brushRef="#br0">56 53 3041,'-5'-1'614,"1"0"1,0 0 0,0 0 0,0-1 0,0 1-1,-6-4 1,10 4-455,-1 1-1,0-1 1,1 0-1,-1 1 1,1-1-1,-1 0 1,1 1-1,0-1 1,-1 0 0,1 0-1,-1 1 1,1-1-1,0 0 1,0 0-1,-1 1 1,1-1-1,0 0 1,0 0-1,0 0 1,0 0-1,0 1 1,0-1-1,0-1 1,1 0 155,-1 1-1,0 0 1,0-1 0,1 1 0,-1 0-1,1-1 1,-1 1 0,1 0 0,-1 0-1,1-1 1,1 0 0,-2 2-274,0 0 0,0 0 1,0 0-1,0 0 0,0 0 0,0-1 1,0 1-1,0 0 0,1 0 1,-1 0-1,0 0 0,0 0 0,0 0 1,0 0-1,0 0 0,0 0 0,0-1 1,0 1-1,0 0 0,0 0 1,0 0-1,0 0 0,0 0 0,0 0 1,0 0-1,0-1 0,0 1 0,0 0 1,0 0-1,0 0 0,0 0 0,0 0 1,0 0-1,0 0 0,0 0 1,0-1-1,0 1 0,0 0 0,0 0 1,0 0-1,-1 0 0,1 0 26,0 0 0,0 0 0,0 0 1,0 0-1,0 0 0,-1 0 0,1 0 0,0 0 0,0 0 0,0 0 0,0 0 0,0 0 0,0 0 0,0 0 1,-1 0-1,1 0 0,0 1 0,0-1 0,0 0 0,0 0 0,0 0 0,0 0 0,0 0 0,0 0 0,0 0 1,-1 0-1,1 1 0,0-1 0,0 0 0,0 0 0,0 0 0,0 0 0,0 0 0,0 0 0,0 1 0,0-1 1,0 0-1,0 0 0,0 0 0,-5 29 690,-1 42-1,4-49-442,-1 19 4,2 0 0,1 1 0,3-1 0,9 56 0,-10-93-1313,0-4-127,2-9-1145,0-2 607,12-12 99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36.587"/>
    </inkml:context>
    <inkml:brush xml:id="br0">
      <inkml:brushProperty name="width" value="0.05" units="cm"/>
      <inkml:brushProperty name="height" value="0.05" units="cm"/>
      <inkml:brushProperty name="color" value="#004F8B"/>
    </inkml:brush>
  </inkml:definitions>
  <inkml:trace contextRef="#ctx0" brushRef="#br0">21 54 7778,'-2'-1'568,"1"1"0,-1 0 0,0-1 0,1 1 0,-1-1 0,1 0 0,-1 1 0,1-1 0,-3-2 0,4 3-465,0 0-1,-1 0 0,1 0 1,0 0-1,0-1 1,0 1-1,-1 0 0,1 0 1,0 0-1,0-1 0,0 1 1,0 0-1,0 0 0,-1-1 1,1 1-1,0 0 0,0 0 1,0-1-1,0 1 0,0 0 1,0-1-1,0 1 1,0 0-1,0-1 0,0 1-19,1-1-1,-1 1 1,0-1-1,1 1 0,-1-1 1,0 1-1,1 0 1,-1-1-1,1 1 1,-1-1-1,1 1 0,-1 0 1,1 0-1,-1-1 1,1 1-1,-1 0 1,1-1-1,6-1 327,0 0-1,-1 1 1,1-1-1,0 1 1,13 0-1,8-2 152,20-4-37,-16 1-345,-1 2 1,38 0-1,2 7-131,-57-2-34,-1 1 0,0 1 0,22 6 0,-33-9-3,-1 1-1,1 0 1,0-1 0,0 1 0,-1 0 0,1 0 0,0 0 0,-1 0 0,1 1 0,-1-1-1,1 0 1,-1 1 0,0-1 0,0 1 0,0-1 0,1 1 0,-2 0 0,1-1-1,0 1 1,0 0 0,0 0 0,-1-1 0,1 1 0,0 3 0,-1 1 69,0 0 1,0 0 0,0 0-1,-1 0 1,0 0-1,-2 7 1,0 1 81,-11 52 420,7-34-323,-5 39 0,11-61-235,0 1-1,1-1 1,1 1 0,-1 0 0,2-1 0,-1 1-1,7 18 1,1-5-55,-5-14-65,0-1-1,-1 0 1,0 1 0,-1 0-1,0 0 1,1 13 0,-3-2-2545,0-17 1632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27:37.027"/>
    </inkml:context>
    <inkml:brush xml:id="br0">
      <inkml:brushProperty name="width" value="0.05" units="cm"/>
      <inkml:brushProperty name="height" value="0.05" units="cm"/>
      <inkml:brushProperty name="color" value="#004F8B"/>
    </inkml:brush>
  </inkml:definitions>
  <inkml:trace contextRef="#ctx0" brushRef="#br0">23 3 8890,'-18'0'3617,"16"-2"-2121,-1 2 64,4 0 97,-1 0-201,0 0-368,14 6-96,16 8-287,40 12-153,-31-20-232,7-2-104,4-6-112,-1 1-40,-5-3-256,-10-1-480,-13 1 456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27.458"/>
    </inkml:context>
    <inkml:brush xml:id="br0">
      <inkml:brushProperty name="width" value="0.05" units="cm"/>
      <inkml:brushProperty name="height" value="0.05" units="cm"/>
      <inkml:brushProperty name="color" value="#004F8B"/>
    </inkml:brush>
  </inkml:definitions>
  <inkml:trace contextRef="#ctx0" brushRef="#br0">44 48 8386,'-33'-30'3817,"31"28"-3893,-7-8 4772,10 10-4544,-1 0 0,0 0 0,0-1 0,1 1 0,-1 0 0,0 0 0,1-1 0,-1 1 0,0 0 0,1 0 0,-1 0 0,1 0 0,-1 0 0,0-1 0,1 1 0,-1 0 0,1 0 0,-1 0 0,0 0 0,1 0 0,-1 0 0,1 0 0,0 1 0,53-5 293,57 5 0,-31 3-184,73 3-40,-151-7-462,1 0-1,-1 0 0,1 0 0,0 1 1,-1-1-1,1 1 0,3 1 1,-6-2 180,0 0 1,0 0 0,0 0 0,0 0 0,0 0 0,1 0 0,-1 0-1,0 0 1,0 0 0,0 0 0,0 0 0,0 0 0,0 0 0,0 0-1,0 0 1,0 1 0,0-1 0,1 0 0,-1 0 0,0 0 0,0 0-1,0 0 1,0 0 0,0 0 0,0 0 0,0 0 0,0 0 0,0 1-1,0-1 1,0 0 0,0 0 0,0 0 0,0 0 0,0 0 0,0 0-1,0 0 1,0 0 0,0 1 0,0-1 0,0 0 0,0 0 0,0 0-1,0 0 1,0 0 0,0 0 0,0 0 0,0 0 0,0 0 0,-1 1-1,-4 2-3006,-8 3 1131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25.451"/>
    </inkml:context>
    <inkml:brush xml:id="br0">
      <inkml:brushProperty name="width" value="0.05" units="cm"/>
      <inkml:brushProperty name="height" value="0.05" units="cm"/>
      <inkml:brushProperty name="color" value="#004F8B"/>
    </inkml:brush>
  </inkml:definitions>
  <inkml:trace contextRef="#ctx0" brushRef="#br0">412 11 5241,'1'-1'703,"10"-6"4546,-11 5-1327,-7 4 555,4-1-4387,0 1 0,0-1 1,0 1-1,1 0 0,-1 0 0,-4 4 0,-162 174 1867,163-173-1915,-40 44 442,-40 62 0,70-86-406,-38 84-117,40-74-350,12-27-101,4-16 448,0 2 89,8-14-157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28.045"/>
    </inkml:context>
    <inkml:brush xml:id="br0">
      <inkml:brushProperty name="width" value="0.05" units="cm"/>
      <inkml:brushProperty name="height" value="0.05" units="cm"/>
      <inkml:brushProperty name="color" value="#004F8B"/>
    </inkml:brush>
  </inkml:definitions>
  <inkml:trace contextRef="#ctx0" brushRef="#br0">185 9 3761,'-8'-7'5340,"4"6"4159,5 4-8156,8 21-115,13 49 0,-19-54-897,0 1 0,-1 23-1,-1-10-52,5 45 160,4 107-245,-10-174-467,0 0 0,-2 11 0,1-19-48,1 0 1,-1-1 0,1 1-1,-1 0 1,0 0-1,0-1 1,0 1-1,-1-1 1,1 1-1,-1-1 1,1 0-1,-4 5 1,-8 2-734</inkml:trace>
  <inkml:trace contextRef="#ctx0" brushRef="#br0" timeOffset="1">1 529 8234,'0'1'457,"0"0"1,0-1 0,0 1-1,0 0 1,0-1 0,0 1-1,0 0 1,0 0 0,0-1-1,1 1 1,-1 0 0,0-1-1,0 1 1,1 0 0,-1 0 0,10 7 2877,-6-6-2927,1 0 1,-1 0-1,10 1 1,-7-1 456,17 4-379,0-2 0,0 0 0,0-2 0,0 0 0,1-2 0,30-3-1,144-30-326,-188 31-153,-10 2-61,10-2-551,-11 1 563,0 1 0,0 0 1,0 0-1,0 0 0,0 0 0,0 0 1,0 0-1,0 0 0,0 0 1,-1 0-1,1 0 0,0 0 0,0 0 1,0 0-1,0-1 0,0 1 1,0 0-1,0 0 0,0 0 0,0 0 1,0 0-1,0 0 0,0 0 0,0 0 1,0-1-1,0 1 0,0 0 1,0 0-1,0 0 0,0 0 0,0 0 1,0 0-1,0 0 0,0 0 1,0 0-1,0-1 0,0 1 0,0 0 1,0 0-1,1 0 0,-1 0 1,0 0-1,0 0 0,0 0 0,0 0 1,0 0-1,0 0 0,0 0 0,0 0 1,0 0-1,0-1 0,0 1 1,1 0-1,-1 0 0,0 0 0,0 0 1,0 0-1,-7-1-690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28.636"/>
    </inkml:context>
    <inkml:brush xml:id="br0">
      <inkml:brushProperty name="width" value="0.05" units="cm"/>
      <inkml:brushProperty name="height" value="0.05" units="cm"/>
      <inkml:brushProperty name="color" value="#004F8B"/>
    </inkml:brush>
  </inkml:definitions>
  <inkml:trace contextRef="#ctx0" brushRef="#br0">132 69 6993,'-1'-2'827,"0"0"-1,0 0 1,-1 0-1,1 0 0,0 0 1,-1 1-1,1-1 0,-1 0 1,0 1-1,0 0 1,-2-2-1,3 2-661,-1 0-1,0 0 1,0 1 0,0-1-1,0 1 1,0-1 0,0 1-1,0 0 1,0 0 0,-4 0-1,2 1-5,-1-1-1,0 1 1,1-1-1,-10 4 1,12-3-100,0 0 0,0 0 1,0 0-1,0 0 0,0 0 1,0 1-1,1-1 0,-1 0 1,0 1-1,1 0 0,-1-1 1,1 1-1,-1 0 0,1 0 1,-2 3-1,0 1 37,1-1 1,0 1-1,0 0 0,0 0 1,1 0-1,0 0 0,0 0 1,0 0-1,1 0 0,0 1 1,0-1-1,0 0 0,1 0 1,0 0-1,0 0 0,3 7 1,-2-8-59,0 0 0,0 0 1,0 0-1,1 0 1,0-1-1,0 1 0,1-1 1,-1 0-1,1 0 1,0 0-1,0 0 0,0 0 1,0-1-1,1 0 1,-1 0-1,1 0 0,0-1 1,6 3-1,0-1-16,-1-1 0,0-1 0,0 0 0,1 0-1,0-1 1,-1 0 0,1-1 0,-1 0 0,1-1-1,19-3 1,-26 3-12,-1 0 0,1 0 0,-1 0 0,1 0 0,-1-1 0,1 0 0,-1 1 0,0-1 0,0 0 0,0-1 0,0 1 0,0 0 0,-1-1 0,1 0 0,-1 0 0,1 1 0,-1-1 0,0-1 0,0 1 0,0 0 0,-1 0 0,1-1 0,-1 1 0,0-1 0,0 1 0,1-7 0,-1 6-6,-1 0 1,0 0-1,-1 0 1,1 0-1,0 0 0,-1 0 1,0 0-1,0 0 1,0 0-1,-1 0 1,1 1-1,-1-1 1,-3-5-1,-1 1-13,1 0 0,-1 0-1,-1 0 1,-9-8 0,3 3-15,-1 2 1,0 0 0,0 0-1,-25-12 1,32 20 9,1-1 0,-1 2 0,0-1 0,0 1 0,0 0 0,0 1 0,0-1 0,0 1 0,-1 1 0,1-1-1,0 1 1,0 1 0,-15 1 0,20-1-26,0 0 0,0-1 0,0 1-1,0 0 1,0 0 0,1 0 0,-1 0 0,0 0 0,0 0-1,1 1 1,-1-1 0,1 0 0,-1 1 0,1 0-1,-2 1 1,2-2-97,1 1-1,-1-1 1,1 0-1,-1 0 0,1 0 1,-1 1-1,1-1 1,0 0-1,-1 1 1,1-1-1,0 0 1,0 1-1,0-1 0,0 0 1,0 1-1,0-1 1,0 0-1,1 1 1,-1-1-1,0 0 0,1 0 1,-1 1-1,1-1 1,0 0-1,0 2 1,8 5-754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28.972"/>
    </inkml:context>
    <inkml:brush xml:id="br0">
      <inkml:brushProperty name="width" value="0.05" units="cm"/>
      <inkml:brushProperty name="height" value="0.05" units="cm"/>
      <inkml:brushProperty name="color" value="#004F8B"/>
    </inkml:brush>
  </inkml:definitions>
  <inkml:trace contextRef="#ctx0" brushRef="#br0">31 1 10610,'-2'4'4521,"-3"4"-2400,-1 11-233,-2 10-440,0 5-215,6 6-417,2 2-176,11-7-272,5 1-80,5-12-144,3-5-64,-1-7-200,-1-7-328,4-6-832,-1-8-513,-4-6 1025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29.542"/>
    </inkml:context>
    <inkml:brush xml:id="br0">
      <inkml:brushProperty name="width" value="0.05" units="cm"/>
      <inkml:brushProperty name="height" value="0.05" units="cm"/>
      <inkml:brushProperty name="color" value="#004F8B"/>
    </inkml:brush>
  </inkml:definitions>
  <inkml:trace contextRef="#ctx0" brushRef="#br0">154 55 9434,'-5'8'4809,"-1"7"-1632,-3 11-993,-2 6-279,7 7-649,-4-3-272,8-3-480,2-4-144,7-4-208,6-2-56,2-10-40,-1-2-128,1-8-856,-9-6-416,1-2 728</inkml:trace>
  <inkml:trace contextRef="#ctx0" brushRef="#br0" timeOffset="1">1 165 10034,'10'7'4617,"5"0"-1880,4 2-721,3-2-640,6-1-383,10-2-569,-4-6-152,-6-2-472,-1 0-472,-15-6 432</inkml:trace>
  <inkml:trace contextRef="#ctx0" brushRef="#br0" timeOffset="2">306 0 9370,'17'10'4841,"-3"2"-1736,1 8-881,2 2-399,-5 10-609,2 3-208,-6-1-272,0 4-128,-10-4-240,-2-1-96,-5 1-144,-4-8-87,-1 0-754,5-2-487,-2-11-5097,17 7 4264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0.330"/>
    </inkml:context>
    <inkml:brush xml:id="br0">
      <inkml:brushProperty name="width" value="0.05" units="cm"/>
      <inkml:brushProperty name="height" value="0.05" units="cm"/>
      <inkml:brushProperty name="color" value="#004F8B"/>
    </inkml:brush>
  </inkml:definitions>
  <inkml:trace contextRef="#ctx0" brushRef="#br0">8 12 9866,'-3'-8'4417,"0"7"-1912,2-2-593,1 3-328,0 0-223,4 0-425,24 3-160,37 3-368,-24 0-152,-5-1-144,0-1-24,8-1-40,-8-3 32,-7-2-528,-4 2-360,-14 0-984,-7 0-617,-12 4 1521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0.815"/>
    </inkml:context>
    <inkml:brush xml:id="br0">
      <inkml:brushProperty name="width" value="0.05" units="cm"/>
      <inkml:brushProperty name="height" value="0.05" units="cm"/>
      <inkml:brushProperty name="color" value="#004F8B"/>
    </inkml:brush>
  </inkml:definitions>
  <inkml:trace contextRef="#ctx0" brushRef="#br0">25 11 6961,'-25'-11'7399,"43"24"208,24 15-6180,48 31 24,-51-33-1237,-31-20-186,1 0 0,-1 1 1,0 0-1,0 0 0,-1 0 0,12 16 1,-17-20-24,0-1 0,-1 1 0,1 0 0,-1 0 1,1 0-1,-1 0 0,0 0 0,0 0 0,0 0 0,-1 1 1,1-1-1,-1 0 0,0 0 0,0 1 0,0-1 0,0 0 1,0 0-1,-1 1 0,1-1 0,-1 0 0,0 0 0,0 0 1,0 0-1,-1 0 0,1 0 0,-1 0 0,-2 3 0,-1 1-1,0 0-1,-1 0 1,-1-1-1,1 0 1,-9 6-1,-39 26-4,11-9 11,28-19-2,-14 11 5,27-20-13,1 0-1,-1 1 0,1-1 1,0 1-1,-1-1 0,1 1 1,0-1-1,0 1 0,0 0 0,0-1 1,0 1-1,1 0 0,-2 3 1,2-4-1,0 0 0,0-1 0,1 1 0,-1 0 0,0 0 0,0 0 0,1-1 0,-1 1 1,0 0-1,1-1 0,-1 1 0,1 0 0,-1-1 0,1 1 0,-1 0 0,1-1 0,-1 1 0,1-1 0,0 1 0,-1-1 1,1 0-1,0 1 0,-1-1 0,2 1 0,18 7 6,7-1 40,1-1-1,40 2 0,17 4-53,-72-9-160,0 1 0,0-1 0,0 2 0,16 8 0,-29-13 165,11 7-576,-10-6 626,-1-1-1,0 0 1,1 1 0,-1-1-1,0 1 1,0-1-1,1 1 1,-1 0-1,0-1 1,0 1 0,0-1-1,0 1 1,0-1-1,0 1 1,0-1-1,0 1 1,0 0 0,0-1-1,0 1 1,0 0-1,-5 13 283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1.139"/>
    </inkml:context>
    <inkml:brush xml:id="br0">
      <inkml:brushProperty name="width" value="0.05" units="cm"/>
      <inkml:brushProperty name="height" value="0.05" units="cm"/>
      <inkml:brushProperty name="color" value="#004F8B"/>
    </inkml:brush>
  </inkml:definitions>
  <inkml:trace contextRef="#ctx0" brushRef="#br0">13 149 10298,'11'16'4521,"-3"-5"-2024,1 2-505,2 9-464,-2 0-247,2-2-505,-2 1-208,1-6-272,2 1-112,-3-7-232,-4-9-344,-5-4 2576,0-13-1759</inkml:trace>
  <inkml:trace contextRef="#ctx0" brushRef="#br0" timeOffset="1">0 0 10210,'8'2'4553,"1"-1"-2176,5-1-737,7 1-576,3-1-304,1 2-360,7 0-127,-4 0-762,0 0-3383,3-2 2767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1.471"/>
    </inkml:context>
    <inkml:brush xml:id="br0">
      <inkml:brushProperty name="width" value="0.05" units="cm"/>
      <inkml:brushProperty name="height" value="0.05" units="cm"/>
      <inkml:brushProperty name="color" value="#004F8B"/>
    </inkml:brush>
  </inkml:definitions>
  <inkml:trace contextRef="#ctx0" brushRef="#br0">2 0 11915,'-2'6'5033,"8"-2"-2785,2-3-728,4 3-559,5-1-321,6-5-384,3 2-72,7 0-88,1 0-72,-5 2-760,-2-1-601,-10-1 793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1.944"/>
    </inkml:context>
    <inkml:brush xml:id="br0">
      <inkml:brushProperty name="width" value="0.05" units="cm"/>
      <inkml:brushProperty name="height" value="0.05" units="cm"/>
      <inkml:brushProperty name="color" value="#004F8B"/>
    </inkml:brush>
  </inkml:definitions>
  <inkml:trace contextRef="#ctx0" brushRef="#br0">0 178 8810,'8'4'4641,"8"-3"-1120,5 0-2049,3-2-312,3-4-688,1 3-192,1 1-440,-4 4-176,1 3 192</inkml:trace>
  <inkml:trace contextRef="#ctx0" brushRef="#br0" timeOffset="1">417 1 12443,'18'16'5185,"-8"0"-2945,3 4-623,-2 10-449,-1 1-312,-3 1-400,5-4-144,0-6-160,-16-8-112,8-9-984,-6-5-448,-11-11 776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2.455"/>
    </inkml:context>
    <inkml:brush xml:id="br0">
      <inkml:brushProperty name="width" value="0.05" units="cm"/>
      <inkml:brushProperty name="height" value="0.05" units="cm"/>
      <inkml:brushProperty name="color" value="#004F8B"/>
    </inkml:brush>
  </inkml:definitions>
  <inkml:trace contextRef="#ctx0" brushRef="#br0">4 28 7322,'0'0'160,"0"0"1,0 0 0,0 0-1,-1 0 1,1 0 0,0 1-1,0-1 1,0 0 0,0 0-1,-1 0 1,1 0 0,0 0-1,0 1 1,0-1 0,0 0-1,0 0 1,-1 0 0,1 0-1,0 1 1,0-1 0,0 0-1,0 0 1,0 0 0,0 1-1,0-1 1,0 0 0,0 0-1,0 0 1,0 1 0,0-1-1,0 0 1,0 0 0,0 0-1,0 1 1,3 9 1923,0 2-775,2 34 1577,1 30-1001,-4-48-1524,-2-28-356,-1 0-1,1 0 1,0-1 0,0 1 0,0 0-1,0 0 1,0 0 0,0 0 0,0 0-1,0 0 1,0 0 0,0 0-1,0 0 1,0 0 0,0 0 0,0 0-1,0 0 1,0 0 0,0 0 0,0 0-1,0 0 1,-1 0 0,1 0 0,0 0-1,0 0 1,0 0 0,0 0-1,0 0 1,0 0 0,0 0 0,0 0-1,0 0 1,0 0 0,0 0 0,0 0-1,0 0 1,0 0 0,0 0 0,-1 0-1,1 0 1,0 0 0,0 0-1,0 0 1,0 0 0,0 0 0,0 0-1,0 0 1,0 1 0,0-1 0,0 0-1,0 0 1,-3-11-94,2-1-3,1 0-1,1 0 1,2-16 0,-2 17 35,0 5 33,1 0 1,-1 0-1,1 0 1,0 0 0,0 0-1,1 0 1,-1 1 0,1-1-1,1 1 1,-1 0-1,1 0 1,0 0 0,0 0-1,0 1 1,1 0 0,0-1-1,-1 1 1,11-6-1,-11 8 42,-1 0-1,1 1 0,0-1 0,0 0 0,-1 1 0,1 0 1,0 0-1,0 0 0,0 0 0,0 1 0,0 0 0,0 0 1,0 0-1,0 0 0,6 1 0,-8 0 52,1 0 0,0-1 0,-1 1 0,1 0 0,-1 1 0,1-1 0,-1 0 1,1 1-1,-1-1 0,0 1 0,0 0 0,0 0 0,0 0 0,0 0 0,0 0 0,-1 0 0,1 0 0,-1 1 0,1-1 0,-1 1 0,0-1 0,2 6 1,0 3 190,-1 0 0,-1 0 0,0 0 0,0 1 1,-1-1-1,0 0 0,-1 1 0,-3 14 0,4-17-2071,0-11 1202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25.781"/>
    </inkml:context>
    <inkml:brush xml:id="br0">
      <inkml:brushProperty name="width" value="0.05" units="cm"/>
      <inkml:brushProperty name="height" value="0.05" units="cm"/>
      <inkml:brushProperty name="color" value="#004F8B"/>
    </inkml:brush>
  </inkml:definitions>
  <inkml:trace contextRef="#ctx0" brushRef="#br0">9 1 10250,'-8'3'3953,"18"9"-2633,8 2 81,0 9 7,6 5-120,2 8-344,-1 0-263,2 5-305,2 1-88,-1 0-120,-3-4-32,-2-6-64,-5-5-16,-4-10-56,-4-1-224,-3-11-816,-3-1-633,-7-9 953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4.183"/>
    </inkml:context>
    <inkml:brush xml:id="br0">
      <inkml:brushProperty name="width" value="0.05" units="cm"/>
      <inkml:brushProperty name="height" value="0.05" units="cm"/>
      <inkml:brushProperty name="color" value="#004F8B"/>
    </inkml:brush>
  </inkml:definitions>
  <inkml:trace contextRef="#ctx0" brushRef="#br0">13 59 8778,'-3'-2'9310,"3"4"-5670,4 11-4577,1 1 1784,-1-1-577,-1-4-51,-1-1 0,1 1 1,-2 0-1,1 0 0,0 15 1,-4 66 1091,2-90-1304,0 1 0,0-1 1,0 1-1,0-1 1,0 1-1,0-1 0,0 1 1,0-1-1,-1 1 1,1-1-1,0 1 0,0-1 1,0 1-1,-1-1 1,1 1-1,0-1 0,-1 1 1,1-1-2,-1 0 0,1 0 0,0 0 0,0 1 0,-1-1 0,1 0 0,0 0 0,0 0 0,-1 0 0,1 0 0,0 0 0,0 0 0,-1 0 0,1 0 0,0 0 0,-1 0 0,1 0 0,0 0 0,0 0 0,-1 0 0,1 0 0,-1-1 0,0 1 1,0-1 0,0 1 1,0-1-1,1 0 0,-1 1 0,0-1 0,0 0 1,0 0-1,1 0 0,-1 0 0,0 1 0,1-1 0,-2-2 1,-1-5-62,1 0 0,0 0 0,0 0 0,1-1 0,0 1 0,0-17 0,2 10-76,0-1 0,6-26 1,-6 36 116,1-1-1,0 0 1,1 0 0,0 1 0,0-1 0,0 1-1,0 0 1,1 0 0,0 0 0,9-9 0,-10 12 19,0 0 1,-1 1-1,1 0 1,0-1 0,1 1-1,-1 0 1,0 1-1,1-1 1,-1 0 0,1 1-1,-1 0 1,1 0-1,-1 0 1,1 0 0,0 1-1,0-1 1,-1 1-1,1 0 1,0 0 0,0 1-1,5 0 1,-6 0 21,0 0 0,0-1 0,-1 1 0,1 1 1,0-1-1,-1 0 0,1 1 0,0-1 0,-1 1 0,0 0 1,1 0-1,2 3 0,-2-1 20,0 0 0,0 0-1,-1 0 1,1 0 0,-1 0 0,0 1 0,2 4 0,0 6 100,-1-1 0,0 1 0,2 29 0,-4-26-26,-1 0 0,0 0 1,-6 33-1,2-37-6,1-13-36,0-7-68,3 2-76,-1-1 0,1 1 1,0-1-1,0 1 1,0-1-1,1 1 0,-1-1 1,1 1-1,2-7 1,3-6-293,7-16 0,-11 30 309,8-21-262,17-25 1,-21 40 250,-1 0-1,2 1 1,0-1 0,0 1-1,13-12 1,-17 18 71,-1 0 0,1 1 1,-1-1-1,1 1 0,0-1 1,0 1-1,0 0 0,-1 0 0,1 0 1,0 0-1,0 1 0,0-1 1,1 1-1,4 0 0,-6 0 22,-1 0 0,1 1 0,0-1 0,-1 0 1,1 1-1,0 0 0,-1-1 0,1 1 0,0 0 0,-1 0 0,1 0 0,-1-1 0,0 2 0,1-1 1,-1 0-1,0 0 0,0 0 0,1 1 0,-1-1 0,0 1 0,0-1 0,-1 0 0,1 1 0,0 0 0,0-1 1,0 4-1,4 12 324,-1 1 0,0 0 0,-1-1 0,-2 1 1,1 24-1,-3-29-215,1 0 0,1 1 0,0-1 0,6 21 0,-4-15-728,0-21 617,-2 0 110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4.511"/>
    </inkml:context>
    <inkml:brush xml:id="br0">
      <inkml:brushProperty name="width" value="0.05" units="cm"/>
      <inkml:brushProperty name="height" value="0.05" units="cm"/>
      <inkml:brushProperty name="color" value="#004F8B"/>
    </inkml:brush>
  </inkml:definitions>
  <inkml:trace contextRef="#ctx0" brushRef="#br0">1 329 9546,'6'9'4713,"5"3"-1120,-2 1-833,0 3-623,-3-1-465,-2-3-904,-2-5-352,-2-6-408,0-1-392,-1-1 2145,0-1-1441</inkml:trace>
  <inkml:trace contextRef="#ctx0" brushRef="#br0" timeOffset="1">20 0 10570,'7'2'4849,"-2"-1"-2296,1-1-1417,-2 0-312,-4 0-3368,0-1 1944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4.839"/>
    </inkml:context>
    <inkml:brush xml:id="br0">
      <inkml:brushProperty name="width" value="0.05" units="cm"/>
      <inkml:brushProperty name="height" value="0.05" units="cm"/>
      <inkml:brushProperty name="color" value="#004F8B"/>
    </inkml:brush>
  </inkml:definitions>
  <inkml:trace contextRef="#ctx0" brushRef="#br0">20 27 9714,'1'-2'1529,"7"-16"3798,-4 13-3076,-4 4-2195,0 1 0,0 0 0,0 0 0,1 0 0,-1 0 0,0 0 0,0 0 0,0 0 0,0 0 0,0 0 0,0 0 0,0 0 0,1 0 0,-1 0 0,0 0-1,0 0 1,0 0 0,0 0 0,0 0 0,0 0 0,1 0 0,-1 0 0,0 0 0,0 0 0,0 0 0,0 0 0,0 0 0,0 0 0,0 0 0,1 1 0,-1-1 0,0 0 0,0 0 0,0 0-1,0 0 1,0 0 0,0 0 0,0 0 0,0 0 0,0 1 0,-1 6 1451,-3 25-966,-9 32 0,0-6 2,11-47-452,0 0 1,1-1-1,0 1 1,1 0 0,0 0-1,1-1 1,0 1 0,5 18-1,-5-25-84,1 1-1,-1 0 1,1 0-1,0-1 1,1 1 0,-1-1-1,1 0 1,0 0-1,0 0 1,0 0 0,1 0-1,-1 0 1,1-1-1,0 0 1,0 0-1,0 0 1,0 0 0,0-1-1,1 1 1,7 2-1,-7-4-198,0 1 0,0-1 0,0 0 0,0 0 0,0 0 0,0-1 0,1 0 0,-1 0 0,0 0 0,0 0 0,1-1 0,-1 0 0,0 0 0,0-1 0,0 1 0,0-1 0,0 0 0,-1-1 0,1 1 0,-1-1 0,1 0-1,-1 0 1,6-5 0,14-15-956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5.392"/>
    </inkml:context>
    <inkml:brush xml:id="br0">
      <inkml:brushProperty name="width" value="0.05" units="cm"/>
      <inkml:brushProperty name="height" value="0.05" units="cm"/>
      <inkml:brushProperty name="color" value="#004F8B"/>
    </inkml:brush>
  </inkml:definitions>
  <inkml:trace contextRef="#ctx0" brushRef="#br0">18 0 6977,'8'8'6062,"-6"-6"-5459,0 0 0,0 0 1,0 0-1,0 0 1,0 0-1,2 4 0,1 4 186,-4-7-690,0 0 0,0 0 0,1-1 0,-1 1 0,3 2 0,0 0 55,0 1-1,0-1 0,-1 1 0,0 0 1,0 0-1,0 0 0,-1 0 1,0 1-1,0-1 0,0 1 0,-1-1 1,0 1-1,-1-1 0,1 1 1,-2 10-1,1-15-117,-1 38 788,1-36-873,0-1 1,1 1-1,-1-1 0,1 1 1,0 0-1,0-1 1,0 0-1,3 7 1,-4-9-188,1-1 0,0 1 0,0 0 0,-1-1 0,1 1 0,0 0 0,0-1 0,0 1 0,0-1 0,0 0 0,0 1 0,2 0 0,-2-1-69,18 6-943</inkml:trace>
  <inkml:trace contextRef="#ctx0" brushRef="#br0" timeOffset="1">1 173 10426,'5'3'4857,"0"-3"-2032,6-1-1033,-5 1-271,9-7-553,12 7-304,1-5-424,8-3-64,1 0-592,-7-6-472,2 4 560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5.857"/>
    </inkml:context>
    <inkml:brush xml:id="br0">
      <inkml:brushProperty name="width" value="0.05" units="cm"/>
      <inkml:brushProperty name="height" value="0.05" units="cm"/>
      <inkml:brushProperty name="color" value="#004F8B"/>
    </inkml:brush>
  </inkml:definitions>
  <inkml:trace contextRef="#ctx0" brushRef="#br0">1 2 10210,'0'-2'5089,"9"2"-1792,11 4-1137,33 19-215,-34-4-593,-3 3-200,-6 1-471,-3 3-145,-7 0-256,-5-4-112,-11-2-336,-3 2-360,-5 0-945,1 5-311,6 5 1008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6.243"/>
    </inkml:context>
    <inkml:brush xml:id="br0">
      <inkml:brushProperty name="width" value="0.05" units="cm"/>
      <inkml:brushProperty name="height" value="0.05" units="cm"/>
      <inkml:brushProperty name="color" value="#004F8B"/>
    </inkml:brush>
  </inkml:definitions>
  <inkml:trace contextRef="#ctx0" brushRef="#br0">8 1 13947,'-8'34'5433,"12"-34"-3833,3 0-319,-1 0-601,-6-1-176,0 0-960,0-1-184,0 1 368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6.658"/>
    </inkml:context>
    <inkml:brush xml:id="br0">
      <inkml:brushProperty name="width" value="0.05" units="cm"/>
      <inkml:brushProperty name="height" value="0.05" units="cm"/>
      <inkml:brushProperty name="color" value="#004F8B"/>
    </inkml:brush>
  </inkml:definitions>
  <inkml:trace contextRef="#ctx0" brushRef="#br0">95 43 8538,'-46'-41'4041,"42"40"-1457,2 2-663,1 12-641,-6 11-184,6 24-208,-3 9-47,-1 22 39,-1 2-16,-6 0-216,6-2-144,6-18-304,1-5-88,7-19-40,-3-6-232,-1-15-832,2-11-504,3-16 800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7.179"/>
    </inkml:context>
    <inkml:brush xml:id="br0">
      <inkml:brushProperty name="width" value="0.05" units="cm"/>
      <inkml:brushProperty name="height" value="0.05" units="cm"/>
      <inkml:brushProperty name="color" value="#004F8B"/>
    </inkml:brush>
  </inkml:definitions>
  <inkml:trace contextRef="#ctx0" brushRef="#br0">11 3 9426,'18'-3'5616,"3"4"-3278,17 8-770,-37-9-1425,13 4 306,0 1 0,-1 0 0,1 1 1,-1 0-1,12 9 0,-18-11-324,-1 0-1,0 1 0,0 0 1,-1 0-1,1 0 1,-1 1-1,0-1 1,-1 1-1,1 0 1,-1 1-1,4 8 1,-6-12-93,-1 0 0,0 0 1,-1 0-1,1 0 1,0 0-1,-1 0 0,1 0 1,-1 0-1,0 0 1,0 0-1,0 0 0,-1 0 1,1 0-1,-2 5 1,1-4-3,-1-1 0,0 1 0,0-1 0,0 1 0,0-1 0,0 0 0,-1 1 0,1-1 0,-7 5 0,-1 0 19,0-1 0,-1 1 0,0-2 0,0 0 0,-22 9 0,-82 20-350,97-31-226,12-1-604,12 0-243,6-2 503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7.646"/>
    </inkml:context>
    <inkml:brush xml:id="br0">
      <inkml:brushProperty name="width" value="0.05" units="cm"/>
      <inkml:brushProperty name="height" value="0.05" units="cm"/>
      <inkml:brushProperty name="color" value="#004F8B"/>
    </inkml:brush>
  </inkml:definitions>
  <inkml:trace contextRef="#ctx0" brushRef="#br0">51 272 12875,'4'-3'5273,"4"2"-3009,-1 1-239,-7 0-457,3 16-288,1 13-655,37 36-217,-40-40-256,5-3-64,-6-13-216,-4-6-408,4-10-1209,-8-9 2841,-4-4-1272</inkml:trace>
  <inkml:trace contextRef="#ctx0" brushRef="#br0" timeOffset="1">1 0 7001,'18'11'4337,"-4"-6"-104,-2-2-1576,8 2-1217,-6 1-448,5-6-519,1 0-409,-7-6-64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8.131"/>
    </inkml:context>
    <inkml:brush xml:id="br0">
      <inkml:brushProperty name="width" value="0.05" units="cm"/>
      <inkml:brushProperty name="height" value="0.05" units="cm"/>
      <inkml:brushProperty name="color" value="#004F8B"/>
    </inkml:brush>
  </inkml:definitions>
  <inkml:trace contextRef="#ctx0" brushRef="#br0">73 16 10530,'0'0'509,"-1"-10"4654,1 10-4958,0-1-1,0 1 1,0 0-1,0 0 1,0-1-1,0 1 1,0 0-1,-1 0 1,1-1-1,0 1 1,0 0-1,0 0 1,0-1-1,0 1 1,-1 0-1,1 0 1,0 0-1,0-1 1,-1 1 0,1 0-1,0 0 1,0 0-1,0 0 1,-1 0-1,1 0 1,0-1-1,0 1 1,-1 0-1,1 0 1,-1 0-1,-2 4 754,-7 13-496,0 1 1,-13 34 0,19-42-389,1 0 0,0 1 0,0-1 0,1 1 0,0 0 0,1 0 0,0-1 0,1 1 0,0 0 0,1 0 0,0 0 0,0-1 0,1 1 0,1 0 0,7 18 0,-9-25-141,0 0 0,1-1 0,0 1 0,0-1 0,0 0 0,0 0 0,0 1 1,1-1-1,-1-1 0,1 1 0,0 0 0,0-1 0,0 1 0,0-1 0,1 0 0,-1 0 0,0 0 0,1 0 0,0-1 0,-1 1 0,1-1 0,0 0 0,-1 0 0,1-1 0,0 1 0,0-1 0,5 0 0,-3 0-219,0 0 0,0-1 0,-1 1-1,7-3 1,22-9-707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3.671"/>
    </inkml:context>
    <inkml:brush xml:id="br0">
      <inkml:brushProperty name="width" value="0.05" units="cm"/>
      <inkml:brushProperty name="height" value="0.05" units="cm"/>
      <inkml:brushProperty name="color" value="#004F8B"/>
    </inkml:brush>
  </inkml:definitions>
  <inkml:trace contextRef="#ctx0" brushRef="#br0">199 197 6025,'4'-8'941,"1"1"0,-1-1-1,-1 0 1,0 0 0,0-1 0,0 1-1,-1-1 1,-1 1 0,2-14 0,-3 19-781,0-1 1,-1 0 0,1 0 0,-1 1 0,0-1 0,0 0 0,0 1 0,-1-1-1,1 1 1,-1-1 0,0 1 0,0 0 0,-2-4 0,1 3-19,-1-1 1,1 1 0,-1 0 0,0 0-1,0 0 1,0 1 0,-1 0 0,-5-4-1,6 5-108,0 0 0,1 1 0,-1 0 0,0-1 0,0 1 0,0 1 0,0-1 0,0 0 0,0 1 0,0 0 0,0 0 0,0 0 0,0 1 0,0-1 0,0 1 0,0 0 0,0 0 0,-6 3 0,5-2-29,0 1 0,0-1 0,1 1-1,0 0 1,-1 1 0,1-1 0,0 1 0,0-1 0,1 1 0,-1 0 0,1 1 0,0-1 0,-4 8 0,1 0 4,1 0 0,1 1 0,0 0 0,1-1 0,0 1 0,1 0 0,-1 22 0,7 95 79,-3-114-80,2 36 2,13 129 144,-11-149-165,1 0 1,1 0 0,19 47 0,-26-78-35,3 9-204,-3-10 226,0 0-1,0 0 1,0 0-1,0 0 1,0 0-1,0 0 1,0 0-1,0 1 1,0-1-1,0 0 1,0 0-1,0 0 1,0 0-1,0 0 1,0 0-1,0 1 1,0-1-1,0 0 1,0 0-1,0 0 1,0 0-1,0 0 1,0 0-1,0 0 1,-1 1-1,1-1 1,0 0-1,0 0 1,0 0 0,0 0-1,0 0 1,0 0-1,0 0 1,0 0-1,-1 0 1,1 0-1,0 0 1,0 0-1,0 0 1,0 0-1,0 0 1,0 0-1,0 0 1,-1 0-1,1 0 1,0 0-1,0 0 1,0 0-1,0 0 1,0 0-1,0 0 1,-1 0-1,1 0 1,0 0-1,0 0 1,0 0-1,0 0 1,0 0-1,0 0 1,0 0-1,0 0 1,-1-1-1,-8-4-669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8.514"/>
    </inkml:context>
    <inkml:brush xml:id="br0">
      <inkml:brushProperty name="width" value="0.05" units="cm"/>
      <inkml:brushProperty name="height" value="0.05" units="cm"/>
      <inkml:brushProperty name="color" value="#004F8B"/>
    </inkml:brush>
  </inkml:definitions>
  <inkml:trace contextRef="#ctx0" brushRef="#br0">154 1 10050,'-6'21'4505,"0"4"-1696,-1 7-873,0 7-440,2-5-311,4 0-641,2-4-216,7-10-192,4-2-40,3-8-272,-1-4-392,0-8-817,-6 0 841</inkml:trace>
  <inkml:trace contextRef="#ctx0" brushRef="#br0" timeOffset="1">1 142 8898,'0'1'4305,"13"-1"-1257,6 0-655,5 0-593,2 0-463,5-1-777,2 0-272,0-5-304,-1 1-400,-4-2-2729,-6-1 2225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39.050"/>
    </inkml:context>
    <inkml:brush xml:id="br0">
      <inkml:brushProperty name="width" value="0.05" units="cm"/>
      <inkml:brushProperty name="height" value="0.05" units="cm"/>
      <inkml:brushProperty name="color" value="#004F8B"/>
    </inkml:brush>
  </inkml:definitions>
  <inkml:trace contextRef="#ctx0" brushRef="#br0">1 1 8810,'27'17'4377,"-6"3"-1088,-4 5-681,12 7-495,-7 3-297,-4 3-576,5 2-200,-15 0-343,-1 0-185,-10-4-272,-8 0-80,-6-7-240,0-4-344,-5-13-857,4-2 2714,6-5-1401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43.716"/>
    </inkml:context>
    <inkml:brush xml:id="br0">
      <inkml:brushProperty name="width" value="0.05" units="cm"/>
      <inkml:brushProperty name="height" value="0.05" units="cm"/>
      <inkml:brushProperty name="color" value="#004F8B"/>
    </inkml:brush>
  </inkml:definitions>
  <inkml:trace contextRef="#ctx0" brushRef="#br0">6 0 6057,'8'31'2966,"-8"-30"-2632,0 0 0,-1 0 0,1-1-1,0 1 1,-1 0 0,1-1 0,-1 1-1,1 0 1,0-1 0,-1 1 0,0-1-1,1 1 1,-1-1 0,1 1 0,-1-1-1,0 1 1,1-1 0,-1 0 0,0 1-1,1-1 1,-1 0 0,-1 1 0,1-1 850,1 0-227,0 0-216,0 0-135,5 0 221,25 1-577,-7-1-146,28-3 0,50-5-1643,-98 8-200,-1 1 628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44.050"/>
    </inkml:context>
    <inkml:brush xml:id="br0">
      <inkml:brushProperty name="width" value="0.05" units="cm"/>
      <inkml:brushProperty name="height" value="0.05" units="cm"/>
      <inkml:brushProperty name="color" value="#004F8B"/>
    </inkml:brush>
  </inkml:definitions>
  <inkml:trace contextRef="#ctx0" brushRef="#br0">1 4 6729,'13'4'3377,"0"-1"-800,7 1-505,3-4-199,-3 1-273,6-1-528,-11-5-216,6 5-384,-1-1-160,-6-3-143,1 1-266,-8 0-1031,-2 3-192,-1 6 616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48.015"/>
    </inkml:context>
    <inkml:brush xml:id="br0">
      <inkml:brushProperty name="width" value="0.05" units="cm"/>
      <inkml:brushProperty name="height" value="0.05" units="cm"/>
      <inkml:brushProperty name="color" value="#004F8B"/>
    </inkml:brush>
  </inkml:definitions>
  <inkml:trace contextRef="#ctx0" brushRef="#br0">117 29 9362,'-69'25'3858,"66"-24"-3529,1 0-1,-1 0 0,1 0 1,-1-1-1,0 1 1,1-1-1,-1 0 0,1 0 1,-1 0-1,0 0 1,-4-1-1,-4 0 1839,10 2-422,6 1-327,209-22-540,-92 6-750,6 5-43,49-5-297,-171 13 49,-1 0-389,0 1 0,1-1-1,8 2 1,-13-1 449,-1 0 75,0 0 0,0 0 0,0 0 0,0 0 0,0 0 0,0 0 0,-1 0 0,1 0 0,0 0 0,0 0 0,0 0 0,0 0 0,0 0 0,0 1 0,0-1 0,0 0 0,0 0 0,0 0 0,0 0 0,0 0 0,0 0 0,0 0 0,0 0 0,0 0 0,0 0 0,0 0 0,0 0 0,1 0 0,-1 0 0,0 0 0,0 0 0,0 0 0,0 0 0,0 0 0,0 1 0,0-1 0,0 0 0,0 0 0,0 0 0,0 0 0,0 0 0,0 0 0,0 0 0,0 0 0,0 0 0,0 0 0,0 0 0,0 0 0,0 0 0,0 0 0,0 0 0,1 0 0,-1 0 0,0 0 0,0 0 0,0 0 0,0 0 0,0 0 0,0 0 0,0 0 0,0 0 0,0 0 0,0 0 0,0 0 0,0 0 0,0 0 0,0 0 0,0 0 0,-7 7-1195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48.536"/>
    </inkml:context>
    <inkml:brush xml:id="br0">
      <inkml:brushProperty name="width" value="0.05" units="cm"/>
      <inkml:brushProperty name="height" value="0.05" units="cm"/>
      <inkml:brushProperty name="color" value="#004F8B"/>
    </inkml:brush>
  </inkml:definitions>
  <inkml:trace contextRef="#ctx0" brushRef="#br0">141 1 8842,'8'18'10784,"12"16"-8067,-12-23-2583,-2-3-17,0 0 0,-1 1 0,0 0 0,0 0 1,-1 0-1,5 16 0,33 196 1179,-33-156-1449,3-1 0,21 64-1,-32-125-99,-1-1 0,1 0 0,-1 0 0,1 0 0,-1 1 0,0 3 0,0-5 118,0 0-1,0 0 0,0-1 1,0 1-1,0 0 1,-1 0-1,1-1 0,0 1 1,-1 0-1,1-1 1,0 1-1,-1 0 0,1-1 1,-1 1-1,1 0 1,-1-1-1,1 1 0,-1-1 1,0 1-1,1-1 1,-1 1-1,0-1 0,1 0 1,-2 1-1,-19 3-1064</inkml:trace>
  <inkml:trace contextRef="#ctx0" brushRef="#br0" timeOffset="0.99">20 648 9426,'-12'8'4641,"4"-2"-1840,8 2-849,2-6-216,12 5-583,9-7-249,17 0-376,13-5-144,8-3-176,6 5-40,-9-4-72,-7 5-24,-4 2-32,-13-4 0,-5 4-256,-7 1-408,-20-1-944,-4 4 952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49.125"/>
    </inkml:context>
    <inkml:brush xml:id="br0">
      <inkml:brushProperty name="width" value="0.05" units="cm"/>
      <inkml:brushProperty name="height" value="0.05" units="cm"/>
      <inkml:brushProperty name="color" value="#004F8B"/>
    </inkml:brush>
  </inkml:definitions>
  <inkml:trace contextRef="#ctx0" brushRef="#br0">92 32 8594,'0'-1'391,"-1"0"1,0 0-1,0 1 0,0-1 1,0 0-1,0 1 1,-1-1-1,1 1 0,0-1 1,0 1-1,0-1 1,0 1-1,-1 0 0,1 0 1,0-1-1,0 1 1,-1 0-1,1 0 0,0 0 1,0 1-1,-1-1 1,1 0-1,-2 1 0,0-1-94,0 1-1,1 0 0,-1 0 0,0 0 1,0 0-1,1 1 0,-1-1 0,-4 4 1,4-2-196,0 0 1,0 0 0,0 0-1,1 1 1,-1-1-1,1 1 1,0 0-1,0 0 1,0 0 0,0 0-1,0 0 1,1 0-1,0 0 1,0 0 0,0 1-1,1-1 1,-1 0-1,1 1 1,0-1 0,0 0-1,1 1 1,-1-1-1,1 0 1,0 1 0,0-1-1,3 8 1,-1-5-77,0 0-1,0-1 1,1 0 0,0 1 0,0-1 0,0 0 0,1-1 0,0 1-1,0-1 1,0 0 0,1 0 0,-1-1 0,1 0 0,0 0 0,10 5-1,-7-5-7,1 0 0,0-1 0,0-1-1,0 1 1,0-2 0,1 1-1,-1-1 1,0-1 0,1 0 0,-1 0-1,0-1 1,0 0 0,1-1-1,10-4 1,-16 5-7,0-1-1,0 0 1,-1-1-1,1 1 1,-1-1 0,0 0-1,0 0 1,0-1-1,0 1 1,0-1-1,-1 1 1,4-7-1,-5 8-6,0-1 0,0 0 0,0 0-1,-1 0 1,1 0 0,-1 0-1,0-1 1,0 1 0,0 0 0,0-1-1,-1 1 1,1 0 0,-1-1 0,0 1-1,0-1 1,0 1 0,-1-1-1,1 1 1,-2-6 0,-1 2-16,0 0 0,0 0 0,0 1 0,-1-1 0,0 1 0,0 0 0,-1 0-1,0 0 1,0 1 0,0-1 0,0 1 0,-11-7 0,5 5 0,0 0 0,-1 1 0,0 0 1,0 1-1,0 0 0,-17-3 0,16 3-21,11 4-53,0 0 1,-1 0-1,1 0 0,-1 0 1,1 1-1,-1-1 0,1 1 1,-1-1-1,1 1 1,-1 0-1,-4 0 0,2 6-2805,4-6 1994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49.487"/>
    </inkml:context>
    <inkml:brush xml:id="br0">
      <inkml:brushProperty name="width" value="0.05" units="cm"/>
      <inkml:brushProperty name="height" value="0.05" units="cm"/>
      <inkml:brushProperty name="color" value="#004F8B"/>
    </inkml:brush>
  </inkml:definitions>
  <inkml:trace contextRef="#ctx0" brushRef="#br0">17 9 10802,'-1'-9'4505,"0"10"-2344,-2 6-681,0 13-200,-2 0-191,1 9-385,4 5-144,4 1-192,3 0-72,5-8-104,2-3-56,5-8-72,-2-4-408,3-2-1016,-6-5 2400,-2-5-1208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49.885"/>
    </inkml:context>
    <inkml:brush xml:id="br0">
      <inkml:brushProperty name="width" value="0.05" units="cm"/>
      <inkml:brushProperty name="height" value="0.05" units="cm"/>
      <inkml:brushProperty name="color" value="#004F8B"/>
    </inkml:brush>
  </inkml:definitions>
  <inkml:trace contextRef="#ctx0" brushRef="#br0">131 0 11666,'2'12'4762,"4"9"-2730,0 3-544,-2 11-271,1 1-249,-4 1-416,-1 2-160,4-9-200,0-3-56,10-7-72,0-6 16,1-10-760,2-2-448,-6-12 680</inkml:trace>
  <inkml:trace contextRef="#ctx0" brushRef="#br0" timeOffset="1">5 92 9610,'-4'-4'4257,"7"4"-1897,6 4-751,8-3-385,6 0-272,9 1-464,5-2-152,3 0-152,-3-2-256,-4 0-1200,-3 0-1136,-1 5 1399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50.391"/>
    </inkml:context>
    <inkml:brush xml:id="br0">
      <inkml:brushProperty name="width" value="0.05" units="cm"/>
      <inkml:brushProperty name="height" value="0.05" units="cm"/>
      <inkml:brushProperty name="color" value="#004F8B"/>
    </inkml:brush>
  </inkml:definitions>
  <inkml:trace contextRef="#ctx0" brushRef="#br0">2 0 8658,'-2'0'4161,"12"11"-1497,0 5-351,8 8-593,0 2-272,0 5-351,3 0-105,-8 2-200,-4 0-144,-9-2-248,-2-1-120,-10-3-240,-4 1-352,-5-4-984,5-4 24,14-7 568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4.008"/>
    </inkml:context>
    <inkml:brush xml:id="br0">
      <inkml:brushProperty name="width" value="0.05" units="cm"/>
      <inkml:brushProperty name="height" value="0.05" units="cm"/>
      <inkml:brushProperty name="color" value="#004F8B"/>
    </inkml:brush>
  </inkml:definitions>
  <inkml:trace contextRef="#ctx0" brushRef="#br0">6 31 7914,'-5'-5'3184,"15"1"-1687,6 2-201,7-3-176,1 0 24,8 3-367,5-2-217,6 2-312,3 0-96,-2 2-160,1 2-584,2 2 432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50.890"/>
    </inkml:context>
    <inkml:brush xml:id="br0">
      <inkml:brushProperty name="width" value="0.05" units="cm"/>
      <inkml:brushProperty name="height" value="0.05" units="cm"/>
      <inkml:brushProperty name="color" value="#004F8B"/>
    </inkml:brush>
  </inkml:definitions>
  <inkml:trace contextRef="#ctx0" brushRef="#br0">114 7 10402,'0'0'169,"0"0"-1,0-1 1,0 1 0,0 0-1,0 0 1,0-1-1,0 1 1,0 0 0,0 0-1,0-1 1,0 1-1,0 0 1,0 0 0,0 0-1,0-1 1,0 1-1,0 0 1,-1 0 0,1 0-1,0-1 1,0 1-1,0 0 1,0 0 0,-1 0-1,1 0 1,0-1-1,0 1 1,0 0-1,0 0 1,-1 0 0,1 0-1,0 0 1,0 0-1,-1 0 1,1 0 0,0-1-1,-1 2 21,0-1 1,0 0-1,0 0 0,0 0 0,0 0 0,0 1 1,0-1-1,0 0 0,0 1 0,-1 0 0,-2 2 38,-1 0 0,1 0-1,0 1 1,1-1 0,-1 1-1,0 0 1,1 0-1,0 0 1,0 1 0,0-1-1,1 1 1,-3 6 0,-2 4 113,2 1 1,-8 30 0,4 5 315,-6 99 0,14-125-503,1 1 0,1-1 0,7 37-1,54 178 440,-56-219-560,-3-10-38,1 0-1,0-1 0,1 0 1,9 17-1,-14-27-41,0 0 1,0 0-1,0 0 0,0 0 0,0 0 1,1 0-1,-1 0 0,0 1 1,0-1-1,0 0 0,0 0 0,0 0 1,0 0-1,0 0 0,0 0 1,0 0-1,0 0 0,0 1 0,0-1 1,0 0-1,1 0 0,-1 0 1,0 0-1,0 0 0,0 0 1,0 0-1,0 0 0,0 0 0,0 0 1,0 0-1,1 0 0,-1 0 1,0 0-1,0 0 0,0 0 0,0 0 1,0 0-1,0 0 0,1 0 1,-1 0-1,0 0 0,0 0 0,0 0 1,0 0-1,0 0 0,0 0 1,0 0-1,0 0 0,1 0 0,-1 0 1,0 0-1,0-1 0,0 1 1,0 0-1,0 0 0,0 0 0,0 0 1,0 0-1,0 0 0,0 0 1,1-1-1,1-7-2994,-1 5 2007,6-14-1499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51.311"/>
    </inkml:context>
    <inkml:brush xml:id="br0">
      <inkml:brushProperty name="width" value="0.05" units="cm"/>
      <inkml:brushProperty name="height" value="0.05" units="cm"/>
      <inkml:brushProperty name="color" value="#004F8B"/>
    </inkml:brush>
  </inkml:definitions>
  <inkml:trace contextRef="#ctx0" brushRef="#br0">1 2 6825,'2'0'507,"0"-1"-1,0 1 0,1 0 0,-1 0 0,0 0 0,0 0 0,1 0 0,-1 0 0,0 0 0,0 1 0,1-1 0,-1 1 0,0 0 0,0 0 0,0-1 0,0 1 0,0 1 0,0-1 0,0 0 0,0 0 0,2 3 1,0 1 10,0-1 0,0 1 0,-1 0 1,0 1-1,0-1 0,0 0 0,0 1 1,2 11-1,1 5 522,4 24 1,-4-15-476,1 2-119,-2-14-227,-1 0-1,-1 1 1,1 24-1,-4-35-227,1 18 184,0-25-227,-1-1 0,0 1 0,1-1 0,-1 1-1,1-1 1,-1 1 0,1-1 0,0 0 0,0 1 0,0-1-1,0 0 1,-1 0 0,2 1 0,0 0 0,6 3 378,-6-8-23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51.656"/>
    </inkml:context>
    <inkml:brush xml:id="br0">
      <inkml:brushProperty name="width" value="0.05" units="cm"/>
      <inkml:brushProperty name="height" value="0.05" units="cm"/>
      <inkml:brushProperty name="color" value="#004F8B"/>
    </inkml:brush>
  </inkml:definitions>
  <inkml:trace contextRef="#ctx0" brushRef="#br0">6 31 14707,'-1'0'5673,"-1"0"-3984,1 0-257,0 0-320,1 0-296,0 0-407,21 0-161,35-8-144,-23 0-16,-4 0-961,-4 1 297,23 7 200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52.086"/>
    </inkml:context>
    <inkml:brush xml:id="br0">
      <inkml:brushProperty name="width" value="0.05" units="cm"/>
      <inkml:brushProperty name="height" value="0.05" units="cm"/>
      <inkml:brushProperty name="color" value="#004F8B"/>
    </inkml:brush>
  </inkml:definitions>
  <inkml:trace contextRef="#ctx0" brushRef="#br0">4 199 11074,'0'0'4135,"-2"-1"4180,2 0-8263,0 1-1,-1 0 0,1-1 1,0 1-1,0 0 0,0-1 1,0 1-1,0 0 0,0 0 1,0-1-1,0 1 0,0 0 1,0-1-1,0 1 0,0 0 1,0-1-1,0 1 1,0 0-1,0-1 0,0 1 1,0 0-1,1-1 0,0-3-14,1 1 0,0-1 0,-1 1 0,1 0 0,5-6 0,59-67 212,-64 73-245,36-41 52,-32 38-51,1 0 0,0 0 0,0 0 0,10-6 0,-16 12-5,0-1-1,0 0 0,0 1 1,1-1-1,-1 1 1,0-1-1,0 1 0,1 0 1,-1-1-1,0 1 0,0 0 1,1 0-1,-1 0 0,0 0 1,2 0-1,-2 1 2,0-1 0,-1 0 0,1 1-1,0-1 1,0 1 0,-1-1 0,1 1 0,0 0-1,-1-1 1,1 1 0,0-1 0,-1 1 0,1 0 0,-1 0-1,1-1 1,-1 1 0,0 0 0,1 0 0,-1 0-1,0 0 1,1-1 0,-1 1 0,0 1 0,3 10 93,-1 1 1,0-1-1,-1 1 1,0 18 0,-7 53 529,0 2-152,4-39-166,3-61-464,0 0-1,1 0 1,1 0 0,0 1 0,7-19-1,-10 31 154,7-14-171,-1-1-1,2 1 1,0 1 0,0-1 0,18-20-1,-21 28 141,4-6-11,1 1 0,1 0 0,14-13 0,-22 22 57,1-1-1,1 1 1,-1 0 0,0 0-1,1 0 1,0 1 0,-1 0-1,1 0 1,0 0-1,0 0 1,0 1 0,0 0-1,8-1 1,-12 2 12,1 0 0,-1 0-1,1 0 1,0 0 0,-1 0 0,1 1 0,-1-1 0,1 0-1,0 1 1,-1 0 0,1-1 0,-1 1 0,0 0-1,1 0 1,-1 0 0,0 0 0,2 1 0,-1 0 22,-1-1 0,1 1 0,-1 0 0,0 1 0,1-1 0,-1 0 0,0 0 0,0 0 0,0 1 0,0 2 0,1 4 98,-1 1 1,0-1 0,0 0-1,-2 17 1,-11 109 522,0-23-387,5 51-29,8-134-219,1-1 0,0 1 0,13 47 0,-13-67-32,1 0 1,0 0-1,1 0 0,0 0 0,0 0 1,8 11-1,-10-18-80,-1 0 1,1 0-1,0 1 0,0-1 1,0-1-1,0 1 0,0 0 0,0 0 1,1-1-1,-1 1 0,0-1 1,1 0-1,-1 0 0,1 0 1,0 0-1,-1 0 0,1 0 0,0-1 1,-1 0-1,1 1 0,0-1 1,0 0-1,-1 0 0,1 0 1,0 0-1,3-2 0,2 0-209,0 0-1,10-5 0,18-12-324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04.892"/>
    </inkml:context>
    <inkml:brush xml:id="br0">
      <inkml:brushProperty name="width" value="0.05" units="cm"/>
      <inkml:brushProperty name="height" value="0.05" units="cm"/>
      <inkml:brushProperty name="color" value="#004F8B"/>
    </inkml:brush>
  </inkml:definitions>
  <inkml:trace contextRef="#ctx0" brushRef="#br0">275 34 7642,'44'-16'3144,"-40"14"-2358,0 0-1,0 0 0,-1 0 1,6-4-1,-1 3 5033,-10 3-5751,1 0 0,0 0 0,-1 1 0,1-1 0,0 1 0,-1-1 0,1 1 0,0 0-1,0-1 1,0 1 0,-1 0 0,0 1 0,-8 5 59,-181 106 596,182-108-708,-14 7 46,1 1 0,-32 26-1,51-37-38,0 0-1,1 1 0,0 0 1,-1-1-1,1 1 1,0 0-1,-2 3 1,4-5-9,-1 0 0,1 0 0,0 0-1,-1 0 1,1 0 0,0 0 0,0 0 0,0 0 0,-1 0 0,1 0 0,0 0 0,0 0 0,0 0 0,1 0-1,-1 0 1,0 0 0,0 0 0,0 0 0,1 0 0,-1 0 0,1 0 0,-1 0 0,1 0 0,-1 0 0,2 1 0,3 4 82,0-1 0,1 0 0,-1 0 1,1-1-1,10 6 0,34 16 438,-42-22-444,170 65 1305,-108-44-863,-56-21-394,-11-3-89,1 0 0,-1 0-1,1 0 1,-1 0 0,0 1 0,1-1 0,-1 1-1,0 0 1,0 0 0,0 0 0,0 1 0,-1-1-1,4 4 1,-25-21-124,-3-5 265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06.019"/>
    </inkml:context>
    <inkml:brush xml:id="br0">
      <inkml:brushProperty name="width" value="0.05" units="cm"/>
      <inkml:brushProperty name="height" value="0.05" units="cm"/>
      <inkml:brushProperty name="color" value="#004F8B"/>
    </inkml:brush>
  </inkml:definitions>
  <inkml:trace contextRef="#ctx0" brushRef="#br0">53 55 5281,'-42'-41'3381,"32"28"708,10 13-3971,0 0 0,0 0-1,0 0 1,0 0-1,0 0 1,0 0-1,0 0 1,0 0-1,0 0 1,0 0-1,0 0 1,0 0 0,0 0-1,0 0 1,0 0-1,0 0 1,0 0-1,0 0 1,0 0-1,0 0 1,0 0-1,0 0 1,0 0 0,0 0-1,0 0 1,0 0-1,0 0 1,0 0-1,0 0 1,0 0-1,0 0 1,0 0-1,1 0 1,-1 0-1,0 0 1,0 0 0,0 0-1,0 0 1,0 0-1,0 0 1,0 0-1,0 0 1,0 0-1,0 0 1,0 0-1,0 0 1,0 0 0,0 0-1,0 0 1,0 0-1,0 0 1,0 0-1,0 0 1,0 0-1,0 0 1,0 0-1,0 0 1,0-1 0,0 1-1,0 0 1,0 0-1,0 0 1,0 0-1,0 0 1,0 0-1,0 0 1,0 0-1,11 35 1022,-7-23-756,0 1 0,-1 0 1,0 0-1,-1 0 0,1 25 0,0 64 139,-3-101-513,0 0 0,0 0 0,1-1 0,-1 1 0,0 0 0,-1 0 1,1 0-1,0-1 0,0 1 0,0 0 0,0 0 0,-1-1 0,1 1 0,0 0 0,0-1 0,-1 1 0,1 0 0,-1-1 0,1 1 1,-1 0-1,1-1 0,-1 1 0,1-1 0,-1 1 0,0 0 0,1-1-5,-1 0 1,1-1-1,0 1 1,-1 0-1,1 0 1,0 0-1,0-1 1,-1 1-1,1 0 0,0 0 1,0-1-1,-1 1 1,1 0-1,0-1 1,0 1-1,0 0 1,0-1-1,0 1 0,-1 0 1,1-1-1,0 1 1,0 0-1,0-1 1,0 1-1,0 0 1,0-1-1,0 1 0,0 0 1,0-1-1,0 1 1,0 0-1,1-1 1,-2-15-68,2 0 0,0 0 0,4-17 0,-3 25 31,0-6-42,1 0 0,1 0 0,0 1 0,1 0 0,0 0 0,9-14 0,-13 25 71,1-1 0,-1 0-1,1 0 1,0 1 0,0-1 0,0 1-1,1 0 1,-1-1 0,1 1 0,-1 0 0,1 0-1,-1 1 1,1-1 0,0 0 0,0 1-1,0 0 1,0 0 0,0 0 0,4-1-1,-5 2 11,1 0 0,0-1 0,0 2 0,0-1 0,-1 0 0,1 0 0,0 1 0,0 0 0,-1-1 0,1 1 0,0 0 0,-1 0 0,1 1 0,-1-1 0,1 0 0,-1 1 0,0-1 0,1 1 0,-1 0 0,0 0 0,0 0 0,2 2 0,0 3 57,1-1 0,-1 1 0,0 0 0,-1 0 0,0 0-1,0 0 1,0 0 0,-1 1 0,0-1 0,1 13 0,1 8 316,-2 43 0,-2-5 148,-3-87-309,4-6-376,0 1-1,2-1 1,1 1 0,13-47-1,-15 68 138,0 0 0,0 0 1,0 0-1,1 0 0,0 1 0,0-1 0,0 1 0,5-7 1,-5 9 16,-1 0 0,0 0 0,1 1 0,-1-1 0,1 0 0,-1 1 0,1-1 0,0 1 0,-1 0 0,1 0 0,0 0-1,0 0 1,0 1 0,0-1 0,5 0 0,-2 1 33,-1 0-1,1 1 1,-1-1-1,1 1 1,-1 0-1,0 1 1,0-1-1,0 1 1,0 0-1,0 0 0,0 1 1,0-1-1,0 1 1,-1 0-1,1 0 1,-1 1-1,0-1 1,0 1-1,-1 0 1,1 0-1,-1 0 1,5 7-1,-5-4 55,0-1 1,0 1-1,-1 0 0,0 0 0,0 1 1,0-1-1,-1 0 0,0 1 1,0 10-1,0 15 148,0-24-173,-1 1 0,0-1 0,0 0 0,-3 17 0,0-13-21,3-8-24,-1 0-1,0-1 0,0 1 1,-1-1-1,0 1 0,-2 5 1,0-4-52,4-6 8,-1 1 0,1 0 0,-1-1 0,1 1 0,-1 0 0,1 0 0,0-1 0,-1 1 0,1 0 0,0 0 0,-1 0 0,1 0 0,0-1 0,0 1 0,0 0 1,0 0-1,0 0 0,0 0 0,0 0 0,0 0 0,0-1 0,1 2 0,-1-2-100,0-1 1,0 1 0,-1-1-1,1 1 1,1-1-1,-1 1 1,0 0 0,0-1-1,0 1 1,0-1-1,0 1 1,0-1 0,0 1-1,1-1 1,-1 1-1,1-1 1,2-9-1287,-4 6 1157,0 0-1,0 1 1,0-1-1,-2-4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0.365"/>
    </inkml:context>
    <inkml:brush xml:id="br0">
      <inkml:brushProperty name="width" value="0.05" units="cm"/>
      <inkml:brushProperty name="height" value="0.05" units="cm"/>
      <inkml:brushProperty name="color" value="#004F8B"/>
    </inkml:brush>
  </inkml:definitions>
  <inkml:trace contextRef="#ctx0" brushRef="#br0">90 37 6393,'-4'-33'3317,"4"33"-3228,0 0-1,0 0 0,0-1 1,0 1-1,0 0 1,0 0-1,0 0 1,0 0-1,0 0 0,0 0 1,0 0-1,0-1 1,0 1-1,0 0 1,0 0-1,0 0 0,0 0 1,0 0-1,0 0 1,0 0-1,0 0 1,-1 0-1,1-1 0,0 1 1,0 0-1,0 0 1,0 0-1,0 0 1,0 0-1,0 0 0,-1 0 1,1 0-1,0 0 1,0 0-1,0 0 1,0 0-1,0 0 0,0 0 1,0 0-1,-1 0 1,1 0-1,0 0 1,0 0-1,0 0 1,0 0-1,0 0 0,0 0 1,0 0-1,-1 0 1,1 0-1,0 0 1,0 0-1,0 1 0,0-1 1,0 0-1,0 0 1,0 0-1,0 0 1,0 0-1,0 0 0,-1 0 1,1 1-1,-6 6 1039,5-6-565,-11 13 1465,-18 26-1,26-33-1831,0 0 0,1 0 1,0 0-1,0 0 0,0 0 0,-2 14 0,3-8-70,0 0 0,1 0 0,0 0 0,2 23 0,0-31-124,-1 0 0,1 0 0,0 0 0,1-1 1,-1 1-1,1 0 0,0-1 0,0 1 0,0-1 1,1 1-1,0-1 0,0 0 0,0 0 0,0-1 1,6 7-1,-5-7-71,0 0 0,0 1 0,1-1 0,-1-1 0,1 1 0,0-1 0,0 0 0,0 0 0,0 0 0,0 0 0,0-1 0,0 0 0,0 0 0,1-1 0,-1 1 0,0-1 0,1 0 1,-1-1-1,0 1 0,0-1 0,1 0 0,-1 0 0,0-1 0,0 0 0,0 1 0,0-2 0,7-3 0,14-14-472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0.714"/>
    </inkml:context>
    <inkml:brush xml:id="br0">
      <inkml:brushProperty name="width" value="0.05" units="cm"/>
      <inkml:brushProperty name="height" value="0.05" units="cm"/>
      <inkml:brushProperty name="color" value="#004F8B"/>
    </inkml:brush>
  </inkml:definitions>
  <inkml:trace contextRef="#ctx0" brushRef="#br0">141 0 7602,'3'2'4016,"-5"12"-727,-3 5-760,-6 8-585,-2 6-368,0 5-607,5 5-281,7-4-328,2 2-128,7-15-152,1-6-48,6-8-72,2-5-8,3-7-752,-1-4-408,-6-9 735</inkml:trace>
  <inkml:trace contextRef="#ctx0" brushRef="#br0" timeOffset="1">5 144 8546,'-5'3'4505,"5"-2"-1329,1 2-1183,-1-3-297,0 0-752,12 1-303,19 2-377,34 1-112,-32-11-136,1 2-80,3-5-136,-6 0 120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1.097"/>
    </inkml:context>
    <inkml:brush xml:id="br0">
      <inkml:brushProperty name="width" value="0.05" units="cm"/>
      <inkml:brushProperty name="height" value="0.05" units="cm"/>
      <inkml:brushProperty name="color" value="#004F8B"/>
    </inkml:brush>
  </inkml:definitions>
  <inkml:trace contextRef="#ctx0" brushRef="#br0">0 0 9570,'14'14'4873,"0"3"-1744,-2 8-1001,-4 1-215,-4 4-745,-1 2-304,-1 0-408,0 4-152,-5-3-224,-3 0-376,-6 1-616,-7 2 592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1.579"/>
    </inkml:context>
    <inkml:brush xml:id="br0">
      <inkml:brushProperty name="width" value="0.05" units="cm"/>
      <inkml:brushProperty name="height" value="0.05" units="cm"/>
      <inkml:brushProperty name="color" value="#004F8B"/>
    </inkml:brush>
  </inkml:definitions>
  <inkml:trace contextRef="#ctx0" brushRef="#br0">143 187 9074,'-15'1'4929,"10"-1"-384,2 0-1920,-1 1-929,-5 3-272,1 0-712,-9 0-280,-28 44-304,30-34-440,2-5-792,5 0-1752,10-9 1759</inkml:trace>
  <inkml:trace contextRef="#ctx0" brushRef="#br0" timeOffset="1">394 4 11378,'2'-4'4809,"-6"18"-2184,1 6-889,-1 14-231,0 12-249,3 11-640,-2 3-216,6 6-240,2 1-64,4-10-56,3-5-8,2-14 0,-4-10-72,-8-14-736,-2-6-456,-7-15-1017,-2-6 1233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4.496"/>
    </inkml:context>
    <inkml:brush xml:id="br0">
      <inkml:brushProperty name="width" value="0.05" units="cm"/>
      <inkml:brushProperty name="height" value="0.05" units="cm"/>
      <inkml:brushProperty name="color" value="#004F8B"/>
    </inkml:brush>
  </inkml:definitions>
  <inkml:trace contextRef="#ctx0" brushRef="#br0">35 203 10770,'0'-1'174,"0"1"0,-1 0 0,1 0 0,0 0 0,-1 0 0,1 0 0,-1 0 0,1 0 0,0 0 0,-1 0 1,1 0-1,-1 0 0,1 0 0,0 0 0,-1 0 0,1 0 0,0 0 0,-1 0 0,1 0 0,0 0 0,-1 0 0,1 1 0,0-1 0,-1 0 0,1 0 0,0 0 0,-1 1 0,1-1 0,0 0 0,-1 1 0,1-1 0,0 0 0,0 0 0,-1 1 0,-5 14 195,5-12 153,-3 7-261,1 0 0,1 1-1,-1-1 1,2 1 0,-1-1 0,2 1 0,-1 0 0,3 19 0,-1-25-238,0-1-1,0 1 1,0-1 0,0 1 0,1-1-1,0 1 1,0-1 0,0 0 0,5 7-1,-5-8-14,1 0 0,-1-1 0,1 0 0,-1 1 0,1-1 0,0 0 0,0 0 0,0-1 0,0 1 0,0 0 0,0-1 0,0 0 0,1 0 0,5 1 0,-6-1-1,-1-1 0,1 1-1,0-1 1,-1 0 0,1 0-1,0 0 1,-1-1 0,1 1 0,0 0-1,-1-1 1,1 0 0,-1 0 0,1 0-1,-1 0 1,1 0 0,-1 0-1,0 0 1,1-1 0,-1 1 0,0-1-1,0 0 1,0 0 0,0 0 0,-1 0-1,1 0 1,0 0 0,2-5 0,-1 2 12,0-1 0,-1 0 0,0 1 0,0-1 0,0 0 0,0-1 0,-1 1 0,0 0 1,-1 0-1,1-12 0,-2 12 4,1 0-1,-1 0 1,0 0 0,0 1 0,-1-1-1,0 0 1,-3-6 0,4 9-13,0 1 0,-1-1 1,1 1-1,-1 0 0,1 0 0,-1-1 1,0 1-1,0 0 0,0 1 0,0-1 1,0 0-1,-1 0 0,1 1 1,0 0-1,-1-1 0,1 1 0,-5-1 1,3 1-4,0 0 1,0 0-1,0 1 0,-1 0 1,1 0-1,0 0 1,0 0-1,0 1 1,0 0-1,0 0 1,-1 0-1,-5 2 1,7-2-74,1 0-1,0 0 1,-1 0 0,1 1-1,0-1 1,0 1 0,0-1-1,0 1 1,0 0 0,0 0-1,0 0 1,0 0 0,1 0-1,-1 0 1,1 0 0,-1 0-1,1 1 1,0-1 0,0 0 0,0 1-1,-1 3 1,2-5-86,0 0-1,0 0 1,0 0 0,0-1 0,0 1-1,0 0 1,0 0 0,0-1 0,1 1-1,-1 0 1,0-1 0,0 1 0,1 0-1,-1 0 1,0-1 0,1 1 0,-1 0-1,1-1 1,-1 1 0,1-1 0,-1 1-1,1-1 1,-1 1 0,1-1 0,-1 1-1,1-1 1,0 1 0,-1-1 0,1 0-1,1 1 1,18 5-1448</inkml:trace>
  <inkml:trace contextRef="#ctx0" brushRef="#br0" timeOffset="1">373 0 7802,'7'10'4257,"-7"7"55,-1 12-3367,-1 9 87,4 16-160,-6 2-88,4 1-352,-2-1-152,9-11-200,1-2-56,6-13-32,2-6-32,-6-17-648,-2-16-488,-4 3 720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1.930"/>
    </inkml:context>
    <inkml:brush xml:id="br0">
      <inkml:brushProperty name="width" value="0.05" units="cm"/>
      <inkml:brushProperty name="height" value="0.05" units="cm"/>
      <inkml:brushProperty name="color" value="#004F8B"/>
    </inkml:brush>
  </inkml:definitions>
  <inkml:trace contextRef="#ctx0" brushRef="#br0">1 2 7850,'16'-1'2582,"1"0"0,-1 2 0,22 2 1,-23-1-1998,0 1 0,1 0 1,-2 1-1,1 1 1,0 1-1,19 10 1,-30-14-483,0 0 0,0 1 0,-1 0 0,1 0 0,-1 0 0,1 1 0,-1-1 0,0 1 0,0-1 0,-1 1 0,1 0 0,-1 0 0,0 0 0,0 1 0,0-1 0,0 0 0,-1 1 0,0-1 0,0 1 0,1 7 0,-2-9-75,0 1-1,0 0 1,0-1 0,-1 1-1,1-1 1,-1 1-1,0 0 1,0-1-1,0 1 1,0-1-1,0 0 1,-1 1-1,0-1 1,0 0 0,0 0-1,0 0 1,0 0-1,0 0 1,-1-1-1,1 1 1,-1-1-1,0 1 1,0-1-1,0 0 1,0 0-1,-6 2 1,4-2-103,-1 0 1,0 0-1,1 0 1,-1-1-1,0 0 1,0-1-1,0 1 0,0-1 1,-8 0-1,2-2-854,0 1 0,0-1 0,-16-6 0,12 3-77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2.262"/>
    </inkml:context>
    <inkml:brush xml:id="br0">
      <inkml:brushProperty name="width" value="0.05" units="cm"/>
      <inkml:brushProperty name="height" value="0.05" units="cm"/>
      <inkml:brushProperty name="color" value="#004F8B"/>
    </inkml:brush>
  </inkml:definitions>
  <inkml:trace contextRef="#ctx0" brushRef="#br0">81 0 10410,'-10'7'4737,"-6"10"-1960,-1 6-737,2 9-743,1 6-225,7 4-504,6-1-224,5-3-256,5-3-56,4-10-32,3-2 0,4-15-536,0-8-384,7-5 576</inkml:trace>
  <inkml:trace contextRef="#ctx0" brushRef="#br0" timeOffset="1">292 16 11674,'-1'23'5138,"0"3"-2618,-11 8-1112,5 3-223,6-1-545,2-3-224,8-4-240,-5-5-72,6-10-72,-6-6-208,0-7-736,6-5 216,0-8 248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2.730"/>
    </inkml:context>
    <inkml:brush xml:id="br0">
      <inkml:brushProperty name="width" value="0.05" units="cm"/>
      <inkml:brushProperty name="height" value="0.05" units="cm"/>
      <inkml:brushProperty name="color" value="#004F8B"/>
    </inkml:brush>
  </inkml:definitions>
  <inkml:trace contextRef="#ctx0" brushRef="#br0">1 135 7642,'9'8'4865,"3"-7"288,9 4-3161,5-1-351,7 2-849,3-4-336,2-3-368,0-3-64,-9-5-648,-3-1-3785,-7-3 3160</inkml:trace>
  <inkml:trace contextRef="#ctx0" brushRef="#br0" timeOffset="1">393 0 10330,'5'7'4673,"14"9"-1800,-2 4-793,5 6-287,-9 4-289,-4 2-552,-3 2-216,-12-3-352,-4 2-136,-10-9-224,-6-4-296,5 0-896,-3-11-288,18 7 768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3.199"/>
    </inkml:context>
    <inkml:brush xml:id="br0">
      <inkml:brushProperty name="width" value="0.05" units="cm"/>
      <inkml:brushProperty name="height" value="0.05" units="cm"/>
      <inkml:brushProperty name="color" value="#004F8B"/>
    </inkml:brush>
  </inkml:definitions>
  <inkml:trace contextRef="#ctx0" brushRef="#br0">8 1 9858,'-3'3'2757,"3"-3"-2496,0 0-1,-1 0 0,1 0 1,0 1-1,-1-1 0,1 0 1,0 1-1,0-1 0,-1 0 1,1 1-1,0-1 0,0 0 1,-1 1-1,1-1 1,0 0-1,0 1 0,0-1 1,0 0-1,0 1 0,0-1 1,0 1-1,-1-1 0,1 0 1,0 1-1,0-1 0,1 1 1,-1-1-1,0 1 0,0-1 1,0 0-1,0 1 1,0-1-1,1 1 0,-1 0 1027,1 1-263,6 8-817,1-1 0,-1 0 1,2 0-1,-1-1 0,1 0 0,18 13 0,-23-18-150,10 6 7,0 0-1,0-1 1,0-1-1,17 7 1,6 2-3,-25-10-46,0 1-1,0 0 1,-1 0-1,1 1 0,-2 1 1,13 11-1,-20-17-7,0 0 0,-1 1 0,1-1 0,0 0-1,-1 1 1,0 0 0,0-1 0,0 1-1,0 0 1,-1 0 0,0 0 0,1 0 0,-1 1-1,-1-1 1,1 0 0,-1 0 0,1 1 0,-1-1-1,-1 0 1,1 0 0,0 1 0,-1-1-1,-2 7 1,0-4 17,0 1 1,0-1-1,-1 0 0,0 1 0,0-2 0,-1 1 0,1 0 1,-2-1-1,1 0 0,-1 0 0,0-1 0,-7 6 0,-6 2 22,-2 0 0,-35 16 0,30-16-200,-27 18 0,51-30-46,0 0-1,0 0 0,1 1 1,-1-1-1,1 1 0,-1-1 1,1 1-1,-3 3 1,9-7-438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13.543"/>
    </inkml:context>
    <inkml:brush xml:id="br0">
      <inkml:brushProperty name="width" value="0.05" units="cm"/>
      <inkml:brushProperty name="height" value="0.05" units="cm"/>
      <inkml:brushProperty name="color" value="#004F8B"/>
    </inkml:brush>
  </inkml:definitions>
  <inkml:trace contextRef="#ctx0" brushRef="#br0">0 24 8242,'1'-2'489,"0"0"0,1 0 1,-1 0-1,1 0 0,-1 0 1,1 1-1,-1-1 0,3-2 1,-3 4-346,0-1 0,0 1 0,0-1 0,0 1 0,0-1 0,0 1 0,0 0 0,0-1 0,0 1 0,0 0 0,1 0 0,-1 0 0,0 0 0,0 0 0,0 0 0,0 0 0,0 0 0,0 0 0,0 1 0,1-1 0,0 1 0,5 2 302,0 0-1,0 1 1,0-1 0,-1 2-1,1-1 1,7 8 0,36 36 745,-32-29-781,77 86 1109,-80-86-1232,-1 1 0,0 1 0,18 40 0,-22-36-116,0 1-1,-2 0 0,-1 1 1,-1 0-1,-1 0 1,-1 0-1,0 29 0,-4-5-34,-2-1-1,-2 1 0,-2-1 0,-3 0 1,-1-1-1,-32 89 0,35-120-186,-1 0 0,0 0 0,-1-1 0,-1 0 0,0-1 0,-1 0 1,-1-1-1,-1 0 0,-17 16 0,-57 33-4628,77-57 3905,-8 6 44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0.800"/>
    </inkml:context>
    <inkml:brush xml:id="br0">
      <inkml:brushProperty name="width" value="0.05" units="cm"/>
      <inkml:brushProperty name="height" value="0.05" units="cm"/>
      <inkml:brushProperty name="color" value="#004F8B"/>
    </inkml:brush>
  </inkml:definitions>
  <inkml:trace contextRef="#ctx0" brushRef="#br0">174 27 5233,'1'-5'8804,"2"-1"-5436,-3 6-3142,1-1 0,-1 1 0,0-1 0,1 1 0,-1-1 0,0 0-1,1 1 1,-1-1 0,0 0 0,0 1 0,1-1 0,-1 1 0,0-1 0,0 0 0,0 1 0,0-1 0,0 0 0,0 1 0,0-1 0,0 0 0,-1 0-1,1 0-151,-1 0 310,-6 3-144,-10 5-17,-32 17-1,33-16-136,-4 2 50,12-6-18,0-1-1,0 2 1,1-1 0,0 1-1,0 0 1,-11 10 0,18-15-100,-1 1 1,0 0-1,1-1 1,-1 1-1,1 0 1,-1 0-1,1-1 1,-1 1-1,1 0 1,-1 0-1,1 0 1,0 0-1,0 0 1,-1 0-1,1-1 1,0 1-1,0 0 1,0 0-1,0 0 1,0 0-1,0 0 1,0 0-1,0 0 1,1 1-1,0 0 0,0-1 0,-1 1 0,1-1 0,0 1 0,1-1 0,-1 1 0,0-1 0,0 0 0,1 0 0,-1 0 0,3 2-1,4 2 38,1-1-1,-1 0 0,15 5 1,-22-9-46,30 10 142,0-2 0,0-1-1,58 6 1,-79-12-1209,-10 0-689,-3 0-1417,-5 0 866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1.130"/>
    </inkml:context>
    <inkml:brush xml:id="br0">
      <inkml:brushProperty name="width" value="0.05" units="cm"/>
      <inkml:brushProperty name="height" value="0.05" units="cm"/>
      <inkml:brushProperty name="color" value="#004F8B"/>
    </inkml:brush>
  </inkml:definitions>
  <inkml:trace contextRef="#ctx0" brushRef="#br0">10 1 11034,'-9'15'4577,"21"-6"-2184,-3-4-457,7 2-47,1 1-273,5-7-680,4-1-240,0 0-320,-2-5-96,-7 5-127,-4 0-1,-6-3-641,-3 6-527,-8-3 2697,2 0-1689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1.638"/>
    </inkml:context>
    <inkml:brush xml:id="br0">
      <inkml:brushProperty name="width" value="0.05" units="cm"/>
      <inkml:brushProperty name="height" value="0.05" units="cm"/>
      <inkml:brushProperty name="color" value="#004F8B"/>
    </inkml:brush>
  </inkml:definitions>
  <inkml:trace contextRef="#ctx0" brushRef="#br0">118 34 6593,'-63'-13'3282,"62"13"-3196,-32-9 3635,31 9-3145,0-1-1,0 0 1,0 0 0,0 0-1,0 0 1,0 0-1,0-1 1,-2-2 0,15 5 1778,155 24-426,39-12-1578,-24-3-340,-169-9-128,-10-2-77,1 2 1,0-1-1,0 0 1,0 0 0,0 1-1,0 0 1,4 1-1,-7-2 172,1 0-1,-1 0 1,0 0-1,0 0 1,0 0 0,0 0-1,0 0 1,0 0-1,0 0 1,0 0-1,0 1 1,0-1-1,0 0 1,0 0-1,0 0 1,1 0-1,-1 0 1,0 0 0,0 0-1,0 0 1,0 0-1,0 0 1,0 0-1,0 0 1,0 0-1,0 0 1,0 0-1,0 0 1,0 1-1,0-1 1,0 0-1,0 0 1,0 0 0,0 0-1,0 0 1,0 0-1,0 0 1,0 0-1,0 0 1,0 0-1,0 0 1,0 0-1,0 1 1,0-1-1,0 0 1,0 0 0,0 0-1,0 0 1,0 0-1,0 0 1,0 0-1,0 0 1,0 0-1,0 0 1,0 0-1,-1 0 1,1 0-1,0 0 1,0 0-1,0 0 1,0 0 0,0 1-1,0-1 1,0 0-1,0 0 1,0 0-1,0 0 1,0 0-1,-12 6-984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2.103"/>
    </inkml:context>
    <inkml:brush xml:id="br0">
      <inkml:brushProperty name="width" value="0.05" units="cm"/>
      <inkml:brushProperty name="height" value="0.05" units="cm"/>
      <inkml:brushProperty name="color" value="#004F8B"/>
    </inkml:brush>
  </inkml:definitions>
  <inkml:trace contextRef="#ctx0" brushRef="#br0">8 1 6241,'0'0'161,"0"0"0,-1 0-1,1 0 1,0 0 0,-1 0-1,1 0 1,0 0 0,-1 0-1,1 0 1,0 0 0,-1 0-1,1 1 1,0-1 0,0 0-1,-1 0 1,1 0 0,0 0-1,0 1 1,-1-1 0,1 0-1,0 0 1,0 1 0,-1-1-1,1 0 1,0 0 0,0 1-1,0-1 1,0 0 0,-1 1-1,7 6 5370,2 4-3254,-3 0-1367,0 1 0,-1 0 1,-1 0-1,4 24 0,-3-13-534,2 14-107,-2 0 0,-2 42 0,0-9-171,0-40-87,1 0 0,1 0 0,9 31 0,-4-35-175,-6-19-162,-1 0 1,0 1-1,0-1 1,0 0-1,0 9 1,-2-15 39,0 0 0,0 1 0,0-1 0,-1 0 1,1 1-1,0-1 0,-1 0 0,1 1 0,0-1 0,-1 0 0,0 0 1,1 1-1,-1-1 0,0 0 0,0 0 0,1 0 0,-1 0 0,0 0 0,-2 1 1,-10 7-1755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2.453"/>
    </inkml:context>
    <inkml:brush xml:id="br0">
      <inkml:brushProperty name="width" value="0.05" units="cm"/>
      <inkml:brushProperty name="height" value="0.05" units="cm"/>
      <inkml:brushProperty name="color" value="#004F8B"/>
    </inkml:brush>
  </inkml:definitions>
  <inkml:trace contextRef="#ctx0" brushRef="#br0">31 0 7762,'-19'4'4465,"7"0"-977,15-1-1159,6-3-217,17 0-615,3 0-177,14-1-368,3 1-224,3-4-328,9 1-136,3 0-144,-3 3-40,-3 3-48,-11 1 24,-16-1-536,-10-2-504,-12-1-568,-6-1 776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5.850"/>
    </inkml:context>
    <inkml:brush xml:id="br0">
      <inkml:brushProperty name="width" value="0.05" units="cm"/>
      <inkml:brushProperty name="height" value="0.05" units="cm"/>
      <inkml:brushProperty name="color" value="#004F8B"/>
    </inkml:brush>
  </inkml:definitions>
  <inkml:trace contextRef="#ctx0" brushRef="#br0">223 138 7722,'-2'-39'5164,"3"29"-4430,-2 0 1,1 0-1,-1 0 1,-1 0-1,-3-11 1,5 19-654,-1 0 0,0 1 0,1-1 0,-1 1 0,0-1 0,0 1 0,0 0 0,0-1 0,-1 1 0,1 0 0,0 0-1,0 0 1,-1-1 0,1 2 0,-1-1 0,1 0 0,-1 0 0,1 0 0,-1 1 0,1-1 0,-1 0 0,0 1 0,1 0 0,-1-1 0,0 1 0,0 0 0,1 0 0,-1 0 0,-2 0 0,-5 1 31,0 0 1,0 1-1,0 0 1,-11 3-1,18-4-118,-3 1 7,0-1 0,0 1 0,0 0 1,0 0-1,1 0 0,-1 1 1,1 0-1,0 0 0,-1 0 0,1 0 1,1 1-1,-1-1 0,0 1 0,1 0 1,0 0-1,0 0 0,0 1 1,1-1-1,-1 1 0,-2 8 0,-1 4 68,1 1-1,1 0 1,-4 33-1,3 56 394,6-43-307,2-1 0,3 0 0,3 0-1,19 69 1,-23-114-136,-2-6 11,0-1 0,0 1 1,-1 0-1,0 20 1,-2-31-69,1 0 0,-1 0 0,0 0 0,-1 0-1,1 0 1,0 0 0,0 0 0,0 0 0,-1 0 0,1 0 0,0 0 0,-1 0 0,1 0 0,-1 0 0,1-1 0,-1 1 0,1 0 0,-1 0 0,0-1 0,0 2 0,0-2-57,0 1-1,0-1 1,0 0 0,0 1 0,0-1-1,0 0 1,0 0 0,0 0 0,0 0-1,0 0 1,0 0 0,0 0 0,0 0 0,-1 0-1,1-1 1,-1 0 0,-19-6-780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5.009"/>
    </inkml:context>
    <inkml:brush xml:id="br0">
      <inkml:brushProperty name="width" value="0.05" units="cm"/>
      <inkml:brushProperty name="height" value="0.05" units="cm"/>
      <inkml:brushProperty name="color" value="#004F8B"/>
    </inkml:brush>
  </inkml:definitions>
  <inkml:trace contextRef="#ctx0" brushRef="#br0">31 0 9666,'-7'24'4145,"2"4"-2329,-6 11-287,3 2-81,8 5-320,2 0-240,5-4-480,7-1-167,-2-10-185,6-3-40,1-15-24,-3-10-152,4-6-761,-5-13-655,-2-9 920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2.836"/>
    </inkml:context>
    <inkml:brush xml:id="br0">
      <inkml:brushProperty name="width" value="0.05" units="cm"/>
      <inkml:brushProperty name="height" value="0.05" units="cm"/>
      <inkml:brushProperty name="color" value="#004F8B"/>
    </inkml:brush>
  </inkml:definitions>
  <inkml:trace contextRef="#ctx0" brushRef="#br0">185 64 8018,'-4'0'874,"-12"0"2704,-16 2 1,26-1-3097,1 0 0,-1 0-1,1 0 1,0 1 0,0 0 0,-10 5-1,2 2 282,-1 0-1,2 1 0,-19 18 0,30-26-738,-1-1 0,1 0-1,0 1 1,0-1 0,0 1-1,0-1 1,0 1 0,0-1-1,0 1 1,0 0 0,0 0-1,1-1 1,-1 1 0,1 0-1,-1 0 1,1 0 0,0 0-1,0-1 1,0 1 0,0 0 0,0 0-1,0 0 1,0 0 0,1 0-1,-1 0 1,1-1 0,-1 1-1,1 0 1,0 0 0,-1-1-1,1 1 1,2 2 0,-1-1-12,1 1 1,0-1-1,0 0 1,0 1-1,0-2 1,1 1-1,-1 0 1,1-1-1,-1 1 0,1-1 1,0 0-1,0 0 1,5 1-1,-3-1-6,0-1-1,0 0 1,0-1-1,0 1 1,0-1-1,0 0 1,0-1 0,0 1-1,9-3 1,2-1 5,-1-1 1,17-7 0,-16 4 8,-1 0 0,24-16 0,-36 22-10,-1 0-1,0-1 1,0 1-1,0-1 1,-1 0-1,1 0 1,-1 0-1,1 0 1,-1 0-1,0 0 1,2-5-1,-3 6 1,-1 0 0,1 1 0,-1-1 0,1 0 0,-1 0 0,0 0-1,0 0 1,0 0 0,0 0 0,0 0 0,0 0 0,-1 0-1,1 0 1,-1 0 0,1 0 0,-1 0 0,0 0 0,1 1 0,-1-1-1,0 0 1,0 0 0,0 1 0,-2-3 0,-4-3 31,0 0 0,0 0 1,0 1-1,-1 0 0,0 0 0,-13-7 0,9 6-8,0 1 0,0 1 0,-1 0-1,-17-5 1,24 9-20,-1 0 0,0 0 0,0 0 1,0 1-1,0 0 0,0 0 0,-9 2 0,11-1-40,1 0 0,0 0 1,0 0-1,0 1 0,0 0 0,0 0 0,0 0 0,0 0 0,0 0 0,1 1 1,-1-1-1,-4 6 0,7-7-103,0 0 0,0 0 1,0 0-1,0 1 0,1-1 1,-1 0-1,0 0 0,1 1 1,-1-1-1,1 0 0,-1 1 1,1-1-1,0 0 0,-1 1 1,1-1-1,0 3 0,6 8-684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3.430"/>
    </inkml:context>
    <inkml:brush xml:id="br0">
      <inkml:brushProperty name="width" value="0.05" units="cm"/>
      <inkml:brushProperty name="height" value="0.05" units="cm"/>
      <inkml:brushProperty name="color" value="#004F8B"/>
    </inkml:brush>
  </inkml:definitions>
  <inkml:trace contextRef="#ctx0" brushRef="#br0">15 1 10794,'2'5'4433,"-2"8"-2608,-3 7-73,-2 16-176,-1 8-263,4 3-473,6 2-184,2-5-336,10-4-104,0-2-136,4-6-24,5-10-296,-3-8-336,4-12-784,1-9-2441,14-9 2569</inkml:trace>
  <inkml:trace contextRef="#ctx0" brushRef="#br0" timeOffset="1">317 27 11274,'-4'18'4721,"-4"14"-2560,0 2-585,2 13-272,0 1-255,12 0-393,4-2-136,9-9-256,1-2-80,3-12-112,1-6 16,2-14-568,6-11-408,-3-15-4673,3 2 3784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3.768"/>
    </inkml:context>
    <inkml:brush xml:id="br0">
      <inkml:brushProperty name="width" value="0.05" units="cm"/>
      <inkml:brushProperty name="height" value="0.05" units="cm"/>
      <inkml:brushProperty name="color" value="#004F8B"/>
    </inkml:brush>
  </inkml:definitions>
  <inkml:trace contextRef="#ctx0" brushRef="#br0">9 220 10306,'-8'7'4553,"14"-4"-1928,4-1-1001,10 9-392,0-6-391,9-1-553,0-5-112,1-6-240,-1 2-384,-1 2 3208,1 1-2224</inkml:trace>
  <inkml:trace contextRef="#ctx0" brushRef="#br0" timeOffset="1">335 1 10434,'22'10'4729,"-2"9"-1920,3 4-825,0 10-295,-2 0-297,-1 10-384,-4-1-152,-3 2-256,-1 6-119,-12-9-201,-3-1-64,-9-7-136,-1-1-216,1-10-785,2 0-423,-1-9 720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7.504"/>
    </inkml:context>
    <inkml:brush xml:id="br0">
      <inkml:brushProperty name="width" value="0.05" units="cm"/>
      <inkml:brushProperty name="height" value="0.05" units="cm"/>
      <inkml:brushProperty name="color" value="#004F8B"/>
    </inkml:brush>
  </inkml:definitions>
  <inkml:trace contextRef="#ctx0" brushRef="#br0">41 392 7450,'-35'31'3244,"35"-30"-3135,0-1-1,-1 0 1,1 0-1,0 0 1,-1 1 0,1-1-1,0 0 1,-1 0-1,1 1 1,0-1-1,0 0 1,-1 1-1,1-1 1,0 0-1,0 1 1,0-1-1,0 0 1,-1 1-1,1-1 1,0 0 0,0 1-1,0-1 1,0 1-1,0-1 1,0 0-1,0 1 1,0-1-1,0 0 1,0 1-1,0-1 1,0 1-1,0-1 1,0 0 0,0 1-1,1-1 1,-1 0-1,0 1 1,0 0-1,10 3 1180,-8-4-861,4 2-104,1-1 1,0 0-1,0 0 0,-1-1 0,1 1 0,0-2 0,0 1 1,0-1-1,0 0 0,-1 0 0,8-3 0,8-3-16,41-18 0,-31 10-258,-1-2 0,37-25 1,-53 31-44,-1 0 1,0-1 0,0-1 0,-1 0 0,-1-1 0,12-16 0,-20 23 7,0 0-1,0 1 1,-1-1 0,0 0-1,0-1 1,-1 1-1,0 0 1,0-1 0,-1 0-1,0 1 1,0-1 0,-1 0-1,0 1 1,-1-10 0,1 11 19,-1 1-1,0-1 1,-1 1 0,0-1 0,1 1 0,-2 0 0,1-1 0,-1 1 0,1 0 0,-1 1 0,-1-1 0,1 0-1,-1 1 1,1 0 0,-1 0 0,-1 0 0,1 0 0,0 1 0,-10-6 0,11 7 13,0 1 1,-1-1-1,1 1 1,0 0 0,-1 0-1,1 1 1,-1-1-1,1 0 1,-1 1 0,1 0-1,-1 0 1,1 0-1,-1 1 1,0-1 0,1 1-1,0 0 1,-8 2-1,2 1 46,0 0 0,0 0 0,1 1 0,-1 0 0,-9 9-1,11-9-40,1 1 0,0 0 0,0 1 0,0-1 1,1 1-1,0 0 0,0 1 0,1-1 0,0 1 0,0 0 0,1 0 0,-1 0 0,2 0 0,0 1 0,0-1 0,0 1 0,1-1 0,0 16 0,1-14 7,0 1 0,1-1 0,0 0 0,1 1 0,0-1 0,1 0-1,0 0 1,0 0 0,1 0 0,1-1 0,-1 1 0,2-1 0,-1 0 0,1-1 0,9 11 0,-4-8-17,1 0 0,0-1 1,0-1-1,1 1 0,17 8 0,-10-8-28,0-1 0,0 0 0,26 6 0,-34-12-166,1 0 1,0-1 0,-1-1-1,1 0 1,0-1 0,0 0 0,0-1-1,0 0 1,0-1 0,22-6-1,-7-4-392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8.491"/>
    </inkml:context>
    <inkml:brush xml:id="br0">
      <inkml:brushProperty name="width" value="0.05" units="cm"/>
      <inkml:brushProperty name="height" value="0.05" units="cm"/>
      <inkml:brushProperty name="color" value="#004F8B"/>
    </inkml:brush>
  </inkml:definitions>
  <inkml:trace contextRef="#ctx0" brushRef="#br0">13 37 10074,'-3'-15'4033,"-3"10"-2169,3 3-183,3 0-129,0 2-64,0 0-471,0 0-273,28 2-264,38 2-120,-35-8-216,1 0-32,-12-1-72,0 0-24,-2 5 72,-4 1-528,-6 3-1032,-4 4 1032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29.228"/>
    </inkml:context>
    <inkml:brush xml:id="br0">
      <inkml:brushProperty name="width" value="0.05" units="cm"/>
      <inkml:brushProperty name="height" value="0.05" units="cm"/>
      <inkml:brushProperty name="color" value="#004F8B"/>
    </inkml:brush>
  </inkml:definitions>
  <inkml:trace contextRef="#ctx0" brushRef="#br0">16 167 10146,'-3'-3'4249,"-3"-3"1852,2-1-4790,3 4-1307,1 1 0,-1 0-1,1 0 1,0-1-1,0 1 1,0 0 0,0-1-1,0 1 1,1-3-1,-1 4 3,1-4 22,0 0 0,0 0-1,0-1 1,1 1 0,-1 0 0,1 0 0,0 0 0,1 1 0,-1-1 0,1 0 0,6-7-1,-3 5 8,2 0 0,-1 1 0,13-9 0,-16 12-23,0 1 0,0-1 0,1 1 0,-1 0 0,1 0-1,-1 0 1,1 1 0,8-2 0,-12 3 5,0-1 0,0 1 0,0 0 0,0 0 1,-1 0-1,1 0 0,0 0 0,0 0 0,0 0 0,0 0 0,-1 0 0,1 1 0,0-1 0,0 0 0,0 0 0,-1 1 1,1-1-1,0 1 0,0-1 0,-1 1 0,1-1 0,0 1 0,-1-1 0,1 1 0,-1-1 0,1 1 0,-1 0 0,1-1 1,-1 1-1,1 0 0,-1-1 0,1 1 0,-1 0 0,0 0 0,1 0 0,-1-1 0,0 1 0,0 0 0,0 0 0,0 0 1,0 0-1,0-1 0,0 1 0,0 0 0,0 1 0,-1 5 132,0-1 0,-1 1 0,1-1 1,-6 11-1,5-12-81,-11 31 325,-36 102 592,46-131-955,5-16-605,3-9 379,2 0 0,0 0 0,17-29 0,-17 34 89,1 1 60,-1 0-1,2 1 1,18-20 0,-12 14 50,-12 14 6,0 0 0,0 0 0,0 0 0,0 0 0,0 1 0,0-1 0,1 1 0,-1 0-1,1 0 1,-1 0 0,1 0 0,0 1 0,0-1 0,8 0 0,-11 1 2,-1 1 1,1 0-1,0 0 1,0 0-1,0-1 1,0 1-1,0 0 1,0 0-1,-1 0 1,1 1-1,0-1 1,0 0-1,0 0 1,0 0-1,0 1 1,-1-1-1,1 0 1,0 1-1,0-1 1,0 1-1,-1-1 1,1 1-1,0-1 0,-1 1 1,1-1-1,0 1 1,-1 0-1,1-1 1,-1 1-1,1 0 1,-1 0-1,1-1 1,-1 1-1,0 0 1,1 0-1,-1 1 1,1 3 88,0 0 0,0 0 1,-1 0-1,0 1 0,0 6 0,0-11-71,-2 28 327,-1-1 1,-1-1 0,-8 29 0,3-18 52,-9 70 1,17-83-319,0 1-1,1 0 1,7 44-1,-5-63-92,-1 0 0,1 0 0,6 14 0,-7-19-71,0 1-1,1-1 1,-1 0 0,0 1-1,1-1 1,0 0 0,-1 0-1,1 0 1,0 0 0,0 0-1,0 0 1,3 2 0,-4-4-24,0 0 1,-1 0-1,1 0 1,0 0-1,0 0 1,-1 1 0,1-1-1,0-1 1,-1 1-1,1 0 1,0 0-1,-1 0 1,1 0-1,0 0 1,0-1 0,-1 1-1,1 0 1,-1-1-1,1 1 1,0 0-1,-1-1 1,2 0 0,2-1-276,17-10-447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0.060"/>
    </inkml:context>
    <inkml:brush xml:id="br0">
      <inkml:brushProperty name="width" value="0.05" units="cm"/>
      <inkml:brushProperty name="height" value="0.05" units="cm"/>
      <inkml:brushProperty name="color" value="#004F8B"/>
    </inkml:brush>
  </inkml:definitions>
  <inkml:trace contextRef="#ctx0" brushRef="#br0">290 0 7562,'0'0'218,"0"1"1,0-1-1,0 0 1,0 0-1,0 0 1,0 1-1,0-1 1,0 0-1,0 0 1,0 0-1,0 1 1,0-1-1,-1 0 1,1 0 0,0 0-1,0 0 1,0 1-1,0-1 1,0 0-1,0 0 1,0 0-1,0 0 1,-1 0-1,1 1 1,0-1-1,0 0 1,0 0-1,0 0 1,-1 0-1,1 0 1,0 0-1,0 0 1,0 0 0,-1 0-1,1 1 1,0-1-1,0 0 1,0 0-1,0 0 1,-1 0-1,1 0 1,-9 2 4115,-39 23-3052,31-16-1107,0-1-1,-19 7 1,-99 32 471,133-46-627,1-1 0,0 1 0,0-1-1,-1 1 1,1 0 0,0 0-1,0-1 1,0 1 0,-1 0 0,1 0-1,0 0 1,0 0 0,1 0 0,-1 0-1,0 0 1,0 1 0,0-1-1,1 0 1,-1 0 0,0 3 0,1-2 11,-1 0 1,1-1-1,0 1 1,0 0-1,0 0 1,1 0-1,-1 0 1,0 0 0,1-1-1,-1 1 1,1 0-1,0 0 1,1 2-1,3 4 123,0 1 0,1-1-1,0-1 1,11 12 0,-1-4 149,1-1 0,0 0 0,21 12 0,25 18 531,-44-27-545,-11-10-174,0 0-1,0 0 1,0-1-1,1 0 0,13 6 1,-22-12-125,0 0 0,0 0 1,0 0-1,0 0 0,0 0 1,0 0-1,0 0 0,0 1 1,0-1-1,1 0 0,-1 0 1,0 0-1,0 0 0,0 0 1,0 0-1,0 0 0,0 0 1,0 0-1,0 0 0,0 0 1,0 0-1,0 0 0,1 0 1,-1 0-1,0 0 0,0 0 1,0 0-1,0 0 0,0 0 1,0 0-1,0 0 0,0 0 1,0 0-1,1 0 0,-1 0 1,0 0-1,0 0 0,0 0 1,0 0-1,0 0 0,0 0 1,0 0-1,0 0 0,0 0 1,0 0-1,0 0 0,0-1 1,1 1-1,-1 0 0,0 0 1,0 0-1,0 0 0,0 0 1,0 0-1,0 0 0,0 0 1,0 0-1,-4-7-824,-11-7-1004,14 14 1699,-7-9-799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0.825"/>
    </inkml:context>
    <inkml:brush xml:id="br0">
      <inkml:brushProperty name="width" value="0.05" units="cm"/>
      <inkml:brushProperty name="height" value="0.05" units="cm"/>
      <inkml:brushProperty name="color" value="#004F8B"/>
    </inkml:brush>
  </inkml:definitions>
  <inkml:trace contextRef="#ctx0" brushRef="#br0">0 2 8458,'1'0'298,"0"-1"1,0 1-1,0 0 1,0 0-1,0 0 0,0 0 1,0 0-1,0 0 1,0 0-1,0 0 0,0 0 1,0 0-1,-1 0 1,1 0-1,0 1 1,0-1-1,0 0 0,0 1 1,1 0-1,-1 0-35,1 0 1,-1 0-1,0 1 0,0-1 0,1 0 0,-1 1 0,0-1 1,0 1-1,-1-1 0,2 2 0,1 3 338,-1 1-1,0-1 1,0 1 0,1 10-1,0 17 1313,-1 58 0,0 15-354,-1-97-1410,-1-15-36,0-13-105,0 5-54,2 1 0,0 0-1,0 0 1,1 0 0,1 0 0,0 0 0,0 0 0,7-11-1,-7 15 33,1 1-1,0-1 0,0 1 0,0-1 0,1 2 0,0-1 0,0 1 0,1-1 0,0 2 0,0-1 0,15-8 0,-20 13 18,0 0 1,0 0-1,0 1 0,0-1 0,1 0 0,-1 1 1,0-1-1,1 1 0,-1 0 0,0 0 0,0 0 1,1 0-1,-1 0 0,0 1 0,4 0 1,-5-1 2,1 1 0,-1-1 0,1 1 0,0 0 0,-1 0 0,0 0 0,1 0 0,-1 0 0,0 0 0,1 0 1,-1 0-1,0 0 0,0 1 0,0-1 0,0 1 0,0-1 0,0 0 0,0 1 0,-1 0 0,1-1 0,0 3 0,2 6 59,0 1-1,-2-1 1,1 1-1,-1-1 1,0 15-1,1 1 93,-1-23-132,0 1 0,-1-1 0,0 1 0,1 0 0,-1-1 0,0 1 0,0-1 0,-1 1 0,1-1 0,-1 1 0,0-1 0,-2 6 0,3-8-17,0-1-1,0 1 1,-1-1 0,1 1 0,0-1 0,-1 1 0,1-1-1,0 1 1,-1-1 0,1 0 0,0 1 0,-1-1 0,1 1 0,-1-1-1,1 0 1,-1 0 0,1 1 0,-1-1 0,1 0 0,-1 0 0,0 1-1,0-1-10,1-1-1,0 1 0,0 0 0,-1 0 1,1 0-1,0-1 0,-1 1 0,1 0 1,0-1-1,0 1 0,-1 0 1,1-1-1,0 1 0,0 0 0,0-1 1,0 1-1,-1 0 0,1-1 0,0 1 1,0 0-1,0-1 0,0 0 0,-1-24-397,5 0 156,-1 17 184,-3 3 27,2 0 0,-1 1 0,0-1 0,1 0-1,0 1 1,0-1 0,0 1 0,1 0-1,0 0 1,-1 0 0,7-7 0,-4 7 14,0-1 0,1 1 0,0 0 0,-1 0 0,1 1 0,1 0 0,-1 0 0,9-3 0,-13 5 39,0 1-1,0-1 1,0 1 0,0-1-1,0 1 1,1 0 0,-1 0-1,0 0 1,0 0 0,0 0-1,0 0 1,0 1 0,0-1-1,0 1 1,0-1 0,0 1-1,0 0 1,0 0 0,0 0-1,-1 0 1,1 0 0,0 0-1,-1 1 1,1-1 0,0 0-1,-1 1 1,0-1 0,1 1-1,-1 0 1,0-1 0,0 1-1,2 2 1,-1 3 127,1 1 0,-2-1 0,1 0 0,-1 1 0,0-1 0,0 0 0,-1 1 0,0 12 0,1 19 112,0-34-328,1 13 156,-2-17-144,0-1 0,0 0 0,0 1-1,0-1 1,0 1 0,0-1 0,0 0-1,0 1 1,0-1 0,0 0 0,0 1-1,0-1 1,0 0 0,-1 1 0,1-1-1,0 0 1,0 1 0,0-1 0,0 0 0,-1 0-1,1 1 1,0-1 0,0 0 0,-1 0-1,1 1 1,0-1 0,0 0 0,-1 0-1,1 1 1,0-1 0,-1 0 0,1 0-1,0 0 1,0 0 0,-1 0 0,-6 0-1569,1 0 644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1.356"/>
    </inkml:context>
    <inkml:brush xml:id="br0">
      <inkml:brushProperty name="width" value="0.05" units="cm"/>
      <inkml:brushProperty name="height" value="0.05" units="cm"/>
      <inkml:brushProperty name="color" value="#004F8B"/>
    </inkml:brush>
  </inkml:definitions>
  <inkml:trace contextRef="#ctx0" brushRef="#br0">51 6 10450,'9'-5'4409,"-9"13"-1832,-5 5-865,-2 11-24,-3 5-199,-4 6-601,4 2-184,2 2-184,2-2-88,8-1-144,3-4-80,12-4-152,3-6 24,4-14-824,6-2-560,-4-14 808</inkml:trace>
  <inkml:trace contextRef="#ctx0" brushRef="#br0" timeOffset="1">337 35 7394,'-11'-1'4168,"3"18"-311,-4 7-952,-2 10-865,-6 2-303,8 3-657,1 4-248,11-2-312,4-6-128,12-5-192,5-8-64,10-12-104,4 1 24,-2-14-632,2-2-400,-14-7 600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1.687"/>
    </inkml:context>
    <inkml:brush xml:id="br0">
      <inkml:brushProperty name="width" value="0.05" units="cm"/>
      <inkml:brushProperty name="height" value="0.05" units="cm"/>
      <inkml:brushProperty name="color" value="#004F8B"/>
    </inkml:brush>
  </inkml:definitions>
  <inkml:trace contextRef="#ctx0" brushRef="#br0">0 0 10962,'4'8'5121,"4"1"-2328,6-2-961,3 1-71,6-4-857,2-3-360,9 1-384,2-2-72,0 1-864,-1-1-552,-9-1 800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5.528"/>
    </inkml:context>
    <inkml:brush xml:id="br0">
      <inkml:brushProperty name="width" value="0.05" units="cm"/>
      <inkml:brushProperty name="height" value="0.05" units="cm"/>
      <inkml:brushProperty name="color" value="#004F8B"/>
    </inkml:brush>
  </inkml:definitions>
  <inkml:trace contextRef="#ctx0" brushRef="#br0">40 38 8954,'-7'54'6355,"5"-41"-5341,2 1 0,0 0 0,4 25 0,-4-36-916,1 0-1,-1 0 1,1-1-1,0 1 1,0 0-1,0 0 0,1-1 1,-1 1-1,1-1 1,-1 0-1,1 1 0,0-1 1,0 0-1,0 0 1,0 0-1,4 3 0,-5-5-90,0 1 0,0 0-1,1-1 1,-1 1 0,1-1-1,-1 1 1,0-1 0,1 0-1,-1 0 1,1 0-1,-1 1 1,1-1 0,-1 0-1,0-1 1,1 1 0,-1 0-1,1 0 1,-1-1 0,1 1-1,-1-1 1,0 1 0,1-1-1,-1 1 1,0-1-1,0 0 1,1 0 0,-1 0-1,0 0 1,0 0 0,0 0-1,0 0 1,0 0 0,1-1-1,2-4-61,0 1 1,0-1-1,0 0 0,-1 0 1,0 0-1,0-1 0,-1 1 0,0-1 1,0 1-1,0-1 0,-1 0 1,0 0-1,0 0 0,0 1 0,-2-12 1,1 14 13,0 0 1,-1-1 0,0 1 0,1 0-1,-2 0 1,1-1 0,0 1 0,-1 0 0,0 0-1,0 1 1,0-1 0,0 0 0,-1 1-1,1-1 1,-1 1 0,0 0 0,0-1-1,0 2 1,-1-1 0,1 0 0,-1 1-1,1-1 1,-1 1 0,0 0 0,-6-2-1,7 3 48,0 0-1,0 1 1,0 0-1,0 0 1,0 0-1,-1 0 1,1 0-1,0 0 1,0 1-1,0 0 1,0-1-1,0 1 1,1 0-1,-1 1 1,0-1-1,0 0 1,1 1-1,-6 3 0,7-4-2,0 0 0,-1 0-1,1-1 1,0 1-1,0 1 1,0-1-1,0 0 1,0 0-1,0 0 1,0 0-1,1 1 1,-1-1-1,0 0 1,1 1 0,-1-1-1,1 0 1,-1 1-1,1-1 1,0 1-1,-1-1 1,1 1-1,0-1 1,0 1-1,0-1 1,0 1-1,0-1 1,1 1 0,-1-1-1,0 1 1,1-1-1,-1 0 1,1 1-1,-1-1 1,1 0-1,0 1 1,0-1-1,-1 0 1,1 0-1,0 1 1,1 0 0,1 0-11,0 1 0,0-1 1,0 0-1,0 0 1,0 0-1,0-1 1,0 1-1,1-1 1,-1 1-1,0-1 0,1 0 1,-1-1-1,1 1 1,-1-1-1,1 1 1,0-1-1,3 0 1,10-1-48,-1 0 0,23-5 0,-29 4 43,14-2-16,48-7 12,-70 11 23,0 0-1,0 0 1,-1 0-1,1 0 1,0 0-1,-1 0 1,1 1-1,0-1 1,-1 0-1,1 1 1,0 0-1,-1-1 1,1 1-1,2 1 1,-3-1 13,-1 0-1,1 0 1,0 0 0,0 0 0,0 0 0,0 0 0,-1 0 0,1 1 0,0-1 0,-1 0 0,1 0 0,-1 1-1,0-1 1,1 0 0,-1 2 0,1 4 141,-1 0 0,0-1 0,-1 1 0,0 0 0,-2 13 0,-1-1 216,4-16-333,-1 0 1,1 0-1,0 0 1,0 0-1,1 0 0,-1 0 1,1 0-1,-1 0 1,1 0-1,0 0 1,1 3-1,-1-5-41,0 1 1,0-1-1,0 0 1,0 0-1,0 1 1,0-1-1,0 0 1,0 0-1,0 0 0,0 0 1,1 0-1,-1-1 1,0 1-1,1 0 1,-1 0-1,1-1 0,-1 1 1,0-1-1,1 1 1,-1-1-1,1 0 1,-1 0-1,1 0 1,2 0-1,-1 0-7,-1 0 1,0-1-1,0 1 0,0-1 1,0 0-1,0 0 1,0 0-1,0 0 0,0 0 1,0 0-1,-1 0 0,1-1 1,2-1-1,22-24-20,-21 21 23,-1 2 0,1-2 3,1 0 1,7-7 0,-11 12 0,-1 0 1,1 0-1,-1 0 1,1 0-1,0 0 1,0 0-1,-1 0 1,1 1-1,0-1 1,0 1-1,0-1 1,-1 1 0,1 0-1,4-1 1,-5 1-2,0 0 1,-1 1 0,1-1 0,0 0-1,0 0 1,0 1 0,-1-1 0,1 0 0,0 1-1,-1-1 1,1 1 0,0-1 0,-1 1-1,1-1 1,0 1 0,-1-1 0,1 1-1,-1 0 1,1 1 0,8 15 124,-6-8-18,0-2-2,0-1 0,1 0 0,-1 0 0,1-1-1,1 1 1,-1-1 0,1 0 0,8 8 0,-11-12-98,-1 0 1,1 1-1,-1-1 1,1 0-1,0 0 1,0-1-1,0 1 1,-1 0-1,1-1 0,0 1 1,0-1-1,0 1 1,0-1-1,0 0 1,0 0-1,0 0 0,0 0 1,0 0-1,0 0 1,0-1-1,0 1 1,0-1-1,0 1 1,0-1-1,-1 0 0,1 1 1,0-1-1,0 0 1,-1 0-1,1 0 1,0-1-1,-1 1 0,1 0 1,1-3-1,2-2-16,1 0-1,-1 0 0,-1 0 1,1-1-1,-1 0 0,0 0 1,-1 0-1,1 0 0,-1-1 1,2-11-1,-1 1-499,0 0 0,-2-1 0,1-26 0,-3 22 105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2.020"/>
    </inkml:context>
    <inkml:brush xml:id="br0">
      <inkml:brushProperty name="width" value="0.05" units="cm"/>
      <inkml:brushProperty name="height" value="0.05" units="cm"/>
      <inkml:brushProperty name="color" value="#004F8B"/>
    </inkml:brush>
  </inkml:definitions>
  <inkml:trace contextRef="#ctx0" brushRef="#br0">1 20 9690,'45'-20'4905,"-33"36"-1568,1 4-1153,0-1-135,3 2-665,-2 0-344,-9 5-464,-5 2-136,-13 1-183,-7-2-233,-8-1-841,1-2-479,2-4 696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2.417"/>
    </inkml:context>
    <inkml:brush xml:id="br0">
      <inkml:brushProperty name="width" value="0.05" units="cm"/>
      <inkml:brushProperty name="height" value="0.05" units="cm"/>
      <inkml:brushProperty name="color" value="#004F8B"/>
    </inkml:brush>
  </inkml:definitions>
  <inkml:trace contextRef="#ctx0" brushRef="#br0">63 34 12979,'90'-34'5249,"-90"38"-3145,1 4-295,-14 3-513,-3 4-376,-11-2-592,-1 2-328,1-3-784,1-6 2769,10 1-1785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2.755"/>
    </inkml:context>
    <inkml:brush xml:id="br0">
      <inkml:brushProperty name="width" value="0.05" units="cm"/>
      <inkml:brushProperty name="height" value="0.05" units="cm"/>
      <inkml:brushProperty name="color" value="#004F8B"/>
    </inkml:brush>
  </inkml:definitions>
  <inkml:trace contextRef="#ctx0" brushRef="#br0">47 1 11963,'2'16'5009,"0"10"-2729,-2 8-343,0 13-425,-3 4-336,2 12-576,1 0-192,1 1-208,3-4-64,4-8-88,3-4-16,-2-16-96,0-11-296,-3-16-984,-5-7-600,-1-16 1095</inkml:trace>
  <inkml:trace contextRef="#ctx0" brushRef="#br0" timeOffset="1">0 27 6081,'2'-1'608,"0"0"-1,0-1 0,0 1 1,1 0-1,-1 0 0,0 0 1,0 0-1,1 1 0,-1-1 1,0 1-1,1-1 1,-1 1-1,0 0 0,1 0 1,-1 0-1,1 0 0,3 1 1,6 1 595,-1 1 0,16 6 1,-19-6-783,42 12 859,-22-7-550,41 18 0,-67-25-673,1 1-1,-1-1 0,1 0 1,-1 1-1,0-1 1,0 1-1,0 0 1,0 0-1,0 0 1,0 0-1,-1 0 1,1 0-1,0 0 1,1 4-1,-3-4-22,1 0-1,-1-1 1,1 1 0,-1 0-1,1 0 1,-1 0 0,0 0-1,0 0 1,0 0 0,0 0-1,0 0 1,-1 0 0,1 0-1,-1 0 1,1 0 0,-1 0-1,1 0 1,-1 0 0,-2 2-1,1 0 3,-1 0-1,1 0 0,-1 0 0,-1-1 0,1 0 0,0 1 1,-1-1-1,0 0 0,1-1 0,-1 1 0,-7 3 0,0-1-27,-1 0-1,1-1 1,-16 4 0,21-6-83,1-1 1,0 0-1,-1 0 1,1-1 0,-1 1-1,0-1 1,1 0 0,-1-1-1,1 1 1,-1-1 0,1-1-1,0 1 1,-1-1 0,1 1-1,-8-5 1,1-2 543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3.088"/>
    </inkml:context>
    <inkml:brush xml:id="br0">
      <inkml:brushProperty name="width" value="0.05" units="cm"/>
      <inkml:brushProperty name="height" value="0.05" units="cm"/>
      <inkml:brushProperty name="color" value="#004F8B"/>
    </inkml:brush>
  </inkml:definitions>
  <inkml:trace contextRef="#ctx0" brushRef="#br0">91 0 10642,'-3'3'4945,"-4"5"-2192,-6 13-825,-4 8-95,-5 13-545,8 4-272,2 5-368,9-3-104,5-3-199,9-2-97,15-10-136,0-4-64,10-16-376,-5-7-433,0-13 2362,-1-8-1465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3.582"/>
    </inkml:context>
    <inkml:brush xml:id="br0">
      <inkml:brushProperty name="width" value="0.05" units="cm"/>
      <inkml:brushProperty name="height" value="0.05" units="cm"/>
      <inkml:brushProperty name="color" value="#004F8B"/>
    </inkml:brush>
  </inkml:definitions>
  <inkml:trace contextRef="#ctx0" brushRef="#br0">148 1 10130,'6'5'4809,"-4"11"-1504,-2 13-1625,-2 3-63,-5 7-417,-2-2-328,9-1-440,0-3-104,12-6-184,1-3-72,3-13-184,0-4-360,1-8-928,-3-4-136,-9-15 783</inkml:trace>
  <inkml:trace contextRef="#ctx0" brushRef="#br0" timeOffset="1">10 90 9266,'-9'0'4513,"9"3"-1712,9 2-633,4 2-216,11 2-631,4-1-377,8-3-616,3-2-152,2-3-152,6 0-336,-6-3-888,-9-2 3088,5 2-1784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3.919"/>
    </inkml:context>
    <inkml:brush xml:id="br0">
      <inkml:brushProperty name="width" value="0.05" units="cm"/>
      <inkml:brushProperty name="height" value="0.05" units="cm"/>
      <inkml:brushProperty name="color" value="#004F8B"/>
    </inkml:brush>
  </inkml:definitions>
  <inkml:trace contextRef="#ctx0" brushRef="#br0">0 0 10098,'12'12'4721,"8"3"-2072,1 9-825,-2 1-72,3 7-423,0 0-185,-5 0-360,-5 0-160,-9 0-312,-6 0-112,-9 1-328,-4 3-328,-1-8-872,5-8-392,11-7 976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4.375"/>
    </inkml:context>
    <inkml:brush xml:id="br0">
      <inkml:brushProperty name="width" value="0.05" units="cm"/>
      <inkml:brushProperty name="height" value="0.05" units="cm"/>
      <inkml:brushProperty name="color" value="#004F8B"/>
    </inkml:brush>
  </inkml:definitions>
  <inkml:trace contextRef="#ctx0" brushRef="#br0">51 1 10650,'-3'2'6190,"2"4"-3423,2 8-1508,8 11-4,-7-21-1158,0 3 37,2 0 0,-1 0 1,1-1-1,0 1 0,0-1 0,0 0 0,1 0 0,0-1 1,7 7-1,0-3 25,-1 0 0,1-1 1,26 13-1,41 11 189,-28-13-105,-49-18-225,1 0-1,-1 0 1,0 0-1,0 1 1,-1-1 0,1 0-1,0 1 1,2 2-1,-3-3-7,0-1 0,-1 1 0,1 0 0,-1 0 0,1 0 0,-1 0 0,1 0 0,-1 0 0,1 0 0,-1 0 0,0 0 0,0 0 0,0 0 0,1 0 0,-1 0 0,0 0 0,0 0 0,0 0 0,0 0-1,-1 0 1,1 2 0,-3 2 28,0 0 0,0 0 0,0 0 0,0 0 0,-1 0 0,-8 7 0,2-2-7,0-1 0,0 0 0,-1-1 1,0 0-1,-1-1 0,-14 7 0,-80 30 19,64-28-128,36-13-165,-28 10-598,10-8-3276,22-4 3069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6.518"/>
    </inkml:context>
    <inkml:brush xml:id="br0">
      <inkml:brushProperty name="width" value="0.05" units="cm"/>
      <inkml:brushProperty name="height" value="0.05" units="cm"/>
      <inkml:brushProperty name="color" value="#004F8B"/>
    </inkml:brush>
  </inkml:definitions>
  <inkml:trace contextRef="#ctx0" brushRef="#br0">31 27 9882,'-31'-27'4497,"37"39"-2080,-1 11-449,-1 6 0,-3 12-519,-3 4-353,-1 6-624,-2 0-192,1-2-176,2-7-40,2-3-80,2-9-264,0-8-784,5-6-472,4-10 847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6.839"/>
    </inkml:context>
    <inkml:brush xml:id="br0">
      <inkml:brushProperty name="width" value="0.05" units="cm"/>
      <inkml:brushProperty name="height" value="0.05" units="cm"/>
      <inkml:brushProperty name="color" value="#004F8B"/>
    </inkml:brush>
  </inkml:definitions>
  <inkml:trace contextRef="#ctx0" brushRef="#br0">0 137 10722,'25'12'4625,"15"-7"-2336,0-2-913,5-1-464,-2-3-368,-10-2-864,5 3-608,-1-8 576</inkml:trace>
  <inkml:trace contextRef="#ctx0" brushRef="#br0" timeOffset="1">816 1 11755,'2'17'4929,"-2"3"-2801,-10 4-808,-2 7-95,-15 2-457,1 1-256,-6 4-376,-2-6-24,9-3-544,2-4-408,9-9-1097,3-3-3248,-1-5 3545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7.374"/>
    </inkml:context>
    <inkml:brush xml:id="br0">
      <inkml:brushProperty name="width" value="0.05" units="cm"/>
      <inkml:brushProperty name="height" value="0.05" units="cm"/>
      <inkml:brushProperty name="color" value="#004F8B"/>
    </inkml:brush>
  </inkml:definitions>
  <inkml:trace contextRef="#ctx0" brushRef="#br0">0 0 11731,'14'20'4873,"4"4"-2537,2 4-632,4 3-271,0 5-241,7 3-512,2-3-208,0 0-272,-2-1-80,-3-7-296,-6 0-432,-8-7 32,6-5 224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6.089"/>
    </inkml:context>
    <inkml:brush xml:id="br0">
      <inkml:brushProperty name="width" value="0.05" units="cm"/>
      <inkml:brushProperty name="height" value="0.05" units="cm"/>
      <inkml:brushProperty name="color" value="#004F8B"/>
    </inkml:brush>
  </inkml:definitions>
  <inkml:trace contextRef="#ctx0" brushRef="#br0">227 0 9058,'2'5'4185,"2"14"-2065,0 12-519,-2 5-201,-2 12-320,1-1-120,-4 1-400,7-5-135,3-9-265,-4-2-64,5-13-40,-2-4-184,8-14-881,-5-6-711,-8-10 976</inkml:trace>
  <inkml:trace contextRef="#ctx0" brushRef="#br0" timeOffset="1">15 148 9698,'-12'-4'4209,"10"4"-2353,10 3-575,9 6-49,12-1-368,11 0-152,7-4-336,-1-3-136,7-1-112,-5 0-440,-2-4-1392,-1 0-1129,-11 0 1569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7.705"/>
    </inkml:context>
    <inkml:brush xml:id="br0">
      <inkml:brushProperty name="width" value="0.05" units="cm"/>
      <inkml:brushProperty name="height" value="0.05" units="cm"/>
      <inkml:brushProperty name="color" value="#004F8B"/>
    </inkml:brush>
  </inkml:definitions>
  <inkml:trace contextRef="#ctx0" brushRef="#br0">207 1 10866,'0'1'485,"0"0"0,-1 0 0,1 1 1,-1-1-1,1 0 0,-1 0 0,1 1 0,-1-1 0,0 0 0,1 0 0,-3 2 0,-13 11 1980,5-8-1894,-17 9-1,21-12-67,-83 34 1566,87-36-2014,-9 5 176,12-6-223,-1 0 1,1 0-1,0 1 1,0-1-1,0 0 1,0 0-1,-1 0 1,1 1 0,0-1-1,0 0 1,0 0-1,0 1 1,0-1-1,0 0 1,0 0-1,0 1 1,0-1 0,0 0-1,0 0 1,0 1-1,0-1 1,0 0-1,0 0 1,0 1-1,0-1 1,0 0-1,0 0 1,0 1 0,0-1-1,0 0 1,0 0-1,0 1 1,1-1-1,-1 0 1,0 0-1,0 0 1,0 1 0,0-1-1,1 0 1,-1 0-1,0 0 1,0 1-1,0-1 1,1 0-1,-1 0 1,0 0-1,1 0 1,18 14 103,1-1 1,25 12-1,-15-9-65,0-1 0,7 4-351,-36-19 264,6 6-225,-7-6 277,1 0 0,-1 0 0,0 1 1,0-1-1,0 0 0,0 0 0,1 0 0,-1 1 0,0-1 0,0 0 1,0 0-1,0 0 0,0 1 0,0-1 0,0 0 0,0 0 0,0 1 1,0-1-1,0 0 0,0 0 0,0 1 0,0-1 0,0 0 0,0 0 0,0 1 1,0-1-1,0 0 0,0 0 0,0 0 0,0 1 0,0-1 0,0 0 1,-1 1-1,-5 2 109</inkml:trace>
  <inkml:trace contextRef="#ctx0" brushRef="#br0" timeOffset="1">1 327 9418,'21'5'4473,"4"0"-1328,7 6-1033,3-5-640,0 2-415,-5 0-977,-2-2-616,-5 2 327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8.091"/>
    </inkml:context>
    <inkml:brush xml:id="br0">
      <inkml:brushProperty name="width" value="0.05" units="cm"/>
      <inkml:brushProperty name="height" value="0.05" units="cm"/>
      <inkml:brushProperty name="color" value="#004F8B"/>
    </inkml:brush>
  </inkml:definitions>
  <inkml:trace contextRef="#ctx0" brushRef="#br0">1 311 12603,'8'6'6706,"8"0"-5065,-10-4-1048,0 0-468,1 0 0,-1-1 0,0 0 0,0 0 0,0-1 1,1 0-1,-1 0 0,0 0 0,0-1 0,1 0 0,-1 0 0,0 0 0,0-1 0,0 0 0,0 0 0,10-6 0,1-1-152,-1-1 0,0-1 0,0 0 0,16-16 0,-20 16-7,9-6-74,20-26-1,-36 38 93,0-1 1,-1 1 0,0-1-1,0-1 1,0 1-1,-1 0 1,0-1 0,0 0-1,3-11 1,-6 15 16,1-1 0,-1 0 0,0 1 0,0-1 0,0 0 0,-1 1 0,1-1 0,-1 1 0,0-1 0,0 1 0,0-1 0,0 1 0,-1-1 0,1 1 0,-1 0 0,0 0 0,0 0 0,0 0 0,-1 0 0,1 0 0,0 1 0,-1-1 0,0 1 0,0 0 0,0-1 0,-4-1 0,4 2 22,0 0-1,-1 0 0,1 1 0,-1-1 1,1 1-1,-1 0 0,0 0 1,0 0-1,1 0 0,-1 1 0,0 0 1,0-1-1,0 1 0,1 1 1,-1-1-1,0 1 0,0-1 0,0 1 1,1 0-1,-1 0 0,1 1 1,-1-1-1,1 1 0,-1 0 0,-4 3 1,2 0 40,0 0 1,0 0 0,1 1-1,0 0 1,0 0 0,0 0-1,0 0 1,1 1-1,0 0 1,-3 8 0,3-5-4,1 0 1,0 1-1,0-1 1,1 1-1,1-1 1,-1 1-1,1 11 1,2-9-24,-1-1 0,1 1 0,1-1 0,0 1 0,1-1 0,1 0 0,-1 0 0,2 0 0,0 0 0,0-1 0,1 0 0,0 0-1,12 14 1,-13-19-46,1 0-1,0 0 1,0-1-1,0 0 0,1 0 1,0-1-1,0 0 0,0 0 1,0 0-1,1-1 1,11 4-1,-6-4-672,0 0 0,1 0 0,-1-2 0,1 1 0,25-2 0,3-3-888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8.546"/>
    </inkml:context>
    <inkml:brush xml:id="br0">
      <inkml:brushProperty name="width" value="0.05" units="cm"/>
      <inkml:brushProperty name="height" value="0.05" units="cm"/>
      <inkml:brushProperty name="color" value="#004F8B"/>
    </inkml:brush>
  </inkml:definitions>
  <inkml:trace contextRef="#ctx0" brushRef="#br0">0 2 12851,'0'-1'5057,"4"3"-2953,4 1-527,-8-3-217,0 0-240,19 5-656,42 13-208,-29-13-152,2-5-104,-2 3-800,3-2-552,-8-2 784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8.906"/>
    </inkml:context>
    <inkml:brush xml:id="br0">
      <inkml:brushProperty name="width" value="0.05" units="cm"/>
      <inkml:brushProperty name="height" value="0.05" units="cm"/>
      <inkml:brushProperty name="color" value="#004F8B"/>
    </inkml:brush>
  </inkml:definitions>
  <inkml:trace contextRef="#ctx0" brushRef="#br0">277 64 11194,'4'4'4681,"-7"8"-2752,-6 5-289,-16 10-616,-10 1-303,-7 5-417,2 0-104,10-5-128,8 2 24,10-12-456,1-3-449,3-9 521</inkml:trace>
  <inkml:trace contextRef="#ctx0" brushRef="#br0" timeOffset="1">0 0 11731,'19'23'4913,"-9"-1"-2937,1 2-504,2 3-135,7 6-337,2-1-192,3 1-368,2-1-128,-9-8-400,2-1-424,3 1 320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39.430"/>
    </inkml:context>
    <inkml:brush xml:id="br0">
      <inkml:brushProperty name="width" value="0.05" units="cm"/>
      <inkml:brushProperty name="height" value="0.05" units="cm"/>
      <inkml:brushProperty name="color" value="#004F8B"/>
    </inkml:brush>
  </inkml:definitions>
  <inkml:trace contextRef="#ctx0" brushRef="#br0">34 38 12595,'15'-3'4833,"-22"-4"-3953,-5-1-680,0-2 2817,-5 1-2481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1.274"/>
    </inkml:context>
    <inkml:brush xml:id="br0">
      <inkml:brushProperty name="width" value="0.05" units="cm"/>
      <inkml:brushProperty name="height" value="0.05" units="cm"/>
      <inkml:brushProperty name="color" value="#004F8B"/>
    </inkml:brush>
  </inkml:definitions>
  <inkml:trace contextRef="#ctx0" brushRef="#br0">29 106 2993,'-8'-31'6486,"-7"-36"82,12 59-3252,3 9-3192,-1-1-1,1 1 0,0-1 0,0 1 0,-1-1 0,1 1 0,0-1 0,0 1 1,0-1-1,0 1 0,0-1 0,0 1 0,0-1 0,0 1 0,0-1 0,0 1 1,0-1-1,0 1 0,0 0 0,7 118 572,12 178 174,-5-190-1006,-15-116-1548,0-1 0,0-16 0,1 16 565,0-20-467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1.631"/>
    </inkml:context>
    <inkml:brush xml:id="br0">
      <inkml:brushProperty name="width" value="0.05" units="cm"/>
      <inkml:brushProperty name="height" value="0.05" units="cm"/>
      <inkml:brushProperty name="color" value="#004F8B"/>
    </inkml:brush>
  </inkml:definitions>
  <inkml:trace contextRef="#ctx0" brushRef="#br0">9 24 7058,'-1'0'222,"1"0"0,-1-1 1,1 1-1,-1 0 1,1 0-1,-1-1 1,1 1-1,-1 0 1,1-1-1,0 1 1,-1 0-1,1-1 1,-1 1-1,1-1 0,0 1 1,-1-1-1,1 1 1,0 0-1,-1-2 1,1 2-47,0-1 0,0 1 0,0 0 0,0-1 0,0 1 0,0 0-1,0-1 1,1 1 0,-1 0 0,0-1 0,0 1 0,0 0 0,0-1 0,1 1 0,-1 0 0,0 0 0,0-1 0,0 1 0,1 0 0,-1 0 0,0-1 0,1 1 0,-1 0 0,2-1 120,-1 0 0,1 0 0,0 0 1,-1 0-1,1 1 0,0-1 0,0 1 0,0-1 1,-1 1-1,1 0 0,2-1 0,2 1-68,22 0 429,-1 1 1,36 6-1,-55-6-639,0 1 0,-1 0-1,1 0 1,-1 0-1,0 1 1,0 0 0,0 1-1,0 0 1,0 0 0,-1 0-1,0 1 1,0 0 0,6 7-1,-10-11-10,0 1 0,0 0-1,-1 1 1,1-1 0,-1 0 0,0 0-1,0 1 1,0-1 0,0 1-1,0-1 1,0 1 0,0-1 0,-1 1-1,0-1 1,1 1 0,-1 0-1,0 4 1,-1-4 16,0 1-1,0-1 1,0 1-1,0-1 1,0 1-1,-1-1 1,1 0-1,-1 1 1,0-1-1,0 0 1,-4 4-1,-1 0 60,1 0-1,-2-1 1,1 0-1,-1 0 0,0-1 1,0 0-1,0 0 1,-1-1-1,-9 4 1,-45 9 268,36-10-712,27-7 357,-10 3-769,8-1-683,7 0-1339,10 1 1443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2.047"/>
    </inkml:context>
    <inkml:brush xml:id="br0">
      <inkml:brushProperty name="width" value="0.05" units="cm"/>
      <inkml:brushProperty name="height" value="0.05" units="cm"/>
      <inkml:brushProperty name="color" value="#004F8B"/>
    </inkml:brush>
  </inkml:definitions>
  <inkml:trace contextRef="#ctx0" brushRef="#br0">41 198 8706,'17'12'4105,"-17"6"-1297,5 4-671,-3-2-465,-6 1-360,4-2-687,-4-3-249,2-5-256,5-5 0,-3-6-640,-1-2-569,-1 0-4376,1 1 3657</inkml:trace>
  <inkml:trace contextRef="#ctx0" brushRef="#br0" timeOffset="1">1 3 10258,'7'0'4857,"1"0"-2040,2 1-1209,1 0-320,1 1-679,-4-2-129,0-6-120,-6 5-224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2.524"/>
    </inkml:context>
    <inkml:brush xml:id="br0">
      <inkml:brushProperty name="width" value="0.05" units="cm"/>
      <inkml:brushProperty name="height" value="0.05" units="cm"/>
      <inkml:brushProperty name="color" value="#004F8B"/>
    </inkml:brush>
  </inkml:definitions>
  <inkml:trace contextRef="#ctx0" brushRef="#br0">66 14 9234,'6'-9'3969,"-6"5"-2105,0 9 89,-4 12-305,-12 2-232,2 13-391,-4 1-145,5 8-296,6 4-136,7-5-200,4-2-96,7-13-112,8-5-24,3-8 16,4-4-248,7-8-720,-4-1-537,3-13 793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2.866"/>
    </inkml:context>
    <inkml:brush xml:id="br0">
      <inkml:brushProperty name="width" value="0.05" units="cm"/>
      <inkml:brushProperty name="height" value="0.05" units="cm"/>
      <inkml:brushProperty name="color" value="#004F8B"/>
    </inkml:brush>
  </inkml:definitions>
  <inkml:trace contextRef="#ctx0" brushRef="#br0">111 0 9130,'2'15'3761,"-4"9"-2081,-4 5-288,-2 14-159,0 1-65,0 1-240,4 1-184,6-7-328,5-5-152,8-11-184,2-7-8,4-15-464,-1-3-584,1-13 640</inkml:trace>
  <inkml:trace contextRef="#ctx0" brushRef="#br0" timeOffset="1">18 143 7458,'-13'-10'3664,"9"12"-911,4-2-681,5 5-687,-5-5-225,0 0-608,7 3-248,14 5-208,36 6-24,-26-14-416,-1-1-504,0 1 544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6.574"/>
    </inkml:context>
    <inkml:brush xml:id="br0">
      <inkml:brushProperty name="width" value="0.05" units="cm"/>
      <inkml:brushProperty name="height" value="0.05" units="cm"/>
      <inkml:brushProperty name="color" value="#004F8B"/>
    </inkml:brush>
  </inkml:definitions>
  <inkml:trace contextRef="#ctx0" brushRef="#br0">16 1 7658,'-2'19'6424,"2"11"-3418,-1 3-1386,-8 261 2442,9-284-4097,-1-12-401,-2-20-732,3 12 776,0-1 0,1 1 0,0 0 0,0-1 0,1 1 0,1 0 0,5-17 0,-8 27 392,0 0 0,1-1 0,-1 1 0,0-1 0,0 1 0,0 0 0,0-1 1,1 1-1,-1 0 0,0-1 0,0 1 0,1 0 0,-1-1 0,0 1 0,0 0 1,1 0-1,-1-1 0,0 1 0,1 0 0,-1 0 0,1 0 0,-1 0 0,0-1 1,1 1-1,-1 0 0,0 0 0,1 0 0,-1 0 0,1 0 0,-1 0 0,0 0 1,1 0-1,-1 0 0,1 0 0,-1 0 0,0 0 0,1 0 0,-1 0 0,1 1 1,-1-1-1,0 0 0,1 0 0,-1 0 0,0 1 0,1-1 0,-1 0 0,0 0 1,1 1-1,-1-1 0,0 0 0,1 1 0,2 2 74,-1 1-1,1-1 1,-1 1 0,3 3-1,-1 0 73,6 8 353,1-1 1,1 0 0,0 0-1,23 18 1,-30-28-418,0 0 1,0-1-1,1 1 0,-1-1 1,1-1-1,-1 1 0,1-1 1,0 0-1,0 0 1,0-1-1,0 0 0,0 0 1,0 0-1,1-1 0,-1 0 1,0 0-1,10-2 0,-6 0-64,-1 0 1,1-1-1,-1-1 0,0 0 0,0 0 0,0 0 0,-1-1 0,0-1 0,1 1 0,-2-1 0,1-1 0,-1 1 0,11-13 0,-14 13-13,0 0 1,0 1 0,0-1-1,-1 0 1,0-1-1,0 1 1,0-1 0,3-12-1,-5 14 6,-1-1-1,1 1 1,-1 0-1,0-1 1,0 1 0,0 0-1,-1 0 1,0-1-1,0 1 1,0 0-1,-1 0 1,-3-9 0,5 13-4,-1 0 1,1-1 0,-1 1-1,0 0 1,1 0 0,-1-1 0,0 1-1,0 0 1,0 0 0,0 0-1,0 0 1,0 0 0,0 0-1,0 0 1,0 1 0,0-1 0,-1 0-1,1 0 1,0 1 0,-1-1-1,1 1 1,0-1 0,-1 1 0,1 0-1,0 0 1,-1-1 0,1 1-1,-1 0 1,1 0 0,0 0 0,-1 0-1,1 1 1,-1-1 0,1 0-1,0 1 1,-1-1 0,1 1-1,0-1 1,-1 1 0,-1 1 0,-1 0 31,1 1 0,-1-1 1,1 1-1,0 0 1,-1 0-1,2 0 1,-1 0-1,0 1 0,1-1 1,-4 7-1,2-3 51,1 1 1,0-1-1,0 1 0,1 0 0,-2 10 0,2-1 75,0 0-1,2 1 1,-1 0 0,5 27-1,-4-37-153,1-1 0,1 0 0,-1 1 0,1-1 0,1 0 0,-1 0 0,5 9 0,-5-14-40,0 1-1,-1-1 0,1 1 1,0-1-1,1 0 0,-1 0 1,0 0-1,1 0 1,-1 0-1,1 0 0,-1-1 1,1 1-1,0-1 0,0 0 1,0 1-1,-1-1 0,1-1 1,0 1-1,0 0 1,0-1-1,6 1 0,47-3-194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3.316"/>
    </inkml:context>
    <inkml:brush xml:id="br0">
      <inkml:brushProperty name="width" value="0.05" units="cm"/>
      <inkml:brushProperty name="height" value="0.05" units="cm"/>
      <inkml:brushProperty name="color" value="#004F8B"/>
    </inkml:brush>
  </inkml:definitions>
  <inkml:trace contextRef="#ctx0" brushRef="#br0">0 0 6865,'14'3'4001,"-10"3"-288,8 8-1840,-6 2-113,2 10-352,6 5-216,-2 3-295,0 1-121,-7 4-296,0-2-104,-9-3-176,-5-2-72,-2-6-224,-6-4-384,1-11-328,8-2 440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0:13.649"/>
    </inkml:context>
    <inkml:brush xml:id="br0">
      <inkml:brushProperty name="width" value="0.05" units="cm"/>
      <inkml:brushProperty name="height" value="0.05" units="cm"/>
      <inkml:brushProperty name="color" value="#004F8B"/>
    </inkml:brush>
  </inkml:definitions>
  <inkml:trace contextRef="#ctx0" brushRef="#br0">1 11 11170,'0'-1'4681,"5"-2"-2688,10 3-905,2 2-136,8-2-440,2-3-160,2 1-272,-1-1-96,-5 6-840,-5-3-664,-6 1 904</inkml:trace>
  <inkml:trace contextRef="#ctx0" brushRef="#br0" timeOffset="1">29 99 8162,'6'6'3793,"-2"-2"-1513,8 1-248,7-2-743,1-3-393,8-2-640,3 1-136,2-2-248,3 1-2088,-6 6 1623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40.215"/>
    </inkml:context>
    <inkml:brush xml:id="br0">
      <inkml:brushProperty name="width" value="0.05" units="cm"/>
      <inkml:brushProperty name="height" value="0.05" units="cm"/>
      <inkml:brushProperty name="color" value="#004F8B"/>
    </inkml:brush>
  </inkml:definitions>
  <inkml:trace contextRef="#ctx0" brushRef="#br0">303 1 4009,'0'0'1373,"1"0"-1399,0 2 3755,-1 1 4356,3 9-7829,-1-1-1,-1 1 1,0 0-1,0 0 1,-2 0-1,1-1 1,-1 1-1,-1 0 1,0 0-1,-1-1 1,-5 16-1,-44 121 779,3-11-559,-106 367 604,144-467-1103,2 1 1,2 0 0,1 0 0,0 62 0,5-93-180,1 1 1,1-1 0,-1 0 0,1 0-1,0 1 1,1-1 0,4 12 0,-6-19 124,0 1 1,0-1-1,0 1 1,1-1-1,-1 1 1,0-1-1,1 1 1,-1-1-1,0 1 1,1-1-1,-1 1 1,0-1-1,1 1 1,-1-1-1,1 0 1,-1 1 0,1-1-1,0 1 1,14 0-817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40.713"/>
    </inkml:context>
    <inkml:brush xml:id="br0">
      <inkml:brushProperty name="width" value="0.05" units="cm"/>
      <inkml:brushProperty name="height" value="0.05" units="cm"/>
      <inkml:brushProperty name="color" value="#004F8B"/>
    </inkml:brush>
  </inkml:definitions>
  <inkml:trace contextRef="#ctx0" brushRef="#br0">409 0 3569,'-6'13'2304,"1"0"0,-6 19 0,-4 11 662,-26 64 1197,-207 571-132,219-579-4139,-18 122 0,44-204-321,1 1 1,0 0 0,2 26 0,5-23-152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41.413"/>
    </inkml:context>
    <inkml:brush xml:id="br0">
      <inkml:brushProperty name="width" value="0.05" units="cm"/>
      <inkml:brushProperty name="height" value="0.05" units="cm"/>
      <inkml:brushProperty name="color" value="#004F8B"/>
    </inkml:brush>
  </inkml:definitions>
  <inkml:trace contextRef="#ctx0" brushRef="#br0">288 1 9058,'0'29'3609,"-10"26"-1857,-8 10-240,-12 19 161,-9 7-57,-5 2-488,3 5-255,2-11-401,14-4-144,6-22-208,5-12 0,14-22-552,-8-12-449,12-14-1039,4-6-2009,14-25 2617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1:41.762"/>
    </inkml:context>
    <inkml:brush xml:id="br0">
      <inkml:brushProperty name="width" value="0.05" units="cm"/>
      <inkml:brushProperty name="height" value="0.05" units="cm"/>
      <inkml:brushProperty name="color" value="#004F8B"/>
    </inkml:brush>
  </inkml:definitions>
  <inkml:trace contextRef="#ctx0" brushRef="#br0">364 0 10322,'7'16'3913,"-17"15"-2097,-7 11-647,-19 18 391,-5 11 48,-11 12-391,3 0-193,5 11-296,4-5-120,12-11-264,4-6-104,9-31-232,5-5-288,6-19-984,4-5-512,2-8 967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07.410"/>
    </inkml:context>
    <inkml:brush xml:id="br0">
      <inkml:brushProperty name="width" value="0.05" units="cm"/>
      <inkml:brushProperty name="height" value="0.05" units="cm"/>
      <inkml:brushProperty name="color" value="#004F8B"/>
    </inkml:brush>
  </inkml:definitions>
  <inkml:trace contextRef="#ctx0" brushRef="#br0">17 4 9922,'-2'-1'4097,"1"0"-2121,0-1-15,-1 2-145,0 8-151,-2 27-577,0 38-232,12-34-368,0-7-152,2-5-240,-7-3-40,-3-13-80,1 0-304,-7-11-1072,-4-6-729,9-10 1209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07.911"/>
    </inkml:context>
    <inkml:brush xml:id="br0">
      <inkml:brushProperty name="width" value="0.05" units="cm"/>
      <inkml:brushProperty name="height" value="0.05" units="cm"/>
      <inkml:brushProperty name="color" value="#004F8B"/>
    </inkml:brush>
  </inkml:definitions>
  <inkml:trace contextRef="#ctx0" brushRef="#br0">0 0 8978,'27'11'3977,"-19"-8"-1713,-2-1-143,6 2-465,0 2-304,-1-6-712,10 3-255,1 1-137,-5-4-488,11 6-4025,0-1 3176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08.354"/>
    </inkml:context>
    <inkml:brush xml:id="br0">
      <inkml:brushProperty name="width" value="0.05" units="cm"/>
      <inkml:brushProperty name="height" value="0.05" units="cm"/>
      <inkml:brushProperty name="color" value="#004F8B"/>
    </inkml:brush>
  </inkml:definitions>
  <inkml:trace contextRef="#ctx0" brushRef="#br0">0 49 9690,'6'53'6205,"-5"26"-1103,-1-41-3294,0-38-1804,0 0 0,0 0 0,0 0 0,0 0 0,0 0 0,0 0 0,0 0 0,0 0 0,0 1 0,0-1 0,0 0 0,0 0 0,0 0 0,0 0 0,0 0 0,0 0 0,0 0 0,0 0 0,0 0 0,0 0 0,0 0 0,0 0 0,0 0 0,0 0 0,0 0 0,0 0 0,0 1 0,0-1 0,0 0 0,0 0 0,0 0 0,0 0 0,0 0 0,0 0 0,0 0 0,0 0 0,0 0 0,0 0 0,-1 0 0,1 0 0,0 0 0,0 0 0,0 0 0,0 0 0,0 0 0,0 0 0,0 0 0,0 0 0,0 0 0,0 0 0,0 0 0,0 0 0,0 0 1,0 0-1,0 0 0,0 0 0,0 0 0,-1 0 0,1 0 0,0 0 0,0 0 0,-1-8-460,2-6 284,1 1-1,0-1 1,7-20 0,-7 26 149,1 0 0,0 0 1,1 0-1,0 0 1,0 0-1,1 1 1,0 0-1,0 0 0,1 0 1,0 0-1,0 1 1,0 0-1,1 0 0,0 1 1,0 0-1,11-6 1,-14 8 52,0 1 1,0 0 0,0 1-1,0-1 1,0 1 0,0 0-1,0 0 1,1 0 0,5-1-1,-7 2 11,1 1 0,-1-1 0,1 0-1,-1 1 1,1 0 0,-1 0 0,0 0 0,0 0-1,1 0 1,-1 1 0,0-1 0,0 1-1,3 2 1,-4-2 41,1 1 1,0-1-1,0 0 0,-1 1 0,1 0 1,-1-1-1,0 1 0,0 0 1,3 5-1,-3-1 89,1-1 0,-1 0 1,0 1-1,2 11 0,-1 3 222,-1 43 0,-1-24-875,-1-39 267,0 1 0,0-1 0,0 1 0,0-1 0,1 1 0,-1-1-1,1 1 1,-1-1 0,1 1 0,-1-1 0,1 0 0,0 1 0,-1-1 0,1 0 0,0 0-1,0 0 1,0 1 0,0-1 0,0 0 0,0 0 0,0 0 0,1-1 0,-1 1 0,0 0-1,0 0 1,1-1 0,-1 1 0,1 0 0,1 0 0,19 5-1506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08.691"/>
    </inkml:context>
    <inkml:brush xml:id="br0">
      <inkml:brushProperty name="width" value="0.05" units="cm"/>
      <inkml:brushProperty name="height" value="0.05" units="cm"/>
      <inkml:brushProperty name="color" value="#004F8B"/>
    </inkml:brush>
  </inkml:definitions>
  <inkml:trace contextRef="#ctx0" brushRef="#br0">157 377 8282,'-1'-7'1877,"0"0"0,-1-1 0,-1-6 0,0 7-917,1 1-1,-1-1 1,-5-8-1,6 11-735,-1 0-1,1 1 1,-1-1 0,0 1 0,0-1-1,0 1 1,-1 0 0,1 0-1,-1 1 1,0-1 0,1 1-1,-1-1 1,0 1 0,-7-2 0,10 4-175,-1-1 0,0 1-1,0-1 1,1 1 0,-1 0 0,0 0 0,0 0 0,0 0 0,1 0 0,-1 0 0,0 1 0,0-1 0,1 1 0,-1-1 0,0 1 0,0 0 0,1-1 0,-1 1 0,1 0 0,-1 0 0,1 0 0,-1 0 0,1 0 0,0 1 0,-3 1 0,1 1 10,0 0 1,0 0 0,1 0 0,-1 1 0,1-1-1,0 1 1,0-1 0,-1 7 0,0-1-16,1 1 1,0 0 0,1-1 0,0 1 0,0 0-1,3 18 1,-1-21-45,0 0 0,0 0 1,1-1-1,0 1 0,1 0 0,0-1 0,0 1 0,1-1 0,6 11 0,-7-15-3,-1 0-1,1 1 0,0-1 0,0-1 1,0 1-1,1 0 0,-1-1 1,0 0-1,5 2 0,-7-3 2,1 0 0,0 0 0,-1-1 0,1 1 0,0-1-1,0 1 1,-1-1 0,1 0 0,0 1 0,0-1 0,0 0 0,-1 0 0,1 0 0,0-1-1,0 1 1,-1 0 0,1-1 0,0 1 0,0-1 0,-1 1 0,1-1 0,0 0-1,1-1 1,0-1-46,0 1 0,0-1 0,-1 0-1,1 0 1,-1 0 0,0 0 0,1-1 0,-1 1-1,-1-1 1,3-4 0,2-8-345,4-17-1,-8 25 256,41-207-2297,-3 9 2397,-38 198 570,-4 14 87,-5 17 317,2 4-510,0 1 0,2-1 0,0 1 0,3 0 0,0 0 0,4 29 0,-1-33-313,2 0-1,0-1 1,1 1-1,2-1 0,0 0 1,1-1-1,16 27 1,-20-41-156,-1 0-1,2-1 1,-1 1 0,1-1 0,0-1 0,13 12-1,-16-15-144,1-1-1,-1 0 0,0 0 0,1 0 1,0 0-1,-1-1 0,1 1 0,0-1 1,-1 0-1,1 0 0,0 0 0,0-1 1,0 0-1,0 1 0,0-1 0,0 0 0,0-1 1,4 0-1,20-7-875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7.395"/>
    </inkml:context>
    <inkml:brush xml:id="br0">
      <inkml:brushProperty name="width" value="0.05" units="cm"/>
      <inkml:brushProperty name="height" value="0.05" units="cm"/>
      <inkml:brushProperty name="color" value="#004F8B"/>
    </inkml:brush>
  </inkml:definitions>
  <inkml:trace contextRef="#ctx0" brushRef="#br0">5 21 8410,'0'0'195,"-1"0"0,1 0 0,0 0-1,0 0 1,-1 0 0,1 0 0,0 0 0,0 0 0,0 1 0,-1-1 0,1 0 0,0 0 0,0 0 0,0 0 0,0 1 0,-1-1-1,1 0 1,0 0 0,0 0 0,0 1 0,0-1 0,0 0 0,0 0 0,0 0 0,-1 1 0,1-1 0,0 0 0,0 0-1,0 1 1,0-1 0,0 0 0,0 0 0,0 1 0,0-1 0,0 0 0,0 0 0,0 1 0,1-1 0,-1 0 0,0 0 0,0 0-1,0 1 1,7 12 749,-2-5 24,2 13 159,-1 0 1,8 45 0,-1-3-600,-13-60-513,1-1-5,-1 0-1,1 1 0,-1-1 0,1 0 0,0 0 0,0 1 1,0-1-1,0 0 0,0 0 0,1 0 0,1 2 1,-3-4-12,0 0 1,1 0 0,-1 1-1,0-1 1,0 0 0,0 0 0,0 0-1,0 0 1,0 0 0,0 0 0,1 0-1,-1 0 1,0-1 0,0 1-1,0 0 1,0 0 0,0 0 0,0 0-1,0 0 1,0 0 0,1 0-1,-1 0 1,0 0 0,0 0 0,0 0-1,0 0 1,0 0 0,0 0 0,0 0-1,0-1 1,0 1 0,0 0-1,0 0 1,0 0 0,0 0 0,0 0-1,1 0 1,-1 0 0,0 0 0,0-1-1,0 1 1,0 0 0,0 0-1,0 0 1,0 0 0,1-8-168,1-1 0,-1 1 0,0-12-1,1-7-213,0 14 252,0 1 1,1-1-1,1 1 1,0-1-1,0 1 1,1 0 0,1 0-1,10-16 1,-13 24 123,0 0 0,1-1 0,0 1 0,-1 1 0,1-1 0,1 0 0,-1 1 1,0 0-1,1 0 0,5-2 0,-7 3 26,1 1 0,0-1-1,0 1 1,0 0 0,0 1 0,0-1 0,0 1 0,0-1 0,0 1-1,1 1 1,-1-1 0,0 0 0,0 1 0,7 2 0,-7-2 49,0 1 0,0 0 0,0 0 0,0 0 1,0 0-1,0 1 0,-1 0 0,1-1 0,-1 1 1,0 0-1,0 1 0,0-1 0,0 1 0,-1-1 0,1 1 1,-1 0-1,0 0 0,0 0 0,0 0 0,0 0 1,1 7-1,1 6 268,0 0 0,-2 0 0,2 36 0,-4-50-297,1 3 58,-1 1 1,0-1-1,0 0 0,-1 1 1,-2 10-1,4-23-104,1 0 0,-1 0 1,0-6-1,1-9-87,2 2-10,0 0 1,0 0-1,2 0 0,0 1 1,11-21-1,-16 37 102,0 0 0,0 0 0,0-1 0,1 2 0,-1-1 0,1 0 0,-1 0 0,1 0 0,0 1 0,0-1 0,2-1 0,-4 3 3,1 0 0,-1-1 0,1 1 1,-1 0-1,1 0 0,0 0 0,-1 0 1,1 0-1,-1 0 0,1 0 0,-1 0 1,1 0-1,0 0 0,-1 0 0,1 0 0,-1 0 1,1 0-1,0 1 0,0-1 6,0 1 0,1 0 0,-1 0-1,0-1 1,-1 1 0,1 0 0,0 0-1,0 0 1,0 0 0,0 0 0,0 2-1,3 5 61,-1 0 0,0 0-1,0 1 1,-1-1-1,0 1 1,0-1 0,0 14-1,-1-7 87,7 22 0,-6-27-102,1-1-1,0 1 0,1-1 1,0 0-1,1 0 0,6 10 1,-8-16-108,-1 0-1,0 0 1,1-1 0,0 1 0,0-1 0,-1 0 0,1 1 0,1-1 0,-1-1 0,0 1-1,0 0 1,1-1 0,-1 1 0,1-1 0,-1 0 0,1-1 0,0 1 0,-1 0 0,1-1-1,3 0 1,0 0-328,0 0-1,-1-1 0,1 0 0,-1 0 1,1-1-1,-1 0 0,11-4 0,-5 0-1564,0 0 0,22-16 0,3-6-345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09.142"/>
    </inkml:context>
    <inkml:brush xml:id="br0">
      <inkml:brushProperty name="width" value="0.05" units="cm"/>
      <inkml:brushProperty name="height" value="0.05" units="cm"/>
      <inkml:brushProperty name="color" value="#004F8B"/>
    </inkml:brush>
  </inkml:definitions>
  <inkml:trace contextRef="#ctx0" brushRef="#br0">27 247 12019,'-3'10'2547,"1"0"1,-4 21 0,2-1-709,0-11-554,1 0 0,-1 29 1,4-42-1153,0 1 0,0-1 1,1 0-1,0 1 0,0-1 1,0 1-1,1-1 0,0 0 0,0 0 1,1 0-1,3 7 0,-5-13-142,-1 1 0,1 0 0,-1-1-1,1 1 1,-1-1 0,1 1 0,0-1 0,-1 1-1,1-1 1,0 1 0,-1-1 0,1 1-1,0-1 1,0 0 0,-1 0 0,1 1-1,0-1 1,0 0 0,-1 0 0,1 0-1,0 0 1,0 0 0,0 0 0,-1 0-1,1 0 1,0 0 0,0 0 0,0 0-1,-1 0 1,1-1 0,0 1 0,0 0-1,-1-1 1,1 1 0,0 0 0,0-1-1,3-2-198,-1 1-1,0 0 1,1-1-1,-1 0 0,5-5 1,-1-3-440,1 0 0,-2 0 1,0-1-1,0 1 0,-1-1 1,7-25-1,6-13 267,-15 73 1956,-2-10-1106,1-1-1,0 1 1,1-1-1,0 0 0,1 0 1,0 0-1,8 14 1,-10-22-466,0 0 0,1 1 1,0-1-1,0 0 0,0-1 0,1 1 1,-1-1-1,1 1 0,0-1 1,0 0-1,0 0 0,0-1 0,0 1 1,1-1-1,-1 0 0,1 0 0,-1 0 1,1-1-1,0 0 0,0 0 1,7 1-1,-6-2-362,0 0 1,1 0 0,-1-1-1,0 1 1,0-1-1,0-1 1,11-3 0,13-9-669</inkml:trace>
  <inkml:trace contextRef="#ctx0" brushRef="#br0" timeOffset="1">497 255 8218,'-7'0'4545,"-11"8"-432,-2 11-2041,5 5 57,3 9-513,2 1-368,4-3-656,5 1-264,9-5-256,5-5-72,10-7-104,3-5-288,1-12-792,0-7-536,6-15 951</inkml:trace>
  <inkml:trace contextRef="#ctx0" brushRef="#br0" timeOffset="2">771 1 10986,'-5'29'4977,"-2"8"-1568,-2 13-1112,1 19-265,0 1-312,8 5-791,8-5-297,12-12-368,1-12-88,4-18-136,5-7-40,-5-21-528,0-4-416,-6-14-897,-6-6 3177,-12-8-1312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09.476"/>
    </inkml:context>
    <inkml:brush xml:id="br0">
      <inkml:brushProperty name="width" value="0.05" units="cm"/>
      <inkml:brushProperty name="height" value="0.05" units="cm"/>
      <inkml:brushProperty name="color" value="#004F8B"/>
    </inkml:brush>
  </inkml:definitions>
  <inkml:trace contextRef="#ctx0" brushRef="#br0">31 0 10730,'-1'0'353,"-20"2"4765,21-2-5011,-1 0-1,1 0 1,0 0-1,-1 0 1,1 0-1,0 0 1,-1 1-1,1-1 1,0 0-1,-1 0 1,1 0-1,0 0 1,-1 1-1,1-1 0,0 0 1,0 0-1,-1 1 1,1-1-1,0 0 1,0 0-1,-1 1 1,1-1-1,0 0 1,0 1-1,0-1 1,0 0-1,-1 1 0,1-1 1,0 0-1,0 1 1,0-1-1,0 0 1,0 1-1,0-1 1,0 0-1,0 1 1,0-1-1,0 0 1,0 1-1,0-1 0,0 0 1,0 1-1,0-1 1,1 0-1,-1 1 1,0-1-1,0 0 1,0 1-1,1-1 1,-1 0-1,0 0 1,0 1-1,0-1 1,1 0-1,-1 1 0,3 1 42,-1 0 0,0 0 1,1 0-1,-1 0 0,1-1 0,-1 1 0,1-1 0,0 1 0,0-1 0,0 0 0,0 0 0,0 0 0,0-1 0,4 2 0,7-1-92,24 1 0,-36-2-44,16 0-789,1-2 1,0 0-1,33-10 1,19-2-3566,-66 13 4185,1 1 1,-1 0-1,1 0 1,-1 0-1,0 1 1,1 0-1,-1 0 1,0 0-1,1 0 1,-1 1-1,0 0 1,0 0-1,7 5 1,-7-4 420,0 0 0,-1 1 1,1 0-1,-1 0 0,0 0 0,0 0 1,-1 1-1,1 0 0,-1 0 0,0 0 0,0 0 1,3 7-1,-2 0 837,-1 0 0,0 0 0,3 20 0,-5-23-609,0-1 1,1 1 0,0 0 0,0-1-1,1 1 1,0-1 0,8 16 0,-8-20-1408,-6-9-559,1 3 698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09.877"/>
    </inkml:context>
    <inkml:brush xml:id="br0">
      <inkml:brushProperty name="width" value="0.05" units="cm"/>
      <inkml:brushProperty name="height" value="0.05" units="cm"/>
      <inkml:brushProperty name="color" value="#004F8B"/>
    </inkml:brush>
  </inkml:definitions>
  <inkml:trace contextRef="#ctx0" brushRef="#br0">1 0 8722,'17'20'4553,"-10"-11"-360,4 1-1601,1 4-1039,-2 2-225,-5-6-896,1 3-744,3-1 192</inkml:trace>
  <inkml:trace contextRef="#ctx0" brushRef="#br0" timeOffset="1">240 241 7170,'13'21'4877,"25"32"0,-26-39-3695,1 0 0,0-1 0,1 0 0,0-1 0,20 13 0,-28-21-929,0 0 0,1-1 0,-1 0 0,8 3 1,-12-6-226,-1 1 0,1-1 0,-1 1 0,1-1 0,-1 0 0,1 1 1,-1-1-1,1 0 0,-1 0 0,1 0 0,-1 0 0,1 0 0,-1-1 1,0 1-1,1 0 0,-1-1 0,1 1 0,-1-1 0,1 0 1,-1 1-1,0-1 0,0 0 0,1 0 0,-1 0 0,0 1 0,2-3 1,0-2-2,0 0 0,-1 0 0,1 0 1,-1-1-1,0 1 0,-1 0 0,1-1 1,-1 0-1,0 1 0,0-8 0,2-6-70,31-129-2269,-2 53-2313,-24 76 3644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0.605"/>
    </inkml:context>
    <inkml:brush xml:id="br0">
      <inkml:brushProperty name="width" value="0.05" units="cm"/>
      <inkml:brushProperty name="height" value="0.05" units="cm"/>
      <inkml:brushProperty name="color" value="#004F8B"/>
    </inkml:brush>
  </inkml:definitions>
  <inkml:trace contextRef="#ctx0" brushRef="#br0">21 270 13243,'-18'12'7189,"18"-12"-7147,0 0-1,-1 0 1,1 0-1,0 0 1,0 0-1,0 0 1,0 0-1,0 0 1,0 0-1,-1 1 1,1-1-1,0 0 0,0 0 1,0 0-1,0 0 1,0 0-1,0 0 1,0 1-1,0-1 1,0 0-1,0 0 1,0 0-1,-1 0 1,1 0-1,0 1 1,0-1-1,0 0 0,0 0 1,0 0-1,0 0 1,0 0-1,0 1 1,0-1-1,1 0 1,-1 0-1,0 0 1,0 0-1,0 1 1,0-1-1,0 0 1,0 0-1,0 0 0,0 0 1,0 0-1,0 0 1,0 0-1,1 1 1,-1-1-1,0 0 1,0 0-1,0 0 1,0 0-1,0 0 1,0 0-1,1 0 1,-1 0-1,0 0 0,0 0 1,0 0-1,0 0 1,0 0-1,1 0 1,-1 1-1,1-1 104,1 1 1,-1-1-1,1 0 0,0 1 0,-1-1 0,1 0 1,2 0-1,5-1-87,0 0 0,0-1 0,0 0 0,0-1 0,-1 0 0,1 0 0,-1-1 0,0 0 0,0 0 0,0-1 0,10-8 0,-3 1-186,0-1 1,-1 0-1,0-1 1,15-22 0,-24 30-24,0-1 0,-1 0 0,0-1 0,0 1 0,0-1 0,-1 0 1,0 0-1,-1 0 0,2-8 0,-4 13 135,1 1-1,-1-1 0,0 1 1,0-1-1,0 0 1,0 1-1,0-1 1,-1 1-1,1-1 0,-1 1 1,0-1-1,1 1 1,-1-1-1,0 1 1,-1 0-1,1 0 0,0-1 1,-1 1-1,1 0 1,-1 0-1,1 0 1,-1 0-1,0 1 1,0-1-1,0 0 0,0 1 1,0-1-1,0 1 1,-1 0-1,1 0 1,0 0-1,-4-2 0,3 2 63,0 1-1,1-1 0,-1 0 0,1 0 1,-1 1-1,0 0 0,0-1 0,1 1 1,-1 0-1,0 0 0,1 1 0,-1-1 1,0 1-1,1-1 0,-1 1 0,0 0 1,1 0-1,-1 0 0,1 0 0,-1 0 0,1 0 1,0 1-1,0 0 0,-1-1 0,1 1 1,0 0-1,0 0 0,1 0 0,-1 0 1,0 0-1,-2 4 0,1-1 78,0 1 0,1-1 0,-1 1 0,1 0 0,0 0 0,1 0 0,0 0 0,-1 0-1,2 0 1,-1 0 0,1 0 0,0 1 0,1 5 0,2 14 120,2-2 0,0 1-1,2 0 1,12 28 0,-18-50-241,0-1-1,0 1 1,1 0 0,-1 0 0,1-1 0,0 1 0,0-1 0,0 0 0,0 1-1,0-1 1,0 0 0,1 0 0,-1 0 0,1-1 0,-1 1 0,1 0 0,3 0 0,-1 0-123,0-1 0,0 1 0,0-2 0,0 1 0,0 0 0,1-1 0,-1 0 1,0 0-1,6-1 0,0 0-413,18-6 1,12-7-190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1.127"/>
    </inkml:context>
    <inkml:brush xml:id="br0">
      <inkml:brushProperty name="width" value="0.05" units="cm"/>
      <inkml:brushProperty name="height" value="0.05" units="cm"/>
      <inkml:brushProperty name="color" value="#004F8B"/>
    </inkml:brush>
  </inkml:definitions>
  <inkml:trace contextRef="#ctx0" brushRef="#br0">1 1 13491,'5'24'5657,"-5"13"-2568,0 9-1257,-2 16-240,-1 3-303,3 5-697,6-2-208,8-5-224,2-10-40,4-15-504,1-8-424,2-16-985,-3-6-391,-7-10 1296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1.615"/>
    </inkml:context>
    <inkml:brush xml:id="br0">
      <inkml:brushProperty name="width" value="0.05" units="cm"/>
      <inkml:brushProperty name="height" value="0.05" units="cm"/>
      <inkml:brushProperty name="color" value="#004F8B"/>
    </inkml:brush>
  </inkml:definitions>
  <inkml:trace contextRef="#ctx0" brushRef="#br0">0 76 12507,'4'65'8298,"-4"-41"-6873,2 0 0,0 0-1,7 27 1,-8-47-1330,1 0-1,-1 0 1,0 0 0,1-1-1,0 1 1,0 0-1,0-1 1,1 1-1,-1-1 1,5 5 0,-6-6-81,1-1 0,0 0 0,-1 0 0,1 0 0,0 0 0,0 0 0,0 0 0,0 0 0,-1 0 0,1-1 0,0 1 0,0-1 0,0 0 0,0 1 0,1-1 0,-1 0 0,0 0 0,0 0 0,0-1 0,0 1 0,0 0 0,0-1 0,3 0 0,0-2-56,0 1 1,-1 0 0,1-1 0,-1 0-1,0 0 1,0 0 0,0 0 0,0-1 0,0 1-1,-1-1 1,0 0 0,4-6 0,2-3-479,-1-1 1,12-26 0,-9 10-508,-1 0 0,6-37 0,1 0-1,-13 56 998,-4 20 311,0 1-135,5 77 874,4 0 0,3 0-1,5-1 1,48 150 0,-51-194-906,21 68 184,-30-92-230,-2 0 1,0 0-1,0 0 1,-2 20 0,-1-31-31,0 0 0,-1 1-1,0-1 1,0 0 0,-1 0 0,0 0 0,0-1 0,-5 10 0,5-13-17,1 0 0,-1 0-1,0-1 1,1 1 0,-1 0-1,0-1 1,-1 0 0,1 0-1,0 1 1,-1-1 0,1-1 0,-1 1-1,0 0 1,0-1 0,1 1-1,-1-1 1,0 0 0,0 0-1,0 0 1,-6 1 0,3-1-17,0-1 1,0-1 0,0 1-1,0-1 1,0 0 0,0 0-1,0 0 1,1-1 0,-1 0-1,1 0 1,-1-1-1,1 1 1,0-1 0,0 0-1,0-1 1,-8-6 0,6 4-132,0 0 0,1-1 1,-1 0-1,2 0 1,-1-1-1,1 1 1,0-1-1,1 0 0,0-1 1,-5-11-1,6 11 78,0-2 1,1 1-1,0 0 0,0 0 0,1-1 1,1 1-1,0-1 0,1-14 0,2 10 80,6-20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1.940"/>
    </inkml:context>
    <inkml:brush xml:id="br0">
      <inkml:brushProperty name="width" value="0.05" units="cm"/>
      <inkml:brushProperty name="height" value="0.05" units="cm"/>
      <inkml:brushProperty name="color" value="#004F8B"/>
    </inkml:brush>
  </inkml:definitions>
  <inkml:trace contextRef="#ctx0" brushRef="#br0">103 1 17372,'-12'13'6489,"4"-8"-4560,0 2-1577,-6-2-160,-6 0-376,-2-2 1800,4-3-1264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2.640"/>
    </inkml:context>
    <inkml:brush xml:id="br0">
      <inkml:brushProperty name="width" value="0.05" units="cm"/>
      <inkml:brushProperty name="height" value="0.05" units="cm"/>
      <inkml:brushProperty name="color" value="#004F8B"/>
    </inkml:brush>
  </inkml:definitions>
  <inkml:trace contextRef="#ctx0" brushRef="#br0">25 10 10954,'-18'-8'4199,"11"7"-1021,8 4-1707,7 5-385,-3-4-832,1-1 0,0 0-1,0 0 1,1 0 0,-1-1-1,1 0 1,-1 0-1,1-1 1,7 1 0,12 1-6,27-2 1,-24-1-82,178-4 69,-106 0-226,-21 6-1517,-67-1 541,-10 0-881,-7 2 692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3.179"/>
    </inkml:context>
    <inkml:brush xml:id="br0">
      <inkml:brushProperty name="width" value="0.05" units="cm"/>
      <inkml:brushProperty name="height" value="0.05" units="cm"/>
      <inkml:brushProperty name="color" value="#004F8B"/>
    </inkml:brush>
  </inkml:definitions>
  <inkml:trace contextRef="#ctx0" brushRef="#br0">201 1 9226,'-1'0'300,"0"1"0,1 0 0,-1-1 0,1 1 0,0 0 0,-1 0 0,1-1 0,0 1 0,-1 0 0,1 0 0,0 0 0,0 0 0,0-1 0,0 1 0,0 0 0,-1 0 0,2 0 0,-1 0 0,0-1-1,0 1 1,0 0 0,0 0 0,0 0 0,1 0 0,-1 0 0,3 4 324,-1 0 0,0 0-1,5 5 1,2 6 972,-1 5-719,-1 1-1,0 1 0,6 39 0,1 71-290,-12-113-492,1 23-88,21 197-930,-22-229-46,-1-1 0,-1 17 1,-1-4 67</inkml:trace>
  <inkml:trace contextRef="#ctx0" brushRef="#br0" timeOffset="1">1 770 11682,'29'0'5010,"-5"0"-2802,21 1-680,-2-1-39,14-5-457,11-1-240,4-3-368,4 1-112,-2 8-152,-9-1-64,-15 2-16,-12 4-224,-22-2-808,-1 1-320,-12 5 664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3.594"/>
    </inkml:context>
    <inkml:brush xml:id="br0">
      <inkml:brushProperty name="width" value="0.05" units="cm"/>
      <inkml:brushProperty name="height" value="0.05" units="cm"/>
      <inkml:brushProperty name="color" value="#004F8B"/>
    </inkml:brush>
  </inkml:definitions>
  <inkml:trace contextRef="#ctx0" brushRef="#br0">177 33 7250,'-12'-6'2275,"0"1"1,-12-9-1,22 13-2043,1 0-1,-1 0 1,1 0-1,-1 1 1,1-1-1,-1 0 0,0 1 1,1-1-1,-1 1 1,0 0-1,1-1 1,-1 1-1,0 0 0,0 0 1,1 0-1,-1 0 1,0 1-1,1-1 1,-1 0-1,0 1 0,0-1 1,1 1-1,-1-1 1,1 1-1,-1 0 1,-1 1-1,-2 2 157,0-1 1,0 2-1,0-1 1,0 1-1,-6 8 1,5-5-226,1 0 0,0 0 0,0 1 1,1 0-1,0 0 0,0 0 0,1 0 1,1 1-1,-1-1 0,1 1 0,1 0 1,0-1-1,0 1 0,1 0 0,0 0 1,3 15-1,-2-20-156,0 0 1,0-1 0,1 1-1,-1 0 1,1-1-1,0 0 1,1 1 0,-1-1-1,1 0 1,-1 0-1,1 0 1,1-1 0,-1 1-1,0-1 1,1 1-1,4 2 1,-2-2-11,0-1 0,-1 0 1,1 0-1,1 0 0,-1-1 0,0 0 1,0 0-1,1 0 0,-1-1 0,1 0 1,10 0-1,-6-1 1,0 0-1,0-1 1,0-1 0,0 0 0,0 0-1,0-1 1,-1-1 0,1 1 0,-1-2 0,11-5-1,-16 7-2,0 0-1,0-1 1,0 1-1,-1-1 1,0 0-1,1 0 1,-1-1-1,-1 1 1,5-6-1,-6 6-3,0 0 0,0 0-1,-1 1 1,1-1-1,-1 0 1,0 0 0,0-1-1,0 1 1,-1 0 0,1 0-1,-1 0 1,0 0-1,-1-9 1,0 7 6,-1-1 1,1 1-1,-1-1 1,-1 1-1,1 0 0,-1 0 1,-1 0-1,1 1 1,-1-1-1,0 1 0,0-1 1,0 1-1,-1 0 1,1 1-1,-8-6 0,6 5 7,-1 0 0,0 0 0,0 1 0,-1 0 1,1 0-1,-1 1 0,0 0 0,0 0 0,0 1 0,0 0 0,-14-2 0,12 4-208,0 0 0,-1 0 0,1 1 0,0 1 0,0 0-1,0 0 1,1 1 0,-17 6 0,24-8 237,0 0 0,0 0 0,0 0 0,1 0 0,-1 0 0,0 0 0,1 0 0,-1 1 0,1-1 0,-2 2 0,3 3 451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7.724"/>
    </inkml:context>
    <inkml:brush xml:id="br0">
      <inkml:brushProperty name="width" value="0.05" units="cm"/>
      <inkml:brushProperty name="height" value="0.05" units="cm"/>
      <inkml:brushProperty name="color" value="#004F8B"/>
    </inkml:brush>
  </inkml:definitions>
  <inkml:trace contextRef="#ctx0" brushRef="#br0">162 21 7914,'-2'-2'918,"0"1"0,0 0 0,1-1 0,-1 1 0,0 0 0,0 0 0,-1 0 0,1 1 0,0-1 0,-3 0 0,-25-4 1574,17 4-1459,7 0-740,1 0 0,0 1 1,0 0-1,-7 0 1,10 0-239,1 1 0,-1-1 0,0 0 1,1 1-1,-1-1 0,1 1 1,-1 0-1,0-1 0,1 1 1,-1 0-1,1 0 0,0 0 1,-1 0-1,1 0 0,0 0 0,-2 3 1,-1 2 10,0 0 0,0 0 0,0 1-1,1-1 1,0 1 0,1 0 0,0 0 0,0 0 0,-2 11 0,3-14-63,1 0 1,-1 0-1,1 0 1,0 0-1,1 0 1,-1 0-1,0 0 1,1-1-1,0 1 0,0 0 1,0 0-1,1-1 1,-1 1-1,1 0 1,0-1-1,0 0 1,0 1-1,0-1 1,4 4-1,-5-6-8,0 0 1,0-1 0,0 1-1,1 0 1,-1 0-1,1 0 1,-1-1-1,0 1 1,1-1-1,-1 1 1,1-1-1,-1 1 1,1-1-1,-1 0 1,1 0-1,-1 0 1,1 0-1,0 0 1,-1 0-1,1 0 1,-1-1 0,1 1-1,-1 0 1,3-2-1,1 0-11,1 0 1,-1-1-1,0 0 0,10-7 0,11-11-12,-21 15 36,0 2 0,0-1 0,1 1 0,0-1 0,0 2 0,0-1 0,13-5 0,-19 9-2,0 0 0,1 0-1,-1 0 1,1 0 0,-1-1-1,1 1 1,-1 0 0,1 0-1,-1 0 1,1 0 0,-1 0-1,0 0 1,1 1 0,-1-1-1,1 0 1,-1 0 0,1 0-1,-1 0 1,1 0 0,-1 1 0,0-1-1,1 0 1,-1 0 0,1 1-1,-1-1 1,0 0 0,1 1-1,-1-1 1,0 0 0,1 1-1,-2-1-22,1 0 1,0 0-1,-1 1 0,1-1 0,0 0 0,-1 0 0,1 0 0,0 0 0,-1 0 1,1 1-1,0-1 0,0 0 0,-1 0 0,1 1 0,0-1 0,0 0 0,-1 0 1,1 1-1,0-1 0,0 0 0,0 0 0,-1 1 0,-1 4-561,-2 4-4404,4-9 3617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4.116"/>
    </inkml:context>
    <inkml:brush xml:id="br0">
      <inkml:brushProperty name="width" value="0.05" units="cm"/>
      <inkml:brushProperty name="height" value="0.05" units="cm"/>
      <inkml:brushProperty name="color" value="#004F8B"/>
    </inkml:brush>
  </inkml:definitions>
  <inkml:trace contextRef="#ctx0" brushRef="#br0">42 8 10090,'0'-7'4305,"-9"6"-2329,5 5-207,-2 21-321,0 6-232,0 13-263,-2 14-153,6 4-208,2-7-144,6-4-256,14-10-88,10-13-144,2-7-288,9-11-720,-5-14-417,1-18 809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4.606"/>
    </inkml:context>
    <inkml:brush xml:id="br0">
      <inkml:brushProperty name="width" value="0.05" units="cm"/>
      <inkml:brushProperty name="height" value="0.05" units="cm"/>
      <inkml:brushProperty name="color" value="#004F8B"/>
    </inkml:brush>
  </inkml:definitions>
  <inkml:trace contextRef="#ctx0" brushRef="#br0">24 0 9946,'2'20'4841,"-2"11"-1872,-5 9-1073,-4 8-159,2-2-657,3-2-304,9-3-440,6-9-152,10-8-120,2-5-152,-2-18-664,-1-1-408,-9-11 624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4.941"/>
    </inkml:context>
    <inkml:brush xml:id="br0">
      <inkml:brushProperty name="width" value="0.05" units="cm"/>
      <inkml:brushProperty name="height" value="0.05" units="cm"/>
      <inkml:brushProperty name="color" value="#004F8B"/>
    </inkml:brush>
  </inkml:definitions>
  <inkml:trace contextRef="#ctx0" brushRef="#br0">2 229 10314,'-2'0'4881,"8"2"-1408,10 2-2177,9 0-87,10-2-313,7-2-248,7-2-312,3-4 0,1 0-784,-2-4-240,0 5 416</inkml:trace>
  <inkml:trace contextRef="#ctx0" brushRef="#br0" timeOffset="1">446 0 10658,'5'3'1621,"0"0"0,0 0 1,0 0-1,6 5 0,-5-2-824,0-1 0,0 1 1,-1 1-1,9 12 0,-13-16-733,1 1 0,-1 0-1,0-1 1,0 1 0,0 0 0,0 0 0,-1 0-1,1 0 1,-1 0 0,0 0 0,-1 0-1,1 0 1,-1 0 0,1 0 0,-3 6-1,3-10-82,0 1-1,0-1 1,0 0-1,-1 0 0,1 0 1,0 1-1,0-1 0,0 0 1,0 0-1,0 0 0,-1 0 1,1 0-1,0 1 1,0-1-1,0 0 0,0 0 1,-1 0-1,1 0 0,0 0 1,0 0-1,0 0 1,-1 0-1,1 0 0,0 0 1,0 0-1,0 0 0,-1 0 1,1 0-1,0 0 0,0 0 1,0 0-1,-1 0 1,1 0-1,0 0 0,0 0 1,-1 0-1,1 0 0,0 0 1,0 0-1,0 0 0,0 0 1,-1-1-1,1 1 1,0 0-1,0 0 0,0 0 1,0 0-1,0 0 0,-1-1 1,1 1-1,0 0 1,0 0-1,0 0 0,0-1 1,0 1-1,0 0-60,-2-2-330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5.415"/>
    </inkml:context>
    <inkml:brush xml:id="br0">
      <inkml:brushProperty name="width" value="0.05" units="cm"/>
      <inkml:brushProperty name="height" value="0.05" units="cm"/>
      <inkml:brushProperty name="color" value="#004F8B"/>
    </inkml:brush>
  </inkml:definitions>
  <inkml:trace contextRef="#ctx0" brushRef="#br0">42 7 6897,'-20'0'3769,"13"-1"-432,0-1-776,0 1-481,7 1-296,1 0-471,-1 0-209,0 0-328,16 1-96,10 2-280,41 2-136,-32-7-152,-1-2-56,-1 0-72,-1 2-240,-14 2-920,-6 0-256,-12 3 752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5.765"/>
    </inkml:context>
    <inkml:brush xml:id="br0">
      <inkml:brushProperty name="width" value="0.05" units="cm"/>
      <inkml:brushProperty name="height" value="0.05" units="cm"/>
      <inkml:brushProperty name="color" value="#004F8B"/>
    </inkml:brush>
  </inkml:definitions>
  <inkml:trace contextRef="#ctx0" brushRef="#br0">7 0 10034,'-7'6'4577,"7"7"-1512,6 4-1057,-2 14-231,1 6-289,0 8-544,-5 1-144,4 2-216,0-6-144,6 2-223,-4-4-65,-4-9-48,2-9-248,-4-12-801,8-5-439,-3-12 2552,4-3-1296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6.131"/>
    </inkml:context>
    <inkml:brush xml:id="br0">
      <inkml:brushProperty name="width" value="0.05" units="cm"/>
      <inkml:brushProperty name="height" value="0.05" units="cm"/>
      <inkml:brushProperty name="color" value="#004F8B"/>
    </inkml:brush>
  </inkml:definitions>
  <inkml:trace contextRef="#ctx0" brushRef="#br0">0 68 13715,'1'1'5489,"2"10"-3256,1 2-409,0 11-160,-3 3-367,2 6-665,1 3-184,1 1-224,2-1-80,1-8-40,-1-8-144,-3-9-712,-4-6-513,-2-5-5336,-4-5 4529</inkml:trace>
  <inkml:trace contextRef="#ctx0" brushRef="#br0" timeOffset="1">145 4 10346,'24'-4'4729,"-9"11"-1624,3 7-585,5 1-623,9 9-89,0 5-552,-2 3-279,2 3-313,-10-3-104,-10 5-224,-6-1-64,-14 0-128,-6 4-160,-14-6-672,-2 0-560,-6-5-401,6-3 841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6.730"/>
    </inkml:context>
    <inkml:brush xml:id="br0">
      <inkml:brushProperty name="width" value="0.05" units="cm"/>
      <inkml:brushProperty name="height" value="0.05" units="cm"/>
      <inkml:brushProperty name="color" value="#004F8B"/>
    </inkml:brush>
  </inkml:definitions>
  <inkml:trace contextRef="#ctx0" brushRef="#br0">327 2 10930,'-5'0'1891,"0"-1"1,0 0-1,-9 1 0,-14 5 1188,10 0-2908,-20 8-1,15-4 643,-23 6-479,23-8-156,0 0 1,1 2-1,-40 22 1,61-31-161,0 1-1,0-1 1,0 1 0,1-1 0,-1 1-1,0-1 1,0 1 0,1 0 0,-1-1-1,0 1 1,1 0 0,-1-1 0,0 1 0,1 0-1,-1 0 1,1 0 0,0 0 0,-1 0-1,1 0 1,0-1 0,-1 1 0,1 0 0,0 0-1,0 0 1,0 0 0,0 0 0,0 0-1,0 0 1,0 0 0,0 0 0,0 0 0,0 0-1,0 0 1,1 0 0,-1 0 0,0 0-1,2 1 1,0 2 40,1-1 1,-1 0-1,1 0 0,0 0 1,0 0-1,0-1 0,6 5 0,8 3 123,0 0-1,1 0 1,33 11 0,62 14-180,-78-24-349,28 7-2027,-43-10 1398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7.231"/>
    </inkml:context>
    <inkml:brush xml:id="br0">
      <inkml:brushProperty name="width" value="0.05" units="cm"/>
      <inkml:brushProperty name="height" value="0.05" units="cm"/>
      <inkml:brushProperty name="color" value="#004F8B"/>
    </inkml:brush>
  </inkml:definitions>
  <inkml:trace contextRef="#ctx0" brushRef="#br0">16 13 8786,'-8'-6'4601,"2"0"-1400,4 7-945,4-1-136,5 0-727,-7 0-377,0 0-528,14 0-200,7 1-520,34 7-480,-30-1-2281,-1 4 1985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7.731"/>
    </inkml:context>
    <inkml:brush xml:id="br0">
      <inkml:brushProperty name="width" value="0.05" units="cm"/>
      <inkml:brushProperty name="height" value="0.05" units="cm"/>
      <inkml:brushProperty name="color" value="#004F8B"/>
    </inkml:brush>
  </inkml:definitions>
  <inkml:trace contextRef="#ctx0" brushRef="#br0">6 7 10610,'-5'-7'4241,"8"13"-2440,3-1-169,18 8-168,7-2-176,18-2-535,6-1-217,5-6-224,6-2-48,2-2-64,-3 2-32,-13 0-16,-8 0-232,-12 4-656,-11-1-584,-10 1 711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8.217"/>
    </inkml:context>
    <inkml:brush xml:id="br0">
      <inkml:brushProperty name="width" value="0.05" units="cm"/>
      <inkml:brushProperty name="height" value="0.05" units="cm"/>
      <inkml:brushProperty name="color" value="#004F8B"/>
    </inkml:brush>
  </inkml:definitions>
  <inkml:trace contextRef="#ctx0" brushRef="#br0">236 1 7674,'0'0'194,"0"0"1,0 0-1,0 0 0,0-1 1,-1 1-1,1 0 1,0 0-1,0 0 1,0 0-1,-1 0 1,1 0-1,0 0 0,0 0 1,0 0-1,-1 0 1,1 0-1,0 0 1,0 0-1,-1 0 1,1 0-1,0 0 0,0 0 1,0 1-1,0-1 1,-1 0-1,1 0 1,0 0-1,0 0 1,0 0-1,0 0 0,-1 0 1,1 1-1,0-1 1,0 0-1,0 0 1,0 0-1,-1 1 276,1 0 1,-1 0-1,1 0 0,-1 0 0,1 0 1,0 0-1,-1 0 0,1 0 0,0 0 1,0 1-1,0 0 0,0 29 636,6 54-1,-3-52-597,0 0-192,60 469 570,-61-493-1331,0 1 0,-1 0-1,0 0 1,-1 13 0,0-22 253,0 1-1,-1-1 1,1 1 0,0-1 0,0 1-1,-1-1 1,1 0 0,-1 1-1,0 1 1,0-3 130,1 1 1,-1-1-1,1 0 1,-1 1-1,1-1 1,-1 0-1,1 1 0,-1-1 1,0 0-1,1 0 1,-1 0-1,1 1 0,-1-1 1,0 0-1,1 0 1,-2 0-1</inkml:trace>
  <inkml:trace contextRef="#ctx0" brushRef="#br0" timeOffset="1">1 751 12571,'25'6'5105,"15"0"-3009,4-2-335,4-1-393,10 0-368,10-2-584,-1-1-144,7 1-120,-7 1-32,-25-1-192,-3 2-256,-26-3-864,-5 0-680,-4-3 1103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8.282"/>
    </inkml:context>
    <inkml:brush xml:id="br0">
      <inkml:brushProperty name="width" value="0.05" units="cm"/>
      <inkml:brushProperty name="height" value="0.05" units="cm"/>
      <inkml:brushProperty name="color" value="#004F8B"/>
    </inkml:brush>
  </inkml:definitions>
  <inkml:trace contextRef="#ctx0" brushRef="#br0">258 78 9626,'4'5'997,"-1"-1"0,0 1-1,-1 0 1,1 0 0,-1 1 0,2 4-1,7 36 1525,-8-35-1810,0 7 481,2 23 0,-1-5-145,2 30 400,-2-1-1,-11 125 1,7-182-1399,0-3-3,0-1 0,-1 1 1,0-1-1,1 1 1,-1-1-1,-4 9 0,5-13-40,0 1 1,0-1-1,0 0 0,-1 1 0,1-1 0,0 0 0,0 1 0,-1-1 0,1 0 1,0 0-1,-1 1 0,1-1 0,0 0 0,-1 0 0,1 1 0,-1-1 0,1 0 1,0 0-1,-1 0 0,1 0 0,-1 0 0,1 0 0,-1 0 0,1 1 0,0-1 1,-1 0-1,1 0 0,-1-1 0,1 1 0,-1 0 0,-13-5-23,13 4 15,-11-6-213,0-1 0,-13-10 1,6 3-155,-6-4-470,1-1 1,1-1-1,0-1 0,2-1 0,-25-34 0,31 34 320,-14-31-1</inkml:trace>
  <inkml:trace contextRef="#ctx0" brushRef="#br0" timeOffset="1">129 10 9858,'32'0'4273,"-9"-3"-2105,5-2-679,-4 4-409,-8 1-328,2 1-672,-2 3-768,-6-1 424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8.820"/>
    </inkml:context>
    <inkml:brush xml:id="br0">
      <inkml:brushProperty name="width" value="0.05" units="cm"/>
      <inkml:brushProperty name="height" value="0.05" units="cm"/>
      <inkml:brushProperty name="color" value="#004F8B"/>
    </inkml:brush>
  </inkml:definitions>
  <inkml:trace contextRef="#ctx0" brushRef="#br0">193 98 11122,'-11'-5'1344,"0"1"-1,-1 0 1,0 0-1,0 1 1,0 1-1,-16-2 1,23 4-1167,1 0 0,-1 1 0,1-1 1,-1 1-1,1 0 0,-1 0 1,1 0-1,-8 3 0,9-2-65,0 0-1,0-1 0,1 1 1,-1 0-1,0 0 0,1 0 1,0 1-1,-1-1 0,1 1 1,0-1-1,0 1 0,1 0 1,-3 4-1,1-1-32,1 0 1,0 0-1,1 0 1,0 0-1,0 1 0,0-1 1,0 0-1,1 1 0,1 10 1,1 0 25,1 1-1,5 21 1,-5-31-82,-1 0 0,1 1 0,0-1 0,1 0 0,0-1 0,0 1 0,1-1 0,9 13 0,-9-15-11,0 0 1,0-1 0,0 0 0,0 0-1,0 0 1,1-1 0,0 0 0,0 0-1,0 0 1,0-1 0,0 0 0,10 2-1,-7-2-3,-1 0 1,1-1-1,0 0 0,-1-1 0,1 0 0,-1-1 0,1 1 0,0-2 0,-1 1 0,1-1 1,-1 0-1,0-1 0,0 0 0,0 0 0,0-1 0,0 0 0,12-9 0,-13 7-2,-1 0-1,1 0 0,-1-1 0,-1 1 0,1-1 0,-1-1 0,4-7 1,-7 10-9,1 1 1,-1 0 0,0-1 0,-1 0-1,1 1 1,-1-1 0,0 0 0,0 0-1,-1 0 1,1 0 0,-1 1 0,0-1 0,0 0-1,-2-9 1,0 9-2,0-1 1,-1 0-1,1 0 1,-1 1-1,0-1 0,-1 1 1,-4-6-1,-31-34 23,35 42-16,-8-9-146,0 0 1,-2 0-1,1 1 0,-1 1 1,-1 1-1,0 0 1,0 1-1,-1 0 1,0 1-1,0 1 1,-1 0-1,-19-3 0,34 9 85,1-1-54,-1 1 1,0-1-1,1 1 1,-1 0 0,0 0-1,0-1 1,1 1 0,-1 0-1,0 1 1,1-1-1,-1 0 1,0 0 0,0 1-1,1-1 1,-1 1-1,1-1 1,-1 1 0,0 0-1,1 0 1,-1 0 0,1 0-1,-2 1 1,-9 10-720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9.453"/>
    </inkml:context>
    <inkml:brush xml:id="br0">
      <inkml:brushProperty name="width" value="0.05" units="cm"/>
      <inkml:brushProperty name="height" value="0.05" units="cm"/>
      <inkml:brushProperty name="color" value="#004F8B"/>
    </inkml:brush>
  </inkml:definitions>
  <inkml:trace contextRef="#ctx0" brushRef="#br0">84 37 8322,'-52'-37'3865,"46"40"-1281,0 6-503,1 12-729,0 6 24,1 13-448,-2 0-287,10-2-361,6 1-112,4-10-120,8-1-24,2-7-24,1-2 48,-2-6-424,-2-3-289,-7-5-79,-2-2 264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19.921"/>
    </inkml:context>
    <inkml:brush xml:id="br0">
      <inkml:brushProperty name="width" value="0.05" units="cm"/>
      <inkml:brushProperty name="height" value="0.05" units="cm"/>
      <inkml:brushProperty name="color" value="#004F8B"/>
    </inkml:brush>
  </inkml:definitions>
  <inkml:trace contextRef="#ctx0" brushRef="#br0">0 0 11378,'4'4'4673,"-2"3"-2360,-1 2-641,2 7-87,-3 4-185,1 9-544,0 2-176,-1 2-304,7 2-136,0-6-176,-2-5 8,3-4-592,-4-7-400,-4-7-256,0 2 488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20.267"/>
    </inkml:context>
    <inkml:brush xml:id="br0">
      <inkml:brushProperty name="width" value="0.05" units="cm"/>
      <inkml:brushProperty name="height" value="0.05" units="cm"/>
      <inkml:brushProperty name="color" value="#004F8B"/>
    </inkml:brush>
  </inkml:definitions>
  <inkml:trace contextRef="#ctx0" brushRef="#br0">1 0 12211,'24'16'4881,"2"11"-2945,0 1-80,-9 7-119,6 4-241,2 0-504,0 1-167,0 0-273,-6-6-128,-8-2-200,-9-1-32,-11-8-432,-4 3-408,-11-3-937,4 2 2890,-3 4-1313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22.335"/>
    </inkml:context>
    <inkml:brush xml:id="br0">
      <inkml:brushProperty name="width" value="0.05" units="cm"/>
      <inkml:brushProperty name="height" value="0.05" units="cm"/>
      <inkml:brushProperty name="color" value="#004F8B"/>
    </inkml:brush>
  </inkml:definitions>
  <inkml:trace contextRef="#ctx0" brushRef="#br0">43 300 6673,'-14'2'1405,"-14"0"4132,46 1 1386,11-2-6154,-13 0-593,1 0 0,-1-2 0,0 0 0,0 0 0,26-7 0,-7-1-27,46-17-1,-65 19-128,0-1 1,0 0-1,-1 0 0,24-19 0,-35 23-5,0 1 1,0-1-1,0 1 1,-1-1-1,1-1 0,-1 1 1,0 0-1,0-1 1,3-6-1,-5 9 4,0-1 0,-1 0 0,1 1-1,0-1 1,-1 0 0,1 0 0,-1 1-1,0-1 1,0 0 0,0 0 0,-1 1-1,1-1 1,0 0 0,-1 0 0,0 1-1,0-1 1,0 0 0,0 1 0,-2-4-1,-2-2 30,0 0-1,-1 0 1,0 1-1,0 0 1,-1 0-1,1 0 1,-2 1-1,-11-9 1,13 11-27,1 1 1,0 0-1,0 0 0,-1 0 1,0 1-1,0 0 1,1 0-1,-1 0 0,0 1 1,-1 0-1,1 0 0,0 0 1,0 1-1,-9 0 0,12 1 7,1-1 1,-1 1-1,0-1 0,0 1 0,0 0 0,1 0 0,-1 1 0,0-1 0,1 1 0,-1-1 0,1 1 0,-1 0 0,1-1 0,0 1 0,0 0 0,0 1 0,0-1 0,0 0 0,0 1 0,-1 2 0,0 1 54,0 1 0,1 0 0,0-1 0,0 1 1,0 0-1,1 0 0,-1 11 0,2-2 30,0-1 0,1 1 0,1-1 0,1 0 0,0 0 0,1 0 0,7 18 0,-6-22-73,0-1 0,0 1 0,1-1 0,1 0 0,0 0 0,0-1 0,1 0 1,0 0-1,0-1 0,1 0 0,0-1 0,1 0 0,0 0 0,18 9 0,-12-8-60,0-1 0,1 0 0,-1-1 0,1-1 0,0-1 0,1-1 0,-1 0 0,1-1 0,22 0 0,-27-3-256,1 0-1,-1-1 0,-1 0 1,20-7-1,2-3-197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29.984"/>
    </inkml:context>
    <inkml:brush xml:id="br0">
      <inkml:brushProperty name="width" value="0.05" units="cm"/>
      <inkml:brushProperty name="height" value="0.05" units="cm"/>
      <inkml:brushProperty name="color" value="#004F8B"/>
    </inkml:brush>
  </inkml:definitions>
  <inkml:trace contextRef="#ctx0" brushRef="#br0">11 4 8146,'-7'1'8532,"3"0"-4223,5 2-2579,8 1-933,7 1-530,0-1 0,0-1 1,23 2-1,-27-4-165,-1 0 0,1-2 0,0 1 1,-1-1-1,12-3 0,-10 2-43,-1 0-24,1 0 1,-1-1 0,21-8-1,-33 11-47,6-3-187,-6 3 184,0 0 0,0 0 0,0 0 0,0 0 0,0 0 1,0 0-1,0 0 0,0 0 0,0 0 0,0 0 0,0 0 0,1 0 1,-1 0-1,0 0 0,0 0 0,0 0 0,0 0 0,0 0 0,0 0 1,0 0-1,0 0 0,0 0 0,0 0 0,0 0 0,0 0 1,0 0-1,0 0 0,0-1 0,0 1 0,0 0 0,0 0 0,0 0 1,0 0-1,0 0 0,0 0 0,0 0 0,0 0 0,0 0 0,0 0 1,0 0-1,0 0 0,0 0 0,0 0 0,0-1 0,0 1 1,0 0-1,0 0 0,0 0 0,0 0 0,0 0 0,0 0 0,0 0 1,0 0-1,0 0 0,0 0 0,0 0 0,0 0 0,0 0 1,0 0-1,0 0 0,-6-1-404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0.735"/>
    </inkml:context>
    <inkml:brush xml:id="br0">
      <inkml:brushProperty name="width" value="0.05" units="cm"/>
      <inkml:brushProperty name="height" value="0.05" units="cm"/>
      <inkml:brushProperty name="color" value="#004F8B"/>
    </inkml:brush>
  </inkml:definitions>
  <inkml:trace contextRef="#ctx0" brushRef="#br0">45 157 9994,'-33'39'3573,"25"-31"-1472,5-8 1091,4-7-270,33-62-2200,-25 53-672,-3 3-35,1 1 1,0 0-1,1 0 0,1 0 0,0 1 1,14-13-1,-22 22-14,1 1 0,-1-1 0,1 1 0,0 0 0,0 0 1,-1 0-1,1 0 0,0 0 0,0 0 0,0 0 0,0 0 0,0 1 0,4-1 1,-5 1 6,0 0 1,0 0 0,0 0 0,0 0 0,0 1 0,0-1 0,0 0-1,0 1 1,-1-1 0,1 0 0,0 1 0,0-1 0,0 1 0,0-1 0,-1 1-1,1 0 1,0-1 0,-1 1 0,1 0 0,0 0 0,-1-1 0,1 1 0,-1 0-1,1 0 1,-1 0 0,1 0 0,-1 0 0,0 0 0,0 0 0,1 1 0,0 4 62,0-1 0,0 0 0,-1 1 0,1 0 0,-1-1 1,0 1-1,-1-1 0,1 1 0,-3 7 0,-3 8 201,-8 22 0,6-19-111,-47 156 944,54-176-1027,2-9-232,2-10-364,-1 8 429,0 0 1,0 0 0,1 0-1,0 0 1,1 1 0,-1-1 0,1 1-1,0 0 1,1 0 0,9-11-1,-2 3-68,10-13-63,0 2-1,1 0 0,30-23 1,-51 45 225,1 1 1,0-1 0,1 1 0,-1 0-1,0 0 1,1 0 0,4-1-1,-7 2 12,0 1-1,0 0 0,0 0 0,0 0 1,1 0-1,-1 0 0,0 0 0,0 0 1,0 1-1,0-1 0,0 0 0,0 0 1,0 1-1,0-1 0,0 1 0,0-1 1,0 1-1,-1-1 0,1 1 0,0 0 1,0-1-1,0 1 0,-1 0 0,1 0 1,0 0-1,-1-1 0,1 1 0,0 0 1,-1 0-1,1 2 0,2 2 93,-1 0 1,0 0-1,0 0 1,-1 0-1,1 0 1,-1 1-1,0-1 1,-1 0-1,1 1 1,-1 7-1,-2 8 340,-5 30 1,3-29-207,-4 37 279,2-1 0,3 1 0,5 85 0,-1-141-527,-1 3 27,1 1 0,0 0 0,0-1 0,4 9 0,-5-13-37,1-1-1,-1 0 1,1 1-1,-1-1 1,1 0 0,0 0-1,0 1 1,0-1 0,0 0-1,0 0 1,0 0 0,0 0-1,0 0 1,0 0 0,0 0-1,0-1 1,1 1-1,-1 0 1,0-1 0,1 1-1,-1-1 1,0 1 0,1-1-1,-1 0 1,3 1 0,1-1 20,-1-1 1,0 0-1,0 1 1,0-1-1,1-1 1,-1 1 0,0 0-1,0-1 1,-1 0-1,8-4 1,28-15 190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1.303"/>
    </inkml:context>
    <inkml:brush xml:id="br0">
      <inkml:brushProperty name="width" value="0.05" units="cm"/>
      <inkml:brushProperty name="height" value="0.05" units="cm"/>
      <inkml:brushProperty name="color" value="#004F8B"/>
    </inkml:brush>
  </inkml:definitions>
  <inkml:trace contextRef="#ctx0" brushRef="#br0">74 73 10650,'-67'-67'6444,"61"62"-4589,6 5 314,13 6-713,30 2-1077,1-1 0,-1-3 0,1-1 0,0-3 0,55-5 0,-60 1-382,-2-1-477,47 2 0,-75 4-603,-8 0-1732,-15 3 1520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1.701"/>
    </inkml:context>
    <inkml:brush xml:id="br0">
      <inkml:brushProperty name="width" value="0.05" units="cm"/>
      <inkml:brushProperty name="height" value="0.05" units="cm"/>
      <inkml:brushProperty name="color" value="#004F8B"/>
    </inkml:brush>
  </inkml:definitions>
  <inkml:trace contextRef="#ctx0" brushRef="#br0">11 4 7474,'-7'-3'4474,"3"4"-1226,4 0-2939,0 0-1,0-1 1,0 1-1,1 0 1,-1 0 0,0 0-1,0 0 1,0 0 0,1 0-1,-1 0 1,1 1-1,16 29 2146,-12-23-2207,0 0-1,1-1 1,-1 0 0,1 1 0,1-2 0,-1 1 0,1-1 0,0 0 0,1 0 0,0-1 0,15 8 0,52 16 305,16 6-144,-88-33-392,-1-1 0,1 0 0,-1 1 0,1-1 0,-1 1 0,0 0 0,1 0 0,-1 0 0,0 0 0,0 0 0,3 5 0,-5-5-8,1-1 0,-1 0 0,1 1 0,-1-1 0,1 0-1,-1 1 1,0-1 0,0 0 0,0 1 0,0-1 0,0 1 0,0-1-1,0 0 1,0 1 0,-1-1 0,1 1 0,-1-1 0,1 0-1,-1 1 1,1-1 0,-1 0 0,0 0 0,1 0 0,-1 1 0,0-1-1,0 0 1,-1 1 0,-8 8 11,0 0 0,-1-1 0,-1 0 0,1-1 0,-15 8 0,-3 2-54,-29 25-24,56-42 57,0 0-1,0 0 1,0 1-1,1-1 0,-1 1 1,1-1-1,-3 4 1,3-4 1,1 0 1,-1-1-1,1 1 0,0 0 1,-1 0-1,1 0 1,0 0-1,-1 0 0,1 0 1,0 0-1,0 0 1,0 0-1,0 0 0,0 0 1,0 0-1,0 0 1,1 0-1,-1 0 0,0-1 1,0 1-1,1 0 1,-1 0-1,1 1 0,0-1 4,-1 0 0,1 0 0,-1-1 0,1 1 0,-1 0 0,1-1 0,0 1 0,-1 0 0,1-1 0,0 1 0,0-1 0,-1 1 0,1-1 0,0 1 0,0-1 0,0 0-1,1 1 1,18 2 78,-5-1-32,118 7 296,-80-8-228,-51 0-118,25 1 24,-25-2-79,0 1 0,0-1-1,0 1 1,0-1 0,0 1 0,0 0 0,-1 0-1,1 0 1,0 0 0,0 0 0,1 2-1,-3-3 50,0 0 0,1 0 0,-1 0 0,0 0 0,0 0-1,0 0 1,0 0 0,0 0 0,0 1 0,0-1 0,0 0-1,0 0 1,0 0 0,0 0 0,1 0 0,-1 0 0,0 0-1,0 1 1,0-1 0,0 0 0,0 0 0,0 0 0,0 0-1,0 0 1,0 0 0,0 1 0,0-1 0,0 0-1,0 0 1,0 0 0,0 0 0,-1 0 0,1 0 0,0 1-1,0-1 1,0 0 0,-4 6-236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2.100"/>
    </inkml:context>
    <inkml:brush xml:id="br0">
      <inkml:brushProperty name="width" value="0.05" units="cm"/>
      <inkml:brushProperty name="height" value="0.05" units="cm"/>
      <inkml:brushProperty name="color" value="#004F8B"/>
    </inkml:brush>
  </inkml:definitions>
  <inkml:trace contextRef="#ctx0" brushRef="#br0">22 1 13155,'-1'2'4969,"-1"12"-3601,1 7-96,-7 18 9,4 6-313,-1 8-424,6-1-64,11-4-112,0-8-72,7-14-128,1-4-64,-3-10-16,0-6-184,2-6-712,-3-4-344,-6-14 592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8.608"/>
    </inkml:context>
    <inkml:brush xml:id="br0">
      <inkml:brushProperty name="width" value="0.05" units="cm"/>
      <inkml:brushProperty name="height" value="0.05" units="cm"/>
      <inkml:brushProperty name="color" value="#004F8B"/>
    </inkml:brush>
  </inkml:definitions>
  <inkml:trace contextRef="#ctx0" brushRef="#br0">49 1 8610,'-6'8'1151,"0"1"0,0-1 0,1 1 0,0 1 0,1-1 0,0 1 0,1 0 0,-5 17 1,7-23-1010,1 1 1,-1 0 0,1 0 0,0 0 0,0 0-1,1 0 1,-1-1 0,1 1 0,0 0 0,1 0 0,-1-1-1,1 1 1,0-1 0,0 1 0,0-1 0,0 0-1,1 0 1,0 0 0,0 0 0,5 5 0,-6-6-112,1-1-1,0 0 1,-1 0 0,1 0 0,0 0 0,0-1 0,0 1 0,1-1-1,-1 1 1,0-1 0,0 0 0,1 0 0,-1-1 0,1 1-1,-1-1 1,0 0 0,1 0 0,-1 0 0,1 0 0,-1 0 0,1-1-1,-1 0 1,0 1 0,6-3 0,-1 0-10,0-1 0,0 1 0,-1-1-1,1-1 1,-1 1 0,0-1 0,0 0 0,11-12 0,-16 15-14,0 0 1,-1 0-1,1 0 1,0 0-1,-1 0 1,1-1 0,-1 1-1,0-1 1,0 1-1,0-1 1,0 1 0,0-1-1,-1 0 1,1 0-1,-1 1 1,1-1 0,-1-4-1,-1 3-4,1 1-1,-1-1 1,0 0-1,0 1 1,0 0-1,0-1 0,-1 1 1,0 0-1,1 0 1,-1 0-1,0 0 1,-3-3-1,0 0-11,0 0-1,-1 1 0,1 0 0,-1 0 0,0 1 1,-1 0-1,1 0 0,-1 0 0,0 1 0,0 0 1,0 0-1,-9-2 0,12 4-28,-1 0 1,1 1-1,-1-1 1,0 1-1,1 0 0,-1 0 1,0 1-1,-5 1 1,9-2-76,0 0 1,-1 0 0,1 1-1,-1-1 1,1 1 0,0 0 0,-1-1-1,1 1 1,0 0 0,0 0-1,0 0 1,-1 0 0,1 0-1,0 0 1,0 0 0,0 0-1,1 0 1,-1 0 0,0 0 0,0 1-1,0-1 1,1 0 0,-1 1-1,1-1 1,-1 0 0,1 1-1,0-1 1,-1 1 0,1 1-1,0-2 25,0 0-1,0 0 0,1 0 0,-1 0 0,0 0 0,0 0 0,1 0 1,-1 0-1,0 0 0,1 1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2.592"/>
    </inkml:context>
    <inkml:brush xml:id="br0">
      <inkml:brushProperty name="width" value="0.05" units="cm"/>
      <inkml:brushProperty name="height" value="0.05" units="cm"/>
      <inkml:brushProperty name="color" value="#004F8B"/>
    </inkml:brush>
  </inkml:definitions>
  <inkml:trace contextRef="#ctx0" brushRef="#br0">2 32 11090,'-2'3'4745,"2"-2"-2192,6 2-393,-6-3-887,1 0-1,31-1-576,41-5-264,-38-2-224,-3 2 16,0-1-912,-14 0 368,21 3 80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2.989"/>
    </inkml:context>
    <inkml:brush xml:id="br0">
      <inkml:brushProperty name="width" value="0.05" units="cm"/>
      <inkml:brushProperty name="height" value="0.05" units="cm"/>
      <inkml:brushProperty name="color" value="#004F8B"/>
    </inkml:brush>
  </inkml:definitions>
  <inkml:trace contextRef="#ctx0" brushRef="#br0">73 18 8682,'-60'-1'4537,"52"1"-168,4-3-2201,9 2-960,3-2 1,11 0-633,2 1-224,2-1-216,-1 2-56,0 1-384,-2 0-488,-4 1-3721,-2 6 3096</inkml:trace>
  <inkml:trace contextRef="#ctx0" brushRef="#br0" timeOffset="1">26 146 11242,'2'5'4585,"11"-5"-2512,5-1-561,5-2-160,5-2-367,4-4-601,0 1-176,-4 2-280,-3 0 24,-9 0-8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3.374"/>
    </inkml:context>
    <inkml:brush xml:id="br0">
      <inkml:brushProperty name="width" value="0.05" units="cm"/>
      <inkml:brushProperty name="height" value="0.05" units="cm"/>
      <inkml:brushProperty name="color" value="#004F8B"/>
    </inkml:brush>
  </inkml:definitions>
  <inkml:trace contextRef="#ctx0" brushRef="#br0">50 1 14651,'0'16'5705,"-16"10"-4120,8 8-233,0 6-360,-7-3-408,14-4-392,0-9-80,1-11-352,5-3-520,-5-12-752,0-8 880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3.876"/>
    </inkml:context>
    <inkml:brush xml:id="br0">
      <inkml:brushProperty name="width" value="0.05" units="cm"/>
      <inkml:brushProperty name="height" value="0.05" units="cm"/>
      <inkml:brushProperty name="color" value="#004F8B"/>
    </inkml:brush>
  </inkml:definitions>
  <inkml:trace contextRef="#ctx0" brushRef="#br0">14 4 10098,'-4'-1'4385,"1"0"-2440,-4-1-385,7 2-32,0 0-448,0 0-231,19 4-257,37 11-56,-19-10-192,6-1-96,-3-1-112,-1-3-104,-1 1-848,-8-1-512,-15 0-521,-6 0 873</inkml:trace>
  <inkml:trace contextRef="#ctx0" brushRef="#br0" timeOffset="1">231 28 8010,'-63'12'3849,"64"-2"-1001,1 2-487,-1 6-289,2 12-216,-3 4-615,0 3-313,-2-1-488,0-8-168,2-8-272,4-6-496,8-4-3457,8-4 2817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4.490"/>
    </inkml:context>
    <inkml:brush xml:id="br0">
      <inkml:brushProperty name="width" value="0.05" units="cm"/>
      <inkml:brushProperty name="height" value="0.05" units="cm"/>
      <inkml:brushProperty name="color" value="#004F8B"/>
    </inkml:brush>
  </inkml:definitions>
  <inkml:trace contextRef="#ctx0" brushRef="#br0">297 18 9890,'42'-5'4160,"-42"5"-4078,0 0 1,0 0 0,1 0 0,-1 0 0,0 0 0,0 0-1,1 0 1,-1 0 0,0 0 0,0 0 0,1 0-1,-1 0 1,0 0 0,0 0 0,1 0 0,-1 0-1,0-1 1,0 1 0,0 0 0,1 0 0,-1 0 0,0 0-1,0-1 1,0 1 0,1 0 0,-1 0 0,0 0-1,0-1 1,0 1 0,0 0 0,0 0 0,0-1-1,1 1 1,-1 0 0,0 0 0,0-1 0,0 1-1,0 0 1,0 0 0,0-1 0,0 1 0,0 0 0,0 0-1,0-1 1,0 1 0,0 0 0,0 0 0,-1-1-1,1 1 1,0 0 0,0 0 0,0-1 0,0 1-1,0 0 1,0 0 0,-1 0 0,1-1 0,0 1 0,0 0-1,0 0 1,0 0 0,-1-1 0,0 1 145,0-1 0,0 1-1,-1 0 1,1 0 0,0-1 0,0 1 0,0 0 0,-1 0 0,1 0 0,0 0-1,0 0 1,0 0 0,-1 1 0,-1 0 0,-18 6 787,19-7-991,-16 8 289,0 0 1,1 2-1,-25 16 0,-43 40 21,67-52-268,-3 2-23,10-8-16,0 0 0,1 1 0,0 0 1,1 1-1,-17 20 0,26-29-22,-1 0 1,1-1-1,0 1 1,-1 0-1,1 0 1,0 0-1,-1 0 0,1 0 1,0 0-1,0-1 1,0 1-1,0 0 1,0 0-1,0 0 1,0 0-1,0 0 1,0 0-1,1 0 0,-1 0 1,0 0-1,0-1 1,1 1-1,-1 0 1,1 0-1,-1 0 1,1-1-1,-1 1 1,1 0-1,-1 0 1,1-1-1,0 2 0,3 1 33,0 0-1,0 0 0,0 0 0,7 3 0,-8-4-10,95 45 730,9 5 14,-98-47-709,0 0 10,-1 0 1,1 0 0,-1 1 0,0 1 0,0-1 0,-1 1 0,12 13 0,-7-6 15,-10-11-444,0 0 0,1-1 0,-1 1 1,0 0-1,0 0 0,1 4 0,-4 2-379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5.130"/>
    </inkml:context>
    <inkml:brush xml:id="br0">
      <inkml:brushProperty name="width" value="0.05" units="cm"/>
      <inkml:brushProperty name="height" value="0.05" units="cm"/>
      <inkml:brushProperty name="color" value="#004F8B"/>
    </inkml:brush>
  </inkml:definitions>
  <inkml:trace contextRef="#ctx0" brushRef="#br0">39 1 14067,'7'42'6960,"-5"1"-3724,-3-20-2866,0 0 1,-2 0 0,-8 35 0,3-33-269,8-23-94,-1-1-1,1 0 1,0 0 0,-1 0-1,1 0 1,-1 0 0,0 0-1,1 0 1,-1 0 0,0 0-1,0 0 1,1 0 0,-1 0-1,0 0 1,-2 1 0,3-3-6,-1 1 0,1 0 0,-1-1 0,1 1 1,-1-1-1,1 1 0,-1-1 0,1 1 0,0-1 0,-1 1 1,1-1-1,0 1 0,0-1 0,-1 1 0,1-1 0,0 0 0,0 1 1,0-2-1,-4-12-31,3 7-13,1-1 0,0 1 1,0 0-1,0 0 0,1 0 0,0 0 0,0 0 1,1 1-1,4-13 0,0 5-49,0 1 0,1 0-1,14-21 1,-16 27 73,0 0 1,1 0-1,0 1 0,0 0 0,10-8 1,-13 12 30,-1 0 0,1 0 1,0 0-1,0 1 1,0-1-1,0 1 0,0 0 1,0 0-1,1 0 1,-1 0-1,0 0 0,1 1 1,-1 0-1,0-1 1,1 1-1,6 1 0,-9-1 15,1 1 0,-1-1 0,1 1 0,0-1 0,-1 1 0,1 0 0,-1 0 0,1 0 0,-1 0-1,0 0 1,1 0 0,-1 0 0,0 0 0,0 0 0,2 3 0,-1-2 42,0 1 1,-1 0 0,0 0-1,1 0 1,-1 0-1,0 0 1,1 5-1,-1 4 194,1-1-1,-2 0 0,0 18 0,0-26-210,-3 22 470,-9 46 1,7-48-362,5-23-160,0 0-1,0 0 0,0 0 0,0 0 1,1 0-1,-1 0 0,0 0 0,0 0 0,0 0 1,0 1-1,0-1 0,0 0 0,0 0 0,0 0 1,0 0-1,0 0 0,0 0 0,0 0 1,0 0-1,0 0 0,0 0 0,0 0 0,0 1 1,0-1-1,0 0 0,0 0 0,0 0 0,0 0 1,0 0-1,-1 0 0,1 0 0,0 0 0,0 0 1,0 0-1,0 0 0,0 0 0,0 0 1,0 0-1,0 0 0,0 1 0,0-1 0,0 0 1,0 0-1,0 0 0,0 0 0,0 0 0,-1 0 1,1 0-1,0 0 0,0 0 0,0 0 1,0 0-1,0 0 0,0 0 0,0 0 0,0 0 1,0 0-1,0 0 0,0 0 0,0 0 0,-1 0 1,1 0-1,0 0 0,0 0 0,-2-7 1,0-13-112,3 12 21,0 0 0,0 0 0,1 1 0,0-1 0,1 0-1,0 1 1,0-1 0,0 1 0,1 0 0,0 0 0,0 0 0,1 0 0,0 1 0,0 0 0,8-7-1,-8 8 65,0 1 0,0 0-1,0 1 1,1-1-1,-1 1 1,1 0 0,0 0-1,10-3 1,-12 5 42,1 0 0,0 0 0,-1 0 0,1 1 0,0-1 0,0 1 0,0 0 0,-1 1 1,1-1-1,0 1 0,0 0 0,6 2 0,-9-2 26,0 0 0,0 0 1,0 0-1,0 0 0,0 1 0,0-1 1,0 1-1,0-1 0,0 1 0,0 0 1,-1-1-1,1 1 0,-1 0 0,0 0 1,1 0-1,-1 0 0,0 0 0,0 1 1,0-1-1,0 0 0,-1 0 0,1 1 1,-1-1-1,1 3 0,0 5 128,0 0 0,-1 0-1,-1 0 1,-1 13 0,2-20-154,-2 11 308,-1-1 0,-7 26 0,-3-8-1164,9-25-596,1-1-1,0 1 0,-6 5 1,2-5-788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6.059"/>
    </inkml:context>
    <inkml:brush xml:id="br0">
      <inkml:brushProperty name="width" value="0.05" units="cm"/>
      <inkml:brushProperty name="height" value="0.05" units="cm"/>
      <inkml:brushProperty name="color" value="#004F8B"/>
    </inkml:brush>
  </inkml:definitions>
  <inkml:trace contextRef="#ctx0" brushRef="#br0">52 2 9258,'0'-1'3929,"0"2"-1705,0 6-567,-1-7 167,-2 9-296,-6 26-519,-19 42-153,20-32-288,5 0-144,3-2-224,15-5-96,5-7-96,5-10-136,8-11-648,2-6-416,-10-15 383,-12 6 217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6.563"/>
    </inkml:context>
    <inkml:brush xml:id="br0">
      <inkml:brushProperty name="width" value="0.05" units="cm"/>
      <inkml:brushProperty name="height" value="0.05" units="cm"/>
      <inkml:brushProperty name="color" value="#004F8B"/>
    </inkml:brush>
  </inkml:definitions>
  <inkml:trace contextRef="#ctx0" brushRef="#br0">101 1 6305,'7'14'4081,"-19"9"728,-3 6-2088,-10 14-977,0 3-183,7 6-649,5 0-240,13-8-320,8-4-120,9-12-184,6-7-80,0-13-688,2-7-464,-13-7 703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6.891"/>
    </inkml:context>
    <inkml:brush xml:id="br0">
      <inkml:brushProperty name="width" value="0.05" units="cm"/>
      <inkml:brushProperty name="height" value="0.05" units="cm"/>
      <inkml:brushProperty name="color" value="#004F8B"/>
    </inkml:brush>
  </inkml:definitions>
  <inkml:trace contextRef="#ctx0" brushRef="#br0">6 132 8058,'-5'-7'4233,"10"10"-609,6 6-1263,7-3-1065,6 2-176,8-6-639,4-3-209,8 0-112,-3-3-344,1 0 2992,-5 4-2144</inkml:trace>
  <inkml:trace contextRef="#ctx0" brushRef="#br0" timeOffset="1">408 0 10130,'9'16'4953,"7"6"-2000,-8 3-857,3 4-175,-7 4-657,-4 2-312,-11 5-440,-7 1-128,-2 4-264,-10-1-344,6-7-1128,2-5 3208,-9-16-1808</inkml:trace>
  <inkml:trace contextRef="#ctx0" brushRef="#br0" timeOffset="2">417 768 10482,'-1'-1'5009,"0"-1"-1184,-1 1-1144,1 0-1161,0 1-104,-1 0-848,-7 5-271,-6 14-466,-31 32-503,34-36 496,0-4-104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7.240"/>
    </inkml:context>
    <inkml:brush xml:id="br0">
      <inkml:brushProperty name="width" value="0.05" units="cm"/>
      <inkml:brushProperty name="height" value="0.05" units="cm"/>
      <inkml:brushProperty name="color" value="#004F8B"/>
    </inkml:brush>
  </inkml:definitions>
  <inkml:trace contextRef="#ctx0" brushRef="#br0">65 0 14547,'-9'16'5657,"0"5"-3744,-1 1-545,0 19-128,2 9-320,-2 13-479,4 7-137,3 4-184,3-2-48,5-13-40,2-9-16,2-24-200,-3-6-488,-2-20-881,-2-9-279,-4-24 968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9.136"/>
    </inkml:context>
    <inkml:brush xml:id="br0">
      <inkml:brushProperty name="width" value="0.05" units="cm"/>
      <inkml:brushProperty name="height" value="0.05" units="cm"/>
      <inkml:brushProperty name="color" value="#004F8B"/>
    </inkml:brush>
  </inkml:definitions>
  <inkml:trace contextRef="#ctx0" brushRef="#br0">0 213 6673,'14'13'2881,"36"36"5076,-45-43-7263,0 0 0,-1 0 0,1 0 0,-1 1 0,-1-1 0,6 13 0,-8-15-425,0 0 1,-1 0-1,1-1 1,0 8-1,-1-10-222,0 0 0,0 0-1,0 0 1,0 0 0,0 0-1,0 0 1,-1 0 0,1 0 0,0 0-1,0 0 1,-1 0 0,1 0 0,0 0-1,-1 0 1,1 0 0,-1 0-1,0-1 1,1 1 0,-2 2 0,2-3-40,-1 0 0,1-1 0,0 1 1,0 0-1,-1 0 0,1 0 0,0 0 1,0 0-1,-1 0 0,1 0 0,0 0 1,0 0-1,-1-1 0,1 1 0,0 0 1,0 0-1,0 0 0,-1 0 0,1-1 1,0 1-1,0 0 0,0 0 0,0 0 1,-1-1-1,1 1 0,0 0 1,0 0-1,0-1 0,0 1 0,0 0 1,0 0-1,0-1 0,0 1 0,-3-11 168,0-3-187,1-1 0,-1-25 0,2 4-23,0 33-8,1-1 1,0 1-1,0 0 0,0-1 0,1 1 0,-1 0 0,1 0 0,-1-1 0,1 1 0,0 0 0,1 0 0,-1 0 0,0 0 1,1 0-1,0 0 0,-1 0 0,1 1 0,0-1 0,1 1 0,-1-1 0,0 1 0,1 0 0,-1 0 0,1 0 0,0 0 1,0 0-1,3-1 0,4-2-490,0 1 1,0 1-1,0 0 1,0 0-1,18-1 0,-8 2-107</inkml:trace>
  <inkml:trace contextRef="#ctx0" brushRef="#br0" timeOffset="1">309 154 7810,'8'48'4441,"-8"-37"-144,3 5-2401,1-3-16,-2 9-447,1-4-337,0 6-640,-2 0-176,4-3-232,1 1 48,-1-9-616,2-1-496,3-8 664,0-9-168</inkml:trace>
  <inkml:trace contextRef="#ctx0" brushRef="#br0" timeOffset="2">312 0 12603,'-7'0'5153,"6"0"-3105,4 1-767,-3-1-153,0 0-392,0 0-200,0 0-480,13 7-408,-13-7 240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7.789"/>
    </inkml:context>
    <inkml:brush xml:id="br0">
      <inkml:brushProperty name="width" value="0.05" units="cm"/>
      <inkml:brushProperty name="height" value="0.05" units="cm"/>
      <inkml:brushProperty name="color" value="#004F8B"/>
    </inkml:brush>
  </inkml:definitions>
  <inkml:trace contextRef="#ctx0" brushRef="#br0">1 395 11138,'12'9'4707,"10"-2"-1870,-5-2-1395,16 7 702,44 23-1,-59-25-1689,0 0 0,-1 2 0,28 24 0,-39-32-331,-1 2-1,0-1 1,0 0 0,-1 1-1,8 12 1,-11-16-99,0 0-1,0 0 1,0 0-1,-1 0 1,1 0 0,0 0-1,-1 0 1,0 0-1,1 0 1,-1 0 0,0 0-1,0 0 1,0 0-1,0 0 1,0 0 0,-1 1-1,1-1 1,-1 0-1,1 0 1,-1 0 0,0 0-1,0-1 1,0 1-1,0 0 1,-2 2 0,-1 1 9,0 0 0,-1-1 0,0 0 1,0 0-1,0 0 0,-1 0 0,-7 3 1,1-1-63,-1-1-1,-20 7 1,21-9-283,-1 0-1,0 0 0,-18 0 0,24-3-47,1 0 0,-1 0 1,1 0-1,0-1 0,-1 0 0,1-1 0,0 1 0,-11-5 0,1-3-492</inkml:trace>
  <inkml:trace contextRef="#ctx0" brushRef="#br0" timeOffset="1">577 1 12699,'-10'16'5361,"-6"5"-3025,3 18-959,-3 3 23,5 10-560,6-4-288,9-3-328,7-7-88,9-11-72,1-3-144,3-16-696,-1-2-224,-2-10 504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8.359"/>
    </inkml:context>
    <inkml:brush xml:id="br0">
      <inkml:brushProperty name="width" value="0.05" units="cm"/>
      <inkml:brushProperty name="height" value="0.05" units="cm"/>
      <inkml:brushProperty name="color" value="#004F8B"/>
    </inkml:brush>
  </inkml:definitions>
  <inkml:trace contextRef="#ctx0" brushRef="#br0">160 110 13571,'-2'20'5529,"-4"8"-3344,2 4-337,2 5-408,0 2-384,2-3-591,7-3-145,2-7-176,6-4-80,6-10-232,2-8-376,-3-12-1001,-6-7-391,-14-10 1080</inkml:trace>
  <inkml:trace contextRef="#ctx0" brushRef="#br0" timeOffset="1">7 195 9594,'-6'-3'4465,"8"5"-1352,6 2-745,9 2-479,7 1-353,6 0-824,4-5-288,8-2-192,0 0-296,-7-2-896,-2 2 3064,-16 0-1928</inkml:trace>
  <inkml:trace contextRef="#ctx0" brushRef="#br0" timeOffset="2">312 1 10170,'21'13'4585,"-9"6"-1512,1 1-513,2 10-607,0 0-113,1 8-688,-6 5-255,-7-1-321,-3 1-136,-8-2-256,-7-1-40,3-4-520,-8-8-456,8-11-849,2-6-1687,6-16 2215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38.740"/>
    </inkml:context>
    <inkml:brush xml:id="br0">
      <inkml:brushProperty name="width" value="0.05" units="cm"/>
      <inkml:brushProperty name="height" value="0.05" units="cm"/>
      <inkml:brushProperty name="color" value="#004F8B"/>
    </inkml:brush>
  </inkml:definitions>
  <inkml:trace contextRef="#ctx0" brushRef="#br0">38 17 12627,'-3'-2'1193,"3"2"-922,-1 0-1,0 0 1,0-1 0,0 1 0,1 0-1,-1-1 1,0 1 0,1 0-1,-1-1 1,0 1 0,1-1-1,-1 0 1,0 1 0,1-1-1,-1 1 1,1-1 0,-1 0-1,1 1 1,-1-1 0,1 0-1,0 0 1,-1 0 0,1 1-228,0 0 0,0-1 0,0 1 0,0 0 0,0 0 0,0 0 0,0 0 0,1 0 0,-1 0 0,0-1 0,0 1 0,0 0 0,0 0 1,0 0-1,0 0 0,0 0 0,1 0 0,-1 0 0,0 0 0,0 0 0,0 0 0,0 0 0,0 0 0,0 0 0,1 0 0,-1 0 0,0 0 0,0 0 1,0 0-1,0 0 0,0 0 0,1 0 0,-1 0 0,0 0 0,0 0 0,0 0 0,0 0 0,0 0 0,1 0 0,-1 0 0,5 2 351,0 0 0,0 1 0,0-1 0,0 1 0,-1 0 0,1 1 0,-1-1 0,5 5 0,3 2-20,23 18 133,1-3 1,2 0-1,41 19 1,-50-31-365,-16-8-51,0 1 0,-1 0 0,19 14-1,-29-19-72,0 0 0,0 1 0,0 0 0,-1 0 0,1-1 0,-1 1 0,1 0 0,-1 0 0,1 0 0,-1 0 0,1 3 0,-2-3-6,1-1 1,-1 1-1,0-1 0,1 1 0,-1-1 0,0 1 1,0-1-1,0 1 0,0-1 0,0 1 1,0 0-1,-1-1 0,1 1 0,-1-1 0,1 1 1,-1-1-1,1 0 0,-1 1 0,-1 1 0,-1 2 19,-1 0 0,0 0-1,-1 0 1,1-1 0,-1 1-1,0-1 1,0 0 0,0 0-1,-11 5 1,-7 3 45,-27 9 0,33-14-51,-86 31-196,-13 5-2573,114-42 2794,-1 0 0,1 0 0,-1 0-1,1 1 1,0-1 0,-3 3 0,4-4-44,1 1 0,0-1 0,0 0-1,-1 1 1,1-1 0,0 1 0,0-1 0,0 1 0,0-1 0,-1 1-1,1-1 1,0 1 0,0-1 0,0 1 0,0-1 0,0 1-1,0 0 1,0-1 0,1 1 0,-1-1 0,0 1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48.955"/>
    </inkml:context>
    <inkml:brush xml:id="br0">
      <inkml:brushProperty name="width" value="0.05" units="cm"/>
      <inkml:brushProperty name="height" value="0.05" units="cm"/>
      <inkml:brushProperty name="color" value="#004F8B"/>
    </inkml:brush>
  </inkml:definitions>
  <inkml:trace contextRef="#ctx0" brushRef="#br0">10 8 5553,'-2'0'3513,"-2"2"72,3-2-1513,0 0-23,-1 0-313,2 0-208,0 0-367,15 8-177,16-2-336,30-2-144,-23-10-264,5-1-80,-6 2-16,3 0-264,-11 1-968,-6 4-689,-12 1 961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49.282"/>
    </inkml:context>
    <inkml:brush xml:id="br0">
      <inkml:brushProperty name="width" value="0.05" units="cm"/>
      <inkml:brushProperty name="height" value="0.05" units="cm"/>
      <inkml:brushProperty name="color" value="#004F8B"/>
    </inkml:brush>
  </inkml:definitions>
  <inkml:trace contextRef="#ctx0" brushRef="#br0">1 23 9322,'9'4'4297,"-1"-2"-1769,12 4-623,4-4 223,3-2-415,1-1-305,-2-6-520,1 3-200,1-4-272,0 7-120,-2-3-152,-3 1 1,-10-1-514,-3-1-511,-8 5 2609,1 4-1673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49.852"/>
    </inkml:context>
    <inkml:brush xml:id="br0">
      <inkml:brushProperty name="width" value="0.05" units="cm"/>
      <inkml:brushProperty name="height" value="0.05" units="cm"/>
      <inkml:brushProperty name="color" value="#004F8B"/>
    </inkml:brush>
  </inkml:definitions>
  <inkml:trace contextRef="#ctx0" brushRef="#br0">1 107 7642,'8'-30'6313,"5"-3"-4357,-13 33-1788,0-1 0,1 0 0,-1 0-1,0 0 1,1 0 0,-1 1 0,1-1 0,-1 0-1,1 1 1,0-1 0,-1 0 0,1 1-1,0-1 1,-1 1 0,2-2 0,-1 2-90,-1 0 1,0 0-1,1 0 1,-1 0-1,1 0 0,-1 0 1,1 0-1,-1 0 1,1 0-1,-1 0 1,0 0-1,1 0 1,-1 0-1,1 0 1,-1 0-1,1 1 0,-1-1 1,0 0-1,1 0 1,-1 0-1,1 1 1,1 0 120,-1 1 1,1 0-1,-1-1 1,1 1 0,-1 0-1,1 0 1,-1-1-1,1 4 1,3 7 257,0 0 0,-1 0 1,0 0-1,-1 1 0,-1-1 0,3 26 0,-5 78 756,0-110-1169,0 0 1,-1 0-1,0 0 0,0 0 0,0 0 1,0 0-1,-1 0 0,0-1 0,-4 8 1,6-13-42,0 1 0,0-1-1,0 0 1,0 0 0,0 0 0,0 0 0,0 1 0,0-1 0,-1 0 0,1 0 0,0 0-1,0 0 1,0 1 0,0-1 0,0 0 0,-1 0 0,1 0 0,0 0 0,0 0-1,0 0 1,0 1 0,-1-1 0,1 0 0,0 0 0,0 0 0,0 0 0,-1 0 0,1 0-1,0 0 1,0 0 0,0 0 0,-1 0 0,1 0 0,0 0 0,0 0 0,0 0 0,-1 0-1,-3-8 69,0-16-39,4 24-32,-1-15-38,1 1 0,0-1 0,1 1 0,1 0 0,0 0 0,1 0 0,0 0 0,1 0 0,7-15 0,-6 17 11,1-1 1,0 2-1,1-1 1,0 1 0,1 0-1,0 0 1,1 1-1,0 0 1,20-17 0,-23 23 19,-1 0 1,1 1-1,0-1 1,0 1-1,0 0 1,1 1-1,-1 0 1,8-2-1,-10 3 21,-1 0 0,0 1 0,1 0 0,-1 0 1,1 0-1,-1 0 0,0 0 0,1 1 0,-1-1 0,0 1 0,0 0 0,1 0 0,-1 0 1,0 1-1,0-1 0,0 1 0,0-1 0,4 4 0,-2 0 65,1 1 0,-1-1 0,0 1-1,0 0 1,-1 1 0,0-1 0,0 1 0,0-1 0,-1 1-1,3 10 1,0 2 226,0 0-1,4 35 0,-3 14 472,-3 98-1,-4-138-669,-4-44-2448,4-15 2585,6-26-270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0.904"/>
    </inkml:context>
    <inkml:brush xml:id="br0">
      <inkml:brushProperty name="width" value="0.05" units="cm"/>
      <inkml:brushProperty name="height" value="0.05" units="cm"/>
      <inkml:brushProperty name="color" value="#004F8B"/>
    </inkml:brush>
  </inkml:definitions>
  <inkml:trace contextRef="#ctx0" brushRef="#br0">25 38 9138,'-14'-13'3849,"10"10"-1849,-3 0-119,12 2-273,-5 0-104,0-1-496,0 1-223,4 0-305,7-2-128,0 0-208,-9 2-40,8-2-160,-2 2-400,-8 0 2504,5 1-1680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2.187"/>
    </inkml:context>
    <inkml:brush xml:id="br0">
      <inkml:brushProperty name="width" value="0.05" units="cm"/>
      <inkml:brushProperty name="height" value="0.05" units="cm"/>
      <inkml:brushProperty name="color" value="#004F8B"/>
    </inkml:brush>
  </inkml:definitions>
  <inkml:trace contextRef="#ctx0" brushRef="#br0">3 472 7682,'0'0'185,"0"0"1,-1 0-1,1 0 1,0 0-1,0 0 1,0 0-1,0 0 1,0 0-1,0 0 1,0 0-1,0 0 1,0 0-1,0 0 1,0 0-1,-1 1 1,1-1-1,0 0 1,0 0-1,0 0 1,0 0 0,0 0-1,0 0 1,0 0-1,0 0 1,0 0-1,0 0 1,0 0-1,0 1 1,0-1-1,0 0 1,0 0-1,0 0 1,0 0-1,0 0 1,0 0-1,0 0 1,0 0-1,0 0 1,0 1-1,0-1 1,0 0-1,0 0 1,0 0-1,0 0 1,0 0 0,0 0-1,0 0 1,0 0-1,0 0 1,0 0-1,0 0 1,0 1-1,0-1 1,1 0-1,14-3 135,0 0-1,0-1 1,0-1 0,-1 0-1,25-12 1,-16 5-213,0-1 0,30-23 0,-46 31-97,10-7 11,-1-1 0,0 0 0,-1-2 1,-1 0-1,16-21 0,-22 25-9,0 0 0,-1-1-1,-1 0 1,0 0-1,0-1 1,-1 1 0,-1-1-1,6-26 1,-9 33-2,-1 0 0,1 1 0,-1-1 0,0 0 0,-1 1 1,1-1-1,-1 0 0,0 0 0,0 1 0,-4-10 0,3 12 3,0-1 0,0 0 0,0 1-1,0-1 1,0 1 0,-1 0 0,0 0-1,0 0 1,1 0 0,-2 0 0,1 1 0,0-1-1,0 1 1,-1 0 0,-6-3 0,5 3 31,-1 0 1,0 0 0,1 1-1,-1-1 1,0 1 0,0 0-1,0 1 1,0 0-1,0 0 1,0 0 0,0 1-1,0 0 1,0 0-1,0 0 1,0 1 0,0-1-1,0 2 1,1-1 0,-1 1-1,1-1 1,0 1-1,0 1 1,0-1 0,0 1-1,-8 8 1,5-2 115,1 1 0,-1 0 0,2 0 0,0 1 0,0 0 0,1 0 0,0 0 0,1 0 0,0 1 0,1 0 0,-2 26 0,4-26-73,1 1 0,0-1 0,1 0 0,0 1 0,1-1 0,1 0 0,0 0 0,1-1 0,0 1 0,1-1 0,1 1 0,0-1 0,0-1 0,1 1 0,1-1 0,-1-1 0,2 1 0,0-1 0,0-1-1,1 0 1,0 0 0,0-1 0,1 0 0,15 8 0,-8-5-20,39 16 0,-46-23-53,-1-1 1,1 0-1,-1-1 0,1 0 1,18 2-1,-25-4-78,-1 0-1,0 0 1,0-1-1,0 1 1,0-1-1,0 1 1,0-1-1,3-1 1,-4 1-31,-1 0 0,0 1 0,0-1 1,1 0-1,-1 0 0,0 0 0,0 0 0,0 0 1,0 0-1,0 0 0,0 0 0,0-1 0,0 1 1,-1 0-1,1 0 0,0-1 0,-1 1 0,1-2 0,1-14-674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3.085"/>
    </inkml:context>
    <inkml:brush xml:id="br0">
      <inkml:brushProperty name="width" value="0.05" units="cm"/>
      <inkml:brushProperty name="height" value="0.05" units="cm"/>
      <inkml:brushProperty name="color" value="#004F8B"/>
    </inkml:brush>
  </inkml:definitions>
  <inkml:trace contextRef="#ctx0" brushRef="#br0">41 79 9570,'-32'-14'4033,"24"8"-1961,8 2-191,0 2-257,4-4-104,-4 5-415,0 0-193,8-3-272,19-4-120,38-12-240,-29 17-104,-3 0-104,4 1 32,-12 2-432,-1 0-432,-12-4 2464,-1 6-1600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3.822"/>
    </inkml:context>
    <inkml:brush xml:id="br0">
      <inkml:brushProperty name="width" value="0.05" units="cm"/>
      <inkml:brushProperty name="height" value="0.05" units="cm"/>
      <inkml:brushProperty name="color" value="#004F8B"/>
    </inkml:brush>
  </inkml:definitions>
  <inkml:trace contextRef="#ctx0" brushRef="#br0">56 166 8018,'-40'61'3406,"29"-49"-1171,11-12-2170,0 1 1,-1-1-1,1 0 0,0 0 1,0 0-1,0 0 1,0 0-1,0 0 0,0 0 1,0 0-1,0 0 1,0 0-1,-1 0 0,1 0 1,0 0-1,0 0 1,0 0-1,0 0 0,0 0 1,0 0-1,0 0 1,0 0-1,-1 0 0,1 0 1,0 0-1,0 0 1,0 0-1,0 0 0,0 0 1,0 0-1,0 0 1,0 0-1,-1 0 0,1 0 1,0 0-1,0 0 1,0 0-1,0 0 0,0-1 1,0 1-1,0 0 1,0 0-1,0 0 0,0 0 1,0 0-1,0 0 1,-1 0-1,1 0 0,0 0 1,0-1-1,0 0 389,0-1 1,0 1-1,0-1 0,0 1 1,0-1-1,1 1 0,0-4 0,-1 4-429,2-3 32,-1-1 0,1 1 0,0-1 0,3-4 0,53-83 215,-47 76-249,16-22-1,-22 32-20,0 1 0,0-1 0,1 1 0,-1 0 0,1 1 0,11-7 0,-17 10 0,1 0 0,0 1 1,0-1-1,0 0 1,1 1-1,-1 0 1,0-1-1,0 1 0,0 0 1,0-1-1,0 1 1,0 0-1,1 0 1,-1 0-1,0 0 0,0 0 1,0 0-1,0 0 1,0 0-1,1 1 0,0-1 1,-1 1 4,0 0-1,-1-1 1,1 1-1,0 0 1,-1 0 0,1 0-1,-1-1 1,1 1-1,-1 0 1,0 0 0,1 0-1,-1 0 1,0 0 0,1 0-1,-1 0 1,0 0-1,0-1 1,0 1 0,0 2-1,0 5 61,-1 0 1,0-1-1,-1 1 0,-4 14 0,-58 133 1205,27-73-498,22-48-469,12-29-264,4-7-41,6-8-92,116-133-1836,-111 129 1842,0 2 0,17-14 0,-25 23 97,1-1 0,0 1 0,0 0 0,0 0 0,0 1 0,1-1 0,-1 1 0,1 0 0,0 0 0,8-1 0,-13 3 15,0 0 0,0 0 0,1 0 0,-1 0 0,0 0 0,0 0 0,0 0 0,0 0 0,0 1 0,1-1 0,-1 0 0,0 1 0,0-1 0,0 1 0,0-1 0,0 1-1,0-1 1,0 1 0,0 0 0,0-1 0,1 3 0,-1-2 26,0 1-1,0 0 1,0-1 0,0 1-1,0 0 1,-1 0-1,1 0 1,-1-1-1,1 1 1,-1 0-1,0 0 1,0 2-1,0 4 100,0 0-1,-1 0 1,0 0-1,0 0 1,-3 9-1,-11 27 492,-21 41 0,19-45-280,-18 56 1,29-73-309,0 0 0,2 0 1,0 1-1,0 39 1,4-58-75,0 0 1,1 0-1,-1 0 0,1 0 1,3 8-1,-4-11 6,1-1 0,-1 0 0,1 0 0,-1 0 0,1 0 0,-1 0 0,1 0 0,0 0 0,0 0 0,-1 0 0,1 0-1,0 0 1,0 0 0,0-1 0,0 1 0,0 0 0,0-1 0,0 1 0,0-1 0,0 1 0,1-1 0,-1 1 0,0-1 0,0 0 0,0 1 0,0-1-1,1 0 1,-1 0 0,0 0 0,2 0 0,1-1 153,-1 0 0,1 0 0,-1 0 1,1 0-1,-1-1 0,6-2 0,28-18 277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9.475"/>
    </inkml:context>
    <inkml:brush xml:id="br0">
      <inkml:brushProperty name="width" value="0.05" units="cm"/>
      <inkml:brushProperty name="height" value="0.05" units="cm"/>
      <inkml:brushProperty name="color" value="#004F8B"/>
    </inkml:brush>
  </inkml:definitions>
  <inkml:trace contextRef="#ctx0" brushRef="#br0">1 3 11066,'39'-3'4497,"-45"19"-2472,5 7-321,-4 13-320,5 10-167,-3-2-545,3 4-192,11-9-240,-2-6-56,4-4-96,6-10-40,-2-3-72,-1-4-248,1-3-656,-5-4-481,4-5 793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4.415"/>
    </inkml:context>
    <inkml:brush xml:id="br0">
      <inkml:brushProperty name="width" value="0.05" units="cm"/>
      <inkml:brushProperty name="height" value="0.05" units="cm"/>
      <inkml:brushProperty name="color" value="#004F8B"/>
    </inkml:brush>
  </inkml:definitions>
  <inkml:trace contextRef="#ctx0" brushRef="#br0">55 41 9946,'-38'-32'4214,"37"31"-3867,1 0 0,-1 1 0,0-1 0,0 0 0,1 1 0,-1-1 0,0 1 0,0-1 0,0 1 0,0 0 0,0-1 0,0 1 0,1 0 0,-1-1 0,0 1 0,0 0 0,-2 0 0,3 0 974,1 0-307,15 5-692,0-1-1,1 0 1,31 1 0,-34-3-216,35 0-9,0-1 0,53-7 0,25 0-865,-119 6 482,-5-1-20,0 1-1,0 0 1,0 1 0,0-1 0,-1 0 0,1 1-1,0-1 1,4 3 0,-7-3 264,0-1-1,0 1 0,0 0 1,1 0-1,-1 0 1,0 0-1,0 0 1,0 0-1,0 0 0,0 0 1,0 0-1,0 0 1,0 1-1,1-1 1,-1 0-1,0 0 1,0 0-1,0 0 0,0 0 1,0 0-1,0 0 1,0 0-1,0 0 1,0 0-1,0 0 1,1 0-1,-1 0 0,0 0 1,0 0-1,0 1 1,0-1-1,0 0 1,0 0-1,0 0 1,0 0-1,0 0 0,0 0 1,0 0-1,0 0 1,0 1-1,0-1 1,0 0-1,0 0 1,0 0-1,0 0 0,0 0 1,0 0-1,0 0 1,0 0-1,0 1 1,0-1-1,0 0 1,0 0-1,0 0 0,0 0 1,-13 6-1298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4.911"/>
    </inkml:context>
    <inkml:brush xml:id="br0">
      <inkml:brushProperty name="width" value="0.05" units="cm"/>
      <inkml:brushProperty name="height" value="0.05" units="cm"/>
      <inkml:brushProperty name="color" value="#004F8B"/>
    </inkml:brush>
  </inkml:definitions>
  <inkml:trace contextRef="#ctx0" brushRef="#br0">13 0 7522,'-10'1'4795,"10"-1"-4682,0 0-1,0 0 1,-1 0-1,1 0 1,0 0-1,0 0 1,0 0-1,0 1 1,0-1-1,0 0 1,0 0-1,-1 0 1,1 0-1,0 0 1,0 0-1,0 0 1,0 0-1,0 0 1,0 0-1,0 1 1,0-1-1,0 0 1,0 0-1,0 0 1,0 0-1,0 0 1,-1 0-1,1 0 1,0 1-1,0-1 1,0 0-1,0 0 1,0 0-1,0 0 1,1 2 311,0-1 0,0 0 1,0 1-1,0-1 0,0 0 1,0 0-1,0 0 0,2 2 0,0-1-467,71 60 3010,-9-9-2318,-53-42-530,0 1-1,19 25 0,-28-33-101,0 0 1,0 1-1,0 0 0,-1 0 1,0-1-1,0 1 0,0 0 1,1 8-1,-2-10-9,-1 0 0,0 0 0,0 1 0,0-1 0,0 0 0,0 0 0,-1 0 0,0 0 0,1 1 0,-1-1 0,0 0 0,0 0 0,-1 0 0,-2 4 0,0-1 1,0 1 0,-1-1 1,0 0-1,-1-1 0,1 1 0,-1-1 0,0 0 0,0 0 0,-11 5 0,-5 2 0,-38 15 0,23-12 10,1 1-51,95-4-63,-14-2 88,94 8 5,-135-17 2,29 1-26,-22-1-85,-1 0-1,1 0 1,15 5-1,-25-6 84,-1 0 0,1 0 0,0 0 0,-1 0 0,1 0 0,0 1 0,-1-1 0,1 0 0,0 0 0,-1 1 0,1-1 1,0 1-1,-1-1 0,1 0 0,-1 1 0,1-1 0,-1 1 0,1-1 0,-1 1 0,0 0 0,1-1 0,-1 1 0,1-1 0,-1 1 0,0 0 0,0-1 0,1 1 0,-1 0 0,0-1 0,0 2 0,-1 9-273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5.415"/>
    </inkml:context>
    <inkml:brush xml:id="br0">
      <inkml:brushProperty name="width" value="0.05" units="cm"/>
      <inkml:brushProperty name="height" value="0.05" units="cm"/>
      <inkml:brushProperty name="color" value="#004F8B"/>
    </inkml:brush>
  </inkml:definitions>
  <inkml:trace contextRef="#ctx0" brushRef="#br0">146 1 9450,'7'8'4289,"-2"12"-1496,-1 3-929,-5 13-328,-6 4-359,-1 3-585,3 3-160,5-3-152,7-2-64,6-10-112,2-9-48,2-7-200,3-7-312,0-5-785,0-6-151,-5-17 744</inkml:trace>
  <inkml:trace contextRef="#ctx0" brushRef="#br0" timeOffset="1">17 184 10258,'-16'4'4465,"15"-7"-1872,5 3-1057,13 0-408,3-2-272,11 2-519,2-5-153,4 1-32,2 0-304,-2-2-409,-3 2 401</inkml:trace>
  <inkml:trace contextRef="#ctx0" brushRef="#br0" timeOffset="2">307 132 9994,'15'4'4673,"29"10"-1456,-29-14-2161,10 2-144,-4 0-408,0-2-208,3 0-592,-4 0-384,3 0-112,2 0 320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5.819"/>
    </inkml:context>
    <inkml:brush xml:id="br0">
      <inkml:brushProperty name="width" value="0.05" units="cm"/>
      <inkml:brushProperty name="height" value="0.05" units="cm"/>
      <inkml:brushProperty name="color" value="#004F8B"/>
    </inkml:brush>
  </inkml:definitions>
  <inkml:trace contextRef="#ctx0" brushRef="#br0">1 112 7874,'11'4'4257,"-1"0"-1193,7-4-1087,0-5-225,5-1-944,2 1-376,0 1-568,-2-3-360,1-6 304</inkml:trace>
  <inkml:trace contextRef="#ctx0" brushRef="#br0" timeOffset="1">244 0 11450,'5'24'4938,"1"44"-2746,-13-32-296,-1 2-783,1-4-433,3-12-568,3-6-392,1-9-376,5-7 400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6.710"/>
    </inkml:context>
    <inkml:brush xml:id="br0">
      <inkml:brushProperty name="width" value="0.05" units="cm"/>
      <inkml:brushProperty name="height" value="0.05" units="cm"/>
      <inkml:brushProperty name="color" value="#004F8B"/>
    </inkml:brush>
  </inkml:definitions>
  <inkml:trace contextRef="#ctx0" brushRef="#br0">1 7 12027,'10'-3'4753,"16"2"-3257,35-2-32,-20 5-320,0 0-319,-4 0-433,2 0-128,-4 1-168,1-2-288,-3 2-880,-7 0-625,-19-2-3288,-4 0 3233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7.070"/>
    </inkml:context>
    <inkml:brush xml:id="br0">
      <inkml:brushProperty name="width" value="0.05" units="cm"/>
      <inkml:brushProperty name="height" value="0.05" units="cm"/>
      <inkml:brushProperty name="color" value="#004F8B"/>
    </inkml:brush>
  </inkml:definitions>
  <inkml:trace contextRef="#ctx0" brushRef="#br0">7 0 7794,'6'10'3929,"-6"6"-1297,5 8-207,-5 2-593,0 6-424,1 0-528,-9-4-223,3-3-337,0-2-144,5-3-800,0-2 2000,6 2-1208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7.401"/>
    </inkml:context>
    <inkml:brush xml:id="br0">
      <inkml:brushProperty name="width" value="0.05" units="cm"/>
      <inkml:brushProperty name="height" value="0.05" units="cm"/>
      <inkml:brushProperty name="color" value="#004F8B"/>
    </inkml:brush>
  </inkml:definitions>
  <inkml:trace contextRef="#ctx0" brushRef="#br0">337 0 8994,'2'2'6743,"-5"0"-5088,-4 4-943,-79 44 2271,32-20-2747,32-18-188,-107 67 188,126-77-212,0 0-1,0 0 1,0 0-1,0 1 1,1-1-1,-1 1 1,1 0-1,0 0 0,-1 0 1,1 0-1,1 0 1,-3 4-1,3-4 22,0 0-1,1-1 0,-1 1 1,1 0-1,-1 0 1,1 0-1,0 0 0,0 0 1,0 0-1,1 0 0,-1 0 1,1 0-1,-1 0 0,1 0 1,2 4-1,1 2 112,1-1 0,0 1 1,0-1-1,0-1 0,1 1 0,0-1 0,0 0 0,1 0 0,9 6 1,11 8 546,37 22 0,-4-4 94,-48-30-681,-7-4-155,0-1 1,0-1-1,1 1 0,0-1 0,10 5 0,-9-8-834,1-3 361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8.087"/>
    </inkml:context>
    <inkml:brush xml:id="br0">
      <inkml:brushProperty name="width" value="0.05" units="cm"/>
      <inkml:brushProperty name="height" value="0.05" units="cm"/>
      <inkml:brushProperty name="color" value="#004F8B"/>
    </inkml:brush>
  </inkml:definitions>
  <inkml:trace contextRef="#ctx0" brushRef="#br0">1 3 9986,'2'-3'7483,"3"4"-5131,-4 0-2245,0-1 0,-1 1 0,1-1 0,0 1 1,0-1-1,-1 1 0,1 0 0,0-1 0,-1 1 0,1 0 1,0-1-1,0 2 0,13 37 1553,-9-24-1355,0-3-105,-1-1 0,0 1 0,-1 0 0,0 0 0,-1 0 1,0 0-1,0 15 0,-4 10 200,1-18-210,1 0 0,3 33 1,-4-65-156,0-22 1,1 1-154,-1 21 51,-1-12-127,2-31 0,1 49 167,-1 1 0,1 0 0,1-1 0,-1 1 0,1 0 0,0 0 0,0 0 0,1 0 0,-1 0 0,5-6 0,-6 10 26,1 0-1,-1 1 1,0-1 0,1 1 0,-1-1-1,1 1 1,-1 0 0,1-1-1,0 1 1,0 0 0,0 0 0,-1 0-1,1 0 1,0 1 0,0-1-1,0 0 1,0 1 0,0-1 0,0 1-1,1 0 1,-1 0 0,0 0 0,3 0-1,-3 0 24,1 1 0,-1 0 0,1-1-1,-1 1 1,0 0 0,0 0 0,1 1 0,-1-1-1,0 0 1,0 1 0,0-1 0,0 1-1,-1 0 1,1-1 0,0 1 0,-1 0 0,1 0-1,-1 0 1,0 0 0,2 5 0,3 6 148,-2 1 0,0 0 1,-1 0-1,0 0 0,1 21 1,-1-13 100,5 26 0,-3-21-142,-5-24-114,-1-4-62,1-10-307,1 4 153,0 1-13,0-1 0,0 1 0,1 0 0,2-7 0,65-129-2264,-67 138 2464,1-1-1,0 1 1,0 0 0,0 1 0,0-1-1,1 0 1,0 1 0,5-5 0,-8 8 51,1-1 0,-1 0 1,1 0-1,-1 0 1,0 1-1,1-1 0,-1 1 1,1-1-1,0 1 0,-1 0 1,1 0-1,-1 0 0,1-1 1,-1 1-1,1 1 0,0-1 1,-1 0-1,1 0 0,-1 1 1,1-1-1,-1 0 0,1 1 1,-1 0-1,1-1 0,-1 1 1,1 0-1,-1 0 0,0 0 1,1 0-1,0 1 0,2 1 124,-1 1 0,0-1-1,0 1 1,0 0-1,-1 0 1,1 0-1,-1 0 1,0 1 0,0-1-1,0 1 1,-1-1-1,1 1 1,-1 0-1,1 4 1,0 10 334,-1 0 0,-1 26 0,0 5-106,0-44-404,0-5 0,0 0-1,0 0 0,0 1 1,0-1-1,0 0 0,0 0 1,0 0-1,0 0 1,1 1-1,-1-1 0,0 0 1,1 0-1,-1 0 0,1 0 1,-1 0-1,1 0 0,0 1 1,8-1 132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8.601"/>
    </inkml:context>
    <inkml:brush xml:id="br0">
      <inkml:brushProperty name="width" value="0.05" units="cm"/>
      <inkml:brushProperty name="height" value="0.05" units="cm"/>
      <inkml:brushProperty name="color" value="#004F8B"/>
    </inkml:brush>
  </inkml:definitions>
  <inkml:trace contextRef="#ctx0" brushRef="#br0">35 1 8906,'2'8'4185,"-3"1"-1601,-4 12-775,-5 6-33,0 17-296,0 9-231,9 6-441,1 2-184,12-5-280,1-6-104,11-14-176,3-5-232,8-17-584,0-4-344,3-18 584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9.264"/>
    </inkml:context>
    <inkml:brush xml:id="br0">
      <inkml:brushProperty name="width" value="0.05" units="cm"/>
      <inkml:brushProperty name="height" value="0.05" units="cm"/>
      <inkml:brushProperty name="color" value="#004F8B"/>
    </inkml:brush>
  </inkml:definitions>
  <inkml:trace contextRef="#ctx0" brushRef="#br0">55 1 11146,'-9'33'4809,"1"7"-2480,0 1-977,3 5-24,5-3-407,9-7-185,14-4-336,5-5-104,6-14-192,-1-7-288,5-11-840,-1-7-489,-7-8 841</inkml:trace>
  <inkml:trace contextRef="#ctx0" brushRef="#br0" timeOffset="1">11 142 9442,'-10'-7'4153,"22"7"-1585,4 0-799,5 0-81,10-1-488,-1-3-759,2 1-225,-1 0-504,-3 2-513,-3 8 521</inkml:trace>
  <inkml:trace contextRef="#ctx0" brushRef="#br0" timeOffset="2">360 2 10034,'25'4'4865,"0"8"-1808,-7 9-985,3 8-71,-10 7-489,1 4-248,2 5-464,-14-2-159,-9 1-321,-6-2-104,-18-2-488,-3-1-392,6-11-937,-5-8 3041,15-9-1400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6.322"/>
    </inkml:context>
    <inkml:brush xml:id="br0">
      <inkml:brushProperty name="width" value="0.05" units="cm"/>
      <inkml:brushProperty name="height" value="0.05" units="cm"/>
      <inkml:brushProperty name="color" value="#004F8B"/>
    </inkml:brush>
  </inkml:definitions>
  <inkml:trace contextRef="#ctx0" brushRef="#br0">3 4 11538,'-3'-2'4625,"3"0"-3184,11 2-201,4 0 24,11 0-384,9 3-183,7 0-393,13-2-136,4 2-96,-1-3-16,11 1-480,-11 0-561,-4 2-1767,-5 2 1704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39.806"/>
    </inkml:context>
    <inkml:brush xml:id="br0">
      <inkml:brushProperty name="width" value="0.05" units="cm"/>
      <inkml:brushProperty name="height" value="0.05" units="cm"/>
      <inkml:brushProperty name="color" value="#004F8B"/>
    </inkml:brush>
  </inkml:definitions>
  <inkml:trace contextRef="#ctx0" brushRef="#br0">1 0 8618,'4'9'4345,"0"-6"-528,1-2-2721,7 1 112,5 6-328,1-6-152,14 1-472,-11 0-304,8-3 3001,7 2-2217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2:59.949"/>
    </inkml:context>
    <inkml:brush xml:id="br0">
      <inkml:brushProperty name="width" value="0.05" units="cm"/>
      <inkml:brushProperty name="height" value="0.05" units="cm"/>
      <inkml:brushProperty name="color" value="#004F8B"/>
    </inkml:brush>
  </inkml:definitions>
  <inkml:trace contextRef="#ctx0" brushRef="#br0">166 35 10018,'32'-35'4321,"-40"42"-1968,1 8-497,-9-2-760,-5 2-192,-11 1-608,-1-2-328,-3-3-544,8 0 3537,12-2-2417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3:00.435"/>
    </inkml:context>
    <inkml:brush xml:id="br0">
      <inkml:brushProperty name="width" value="0.05" units="cm"/>
      <inkml:brushProperty name="height" value="0.05" units="cm"/>
      <inkml:brushProperty name="color" value="#004F8B"/>
    </inkml:brush>
  </inkml:definitions>
  <inkml:trace contextRef="#ctx0" brushRef="#br0">1 1 7082,'1'1'778,"0"0"1,-1 0-1,1 1 1,0-1-1,-1 0 1,1 1-1,-1-1 1,1 3 0,1 20 2006,-1-14-2106,0 140 4236,-1-12-3120,3-101-1517,2 0 0,1 0 1,21 67-1,11 29-223,-35-111-775,-2-18-373,-2-10-1048,-2-13-695,-8-20 1215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3:00.918"/>
    </inkml:context>
    <inkml:brush xml:id="br0">
      <inkml:brushProperty name="width" value="0.05" units="cm"/>
      <inkml:brushProperty name="height" value="0.05" units="cm"/>
      <inkml:brushProperty name="color" value="#004F8B"/>
    </inkml:brush>
  </inkml:definitions>
  <inkml:trace contextRef="#ctx0" brushRef="#br0">3 1 9962,'71'10'6876,"-47"-7"-5275,30 6 0,-46-7-1326,0 1 0,0-1 0,0 2 0,0-1 0,-1 1-1,1 0 1,9 8 0,-15-11-211,1 1 0,-1 0 0,0 0 0,0 0 0,0 1 0,0-1 0,0 0 0,0 1 0,-1-1 0,1 1 0,-1 0 0,0-1 0,1 1 0,-1 0 0,0 3 0,0-3-37,-1-1-1,0 1 1,0-1 0,0 0-1,-1 1 1,1-1 0,0 1 0,-1-1-1,0 0 1,1 1 0,-1-1-1,0 0 1,0 0 0,0 0 0,-1 0-1,1 0 1,0 0 0,-4 3-1,1 1 8,-1-1-1,0-1 0,-1 1 0,1-1 0,-1 0 0,1 0 0,-1 0 0,-1-1 1,1 0-1,-11 4 0,-5-1-556,0-1 0,-26 3 0,21-4-814,-19 3 776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3:01.264"/>
    </inkml:context>
    <inkml:brush xml:id="br0">
      <inkml:brushProperty name="width" value="0.05" units="cm"/>
      <inkml:brushProperty name="height" value="0.05" units="cm"/>
      <inkml:brushProperty name="color" value="#004F8B"/>
    </inkml:brush>
  </inkml:definitions>
  <inkml:trace contextRef="#ctx0" brushRef="#br0">47 0 9498,'1'12'4137,"-4"0"-1729,-2 5-895,-6 14-57,-3 1-240,4 10-359,5 0-145,8-1-176,7-1-112,13-7-192,2-2-8,7-11-800,4-6-472,0-11 656</inkml:trace>
  <inkml:trace contextRef="#ctx0" brushRef="#br0" timeOffset="1">407 53 6913,'-24'19'4057,"11"10"-48,-7 3-1496,4 17-1033,-1 5-168,6-1-511,11 0-241,3-10-336,5-8-96,14-11-56,1-9-272,10-18-777,10-7-343,-6-13 664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3:01.682"/>
    </inkml:context>
    <inkml:brush xml:id="br0">
      <inkml:brushProperty name="width" value="0.05" units="cm"/>
      <inkml:brushProperty name="height" value="0.05" units="cm"/>
      <inkml:brushProperty name="color" value="#004F8B"/>
    </inkml:brush>
  </inkml:definitions>
  <inkml:trace contextRef="#ctx0" brushRef="#br0">1 152 10962,'0'3'5057,"8"2"-2240,9 4-1113,7-1-127,13-1-745,6 0-336,6-7-336,-2-2-240,2-4-792,0 0-432,-2 12 687</inkml:trace>
  <inkml:trace contextRef="#ctx0" brushRef="#br0" timeOffset="1">460 0 11178,'17'20'4625,"4"-2"-2480,2 3-433,2 13-167,-4-6-281,-2 10-440,-6 2-152,-14-3-208,-2 5-80,-19-4-184,-6-4-56,5-16-120,13-11-168,-1 3-808,-30 20 24,15-19 440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3:02.183"/>
    </inkml:context>
    <inkml:brush xml:id="br0">
      <inkml:brushProperty name="width" value="0.05" units="cm"/>
      <inkml:brushProperty name="height" value="0.05" units="cm"/>
      <inkml:brushProperty name="color" value="#004F8B"/>
    </inkml:brush>
  </inkml:definitions>
  <inkml:trace contextRef="#ctx0" brushRef="#br0">46 0 11690,'16'18'6954,"-1"0"-4085,-4-5-1976,21 20-1,-11-17-663,0-1-1,2-1 0,-1-1 0,31 13 0,16 9-106,-57-29-103,-2-1-6,0 1 1,12 9-1,-19-13-6,-1-1 1,0 1-1,0 0 0,0 0 0,0 0 0,0 1 0,-1-1 1,1 0-1,-1 1 0,1-1 0,-1 1 0,0 0 1,0-1-1,1 5 0,-2-5 1,0 0 1,0-1 0,0 1-1,0 0 1,0-1-1,0 1 1,-1-1-1,1 1 1,0 0-1,-1-1 1,1 1-1,-1-1 1,0 1-1,0-1 1,1 1-1,-1-1 1,0 0-1,0 1 1,0-1-1,-1 0 1,0 2 0,-4 2 26,0-1 0,0 1 0,-10 4 0,8-4-6,-56 36 222,-97 57 827,98-70-797,55-25-690,0 0 0,0-1 0,0 0-1,0-1 1,-1 1 0,-8-1-1,21-2-1223,4 0 585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3:04.356"/>
    </inkml:context>
    <inkml:brush xml:id="br0">
      <inkml:brushProperty name="width" value="0.05" units="cm"/>
      <inkml:brushProperty name="height" value="0.05" units="cm"/>
      <inkml:brushProperty name="color" value="#004F8B"/>
    </inkml:brush>
  </inkml:definitions>
  <inkml:trace contextRef="#ctx0" brushRef="#br0">0 0 11618,'3'18'4305,"6"20"-3216,-3-35 295,-1 4-200,0-3 80,-1-2-367,-1-2-329,-3 0-432,0 0-440,0-1-4145,0 0 3241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3:09.219"/>
    </inkml:context>
    <inkml:brush xml:id="br0">
      <inkml:brushProperty name="width" value="0.05" units="cm"/>
      <inkml:brushProperty name="height" value="0.05" units="cm"/>
      <inkml:brushProperty name="color" value="#004F8B"/>
    </inkml:brush>
  </inkml:definitions>
  <inkml:trace contextRef="#ctx0" brushRef="#br0">1 121 4961,'1'0'636,"-1"-1"0,1 1 1,0-1-1,0 1 0,0 0 0,0-1 0,0 1 0,-1 0 1,1 0-1,0-1 0,0 1 0,2 0 0,-3 0-334,1 1 0,-1-1 0,0 0 0,1 1 0,-1-1 0,0 1 0,1-1 0,-1 0 0,0 1 0,0-1 0,1 1 0,-1-1 0,0 1 0,0-1 0,0 1 0,0-1 0,1 1 0,2 8-1099,-2-6 897,0 0-1,1 0 1,0 0-1,0-1 1,0 1-1,2 2 1,50 54 891,-44-48-881,0-1 1,1-1 0,0 0 0,0 0 0,1-1 0,18 9 0,-11-7-68,1-2 1,0 0-1,30 7 0,-46-14-29,0 0 0,0-1-1,0 1 1,0-1 0,0 0 0,0 0-1,0 0 1,0 0 0,0-1 0,0 0-1,0 0 1,0 0 0,5-2 0,0-2 17,-1 1 0,0-1 1,0-1-1,10-8 0,-7 6-25,0 0-1,1 1 1,0 0-1,0 1 1,1 0-1,0 1 1,22-6-1,304-60-13,-278 61 8,98-4 0,-126 14 0,1 1 1,-1 1-1,0 2 0,54 14 1,-81-17-1,56 17 12,109 16 0,-49-23 2,-107-9-4,29 9-1,-13-3 4,54 13 19,-56-12-24,-21-5-3,0-2 0,0 1 0,1-1 0,8 1-1,-7-4 90,-9 2 17,-1-1 67,0 0 41,0-6 348,2-1-562,1 1 1,-1 0 0,1 0-1,0 0 1,0 0 0,1 0 0,0 1-1,5-6 1,-4 4-3,-1 1-4,0 1 0,1 0 0,0 0-1,0 0 1,0 1 0,0 0 0,1 0-1,11-6 1,-2 3-4,0 1 0,19-6 0,-8 4 9,71-23-24,102-20 0,142 10-12,0 32 33,160 6 28,-251 14-13,0-1 32,-211-9-39,8-1 4,86-9 0,-132 9-23,15-4 43,-16 4-39,0 0 1,1 0-1,-1 0 1,1 0-1,-1 0 0,1 0 1,-1-1-1,0 1 1,1 0-1,-1 0 0,1-1 1,-1 1-1,0 0 1,1 0-1,-1-1 0,0 1 1,1 0-1,-1-1 1,0 1-1,0 0 1,1-1-1,-1 1 0,0-1 1,0 1-1,0 0 1,0-1-1,1 1 0,-1-1 1,0 1-1,0-1 1,0 0-1,0 1-89,-1-2-310,-6 2-52,-23 0 104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2.664"/>
    </inkml:context>
    <inkml:brush xml:id="br0">
      <inkml:brushProperty name="width" value="0.05" units="cm"/>
      <inkml:brushProperty name="height" value="0.05" units="cm"/>
      <inkml:brushProperty name="color" value="#004F8B"/>
    </inkml:brush>
  </inkml:definitions>
  <inkml:trace contextRef="#ctx0" brushRef="#br0">27 63 4601,'0'0'162,"0"0"-1,0 0 1,0 0-1,0 0 1,0-1 0,0 1-1,1 0 1,-1 0 0,0 0-1,0-1 1,0 1-1,0 0 1,0 0 0,0 0-1,0-1 1,0 1-1,0 0 1,0 0 0,0 0-1,0-1 1,0 1 0,0 0-1,0 0 1,0 0-1,0-1 1,0 1 0,0 0-1,0 0 1,0 0-1,-1-1 1,1 1 0,0 0-1,0 0 1,0-1-1,-6-8 1562,4 6-936,-2-2 382,-6-12 1300,9 16-2241,0 0 0,1 0 0,0 0 0,-1 0 0,1 0 1,-1 0-1,1 0 0,0 0 0,0 0 0,0 0 0,-1 0 1,1 0-1,0-2 0,1 3-149,-1 0 1,0-1-1,0 1 0,1-1 1,-1 1-1,0 0 1,1-1-1,-1 1 0,0 0 1,1 0-1,-1-1 1,0 1-1,1 0 0,-1 0 1,1 0-1,-1-1 1,1 1-1,-1 0 0,0 0 1,1 0-1,-1 0 1,1 0-1,-1 0 0,2 0 1,14 0 638,-13 0-507,281 3 1789,89-1-1733,-363-1-342,0 0 0,15 4 0,-44-1-5173,-12-4 2127,-12 1 1434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3.129"/>
    </inkml:context>
    <inkml:brush xml:id="br0">
      <inkml:brushProperty name="width" value="0.05" units="cm"/>
      <inkml:brushProperty name="height" value="0.05" units="cm"/>
      <inkml:brushProperty name="color" value="#004F8B"/>
    </inkml:brush>
  </inkml:definitions>
  <inkml:trace contextRef="#ctx0" brushRef="#br0">1 1 8426,'2'12'7277,"6"6"-4369,-2-6-1715,7 24 201,-2 0-1,13 73 0,-4 73-592,-18-156-643,6 50 11,2 39-81,-10-85-1218,0-30 1079,0 0-1,0 0 1,0 0-1,0 0 1,0 0-1,0 0 1,0 0-1,0 0 0,0 0 1,0 1-1,0-1 1,0 0-1,-1 0 1,1 0-1,0 0 0,0 0 1,0 0-1,0 0 1,0 0-1,0 0 1,0 0-1,0 0 0,0 0 1,-1 0-1,1 0 1,0 0-1,0 0 1,0 0-1,0 0 1,0 0-1,0 0 0,0 0 1,0 0-1,-1 0 1,1 0-1,0 0 1,0 0-1,0 0 0,0 0 1,0-1-1,0 1 1,0 0-1,0 0 1,0 0-1,0 0 0,0 0 1,-1 0-1,1 0 1,0 0-1,0 0 1,0 0-1,0-1 1,-5-3-1293,-3-7-150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6:40.301"/>
    </inkml:context>
    <inkml:brush xml:id="br0">
      <inkml:brushProperty name="width" value="0.05" units="cm"/>
      <inkml:brushProperty name="height" value="0.05" units="cm"/>
      <inkml:brushProperty name="color" value="#004F8B"/>
    </inkml:brush>
  </inkml:definitions>
  <inkml:trace contextRef="#ctx0" brushRef="#br0">23 0 11562,'-3'5'1211,"0"1"0,1-1 0,-1 1-1,1 0 1,0-1 0,-1 8 0,1-4-606,1 1 0,0 0 0,1 0 1,0 0-1,2 15 0,-1-17-471,1 0 0,0 0 0,0 0 1,1 0-1,0 0 0,1-1 0,-1 1 0,7 7 0,-8-11-122,1 0 0,-1 0-1,1-1 1,0 1 0,1-1 0,-1 1-1,0-1 1,1 0 0,0-1 0,0 1-1,0-1 1,0 1 0,0-1 0,0-1-1,9 4 1,-10-5-36,-1 1 1,1-1-1,0 0 1,0 0-1,0 0 0,0 0 1,0-1-1,0 1 1,-1-1-1,1 1 0,0-1 1,0 0-1,3-2 1,-2 0-84,1 1 1,-1-1 0,0 0 0,0 0 0,-1 0 0,1-1-1,3-4 1,2-4-292,0 0 1,-1-1-1,-1 0 0,7-17 0,-6 15 104,-4 5 185,0 1 0,0 0 0,0-1 0,1-11 1,-5 21 113,1-1 1,-1 0-1,0 1 1,0-1 0,0 0-1,0 1 1,0-1 0,0 0-1,0 0 1,0 1 0,0-1-1,0 0 1,-1 1 0,1-1-1,0 0 1,-1 0-1,1 1 3,0-1 0,0 1 0,-1 0 0,1 0 0,0 0-1,0 0 1,-1 0 0,1 0 0,0 0 0,0-1 0,-1 1-1,1 0 1,0 0 0,0 0 0,-1 0 0,1 0 0,0 0-1,-1 0 1,1 1 0,0-1 0,0 0 0,-1 0-1,1 0 1,0 0 0,0 0 0,-1 0 0,1 0 0,0 1-1,-2 0 35,0 0 0,0 1 0,0-1 0,0 1 0,1 0 0,-1 0 0,0-1 0,1 1 0,-2 3 0,-4 10 108,0 0-1,1 0 0,1 0 1,0 0-1,1 1 0,1 0 0,0 0 1,1 0-1,1 0 0,1 22 1,4 18 345,17 91 0,-13-97-250,-7-45-206,1 6 47,0 1-1,-1-1 1,-1 22 0,0-31-65,0 1-1,-1 0 1,1 0 0,-1 0 0,0-1-1,0 1 1,0 0 0,0-1 0,-2 3 0,2-3-6,0-1 1,0 0-1,0 1 1,-1-1-1,1 0 1,0 0-1,-1 0 1,1 0-1,0 0 1,-1 0 0,1 0-1,-1-1 1,1 1-1,-1 0 1,0-1-1,-2 1 1,0 0 6,0-1-1,0 1 1,0-1 0,0 0 0,0 0 0,0-1 0,0 1 0,0-1-1,1 0 1,-1 0 0,-7-2 0,5 0-13,0 0 1,0 0-1,1-1 1,-1 0-1,1 0 1,-9-7-1,6 2-35,0 0-1,1 0 1,0-1-1,0 0 0,1 0 1,0 0-1,-6-19 1,10 26 2,1-1 1,-1 0-1,1 0 0,0 0 1,1 0-1,-1-1 0,1 1 1,0 0-1,0 0 1,0 0-1,1-6 0,0 8 5,-1 0 0,1-1 0,0 1 0,0 0 0,1-1 0,-1 1 0,0 0-1,1 0 1,-1 0 0,1 0 0,-1 0 0,1 1 0,0-1 0,0 0 0,0 1 0,0-1 0,0 1 0,0 0-1,4-2 1,1 0-146,0 0 0,0 1 0,0 0 0,1 0 0,-1 1 0,12-1 0,48 1-1875,-45 1 1379,37 1-196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3.510"/>
    </inkml:context>
    <inkml:brush xml:id="br0">
      <inkml:brushProperty name="width" value="0.05" units="cm"/>
      <inkml:brushProperty name="height" value="0.05" units="cm"/>
      <inkml:brushProperty name="color" value="#004F8B"/>
    </inkml:brush>
  </inkml:definitions>
  <inkml:trace contextRef="#ctx0" brushRef="#br0">7 0 10242,'-1'1'258,"1"1"307,-1-1 0,0 1 0,0 0 1,1-1-1,-1 1 0,1 0 0,-1 0 0,0 2 1,2-3-393,-1 0 0,0-1 0,0 1 0,0 0 0,0-1 0,1 1 0,-1 0 0,0-1 0,1 1 0,-1-1 0,1 1 0,-1 0 0,0-1 0,1 1 0,-1-1 0,1 1 0,-1-1 0,1 0 0,0 1 0,-1-1 0,1 1 0,-1-1 0,1 0 0,0 0 0,-1 1 0,1-1 0,1 0 0,6 3 261,1-2 0,-1 1 0,1-1 0,-1 0-1,1-1 1,13-1 0,-5 1-58,224-21 1124,-174 13-1377,29 1 38,-77 7-200,0 0 0,36 7 0,-54-7-26,-1 0 1,1 0-1,-1 0 1,1 0-1,-1 0 1,1 1-1,-1-1 1,1 0-1,-1 0 1,1 1-1,-1-1 1,1 0-1,-1 1 1,1-1-1,-1 1 1,1-1-1,-1 1 1,0-1-1,1 1 1,-1-1 3,0 1 1,0-1-1,0 0 0,0 0 0,0 0 1,1 1-1,-1-1 0,0 0 0,0 0 1,0 0-1,0 0 0,0 1 1,0-1-1,-1 0 0,1 0 0,0 0 1,0 1-1,0-1 0,0 0 1,0 0-1,0 0 0,0 1 0,0-1 1,0 0-1,0 0 0,-1 0 1,1 0-1,0 0 0,0 1 0,0-1 1,0 0-1,0 0 0,-1 0 1,1 0-1,0 0 0,0 0 0,0 0 1,-1 0-1,1 0 0,0 0 0,0 1 1,0-1-1,0 0 0,-1 0 1,-15 0-2106,-3 0 1015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3.954"/>
    </inkml:context>
    <inkml:brush xml:id="br0">
      <inkml:brushProperty name="width" value="0.05" units="cm"/>
      <inkml:brushProperty name="height" value="0.05" units="cm"/>
      <inkml:brushProperty name="color" value="#004F8B"/>
    </inkml:brush>
  </inkml:definitions>
  <inkml:trace contextRef="#ctx0" brushRef="#br0">251 45 9338,'-11'-4'2040,"0"0"0,0 1 1,-19-4-1,16 6-1544,0-1 1,-1 2-1,1 0 1,-24 4 0,34-4-423,-1 1 0,1 0 1,0 0-1,0 1 0,0-1 1,0 1-1,0 0 0,0 0 1,1 0-1,-1 0 0,0 1 1,1 0-1,0-1 0,0 1 1,0 1-1,0-1 1,0 0-1,0 1 0,-2 4 1,2-4-22,1 1 0,0 0 1,0 0-1,0 0 1,0 1-1,1-1 0,0 0 1,0 1-1,0 6 1,0 4 89,3 30 1,-1-35-108,0 1 1,1-1-1,0 0 0,1 0 1,0 0-1,1 0 0,6 12 0,-7-18-28,-1-1 0,1 0-1,0 0 1,0 0-1,0 0 1,0-1-1,1 1 1,-1-1-1,1 0 1,0 0 0,0 0-1,0-1 1,0 1-1,1-1 1,-1 0-1,0 0 1,1 0-1,0-1 1,7 2 0,-1-2-3,0 0 0,0-1 0,0 0 0,0 0 0,0-2 0,-1 1 0,1-1 0,0-1 0,-1 0 0,0 0 1,0-1-1,0-1 0,0 1 0,0-1 0,13-10 0,-16 9 3,0 1-1,0-1 1,0-1 0,-1 1 0,0-1-1,-1 0 1,1 0 0,6-12-1,-9 13 6,0-1 0,-1 1-1,1-1 1,-1 1 0,-1-1-1,1 0 1,-1 0 0,0 1-1,0-1 1,-1 0 0,-1-12-1,0 13 10,0-1 1,-1 1-1,0 0 0,0 1 0,0-1 0,-1 0 0,1 0 0,-1 1 1,-1 0-1,1 0 0,-1 0 0,0 0 0,0 0 0,0 1 1,-1-1-1,0 1 0,0 0 0,-9-5 0,2 2 8,0 0 1,0 1-1,0 1 0,-1 0 0,0 1 1,0 0-1,-22-3 0,28 6-31,1 0 0,-1 1 0,0-1-1,0 1 1,1 1 0,-1 0 0,0 0 0,0 0 0,1 0 0,-1 1-1,1 0 1,0 1 0,-7 3 0,9-4-60,-1 1 0,2 0 0,-1 1 0,-6 6 0,8-8-124,1-1 0,-1 1-1,1 0 1,0 0 0,0 0 0,0 0 0,0 1-1,0-1 1,0 0 0,1 0 0,-1 1 0,0 2-1,1-4-74,0 0 0,0 0 0,0 1 0,0-1-1,0 0 1,0 0 0,0 0 0,1 0-1,-1 0 1,0 1 0,1-1 0,-1 0-1,1 0 1,0 2 0,1-1-87,1 1-1,-1-1 1,1 0-1,0 0 1,3 3-1,-4-4 235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4.431"/>
    </inkml:context>
    <inkml:brush xml:id="br0">
      <inkml:brushProperty name="width" value="0.05" units="cm"/>
      <inkml:brushProperty name="height" value="0.05" units="cm"/>
      <inkml:brushProperty name="color" value="#004F8B"/>
    </inkml:brush>
  </inkml:definitions>
  <inkml:trace contextRef="#ctx0" brushRef="#br0">55 9 9554,'-3'-8'4444,"3"8"-4373,-1 0 0,1 0 0,0 0-1,0 0 1,0 0 0,-1 0 0,1 0 0,0 0 0,0 0 0,0 0 0,-1 0 0,1 0 0,0 0 0,0 0 0,0 0 0,-1 0 0,1 0 0,0 0-1,0 0 1,0 0 0,-1 0 0,1 0 0,0 0 0,0 1 0,0-1 0,0 0 0,-1 0 0,1 0 0,0 0 0,0 0 0,0 0 0,0 1-1,0-1 1,0 0 0,-1 0 0,1 0 0,0 0 0,0 1 0,0-1 0,0 0 0,0 0 0,0 0 0,0 1 0,0-1 0,0 0 0,0 0-1,0 1 1,-9 17 1211,1 2 0,1-1 0,-9 39 0,14-49-1206,1 0 1,0 0-1,1 0 0,0 0 1,0-1-1,1 1 0,0 0 1,1 0-1,-1 0 1,2-1-1,5 16 0,-3-14-62,0 0-1,0-1 0,1 1 1,1-1-1,-1-1 0,1 1 0,1-1 1,0-1-1,0 1 0,12 8 1,-12-10-238,1-1 0,-1-1 0,0 1 1,1-1-1,0-1 0,0 0 1,0 0-1,1 0 0,-1-1 1,1-1-1,-1 0 0,10 0 0,13-4-736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4.911"/>
    </inkml:context>
    <inkml:brush xml:id="br0">
      <inkml:brushProperty name="width" value="0.05" units="cm"/>
      <inkml:brushProperty name="height" value="0.05" units="cm"/>
      <inkml:brushProperty name="color" value="#004F8B"/>
    </inkml:brush>
  </inkml:definitions>
  <inkml:trace contextRef="#ctx0" brushRef="#br0">13 51 11210,'-8'1'4905,"4"1"-2816,5-4-569,-1 2-95,0 0-505,33 2-112,50 0-336,-21-4-88,-6-8-168,-4-2-56,-3 4-48,-10-1-112,-2 2-712,-4 5-520,-23-4-2321,-8 8 2225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5.365"/>
    </inkml:context>
    <inkml:brush xml:id="br0">
      <inkml:brushProperty name="width" value="0.05" units="cm"/>
      <inkml:brushProperty name="height" value="0.05" units="cm"/>
      <inkml:brushProperty name="color" value="#004F8B"/>
    </inkml:brush>
  </inkml:definitions>
  <inkml:trace contextRef="#ctx0" brushRef="#br0">0 1 11050,'6'16'4753,"-2"-1"-2520,-2 5-73,4 2-615,-4-3-249,2 9-464,2 4-208,-6 1-264,0 3-96,0-2-168,0 0-48,4-2-24,0-4-160,-3-9-720,3-5-464,3-12 2896,-5-7-1600</inkml:trace>
  <inkml:trace contextRef="#ctx0" brushRef="#br0" timeOffset="1">131 207 11979,'-2'-5'5233,"1"0"-2905,4-2-695,5 0-137,13 1-584,3-1-184,15 2-376,0-2-104,4 3-96,2 3-32,-5-5-40,-3 6-192,-10-1-768,-7 0-440,-17-1-2353,-6-3 2313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5.878"/>
    </inkml:context>
    <inkml:brush xml:id="br0">
      <inkml:brushProperty name="width" value="0.05" units="cm"/>
      <inkml:brushProperty name="height" value="0.05" units="cm"/>
      <inkml:brushProperty name="color" value="#004F8B"/>
    </inkml:brush>
  </inkml:definitions>
  <inkml:trace contextRef="#ctx0" brushRef="#br0">7 2 10538,'-1'7'4969,"-2"7"-2328,2 16-649,1-3-351,-1 17-641,1 3-272,2 1-424,1 0-112,2-12-128,2-7-24,-2-10-272,1-7-336,-4-9-800,1 0 3520,-2-11-1912</inkml:trace>
  <inkml:trace contextRef="#ctx0" brushRef="#br0" timeOffset="1">264 1 11098,'8'16'5193,"-7"4"-2264,1-6-1153,-4 2-55,-2 7-665,4-5-216,-4 9-352,4 8-96,4-5-143,0 6-57,0-4-112,-1-1-32,-8-10-32,1-2-168,0-6-665,0-6-495,5-7 2984,-1 0-1664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6.348"/>
    </inkml:context>
    <inkml:brush xml:id="br0">
      <inkml:brushProperty name="width" value="0.05" units="cm"/>
      <inkml:brushProperty name="height" value="0.05" units="cm"/>
      <inkml:brushProperty name="color" value="#004F8B"/>
    </inkml:brush>
  </inkml:definitions>
  <inkml:trace contextRef="#ctx0" brushRef="#br0">0 1 12579,'2'0'615,"0"0"1,0 0-1,0 1 1,0-1-1,0 1 1,0-1-1,0 1 1,3 1-1,13 11 1503,-10-5-1747,0 0 0,7 11 0,-10-12 289,2 1-373,13 17 495,-1 1 1,-1 1-1,20 39 1,-34-58-717,-1 0 1,0 1 0,0 0 0,0-1 0,-1 1 0,-1 0 0,1 0 0,-1 0 0,-1 0 0,0 0-1,0 0 1,-1 0 0,0 0 0,0 0 0,-1 0 0,0 0 0,-4 8 0,2-7-93,-1 0 0,0-1 0,-1 1 1,0-1-1,0 0 0,-1-1 0,0 0 0,-1 0 1,0 0-1,0-1 0,-12 8 0,16-12-305,0-1-1,0 0 1,-1 0-1,1 0 0,-1-1 1,1 1-1,-6 0 1,-6-1-572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7.855"/>
    </inkml:context>
    <inkml:brush xml:id="br0">
      <inkml:brushProperty name="width" value="0.05" units="cm"/>
      <inkml:brushProperty name="height" value="0.05" units="cm"/>
      <inkml:brushProperty name="color" value="#004F8B"/>
    </inkml:brush>
  </inkml:definitions>
  <inkml:trace contextRef="#ctx0" brushRef="#br0">0 27 9842,'3'3'3865,"10"-3"-2473,8 2-103,13-3-65,1 0-224,11-2-336,-5-2-160,-4 1-192,-2-3-64,-13-1-224,-2 5-296,-10 3-1072,-10 0-2161,-11 16 2257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8.201"/>
    </inkml:context>
    <inkml:brush xml:id="br0">
      <inkml:brushProperty name="width" value="0.05" units="cm"/>
      <inkml:brushProperty name="height" value="0.05" units="cm"/>
      <inkml:brushProperty name="color" value="#004F8B"/>
    </inkml:brush>
  </inkml:definitions>
  <inkml:trace contextRef="#ctx0" brushRef="#br0">0 46 9586,'0'3'4273,"0"-3"-2249,6-1-407,-6 1 31,0-2-344,29 1-151,40-7-321,-33-3-160,0 3-280,-7-1-112,-4 5-224,-5 0-384,-6 5-920,-4 5-433,-7 6 881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8.771"/>
    </inkml:context>
    <inkml:brush xml:id="br0">
      <inkml:brushProperty name="width" value="0.05" units="cm"/>
      <inkml:brushProperty name="height" value="0.05" units="cm"/>
      <inkml:brushProperty name="color" value="#004F8B"/>
    </inkml:brush>
  </inkml:definitions>
  <inkml:trace contextRef="#ctx0" brushRef="#br0">106 53 6953,'-6'-1'384,"-1"0"344,0 0-1,0-1 1,1 1 0,-1-1 0,0 0 0,0-1 0,1 0 0,0 0 0,-1 0 0,1-1 0,-5-4-1,8 6 104,-6-7 886,9 9-1588,-1 0 1,1 0-1,0 0 0,0-1 1,0 1-1,-1 0 1,1 0-1,0 0 0,0 0 1,0-1-1,0 1 1,0 0-1,-1 0 0,1-1 1,0 1-1,0 0 1,0 0-1,0-1 0,0 1 1,0 0-1,0 0 1,0-1-1,0 1 0,0 0 1,0 0-1,0-1 1,0 1-1,0 0 0,0-1 1,9 1 1111,-5 0-1058,69 9 434,-5-1-404,116 0 96,-40-4-1991,-139-4 1221,-3 0 159,-1 0 0,0 0 0,0 0 0,1 0 0,-1 1-1,0-1 1,1 0 0,-1 1 0,0-1 0,2 1 0,-5 1-812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7:09.105"/>
    </inkml:context>
    <inkml:brush xml:id="br0">
      <inkml:brushProperty name="width" value="0.05" units="cm"/>
      <inkml:brushProperty name="height" value="0.05" units="cm"/>
      <inkml:brushProperty name="color" value="#004F8B"/>
    </inkml:brush>
  </inkml:definitions>
  <inkml:trace contextRef="#ctx0" brushRef="#br0">395 11 2401,'1'-4'6800,"3"-2"-329,-3 6-4721,-4 5-1642,1 1-1,-1-1 1,0 1-1,0-1 1,-1 0-1,1 0 0,-1 0 1,-7 5-1,-29 29 137,-32 32 195,-106 143 35,161-190-571,7-9-238,0-1 1,-2 0 0,-14 14 0,38-35-1784,10-9 855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9.100"/>
    </inkml:context>
    <inkml:brush xml:id="br0">
      <inkml:brushProperty name="width" value="0.05" units="cm"/>
      <inkml:brushProperty name="height" value="0.05" units="cm"/>
      <inkml:brushProperty name="color" value="#004F8B"/>
    </inkml:brush>
  </inkml:definitions>
  <inkml:trace contextRef="#ctx0" brushRef="#br0">22 1 7698,'-21'-1'6602,"28"2"-1527,41 5-2440,-29-3-2403,-1 2-1,1 1 1,-1 0-1,-1 1 1,1 1-1,-1 1 1,18 12-1,-25-15-189,0 1 0,-1 1 1,0 0-1,-1 0 0,1 0 0,-2 1 0,1 1 1,-1-1-1,-1 1 0,0 0 0,0 1 0,8 20 1,-12-25-31,0 0 0,-1 0 0,0 0 0,0 0 0,0 0 0,-1 0 0,0 0 0,0 0 0,0 0 0,-1 0 0,0 0 1,0 0-1,-4 11 0,1-9-4,0 0 0,0 0 0,0 0 0,-1-1 0,0 1 0,-1-1 0,0 0 0,-10 10 0,-58 47 25,72-63-33,-9 10-2,11-11 1,0 0 0,-1 1 0,1-1 1,0 1-1,0-1 0,0 1 0,-1-1 0,1 0 0,0 1 1,0-1-1,0 1 0,0-1 0,0 1 0,0-1 0,0 1 1,0-1-1,0 1 0,0-1 0,0 1 0,0-1 0,1 0 1,-1 1-1,0-1 0,0 1 0,0-1 0,1 1 0,-1-1 1,0 0-1,0 1 0,1-1 0,-1 0 0,0 1 0,1 0 1,3 1-2,0 1 1,0-1 0,0 1 0,0-1 0,0 0 0,0-1 0,0 1 0,1-1 0,6 2 0,5 0 28,23 1 1,60-2 166,-67-3-106,0 2-1,0 1 1,48 9 0,-67-6-833,-13-5 719,0 0 0,0 0 1,0 0-1,0 1 0,0-1 1,0 0-1,0 0 0,0 0 1,0 0-1,0 0 0,0 0 1,0 0-1,0 0 0,0 0 1,0 0-1,0 0 0,0 1 1,0-1-1,0 0 0,0 0 1,0 0-1,0 0 0,0 0 1,0 0-1,0 0 0,0 0 1,0 0-1,0 0 0,0 0 1,0 0-1,0 1 0,0-1 1,0 0-1,0 0 0,0 0 1,0 0-1,0 0 0,0 0 1,0 0-1,0 0 0,0 0 1,0 0-1,0 0 0,-1 0 1,1 0-1,0 0 0,-10 3-1173,-14 1 295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9.567"/>
    </inkml:context>
    <inkml:brush xml:id="br0">
      <inkml:brushProperty name="width" value="0.05" units="cm"/>
      <inkml:brushProperty name="height" value="0.05" units="cm"/>
      <inkml:brushProperty name="color" value="#004F8B"/>
    </inkml:brush>
  </inkml:definitions>
  <inkml:trace contextRef="#ctx0" brushRef="#br0">130 104 11755,'7'8'4576,"-2"4"-2775,0 1-313,6 10 33,-2 10-145,-5 2-512,5 3-232,-3-6-304,-1-8-96,7-5-88,-8-6-96,1-6-848,-5-7-488,-8-8-433,8-3 801</inkml:trace>
  <inkml:trace contextRef="#ctx0" brushRef="#br0" timeOffset="1">1 0 9882,'16'7'4457,"-4"-7"-2240,8 0-721,1 2 48,-1 2-616,4 4-207,-4-4-425,-6-1-224,14 1-72,-1 0-8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09.898"/>
    </inkml:context>
    <inkml:brush xml:id="br0">
      <inkml:brushProperty name="width" value="0.05" units="cm"/>
      <inkml:brushProperty name="height" value="0.05" units="cm"/>
      <inkml:brushProperty name="color" value="#004F8B"/>
    </inkml:brush>
  </inkml:definitions>
  <inkml:trace contextRef="#ctx0" brushRef="#br0">9 6 13579,'-9'0'5201,"9"-6"-3833,5 8-167,6 2-417,5-3-224,5 6-296,3-5-136,4-2 0,1-1-232,-2 1-1016,1 0 312,-12 0 231</inkml:trace>
  <inkml:trace contextRef="#ctx0" brushRef="#br0" timeOffset="1">64 112 9554,'8'-11'4145,"7"4"-2049,2 0-415,4 4-169,0 1-392,6 2-520,0 5-215,-5-2-345,4 5-441,-9 5 281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0.402"/>
    </inkml:context>
    <inkml:brush xml:id="br0">
      <inkml:brushProperty name="width" value="0.05" units="cm"/>
      <inkml:brushProperty name="height" value="0.05" units="cm"/>
      <inkml:brushProperty name="color" value="#004F8B"/>
    </inkml:brush>
  </inkml:definitions>
  <inkml:trace contextRef="#ctx0" brushRef="#br0">8 1 12003,'1'13'5305,"-3"0"-2601,-1 9-1167,3 8-41,-4 3-584,4 2-248,1 2-400,2-6-128,0-7-32,-2-6-200,-1-12-904,1-4 2913,3-7-1753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1.100"/>
    </inkml:context>
    <inkml:brush xml:id="br0">
      <inkml:brushProperty name="width" value="0.05" units="cm"/>
      <inkml:brushProperty name="height" value="0.05" units="cm"/>
      <inkml:brushProperty name="color" value="#004F8B"/>
    </inkml:brush>
  </inkml:definitions>
  <inkml:trace contextRef="#ctx0" brushRef="#br0">22 0 10362,'-8'6'5941,"4"2"-3890,-1 17-1098,5-21-461,0-3-475,-2 11 377,1 0 0,0 0 0,1 0 0,2 16 0,0-12-99,0 0 0,-2 0 0,-1 26 0,1-42-294,0 0 0,0 0 0,0 0 0,0 0 0,0 0 0,0 0 0,0 0 0,0 0-1,0 0 1,0 0 0,0 1 0,0-1 0,0 0 0,0 0 0,0 0 0,0 0 0,0 0 0,0 0-1,0 0 1,0 0 0,0 0 0,0 0 0,0 1 0,0-1 0,0 0 0,0 0 0,0 0 0,0 0 0,0 0-1,0 0 1,0 0 0,0 0 0,0 0 0,0 0 0,0 0 0,-1 0 0,1 0 0,0 0 0,0 0 0,0 1-1,0-1 1,0 0 0,0 0 0,0 0 0,0 0 0,0 0 0,0 0 0,0 0 0,-1 0 0,1 0 0,0 0-1,0 0 1,0 0 0,0 0 0,0 0 0,0 0 0,0 0 0,0 0 0,0 0 0,0-1 0,-1 1 0,1 0-1,0 0 1,0 0 0,-2-7-573,3-5 374,1 0 0,0 0 1,1 0-1,7-21 1,-9 29 157,2-4 0,0 0 0,0 0 1,1 0-1,0 1 0,1-1 1,0 1-1,0 0 0,0 0 1,1 1-1,11-12 0,-15 17 57,-1 0 0,1 0 0,0-1 0,-1 1 0,1 0 0,0 0-1,0 0 1,0 1 0,0-1 0,-1 0 0,1 1 0,0-1 0,0 1-1,0 0 1,0 0 0,0-1 0,0 1 0,0 1 0,0-1 0,0 0-1,0 0 1,0 1 0,0-1 0,0 1 0,0 0 0,0-1 0,0 1-1,0 0 1,-1 0 0,1 0 0,0 0 0,1 2 0,4 3 119,0-1 0,0 1 0,-1 1 1,0-1-1,-1 1 0,1 0 0,-1 0 1,0 1-1,-1 0 0,0-1 0,3 10 1,3 10 543,13 58 0,-22-81-668,0-2-99,-1-1 0,1 1 0,-1-1-1,0 0 1,0 1 0,1-1-1,-1 1 1,0-1 0,0 1 0,-1-1-1,1 3 1,-2 1-285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1.965"/>
    </inkml:context>
    <inkml:brush xml:id="br0">
      <inkml:brushProperty name="width" value="0.05" units="cm"/>
      <inkml:brushProperty name="height" value="0.05" units="cm"/>
      <inkml:brushProperty name="color" value="#004F8B"/>
    </inkml:brush>
  </inkml:definitions>
  <inkml:trace contextRef="#ctx0" brushRef="#br0">3 72 9850,'-3'-72'6107,"9"94"-1632,1 34-2897,6 37-355,-11-81-1105,2 1 0,-1-1 0,1 0-1,1 0 1,6 11 0,-9-19-101,1 0 0,-1-1 1,0 1-1,1-1 0,0 0 1,0 0-1,0 0 0,5 4 0,-6-6-16,-1 0 0,0-1 0,1 1 1,0 0-1,-1 0 0,1-1 0,-1 1 0,1-1 0,0 1 0,-1-1 0,1 0 0,0 0 0,-1 0 0,1 0 0,0 0 0,-1 0 0,1 0 0,0 0 0,-1-1 0,1 1 0,0-1 0,-1 1 0,2-2 0,0 0-24,0 0 0,0 0-1,0-1 1,-1 1 0,1-1 0,-1 1 0,1-1 0,-1 0-1,3-6 1,0 2-39,6-12-206,15-31 0,-6 9 98,-20 40 169,0 0 1,1 1 0,-1-1-1,1 0 1,-1 1-1,0-1 1,1 1 0,-1-1-1,1 1 1,-1-1 0,1 1-1,0-1 1,-1 1 0,1-1-1,0 1 1,-1-1 0,1 1-1,1-1 1,-2 1 1,1 0 1,-1 0-1,1 1 0,-1-1 1,1 0-1,-1 0 1,1 0-1,-1 0 0,0 0 1,1 0-1,-1 1 1,1-1-1,-1 0 0,1 0 1,-1 1-1,0-1 0,1 0 1,-1 1-1,0-1 1,1 0-1,-1 1 0,3 3 23,-1-1-1,0 1 0,0-1 0,0 1 0,1 4 0,12 45 497,-11-37-133,1-1 1,8 23-1,-11-34-278,1 1 0,-1-1 0,1 0 0,0 0 1,0 0-1,0 0 0,0-1 0,0 1 0,1-1 0,0 0 1,0 0-1,6 4 0,-9-7-84,0 1-1,1 0 1,-1-1 0,0 1 0,0-1-1,1 1 1,-1-1 0,0 0 0,1 1-1,-1-1 1,1 0 0,-1 0 0,0 0-1,1 0 1,-1 0 0,1 0 0,-1-1-1,0 1 1,1 0 0,1-1 0,-1 0-10,0-1 0,0 1 1,-1 0-1,1-1 0,0 1 1,-1-1-1,1 1 0,-1-1 1,0 1-1,1-1 0,1-4 1,1-2-13,-1 0 1,0 0 0,0 0-1,0 0 1,1-13-1,-1-4-669,-1-46-1,-1 35-813,-1 34 1429,0 1 35,0-1 0,0 1 0,0-1 0,0 1 0,0-1 0,0 0 0,1 1 0,0-2 0,-1 2 10,1 1 0,-1 0-1,0 0 1,1-1 0,-1 1 0,0 0 0,1 0 0,-1-1 0,1 1 0,-1 0-1,1 0 1,-1 0 0,1 0 0,-1 0 0,1 0 0,-1 0 0,0 0 0,1 0-1,-1 0 1,1 0 0,0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2.469"/>
    </inkml:context>
    <inkml:brush xml:id="br0">
      <inkml:brushProperty name="width" value="0.05" units="cm"/>
      <inkml:brushProperty name="height" value="0.05" units="cm"/>
      <inkml:brushProperty name="color" value="#004F8B"/>
    </inkml:brush>
  </inkml:definitions>
  <inkml:trace contextRef="#ctx0" brushRef="#br0">82 243 12035,'14'16'5369,"0"-3"-2713,-1 1-959,0 2-65,-8-2-792,1-1-304,-5-8-392,0-1-96,-1-4-616,-1-1-464,0 0-1088,-1-1-2529,-7-3 3152</inkml:trace>
  <inkml:trace contextRef="#ctx0" brushRef="#br0" timeOffset="1">0 22 12923,'6'-4'5209,"0"0"-3217,2-3-231,-1 4-489,-2-1-352,2 4-800,-3 2-440,-4-2 168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5.363"/>
    </inkml:context>
    <inkml:brush xml:id="br0">
      <inkml:brushProperty name="width" value="0.05" units="cm"/>
      <inkml:brushProperty name="height" value="0.05" units="cm"/>
      <inkml:brushProperty name="color" value="#004F8B"/>
    </inkml:brush>
  </inkml:definitions>
  <inkml:trace contextRef="#ctx0" brushRef="#br0">48 44 6385,'5'-33'2952,"-5"33"-2825,0-1 1,0 1 0,0 0-1,0-1 1,0 1 0,0-1 0,0 1-1,0 0 1,0-1 0,0 1-1,0 0 1,0-1 0,0 1 0,0 0-1,0-1 1,0 1 0,0 0-1,-1-1 1,1 1 0,0 0-1,0-1 1,0 1 0,-1 0 0,1-1-1,0 1 1,-1 0 0,1 0-1,0-1 1,0 1 0,-1 0-1,1 0 1,0 0 0,-1 0 0,1-1-1,0 1 1,-1 0 0,0 0 92,1 0 0,-1 0 0,1 0 0,-1 1 0,0-1 0,1 0 0,-1 0 0,1 0 0,-1 1 0,1-1 0,-1 0 0,1 1 0,0-1 0,-1 0 0,1 1 0,-1-1 0,1 0 0,0 1 0,-1-1 0,1 1-1,0-1 1,-1 1 0,1 0 0,-8 15 481,2 0 0,-10 34-1,14-43-533,1 1 0,0-1 0,0 1 1,1-1-1,0 1 0,0-1 0,1 1 0,0-1 0,3 13 0,0-6-50,1 1-1,1-1 1,8 16 0,-11-23-223,1-1 0,0 1 0,0-1 1,1 0-1,-1 0 0,1-1 0,0 1 0,1-1 0,-1 0 1,1-1-1,0 1 0,0-1 0,1 0 0,-1-1 0,1 1 0,0-2 1,0 1-1,10 2 0,13 0-604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5.683"/>
    </inkml:context>
    <inkml:brush xml:id="br0">
      <inkml:brushProperty name="width" value="0.05" units="cm"/>
      <inkml:brushProperty name="height" value="0.05" units="cm"/>
      <inkml:brushProperty name="color" value="#004F8B"/>
    </inkml:brush>
  </inkml:definitions>
  <inkml:trace contextRef="#ctx0" brushRef="#br0">1 8 11674,'9'6'4673,"2"-4"-2880,6 6-473,5 0-120,8 3-255,8-6-361,0-5-192,1-2-248,7-5-40,-9-1-376,0-3-432,-14-1-809,-11 4 873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6.015"/>
    </inkml:context>
    <inkml:brush xml:id="br0">
      <inkml:brushProperty name="width" value="0.05" units="cm"/>
      <inkml:brushProperty name="height" value="0.05" units="cm"/>
      <inkml:brushProperty name="color" value="#004F8B"/>
    </inkml:brush>
  </inkml:definitions>
  <inkml:trace contextRef="#ctx0" brushRef="#br0">0 0 10106,'6'11'4473,"-1"1"-2280,3 8-121,-3 5-728,-7-1-295,7 6-457,-2-4-176,-2-1-216,10-4-72,-6 3-352,3-8-416,-3-3-1041,-1-2-967,10-4 1607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7:09.442"/>
    </inkml:context>
    <inkml:brush xml:id="br0">
      <inkml:brushProperty name="width" value="0.05" units="cm"/>
      <inkml:brushProperty name="height" value="0.05" units="cm"/>
      <inkml:brushProperty name="color" value="#004F8B"/>
    </inkml:brush>
  </inkml:definitions>
  <inkml:trace contextRef="#ctx0" brushRef="#br0">5 25 6801,'-1'0'131,"1"-1"-1,-1 1 0,1-1 0,0 1 0,-1-1 0,1 0 0,0 1 1,-1-1-1,1 1 0,0-1 0,0 0 0,0 1 0,0-1 0,0 0 0,0 1 1,0-1-1,0 0 0,0 1 0,0-1 0,0 0 0,0 1 0,0-1 0,0 1 1,0-1-1,1 0 0,-1 1 0,0-1 0,1 1 0,-1-1 0,0 0 1,1 1-1,-1-1 0,0 1 0,1-1 0,-1 1 0,1-1 0,-1 1 0,1 0 1,0-1-1,-1 1 0,1 0 0,-1-1 0,1 1 0,0-1 0,0 1-56,0 0-1,-1 0 1,1 0 0,-1 0-1,1 0 1,-1 1-1,1-1 1,0 0-1,-1 0 1,1 0-1,-1 0 1,1 1 0,-1-1-1,1 0 1,-1 0-1,1 1 1,-1-1-1,1 0 1,0 1-1,2 1 155,7 5 74,0 0-1,0 0 0,12 13 1,26 30 171,-40-41-402,211 214 469,-88-91-250,-128-129-256,-1 0 1,1-1 0,-1 1-1,0 0 1,0 0 0,2 5-1,-4-8-50,0 0 0,0 0 0,0 1-1,0-1 1,-1 0 0,1 0 0,0 1-1,0-1 1,0 0 0,0 0 0,-1 0-1,1 1 1,0-1 0,0 0 0,0 0-1,-1 0 1,1 0 0,0 1 0,0-1-1,0 0 1,-1 0 0,1 0 0,0 0-1,0 0 1,-1 0 0,1 0 0,0 0-1,-1 0 1,1 0 0,0 0 0,0 0-1,-1 0 1,1 0 0,0 0 0,0 0-1,-1 0 1,1 0 0,-12-1-1455,0-2 592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6.469"/>
    </inkml:context>
    <inkml:brush xml:id="br0">
      <inkml:brushProperty name="width" value="0.05" units="cm"/>
      <inkml:brushProperty name="height" value="0.05" units="cm"/>
      <inkml:brushProperty name="color" value="#004F8B"/>
    </inkml:brush>
  </inkml:definitions>
  <inkml:trace contextRef="#ctx0" brushRef="#br0">0 119 13619,'3'5'5353,"10"0"-3745,1-1 1,7-5-553,6-3-288,5-1-432,1-2-144,0 0-96,-1 5-288,-8-2-1000,-1 2-392,-18 2 807</inkml:trace>
  <inkml:trace contextRef="#ctx0" brushRef="#br0" timeOffset="1">128 0 10258,'3'18'4697,"-3"-6"-1936,1 1-785,3 11-463,-1-3-369,2 8-496,3 5-176,0-5-280,3 3-72,-2-10-48,-1-4-176,0-9-800,0-4-504,-4-5 775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6.805"/>
    </inkml:context>
    <inkml:brush xml:id="br0">
      <inkml:brushProperty name="width" value="0.05" units="cm"/>
      <inkml:brushProperty name="height" value="0.05" units="cm"/>
      <inkml:brushProperty name="color" value="#004F8B"/>
    </inkml:brush>
  </inkml:definitions>
  <inkml:trace contextRef="#ctx0" brushRef="#br0">1 0 11899,'5'10'5177,"-5"0"-2809,1 4-103,-3 8-761,2 0-368,0 8-496,0-7-176,0-1-208,2 2-55,-1-12-97,1 3-136,-1-7-649,0-4-527,6 0-760,-7-4 1064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7.252"/>
    </inkml:context>
    <inkml:brush xml:id="br0">
      <inkml:brushProperty name="width" value="0.05" units="cm"/>
      <inkml:brushProperty name="height" value="0.05" units="cm"/>
      <inkml:brushProperty name="color" value="#004F8B"/>
    </inkml:brush>
  </inkml:definitions>
  <inkml:trace contextRef="#ctx0" brushRef="#br0">1 0 9626,'10'7'4401,"17"2"-1808,-2 2-465,2 5-320,1 4-295,0 5-385,-3-1-168,-4 5-280,-3 3-88,-12-5-199,-5 8-121,-8-3-152,-8-3-32,-6 8-200,1-4-312,-2-5-913,2-2 49,10-7 632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8.656"/>
    </inkml:context>
    <inkml:brush xml:id="br0">
      <inkml:brushProperty name="width" value="0.05" units="cm"/>
      <inkml:brushProperty name="height" value="0.05" units="cm"/>
      <inkml:brushProperty name="color" value="#004F8B"/>
    </inkml:brush>
  </inkml:definitions>
  <inkml:trace contextRef="#ctx0" brushRef="#br0">65 1 8802,'-18'2'1567,"11"-1"-413,0-1-1,0 0 1,-13 0-1,20 0-1052,0 0-1,0 0 1,0 0-1,-1 0 1,1 0-1,0 0 1,0 0-1,-1 0 0,1 0 1,0 0-1,0 0 1,-1 0-1,1 0 1,0 0-1,0 0 1,0 1-1,-1-1 1,1 0-1,0 0 1,0 0-1,0 0 1,0 0-1,-1 1 1,1-1-1,0 0 1,0 0-1,0 0 0,0 1 1,0-1-1,-1 0 1,1 0-1,0 1 1,0-1-1,0 0 1,0 0-1,0 0 1,0 1-1,0-1 1,0 0-1,0 0 1,0 1-1,0-1 1,0 0-1,0 0 1,0 1-1,0-1 0,0 0 1,1 0-1,-1 0 1,0 1-1,0-1 1,0 0-1,0 0 1,0 0-1,0 1 1,1-1-1,-1 0 1,0 0-1,0 0 1,0 0-1,0 1 1,1-1-1,-1 0 0,0 0 1,101 43 1335,-85-38-1355,0-1 0,0 0 1,0-2-1,21 2 0,14 3 1,-30-2-45,-20-4-31,1-1-1,-1 1 0,0-1 0,0 1 1,1-1-1,-1 1 0,0 0 0,0 0 1,0 0-1,0 0 0,0 0 1,0 0-1,0 0 0,1 1 0,-2-2-1,0 1-1,0-1 1,0 0-1,0 0 0,0 1 1,0-1-1,0 0 1,0 0-1,0 1 1,0-1-1,0 0 0,0 0 1,0 1-1,0-1 1,0 0-1,0 0 0,0 1 1,0-1-1,0 0 1,0 0-1,-1 1 1,1-1-1,0 0 0,0 0 1,0 0-1,0 1 1,-1-1-1,1 0 0,0 0 1,0 0-1,0 0 1,-1 0-1,1 1 1,0-1-1,-12 5 102,6-2-72,-6 2 46,-21 6-1,-1 0-25,-12 9-584,-71 41 0,114-59 44,-1 0 1,0 0 0,1 1 0,0-1 0,-1 1-1,-4 6 1,8-9 385,0 0 0,0 0 0,0 0 0,0 0 0,0 1 0,-1-1 0,1 0 0,0 0 1,0 0-1,0 1 0,0-1 0,0 0 0,0 0 0,0 0 0,0 1 0,0-1 0,0 0 0,0 0 0,0 0 0,0 1 0,0-1 0,0 0 0,0 0 0,0 0 0,0 1 0,0-1 0,0 0 0,0 0 0,0 0 0,1 1 0,-1-1 0,0 0 0,0 0 0,11 10-1811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18.985"/>
    </inkml:context>
    <inkml:brush xml:id="br0">
      <inkml:brushProperty name="width" value="0.05" units="cm"/>
      <inkml:brushProperty name="height" value="0.05" units="cm"/>
      <inkml:brushProperty name="color" value="#004F8B"/>
    </inkml:brush>
  </inkml:definitions>
  <inkml:trace contextRef="#ctx0" brushRef="#br0">233 1 11498,'-11'4'4513,"-13"2"-3056,-5 2 23,-5 3-248,-1 1-159,7-3-361,3-1-264,7-1-328,4-2-40,4-2-600,5 1-448,5-4-961,5 0 1049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5.419"/>
    </inkml:context>
    <inkml:brush xml:id="br0">
      <inkml:brushProperty name="width" value="0.05" units="cm"/>
      <inkml:brushProperty name="height" value="0.05" units="cm"/>
      <inkml:brushProperty name="color" value="#004F8B"/>
    </inkml:brush>
  </inkml:definitions>
  <inkml:trace contextRef="#ctx0" brushRef="#br0">27 131 3361,'-2'-2'1139,"0"-1"0,1 1 1,-1-1-1,1 1 0,-1-1 0,1 0 1,0 1-1,-1-5 0,1 5-342,1-1 0,-1 0 0,-1 1 0,1-1-1,0 1 1,0-1 0,-1 1 0,-1-2 0,4 10 607,-1-4-1367,7 27 280,2-1-1,0 0 1,18 35-1,-21-49-226,1-1 1,1-1-1,0 1 1,17 19-1,-21-27-71,0-1-1,0 0 1,0-1-1,1 1 1,-1-1 0,1 1-1,0-2 1,0 1-1,0 0 1,0-1 0,0 0-1,1 0 1,-1 0-1,1-1 1,8 1 0,-12-2-17,1 0 0,-1 0 0,0 0 0,0 0 0,0-1 1,0 1-1,0-1 0,0 0 0,0 1 0,0-1 1,0 0-1,0 0 0,0-1 0,0 1 0,0 0 1,-1 0-1,1-1 0,0 1 0,-1-1 0,1 0 1,-1 1-1,0-1 0,0 0 0,1 0 0,-1 0 1,1-3-1,2-5-101,0 0 0,-1 1 0,0-1 1,1-14-1,21-139-1400,-20 138 1463,-5 25 37,0-1 0,0 1 0,0 0 1,0 0-1,0-1 0,0 1 0,0 0 0,0-1 1,0 1-1,1 0 0,-1-1 0,0 1 0,0 0 1,0 0-1,1-1 0,-1 1 0,0 0 0,0 0 1,1 0-1,-1-1 0,0 1 0,0 0 0,1 0 0,-1 0 1,1 0-1,-1 0 2,0 0 0,1 0 1,-1 0-1,0 0 0,0 0 0,1 0 0,-1 1 1,0-1-1,0 0 0,1 0 0,-1 0 0,0 1 1,0-1-1,0 0 0,1 0 0,-1 1 0,0-1 1,0 0-1,0 0 0,0 1 0,0-1 0,1 0 1,-1 1-1,5 15 243,5 24 1,-6-21 124,9 22 0,-8-27-6,1-1 0,0 0 0,15 23 0,-17-31-223,0 1-1,1-1 1,-1 0 0,1 0-1,0-1 1,0 0-1,1 1 1,-1-1 0,1-1-1,10 6 1,-14-8-116,1 0 0,-1-1 1,0 1-1,1 0 0,-1-1 1,1 1-1,-1-1 0,1 0 1,-1 0-1,1 0 0,-1 0 1,1 0-1,-1-1 0,1 1 0,-1-1 1,1 0-1,-1 1 0,0-1 1,4-2-1,-2 1-14,-1 0 1,0-1-1,-1 1 0,1-1 1,0 1-1,-1-1 0,1 0 1,-1 0-1,0 0 0,0 0 1,0-1-1,-1 1 0,2-4 1,3-7 9,-2 0 1,0-1 0,-1 1-1,3-23 1,-2-59 13,-6 38-392,0 38-231,2 19 457,0 0 0,0 0 0,0 0 0,-1 0 1,1 1-1,0-1 0,-1 0 0,1 0 0,-1 0 0,1 1 0,-1-1 0,1 0 0,-1 1 1,1-1-1,-1 0 0,0 1 0,1-1 0,-1 1 0,-1-1 0,2 1 76,0 0 1,0-1-1,-1 1 0,1 0 0,0 0 0,0 0 1,0 0-1,-1 0 0,1 0 0,0 1 0,0-1 1,0 0-1,-1 0 0,1 0 0,0 0 0,0 0 1,0 0-1,-1 0 0,1 0 0,0 0 0,0 0 1,0 1-1,0-1 0,-1 0 0,1 0 1,0 0-1,0 0 0,0 1 0,0-1 0,0 0 1,0 0-1,0 0 0,-1 0 0,1 1 0,0-1 1,0 0-1,0 1 0,-3 9-508,1 10-73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5.761"/>
    </inkml:context>
    <inkml:brush xml:id="br0">
      <inkml:brushProperty name="width" value="0.05" units="cm"/>
      <inkml:brushProperty name="height" value="0.05" units="cm"/>
      <inkml:brushProperty name="color" value="#004F8B"/>
    </inkml:brush>
  </inkml:definitions>
  <inkml:trace contextRef="#ctx0" brushRef="#br0">0 4 10410,'0'-1'4609,"0"-1"-2104,0 1-433,0 1-327,0 0-297,2 12-448,0 11-232,4 37-384,-5-38-112,4-2-168,-1-3-56,2-5-216,-1-2-392,-1-12-896,-1-4-496,-2-12 1095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6.258"/>
    </inkml:context>
    <inkml:brush xml:id="br0">
      <inkml:brushProperty name="width" value="0.05" units="cm"/>
      <inkml:brushProperty name="height" value="0.05" units="cm"/>
      <inkml:brushProperty name="color" value="#004F8B"/>
    </inkml:brush>
  </inkml:definitions>
  <inkml:trace contextRef="#ctx0" brushRef="#br0">0 0 12955,'4'0'5273,"7"0"-3457,-2 3-7,4 0-809,-1-2-304,-4-1-464,3 1-616,-2 3 280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6.606"/>
    </inkml:context>
    <inkml:brush xml:id="br0">
      <inkml:brushProperty name="width" value="0.05" units="cm"/>
      <inkml:brushProperty name="height" value="0.05" units="cm"/>
      <inkml:brushProperty name="color" value="#004F8B"/>
    </inkml:brush>
  </inkml:definitions>
  <inkml:trace contextRef="#ctx0" brushRef="#br0">86 18 9354,'-3'-4'4257,"1"2"-2145,-13-6-511,0 5-9,-27 19-400,34 16-103,8 5-305,1 4-120,10 2-144,2-2-80,4-4-176,5-2-88,-1-4-112,-1-6-24,2-5-32,0-8-424,2-11-640,0-2 688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6.943"/>
    </inkml:context>
    <inkml:brush xml:id="br0">
      <inkml:brushProperty name="width" value="0.05" units="cm"/>
      <inkml:brushProperty name="height" value="0.05" units="cm"/>
      <inkml:brushProperty name="color" value="#004F8B"/>
    </inkml:brush>
  </inkml:definitions>
  <inkml:trace contextRef="#ctx0" brushRef="#br0">0 49 10050,'3'4'4521,"5"-4"-2008,5-4-393,11 7-432,9 0-351,10-1-577,2-3-240,2-3-344,-6-3-72,1-1-128,-2 0-392,-8-2-808,-3 2-2993,-6-3 2801</inkml:trace>
  <inkml:trace contextRef="#ctx0" brushRef="#br0" timeOffset="1">247 53 9866,'6'18'4473,"0"-4"-1800,1 5-545,-8 1-224,10 5-415,-6 4-585,1-3-256,0 2-368,-4-4-72,2-4-136,4-3 0,0-9-760,-2 0-504,3-8 808,-2 4-208</inkml:trace>
</inkml:ink>
</file>

<file path=ppt/ink/ink3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4:37:56.383"/>
    </inkml:context>
    <inkml:brush xml:id="br0">
      <inkml:brushProperty name="width" value="0.05292" units="cm"/>
      <inkml:brushProperty name="height" value="0.05292" units="cm"/>
      <inkml:brushProperty name="color" value="#0070C0"/>
    </inkml:brush>
  </inkml:definitions>
  <inkml:trace contextRef="#ctx0" brushRef="#br0">26811 2128 1124 0,'0'0'494'0,"-1"0"-244"16,0 0-48-16,0 0-54 15,0 0-35-15,1 4-50 16,2 2-23-16,0-2-25 16,16-1-5-16,35 23-5 0,-31-32-1 15,4-6-1-15,1-5-2 16,-1-4 2-16,0-5 2 16,-3-1 1-16,-7-2 1 15,-10 3-1-15,-6 4-1 16,-6 3 1-16,-8 3-2 15,-7 4 6-15,0 3 1 0,-1 9 12 16,-1 3 9-16,6 10 5 16,-2 3 0-16,4 7-12 15,7 7-7-15,8 2-8 16,2 6 0-16,3-3-2 16,6-3 0-16,6-6-4 15,5-1-2-15,6-9-2 16,2-3-2-16,1-6-19 15,1-6-35-15,-6-2-104 16,-1-3-80-16,-10-12 142 16</inkml:trace>
  <inkml:trace contextRef="#ctx0" brushRef="#br0" timeOffset="193.58">27176 2003 1218 0,'5'3'549'0,"3"2"-272"16,3 12-97-16,-1-1-38 16,5 6-55-16,2 1-22 15,5-1-36-15,4-1-8 16,-1-5-9-16,-7-2-5 16,-3-4-4-16,-2 0-33 15,-13-9-113-15,4-1-79 0,-4-10 122 16</inkml:trace>
  <inkml:trace contextRef="#ctx0" brushRef="#br0" timeOffset="381.48">27360 2019 1318 0,'-14'12'540'0,"-6"4"-318"15,-1 3-22-15,-11 6-59 16,3 3-27-16,3-4-64 15,3 1-19-15,9-5-27 16,3-5-4-16,8-5-65 16,3-3-50-16,2-7-208 15,6-3 199-15</inkml:trace>
  <inkml:trace contextRef="#ctx0" brushRef="#br0" timeOffset="635.27">27482 1959 1232 0,'10'0'513'15,"-4"5"-283"-15,-1 7-30 0,1 12-44 16,-6 3-21-16,0 10-49 16,-4 4-20-16,1 3-23 15,1 3-8-15,3 2-11 16,7-2-8-16,1-3-10 15,2-3-1-15,-2-10-2 16,-1-6-19-16,-1-13-76 16,-1-4-44-16,-2-12-192 15,-2-9 203-15</inkml:trace>
  <inkml:trace contextRef="#ctx0" brushRef="#br0" timeOffset="922.88">27483 1992 1227 0,'0'-6'519'0,"9"3"-300"16,1 0-73-16,2 1-18 15,8 4-27-15,-2 2-17 16,5 6-24-16,-1 2-6 16,-2 4-12-16,-4 3-4 15,-7 3-8-15,-8 1-6 16,-6 1-6-16,-6-1-3 15,-5-2 0-15,-1-2-2 16,-2-6-4-16,3-2-1 16,-1-4-31-16,1-6-50 0,4-1-135 15,1-6-114-15,12-8 191 16</inkml:trace>
  <inkml:trace contextRef="#ctx0" brushRef="#br0" timeOffset="1250.66">27721 2147 1250 0,'13'1'531'0,"-2"-1"-291"16,2-1-24-16,2-1-75 16,-2-1-34-16,3-2-64 15,5-2-19-15,-4-5-25 16,2-3-15-16,-2-3-22 0,-9-3-1 15,-1 1 11 1,-7 0 14-16,-7 6 28 0,-3 2 3 16,-7 5 11-16,1 3 6 15,0 6 20-15,5 7 7 16,3 8 0-16,4 3-8 16,-3 7-24-16,2 0-8 15,5 4-12-15,0-5-4 16,9-1-2-16,-2-3-1 0,5-8-3 15,2-3 0-15,0-9-76 16,-2-4-58-16,0-13-297 16,3-6 272-16</inkml:trace>
  <inkml:trace contextRef="#ctx0" brushRef="#br0" timeOffset="1529.21">27990 2102 964 0,'4'11'436'0,"1"3"-183"15,-2-2-21-15,2 2-52 16,-1-1-20-16,-1 0-45 16,4 1-16-16,-4-1-25 15,1 0-17-15,-2-4-29 16,0-3-10-16,-1-6-9 16,-1-6-1-16,-1 5-1 0,0 0-1 15,-5-23-4-15,-2-27 0 16,6 26-1-16,2 3-1 15,8 3 0-15,1 2-1 16,3 7 0-16,1 2-1 16,-2 7-1-16,0 1 2 15,-3 4-94-15,-1 0-71 16,-1 2-234-16,0-2 234 16</inkml:trace>
  <inkml:trace contextRef="#ctx0" brushRef="#br0" timeOffset="1805.43">28268 1841 1463 0,'5'19'563'0,"-7"10"-377"15,0 8-23-15,-1 9-42 16,-2 2-6-16,6-1-45 16,4-2-20-16,7-2-22 15,4-7-8-15,-4-11-8 0,-1-2-4 16,-1-12-12-16,-2-4-25 16,-2-10-76-16,0-5-67 15,-2-15 100-15</inkml:trace>
  <inkml:trace contextRef="#ctx0" brushRef="#br0" timeOffset="1968.65">28152 1946 1099 0,'-1'-3'518'0,"2"9"-165"16,6 0-127-16,3 3-68 15,0-3-33-15,5 0-63 16,4 0-33-16,7-2-61 15,3 2-49-15,4 0 52 16</inkml:trace>
  <inkml:trace contextRef="#ctx0" brushRef="#br0" timeOffset="2298.07">28567 1984 1505 0,'-12'-1'619'0,"-5"1"-360"16,-2 2-31-16,-1 2-67 0,-4 4-24 16,5 3-57-16,1 0-17 15,9 4-24-15,6 0-8 16,7 1-13-16,2 1-6 16,3-1-7-16,2 1 1 15,2-1 1-15,2 0 2 16,-2-2 8-16,-3-1 2 15,-1-3 1-15,-1-2 6 0,-6 0 8 16,-2-4 4-16,-9 1-2 16,-2-2-6-16,-1-1-16 15,-6-2-6-15,2-2-27 16,2 2-42-16,-3-3-110 16,10 3-55-16,1-1 129 15</inkml:trace>
  <inkml:trace contextRef="#ctx0" brushRef="#br0" timeOffset="6748.57">21757 6754 729 0,'5'0'336'0,"0"-3"-147"15,-2-1-27-15,-1-2-10 16,0 1-19-16,1-1-9 16,-3 1-7-16,0 2-32 15,-1 1-14-15,-1 1-29 0,1 0-14 16,0 0-16-16,0 0-2 16,0 0-2-16,0 0-1 15,0 0-2-15,0 1-3 16,0 0-2-16,0 0 0 15,1 0-1-15,0 0 0 0,0 0-22 16,0 0-67-16,0 0-343 16,0 0 297-16</inkml:trace>
  <inkml:trace contextRef="#ctx0" brushRef="#br0" timeOffset="9984.53">21784 2315 419 0,'1'0'320'0,"-2"0"29"15,1 1-108-15,0-1-12 0,0 0-40 16,0 0-14-16,0-1-36 15,0 0-16-15,-1-1-40 16,0 1-16-16,0 0-33 16,0-1-14-16,-7-10-9 15,0-1-3-15,-41-25-1 16,30 34 0-16,-2 3-3 16,1 1 2-16,5 13 3 15,-2 3 1-15,8 9 4 16,0 5-1-16,8-1-3 15,1 0-1-15,7-4-3 16,4-4-2-16,2-4-1 16,3-5 0-16,1-5 0 15,2-6-1-15,3-7 1 16,-1-6 0-16,2-8 0 16,-2-9 0-16,2-5 0 15,-2 1 0-15,-5-6 2 0,-1 4 0 16,-14 2 4-16,-2-1 1 15,-9 11 4-15,-3 7-1 16,1 12 4-16,0 4 2 16,6 11-4-16,1 1 2 15,4 11-8-15,3 7-2 16,5 6-1-16,4 3-2 16,3 1-1-16,-1-4-1 0,1-5-2 15,1-1 3-15,3-8-69 16,1-2-49-16,-4-9-45 15,7-3 73-15</inkml:trace>
  <inkml:trace contextRef="#ctx0" brushRef="#br0" timeOffset="10433.32">22069 2390 1135 0,'0'-5'485'0,"3"1"-255"15,-2-2-45-15,-1-3-22 16,-1 1-32-16,-4-3-43 16,-2 0-23-16,-5 2-34 15,2-2-8-15,-5 5-7 16,0 2-5-16,3 4-5 0,0 1-2 16,6 10-4-16,1 4 0 15,4 6 0-15,1 4 0 16,2-5-1-16,7-3 1 15,3-2-1-15,-3-5 0 0,7-5 1 16,-1-4 0 0,-1-4 0-16,3-6 0 0,-3-2 1 15,-3-3 1-15,-2-1 0 16,-3-1 1-16,-2 4 1 16,-3 3 2-16,-1 6 2 15,0 5 7-15,0 7 15 16,-1 4 4-16,-1 3 3 15,2 0-7-15,4-2-16 16,-2-1-6-16,4-3-13 16,-1-8-33-16,1-2-106 15,3-4-83-15,0-6 131 16</inkml:trace>
  <inkml:trace contextRef="#ctx0" brushRef="#br0" timeOffset="10801.78">22226 2309 988 0,'2'6'484'16,"-1"2"-141"-16,-1 7-85 16,0 3-59-16,0 0-38 15,2-1-63-15,4-3-29 16,6-6-38-16,-1-6-11 16,7-2-14-16,3 0-1 15,-5-12-37-15,4-3-20 16,-1-3-21-16,-8-7-8 0,2 7 33 15,-2 3 20-15,-7 4 25 16,-4 4 6-16,2 7 11 16,-4 2 10-16,-1 10 25 15,5 8 11-15,-4 10 8 16,4 5-1-16,0 7-11 16,8 1-4-16,1 1 1 15,3-1 3-15,-1-7 5 16,-3-4-1-16,-2-4-10 15,-3-8-8-15,-2-3-13 16,-7-3-1-16,-3-7 0 16,-1-3-1-16,-4-4-4 15,-3-1-6-15,-5-7-6 16,-8-3-18-16,-1-8-94 16,0-6-56-16,5-3-128 15,8 1 160-15</inkml:trace>
  <inkml:trace contextRef="#ctx0" brushRef="#br0" timeOffset="11134.99">22645 2225 1276 0,'-1'-3'596'15,"-4"-3"-260"-15,0 6-147 16,-2 2-6-16,0 8-73 15,-1 3-21-15,0 0-43 16,3 3-19-16,2 0-15 16,4 5-5-16,4-4-3 15,3 3-1-15,4 0 0 16,1-6 0-16,2-1 6 16,2-1 7-16,-4-3 17 15,0 0 10-15,-9-2 14 16,-2-1 3-16,-11 2-6 15,-4-2-9-15,-5-1-18 16,-4-1-9-16,-1-3-45 16,-3 0-44-16,1 0-109 15,4 0-62-15,7 4 144 0</inkml:trace>
  <inkml:trace contextRef="#ctx0" brushRef="#br0" timeOffset="58867.92">24049 4427 637 0,'-78'-12'363'16,"75"9"-72"-16,3 3-76 15,-5-1-8-15,5 1-60 16,0-1-29-16,0 1-48 16,0 0-17-16,0 0-16 15,16 0-3-15,31 5-16 16,-25-4-7-16,3 1-5 15,-1-1 0-15,-5 0 0 16,-2 1 1-16,-7-2-46 16,-5 0-77-16,-3 1 76 0</inkml:trace>
  <inkml:trace contextRef="#ctx0" brushRef="#br0" timeOffset="59306.02">24229 4370 643 0,'40'-35'370'0,"-39"31"9"16,-1 2-173-16,-1 1-40 15,0 1-29-15,-1 0-54 16,1 0-20-16,-7 13-24 15,-18 37-7-15,22-24-7 16,4-1-5-16,3 0-10 16,4-1-2-16,6-2-5 15,-1-3-1-15,8-7-1 16,3-2 0-16,1-6 2 16,0-6 0-16,-5-6 3 15,-4-6 1-15,-8-10 1 16,0 3 0-16,-8-3 0 15,-3-1 0-15,-6 4 2 0,-2 1-1 16,-6 3 0-16,-6 1-2 16,1 5-3-16,-3 4-2 15,6 6-5-15,6 3-4 16,5 6 1-16,3 4-42 16,2 1-133-16,4 0-237 15,5-1 257-15</inkml:trace>
  <inkml:trace contextRef="#ctx0" brushRef="#br0" timeOffset="59512.35">24476 4429 788 0,'-3'11'456'15,"5"1"-41"-15,1 1-216 16,1 2-19-16,-2 0-70 15,2 1-31-15,2-3-50 16,1-5-15-16,0-3-9 16,-2-1 0-16,1-7-69 15,0 2-82-15,4-12 93 16</inkml:trace>
  <inkml:trace contextRef="#ctx0" brushRef="#br0" timeOffset="60043.46">24598 4431 1076 0,'0'0'450'16,"0"0"-223"-16,0 0-60 16,0-1-10-16,0 0-33 0,7-4-58 15,2 3-28-15,2-19-22 16,24-29-5-16,-29 26-5 15,-1 3 0-15,-8 5 1 16,-2-3 2-16,-8 7 1 16,-2 2 0-16,-2 5-4 15,-2 2-2-15,5 4-3 16,2 2 1-16,5 7 2 16,2 4 2-16,3 1 3 15,2 1-1-15,2 0-1 16,5-1-1-16,-2-1-3 15,2 0 1-15,-1-2-1 16,0 3 3-16,0 0 7 16,1 3 4-16,0 3 11 15,2 0 8-15,-1 5 8 16,-2 1 4-16,0 0-1 0,-2 2-5 16,-1-4-8-16,-1-1 3 15,-2 3 1-15,-1-8-2 16,-2 0-7-16,-1-4-9 15,3-5-12-15,-2 0 0 16,0-6-3-16,3 0 0 16,-2-4 2-16,1-1-45 0,1-1-51 15,0 1 58-15</inkml:trace>
  <inkml:trace contextRef="#ctx0" brushRef="#br0" timeOffset="76290.52">25307 4407 610 0,'0'-1'355'15,"0"-1"-28"-15,0-3-40 16,-1 1-55-16,-1 1-33 16,1 2-53-16,0-1-21 15,-13-2-30-15,5 4-15 16,-29 15-27-16,30 2-15 16,3 4-22-16,3 2-7 15,5-3-8-15,3 0-1 16,7-6-2-16,3-1 0 0,5-2 1 15,-3-4 0-15,2-7 1 16,0-2 1-16,-6-7 1 16,1-2 1-16,-2-2 1 15,-6-2 0-15,-1-5 1 16,-2 1 0-16,-8 0 3 16,2 0 1-16,-6 0 2 15,-2 3-1-15,1 1 0 16,-6 4-1-16,1 5-3 15,-4 2 0-15,-2 4-6 16,2 0-1-16,1 4-8 16,4 4-1-16,7 2-62 15,1-3-42-15,6 3-122 16,4-4-114-16,3 2 226 16</inkml:trace>
  <inkml:trace contextRef="#ctx0" brushRef="#br0" timeOffset="76510.97">25494 4434 1028 0,'-4'4'517'0,"4"-1"-133"0,2 2-185 16,-2-5-15-16,0 0-47 15,0 0-26-15,2 10-56 16,-1-2-17-16,1-2-19 15,-1 0-4-15,-1-4-7 16,0-1 0-16,0 1-48 16,0-1-55-16,0 2-150 15,0-3 147-15</inkml:trace>
  <inkml:trace contextRef="#ctx0" brushRef="#br0" timeOffset="76787.2">25640 4279 1344 0,'1'0'508'16,"2"3"-353"-16,-1 5-2 16,2 3-16-16,-1 5-6 15,-1 8-38-15,0 7-15 16,-2 5-18-16,1 2-6 15,0-3-13-15,-1-2-8 16,1-3-11-16,-1-4-5 0,0-4-7 16,0-7-2-16,0-9 5 15,0-6-34-15,0-11-135 16,1-5-26-16,4-14 85 16</inkml:trace>
  <inkml:trace contextRef="#ctx0" brushRef="#br0" timeOffset="86055.74">26245 4431 559 0,'-1'0'341'0,"0"0"19"15,0 0-108-15,0 0-43 16,0 0-22-16,-1 1-50 16,2 1-36-16,2 0-52 0,4 3-19 15,16 5-24 1,29 3-2-16,-23-13-1 0,1 0-1 16,-6-1-46-16,-5-1-86 15,1-2 86-15</inkml:trace>
  <inkml:trace contextRef="#ctx0" brushRef="#br0" timeOffset="86448.27">26524 4388 777 0,'-3'-5'449'0,"2"4"-19"15,0 0-226-15,0 0-76 16,0-1-23-16,-1 2-24 16,1 0-21-16,-10 23-23 15,-4 28-6-15,21-27-9 16,3-2-1-16,6-8-11 16,3-6-4-16,1-7-1 15,-1-2 0-15,-2-7 1 16,-3-4 2-16,-1-6-1 15,-2-3 1-15,-6-4 1 0,-3 3 0 16,-5-1 2-16,-6 1 0 16,-3 5-1-16,0 4-2 15,1 9-3-15,1 1-2 16,0 7-4-16,0 2-4 16,0 5-11-16,3 0-51 15,7 2-146-15,2 1-388 16,14-4 392-16</inkml:trace>
  <inkml:trace contextRef="#ctx0" brushRef="#br0" timeOffset="86631.75">26673 4438 905 0,'2'5'426'0,"4"-2"-145"15,0 3-53-15,3-1-53 16,0 2-33-16,1 1-65 15,-3-2-29-15,0 1-31 16,-3-3-6-16,0-3-9 16,0-1-58-16,-1-2-229 15,-3 1 198-15</inkml:trace>
  <inkml:trace contextRef="#ctx0" brushRef="#br0" timeOffset="87065.38">26767 4207 905 0,'8'0'467'0,"2"1"-116"15,2 4-175-15,0 0-19 16,0-1-56-16,1 1-26 16,5 1-42-16,0 0-9 15,-7 3-12-15,-2-1-1 0,-9 3-1 16,-2 3 0-16,-3 0 0 15,-3 3 0-15,-2-3-2 16,1 0-1-16,-2-3-3 16,4 0-2-16,7 2-1 15,-2-1-1-15,4-1-1 16,3-1-1-16,-2-1 5 16,7 0 1-16,2-1 10 15,-1 1 6-15,8 3 7 16,-5-3 9-16,-2 2 17 15,2-1 6-15,-11-3 13 16,0 4 3-16,-8-3-4 16,-4 1-7-16,-4-1-17 15,1 0-12-15,-3 0-19 16,-6-5-7-16,1 0-2 16,4-3-38-16,-4 0-95 0,3-1-291 15,3-10 271-15</inkml:trace>
  <inkml:trace contextRef="#ctx0" brushRef="#br0" timeOffset="88057.05">27317 4434 1035 0,'-1'1'435'0,"0"0"-225"16,12 3-69-16,11-1-45 16,-1 3-19-16,5-2-37 15,-2-2-15-15,0-2-13 16,3 0-3-16,4-2 3 16,-8-1-19-16,-9-2-200 15,-5 2 154-15</inkml:trace>
  <inkml:trace contextRef="#ctx0" brushRef="#br0" timeOffset="88270.4">27472 4315 952 0,'-1'4'469'0,"-1"4"-188"15,2 8-78-15,1 3-34 16,-2 7-47-16,3 4-20 15,-2-1-30-15,-4 0-17 16,3-2-28-16,-4-2-9 16,5-5-12-16,9-1-1 15,0-4-74-15,0-4-72 0,4-11 89 16</inkml:trace>
  <inkml:trace contextRef="#ctx0" brushRef="#br0" timeOffset="88634.63">27660 4490 1184 0,'-1'11'491'0,"-2"0"-277"16,1 2-16-16,0 3-51 15,2-1-29-15,2-2-62 16,1 0-20-16,7-4-18 15,-1-4-3-15,1-2-1 16,1-6-2-16,-1-8-2 16,-3-2 0-16,-1-10-1 15,-4 1-1-15,-3-2-1 16,-3 1 0-16,-5 5 1 0,-4-1-1 16,-2 6-1-16,-1 0-1 15,1 5-3-15,2 2-2 16,3 6-3-16,3 3-4 15,3 5-4-15,3 1-1 16,2 3-43-16,5 2-59 16,6-4 74-16</inkml:trace>
  <inkml:trace contextRef="#ctx0" brushRef="#br0" timeOffset="88822.62">27882 4522 1235 0,'0'8'554'15,"-4"-1"-272"-15,6 3-109 16,5 3-39-16,-7-8-64 16,7 1-30-16,-5-3-28 15,-7-1-5-15,5 2-46 16,0-4-76-16,0-1 77 0</inkml:trace>
  <inkml:trace contextRef="#ctx0" brushRef="#br0" timeOffset="89084.43">27985 4360 1208 0,'-6'0'536'16,"-4"4"-268"-16,2 4-31 15,-2 1-92-15,1 3-39 0,-2 3-60 16,-1-1-15-16,8 6-19 16,0-1-5-16,10-1-6 15,3 0-1-15,-3-6-2 16,4 1 1-16,4-4 0 16,5-1 0-16,-2 0-1 15,6-2-54-15,-4-6 0 16,2-2 27-16</inkml:trace>
  <inkml:trace contextRef="#ctx0" brushRef="#br0" timeOffset="89251.2">28082 4427 1267 0,'-2'8'536'0,"2"8"-287"16,-2 3-23-16,0 9-70 0,-4 5-31 15,0-3-69-15,-1-2-19 16,4-6-22-16,3-2 4 16,2-4-57-16,5-1 30 15</inkml:trace>
  <inkml:trace contextRef="#ctx0" brushRef="#br0" timeOffset="90207.48">32590 4374 1171 0,'-2'-1'463'16,"1"0"-290"-16,0 0-55 16,0 0-2-16,1 0-13 15,0 1-22-15,12 1-26 16,13 2-32-16,28 4-7 16,-24-7-9-16,0 0-2 15,-4 0 6-15,-6 0-37 0,-9-5-142 16,-7 0-142-16,-3-2 178 15</inkml:trace>
  <inkml:trace contextRef="#ctx0" brushRef="#br0" timeOffset="90427.75">32708 4222 737 0,'4'-2'338'16,"1"2"-114"-16,0 8-57 15,0 5-8-15,-5 8-12 16,-2 7-40-16,-2 4-50 16,-1 1-9-16,3-1-7 15,2 0-3-15,-1-6-7 16,2-4-12-16,-1-4-4 0,2-5-37 16,1-9-155-16,3-3 129 15</inkml:trace>
  <inkml:trace contextRef="#ctx0" brushRef="#br0" timeOffset="90671.98">32940 4320 1255 0,'0'8'513'15,"1"3"-301"-15,-1 7-58 16,-1 2-38-16,-1 4-14 15,-1 3-28-15,2-1-33 16,1 0-4-16,0-4-11 16,-1-2 0-16,1-7-14 15,0 1-6-15,-1-3 2 16,1-1-26-16,0-1-99 16,-3-6-84-16,5-2 113 15</inkml:trace>
  <inkml:trace contextRef="#ctx0" brushRef="#br0" timeOffset="93298.9">23928 5518 1084 0,'0'0'470'0,"-2"2"-257"16,2 1-73-16,0-3-29 16,0 0-42-16,5 0-18 0,24 0-30 15,29 1-10-15,-26-1-4 16,-2 2-2-16,-4 3 10 16,-7-2-38-16,-7 1 20 15</inkml:trace>
  <inkml:trace contextRef="#ctx0" brushRef="#br0" timeOffset="93935.59">24265 5404 1134 0,'0'0'517'15,"0"-1"-263"-15,0 1-84 16,-1 0-41-16,0 0-60 15,-8 17-16-15,-10 35-30 16,15-28-9-16,7-4-10 16,3 0-2-16,6-7-1 15,6-2-1-15,1-3 2 16,3-6 1-16,-2-10 0 16,-1-3 1-16,-1-9 1 15,-5-2 1-15,-3-3 1 0,-7 0 2 16,-7 1 3-16,0 3 0 15,-9 5 0-15,0 3-1 16,-6 6-7-16,1 4-2 16,1 5 2-16,3 6-47 15,3 2-111-15,2-1 108 16</inkml:trace>
  <inkml:trace contextRef="#ctx0" brushRef="#br0" timeOffset="94077.26">24458 5504 1237 0,'9'5'536'0,"-3"1"-290"16,2-2-25-16,-1 3-101 16,-2-3-34-16,2 0-53 15,-2-2-16-15,0-2-52 16,-5-2 23-16,0 0-1 15</inkml:trace>
  <inkml:trace contextRef="#ctx0" brushRef="#br0" timeOffset="94422.01">24485 5270 1338 0,'-6'-1'531'15,"8"2"-335"-15,7 1-95 16,6 1-27-16,-1-2-18 16,6 0-22-16,-2-1-13 15,-1 0-14-15,1 1-1 16,-6 2-1-16,-1 1 1 0,-5 5-1 16,-1 0 7-16,-4 7 15 15,-1 3 6-15,0 4 8 16,-1 1-7-16,2 3-13 15,1 2 0-15,1 2 6 16,2 3 3-16,-3-3 3 16,1 1-5-16,1-7-12 15,-1-2-6-15,-1-5-5 16,-1-3 4-16,-1-8-75 16,0-6-47-16,2-3 69 15</inkml:trace>
  <inkml:trace contextRef="#ctx0" brushRef="#br0" timeOffset="95294.05">25257 5425 874 0,'0'0'405'0,"0"-1"-174"16,0 0-48-16,0 0 5 16,3 0-19-16,0-1-16 15,-3 1-30-15,0-1-17 0,0 1-39 16,0 0-14-16,0 1-26 15,-1 0-4-15,-4 12-5 16,-2 11-3-16,-3 29-8 16,10-30-5-16,5-6-2 15,3-1-2-15,4-8 2 16,1-6-1-16,5-1 1 16,-2-7 2-16,-3-2 0 15,3-2 0-15,-7-9 0 16,-3-2 1-16,-3-1 0 15,-1-3 2-15,-7 2 1 16,-2 2 1-16,-6 4 0 16,-1 4-2-16,-1 7-4 15,0 5-2-15,2 9-4 16,-1 4-36-16,3 7-112 16,3 2 4-16,5-6 66 0</inkml:trace>
  <inkml:trace contextRef="#ctx0" brushRef="#br0" timeOffset="95468.93">25450 5505 1111 0,'-3'2'551'0,"3"4"-217"16,0-1-94-16,0-5-38 15,0 0-89-15,0 0-33 0,0 2-56 16,2 7-12-16,0-4-65 15,-2-5 108-15,19 6-54 16</inkml:trace>
  <inkml:trace contextRef="#ctx0" brushRef="#br0" timeOffset="95904.81">25585 5288 1433 0,'6'-2'543'0,"7"-1"-415"16,3 3 5-16,1 0-43 15,1 3-15-15,-4 5-27 0,0-1-14 16,-6 6-16-16,-5 0-3 16,-6 4-1-16,-6 2 0 15,-6 2-2-15,-3 0-2 16,1-2-4-16,4-2-1 15,5-3-4-15,4 0-1 16,6-1-1-16,1 4-1 0,6-7-2 16,2-1 1-1,4 1 4-15,4-4 3 0,5 1 6 16,1 3 7-16,1-3 16 16,-2 5 10-16,-5 0 19 15,-6-1 7-15,-10 0 10 16,-5-1 1-16,-15-5-11 15,-4-2-11-15,-10-2-27 16,2-1-12-16,0 1-22 16,4 3-46-16,11-1-115 15,4-3-30-15,14 3 100 16</inkml:trace>
  <inkml:trace contextRef="#ctx0" brushRef="#br0" timeOffset="97007.35">26400 5382 812 0,'-1'0'422'16,"0"-1"-90"-16,0 0-70 0,-2 1-44 16,-6 0-36-16,0 1-53 15,0 3-20-15,-28 30-26 16,29-15-12-16,5 4-23 15,3-2-12-15,7 0-19 16,3-6-5-16,4-2-5 16,0 2-1-16,3-11-2 15,1 3-1-15,-6-11 1 16,0-3 1-16,-5-9 1 16,1-3 0-16,-5-7 3 15,0 0-2-15,-3 1 1 16,-3 1 1-16,-2 4-1 15,-4 2-1-15,-2 5-2 16,2 5-1-16,0 7-7 16,-1 1 0-16,3 7-81 0,-4 4-54 15,9 3 86-15</inkml:trace>
  <inkml:trace contextRef="#ctx0" brushRef="#br0" timeOffset="97217.76">26580 5490 1448 0,'1'3'633'16,"4"-1"-340"-16,-1 0-111 16,-4-2-42-16,0 0-65 15,0 0-27-15,0 0-34 16,0 0 9-16,0 0-115 15,0 0 47-15,0 0 14 16</inkml:trace>
  <inkml:trace contextRef="#ctx0" brushRef="#br0" timeOffset="97576.19">26665 5308 1529 0,'4'-1'587'16,"7"1"-426"-16,3 2-14 16,2 1-45-16,4 3-19 15,2 0-37-15,-1 2-13 16,-4 2-16-16,-1 1-3 16,-13 3 0-16,-5 1-1 15,-13 2 0-15,-5 4 0 16,-3 1-3-16,2 0-2 0,9-3-3 15,3-1-3-15,8-7 1 16,2 0 2-16,7-6 1 16,3-1 2-16,6-2-4 15,6 0 0-15,11-3-3 16,0-2-1-16,0-1 0 16,-3 3 0-16,-9 1-20 15,-1 0-39-15,10 10 40 16</inkml:trace>
  <inkml:trace contextRef="#ctx0" brushRef="#br0" timeOffset="98059.43">27188 5462 1316 0,'-9'-1'591'16,"2"-2"-302"-16,7 3-113 15,4 0-38-15,4 2-69 16,6 0-21-16,6 1-33 16,3 0-7-16,6-2 20 15,1-1-63-15,3 0 32 16</inkml:trace>
  <inkml:trace contextRef="#ctx0" brushRef="#br0" timeOffset="98475.4">27591 5405 1303 0,'-1'0'549'0,"-1"0"-296"16,-3 3-84-16,-8 3-25 16,-30 46-28-16,31-26-32 15,6 1-24-15,7-4-27 16,6-1-10-16,9-10-10 15,2-1-2-15,3-11-5 16,2-3-1-16,-2-8 1 16,0-1-1-16,-5-9 2 15,-2-5-1-15,-6 0 3 16,-5-7 2-16,-9 4 4 16,-7 3 3-16,-10 2-2 15,-5 3-2-15,0 8-8 16,0 5-6-16,5 8-22 15,4 6-49-15,10 6 374 0,8 5-248 16</inkml:trace>
  <inkml:trace contextRef="#ctx0" brushRef="#br0" timeOffset="98790.86">27811 5517 1300 0,'5'8'550'0,"-5"-7"-257"15,0 2-85-15,2 0-38 16,-2-3-13-16,0 0-45 16,0 0-20-16,0 0-26 15,0 0-14-15,3 6-23 16,-1-1-11-16,-1 1-40 16,0-1-57-16,-1-5 52 15</inkml:trace>
  <inkml:trace contextRef="#ctx0" brushRef="#br0" timeOffset="99256">27903 5430 1529 0,'0'0'611'16,"0"0"-390"-16,0-2-96 15,0 1-11-15,8-4-40 16,7-16-19-16,32-30-41 16,-26 25-5-16,-7 3-1 15,1 3 0-15,-16 2 4 16,-3 2 1-16,-7 5-1 16,-7 2 0-16,5 6-4 15,-4 3-3-15,2 4-3 16,3 2-2-16,3 1-3 15,2 3-3-15,6-1-3 16,2 2 1-16,1 2 1 16,6 0 2-16,-3 7 5 15,1-1 4-15,5 8 11 0,-3 2 9 16,1 5 24-16,1 4 10 16,-3 2 15-16,-4-5-1 15,3-1-17-15,0-3-9 16,-5-8-22-16,2-1-5 15,-6-9-6-15,1-3-1 16,0-6 4-16,-1-3-32 16,4-2-110-16,-1 0-47 15,0 0 85-15</inkml:trace>
  <inkml:trace contextRef="#ctx0" brushRef="#br0" timeOffset="99673.32">28541 5526 1704 0,'1'4'624'15,"3"0"-516"-15,3 3 1 16,-5-2-54-16,0-5 4 16,3-1 311-16,-5-1-271 15</inkml:trace>
  <inkml:trace contextRef="#ctx0" brushRef="#br0" timeOffset="99825.38">28976 5612 1625 0,'-8'2'635'0,"7"4"-450"15,1-4-66-15,-2 0-63 16,2-2-54-16,0-1-6 15</inkml:trace>
  <inkml:trace contextRef="#ctx0" brushRef="#br0" timeOffset="99976.4">29248 5580 1645 0,'0'5'597'0,"-2"-4"-503"0,0-1-87 15,2-1-273-15,0 0 187 16</inkml:trace>
  <inkml:trace contextRef="#ctx0" brushRef="#br0" timeOffset="100100.8">29586 5514 1157 0,'16'9'521'0,"0"-2"-228"16,0 1-16-16,-7-5-112 15,-4-3-43-15,-5-1-100 16</inkml:trace>
  <inkml:trace contextRef="#ctx0" brushRef="#br0" timeOffset="193365.99">22436 12572 275 0,'-2'-5'257'0,"4"-1"91"15,-2-4-30-15,-2-1-42 16,-3 1-24-16,7 8-48 16,0 2-13-16,1 7-31 15,6 5-12-15,-7 4-9 16,1 2-15-16,0 5-33 15,0 1-15-15,-3 2-31 16,0-1-12-16,0-4-17 16,-6-2-6-16,5-6-4 0,1-5-2 15,1-6 1-15,0-2 0 16,-1-11-3-16,1-3-2 16,1-11-4-16,-2-5-3 15,11 1-1-15,-1 0 1 16,10 1 0-16,6 5 1 15,0 2 3-15,0 5 0 0,-2 12 3 16,-3 4 2-16,-7 14 14 16,-2 0 8-16,-4 7 17 15,-4 5 8-15,-2 3-1 16,-2 2-4-16,-2-1-12 16,1-6-7-16,0-6-12 15,1-3-2-15,0-9-3 16,0-1-1-16,1-5-3 15,1-4-4-15,-2 3-7 16,0 0-4-16,10-19 1 16,22-30 1-16,-17 27 4 15,0 2 3-15,-1 5 2 16,1 5 1-16,1 9-1 16,1 2 2-16,-4 5 1 0,0 6 2 15,-8 8 4-15,2 5-1 16,-2 7-2-16,-4-2-1 15,1-5-3-15,-5-4 1 16,0-10-108-16,3-3-70 16,2-5 105-16</inkml:trace>
  <inkml:trace contextRef="#ctx0" brushRef="#br0" timeOffset="193704.67">22980 12630 1553 0,'-3'9'634'0,"-1"13"-349"16,3 5-51-16,-1 0-5 16,2-2-51-16,4-3-85 15,2-3-27-15,9-5-30 16,-5-2-10-16,8-7-14 16,-2-5-2-16,5-8-8 15,3-5-2-15,-6-7-4 16,-4-4-8-16,-11-4-15 15,-4-1-5-15,-13 0 1 16,-6 1 7-16,-4 8 20 16,-2 4 5-16,-1 9 4 15,9 5-1-15,1 4-5 16,9 0-4-16,6 1-12 0,1 1 5 16,8-3-89-1,-2 3-55-15,11-1-147 0,2-3-144 16,1-3 291-16</inkml:trace>
  <inkml:trace contextRef="#ctx0" brushRef="#br0" timeOffset="193998.05">23147 12573 638 0,'21'3'388'16,"2"3"-88"-16,1 3-13 16,3 7-28-16,-2 3-40 15,1 6-10-15,0 7-29 16,-6-2-17-16,-3-3-35 15,-5-3-24-15,-7-5-48 16,-3-4-17-16,-3-3-17 16,0-3 2-16,-2-6 7 15,4-1-1-15,-6-8-6 16,2-6-5-16,-2-8-17 16,-2-6-4-16,13-7-8 15,0-1-3-15,8-1 2 16,4 3 1-16,-1 10-2 15,0 3-25-15,-5 8-60 16,-1 2-34-16,-7 8-85 16,3 6-51-16,7 8 176 0</inkml:trace>
  <inkml:trace contextRef="#ctx0" brushRef="#br0" timeOffset="194327.94">23576 12788 1347 0,'4'6'556'0,"8"-5"-332"16,-1-2-12-16,3-5-39 15,-1-1-40-15,4-6-61 16,0-3-21-16,-2-2-26 16,-1-3-5-16,-10-3-4 15,-4 0 1-15,-9 2 2 16,-2 1-2-16,-4 8-4 15,1 6 4-15,3 7 26 16,0 6 9-16,7 6 23 16,0 5 2-16,4 7-9 15,0 5-3-15,6 1-12 16,0-2-9-16,7-6-16 16,2-1-10-16,6-8-11 15,5-3 2-15,4-10-115 16,4-7 268-16,18-9-147 15</inkml:trace>
  <inkml:trace contextRef="#ctx0" brushRef="#br0" timeOffset="194899.41">24535 12521 1418 0,'3'12'614'0,"7"5"-336"16,-1 12-65-16,-6 5 22 16,-1 12-83-16,1-1-45 0,1 0-67 15,0-9-19-15,2-14-14 16,-2-6-1-16,1-15-6 15,-1-5-3-15,-3-11-15 16,-1-5-5-16,-2-8-3 16,0-2 1-16,4-4 11 15,1 3 6-15,6 4 6 16,2 2 0-16,3 7 4 16,2 3 10-16,0 10 15 15,-2 5 13-15,-1 12 25 16,-3 6 7-16,-1 11 9 15,-3 1-2-15,-4 3-24 16,2-2-12-16,-4-9-25 16,1-5-9-16,1-9-24 15,-1-4-45-15,-1-4-126 0,1 0-43 16,-1-1 124-16</inkml:trace>
  <inkml:trace contextRef="#ctx0" brushRef="#br0" timeOffset="195248.48">24898 12770 1581 0,'4'7'654'0,"4"1"-388"0,7-5-112 16,-7-4 22-16,9-4-60 15,4-6-28-15,-6-5-42 16,0-2-9-16,-6-4-14 15,-6 1-2-15,-3 1-1 16,-3 3-2-16,-9 5-4 16,1 4-1-16,-4 5-4 15,-3 5-2-15,4 10-3 16,3 1 1-16,1 11 1 16,9 3 3-16,1-1 2 15,0 0 1-15,2-5-5 16,4-1-3-16,8-6-4 15,3-3 4-15,2-6-72 16,0-4-60-16,-1-3-145 16,3-3-545-16,4-5 567 0</inkml:trace>
  <inkml:trace contextRef="#ctx0" brushRef="#br0" timeOffset="195662.06">25160 12820 1311 0,'13'4'572'15,"2"-6"-284"-15,3-1-11 16,1-5-58-16,-2-4-53 0,2-7-87 16,-2-6-23-16,-3-2-31 15,-4-4-9-15,-8 2-5 16,-6 0 0-16,-10 6-1 16,-3 6-1-16,-1 7-2 15,0 6-3-15,6 7-2 16,1 7 0-16,3 8 7 15,2 8 6-15,5 12 19 16,1 2 11-16,5 8 18 16,3 1 8-16,5 0 0 15,3-1 1-15,2-6-10 16,-1-2-8-16,-2-7-7 16,-2 1-10-16,-7-3-11 15,-3-4-4-15,-12-5 2 16,-7-8 1-16,-8-6 2 15,-5-6-9-15,-3-8-56 0,1-8-51 16,3-6-149-16,6-2-54 16,17-5 172-16</inkml:trace>
  <inkml:trace contextRef="#ctx0" brushRef="#br0" timeOffset="196044.92">25619 12762 1555 0,'0'-7'617'0,"-4"0"-357"15,1-3-91-15,-5-1-1 16,-1 3-42-16,-1 2-60 16,-2 1-21-16,-4 6-17 15,1 5-6-15,0 8-14 16,2 3-2-16,5 7 0 15,4 0 2-15,1 0 0 16,3-1-2-16,5-8-4 16,0-3-1-16,8-11 0 15,0-5-1-15,6-9-1 16,0-6 0-16,0-3 1 0,-1 3 0 16,-4 4 1-16,-2 6 2 15,-6 7-1-15,-2 4 8 16,-2 4 22-16,-1 4 11 15,0 4 19-15,-1 2-1 16,2-1-20-16,0-1-10 16,3 1-18-16,4 2-7 15,1-1 0-15,1-2-14 16,0-7-100-16,-1-7-64 0,2-15-67 16,-3-9 118-16</inkml:trace>
  <inkml:trace contextRef="#ctx0" brushRef="#br0" timeOffset="196246.25">25952 12441 1741 0,'3'25'673'0,"-5"18"-478"16,-2 7 17-16,0 12-32 15,-4 0-42-15,7 2-68 16,5-4-26-16,3-15-32 15,6-8-8-15,-2-17-17 16,2-10-39-16,-3-13-109 16,-1-2-53-16,5-13 118 15</inkml:trace>
  <inkml:trace contextRef="#ctx0" brushRef="#br0" timeOffset="196423.81">25868 12685 1377 0,'5'-3'689'0,"-5"4"-120"16,6 1-339-16,6 2-4 0,4-3-66 16,6-1-52-16,-2 0-72 15,3 0-13-15,-1-2-25 16,3-1-48-16,2 1-144 16,-3 0-81-16,-2 2 152 15</inkml:trace>
  <inkml:trace contextRef="#ctx0" brushRef="#br0" timeOffset="196603.71">26128 12668 969 0,'5'-2'609'15,"2"2"62"-15,1 4-341 16,-4 10-16-16,27 38-73 16,-31-31-62-16,0-1-106 15,-3-3-30-15,0-6-31 16,0-2-28-16,0-8-101 0,0-4-62 15,1-4-145-15,1-3-38 16,-2-8 229-16</inkml:trace>
  <inkml:trace contextRef="#ctx0" brushRef="#br0" timeOffset="196732.05">26166 12524 1442 0,'6'5'595'16,"-1"-1"-339"-16,-1-1-65 0,-1 5-65 15,-1 3-21-15,-1 3-126 16,1 4 21-16</inkml:trace>
  <inkml:trace contextRef="#ctx0" brushRef="#br0" timeOffset="196991.18">26256 12646 1393 0,'73'37'650'16,"-63"-26"-279"-16,4 9-104 16,-4 3-7-16,0 8-69 15,0 2-41-15,-2 0-59 16,7-1-12-16,-3-3-24 16,3-5-11-16,5-8-15 15,-2-7-7-15,-1-9-8 16,2-9 0-16,-2-12-6 0,-1-2-12 15,2-12-44-15,1 0-32 16,-3 1-122-16,0 2-57 16,-3 11 158-16</inkml:trace>
  <inkml:trace contextRef="#ctx0" brushRef="#br0" timeOffset="197317.8">26677 12793 1637 0,'37'47'651'0,"-29"-46"-409"16,4-1-14-16,-1-5-50 15,3-4-55-15,5-8-91 16,1-2-17-16,2-8-15 16,-2 2-3-16,-13 1-2 15,-5 1 1-15,-5 9 6 16,-6 2 7-16,-3 11 0 15,-3 1 8-15,-4 11 36 16,5 6 16-16,1 8 27 16,6 6 6-16,7 8-18 15,5 2-11-15,16 3-16 0,7-4-15 16,2-14-21-16,2-1-8 16,2-17-12-16,3-4-29 15,10-11 114-15,4-9-71 16</inkml:trace>
  <inkml:trace contextRef="#ctx0" brushRef="#br0" timeOffset="197530.91">27318 12895 2433 0,'-7'2'840'0,"-4"1"-774"16,-3-2-20-16,-8 1-10 16,2 4-51-16,0-5 176 15,3-1-131-15</inkml:trace>
  <inkml:trace contextRef="#ctx0" brushRef="#br0" timeOffset="198472.63">27996 12472 1157 0,'-4'-15'527'0,"10"11"-190"16,2 3-106-16,1 11-2 15,0 10-20-15,-3 13-34 16,-4 8-19-16,-2 16-40 16,-3 2-20-16,-3-1-34 15,4-1-14-15,0-14-23 16,2-9-9-16,1-11-8 15,0-9-2-15,-1-14 0 16,0-4-4-16,-2-14-16 16,1-6-11-16,7-4-15 15,3-2 0-15,6 2 11 16,4 4 5-16,1 8 12 16,0 6 3-16,2 14 8 15,-2 4 4-15,-1 9 15 16,-4 1 10-16,-7 3 16 0,-3 0 0 15,-5 1-5-15,-5-2-6 16,-5-5-11-16,-3-3-1 16,-6-3-4-16,2-4-3 15,1-5-6-15,2 0-14 16,5-6-66-16,3-1-46 16,6-4-89-16,4-2-32 15,6 0-30-15,2-2 7 16,4 4 45-16,2 2 32 0,0 6 88 15,1 3 39-15,-1 6 63 16,0 3 46-16,1 2 76 16,2-2 38-16,4-5 46 15,3-4-4-15,-3-3-19 16,0-6-22-16,-4-6-51 16,-5-1-28-16,3-8-47 15,-1-2-16-15,-7-4-17 16,0 1-6-16,-7 4-7 15,-3 2-2-15,-5 9-1 16,2 6-1-16,-9 12 3 16,-1 6 6-16,3 11 15 15,-5 4 9-15,7 4 11 16,5 4 1-16,3-1-5 16,8-1-4-16,7-12-11 0,3-3 1 15,6-12-61-15,1-4-51 16,6-11 292-16,-1-5-189 15</inkml:trace>
  <inkml:trace contextRef="#ctx0" brushRef="#br0" timeOffset="198661.55">28768 12429 1547 0,'11'28'618'0,"-17"7"-340"16,-3 7-127-16,-5 12 8 15,-1 5-5-15,7-2-27 16,7 0-30-16,7-12-50 16,7-10-15-16,3-15-31 15,-2-9-41-15,-2-17-120 16,-1-8 378-16,-15-12-210 16</inkml:trace>
  <inkml:trace contextRef="#ctx0" brushRef="#br0" timeOffset="198833.74">28628 12610 1362 0,'0'0'691'0,"2"5"-84"15,6 2-404-15,5-1 12 16,2 0-64-16,6 2-50 16,7-3-58-16,5-3-15 15,3 0-23-15,0-2-55 16,-5-1-139-16,-4-1-67 15,-10-9 135-15</inkml:trace>
  <inkml:trace contextRef="#ctx0" brushRef="#br0" timeOffset="199028.2">28966 12495 1272 0,'-1'13'571'0,"2"7"-201"15,-1 3-126-15,0 13-20 16,0 4-31-16,-2 7-64 15,4 1-20-15,6-2-23 16,1-4-21-16,9-7-32 16,0-4-11-16,1-15-38 15,0-7-47-15,-2-9-112 16,0-10-33-16,-6-5 111 16</inkml:trace>
  <inkml:trace contextRef="#ctx0" brushRef="#br0" timeOffset="199202.47">28963 12670 1681 0,'1'8'719'0,"1"-1"-375"16,7 0-150-16,-1 0 3 16,7-6-80-16,5-1-44 15,2-4-53-15,3 0-51 0,2-2 218 16,-2 3-151-16</inkml:trace>
  <inkml:trace contextRef="#ctx0" brushRef="#br0" timeOffset="199799.46">29145 12769 1681 0,'42'67'650'0,"-23"-59"-436"16,4-2-15-16,6-7-10 16,1-6-47-16,-1-8-76 15,-2-5-25-15,-12-5-20 16,-3 0-4-16,-10-3-7 16,-2 1-7-16,-9 3-9 15,-6 2-5-15,-4 7 0 0,-5 4 2 16,0 8 3-16,10 11 4 31,7-5 4-31,1 2 4 0,-14 21 5 0,7 6 3 16,6 3 8-16,11-12 2 15,5-4-2-15,1 0-4 16,5-6-13-16,1-1-2 16,4-4 1-16,1-4-10 0,-1-5-75 15,1-4-53-15,2-9-111 16,-1-3-75-16,8-3-120 15,-2 3 46-15,-5 7 125 16,-1 6 123-16,-14 8 307 16,-5 6 66-16,-4 7 80 15,-3 3 2-15,0 3-32 16,0 2-29-16,2-4-64 16,1-6-21-16,-4-6-50 15,5-7-22-15,0-9-22 16,0-9-20-16,5-12-28 15,-1-5-11-15,9-4-10 16,5 1-5-16,2 5-4 16,3 1 0-16,0 12-16 15,-2-2-11-15,2 11-28 0,-11 13-37 32,-5-3 273-32,-1 1-151 0</inkml:trace>
  <inkml:trace contextRef="#ctx0" brushRef="#br0" timeOffset="200015.89">29905 12822 2229 0,'0'9'829'0,"7"-8"-593"16,-2 0-136-16,-4-1-36 15,-1 0 4-15,-1-1-45 16,0 0-61-16,0 0-257 16,1 0 201-16</inkml:trace>
  <inkml:trace contextRef="#ctx0" brushRef="#br0" timeOffset="213030.46">24074 6532 1047 0,'-59'-13'459'15,"54"13"-212"-15,4 0-64 16,0-1-42-16,1 1-30 15,0 0-44-15,0 0-14 16,21 1-17-16,31 3-11 0,-26-3-12 16,-1 4-4-16,-2-2-44 15,-2 1-61-15,-14 4 62 32</inkml:trace>
  <inkml:trace contextRef="#ctx0" brushRef="#br0" timeOffset="213475.08">24315 6488 1400 0,'23'-25'550'16,"-28"30"-386"-16,-1 1-2 16,1 13-43-16,-2 2-21 15,2 0-33-15,5 6-16 16,0-3-22-16,7-2-6 15,6-4-8-15,-2-7-4 16,4-4-9-16,1-7 0 0,-3-6 0 16,1-4 0-16,-1-9 3 15,-7-4 1-15,-3-4 3 16,-3 0 2-16,-7 2 1 16,1 1 2-16,-4 6-1 15,-5 3 0-15,-3 8-4 16,5 6-3-16,-4 1-40 15,4 4-53-15,7 3-126 16,-1 1 131-16</inkml:trace>
  <inkml:trace contextRef="#ctx0" brushRef="#br0" timeOffset="213670.61">24511 6566 1349 0,'-5'-2'562'16,"13"7"-302"-16,-3-2-64 16,6 3-25-16,-4 0-39 15,-3-3-61-15,2 0-28 16,-4-1-60-16,2 1-67 16,1-2-58-16,-5-1 78 0</inkml:trace>
  <inkml:trace contextRef="#ctx0" brushRef="#br0" timeOffset="214034.26">24569 6349 841 0,'1'2'487'16,"3"-2"-54"-16,6 4-201 15,0 0 15-15,6 4-61 16,3-1-23-16,2 4-54 15,-2 1-23-15,-1 0-38 16,-4 4-12-16,-6-3-17 16,-3 6-4-16,-9 2-2 15,-6 1-1-15,-2 4-5 16,-3-2-2-16,0-1-2 16,2-3 0-16,2-4 0 0,4-5 0 15,5-6-3-15,4 1-1 16,6-3 4-16,5-1 1 15,3-3 7-15,3-1 3 16,1 0-3-16,3-1-2 16,1 3-3-16,-1-2 13 15,-3 1-81-15,-9-1 156 0,-20 9-84 16</inkml:trace>
  <inkml:trace contextRef="#ctx0" brushRef="#br0" timeOffset="214657">24103 7541 1545 0,'-39'-11'592'0,"39"11"-420"16,0-3-21-16,10 2-11 15,1-3-20-15,11 3-35 16,3 1-19-16,5-1-34 16,2 0-7-16,-1 0-9 15,0 1-15-15,-8-3-101 16,-4 1-69-16,-8 1 97 16</inkml:trace>
  <inkml:trace contextRef="#ctx0" brushRef="#br0" timeOffset="-214630.48">24190 7336 1302 0,'-2'7'586'16,"2"-1"-282"-16,-3 7-105 0,2 6-22 16,-1 4-43-16,-1 7-22 15,3 5-52-15,0 3-19 16,2-2-26-16,2-3-6 15,3-8 0-15,1-4-44 16,-1-11-117-16,2-3 120 16,-1-5-27-16</inkml:trace>
  <inkml:trace contextRef="#ctx0" brushRef="#br0" timeOffset="-214128">24414 7430 857 0,'-4'0'429'16,"-2"3"-112"-16,0 2-92 16,0 4-22-16,5 7-12 15,7 6-14-15,-7 5-15 16,3 3-42-16,2-4-18 15,-3-3-31-15,7-1-15 16,0-7-27-16,3-3-9 16,6-7-14-16,1-5-4 0,-1-8-1 15,-1-5 1-15,-11-9 2 16,3 0-1-16,-8-4-2 16,-8-2 0-16,-5 4 3 15,-2 2 0-15,-4 9 3 16,4 5-1-16,-1 7-8 15,1 1-10-15,6 6-56 16,-2 0-50-16,10 9 72 16</inkml:trace>
  <inkml:trace contextRef="#ctx0" brushRef="#br0" timeOffset="-213941.49">24583 7580 1234 0,'-3'-1'634'16,"3"4"-116"-16,0 1-309 0,0-4-13 15,0 0-67-15,0 0-33 16,0 0-65-16,0 0-6 16,1 4-97-16,0-2 330 15,0 0-210-15</inkml:trace>
  <inkml:trace contextRef="#ctx0" brushRef="#br0" timeOffset="-213633.72">24687 7372 1644 0,'-6'9'681'15,"1"-7"-424"-15,2 3-99 16,1 8-17-16,-4 3-64 15,1-1-23-15,1 4-36 16,2-2-9-16,4 1-9 16,5 3 0-16,5-5-1 15,1 0 1-15,5 2 5 16,1-5 4-16,1 2 11 16,1 1 3-16,-8-6 3 15,-3 2 0-15,-10-1 0 0,-10-3-2 16,-12 0-34-16,-4-1-46 15,-4-5-140-15,0-2-41 16,10-9 132-16</inkml:trace>
  <inkml:trace contextRef="#ctx0" brushRef="#br0" timeOffset="-213485.27">24654 7368 1423 0,'8'2'599'16,"5"-3"-309"-16,2-6-99 0,3 5-8 15,1-5-35-15,8 5-46 16,-2-1-30-16,0-2-19 16,-3 3-53-16,-9 1-319 15,-2 0 239-15</inkml:trace>
  <inkml:trace contextRef="#ctx0" brushRef="#br0" timeOffset="-212703.34">24147 8617 1665 0,'-44'34'658'0,"51"-34"-410"16,6 0-96-16,7-1-35 16,4 0-31-16,8-4-53 15,0 1-14-15,7-1-29 16,-7 0-63-16,-6 2 349 16,-3-1-230-16</inkml:trace>
  <inkml:trace contextRef="#ctx0" brushRef="#br0" timeOffset="-212508.28">24269 8454 1497 0,'3'0'659'0,"-3"12"-324"16,1 13-164-16,-1-2-5 0,0 10-53 15,0 0-19-15,0 2-46 16,1-4-17-16,4-1-13 15,0-5-34-15,3-7-125 16,-1-5-77-16,1-15 117 16</inkml:trace>
  <inkml:trace contextRef="#ctx0" brushRef="#br0" timeOffset="-212316.47">24522 8442 1751 0,'4'6'708'0,"-1"10"-467"16,-1 4-11-16,-5 10-83 15,0 2-39-15,-4 6-58 16,3 0-19-16,4-1-34 0,2-3-48 16,1-8-106-16,5-3 362 15,7-9-198-15</inkml:trace>
  <inkml:trace contextRef="#ctx0" brushRef="#br0" timeOffset="-211970.38">24335 9506 1732 0,'62'9'690'0,"-62"-8"-431"16,-6 0-117-16,3-1-50 0,3 0-16 15,0 0-142-15,0 0 327 16,0 0-212-16</inkml:trace>
  <inkml:trace contextRef="#ctx0" brushRef="#br0" timeOffset="-211803.46">24371 9577 1517 0,'10'92'616'0,"-13"-85"-337"15,9 7-108-15,-4-9-24 16,-7 1-35-16,1-4 223 16,4 0-248-16</inkml:trace>
  <inkml:trace contextRef="#ctx0" brushRef="#br0" timeOffset="-211692.94">24411 9910 1698 0,'-2'14'647'0,"2"-5"-521"16,2-3-7-16,-3-6 62 15,7-3-136-15</inkml:trace>
  <inkml:trace contextRef="#ctx0" brushRef="#br0" timeOffset="-209623.43">23921 3902 219 0,'-27'-13'192'16,"27"14"75"-16,2 2-31 16,1 3-40-16,-3-6-22 15,0 0-38-15,-1 0-13 16,-1 0-15-16,1 8-9 0,-1 6-19 15,-1 29-7-15,3-21-9 16,1 8-3-16,-1 6-8 16,0 8-2-16,0 5-8 15,-2 7-6-15,2 7-6 16,0 1-5-16,0 8-8 16,2 1-2-16,2 8-3 15,4 2 0-15,-6 3-1 16,3 2 1-16,-10-5-1 15,-1 3-2-15,-1 1-2 16,-1 0-2-16,2 4-2 16,-3-4 0-16,-1 1-2 15,-1 3 0-15,5 3 0 16,-1-2-1-16,1 5 1 16,-1-3 0-16,-4-3 0 15,2 1 0-15,3-5 1 0,0-1-1 16,1 0 0-16,1-3 1 15,1 3-2-15,1 1 1 16,1-7-1-16,-1-1 0 16,-2-8 1-16,1-3 0 15,-2 2 2-15,-2 0-1 16,1 0 0-16,-2 0 0 16,1-2-1-16,4 3 1 15,3-1 0-15,3 1 1 0,6 7 0 16,0-6-1-16,-6 2 1 15,0-6-1-15,-3-2-1 16,0 3 1-16,4 2 0 16,-3 2-1-16,2-3-2 15,0-2 1-15,2-7-1 16,5-2 0-16,0 1 1 16,-1-1 0-16,0 7-1 15,-6-4 2-15,-3 1-2 16,2-2 1-16,5-4-1 15,0 0 1-15,1 1-1 16,0 2 0-16,0-1 1 16,-1 3-1-16,-3-3 0 15,-4-3 0-15,0 2 1 16,2 2-1-16,10-1 1 16,1 6-1-16,-2-2 0 0,-3 1 0 15,-4-3 0-15,-2-1 1 16,-1-1 1-16,4 0 0 15,-6 8 1-15,2 0-1 16,-1 5-1-16,0 1 4 16,7-4 2-16,-2 1 4 15,3-4 0-15,-1 1-4 0,-3 0-2 16,3-5-2-16,-3-8 2 16,0-4 0-16,-3-10 0 15,-2-4-6-15,-5-1-13 16,-1-4-7-16,-4-4-4 15,4 1 3-15,-2-10-15 16,5-1-9-16,5-10-51 16,3-11 447-16,12-35-279 15</inkml:trace>
  <inkml:trace contextRef="#ctx0" brushRef="#br0" timeOffset="-206895.53">24016 3970 181 0,'-17'-21'52'16,"2"2"85"-16,0 1 79 16,2 8 128-16,2 3 24 15,4 7-109-15,5 0-60 16,2 3-67-16,0-3-25 16,0 0-23-16,0 0-7 15,17 2-22-15,33 0-11 16,-15-6-11-16,4-1 0 0,8 3 4 15,1 1 1-15,13 1-7 16,4 5-6-16,6 0-12 16,3 2-2-16,-7 1-3 15,-4 1-1-15,-5 0 0 16,-5 1 0-16,-8 0 1 16,-1-2 0-16,-6 0-2 15,-7-3 1-15,-6-1 0 16,-11-3 0-16,-10 0 0 15,-1-1-7-15,-4 0-16 16,0-1-7-16,0 1-3 16,0 0 6-16,-7 0 15 15,-5 1 5-15,0 0 0 16,-26 6 0-16,32-7-3 16,2 1-4-16,2 0-11 15,3 1-2-15,0-2 2 0,0 0 3 16,0 0 11-16,0 0 3 15,0 0 3-15,4 5 2 16,-1 1 1-16,0 0-2 16,-3-3-1-16,1 1-31 15,0-1-47-15,1 1-14 16,0 1-18-16,0 1 28 0,1 0 48 16,1 4 17-16,0 4 19 15,9 28 13-15,-17-28 23 16,3 2 11-16,-5-1 17 15,6 2-1-15,-1 1-5 16,1 0-5-16,3 6-14 16,-3-1-8-16,5 9-18 15,-4 1-8-15,0 1-6 16,1 2 0-16,1 0-2 16,4-2 0-16,-2 1 1 15,0 1-1-15,-2 1 1 16,3 0 0-16,-4-4-1 15,5-2 0-15,-2 0 2 16,-7 1-2-16,2 3 3 16,-4 4 0-16,-2 0 0 15,2 0 0-15,0-2-2 16,-3-3 1-16,9 1-1 0,2-1 0 16,-2 0 0-16,1 1 0 15,-3-2-1-15,-2-1 1 16,8 2 0-16,-3 2 4 15,-3 1 12-15,3 2 3 16,-5 0 5-16,2 1-1 16,0 1-11-16,3 0-3 15,-2 0-4-15,1-5-3 16,7 0-1-16,-5-1-1 0,4-1-1 16,-4 2 1-16,-3-3-1 15,-1 1 1-15,0 1 1 16,1 0 0-16,-1 2 0 15,0-1 0-15,-1-1-2 16,-2 0 1-16,4-2 0 16,0 2-1-16,-3-2 1 15,4 2-1-15,-7-2 0 16,4 1 1-16,5-1-2 16,-2-5 2-16,-1 3-1 15,-1-1-1-15,-2-2 1 16,2 1-1-16,-3-5 1 15,5 1-1-15,-2-2 0 0,-3 1 2 16,6 4-1 0,-5 1 0-16,7-3-1 0,-4 0 0 15,2-3 0-15,2-2 0 16,-5 0 0-16,0-1 0 16,-2-2 1-16,0 2-1 15,1-1 0-15,1-1 0 16,0 3 1-16,2-2-1 0,2 3 1 15,0-3-1 1,0 2 1-16,-2 1-1 0,-1 2 1 16,-1-1 1-16,-1 4-2 15,-3-5 1-15,2 5-1 16,2 2 0-16,2-4 1 16,4 5-1-16,-2-3 0 15,-3 0 0-15,-1-2 0 16,1 1 0-16,-1 1 0 15,5 0 1-15,-3 1 0 16,-2-2-1-16,0 3 1 16,-1 0 0-16,1-2-2 15,3 4 1-15,1 0-2 16,-1 0 2-16,-1 2 0 16,-2-4 1-16,0 2-1 15,0-1 0-15,-1 1 0 0,1 2 0 16,0-2 0-16,-1 0 0 15,1 0 0-15,1-3 0 16,1 0 0-16,2-1 0 16,0 1 0-16,-6 2 1 15,0 2-1-15,-4-1 0 16,0 2 0-16,4-3 0 16,-1 2 0-16,5 2 0 15,-3-2 0-15,-1 0-1 0,-3 1-1 16,3-1 0-16,1-2-1 15,0 1 0-15,1 2 0 16,-2 2 1-16,2 2-1 16,0 2 1-16,0-3 1 15,3 3-2-15,-5 1 0 16,-1-2-1-16,-1 2-1 16,1-4 0-16,1-1 0 15,2 0 0-15,2-1 0 16,-6-6 2-16,0 7 0 15,1-3 0-15,-1 1 2 16,3 4 0-16,1-4 1 16,-2 1 0-16,2-4 0 15,2 1-1-15,-5-4 0 16,1 2 0-16,-2-2 1 16,4 1 0-16,0 0 1 0,2 1-1 15,1-3 0-15,-3 0-1 16,0-2 0-16,-1 1 0 15,-3-4 0-15,2 0 0 16,-2-2 0-16,2 1-1 16,6 3 1-16,2-1 1 15,-2 4 0-15,1-3 0 0,-4 2 1 16,-2-1-1-16,2 2 1 16,-2 0-1-16,-1 1 0 15,4-2 0-15,-2-1 0 16,0 0 0-16,2 0 0 15,-2 2 0-15,1-2 0 16,-1 1 0-16,0 1 0 16,0 2 1-16,0 6-4 15,3 2 0-15,7 2 0 16,-3-4 1-16,-6-4 3 16,1 0 1-16,-6-5 0 15,4 2-1-15,0-2 0 16,-3 3 0-16,3-3 0 15,-3-1-1-15,3 2 0 16,1-3 0-16,0 6 0 16,-1-4-1-16,3 1-4 0,-3-1 0 15,-2 1-1-15,2 1-4 16,0 0 2-16,0 3 1 16,0 0 1-16,5-1 4 15,-3 2 2-15,-2 2 0 16,2-6 2-16,-2 1-2 15,0 0 1-15,0-4 0 0,0 4-1 16,3 1 0 0,-1 1 1-16,4 1-1 0,0 1 0 15,-5-3 0-15,0-4 0 16,-1-6 0-16,1-7 0 16,0-1-2-16,0-5-3 15,1-2-5-15,-6 0-28 16,-2 1-17-16,0-3-25 15,-1 0 20-15,2-7 43 16</inkml:trace>
  <inkml:trace contextRef="#ctx0" brushRef="#br0" timeOffset="-206001.46">23994 10580 463 0,'0'0'295'16,"2"4"-26"-16,1 7-40 15,2 3-15-15,10 37-59 16,-12-28-32-16,1 2-52 16,-2-1-17-16,0-2-12 15,-2 0-7-15,2 0-16 16,-1 0-5-16,-1 2-6 0,-5-2 0 16,2 3-2-16,-4 1-2 15,5 4 7-15,0-2 1 16,0-2 2-16,2-4 3 15,-1-9-7-15,5-2 0 16,1-7 10-16,1-2 8 16,6-5 11-16,-2 0 7 15,2 0 0-15,2-1-3 16,2 4-2-16,4 0-2 0,3-1-8 16,2 0-3-16,2 1-8 15,3-2-4-15,3 1-3 16,0 2-2-16,3 1-2 15,2-1-3-15,-2 2-3 16,2-3 0-16,3-1-1 16,0 0 1-16,-1 1 3 15,3 0 0-15,-11 1 6 16,-2 3 3-16,-3 1 11 16,-6 1 2-16,0 3-2 15,-3 3-2-15,-1-1-13 16,-4-4-2-16,-3-5-5 15,-5-6-15-15,-5-4-66 16,-4-1-46-16,-4-5-104 16,0-1-42-16,-3 3 170 15</inkml:trace>
  <inkml:trace contextRef="#ctx0" brushRef="#br0" timeOffset="-201217.4">24058 11379 1052 0,'-33'-35'473'0,"33"31"-177"16,0 2-66-16,0 2-25 16,0 0-27-16,0 0-54 15,0 0-25-15,2 28-30 16,3 33-10-16,-5-21-25 15,6 0-11-15,0-8-14 16,4-3-5-16,0-9-3 16,-1-3-5-16,-2-5-58 15,0-6-42-15,1-1-130 16,-2-6-99-16,1-7 210 16</inkml:trace>
  <inkml:trace contextRef="#ctx0" brushRef="#br0" timeOffset="-201008.19">23934 11446 1185 0,'-6'0'519'0,"1"1"-277"15,4-1-77-15,0 0-7 16,1 0-62-16,0 0-29 16,1 0-42-16,22 2-10 15,34 5-10-15,-25-6-1 16,3-1-40-16,0-1-41 15,-6-2-116-15,-6-3-59 16,-4 3-157-16,-4 2-121 0,-6 1 349 16</inkml:trace>
  <inkml:trace contextRef="#ctx0" brushRef="#br0" timeOffset="-200699.83">24204 11443 482 0,'2'1'336'0,"3"1"30"15,0 5-21-15,-3 8-75 16,28 33-35-16,-27-25-64 15,0-1-30-15,1-8-57 16,2 0-23-16,3-9-35 16,3-3-11-16,1-2-7 15,-4-8-1-15,1-6-6 16,-4-8-11-16,-4-2-20 16,-2 2-3-16,-5-1 3 15,-7 7 11-15,-2-1 18 16,-1 4 1-16,-3 9 2 15,-1 4-1-15,2 9-8 0,0 5-1 16,7 0-96-16,2 1-63 16,10-5 103-16</inkml:trace>
  <inkml:trace contextRef="#ctx0" brushRef="#br0" timeOffset="-200530.54">24460 11332 1273 0,'1'7'581'16,"0"5"-282"-16,-1 11-104 15,0 6-29-15,-1 6-62 16,1 5-28-16,4-5-35 16,0-3-15-16,7-5-17 15,2-7-5-15,-1-6-32 16,0-5-47-16,-5-9 405 15,0 0-273-15</inkml:trace>
  <inkml:trace contextRef="#ctx0" brushRef="#br0" timeOffset="-200364.89">24348 11449 1263 0,'7'4'529'16,"4"0"-281"-16,1-2-76 15,5 1-24-15,6 3-42 16,-2-3-58-16,8 0-7 16,2 0-101-16,-2-1-86 15,-1-1 95-15</inkml:trace>
  <inkml:trace contextRef="#ctx0" brushRef="#br0" timeOffset="-199990.96">24783 11527 884 0,'0'-2'457'0,"-7"-9"-90"16,-8 0-87-16,-4-1-53 15,1 2-44-15,-3 6-76 16,5 0-25-16,-3 10-19 16,2 5-11-16,3 8-9 15,0 4-9-15,8 2-21 16,4-4-5-16,4-2-4 15,4 0-1-15,6-8-3 16,3-6 0-16,-1-8 0 16,0-7 2-16,0-5 0 15,0-4-1-15,0 5 1 16,-1 2 0-16,-3 1 2 0,-3 8 0 16,-2 3 8-16,-4 1 18 15,-1 11 31-15,-1 3 11 16,-2 1 3-16,0 3-18 15,3-6-33-15,3-2-7 16,-1-8-80-16,3-2-57 0,2-7-114 16,4-8 127-16</inkml:trace>
  <inkml:trace contextRef="#ctx0" brushRef="#br0" timeOffset="-199770.26">24907 11331 1312 0,'7'3'604'0,"-9"19"-221"16,-3 4-107-16,0 11-50 16,1 3-35-16,3 3-71 15,4-5-29-15,1-6-46 16,2-4-21-16,-2-12-35 16,-2-4-48-16,0-9-103 15,-3-6 91-15,2-8 11 16</inkml:trace>
  <inkml:trace contextRef="#ctx0" brushRef="#br0" timeOffset="-199386.3">25256 11404 1377 0,'-3'-8'572'0,"-1"7"-339"16,-4 2-32-16,-1 11-47 15,-2 4-41-15,0 10-50 16,3 6-19-16,4 4-17 16,4 1-9-16,9-5-8 15,3-2-4-15,3-9-7 0,4-6-3 16,4-10-7-16,4-4-25 15,4-9-99-15,-5-7-67 16,5-10 115-16</inkml:trace>
  <inkml:trace contextRef="#ctx0" brushRef="#br0" timeOffset="-199100.22">25461 11554 1196 0,'-8'17'534'0,"2"1"-237"15,1 1-35-15,5-3-70 16,6 1-32-16,2-7-69 15,3-5-25-15,-2-5-35 16,2-3-7-16,4-9-9 16,-2 0-5-16,0-8-13 15,-2-2-12-15,-8-4-10 16,-3 0-1-16,-10 2 14 16,-6 2 9-16,-2 11 9 15,-6 3 4-15,9 10 2 16,1 7-2-16,3 3-5 15,6 3-6-15,0 2-13 16,4-1-6-16,3 1-75 16,9-2-42-16,6-6-108 15,5-5-57-15,8-6-193 0,-3-5 309 16</inkml:trace>
  <inkml:trace contextRef="#ctx0" brushRef="#br0" timeOffset="-198848.17">25637 11518 505 0,'8'-11'389'16,"-6"1"55"-16,-1 3-56 15,-1 0-109-15,-2 2-46 16,-2 5-69-16,-4 0-20 16,-2 3-45-16,3 5-17 15,3 2-18-15,2 4-9 0,5 4-17 16,3 2-6-16,3-6-8 16,4 2 2-16,1-4 6 15,3 0 6-15,0 1 6 16,-3-3 1-16,-6 2 5 15,-4-3 1-15,-6 5-6 16,-7-3-5-16,-3-1-15 16,-1-3-14-16,0-10-86 15,2 0-71-15,3-9 329 16,3-8-191-16</inkml:trace>
  <inkml:trace contextRef="#ctx0" brushRef="#br0" timeOffset="-198651.94">25878 11433 1619 0,'5'25'650'15,"-3"11"-433"-15,-1 9-1 16,1 2-52-16,6 3-35 16,5-4-54-16,-3-10-29 15,4-9-46-15,7-8-49 16,-2-19-95-16,11-4-64 15,-6-9 116-15</inkml:trace>
  <inkml:trace contextRef="#ctx0" brushRef="#br0" timeOffset="-198513.05">25855 11550 1565 0,'-4'0'687'15,"9"3"-360"-15,-1 1-143 16,9-1-20-16,8-2-90 15,-7-1-29-15,9-3-84 16,-5-5-29-16,16-1 40 16</inkml:trace>
  <inkml:trace contextRef="#ctx0" brushRef="#br0" timeOffset="-197766.75">26602 11433 998 0,'-15'9'461'16,"5"-1"-153"-16,1 3-58 15,2 9-29-15,3 2-26 16,3 4-66-16,2 0-34 0,6-6-40 16,2 2-13-16,6-14-19 15,-1-5-7-15,2-3-11 16,1-7 1-16,-4-1 5 15,-4-7 0-15,-4-4 1 16,-5-3 0-16,-1 0-2 16,-4 3-1-16,-5 3 3 15,-1 4 0-15,-3 4 2 16,-2 4 0-16,2 5-4 16,1 2-4-16,4 8-10 15,4 2-4-15,5 3-46 16,3-2-43-16,9-3-94 15,5-4-56-15,10-7-227 16,4-5 303-16</inkml:trace>
  <inkml:trace contextRef="#ctx0" brushRef="#br0" timeOffset="-197482.05">26945 11338 1152 0,'3'-15'553'15,"-5"6"-195"-15,-10 1-47 16,5 10-89-16,-6 6-32 15,-8 10-63-15,9 10-22 16,1 12-31-16,8 6-13 0,7 7-21 16,-4-3-11-16,5-3-16 15,2-1-6-15,0-5-3 16,-1-5-2-16,4-7-10 16,-12-3-37-16,0-13-108 15,-1-3-60-15,-10-15-182 16,-3-10-103-1,9 7 323-15</inkml:trace>
  <inkml:trace contextRef="#ctx0" brushRef="#br0" timeOffset="-197424.86">26713 11576 981 0,'0'-13'479'0,"8"5"-134"16,4 4-50-16,12 4-74 16,1 0-40-16,6 0-93 15,1-1-29-15,-1-6 12 16,7-1-52-16</inkml:trace>
  <inkml:trace contextRef="#ctx0" brushRef="#br0" timeOffset="-196889.46">27488 11506 860 0,'-25'18'449'0,"9"-4"-75"16,9 0-85-16,7 3-57 15,-3-6-31-15,8-5-69 16,1-1-34-16,10-5-44 16,7-3-12-16,7-8-18 15,-1-4-5-15,-3-8-10 0,-3-1 0 16,-12 0 2-16,-4 1 2 15,-10 1 2-15,-3 1 0 16,-6 6-4-16,-4 4-2 16,-5 8-1-16,1 4-1 15,-1 10 3-15,-1 4 1 16,8 8 1-16,1 3 0 0,13 2-1 16,6-1-1-16,7-2-2 15,7-2-2-15,0-6-4 16,4-2 6-16,2-8-77 15,-2-2-60-15,0-6 82 16</inkml:trace>
  <inkml:trace contextRef="#ctx0" brushRef="#br0" timeOffset="-196695.96">27754 11435 1019 0,'13'8'590'16,"1"0"-12"-16,0 7-318 15,5 1-7-15,-1 4-63 16,-5 0-42-16,6 0-81 16,-4 1-29-16,-7-3-28 15,8-1-4-15,-11-7-40 0,3-1-48 16,-1-3-115-16,-1-6-75 16,-4-9-275-16,6-6 347 15</inkml:trace>
  <inkml:trace contextRef="#ctx0" brushRef="#br0" timeOffset="-196530.65">27899 11426 1427 0,'-4'8'609'15,"0"8"-316"-15,-4 5-33 16,-4 10-80-16,-2 2-43 0,-2-3-83 16,-2 4-23-16,8-9-18 15,6-6-27-15,4-8-99 16,4-11-47-16,9-15 86 15</inkml:trace>
  <inkml:trace contextRef="#ctx0" brushRef="#br0" timeOffset="-196306.28">28069 11433 1502 0,'2'23'659'16,"-2"6"-340"-16,-1 12-134 15,-1 3-21-15,1 7-43 16,1 2-17-16,3-1-39 0,4 0-14 16,-4-16-33-16,1-8-7 15,0-16-67-15,-3-8-44 16,-2-13-103-16,-4-9-68 16,-1-13-81-16,-5-10-109 15,1-14 303-15</inkml:trace>
  <inkml:trace contextRef="#ctx0" brushRef="#br0" timeOffset="-196108.94">27986 11427 1101 0,'10'0'579'0,"1"1"-164"0,10 4-171 15,-2 0-42-15,6 4-76 16,1 1-23-16,-2-1-36 16,0 2-9-16,-7 0-18 15,-5 2-9-15,-12-1-11 16,-3 2-1-16,-11 2-4 15,-4-5-1-15,1 6-7 16,1-4-2-16,5-4-35 16,4 3-40-16,5-10-118 15,3-2-80-15,10-2 162 16</inkml:trace>
  <inkml:trace contextRef="#ctx0" brushRef="#br0" timeOffset="-195613.12">28336 11542 1238 0,'18'6'536'16,"-3"-7"-272"-16,-2 1-21 16,-2-4-69-16,-1-2-44 15,-6-3-77-15,-1-6-18 16,-4-2-19-16,-5 0-5 16,-4 0-3-16,-4 5-2 15,-4 6-5-15,5 4-1 0,0 7 8 16,1 4 9-16,7 5 11 15,-4 4 7-15,0 0 4 16,5 2-3-16,4 0-5 16,0-3-4-16,9 1-17 15,3-3-5-15,0-6-7 16,8 1-3-16,5-7-26 16,-6-4-19-16,6 1-28 15,-5 0-4-15,-2-1 23 16,1 1 20-16,-8 1 32 15,-2-1 7-15,-7 0 4 16,-2 0 2-16,1-2 5 16,-1 1 7-16,0-1 7 15,0 1-1-15,0 0-8 16,0 0-4-16,0 0-4 16,1-6 3-16,3-2 0 0,0-2-2 15,18-31-6-15,-11 31-3 16,-5-2-14-16,4 2-25 15,-1 4-66-15,1 2-34 16,1 5-106-16,4 1-362 16,2-1 425-16</inkml:trace>
  <inkml:trace contextRef="#ctx0" brushRef="#br0" timeOffset="-195332.33">28705 11270 1220 0,'5'4'545'16,"-4"13"-176"-16,-1 7-224 15,-1 12 23-15,-4 10 0 16,4 4-18-16,6 6-63 16,1-4-21-16,8-2-27 0,4-12-12 15,4-9-12-15,6-9-18 16,-1-14-83-16,-3-5-47 16,-7-15 75-16</inkml:trace>
  <inkml:trace contextRef="#ctx0" brushRef="#br0" timeOffset="-195173.27">28665 11437 1372 0,'-2'6'596'0,"2"-3"-268"16,4 2-91-16,5 1-90 16,3-1-29-16,11 1-62 15,8-4-59-15,11-3 315 16,10-4-236-16</inkml:trace>
  <inkml:trace contextRef="#ctx0" brushRef="#br0" timeOffset="-194510.06">29201 11433 1387 0,'-11'-1'645'15,"-3"0"-201"-15,-20-2-278 16,25 3-3-16,3 0-35 16,5 0-22-16,1-1-58 15,0 0-20-15,0 0-20 16,0 0-7-16,21-5-2 16,29-32-2-16,-24 27 0 15,2 3 1-15,-7 1 2 16,-2 3 2-16,-10 3-1 15,-4 2 1-15,-5 5 0 16,-2 8 0-16,-1 9 1 16,-2 5-1-16,5 11 2 15,0-2 0-15,3 2 0 16,-2-4 1-16,1-6-2 16,-2-2-1-16,0-10 0 15,-1-2 3-15,-9-10-30 16,-1-2-30-16,-8-6-52 0,0-3-23 15,-4-3 11-15,1-1 29 16,3 3 54-16,3-2 21 16,5 8 29-16,3 2 16 15,5 0 31-15,2 5 16 16,5-2 35-16,5-4 0 0,11 5-12 16,4-4-11-16,13 1-39 15,-1 1-13-15,7-2-18 16,-7 3-4-16,-11-4-40 15,-4 0-47-15,-12-4 271 16,-3 3-178-16</inkml:trace>
  <inkml:trace contextRef="#ctx0" brushRef="#br0" timeOffset="-137604.78">23948 15240 611 0,'-1'0'355'0,"0"0"-41"15,1 0-25-15,0-1-63 16,0 0-21-16,0-1-35 15,-1-5-13-15,-2-1-16 16,0 1-11-16,-1 1-26 16,-4 3-15-16,-9-7-31 15,-32-7-11-15,30 25-16 16,-3 3-4-16,3 6-7 16,5 2-1-16,5 5-2 15,6-3 0-15,9 2 0 0,5-4-2 16,12-3-4-16,5 2-2 15,-1-11-4-15,2 3 0 16,-2-10-1-16,-8-5 0 16,5-3 2-16,-2-6 2 15,-13 0 4-15,3-5 2 16,-12-2 2-16,-2 0-2 16,-6-2-1-16,-6 3-2 0,-2 1-2 15,-4 4-1-15,5 5-4 16,3 3-3-16,5 7-4 15,0 0 0-15,1 7-57 16,1 2-50-16,3 0-127 16,9 1-20-16,9-5 150 15</inkml:trace>
  <inkml:trace contextRef="#ctx0" brushRef="#br0" timeOffset="-137380.56">24152 15270 1363 0,'5'2'577'0,"0"1"-309"0,1 1-17 16,3 4-27-16,-3 1-39 16,3 2-66-16,0-2-24 15,-4 2-36-15,2 0-18 16,-3-1-22-16,1 3-6 15,-4-4-9-15,-1 1-22 16,0-5-102-16,0-2-61 16,0-3 101-16</inkml:trace>
  <inkml:trace contextRef="#ctx0" brushRef="#br0" timeOffset="-137100.22">24354 15103 1197 0,'15'0'554'0,"-9"2"-165"15,-1 4-90-15,-2 6-46 16,-1 3-31-16,-4 9-90 16,2 2-32-16,-5 5-35 15,4 3-12-15,1-6-20 16,-1-1-7-16,2-4-11 15,-1-6-6-15,-1 0-4 16,1-4 0-16,2-7-37 0,-3-1-55 16,3-5-124-16,-6-4-51 15,4 3 149-15</inkml:trace>
  <inkml:trace contextRef="#ctx0" brushRef="#br0" timeOffset="-135500.98">24089 16145 820 0,'-35'36'420'0,"31"-36"-64"15,0 4-87-15,1-1-23 16,0-3-33-16,2-1-72 15,1 0-27-15,0 0-31 0,0 0-11 16,0-1-21-16,9-3-9 16,6 2-19-16,31-35-9 15,-28 28-10-15,-1 0-1 16,-2 0-1-16,-2 1 1 16,-2 5 2-16,-3-1 4 15,-4 5 12-15,0 0 8 0,-4 4 20 16,0-4 3-16,-1 0 5 15,-1 0-2-15,-3 15 0 16,-14 30-1-16,16-20-1 16,-2 0-4-16,3 3-13 15,2-5-6-15,0-5-12 16,3 3-4-16,1-5-8 16,0 1-2-16,2-3-1 15,0-4-1-15,0-4 0 16,-3-2 0-16,-2-1-12 15,-1-1-26-15,-1-2-89 16,0-1-56-16,0 0-115 16,0 0-75-16,0 0 241 15</inkml:trace>
  <inkml:trace contextRef="#ctx0" brushRef="#br0" timeOffset="-135239.62">24118 16357 807 0,'-75'9'432'0,"60"-7"-67"0,4-1-59 15,2 1-40-15,1-2-19 16,7 1-40-16,0-1-25 16,5 0-32-16,-4 0-17 15,0 0-33-15,8 1-10 16,20 2-30-16,29 3-14 0,-22-6-20 16,2 1-5-16,0-1-8 15,0 0-1-15,-2 0-4 16,-6 2-1-16,-11 2-5 15,-7 0-17-15,-13-2-104 16,-9 0-70-16,-7-2 109 16</inkml:trace>
  <inkml:trace contextRef="#ctx0" brushRef="#br0" timeOffset="-134095.35">23287 15784 817 0,'-19'-34'432'16,"4"31"-71"-16,-4-6-73 15,5 5-45-15,3-2-31 16,3 1-50-16,5 0-25 15,5 3-44-15,2 0-15 16,-4 1-31-16,0 0-12 0,19-2-10 16,34-5-6-16,-23 4-8 15,10 4-1-15,0 4 0 16,5 0 1-16,10 0 2 16,1 0 0-16,10-2 2 15,9 1 2-15,8-1 3 16,0-2 1-16,10 0 2 15,-1 0-1-15,8 0 1 16,11 0-2-16,4-4-1 16,4-5-1-16,4-2-6 15,1-3-2-15,7 4-3 16,-3 2 0-16,6 1 1 16,-1 6 1-16,0 1 2 15,3 0 2-15,1 0 0 16,-2-1-1-16,-3 0-3 0,10-2-1 15,-5 3 2-15,7-1 2 16,5 1 2-16,2 3-1 16,-7-3-1-16,-1 3-3 15,1-3-2-15,-8-2-2 16,6 2-2-16,0-1 0 16,-1 1 1-16,-5-3 2 0,-4 1 3 15,-4 0 3-15,-39 1-1 31,-45 1 0-31,1 0-2 0,135 0-2 0,-6 0-2 16,-3 1 0-16,-71-3-3 16,-1 0 1-16,-9 1 2 15,-2-3 3-15,2 4 3 16,-7 2 1-16,-15 2-2 16,-7-2-3-16,-17 0-3 15,-5-2 0-15,-3 0-1 16,-5-1-1-16,-5 0 1 15,-5-1-1-15,-4 0-4 16,-5-1-13-16,-10 0-57 16,-3 0-42-16,-11-4-118 15,-5 1-22-15,-6-5 153 16</inkml:trace>
  <inkml:trace contextRef="#ctx0" brushRef="#br0" timeOffset="-132488.93">21482 15050 873 0,'-3'-6'404'0,"1"-1"-139"15,-1 1-34-15,2 3-10 16,0 2-24-16,0-1-45 16,0 1-5-16,1 0-9 15,0 1-3-15,3 11-11 16,5 17-15-16,10 64-33 16,-12-36-16-16,1 2-27 15,0-1-9-15,4-8-10 16,-2-3-2-16,0-9-5 15,-2-6-1-15,2-7-1 16,-2-5 6-16,-3-8-47 0,-3-8-46 16,-2-6-111-16,-3-9-74 15,-1-9 163-15</inkml:trace>
  <inkml:trace contextRef="#ctx0" brushRef="#br0" timeOffset="-132219.47">21448 15038 869 0,'12'-11'521'16,"0"6"-2"-16,8 3-295 15,-1 2-11-15,8 4-55 16,6 3-26-16,1 5-32 16,-1 2-8-16,-6 3-15 15,-4 2-9-15,-10 0-17 16,-6 0-3-16,-14 1-7 15,-6 0-1-15,-10-4-7 16,0-2-9-16,-1-7-12 16,-1-5-16-16,2-3-57 15,1-1-51-15,8-4-124 16,3 1-23-16,15-6 152 16</inkml:trace>
  <inkml:trace contextRef="#ctx0" brushRef="#br0" timeOffset="-131183.48">21776 14653 958 0,'28'-38'507'16,"-26"29"-165"-16,0 6-88 16,-6 4-16-16,-8 6-70 15,-3 6-24-15,-6 10-24 16,4 6-9-16,4 10-19 15,5 0-15-15,8 1-28 16,4-7-17-16,7-9-19 16,2-2-5-16,2-14-1 15,5 2-20-15,1-8-88 16,0-2-56-16,4-8 85 16</inkml:trace>
  <inkml:trace contextRef="#ctx0" brushRef="#br0" timeOffset="-131009.49">21999 14630 1350 0,'-11'14'601'16,"11"11"-253"-16,-5 7-92 16,1 6-62-16,2 6-48 15,2-4-82-15,2-4-27 16,11-4-23-16,2-9-5 0,4-9-5 15,5-4-9-15,-2-12-83 16,-1-4-59-16,-8-9 85 16</inkml:trace>
  <inkml:trace contextRef="#ctx0" brushRef="#br0" timeOffset="-130838.6">21908 14730 1300 0,'0'9'562'0,"6"-7"-238"16,-4 0-105-16,9-1-38 16,1 1-36-16,5 0-80 15,6-2-23-15,9-1-80 16,1-5-48-16,8-5 53 16</inkml:trace>
  <inkml:trace contextRef="#ctx0" brushRef="#br0" timeOffset="-130581.53">22211 14551 1511 0,'9'10'612'16,"2"7"-376"-16,2 1-22 0,0 6-24 15,5 3-23-15,-4 3-36 16,-6-3-15-16,-9 2-38 15,-9-5-16-15,-9-1-29 16,-1 3-9-16,-1-4-37 16,0-2-43-16,3-4-117 15,4-6-50-15,6 0 126 16</inkml:trace>
  <inkml:trace contextRef="#ctx0" brushRef="#br0" timeOffset="-127873.06">25562 15189 587 0,'0'-1'347'0,"0"0"-21"15,0 0-39-15,-1 0-50 16,0-1-21-16,-1-4-40 16,1 2-21-16,0 2-35 15,0 1-21-15,-4-3-31 0,-7 2-12 16,-4 6-21-16,-20 25-6 16,32-5-3-16,-1 2 2 15,9 2 0-15,1 0 2 16,5-3-2-16,3-5-6 15,7-6-9-15,1-6-3 16,2-5-4-16,1 0 1 16,-3-11 2-16,-3-5 1 0,-5-11 1 15,-3-2-2 1,-6-7-5-16,-6 1-3 0,-6 3-4 16,-7 0 0-16,-8 8 0 15,-2 2 2-15,-1 8-2 16,0 5-2-16,6 6-3 15,0 5-11-15,9 6-58 16,5 0-43-16,5 2-122 16,5 0-89-16,11-4 210 15</inkml:trace>
  <inkml:trace contextRef="#ctx0" brushRef="#br0" timeOffset="-127603.73">25861 15280 1078 0,'6'4'542'0,"-5"0"-201"16,3 0-90-16,3 7-8 15,-1-1-78-15,1 0-39 0,3 2-63 16,-2 0-23-16,5-2-19 16,4-3-37-16,-3-5-106 15,1-4-297-15,-1-7 271 16</inkml:trace>
  <inkml:trace contextRef="#ctx0" brushRef="#br0" timeOffset="-127092.23">26017 15112 1213 0,'-7'0'521'16,"13"1"-207"-16,4 0-96 16,10 3-1-16,3 3-30 15,4-2-74-15,0 1-28 0,1-1-32 16,-4 1-8-16,-5 4-15 15,-4 2-6-15,-7 5-10 16,-6 5-3-16,-10 1 2 16,-4 2-2-16,-9 1-1 15,3 0-2-15,0-8-1 16,6 0-1-16,5-7-3 16,3-5-1-16,5 0 1 15,4-1 0-15,7-5 5 16,4 0 3-16,10-1 3 15,1-4 3-15,1-1-2 16,-2 3-1-16,-4-4-4 16,-5 1 2-16,-6 6-60 15,-4-1-55-15,-11 1 324 16,-2 4-210-16</inkml:trace>
  <inkml:trace contextRef="#ctx0" brushRef="#br0" timeOffset="-126200.74">25887 16077 922 0,'-1'-1'436'0,"0"0"-107"16,0 0-95-16,0 0-19 15,1 0-18-15,0 0-67 16,9 0-27-16,10 1-42 0,31 10-16 15,-33 1-21-15,-2 1-2 16,-6 4-2-16,-6 4-2 16,-4 2 0-16,-8-1-1 15,-5 5-3-15,0-4-3 16,1 1-2-16,1-4-4 16,6-9 15-16,-5-3 8 15,6-6 12-15,4 1 9 16,1 0 4-16,0-2 0 15,0 0 2-15,7 0 0 0,19-3-9 16,30-11-6-16,-24 5-2 16,2 5-2-16,-10 1-7 15,-5 3-1-15,-10 0-12 16,-5-2-32-16,-4 2-87 16,-1-3 271-16,1 2-160 15</inkml:trace>
  <inkml:trace contextRef="#ctx0" brushRef="#br0" timeOffset="-124594.5">27378 15181 541 0,'11'-7'317'16,"-5"3"-20"-16,1-4-8 15,-1 3-29-15,-8-2-23 16,1 2-44-16,-1 1-18 16,-6 1-36-16,3 4-21 0,-8 2-40 15,-5 4-10-15,3 9-18 16,-1 3-4-16,8 8-5 15,2 1-8-15,6 1-15 16,7 2-5-16,10-5-9 16,1-3 0-16,8-6-1 15,0-6 0-15,7-11 3 16,5-5-1-16,0-7 4 16,-3-10 0-16,-9-4 5 15,-8-3 1-15,-14-4 4 16,-4 4 1-16,-12 2-1 15,-6 3-3-15,-7 5-6 16,-5 0-5-16,2 10-7 16,1 2-7-16,7 9-48 15,3 6-38-15,5 4-89 16,6 3-71-16,4 2 161 16</inkml:trace>
  <inkml:trace contextRef="#ctx0" brushRef="#br0" timeOffset="-123791.54">27443 15960 1406 0,'-15'-4'563'16,"17"2"-374"-16,-2 2-8 15,6 0-39-15,-6 0-44 16,22 0-48-16,35 2-2 0,-26 0-4 16,-1 4-4-16,-2 6-9 15,-10 2-8-15,-10 4-7 16,-5 3-2-16,-8 0-1 16,-7 2 1-16,-5-4-2 15,-3-3 0-15,-3-3-2 16,0-3-1-16,5-3-2 15,5-2-2-15,4-3-2 16,4-2-5-16,5 2-6 16,5 2 0-16,7 0-1 15,6-1 4-15,6 1 3 16,1 1 1-16,5 0 6 16,-1 1 9-16,-3 3 22 15,-1 2 11-15,-9 4 15 16,-5 2 5-16,-9 0 1 15,-5 0-2-15,-11-2-3 0,-4-1-5 16,-8-5-15-16,-1-2-8 16,-3-1-17-16,0-5-7 15,4 0-16-15,2-7-20 16,5-1-99-16,8-1-60 16,11-4 108-16</inkml:trace>
  <inkml:trace contextRef="#ctx0" brushRef="#br0" timeOffset="-122026.84">28600 15147 750 0,'0'-1'400'0,"-1"0"-83"15,0-1-42-15,0 1-56 16,0 0-36-16,-4 0-45 15,-7 0-16-15,1 1-25 16,-27 16-12-16,30 2-29 16,5 2-11-16,3 2-18 15,7 2-8-15,5-5-8 16,2-1-3-16,2-6-1 0,1-4-2 16,3-4 1-16,-3-3 0 15,2-4 2-15,-3-10 2 16,-5-8 0-16,-1-1 0 15,-6-4-1-15,-2 1 0 16,-5 0 1-16,-3 2-1 16,-8 6 2-16,-2 3-1 15,-3 5-2-15,0 3-1 0,0 5-7 16,2 2-2-16,3 7-2 16,3 0-26-16,10 2-71 15,2-1-41-15,8-1-255 16,5 2 257-16</inkml:trace>
  <inkml:trace contextRef="#ctx0" brushRef="#br0" timeOffset="-121688.92">28869 15244 1283 0,'7'5'546'15,"1"0"-245"-15,-2 2-64 16,-4 0 6-16,8 2-43 0,-1-1-79 16,-1-2-24-16,-3-1-34 15,2 1-16-15,-3 0-22 16,-1-1-7-16,-4-7-66 16,-5 0-57-16,0-8-86 15,3-2 99-15</inkml:trace>
  <inkml:trace contextRef="#ctx0" brushRef="#br0" timeOffset="-121181.81">28978 14955 1387 0,'-9'-4'617'15,"7"0"-313"-15,5 1-108 16,3 2-12-16,-6 0-80 0,0 0-40 16,16-2-41-16,36-5-8 15,-22 8-12-15,0 1 0 16,-4-1-2-16,1 2 1 15,-6 1 0-15,-3 2 0 16,-8 6 2-16,-2-2 0 16,-2 0 4-16,-3 1 1 15,-1 3 6-15,-2 1 9 16,-2 3 15-16,0 4 4 16,-2 3 7-16,0 3-2 15,0 7-5-15,0 1-1 16,-1 4-6-16,3-2-6 0,2-6-11 15,2-1-4-15,1-7-6 16,0 0-2-16,-1-7 0 16,-2-4-1-16,0-5 2 15,0-2-5-15,0-4-71 16,-1-6-57-16,1 4 50 16,-1-4 9-16</inkml:trace>
  <inkml:trace contextRef="#ctx0" brushRef="#br0" timeOffset="-120525.2">28860 15949 878 0,'0'-1'467'16,"2"-4"-152"-16,-2 3-59 16,2-1-4-16,-2 2-61 15,0 0-29-15,0 0-52 16,0 0-24-16,-1 1-45 15,-3 8-14-15,-3 15-5 16,-41 26-3-16,39-28-2 0,6-2-3 16,7-1-3-16,11-1 0 15,6 0 1-15,6-3-2 16,1-2-1-16,7-1-1 16,7-7-1-16,-5-4-2 15,4-1 2-15,-10-3-3 16,-8 0-55-16,-9-1-42 0,-13 1-138 15,-4-3-310 1,-8-1 365-16</inkml:trace>
  <inkml:trace contextRef="#ctx0" brushRef="#br0" timeOffset="-120310.89">29003 15935 1396 0,'-3'12'591'0,"1"10"-303"16,-1 8-61-16,3 11-25 16,-2 5-41-16,-3 0-62 15,0-3-20-15,5-6-35 16,1-8-13-16,7-11-20 16,-5-3-46-16,7-11-104 15,-1-9 379-15,9-7-225 0</inkml:trace>
  <inkml:trace contextRef="#ctx0" brushRef="#br0" timeOffset="-119499.4">29645 15609 515 0,'-28'7'332'0,"-1"3"33"16,-3-1-97-16,9 0-46 16,-1-6-23-16,10-2-39 15,6-1-10-15,4 0-19 16,5 0-10-16,4-4-22 15,4-1-15-15,5-2-18 16,4 0-4-16,3 2-1 16,2 1 0-16,5 3-2 15,0-1-2-15,9 2-5 16,3 0-4-16,14 0-17 16,2 1-7-16,17-1-14 15,9-1-4-15,19 0-4 16,15-1 0-16,15 2-1 15,1 1 1-15,11 1 0 16,-7 3 0-16,-1-3 0 16,-1-2 1-16,-12 1 0 0,3-1 0 15,-13 2 0-15,-2 1 0 16,-16 3 0-16,-3 0 0 16,-11 3 0-16,-10-1 0 15,-12-3 0-15,-4 0-5 16,-10-4-12-16,4 0-6 15,-8 0-16-15,-7-2-21 16,-11-5-78-16,-11-1-44 0,-17-5 103 16</inkml:trace>
  <inkml:trace contextRef="#ctx0" brushRef="#br0" timeOffset="-118821.38">30216 15138 868 0,'-1'-1'460'15,"0"0"-84"-15,0 0-179 16,0 0 5-16,0 1-36 16,-1 0-24-16,-3 21-40 15,-23 36-18-15,35-29-38 16,7-4-14-16,13-7-11 16,2-7-2-16,11-8-3 15,0-5 0-15,-8-10-3 0,-3-5 0 16,-12-9 2-16,-6-2 0 15,-9 0 2-15,-3 1-1 16,-9 6-2-16,-2 1-1 16,-5 6-6-16,-8 3-1 15,-2 6-4-15,1 5-3 16,5 4 1-16,6 4-39 0,8 8-95 16,7 5 440-16,8 0-273 15</inkml:trace>
  <inkml:trace contextRef="#ctx0" brushRef="#br0" timeOffset="-118313.96">31275 15089 1229 0,'3'-3'536'0,"-7"3"-198"15,2 0-214-15,1 0 12 16,0 0-13-16,-1 0-20 16,-6 16-42-16,-12 37-9 0,22-20-13 15,8 0-8-15,8-2-13 16,9-5-6-16,1-9-7 16,3-2 1-16,4-13 0 15,-2-5-1-15,5-11-1 16,-4-12-2-16,-11-9 2 15,-6 2 0-15,-17-4 3 16,-6 4 1-16,-15 2 0 16,-5 2-2-16,-6 8-2 15,3 7-3-15,2 10-3 16,2 4-4-16,3 9-20 16,-1 3-39-16,15 6 374 15,2 2-251-15</inkml:trace>
  <inkml:trace contextRef="#ctx0" brushRef="#br0" timeOffset="-117738.96">32578 15050 1364 0,'-1'-1'512'0,"0"0"-358"0,0 0-16 15,-22-2-5-15,-35 16-17 16,32 11-39-16,0 2-2 15,20 3-2-15,3-1-10 16,14-3-15-16,8-3-10 16,6-6-15-16,10-3-4 15,0-10-9-15,5-2-1 16,0-9 1-16,-2-5 2 16,-4-7 4-16,-8-3 3 15,-14-6 6-15,-10 2 0 0,-12-2-2 16,-6 4-5-1,-16 6-12-15,2 4-2 0,-4 6-51 16,0 6-33-16,6 5-87 16,-1 6-50-16,11 9 136 15</inkml:trace>
  <inkml:trace contextRef="#ctx0" brushRef="#br0" timeOffset="-115694.5">23278 16647 872 0,'-3'-1'402'16,"3"-3"-151"-16,1-1-107 16,-1 4-2-16,0 0-34 0,0 0-22 15,16-4-20 1,33-1 1-16,-26 9-2 0,6 2-4 16,0 2-17-16,4-3-9 15,11 3-13-15,2-5-3 16,12-2-4-16,-7 1 0 31,-25-1-4-31,0 1-2 0,89-3 0 0,7 1 0 0,16 2 5 16,-34-1 3-16,13 0-1 15,2 1 0-15,12-1-5 16,11 0-1-16,13 0-1 16,9 0-1-16,20-5-3 15,2-1 0-15,21 0 0 16,12-4 3-16,11 0 6 15,13 0 3-15,13-4 6 16,0 0-2-16,25-3-3 16,0 2-1-16,9 2 1 15,21 4 0-15,-12 5 7 16,9-4 5-16,1 7-1 16,-14-1-3-16,-4 6 1 15,-9 5-6-15,-14 4-4 16,-3 2 0-16,-15 4-9 15,-5 5-3-15,-12 2 0 0,-16 1-1 16,-21-1 0-16,-13-6 0 16,-31-4 0-16,-8 4 1 15,-32-8-20-15,-16-1-25 16,-27-6-61-16,-17-3-24 16,-21-2-50-16,-11 4-48 15,-27 2 155-15</inkml:trace>
  <inkml:trace contextRef="#ctx0" brushRef="#br0" timeOffset="-114643.77">20786 16330 1033 0,'0'4'415'0,"-4"4"-175"16,6 2-70-16,10 3 6 15,2-4-10-15,15-1-80 16,2-5-25-16,2-5-22 0,-2-5-10 16,-3-11-11-16,1-3-2 15,-1-5-7-15,0-4-3 16,-12 5-1-16,-5-1 1 15,-13 4 3-15,-7 3 1 16,-3 5 4-16,-12 3-1 16,4 5 12-16,-4 4 11 0,6 4 11 15,10 6 6-15,-4 13-4 16,12 3-7-16,-2 4-11 16,9 4-5-16,6-4-13 15,-6-2-5-15,12-3-5 16,-1-6 2-16,9-6-47 15,5-3-44-15,-5-8-76 16,-1-1 88-16</inkml:trace>
  <inkml:trace contextRef="#ctx0" brushRef="#br0" timeOffset="-114456.88">21214 16196 747 0,'8'4'473'0,"-1"1"39"15,3 9-145-15,0-1-116 0,4-1-51 16,5 3-98-16,0-2-36 16,3 3-37-16,-3-3-8 15,1-3-28-15,-7-7-37 16,0 1-115-16,-6-2-77 16,-6-2 135-16</inkml:trace>
  <inkml:trace contextRef="#ctx0" brushRef="#br0" timeOffset="-114278.54">21380 16157 1420 0,'-6'8'608'0,"-6"4"-335"16,-10 3-34-16,-1 6-77 16,-5-2-51-16,4-2-71 15,9 7-16-15,6-9-24 16,6-3-49-16,7-7-128 15,7-5-18-15,2-1 94 16</inkml:trace>
  <inkml:trace contextRef="#ctx0" brushRef="#br0" timeOffset="-114055.71">21483 16156 1024 0,'-3'18'556'0,"3"-6"-11"15,-1 7-360-15,3 8-19 16,-2 5-32-16,0 7-38 16,4-3-51-16,0-3-15 15,4-4-17-15,1-3-4 16,-5-10-3-16,0 0 4 0,1-8-47 16,-2-5-36-16,-5-4-80 15,2-7-64-15,-4-10 137 16</inkml:trace>
  <inkml:trace contextRef="#ctx0" brushRef="#br0" timeOffset="-113822.02">21496 16119 1176 0,'11'4'552'16,"4"2"-234"-16,5 1-110 15,2 6-14-15,-5-1-54 16,0 2-25-16,-8 1-41 15,-4-2-13-15,-7 2-15 16,-7-2-7-16,-7 2-8 16,-3 1-5-16,-5 1-14 0,2-7-3 15,9-8-19-15,1 0-34 16,9-4-100-16,7 2-60 16,3-7 116-16</inkml:trace>
  <inkml:trace contextRef="#ctx0" brushRef="#br0" timeOffset="-113484.03">21654 16209 1032 0,'8'10'540'0,"2"-6"-168"0,5 3-120 16,1-4-14-16,6-5-96 16,1 2-40-16,1-12-59 15,0-5-17-15,-3 1-15 16,-5-6-3-16,-10 4-4 15,-6 3-3-15,-1 4-1 16,-10 3 0-16,-1 5 1 16,-1 4-1-16,-5 1 0 15,7 7 2-15,0 6 7 16,2 3 4-16,3 10 6 16,3-5 1-16,4 0-6 15,1 2-4-15,7-13-6 16,1 0-3-16,4-11-15 15,-1-2-33-15,4-7-96 16,6 4-81-16,-2-8 132 0</inkml:trace>
  <inkml:trace contextRef="#ctx0" brushRef="#br0" timeOffset="-113290.2">21961 16200 861 0,'0'16'529'0,"-6"-1"-66"15,7-3-145-15,4 3-34 16,-1-4-79-16,1 1-37 0,-5-8-65 15,-1-4-26-15,1 0-40 16,-1-1-13-16,1 0-9 16,0 0-3-16,2-20-8 15,5-25-2-15,-5 31 1 16,-2 1-10-16,8 2-63 16,-2 2-45-16,4-3-70 15,5-2 100-15</inkml:trace>
  <inkml:trace contextRef="#ctx0" brushRef="#br0" timeOffset="-113099.72">22185 15994 1292 0,'0'15'640'15,"-3"5"-262"-15,-4 10-151 0,-2 6-24 16,3 2-106-16,3 3-27 15,6-6-32-15,3-3-14 16,9-7-17-16,0-6-4 16,3-7-29-16,0-4-34 15,-8-11-96-15,1-2-73 16,-4-1 138-16</inkml:trace>
  <inkml:trace contextRef="#ctx0" brushRef="#br0" timeOffset="-112673.18">22092 16073 1186 0,'3'4'535'15,"3"1"-263"-15,6-3-148 16,3 1-10-16,7-1-78 16,2 1-21-16,6-1-73 15,3 0-53-15,4-1-180 16,0-1-89-16,-5 0-12 15,-5 0 52-15,-9-2 241 16,-7 0 161-16,-7 1 206 16,5 1 53-16,-8 0 23 15,-2 3-41-15,-3 1-66 16,3-4-26-16,0 0-36 16,-2 1-24-16,-4 7-49 0,0 5-22 15,-24 27-33-15,31-28-6 16,7 1-7-16,-4-1 1 15,11 4 3-15,3-3 4 16,-3 3 1-16,2-4-2 16,-3-1-6-16,-1 1-3 0,-6-6 1 15,0 4 1-15,-1-4-2 16,-7 0-3-16,-6-6-6 16,0 1-15-16,-11 0-72 15,0-4-58-15,-4 2 117 16,-4-2-37-16</inkml:trace>
  <inkml:trace contextRef="#ctx0" brushRef="#br0" timeOffset="-110925.8">21638 17257 1090 0,'-12'-32'510'0,"10"27"-196"15,4 5-90-15,1-1 13 16,-3 1-26-16,0 0-22 16,8 27-45-16,5 31-19 0,-12-24-41 15,0-4-19-15,0-3-31 16,2-2-11-16,2-11-9 16,-3-1-3-16,0-9 4 15,-1-4 3-15,-3-4-1 16,1 3-2-16,0 0-10 15,0-13-5-15,0-13-5 16,4-30-1-16,4 28-2 16,4-1-2-16,4 8 0 15,1 3 1-15,4 10 2 16,1 7 3-16,4 7 4 16,-1 3 0-16,-1 7 6 15,-2 2 2-15,-4 2 3 16,-4 5 2-16,-2 2 1 15,-3-1-2-15,-7-3-2 16,0-3-1-16,-1-4-2 0,0-4-1 16,0-6 3-16,0-5-2 15,3-6-4-15,-4-7-4 16,7-12-20-16,-1-3-9 16,5-6-5-16,4-1 2 15,-5 6 14-15,4 6 9 16,-6 10 8-16,5 10 2 0,3 8 14 15,-5 4 11-15,1 10 14 16,-6 1 3-16,-5 5-6 16,0 3-8-16,3-3-12 15,0-1-5-15,-2-8-6 16,-1-3-22-16,1-7-105 16,-1-4-67-16,1-8-2 15,2-4 82-15</inkml:trace>
  <inkml:trace contextRef="#ctx0" brushRef="#br0" timeOffset="-110678.38">22220 16886 1405 0,'0'-3'602'15,"-8"11"-257"-15,-1 4-57 16,-2 10-82-16,-3 4-16 16,6 7-101-16,0 0-33 15,6 0-35-15,6-2-8 16,5-7-9-16,4-3-3 16,4-8 1-16,1-8-1 0,3-6-77 15,-1-6-35-15,-4-8 64 16</inkml:trace>
  <inkml:trace contextRef="#ctx0" brushRef="#br0" timeOffset="-110455.9">22396 16897 1272 0,'8'4'589'0,"-10"9"-158"16,2 3-122-16,-5 12-88 15,-2 3-18-15,8 8-98 16,5-2-33-16,2-3-26 16,9-6-12-16,4-8-16 15,-4-3-5-15,10-10-32 16,-3-7-50-16,-3-7-132 16,1-8 18-16,-8-7 87 0</inkml:trace>
  <inkml:trace contextRef="#ctx0" brushRef="#br0" timeOffset="-110296.89">22344 16987 1222 0,'-8'0'562'15,"6"0"-175"-15,2 1-79 0,10 4-65 16,8 0-42-16,4 0-107 16,0-1-43-16,-2-4-59 15,2-2-62-15,1-6 216 16,2-1-135-16</inkml:trace>
  <inkml:trace contextRef="#ctx0" brushRef="#br0" timeOffset="-110065.61">22587 16876 1270 0,'4'6'637'16,"5"7"-180"-16,4 7-209 15,3 1-6-15,1 4-61 16,4 2-36-16,-3 2-31 0,1-1-12 16,-8 0-37-16,-7-1-16 15,-6-1-21-15,-8-2-7 16,-10-5-32-16,-7 1-42 16,0-3-120-16,1 0 300 15,10 7-136-15</inkml:trace>
  <inkml:trace contextRef="#ctx0" brushRef="#br0" timeOffset="-106364.95">23940 17199 895 0,'-42'8'487'16,"28"-7"-118"-16,1 2-117 15,2-1-11-15,3 2-60 16,3-1-27-16,16 4-43 16,-2-4-12-16,9-1-21 15,4 0-9-15,7-4-23 16,5-2-13-16,7-2-21 15,1-5 0-15,-7 5-41 16,-3 5-53-16,-13 0-108 16,-3 1 110-16</inkml:trace>
  <inkml:trace contextRef="#ctx0" brushRef="#br0" timeOffset="-106110.21">24399 17023 1437 0,'4'6'580'16,"-1"4"-335"-16,-3 4-24 15,0 8-13-15,-3 4-43 16,-4 7-76-16,-2 2-18 0,5 4-25 15,-2-1-13-15,6-1-20 16,2-1-1-16,-2-6-52 16,2-4-54-16,2-10 209 15,2 0-124-15</inkml:trace>
  <inkml:trace contextRef="#ctx0" brushRef="#br0" timeOffset="-103196.61">25768 17103 618 0,'-1'0'360'15,"-1"0"9"-15,1 0-95 16,0 0-51-16,0 0-28 15,0 0-72-15,0 0-22 16,0 0-38-16,1 0-15 16,10 4-22-16,18 1-11 15,42 1-8-15,-39-10-3 0,-6 2-13 16,1 1-25-16,-11-3-110 16,-1 2-77-16,-3-1 130 15</inkml:trace>
  <inkml:trace contextRef="#ctx0" brushRef="#br0" timeOffset="-102987.7">25884 16965 1205 0,'3'13'514'0,"-3"8"-273"16,-1 6-36-16,4 2-39 15,-1 5-39-15,1-2-55 16,-1-3-17-16,0-2-29 0,3-7 1 16,1-5-78-16,2-2-59 15,0-7 71-15</inkml:trace>
  <inkml:trace contextRef="#ctx0" brushRef="#br0" timeOffset="-102664.14">26282 16805 1324 0,'6'0'563'0,"-11"15"-244"16,6 6-92-16,-5 4-24 15,0 3-37-15,1 1-85 16,-2-3-31-16,7 0-26 16,4-3-8-16,0-3-10 15,1-3 6-15,-1-2-58 16,-2-6-45-16,0 0-90 15,-7-4 95-15</inkml:trace>
  <inkml:trace contextRef="#ctx0" brushRef="#br0" timeOffset="-102410.29">26115 17065 1299 0,'-4'3'543'0,"6"-2"-233"16,2 2-88-16,-4-3 6 16,1 0-24-16,25 1-78 15,34-1-28-15,-18-5-40 16,2 0-20-16,4-3-22 16,-6 3-7-16,-3-2 0 15,2 3-22-15,-14 0-89 16,-1 1-51-16,-12 3 381 15,-5 0-221-15</inkml:trace>
  <inkml:trace contextRef="#ctx0" brushRef="#br0" timeOffset="-101986.89">26242 17211 987 0,'13'0'460'16,"1"5"-105"-16,0-1-105 16,8 2-50-16,2 0-12 15,0-3-77-15,3 2-22 16,-5 3-24-16,-4 1-9 0,-6-2-14 16,2 4-7-16,-7 1-13 15,-6-2-3-15,-3 5-2 16,-7-1-2-16,-3-2-1 15,-1 1 0-15,-1-5-2 16,-3 1 1-16,-5-2-2 16,7-3-4-16,1-2 13 15,8 1 7-15,7-1 12 16,2-2 6-16,-3 0-8 16,0 0-6-16,4-1-10 15,10 0-5-15,7-2-8 16,27-2-2-16,-23 3-3 15,2 2 0-15,-6 1 6 16,-6-1-17-16,-7 1-94 16,-3 0 315-16,6 1-193 15</inkml:trace>
  <inkml:trace contextRef="#ctx0" brushRef="#br0" timeOffset="-98465.64">28700 16993 726 0,'-1'0'384'15,"0"0"-48"-15,-1 0-78 16,1 0-32-16,0 0-23 0,0 0-53 16,0 0-24-16,0 0-24 15,1 0-12-15,0 0-13 16,20 8-5-16,38 9-20 15,-26-17-11-15,-3-1-17 16,-5 0-7-16,-5 0-8 16,-8 1 5-16,-6 1-57 15,-4-1-55-15,-2-1-148 16,0 0-17-16,0-1 148 16</inkml:trace>
  <inkml:trace contextRef="#ctx0" brushRef="#br0" timeOffset="-97481.22">29195 16743 1075 0,'1'-4'477'0,"1"10"-171"16,3 4-74-16,0 2 8 15,0 13-49-15,3-1-88 16,-3 3-27-16,2 0-33 15,2-3-13-15,-3-4-15 16,0-2-2-16,-4-4-47 16,-1-3-57-16,-1-3-80 15,1-1 94-15</inkml:trace>
  <inkml:trace contextRef="#ctx0" brushRef="#br0" timeOffset="-97240.77">29075 17001 1348 0,'4'3'544'16,"8"-3"-307"-16,4 0-57 15,6-1 1-15,4-1-46 16,10 0-73-16,6 0-23 15,5 1-25-15,2 1-5 16,-8 0-14-16,-4 0-43 16,-6 0-122-16,-7 0-424 15,-2-1 397-15</inkml:trace>
  <inkml:trace contextRef="#ctx0" brushRef="#br0" timeOffset="-96776.92">29205 17146 1420 0,'6'0'566'0,"9"3"-383"16,4 3-1-16,2-3-36 15,6 8-34-15,0-1-39 16,-1-3-11-16,-9 3-17 15,-1 2-11-15,-10-3-13 16,-6 4-4-16,-4 3 1 0,-8-1 0 16,-6-2-1-16,1-1-3 15,-7-5-3-15,3 0-2 16,1-2-3-16,4-1 1 16,8-1 10-16,1 0 3 15,10-3 7-15,1 1 3 16,10 2-1-16,5-2 0 0,7-2 0 15,6-1-2-15,0-4-6 16,5 3-2-16,-6 0-4 16,-3-3-3-16,-5 5-3 15,-7-1-2-15,-8 1-12 16,-2 0-34-16,-6 0-115 16,-3 1 363-16,3 0-200 15</inkml:trace>
  <inkml:trace contextRef="#ctx0" brushRef="#br0" timeOffset="-84803">20370 18302 767 0,'5'-6'398'16,"-5"-4"-102"-16,5-3-88 15,-2-3 22-15,-3-1-50 16,1 0-32-16,3 3-41 16,-3 0-19-16,2 7-25 15,-3 4-11-15,-7 2-23 16,3 3-7-16,-9 8-15 15,-1 4-7-15,2 14-3 16,-3 3-4-16,7 4-2 16,7-3 1-16,3-3 0 15,6-4 2-15,13-4 2 16,0 0 0-16,1-7 4 16,1-6-54-16,-2-9-140 15,2-6-144-15,13-9 192 0</inkml:trace>
  <inkml:trace contextRef="#ctx0" brushRef="#br0" timeOffset="-84497.93">20653 18273 927 0,'-6'15'474'0,"-1"2"-148"16,3 3-114-16,-2-1-11 15,6-4-77-15,0-2-36 0,5-5-47 16,1-2-11-16,3-4-16 15,1-2-5-15,1-4-2 16,-4-1 0-16,3-4 0 16,-2-2-1-16,-3-2 2 15,1-1-1-15,-4-5 1 16,-2-2 2-16,-5-1 0 16,-3 1 0-16,-3 4 3 15,2 4 0-15,-5 8-1 16,0 2-3-16,-3 10-10 15,-1 7-5-15,2 8-8 16,5 2 8-16,10-3-130 16,7-4-83-16,11-5 136 15</inkml:trace>
  <inkml:trace contextRef="#ctx0" brushRef="#br0" timeOffset="-84201.31">20968 18146 1183 0,'-6'0'549'0,"-1"2"-230"16,-2 4-144-16,-2 1 2 15,2 4-62-15,-2 1-27 0,10 3-36 16,1 3-12-16,1 1-23 16,3-1-7-16,2 4-6 15,0-2 1-15,3 0 6 16,3 1 8-16,-6 2 16 15,-1 1 6-15,-3 1 6 16,-7 0 3-16,-5-6-2 16,-4-3-2-16,-8-11-7 15,-2-4-8-15,-9-10-31 16,0-6-53-16,2-9-117 16,10-4-58-16,22-5 124 15</inkml:trace>
  <inkml:trace contextRef="#ctx0" brushRef="#br0" timeOffset="-84006.47">21088 18152 1210 0,'0'17'557'0,"-1"3"-241"16,-1 15-135-16,-3 4-2 15,2 3-85-15,3 3-41 16,5-3-38-16,1-3-5 15,4-6-7-15,0-8 6 16,-5-14-75-16,1-5 181 16,-2-23-102-16</inkml:trace>
  <inkml:trace contextRef="#ctx0" brushRef="#br0" timeOffset="-83839.08">20999 18268 1504 0,'-2'-5'597'0,"8"7"-368"16,6 2-106-16,10 0-5 16,4 0-50-16,9-1-48 15,3 1-9-15,7-1-7 16,9 0 127-16,18 0-99 16</inkml:trace>
  <inkml:trace contextRef="#ctx0" brushRef="#br0" timeOffset="-83389.83">21757 18203 1587 0,'-3'-3'623'16,"0"4"-437"-16,1 7-22 16,1 9-44-16,-1 6-44 15,1 10-45-15,0 3-8 0,4-5-10 16,5-4-5-16,11-11-5 15,3-5-2-15,1-11 0 16,4-7 1-16,-11-9 0 16,4-4 1-16,-10-3 2 15,-10-3 1-15,-7-1 5 16,-10-1 1-16,-4 3 0 16,2 3 0-16,-1 10-4 15,1 4-4-15,1 8 0 16,2 7-36-16,7 4-106 15,6 3-34-15,9 8 85 16</inkml:trace>
  <inkml:trace contextRef="#ctx0" brushRef="#br0" timeOffset="-83151.04">22069 18062 1417 0,'-16'0'629'0,"1"0"-267"16,2 11-227-16,-3 9-15 16,6 11-52-16,1 6-22 15,5 12-28-15,4-2-5 16,3 14-3-16,4-1-2 16,0-1-4-16,2-5 0 0,-3-13-1 15,-4-4 1-15,-2-16-50 16,-4-4-59-16,-6-17-159 15,2-8-105-15,-10-11 221 16</inkml:trace>
  <inkml:trace contextRef="#ctx0" brushRef="#br0" timeOffset="-83022.46">21904 18319 709 0,'13'-17'490'16,"-2"7"43"-16,4 6-266 15,4 3-53-15,-5 3-95 16,9 1-45-16,0 3-50 15,2-3 39-15,10 4-49 16</inkml:trace>
  <inkml:trace contextRef="#ctx0" brushRef="#br0" timeOffset="-82391.58">22740 18252 1475 0,'0'-1'555'15,"0"0"-392"-15,0 0 4 16,0-1 10-16,0 1-47 16,0 0-76-16,1-6-20 15,-2-3-13-15,-2 0-3 16,-20-20-4-16,8 30-3 15,-3 9-6-15,1 8-1 0,1 7-3 16,3 7-1-16,7 0 0 16,3-1-2-16,8-7 1 15,2-7-1-15,4-6 2 16,4-6 0-16,-1-8 1 16,2-7 0-16,5-11-1 15,0-8-2-15,3-10-2 16,2 0 1-16,-2-1 1 15,-2-3 2-15,-5 8 1 16,-8 2 4-16,-3 12 4 16,-8 12 2-16,-9 12-2 15,0 8 5-15,-7 14 7 16,3 5 3-16,5 4 8 16,-1 3-5-16,9 2-10 15,5 2-3-15,6-3-7 0,5-4-3 16,4-10-3-16,-1-6-1 15,2-3-99-15,1-3-60 16,0-6 95-16</inkml:trace>
  <inkml:trace contextRef="#ctx0" brushRef="#br0" timeOffset="-82035.56">23062 18230 1426 0,'-8'-12'598'0,"-3"5"-340"15,-2 4-50-15,-1 2-56 16,1 4-44-16,-2 9-55 16,1 2-15-16,1 8-14 15,2 1-7-15,3-2-9 16,2 0-3-16,9-5-4 16,-1-1-1-16,3-3-1 15,4-6 0-15,-7-4 0 16,6-2 1-16,8-6-3 15,-4-2 0-15,3-7-2 16,1 0 1-16,-9 0 4 16,-1 2 0-16,-2 9 4 15,-4 3 1-15,-4 6 2 16,3 4-1-16,-4 5 9 0,3 3 3 16,2 0-2-16,0 1 0 15,4-6-12-15,2-4 10 16,2-6-94-16,3-5-55 15,3-8 85-15</inkml:trace>
  <inkml:trace contextRef="#ctx0" brushRef="#br0" timeOffset="-81608.97">23200 18242 1459 0,'-4'14'608'0,"-3"9"-337"16,-2-1-39-16,2 4-39 15,2 0-61-15,4-8-82 16,2 2-13-16,5-10-15 16,1-4-5-16,5-8-11 15,4-6-3-15,2-7-3 16,0-5-1-16,-2-1-3 16,-2-1 1-16,-7 4 2 15,-4 5 1-15,-1 9 1 16,-2 4 1-16,-3 11 0 15,2 6 0-15,0 15 0 16,1 7 0-16,7 8 3 16,6 5 2-16,9-3 4 0,4-4 4 15,-2-11 8-15,-1-7 5 16,-11 0 6-16,-5-7 1 16,-8-3 0-16,-6-5-1 15,-12-12-4-15,0-2-3 16,-14-10-12-16,-4 1-16 15,1-9-48-15,-3-4-30 16,13 1-74-16,5-12-38 16,12 3-84-16,8 2 19 0,9-6 155 15</inkml:trace>
  <inkml:trace contextRef="#ctx0" brushRef="#br0" timeOffset="-81334.86">23647 18136 1661 0,'-7'4'653'16,"3"5"-400"-16,2 8-159 0,1 13 5 15,-1 13-36-15,2 7-28 16,11 6-22-16,8-4-5 16,14-9-4-16,10-10-1 15,12-17-3-15,1-11 16 16,-6-15-104-16,-7-6-71 16,-5-15 101-16</inkml:trace>
  <inkml:trace contextRef="#ctx0" brushRef="#br0" timeOffset="-81183.91">23677 18154 1603 0,'-6'0'644'15,"5"0"-391"-15,8 3-160 16,5-1-10-16,13 1-41 16,7 4-24-16,15 2 10 15,2 1-35-15,13 1 10 16</inkml:trace>
  <inkml:trace contextRef="#ctx0" brushRef="#br0" timeOffset="-80199.05">23642 17929 495 0,'0'14'318'15,"0"0"51"-15,4 31-81 0,-3-16-56 16,-1 8-29-16,-1 2-85 16,-3 3-36-16,4 1-42 15,1-5-14-15,6 1-18 16,3-6 7-16,7-7-87 16,4-4-55-16,4-10 79 15</inkml:trace>
  <inkml:trace contextRef="#ctx0" brushRef="#br0" timeOffset="-79688.53">23454 18114 1101 0,'-5'-10'427'0,"10"7"-296"15,5-5-35-15,7 8-20 16,12 0-26-16,9 1-30 0,3 0-5 16,15 3-6-16,2 4 26 15,9 4-26-15</inkml:trace>
  <inkml:trace contextRef="#ctx0" brushRef="#br0" timeOffset="-78933.49">24813 18262 1668 0,'0'-1'621'16,"1"5"-453"-16,-1 6-20 16,-4 7-7-16,0 3-43 15,-1 5-71-15,-2 2-14 16,4-6-9-16,2-2 0 16,2-10-50-16,4-6-63 15,-3-7-92-15,-4-5 112 16</inkml:trace>
  <inkml:trace contextRef="#ctx0" brushRef="#br0" timeOffset="-78778.72">24706 18131 1302 0,'5'0'503'15,"3"5"-319"-15,3-2-156 16,3 1 0-16,10 2-80 15,0-4-70-15,14 10 77 16</inkml:trace>
  <inkml:trace contextRef="#ctx0" brushRef="#br0" timeOffset="-78496.58">25012 18208 1440 0,'-14'0'584'0,"3"3"-342"0,-4 2-50 15,6 0-28-15,-1 1-44 16,5 1-69-16,5 3-23 16,6 3-25-16,1 3-3 15,9 3-2-15,1 0 2 0,6 1 5 16,0-1 3 0,-3 3 11-16,-2 1 7 0,-11 0 6 15,-2-4 4-15,-8-5 2 16,-8-3-3-16,-9-10-9 15,2-1-6-15,-2-8-38 16,6-4-45-16,11-3-108 16,3-5 235-16,21-2-87 15</inkml:trace>
  <inkml:trace contextRef="#ctx0" brushRef="#br0" timeOffset="-76854.23">26169 18220 964 0,'7'-49'489'0,"-12"43"-91"16,-2 2-122-16,-2 3-75 16,-1 0-32-16,1 3-79 15,0 2-19-15,1 11-29 16,0 2-14-16,7 12-16 15,1 2-4-15,8 0-6 16,2-4 1-16,3-7-1 16,1-7 1-16,3-8 1 0,-2-5 1 15,0-9 2-15,0-7 2 16,-7-9 0-16,1-3-1 16,-9-3-1-16,-1 4 1 15,-7 6 0-15,-2 5 2 16,-1 5 0-16,-1 4-1 15,-2 6-5-15,1 1-4 16,1 5 11-16,1 4-49 0,9 3-137 16,0 2 127-16</inkml:trace>
  <inkml:trace contextRef="#ctx0" brushRef="#br0" timeOffset="-76677.13">26388 18314 1122 0,'15'-1'555'0,"-12"4"-110"15,1 1-131-15,-4-1-85 16,0-3-39-16,-1 0-105 16,1 0-39-16,-1 0-13 15,1 0-50-15,0 0-160 16,0 0 133-16</inkml:trace>
  <inkml:trace contextRef="#ctx0" brushRef="#br0" timeOffset="-76434.02">26508 18070 1343 0,'-9'12'575'16,"12"2"-217"-16,-3 2-124 15,0 4-27-15,0 3-29 0,-4-3-87 16,4 5-23-16,0 3-21 16,0-3-10-16,3-4-21 15,-3-6-5-15,0-5-5 16,2-5 1-16,-2-2-39 16,3-3-56-16,-5-2-123 15,1 1-27-15,1 0 131 16</inkml:trace>
  <inkml:trace contextRef="#ctx0" brushRef="#br0" timeOffset="-75887.54">26820 17986 1287 0,'1'7'573'15,"-5"0"-247"-15,-10 8-160 16,-3 8-6-16,-3 12-53 0,3 4-38 16,8 2-36-16,3 3-7 15,8-3-10-15,4-1-4 16,5-4-7-16,7-6-2 15,2-10-3-15,0-3-50 16,3-8-102-16,-3-5 100 16</inkml:trace>
  <inkml:trace contextRef="#ctx0" brushRef="#br0" timeOffset="-75692.75">26893 18191 1347 0,'2'0'602'16,"6"1"-290"-16,-2 0-172 15,3 0-2-15,9-1-74 16,-4 0-25-16,7-2-19 16,0-1 22-16,-7 3 315 15,1 0-261-15</inkml:trace>
  <inkml:trace contextRef="#ctx0" brushRef="#br0" timeOffset="-75439.55">27158 18056 1299 0,'0'10'527'0,"0"-3"-207"0,3 15-180 16,-1 3 12-16,-2 7 2 16,-2 4-57-16,0-3-59 15,0 1-12-15,2-7-13 16,2-5-4-16,2-13-10 16,-2-8-54-16,0-7-629 15,0-4 497-15</inkml:trace>
  <inkml:trace contextRef="#ctx0" brushRef="#br0" timeOffset="-75195.11">27209 17947 1365 0,'10'21'510'0,"4"1"-273"0,2 1-92 16,5 6 4-16,0 5 10 15,-1-1-66-15,1 0-8 16,0-1 0-16,-5-3-8 16,-6 3-20-16,-5 5-17 15,-10 0-20-15,-1-3-2 16,-13-4-4-16,-2-3-2 16,-5-9-101-16,0-5-35 0,4-14 69 15</inkml:trace>
  <inkml:trace contextRef="#ctx0" brushRef="#br0" timeOffset="-74701.61">27792 18206 1407 0,'13'-28'618'16,"-9"31"-303"-16,13-1-177 16,3 2 0-16,12-3-76 15,-3 0-28-15,-3 1-23 16,-4-4 11-16,-11 5-88 16,1 0-65-16,-6 0 84 15</inkml:trace>
  <inkml:trace contextRef="#ctx0" brushRef="#br0" timeOffset="-74491.05">27902 18009 1377 0,'3'13'561'0,"-3"11"-349"0,-6 9-19 16,0 3-43-16,-1 0-38 15,5 0-54-15,-1-8-20 0,6-2-26 16,3-2 12-16,0-8-120 16,2 0 186-16,3-4-87 15</inkml:trace>
  <inkml:trace contextRef="#ctx0" brushRef="#br0" timeOffset="-73956.4">28228 18139 1133 0,'-2'3'515'16,"-3"2"-210"-16,-5 5-128 16,1 2 7-16,-1 6-58 15,3 4-38-15,7 3-39 16,1 2-6-16,11-3-15 16,4-4-8-16,9-7-10 15,4-5-3-15,-2-9-1 16,2-4 1-16,-7-8 0 15,-10-5-1-15,-3-5 1 16,-9-2 0-16,-8 2 1 16,-2 1 1-16,-8 3 0 15,-5 3-4-15,-1 6-5 16,2 4 3-16,2 6-68 16,8 0-67-16,5 5 85 15</inkml:trace>
  <inkml:trace contextRef="#ctx0" brushRef="#br0" timeOffset="-73750.89">28476 18321 1719 0,'6'0'665'0,"-3"2"-498"16,0 0-22-16,-3-2-70 15,0 0-35-15,0 0-55 16,0 0-67-16,0 0 170 16,0 0-93-16</inkml:trace>
  <inkml:trace contextRef="#ctx0" brushRef="#br0" timeOffset="-73424.46">28540 18080 1261 0,'0'0'544'0,"8"2"-234"16,0 1-119-16,5 2-34 15,1 7-31-15,2 2-62 0,0-1-17 16,0 6-16-16,-4-6-10 16,-8 4-7-16,-3 6-2 15,-11 4-1-15,-4 1 0 16,-3 0-3-16,-2-5 0 15,8-9-2-15,3-5-3 16,8-7 0-16,4 1-3 16,6-1 4-16,2 2 5 15,7-4 3-15,1-3 2 0,1 1-4 16,-1-1-3-16,-4 3-27 16,-1-1 48-16,-3 1-27 15</inkml:trace>
  <inkml:trace contextRef="#ctx0" brushRef="#br0" timeOffset="-73102.53">28907 17956 1201 0,'3'10'536'0,"-4"1"-127"15,-5 12-278-15,1 8 7 16,-9 14-18-16,7 3-49 15,-5 5-48-15,1 2-7 0,14-6-5 16,2 0-3-16,12-8-6 16,7-4-1-16,7-5-24 15,3-7 380-15,13-25-274 16</inkml:trace>
  <inkml:trace contextRef="#ctx0" brushRef="#br0" timeOffset="-72669.06">29215 17892 1250 0,'3'8'508'16,"-3"9"-277"-16,-6 10-86 15,0 8 14-15,-2 5-25 16,0-4-36-16,5 1-56 16,1-10-14-16,2-6-17 15,2-4 1-15,0-10-67 16,0-1 15-16,-2 2 17 15</inkml:trace>
  <inkml:trace contextRef="#ctx0" brushRef="#br0" timeOffset="-72472.98">29035 18186 1014 0,'6'-1'534'0,"6"0"-127"16,10-1-191-16,5 0-15 15,4-1-86-15,7 1-39 16,3 2-46-16,1-1-6 16,-1 3-11-16,-2 2-13 15,-13-1-91-15,-7 1-55 16,-10 13 83-16</inkml:trace>
  <inkml:trace contextRef="#ctx0" brushRef="#br0" timeOffset="-72122.54">29149 18327 1341 0,'7'3'547'0,"7"1"-353"16,0-3-28-16,4 3-48 15,3 4-33-15,1 1-34 16,-3 4-7-16,-9 1-13 15,-3 2-7-15,-10 2-4 16,-5 2-4-16,-2 3 0 16,-6 3-1-16,3-1-5 15,0-2-2-15,2-5-3 0,3-5-1 16,5-5 0-16,3-1 1 16,5-5 6-16,4-2 3 15,5 2 1-15,5-5 0 16,6 0-7-16,0-6-3 15,5-2 8-15,-2 3-32 16,1-1 349-16,-5 0-249 16</inkml:trace>
  <inkml:trace contextRef="#ctx0" brushRef="#br0" timeOffset="-71864.11">29510 17980 864 0,'-4'17'467'0,"11"-2"29"16,4 7-257-16,0 13-74 15,1 1 16-15,1 7-51 16,-1-2-32-16,3 2-32 0,-1 0-7 15,-3-2-20-15,-6 1-9 16,-10-9-15-16,-8 0 3 16,-11-6-71-16,0-8-54 15,2-9 67-15</inkml:trace>
  <inkml:trace contextRef="#ctx0" brushRef="#br0" timeOffset="-70628.71">29913 18214 1141 0,'3'-6'478'0,"3"6"-200"15,6 0-117-15,3 2-9 16,0-1-39-16,11 3-79 15,-1-3-19-15,0-1 10 16,1 4-49-16,-6-2-115 16,-5 3 102-16</inkml:trace>
  <inkml:trace contextRef="#ctx0" brushRef="#br0" timeOffset="-70415.45">30031 18051 1047 0,'-2'16'492'0,"-2"7"-107"15,-1 0-250-15,2 2 4 16,-1 5-8-16,2-3-23 16,2 8-51-16,-1 2-20 15,2-3-22-15,6-4 0 0,0-11-95 16,4-4-49-16,6-8 79 15</inkml:trace>
  <inkml:trace contextRef="#ctx0" brushRef="#br0" timeOffset="-69789.2">30411 18171 984 0,'-3'-5'463'0,"0"3"-131"15,3 2-89-15,0 0-51 16,-2 0-40-16,1 0-85 16,-6 20-29-16,-10 30-22 15,17-27-5-15,0-2-5 16,8-3-3-16,4-5-1 15,3-2-1-15,3-5 1 16,-1-2 0-16,-2-4 1 16,-7-2 2-16,0-7 4 15,-3-5 1-15,-1-4 3 0,-4-2 0 16,-6-2 0-16,-7 3-1 16,-1 3-3-16,-4 3-2 15,7 8-6-15,3 0 12 16,0 5-74-16,5 4 309 15,6 11-198-15</inkml:trace>
  <inkml:trace contextRef="#ctx0" brushRef="#br0" timeOffset="-69609.59">30611 18319 1611 0,'6'-4'659'0,"1"3"-398"16,-1 1-94-16,-3-1-60 16,0 1-42-16,-3-1-118 15,0 0-69-15,0 0 78 16</inkml:trace>
  <inkml:trace contextRef="#ctx0" brushRef="#br0" timeOffset="-69263.58">30628 17972 1387 0,'2'3'615'0,"2"-2"-295"16,4 3-138-16,3-2 0 16,7 2-76-16,1-3-36 15,11-2-41-15,1 0-8 16,2 1-9-16,6 2-4 0,-12 4-4 15,-1 3-1-15,-12 1 0 16,-9 3 1-16,-5 6 2 16,-6 9 1-16,0 5 3 15,-6 3-2-15,-1 9 0 16,1-2-2-16,1 7-1 16,6-2-1-16,8-5 0 15,1-6 1-15,4-8-1 16,-4-3-2-16,0-11 7 15,0-6-47-15,-2-13 307 16,1-5-209-16</inkml:trace>
  <inkml:trace contextRef="#ctx0" brushRef="#br0" timeOffset="-68071.26">31401 17915 910 0,'-26'3'398'0,"16"3"-130"16,-6 9-58-16,-3 11-72 15,5 10 12-15,-2 16-53 0,5 1-22 16,8 13-18-16,0 1-1 15,3-1-10-15,5 5-7 16,6-10-9-16,6-4-5 16,0-17-13-16,2-2-5 15,-1-20-3-15,-1-5 5 16,-2-5-95-16,-2-8-77 16,6-7 101-16</inkml:trace>
  <inkml:trace contextRef="#ctx0" brushRef="#br0" timeOffset="-67782.68">31547 18206 1179 0,'-20'-18'534'0,"11"15"-133"0,4 1-140 16,4 1-85-16,3 1 0 16,-2 0-88-16,0 0-41 15,14 2-25-15,7 1-5 16,30 7-15-16,-27-10-46 15,-3 1 32-15</inkml:trace>
  <inkml:trace contextRef="#ctx0" brushRef="#br0" timeOffset="-67547.8">31956 17894 1421 0,'-13'15'489'0,"9"10"-310"15,2 8-31-15,0 9 11 16,-3 5 11-16,4-6-114 16,-3-3-29-16,1-10-17 15,2-8-3-15,1-2-51 16,1 2-52-16,3-1 60 15</inkml:trace>
  <inkml:trace contextRef="#ctx0" brushRef="#br0" timeOffset="-67342.36">31784 18302 1539 0,'14'-2'615'15,"4"2"-388"-15,-4 0-60 16,4-2-27-16,1 0-58 16,1 2-63-16,5 0-10 0,-1 4-38 15,-3 1-72-15,0 2-212 16,-4 0 202-16</inkml:trace>
  <inkml:trace contextRef="#ctx0" brushRef="#br0" timeOffset="-67025.99">31868 18538 1411 0,'9'8'564'0,"1"2"-364"16,-1-4-24-16,-5-5-37 15,5 2-33-15,1 1-45 16,1 7-5-16,-1 3-14 0,-3 2-11 15,-7-5-16-15,-1-1-2 16,0-1-2-16,-10-2 0 16,2 10-2-16,-3-8-3 15,0 7-2-15,4-1-1 16,3-4-2-16,2 1 1 16,3-5-2-16,0-3 0 15,6-6 1-15,4 2 0 0,8-6 1 16,4-1-8-16,-1-2-103 15,6-6 60-15,4 1 7 16</inkml:trace>
  <inkml:trace contextRef="#ctx0" brushRef="#br0" timeOffset="-66705.74">32223 18066 1719 0,'14'5'598'16,"3"1"-529"-16,3 8-14 15,-2 2 9-15,5 7 15 16,-1 1 17-16,1 4-23 16,-4 6 1-16,-11 6 0 0,-4 9-9 15,-9 8-25-15,0 0-8 16,-8 2-11-16,-3-8-3 15,-3-7-5-15,-2-12-3 16,2-9-6-16,1-5-1 16,8-13-26-16,3 2-45 15,6-6-116-15,1 0 156 16,2-3-23-16</inkml:trace>
  <inkml:trace contextRef="#ctx0" brushRef="#br0" timeOffset="-66522.77">32616 18630 2371 0,'2'6'817'0,"1"-5"-733"16,-2 6-57-16,-2-7-5 15,0 0-28-15,-1 0 200 16,1-1-151-16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7.477"/>
    </inkml:context>
    <inkml:brush xml:id="br0">
      <inkml:brushProperty name="width" value="0.05" units="cm"/>
      <inkml:brushProperty name="height" value="0.05" units="cm"/>
      <inkml:brushProperty name="color" value="#004F8B"/>
    </inkml:brush>
  </inkml:definitions>
  <inkml:trace contextRef="#ctx0" brushRef="#br0">20 107 10322,'-12'0'5553,"7"-1"-720,4 0-3112,-1-1-33,2 1-648,0 0-255,20-5-393,44-11-184,-28 13-136,0 0-16,0-1-32,-1 3-272,-14 0-977,-2 0-431,-18 4 872</inkml:trace>
  <inkml:trace contextRef="#ctx0" brushRef="#br0" timeOffset="1">125 1 9970,'3'4'4513,"2"0"-1824,1 0-577,-6-4-183,0 0-321,0 0-504,5 21-280,10 43-416,-13-33-120,2-1-168,0-4-48,3-6-240,0-2-352,-1-9-936,1-1 2200,-4-1-904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7.908"/>
    </inkml:context>
    <inkml:brush xml:id="br0">
      <inkml:brushProperty name="width" value="0.05" units="cm"/>
      <inkml:brushProperty name="height" value="0.05" units="cm"/>
      <inkml:brushProperty name="color" value="#004F8B"/>
    </inkml:brush>
  </inkml:definitions>
  <inkml:trace contextRef="#ctx0" brushRef="#br0">0 0 12379,'0'19'5313,"0"-10"-2681,1 11-599,-2 4-289,4 3-440,-3 7-599,5-3-177,-1 1-296,-5-2-56,5-8-80,-7 0-40,4-10-168,3-3-280,-4-6-1121,3-6-495,-3-3 1120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28.258"/>
    </inkml:context>
    <inkml:brush xml:id="br0">
      <inkml:brushProperty name="width" value="0.05" units="cm"/>
      <inkml:brushProperty name="height" value="0.05" units="cm"/>
      <inkml:brushProperty name="color" value="#004F8B"/>
    </inkml:brush>
  </inkml:definitions>
  <inkml:trace contextRef="#ctx0" brushRef="#br0">0 0 12715,'15'12'5129,"3"7"-3217,5 4 161,1 5-449,0-2-184,1 3-415,-1 1-209,-1 6-280,-5-2-112,-6 2-192,-9 4-64,-15-3-64,-7 7-160,-7-5-744,-3-5-520,2-7 2416,6-2-1256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36.809"/>
    </inkml:context>
    <inkml:brush xml:id="br0">
      <inkml:brushProperty name="width" value="0.05" units="cm"/>
      <inkml:brushProperty name="height" value="0.05" units="cm"/>
      <inkml:brushProperty name="color" value="#004F8B"/>
    </inkml:brush>
  </inkml:definitions>
  <inkml:trace contextRef="#ctx0" brushRef="#br0">14 56 9322,'-3'-2'2950,"2"1"-2029,0 1 1,0-1 0,0 0 0,0 1 0,0-1 0,0 0-1,0 0 1,1 1 0,-2-3 0,2 3-848,0-1-1,0 1 1,-1-1 0,1 1-1,0 0 1,1-1 0,-1 1 0,0-1-1,0 1 1,0-1 0,0 1-1,0 0 1,0-1 0,0 1 0,1-1-1,-1 1 1,0 0 0,0-1 0,1 1-1,-1-1 1,0 1 0,0 0-1,1 0 1,-1-1 0,0 1 0,1 0-1,-1-1 1,0 1 0,1 0-1,-1 0 1,1 0 0,-1-1 0,0 1-1,1 0 1,0 0 0,10-5 14,0 0 1,0 1-1,0 0 1,1 1-1,19-3 1,-16 4-21,26 0 0,-18 2-30,5-2-118,50 4-1,-78-2 33,1 0-1,-1 0 1,0 0-1,0 0 1,1 0 0,-1 0-1,0 0 1,0 0-1,1 0 1,-1 0 0,0 0-1,0 0 1,1 0-1,-1 0 1,0 0 0,0 0-1,1 0 1,-1 0-1,0 1 1,0-1 0,0 0-1,1 0 1,-1 0 0,0 0-1,0 1 1,0-1-1,0 0 1,1 0 0,-1 0-1,0 1 1,0-1-1,0 0 1,0 1 0,-6 4-2327,-1-1 1231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37.266"/>
    </inkml:context>
    <inkml:brush xml:id="br0">
      <inkml:brushProperty name="width" value="0.05" units="cm"/>
      <inkml:brushProperty name="height" value="0.05" units="cm"/>
      <inkml:brushProperty name="color" value="#004F8B"/>
    </inkml:brush>
  </inkml:definitions>
  <inkml:trace contextRef="#ctx0" brushRef="#br0">0 10 9642,'4'2'5721,"10"0"-4014,-10-2-700,29 2 1061,0-1 1,35-4-1,-17 0-1126,46-6 54,-91 8-965,-5 1-18,0 0 0,1-1 1,-1 1-1,0 0 0,0 0 0,0 0 1,0 1-1,0-1 0,0 0 0,0 0 0,2 1 1,-4 1-1800,-4-2-4191,3 0 3269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44.845"/>
    </inkml:context>
    <inkml:brush xml:id="br0">
      <inkml:brushProperty name="width" value="0.05" units="cm"/>
      <inkml:brushProperty name="height" value="0.05" units="cm"/>
      <inkml:brushProperty name="color" value="#004F8B"/>
    </inkml:brush>
  </inkml:definitions>
  <inkml:trace contextRef="#ctx0" brushRef="#br0">9 107 6649,'-8'4'16084,"16"-5"-16037,0-1 1,0 1 0,0-1-1,0-1 1,0 0-1,-1 0 1,14-7 0,-9 4-20,9-5 1,26-18 0,-6 4 0,-32 20-20,-8 4-6,0 0 0,0 0 1,1 0-1,-1 0 1,1 0-1,-1 0 0,0 1 1,1-1-1,0 1 1,-1-1-1,3 1 0,-4 0 0,0 0 0,0 0-1,0 1 1,0-1 0,0 0-1,0 0 1,0 1 0,0-1-1,0 0 1,0 0 0,0 1 0,0-1-1,0 0 1,0 0 0,0 1-1,0-1 1,0 0 0,0 0-1,0 1 1,0-1 0,-1 0-1,1 0 1,0 1 0,0-1-1,0 0 1,0 0 0,-1 1-1,1 0 65,-4 16-39,1 0 1,-2 23-1,5-32-19,-1 13 52,1 0 0,0-1 0,5 22 0,-2-12 33,8 39 101,-7-50-138,-1 0-1,-1 0 1,0 0 0,-2 23 0,1-31-336,-2 4 793,-2-10-2897,-5-3-3619,7-2 3856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45.285"/>
    </inkml:context>
    <inkml:brush xml:id="br0">
      <inkml:brushProperty name="width" value="0.05" units="cm"/>
      <inkml:brushProperty name="height" value="0.05" units="cm"/>
      <inkml:brushProperty name="color" value="#004F8B"/>
    </inkml:brush>
  </inkml:definitions>
  <inkml:trace contextRef="#ctx0" brushRef="#br0">4 14 7762,'0'0'235,"0"0"1,0 0 0,0 0-1,0 0 1,-1 0 0,1 0 0,0 0-1,0 0 1,0 0 0,0 0-1,0 0 1,0 0 0,-1 0-1,1 0 1,0 0 0,0 0 0,0 0-1,0 0 1,0 0 0,0 0-1,-1 0 1,1 0 0,0 1-1,0-1 1,0 0 0,0 0 0,0 0-1,0 0 1,0 0 0,0 0-1,-1 0 1,1 0 0,0 1-1,0-1 1,0 0 0,0 0 0,3 2 5400,3-1-4702,13 1-74,2 0-199,0-1-1,31-2 1,16-7 277,-43 3-924,40 0 1,-62 5-291,-2 0-619,-3-3-1447,1 2 1534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45.630"/>
    </inkml:context>
    <inkml:brush xml:id="br0">
      <inkml:brushProperty name="width" value="0.05" units="cm"/>
      <inkml:brushProperty name="height" value="0.05" units="cm"/>
      <inkml:brushProperty name="color" value="#004F8B"/>
    </inkml:brush>
  </inkml:definitions>
  <inkml:trace contextRef="#ctx0" brushRef="#br0">10 28 11867,'-1'-10'5129,"-1"8"-2649,1 1-271,0 0-489,-1-1-280,1 1-511,0 0-177,1-1-384,0 1-104,0 0-128,0-1 16,0 1-552,0 0-528,0-1 600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49.018"/>
    </inkml:context>
    <inkml:brush xml:id="br0">
      <inkml:brushProperty name="width" value="0.05" units="cm"/>
      <inkml:brushProperty name="height" value="0.05" units="cm"/>
      <inkml:brushProperty name="color" value="#004F8B"/>
    </inkml:brush>
  </inkml:definitions>
  <inkml:trace contextRef="#ctx0" brushRef="#br0">87 60 3297,'-14'1'759,"-16"3"1720,8-3 2500,9-3-1128,12 2-3715,1 0 0,-1 0 0,1 0 1,0 0-1,-1-1 0,1 1 1,0 0-1,-1 0 0,1 0 0,0-1 1,-1 1-1,1 0 0,0-1 0,-1 1 1,1 0-1,0-1 0,0 1 0,-1 0 1,1-1-1,0 1 0,0 0 1,0-1-1,0 1 0,-1-1 0,1 1 1,0 0-1,0-1 0,0 0-126,0 1-1,0 0 1,1 0 0,-1-1-1,0 1 1,0 0 0,0 0-1,0 0 1,1-1-1,-1 1 1,0 0 0,0 0-1,0 0 1,1 0 0,-1-1-1,0 1 1,0 0-1,1 0 1,-1 0 0,0 0-1,0 0 1,1 0 0,-1 0-1,0 0 1,2-1 29,14-4 114,0 1 0,0 1-1,28-3 1,-17 5 150,41 2 0,1 1-74,88-19-29,-10 1-68,-122 15-316,0 1 1,1 1 0,45 7-1,-68-6-895,-2-2 1047,-1 0 0,0 0 0,0 0 0,0 0-1,0 0 1,0 0 0,0 0 0,0 0 0,0 0 0,0 0 0,0 1-1,0-1 1,0 0 0,0 0 0,0 0 0,0 0 0,0 0-1,0 0 1,0 0 0,0 0 0,0 0 0,0 0 0,0 0-1,0 0 1,0 0 0,0 1 0,-1-1 0,1 0 0,0 0-1,0 0 1,0 0 0,0 0 0,0 0 0,0 0 0,0 0-1,0 0 1,0 0 0,0 0 0,0 0 0,0 0 0,0 0-1,0 0 1,0 0 0,0 0 0,-1 0 0,1 0 0,0 0-1,0 0 1,0 0 0,0 0 0,0 0 0,0 0 0,0 0-1,0 0 1,0 0 0,0 0 0,0 0 0,-9 2-940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49.487"/>
    </inkml:context>
    <inkml:brush xml:id="br0">
      <inkml:brushProperty name="width" value="0.05" units="cm"/>
      <inkml:brushProperty name="height" value="0.05" units="cm"/>
      <inkml:brushProperty name="color" value="#004F8B"/>
    </inkml:brush>
  </inkml:definitions>
  <inkml:trace contextRef="#ctx0" brushRef="#br0">0 1 7514,'4'11'3736,"2"9"-1431,-1 10-721,0 6-159,0 6-465,-1 2-160,0 4-232,-4 1-64,4-6-136,-4-7-56,2-10-96,0-3-80,-3-14-112,0-1-168,-2-2-576,-1-6-400,4-3-1681,0 2 1777</inkml:trace>
</inkml:ink>
</file>

<file path=ppt/ink/ink3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4:47:16.188"/>
    </inkml:context>
    <inkml:brush xml:id="br0">
      <inkml:brushProperty name="width" value="0.05292" units="cm"/>
      <inkml:brushProperty name="height" value="0.05292" units="cm"/>
      <inkml:brushProperty name="color" value="#0070C0"/>
    </inkml:brush>
  </inkml:definitions>
  <inkml:trace contextRef="#ctx0" brushRef="#br0">8252 4480 599 0,'-17'32'390'0,"10"-31"-24"16,3 1-99-16,1-2-33 16,1 0-53-16,2 0-25 15,0-1-47-15,0 0-17 16,0 0-31-16,0 0-14 15,3 0-23-15,19-9-10 0,37-17-10 16,-22 11-1-16,3 0-3 16,-1 1 2-1,-10 3 0-15,-3 2 0 0,-10 2 1 16,-3 1-11-16,-2 4-95 16,-8 3-75-16,2 3 105 15</inkml:trace>
  <inkml:trace contextRef="#ctx0" brushRef="#br0" timeOffset="226.54">8280 4674 834 0,'6'0'400'16,"3"-2"-83"-16,5-4-241 0,4-2 4 15,7-2-19-15,-1-3-5 16,8-4-31-16,-2 7-5 16,-5-1-4-16,-1 4-2 15,-10 2-3-15,-2 0-44 16,5-1-175-16,1 2 148 16</inkml:trace>
  <inkml:trace contextRef="#ctx0" brushRef="#br0" timeOffset="904.05">8880 4309 443 0,'16'-47'321'0,"-16"36"75"15,1 1-107-15,6 1-57 16,-6 0-28-16,-1 1-53 16,0 1-24-16,3 7-27 15,-2 1-1-15,4 11-3 16,3 6-5-16,0 11-15 15,1 9-10-15,-4 5-15 16,-1 3-5-16,-3-1-4 16,5-1-5-16,-1-9-12 15,0 1-6-15,3-9-9 0,-8-4-4 16,1-4-3-16,-1-8-3 16,1-7 0-16,1 2-2 15,3-9-33-15,-3 2-40 16,-2 0-112-16,-1 0-92 15,0-15 171-15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49.816"/>
    </inkml:context>
    <inkml:brush xml:id="br0">
      <inkml:brushProperty name="width" value="0.05" units="cm"/>
      <inkml:brushProperty name="height" value="0.05" units="cm"/>
      <inkml:brushProperty name="color" value="#004F8B"/>
    </inkml:brush>
  </inkml:definitions>
  <inkml:trace contextRef="#ctx0" brushRef="#br0">0 0 10770,'3'20'4665,"0"12"-2536,-7 5-105,4 18-568,4-2-239,0 2-337,-3-2-168,4-12-256,3 3-96,-4-13-176,7-2-64,-10-6-32,-1-3-136,7-6-760,-6-5-440,-5-6 3128,4-3-1856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0.251"/>
    </inkml:context>
    <inkml:brush xml:id="br0">
      <inkml:brushProperty name="width" value="0.05" units="cm"/>
      <inkml:brushProperty name="height" value="0.05" units="cm"/>
      <inkml:brushProperty name="color" value="#004F8B"/>
    </inkml:brush>
  </inkml:definitions>
  <inkml:trace contextRef="#ctx0" brushRef="#br0">35 1 8850,'2'0'6321,"-3"4"-3008,-3 4-2290,-21 103 732,22-92-1530,1 1 0,1-1 1,0 1-1,2-1 0,0 1 0,1-1 1,1 0-1,11 37 0,-12-47-163,1 0 0,0-1 0,1 1 0,-1-1 0,8 10 0,-10-15-81,1-1 0,0 1 0,0-1 0,0 0 0,0 0 0,0 0-1,1 0 1,-1 0 0,1 0 0,-1-1 0,1 1 0,0-1 0,-1 0 0,1 0 0,0 0 0,0 0 0,0 0 0,0 0 0,5 0 0,-4-1-168,0 0 0,-1 0 0,1-1 0,0 1 0,0-1 1,0 0-1,0 1 0,-1-2 0,7-2 0,12-7-524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0.805"/>
    </inkml:context>
    <inkml:brush xml:id="br0">
      <inkml:brushProperty name="width" value="0.05" units="cm"/>
      <inkml:brushProperty name="height" value="0.05" units="cm"/>
      <inkml:brushProperty name="color" value="#004F8B"/>
    </inkml:brush>
  </inkml:definitions>
  <inkml:trace contextRef="#ctx0" brushRef="#br0">3 0 10850,'-3'4'4497,"4"0"-2760,9 4-529,6-3-64,6-1-344,4-1-168,4-2-351,1-2-121,-1-3-521,1 0 241,-4 5 0</inkml:trace>
  <inkml:trace contextRef="#ctx0" brushRef="#br0" timeOffset="1">431 36 9442,'-1'-1'4521,"1"-1"-1256,0 1-1369,0 0-816,0-1-135,10-2-513,12-1-144,38-6-152,-46 9-88,7 0-784,-5 0-1201,6 11 1257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1.156"/>
    </inkml:context>
    <inkml:brush xml:id="br0">
      <inkml:brushProperty name="width" value="0.05" units="cm"/>
      <inkml:brushProperty name="height" value="0.05" units="cm"/>
      <inkml:brushProperty name="color" value="#004F8B"/>
    </inkml:brush>
  </inkml:definitions>
  <inkml:trace contextRef="#ctx0" brushRef="#br0">6 212 8178,'-6'-5'4041,"21"1"-1073,-3-1-855,8 2-561,-3 2-400,-2 1-688,2 0-80,-4 4-384,1-3 16</inkml:trace>
  <inkml:trace contextRef="#ctx0" brushRef="#br0" timeOffset="1">334 1 11570,'8'0'4930,"-4"16"-2490,-1 0-608,-3 10-487,-1 3-281,-3 2-536,4 2-152,0-3-216,0-10-40,-2-5-520,-2-7-504,0-6 112,0-4 240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1.752"/>
    </inkml:context>
    <inkml:brush xml:id="br0">
      <inkml:brushProperty name="width" value="0.05" units="cm"/>
      <inkml:brushProperty name="height" value="0.05" units="cm"/>
      <inkml:brushProperty name="color" value="#004F8B"/>
    </inkml:brush>
  </inkml:definitions>
  <inkml:trace contextRef="#ctx0" brushRef="#br0">23 25 6033,'-10'-7'8397,"9"7"-7909,0-1 1,0 1-1,0-1 1,0 1-1,0-1 1,0 0 0,0 1-1,0-1 1,1 0-1,-1 0 1,-1-1-1,2 0 301,8 1-440,30-3-86,1 3-1,48 3 1,-77-2-219,81 1 204,3 0-1095,-92-1 525,-1 0 0,0 0 0,0 0 0,0 0 0,0 0 0,0 1-1,0-1 1,0 0 0,0 1 0,1 0 0,-2 1-890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2.301"/>
    </inkml:context>
    <inkml:brush xml:id="br0">
      <inkml:brushProperty name="width" value="0.05" units="cm"/>
      <inkml:brushProperty name="height" value="0.05" units="cm"/>
      <inkml:brushProperty name="color" value="#004F8B"/>
    </inkml:brush>
  </inkml:definitions>
  <inkml:trace contextRef="#ctx0" brushRef="#br0">3 1 7178,'-3'4'3696,"3"-2"-847,7 4-681,-7-6-455,0 0-233,0 0-392,0 17-175,2 8-273,1 37-128,-2-32-192,1 2-88,4-7-128,5-1-32,-11-5 8,3-6-208,-3-1-712,-3-1-481,11-7 705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6.659"/>
    </inkml:context>
    <inkml:brush xml:id="br0">
      <inkml:brushProperty name="width" value="0.05" units="cm"/>
      <inkml:brushProperty name="height" value="0.05" units="cm"/>
      <inkml:brushProperty name="color" value="#004F8B"/>
    </inkml:brush>
  </inkml:definitions>
  <inkml:trace contextRef="#ctx0" brushRef="#br0">97 61 3681,'28'-36'2568,"-28"35"-2385,1 0-1,-1 1 0,1-1 0,-1 0 0,1 0 1,-1 1-1,1-1 0,-1 0 0,0 0 1,1 0-1,-1 0 0,0 1 0,0-1 0,0 0 1,0 0-1,0 0 0,0 0 0,0 0 0,0 0 1,0-1-1,0 2 99,-1-1 1,1 1 0,0-1-1,-1 1 1,1 0-1,0-1 1,-1 1-1,1 0 1,0 0-1,-1-1 1,1 1-1,-1 0 1,1 0 0,0 0-1,-1-1 1,1 1-1,-1 0 1,1 0-1,-1 0 1,1 0-1,-1 0 1,1 0-1,-1 0 1,-3 3 321,-15 19-189,-22 33 1,36-47-354,0 1 0,0 0 0,1-1 0,0 1 0,0 1 0,1-1-1,-2 11 1,3-14-29,-4 20 179,1-1-1,2 0 1,-2 51 0,6-28 338,10 58-1,-3-57-204,3 0 0,2-1-1,2-1 1,2 0 0,34 68-1,-45-104-285,0 0-1,1 0 0,0 0 1,1-1-1,0 0 0,0 0 1,1-1-1,14 12 0,-20-18 13,-4-1-103,-10-6-550,7 1 245,1 1 1,-1-1 0,1 0 0,0-1 0,0 1 0,-4-7 0,-9-17-431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6.990"/>
    </inkml:context>
    <inkml:brush xml:id="br0">
      <inkml:brushProperty name="width" value="0.05" units="cm"/>
      <inkml:brushProperty name="height" value="0.05" units="cm"/>
      <inkml:brushProperty name="color" value="#004F8B"/>
    </inkml:brush>
  </inkml:definitions>
  <inkml:trace contextRef="#ctx0" brushRef="#br0">15 1 10234,'-1'1'436,"0"-1"1,0 1-1,0 0 0,0 0 0,0 0 0,0 0 1,1 0-1,-1 0 0,0 0 0,0 0 1,1 0-1,-1 0 0,1 1 0,-1-1 0,1 0 1,-1 0-1,1 0 0,0 3 0,-1 1-88,1 1 0,0 0 1,0 6-1,1 2 457,-2 45 517,2 78 345,1-101-1262,12 63 1,-12-88-406,0-6-26,-1 1 0,0 0 0,0-1 0,0 1 0,-1 0 0,0 0 0,-1 10 0,1-16-34,0 0 1,0 0-1,0 0 0,0 0 1,0 1-1,0-1 0,0 0 1,0 0-1,0 0 0,0 0 1,0 1-1,0-1 0,0 0 1,0 0-1,0 0 0,0 0 1,0 0-1,0 0 0,0 1 1,-1-1-1,1 0 1,0 0-1,0 0 0,0 0 1,0 0-1,0 0 0,0 0 1,-1 0-1,1 1 0,0-1 1,0 0-1,0 0 0,0 0 1,0 0-1,-1 0 0,1 0 1,0-1-809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7.357"/>
    </inkml:context>
    <inkml:brush xml:id="br0">
      <inkml:brushProperty name="width" value="0.05" units="cm"/>
      <inkml:brushProperty name="height" value="0.05" units="cm"/>
      <inkml:brushProperty name="color" value="#004F8B"/>
    </inkml:brush>
  </inkml:definitions>
  <inkml:trace contextRef="#ctx0" brushRef="#br0">0 63 12267,'15'-8'5017,"-7"4"-2833,5 1-632,3-1-159,4-1-217,5 0-416,-2-3-200,1 2-320,-3-2-112,0 4-40,-2-1-336,-4 2-152,3 7 240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7.874"/>
    </inkml:context>
    <inkml:brush xml:id="br0">
      <inkml:brushProperty name="width" value="0.05" units="cm"/>
      <inkml:brushProperty name="height" value="0.05" units="cm"/>
      <inkml:brushProperty name="color" value="#004F8B"/>
    </inkml:brush>
  </inkml:definitions>
  <inkml:trace contextRef="#ctx0" brushRef="#br0">9 164 10914,'-1'0'606,"-4"3"5386,5-3-5873,-1 0 0,1 0 0,0 0 0,0 0 0,0 0 0,0 0 0,0 0 0,0 0 0,0 0 0,0 0 0,0 0 1,-1 0-1,1 0 0,0 0 0,0 0 0,0 0 0,0-1 0,0 1 0,0 0 0,0 0 0,0 0 0,0 0 0,0 0 1,0 0-1,0 0 0,0 0 0,0 0 0,-1 0 0,1-1 0,0 1 0,0 0 0,0 0 0,0 0 0,0 0 0,0 0 0,0 0 1,0 0-1,0 0 0,0-1 0,0 1 0,0 0 0,0 0 0,1 0 0,-1 0 0,3-3 204,6-4-269,0 1 0,0-2-1,-1 1 1,13-15 0,17-18 22,-25 27-56,-6 5-11,-1 2-1,1-1 1,1 1 0,-1 0 0,1 0-1,0 1 1,11-5 0,-18 9-5,-1 1 0,1-1 0,0 1 0,0 0 0,0-1 0,0 1 0,-1 0 0,1 0 1,0 0-1,0-1 0,0 1 0,0 0 0,0 0 0,0 0 0,0 0 0,0 1 0,-1-1 0,1 0 0,0 0 1,0 0-1,0 1 0,0-1 0,0 0 0,-1 1 0,1-1 0,0 1 0,0-1 0,-1 1 0,1-1 1,0 1-1,-1 0 0,1-1 0,0 1 0,-1 0 0,1-1 0,-1 1 0,1 0 0,-1 0 0,0 0 0,1-1 1,-1 1-1,0 0 0,1 0 0,-1 1 0,1 4 65,0 0-1,-1 0 1,1 0 0,-1 0-1,-2 9 1,-1 9 310,-14 46 0,0 4 80,11-37-352,9-46-615,-1 5 347,7-15-230,20-28 1,-21 34 265,7-9-153,28-31-1,-35 44 257,-6 5 24,1 1 0,0 0 0,-1 0 0,1 0 0,1 0 0,-1 1-1,0-1 1,1 1 0,-1 0 0,1 0 0,0 0 0,-1 0 0,1 1-1,6-2 1,-9 2 9,0 1-1,0 0 1,0 0-1,0 0 1,-1 0-1,1 0 0,0 0 1,0 0-1,0 0 1,0 0-1,0 0 1,-1 0-1,1 0 0,0 1 1,0-1-1,0 0 1,-1 1-1,1-1 1,0 0-1,0 1 1,-1-1-1,1 1 0,0 0 1,-1-1-1,1 1 1,0-1-1,-1 1 1,1 0-1,-1-1 1,1 1-1,-1 0 0,0 0 1,1-1-1,-1 1 1,0 0-1,1 0 1,-1 0-1,0-1 0,0 3 1,1 3 103,-1 0 0,1 0 0,-1 0 0,-2 11 0,2-15-92,-12 93 750,-6 69-91,17-133-599,1-1 0,1 1 0,6 38 1,-3-48-36,11 36 1,-13-51-46,1 1 1,0-1-1,0 1 0,0-1 0,1 0 1,-1 0-1,2-1 0,8 11 1,-12-15-41,0 0 1,1 0 0,-1 0 0,1 0-1,-1 0 1,1 0 0,0 0 0,-1 0-1,1 0 1,0-1 0,0 1 0,0-1-1,-1 1 1,1-1 0,0 0 0,0 0-1,0 0 1,0 0 0,-1 0 0,1 0 0,0 0-1,0 0 1,0-1 0,2 0 0,1-1-188,1-1 1,-1 0 0,0 0 0,0 0 0,-1 0-1,8-7 1,18-18-376</inkml:trace>
</inkml:ink>
</file>

<file path=ppt/ink/ink3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4:54:55.207"/>
    </inkml:context>
    <inkml:brush xml:id="br0">
      <inkml:brushProperty name="width" value="0.05292" units="cm"/>
      <inkml:brushProperty name="height" value="0.05292" units="cm"/>
      <inkml:brushProperty name="color" value="#0070C0"/>
    </inkml:brush>
  </inkml:definitions>
  <inkml:trace contextRef="#ctx0" brushRef="#br0">10994 14618 1001 0,'-13'0'416'0,"4"2"-206"15,0 4-53-15,-4 2 8 16,10 3-31-16,0 6-56 16,2 1-15-16,6 7-16 15,3 4-3-15,4 3-4 16,3 3-3-16,5 1-10 15,-1-1-3-15,6-3-7 16,-1-5-4-16,1-6-6 16,-1-6-2-16,-7-3 2 15,2-6 3-15,-6-9 5 16,-1-4 2-16,-2-11 4 0,-2 1-2 16,1-7-4-16,0 0-4 15,4-6-5-15,3-3-3 16,2 1-3-16,2 3-1 15,6 7-5-15,1 4 1 16,4 8 0-16,2 4 0 16,-2 6 2-16,2 1 2 15,0 7 0-15,5 4 1 16,4 5 0-16,1 4 0 0,3 4 0 16,-4-1 2-16,1 3-1 15,0 0-1-15,1-3 1 16,0 1 1-16,-5-1-1 15,-11-6 2-15,0 1 1 16,-7-7 0-16,-6-8 0 16,10 0 1-16,-16-9 0 15,0-3-1-15,-4-7-2 16,-2-6-1-16,2-2-2 16,2-5-2-16,2 0 1 15,-1 3-1-15,3 4 0 16,6 3-1-16,7 2 0 15,2 1-1-15,9 2 0 16,5 3 4-16,9 1-2 16,6 5 3-16,6 2 3 15,1 0 2-15,8 4 4 0,7 0 1 16,8 8 6-16,9 3 5 16,-10 0 7-16,-1 2 4 15,-5-2 7-15,-6 2 5 16,0-5 3-16,-5 1-1 15,-6-7-9-15,-6-3-6 16,-8-1-9-16,-8-8-3 16,-8 3-4-16,-2-2-1 0,-4-1-5 15,3 0 0-15,-4-1-4 16,3-1 0-16,-6 3 4 16,-2 0-30-16,-7 0-103 15,-7 6 383-15,-11-2-237 16</inkml:trace>
  <inkml:trace contextRef="#ctx0" brushRef="#br0" timeOffset="779.94">11975 15575 515 0,'-1'0'324'0,"0"0"2"16,0-1-16-16,0 0-54 15,0 0-21-15,-3-7-49 16,2 3-26-16,-2 2-44 15,-11-3-21-15,-28 1-37 16,21 17-16-16,11 11-26 16,0 2-9-16,11 5-11 15,4 1-3-15,9-5 0 16,3-3 2-16,2-8 4 16,2-3 1-16,-5-8 5 15,1-8 1-15,-5-7 2 0,-1-4 1 16,-3-8 1-16,-2 2 0 15,-7-3 2-15,-2 1 0 16,-6 3 0-16,-2 3 0 16,1 6-2-16,-4 2-1 15,4 5-5-15,-1 2-4 16,-5 3-11-16,8 2-34 0,1 1-94 16,2 2-63-16,11 0-440 15,-1 0 426-15</inkml:trace>
  <inkml:trace contextRef="#ctx0" brushRef="#br0" timeOffset="1148.73">12164 15564 888 0,'2'-1'412'0,"-1"1"-131"16,1 2-53-16,-2-2-31 15,0 0-29-15,0 0-67 16,0 14-26-16,0 5-26 16,4 27-12-16,3-28-17 15,2-3-4-15,3-4-8 0,-1-2-3 16,3-3 1-16,-2-4-1 16,3-6 2-16,0-5-1 15,0-9-2-15,0 1-1 16,-4-2 0-16,-3 2 1 15,-4 5 0-15,-4 2 2 16,0 8 0-16,0 2-1 16,-2 4-1-16,1-4-1 0,0 0-2 15,0 14 1-15,1 3-1 16,5 27 0-16,2-30-1 16,-2-4 1-16,-1-4-3 15,3 0-39-15,-4-7-147 16,2 1-130-16,-1-10 185 15</inkml:trace>
  <inkml:trace contextRef="#ctx0" brushRef="#br0" timeOffset="1415.13">12485 15575 956 0,'5'5'463'0,"4"3"-179"16,-4 3-17-16,3 4-69 15,-2-1-39-15,-3 2-58 0,3-3-24 16,-1-2-37 0,2-1-11-16,-4-7-12 0,0 0 3 15,-5-5 14-15,2 1 6 16,-1 0 12-16,0 0 0 16,-3-13-16-16,-1-8-8 15,8-30-17-15,4 28-7 16,9 0-7-16,-4 1-1 0,-1 4-21 15,1 5-38-15,-4 11-111 16,1 5-67-16,1 15 140 16</inkml:trace>
  <inkml:trace contextRef="#ctx0" brushRef="#br0" timeOffset="2137.21">13142 15562 949 0,'0'-1'498'0,"0"-1"-124"16,0 1-165-16,0 0-6 15,-1 0-81-15,0 0-39 0,0 0-44 16,0 1-12-16,-8 2-9 15,0 3-1-15,2 12-4 16,-24 36-2-16,33-28-6 16,4-1-2-16,6-4-3 15,-1-5 0-15,2-10-3 16,1-2-13-16,1-8-55 16,2-6-41-16,4-1-118 15,-2-1-60-15,2-2-65 16,-3 2 5-16,-5 0 113 15,-2 0 74-15,-6 5 154 16,0 1 92-16,-4 7 94 16,-1 3 35-16,0 6 28 15,0 2-24-15,0 3-30 16,2 1-13-16,3-1-35 0,2-1-21 16,4-2-43-16,-2-3-17 15,3-5-17-15,1-1-9 16,0-5-8-16,-3-4-5 15,-4-5-2-15,-6-5 1 16,-3-3-3-16,-2 1 0 16,-7-4-1-16,-1 3-3 15,-2 4-3-15,3 5-1 0,-3 7-4 16,1 4-3-16,0 2-14 16,0 4-19-16,8 3-71 15,3 1-64-15,8 2 104 16</inkml:trace>
  <inkml:trace contextRef="#ctx0" brushRef="#br0" timeOffset="2453.46">13623 15491 960 0,'-9'-6'467'0,"-3"8"-118"16,-2 3-113-16,-6 1-37 15,5 2-38-15,4 2-63 16,0-2-21-16,9 6-31 0,0-1-12 16,4 1-20-16,3 1-4 15,5 1-6-15,3-1 2 16,-1 0 11-16,5 2 9 16,-3-4 21-16,-1-1 7 15,-3 2 0-15,-1 0-5 16,-5-1-15-16,-3 3-7 15,-2-5-5-15,-3-4-1 16,-6 0-2-16,-1-5-7 0,0-5-53 16,-1-3-49-16,6-6-122 15,5-3-53-15,8-7 160 16</inkml:trace>
  <inkml:trace contextRef="#ctx0" brushRef="#br0" timeOffset="2639.48">13828 15372 1018 0,'2'22'530'15,"-7"6"-151"-15,-3 12-149 16,-5 6-9-16,6 4-89 16,6 1-39-16,10-7-54 15,9-5-17-15,6-12-17 16,5-7-1-16,-9-13-49 0,-1-8-58 15,-3-16 66-15</inkml:trace>
  <inkml:trace contextRef="#ctx0" brushRef="#br0" timeOffset="2812.6">13710 15498 1451 0,'7'2'596'0,"5"2"-341"15,7-3-93-15,11-2-27 16,6 1-48-16,10-3-56 16,-3 2 2-16,-2 2-30 15,5 1 2-15</inkml:trace>
  <inkml:trace contextRef="#ctx0" brushRef="#br0" timeOffset="4964.39">15719 14494 502 0,'-8'-34'325'16,"5"29"-46"-16,3-2-36 15,-2 3-20-15,2 1-48 16,3-1-21-16,-3 4-26 16,0 0-12-16,0 0-20 15,0 0-7-15,7 12-21 16,8 9-12-16,29 37-17 15,-26-24-5-15,0-2-11 16,0-3-3-16,-5-7-7 16,4-3-2-16,-5-6-2 0,-4-3 0 15,0-5 2-15,-2-4 1 16,-5-3 7-16,-1-2 0 16,-1 3-2-16,0 0-3 15,1-9-7-15,3-9-2 16,14-30-2-16,-13 28-1 15,7 3-3-15,-5 0-3 16,7 5-3-16,8 0 0 16,3 2 0-16,13 6 2 0,3 1 1 15,1 4 1-15,3 0 4 16,0 1 2-16,9 6 2 16,-1 0 1-16,3 4-3 15,-6 2 0-15,-15 5 1 16,3 3-1-16,-9 2 3 15,0 1 1-15,1-4-2 16,-10-3 2-16,-6-4 2 16,-2 1 0-16,-9-7 9 15,-2-4 4-15,-4-3 3 16,3-1 0-16,0 0-7 16,0 0-6-16,0 0-6 15,-2-5-5-15,-1-1-4 16,2-2-4-16,2 0-3 15,2 2 1-15,5-4 1 0,45-27-2 16,-17 31 1-16,5-1 0 16,16 6 1-16,4 0 3 15,6 3 4-15,5 1 4 16,2 2 7-16,3 0 0 16,12-2 2-16,-1-1-1 15,-4 0 8-15,-3 0 4 16,-16 0 8-16,-6 1-1 0,-16-2-7 15,-5-1-4-15,-8-5-4 16,-7-2-14-16,-9-4-78 16,-4-2-42-16,-14 3 64 15</inkml:trace>
  <inkml:trace contextRef="#ctx0" brushRef="#br0" timeOffset="8111.71">16299 15205 340 0,'1'-1'276'15,"-1"0"12"-15,0-1-64 16,0 1-36-16,0 0-38 16,0 0-8-16,0 0-11 15,0 0-9-15,0 0-13 16,0 0-9-16,0 0-18 16,0 0-10-16,2-2-18 15,-2 2-4-15,1 0-1 0,2 2-1 16,-1 10-3-16,1 18-4 15,26 30-16-15,-24-27-6 16,0-2-10-16,0-5-3 16,5 0-3-16,-2-4 0 15,4-3-1-15,-4 2 0 16,-5-9 1-16,-1-3-1 16,-8-3 4-16,4-2 2 15,-2-3 3-15,2 0 0 0,2 0-1 16,0-1-3-16,-1 0-2 15,0 0-2-15,0 0-1 16,0 0-1-16,0-2 0 16,-4-4 0-16,1 0-1 15,2 2-2-15,1 1-1 16,0 1-1-16,1 2 0 16,0 0 1-16,0-1 1 15,0 1 2-15,0 0 0 16,0-1 1-16,0 1 0 15,0 0 1-15,0 0 0 16,0 0 0-16,0 0-1 16,0 0-1-16,0 0 1 15,0 0-1-15,0 0 0 16,0-1 0-16,1 1 0 16,0-2 0-16,5-2 1 0,-6 4 1 15,0-1-1-15,1-1 1 16,4-7-1-16,-3 3-1 15,0-3 0-15,8-32 0 16,-3 35-1-16,-1-4-1 16,-2 2 0-16,0 6-2 0,-3-3-3 15,7 5 0-15,0 4 0 16,6 1 3-16,-1 4 4 16,0 3 0-16,0 3 3 15,-3 0 1-15,-7 1 0 16,0 4 2-16,-6-4 0 15,-5 1 0-15,1 2 0 16,-3-4 0-16,-2-1-1 16,3-2-1-16,-2-3-1 15,2-3 1-15,2-4-31 16,-3 0-35-16,-1-3-96 16,-3-2-60-16,9 0 132 15</inkml:trace>
  <inkml:trace contextRef="#ctx0" brushRef="#br0" timeOffset="8408.69">16597 15471 900 0,'16'-1'415'16,"3"-4"-202"-16,-2-2-11 15,2-5-85-15,-2-5-40 16,-2-4-45-16,-3-4-8 15,-7 2-4-15,-4 2 1 16,-6 5 5-16,-5 5 9 0,-4 7 14 16,0 4 8-16,-1 2 17 15,2 6 1-15,3 4-3 16,2 1-7-16,7 8-20 16,1-3-12-16,3 3-17 15,4 0-6-15,3-5-7 16,3-1-3-16,5-7-35 15,1-2-44-15,4-6-144 16,3-1-158-16,-1-3 237 16</inkml:trace>
  <inkml:trace contextRef="#ctx0" brushRef="#br0" timeOffset="8691.74">16946 15270 808 0,'-4'-1'436'15,"-3"-2"-24"-15,3 4-139 16,-7 2-69-16,7 4-17 16,1 5-70-16,-6-5-29 15,10 8-37-15,-2-1-12 16,5 2-16-16,8 1-5 16,-1-2-3-16,3 0 0 15,-4-3 4-15,-4 2 4 16,-2-2 9-16,1 0 2 0,-6-4-1 15,-1 0-1-15,-6-1-10 16,-4-2-4-16,0-1-21 16,2-4-38-16,-1-2-104 15,2-4-65-15,2-4 119 16</inkml:trace>
  <inkml:trace contextRef="#ctx0" brushRef="#br0" timeOffset="8886.44">17111 15162 1157 0,'2'21'521'0,"4"7"-186"16,-2 6-96-16,2 7-35 16,3 3-43-16,3-4-86 15,1-1-27-15,0-10-31 0,2-5-6 16,-3-11-62-16,0-3-69 15,-4-11 77-15</inkml:trace>
  <inkml:trace contextRef="#ctx0" brushRef="#br0" timeOffset="9067.16">17043 15302 1128 0,'9'2'544'16,"6"1"-225"-16,8-5-125 15,0 2-28-15,5 0-72 16,-1 0-26-16,1 0-34 16,-4-1-9-16,-2 5-103 15,-4-3-408-15,-16 8 344 16</inkml:trace>
  <inkml:trace contextRef="#ctx0" brushRef="#br0" timeOffset="9631.51">16300 15992 1277 0,'-8'0'551'0,"3"0"-303"15,6 0-108-15,2 2-8 16,-3-2-59-16,2 0-25 0,24 0-18 16,32-4-7-16,-34-8-10 15,5-5-5-15,-9 0 0 16,-6-2 3-16,-8 7 3 16,-5 1 2-16,-7 6 2 15,0-2-2-15,-5 3-1 16,-1 4-3-16,1 0-4 15,-1 5-3-15,4 4 6 16,-4 0 6-16,9 3 6 16,-2 0 5-16,3 6-7 15,7 1-4-15,-4 2-8 16,5-1-4-16,10-3-5 16,-1-3 0-16,0-4-7 15,5-2-38-15,4-8-139 16,1-2 28-16,11-11 66 0</inkml:trace>
  <inkml:trace contextRef="#ctx0" brushRef="#br0" timeOffset="9804.52">16633 15841 1133 0,'0'0'525'16,"4"8"-163"-16,3 2-101 15,1 7-41-15,3 4-43 16,3 3-89-16,0 2-29 0,0-4-33 15,1-1-9-15,2-7-13 16,-3-3-41-16,0-6-117 16,-3-5-77-16,-8-2 126 15</inkml:trace>
  <inkml:trace contextRef="#ctx0" brushRef="#br0" timeOffset="9984.12">16759 15856 1069 0,'-5'3'550'16,"-2"6"-174"-16,-4 3-135 16,0 6-26-16,-3 6-94 15,-2 2-43-15,2 2-50 16,0-3-15-16,6-4-52 16,4-7-49-16,4-9-113 15,6-1-89-15,6-8 176 0</inkml:trace>
  <inkml:trace contextRef="#ctx0" brushRef="#br0" timeOffset="10191.44">16868 15908 1157 0,'11'7'531'0,"-8"13"-197"16,2 5-78-16,-5 9-44 15,0 3-46-15,1 9-78 16,-1-2-20-16,6 2-30 15,0-4-14-15,-2-12-12 16,1-16-3 0,-1-1-53-16,-3-2-45 0,-1-11-123 15,-6-11-99-15,-9-14 192 16</inkml:trace>
  <inkml:trace contextRef="#ctx0" brushRef="#br0" timeOffset="10414.65">16819 15893 1031 0,'20'0'519'16,"2"2"-198"-16,-1-1-96 0,-1 3-19 15,-1 3-75-15,0-2-25 16,-2 6-37-16,-3-1-15 16,-7 0-18-16,-5 2-7 15,-9 0-7-15,-1 0-3 16,-6 0-6-16,-2-1-12 15,9-2-44-15,-5-3-40 16,4-1-114-16,2-2-75 16,0-1 167-16</inkml:trace>
  <inkml:trace contextRef="#ctx0" brushRef="#br0" timeOffset="10909.43">17032 15993 975 0,'21'-1'465'0,"2"-1"-189"15,0 0-30-15,0-3-97 16,-2 1-42-16,-9-4-51 16,-1-1-13-16,-11 1-6 15,-3-3-1-15,-7 2 3 16,-3 0 0-16,-3 5 5 16,1 4 4-16,1 4 1 15,0 4-5-15,3 7-13 16,3 2-7-16,5 1-16 15,3-1-6-15,6-4-5 0,3 0-4 16,4-5 0-16,5-3 1 16,-2-3-25-16,2-2-30 15,-3-2-106-15,-1-2-54 16,-2-3-51-16,-1 2 7 16,0 1 80-16,-1 1 57 15,-1 3 79-15,-2-1 29 16,-1 1 33-16,-1 0 18 15,-1 0 39-15,-4 0 22 0,0 0 43 16,0 0 15-16,0 0 7 16,2 9-6-16,1 1-36 15,-1-3-31-15,11 22-41 16,-13-31-16-16,0-9-16 16,0-6 0-16,0-7-5 15,3-1-3-15,0 0-3 16,2 1 0-16,3 4 1 15,0 7-20-15,6 4-77 16,-3 4-58-16,6 5 85 16</inkml:trace>
  <inkml:trace contextRef="#ctx0" brushRef="#br0" timeOffset="11205.69">17547 15912 1437 0,'-5'-4'592'16,"-4"-1"-368"-16,-1 5-38 16,0 5-78-16,-5 0-41 0,4 6-51 15,2 1-11 1,5 2-7-16,4 2-3 0,1 3-1 15,0 2 0-15,1 2-2 16,5-1 1-16,4-3-7 16,5-5-43-16,3-10 283 15,1-4-183-15</inkml:trace>
  <inkml:trace contextRef="#ctx0" brushRef="#br0" timeOffset="11659.54">17485 15796 1407 0,'-1'12'551'0,"-3"4"-366"16,-1 10-23-16,-2 11-21 15,0 2-35-15,3 12-52 16,1-2-10-16,5-3-14 16,6-4-11-16,6-13-14 15,7-4-5-15,5-14-13 16,0-6-29-16,1-13-101 16,-5-11-42-16,-8-6 101 15</inkml:trace>
  <inkml:trace contextRef="#ctx0" brushRef="#br0" timeOffset="11774.87">17428 15948 1430 0,'0'-5'597'0,"1"5"-280"0,4 1-120 16,-5-1-21-16,0 0-31 15,10 0-70-15,12 0-22 16,35 0-26-16,-29-1 3 15,4 0-99-15,-3 0 10 16,-4 6 28-16</inkml:trace>
  <inkml:trace contextRef="#ctx0" brushRef="#br0" timeOffset="12517.95">16571 16802 1009 0,'-2'-6'514'0,"0"0"-85"16,1-4-282-16,-2 2-19 0,-3-3-54 15,1 0-32-15,-2 8-17 16,-2 3-2-16,-2 7-5 16,-1 4-4-16,0 10-5 15,1 2 0-15,5 2-3 16,3 3-3-16,1-8-9 16,9-1-5-16,12-6-1 15,4-4 4-15,8-9-47 16,2-8-36-16,0-8-67 15,0-2-31-15,-3 1 32 16,-5-1 40-16,-11 8 69 16,-5 4 51-16,-9 3 66 15,-2 6 23-15,-2 3 59 16,1 1 5-16,0 5-1 16,3 0-5-16,1 1-31 15,4 1-18-15,5-3-24 0,1-1-14 16,3-6-27-16,-1-3-7 15,2-6-16-15,-4-5-3 16,-2-5 0-16,1-3 1 16,-10-1 1-16,-2-1 0 15,-10 1 4-15,-5 3-1 16,-5-1-2-16,-2 4-1 0,-1 7-7 16,4 3-2-16,3 8-6 15,2 4-5-15,7 3-57 16,1 2-44-16,10-1 321 15,7 1-198-15</inkml:trace>
  <inkml:trace contextRef="#ctx0" brushRef="#br0" timeOffset="12805.59">17015 16716 1210 0,'-17'5'535'0,"7"0"-211"15,-4 1-92-15,6 1-41 16,-3-7-35-16,8 3-77 16,2-1-23-16,9 6-23 0,0 1-7 15,-2-1 1-15,9-1 2 16,-2 2 2-16,1-3 4 16,0 4 3-16,-3 4 0 15,-12-3 0-15,1 7-3 16,-12-4-5-16,-1-1-4 15,0-4-9-15,-3-3-3 16,6-4-65-16,-2-2-52 0,9-8-125 16,0-4 13-1,15-5 121-15</inkml:trace>
  <inkml:trace contextRef="#ctx0" brushRef="#br0" timeOffset="13014.74">17194 16561 1336 0,'3'17'584'0,"-3"10"-322"16,-3 7-9-16,-3 12-83 15,0 3-51-15,4-1-62 16,3-4-20-16,9-12-29 16,4-9-9-16,7-12-5 15,2-8-25-15,-1-9-64 16,-1-4-64-16,-13-5 89 15</inkml:trace>
  <inkml:trace contextRef="#ctx0" brushRef="#br0" timeOffset="13172.58">17100 16686 1361 0,'9'5'624'0,"3"1"-294"16,8-4-150-16,1 2-14 0,7-3-80 15,4-1-23-15,4 0-34 16,2 0-6-16,-4 1 13 16,2 1-25-16</inkml:trace>
  <inkml:trace contextRef="#ctx0" brushRef="#br0" timeOffset="55517.48">18716 9431 651 0,'-4'7'397'16,"0"-2"-81"-16,-1 2-64 0,1 0-17 15,3-5-77-15,1-1-28 16,0-2-52-16,0 0-12 16,0 0-7-16,0-1-4 15,6-27-7-15,40-42-12 16,-20 9-22-16,-1-7-2 15,2-13-4-15,-6-6-1 0,-6-9 0 16,-2 1-2-16,-6-5 0 16,6 9-1-16,-7 19-1 15,-1 8 1-15,-4 29 1 16,-3 7 2-16,-4 10 2 16,-10 5 1-16,5 4-1 15,-2 2-2-15,2 3-5 16,5 1-3-16,-3 1-47 15,2-1-64-15,1 4 72 16</inkml:trace>
  <inkml:trace contextRef="#ctx0" brushRef="#br0" timeOffset="55959.11">18682 8576 1275 0,'-8'0'475'0,"0"-1"-366"16,4-1-16-16,1 0 11 16,3-5-17-16,3-2-22 15,3-6-32-15,3-3-14 16,3-7-12-16,2-1-3 0,5-3-1 15,1 1 0-15,0 1-1 16,2 1 0-16,1 5-1 16,4 0 0-16,-3 3 2 15,-2 5-1-15,-9 7 2 16,3 6 3-16,-4 11 8 16,1 6 4-16,7 8 6 15,-5 2 0-15,3-2-6 16,0-1-3-16,-1-2-7 15,-4-4-1-15,3-4-1 16,0-2-1-16,-5-4 1 16,1-1-1-16,-5 0 7 15,0-4-26-15,-4-1-70 16,2 5 60-16</inkml:trace>
  <inkml:trace contextRef="#ctx0" brushRef="#br0" timeOffset="58014.04">19962 8781 821 0,'-4'-8'408'0,"4"3"-136"15,2 3-22-15,0 3-63 16,-2-1-35-16,0 0-32 16,0 0-15-16,0 2-13 15,-1 19-9-15,-2 40-28 16,-5-28-15-16,7 2-25 16,0-2-5-16,6-6-7 15,4-2-1-15,6-6-2 16,2-6 3-16,-2-8-104 15,0-5-40-15,-3-6 83 0</inkml:trace>
  <inkml:trace contextRef="#ctx0" brushRef="#br0" timeOffset="58192.02">19850 8820 1351 0,'6'3'522'0,"5"1"-379"15,-1-3-19-15,3 3-11 16,-1 0-33-16,7-3-32 16,2 0-17-16,-1-1-38 15,7 0-65-15,-2-4 50 16</inkml:trace>
  <inkml:trace contextRef="#ctx0" brushRef="#br0" timeOffset="58617.45">20158 8650 798 0,'6'16'445'16,"-1"3"-98"-16,-1 10-122 16,0 5-5-16,-3 6-64 15,-1 0-23-15,1 0-37 0,-1-3-18 16,2-6-32-16,1-1-16 15,1-8-17-15,-1-3-4 16,1-8-6-16,-1-4-2 16,-1-6-28-16,0-3-19 15,3-7-30-15,0-3-8 0,6-5 24 16,2-2 18-16,4 3 31 16,-1 0 9-16,5 7 3 15,0 2 5-15,-1 7 27 16,4 7 16-16,-6 3 34 15,-3 4 17-15,-7 0 2 16,-8 1-4-16,-1 3-23 16,1 0-17-16,-2-3-28 15,2-2-12-15,0-6-15 16,-1-3-37-16,1-4-114 16,4 0-90-16,-4-1 135 15</inkml:trace>
  <inkml:trace contextRef="#ctx0" brushRef="#br0" timeOffset="58785.17">20526 8942 1321 0,'-2'11'557'16,"4"5"-298"-16,-1 1-34 16,2-2-38-16,1-2-42 15,0-4-72-15,4-1-26 16,-3-6-33-16,1-2-2 15,-2-6-76-15,-3-1-65 16,3-9-278-16,-3 0 254 16</inkml:trace>
  <inkml:trace contextRef="#ctx0" brushRef="#br0" timeOffset="59181.71">20541 8807 976 0,'14'9'382'0,"3"-5"-283"16,4 4-22-16,4-1-43 16,-1-2-19-16,7 4-10 15,0-4-1-15,-1-1-2 16,0-1 3-16,-12-3-2 16,-1 1 25-16,-16 2 81 15,-4-2 22-15,-12 1 50 16,-5-2-3-16,0 3-41 15,0 1-8-15,9 3-37 16,4 3-19-16,7-1-38 0,3 5-13 16,7 1-7-16,2-1 1 15,8 0 8-15,-3 2 6 16,5-2 16-16,1 1 6 16,-3 2 5-16,-3-2-2 15,-10-4-4-15,-4-1-3 16,-11-4-9-16,-1-1-5 15,-8-3-13-15,-3-2-6 0,3-2-15 16,0-1-33-16,6-3-98 16,7 1-64-16,5-2 110 15</inkml:trace>
  <inkml:trace contextRef="#ctx0" brushRef="#br0" timeOffset="60027.07">21340 8755 1126 0,'3'-2'461'16,"3"6"-241"-16,3 9-62 15,2 10 28-15,4 10-17 16,-8 7-37-16,-1 2-20 16,-5 3-49-16,0-2-15 15,-1-12-20-15,0-5-8 0,1-11-10 16,2-5-3-16,3-7 6 15,-6-4-2-15,3-11-11 16,0-3-12-16,-2-10-26 16,10 1-1-16,0 1 10 15,-1 4 12-15,7 8 17 16,-3 4 3-16,-2 8 14 16,1 4 9-16,-4 7 20 15,-2 3 11-15,1 5 6 16,1-1-3-16,3-1-15 15,-2-3-12-15,2-5-20 16,0 0-6-16,2-5-2 16,4 1-24-16,0-5-73 15,2-1-39-15,3 1-69 16,0-1-5-16,1-3 32 0,-2-4 36 16,-6-5 72-16,-3-3 33 15,-5-6 44-15,-5-1 31 16,-3-2 61-16,-2 2 28 15,-7 2 41-15,0 5-7 16,-6 6-26-16,1 4-19 16,-3 7-32-16,0 4-18 15,0 6-35-15,2 3-12 16,7 2-15-16,2 4-4 0,7-4-4 16,3-1-1-16,3-4-2 15,3-3 0-15,3-6 0 16,3-3 0-16,1-5 2 15,3-4 0-15,-3-2 0 16,3-1 2-16,-5 3 0 16,-1 3 2-16,-8 5-1 15,-3 1 0-15,3 5 2 16,-6 2-2-16,0 6 1 16,1 0-1-16,-3 0-2 15,1 1-1-15,3-5-118 16,1-1-70-16,4-7 112 15</inkml:trace>
  <inkml:trace contextRef="#ctx0" brushRef="#br0" timeOffset="60224.57">21942 8947 1570 0,'-2'10'640'15,"2"6"-410"-15,0 7 10 16,1 8-63-16,3 7-34 0,3 5-58 15,1 2-25 1,5-4-32-16,1-2-9 0,-2-11-6 16,0-9-4-16,-7-3-7 15,-1-12-30-15,-5-5-114 16,1-3-70-16,-1 2-137 16,-4-16-361-16,-6-53 492 15</inkml:trace>
  <inkml:trace contextRef="#ctx0" brushRef="#br0" timeOffset="60434.12">21919 8915 880 0,'10'-9'458'0,"2"12"-42"15,2 2-211-15,6 5-20 16,6 4-24-16,3 1-41 16,0-1-6-16,-7 5-25 15,-6-1-13-15,-9 1-23 16,-5 0-11-16,-9-2-13 0,-5-3-5 15,-6-1-7-15,-3 0-4 16,0-6-27-16,0-1-39 16,7-4-118-16,2-3-84 15,11-4 150-15</inkml:trace>
  <inkml:trace contextRef="#ctx0" brushRef="#br0" timeOffset="60735.13">22158 8997 1065 0,'11'6'495'0,"1"13"-196"16,2 6-45-16,-3 11-13 15,-1 4-42-15,-2 9-54 16,1-1-30-16,2-3-53 16,-1-2-18-16,5-9-22 15,1-5-7-15,-4-11-5 16,-5-6-10-16,-9-16-78 15,-8-9-53-15,-5-11-107 16,-2-11-45-16,-2-16-235 16,-2-12 338-16</inkml:trace>
  <inkml:trace contextRef="#ctx0" brushRef="#br0" timeOffset="61129.84">22176 8985 760 0,'5'-12'447'0,"3"12"-28"0,3 0-111 15,7 4-86-15,1 1-39 16,4 3-58-16,2 3-18 15,-3 0-29-15,-5 0-12 16,-11 0-18-16,-5 1-7 16,-13 0-10-16,-6 0-5 15,-5 1-6-15,-2-2-5 16,4-3-7-16,3-3-3 0,5-3-5 16,5-2-14-16,8-1-78 15,3-1-49-15,11-3-103 16,4-1-45-16,9 2 4 15,5 2 41-15,3 2 109 16,2 4 60-16,-1 2 88 16,-3-1 48-16,-1-2 77 15,-3-2 34-15,-1-4 40 16,-2-2-17-16,-7-6-38 16,-5-1-18-16,-11-4-42 15,-3-1-19-15,-7-1-25 16,-5 0-10-16,-5 3-6 15,1 3 5-15,1 8-5 16,-1 4-3-16,4 8-6 16,1 2-7-16,2 6-10 15,9 1-4-15,1 4-5 0,9-1-1 16,4-3-1-16,2 0-2 16,7-4 1-16,-1-1-42 15,3-4-114-15,1-2-99 16,-1-5 143-16</inkml:trace>
  <inkml:trace contextRef="#ctx0" brushRef="#br0" timeOffset="61427.88">22806 9085 1260 0,'0'8'549'0,"-6"7"-280"16,0 2-29-16,0 0-67 15,1-2-39-15,5-6-66 16,2-2-23-16,0-3-33 15,2-1-5-15,-3-7-8 16,-1 3-14-16,0 0-16 16,7-14-5-16,26-32 5 15,-21 27 12-15,2 6 15 16,-4 4 4-16,-1 6 22 16,1 4 16-16,-1 4 34 15,2 5 22-15,-8 6 17 16,1 5-5-16,2 2-25 15,-6-2-21-15,5-2-35 0,-1-3-12 16,-6-6-39-16,7 0-71 16,2-9-458-16,12-6 384 15</inkml:trace>
  <inkml:trace contextRef="#ctx0" brushRef="#br0" timeOffset="61713.75">23215 8935 1549 0,'-8'-14'648'0,"-10"10"-346"16,1 5-104-16,0 4-15 15,2 4-45-15,4 5-59 16,3 1-25-16,7 2-35 16,3 5-8-16,6-1-5 15,5 1-2-15,5 0 0 16,0-2 1-16,4 1 2 15,-5-3 0-15,-5-4 4 16,-7-2 3-16,-9-7 10 16,-7-1 0-16,-13-4-1 15,-5-5-17-15,0-4-93 16,2-2-71-16,15-1 347 16,11-1-196-16</inkml:trace>
  <inkml:trace contextRef="#ctx0" brushRef="#br0" timeOffset="62271.62">23889 9002 1308 0,'5'2'560'15,"2"5"-319"-15,-5 8-67 16,1 5 24-16,4 13-58 15,-4 2-30-15,5 2-49 16,3-3-20-16,2-8-25 16,1-5-5-16,5-11-5 15,-1-2 0-15,-1-15-4 0,5-6-9 16,-3-11-15-16,2-5 0 16,-3 0 1-16,-5 4 11 15,-4 9 13-15,-3 6 3 16,-4 10 15-16,1 0 9 15,-3 11 24-15,1 1 13 16,2 9 8-16,-2-2 1 16,4-1-13-16,2-1-11 15,1-8-17-15,2-1-6 16,3-9-10-16,1-1-3 0,2-2-5 16,2-4-1-16,-2 0-20 15,1-4-37-15,-1-1-99 16,-1-2-58-16,-2-4-147 15,-3-2 210-15</inkml:trace>
  <inkml:trace contextRef="#ctx0" brushRef="#br0" timeOffset="62838.75">24420 8832 1277 0,'6'4'609'16,"-3"3"-272"-16,3 11-84 15,-4 6-14-15,-4 7-73 16,2 5-26-16,-3 5-51 16,3 3-19-16,-2-3-31 0,-2-4-10 15,-1-11-14-15,-2-6-3 16,4-10 0-16,1-5 1 16,0-5-3-16,-2-1-2 15,3 0-23-15,0 0-18 16,0-6-21-16,1-10-3 15,8-30 18-15,2 30 15 0,3 6 18 16,-6 3 5 0,9 8 0-16,-5 1 1 0,2 9 7 15,2 4 6-15,-3 3 8 16,6 3 2-16,-1-1 2 16,6-2-2-16,9-5-7 15,1-1-3-15,7-5-7 16,1-4-2-16,3-4-1 15,-2-8-1-15,-7-3-2 16,-4-5-2-16,-15-4-2 16,-2 0-1-16,-11-3 2 15,-4 2 3-15,-7 6 5 16,-5 4 1-16,-6 6 1 16,1 5 1-16,1 8 1 15,2 3-1-15,5 6 0 16,2 3-3-16,5 3 0 15,2-2-2-15,7 4-1 0,1-4-1 16,3-4-1-16,0 1 0 16,-1-10-27-16,3 3-46 15,1-6-118-15,1-3-65 16,0-4-158-16,-3-7 247 16</inkml:trace>
  <inkml:trace contextRef="#ctx0" brushRef="#br0" timeOffset="63143.82">24984 9090 767 0,'3'1'453'0,"-1"5"-10"16,-2 3-106-16,2 5-64 16,-2 2-33-16,0 1-69 15,1 0-40-15,-1-7-61 16,0-3-26-16,0-6-28 16,2-2-6-16,0-4-59 15,-2 4-29-15,0-2-45 16,7-20-8-16,20-28 50 15,-12 29 28-15,2 8 42 16,0 4 6-16,-7 7 38 16,0 3 25-16,-1 6 45 15,0 6 28-15,-1 8 21 16,-2 5-4-16,0 5-18 16,-2-1-20-16,0-6-50 0,-1-4-19 15,1-9-16-15,-2-7-53 16,4-5-667-16,-1-9 517 15</inkml:trace>
  <inkml:trace contextRef="#ctx0" brushRef="#br0" timeOffset="63974.18">26146 9035 1160 0,'-1'0'536'0,"0"0"-236"16,0 0-86-16,1 0 6 16,0 9-54-16,0 1-28 0,0 5-55 15,-3 28-18-15,0-26-22 16,-2 1-7-16,1-6-8 16,-1-2-4-16,2-8-8 15,0-1-2-15,1-4-3 16,1 2-1-16,0-1-9 15,1 0-1-15,3-17-6 16,18-32-1-16,-3 27 4 16,4 0 0-16,3 3 3 15,2 3-1-15,2 8 0 16,1 3 1-16,-2 9 6 16,-3 8 3-16,-8 7 14 15,-5 6 5-15,-9 6 10 16,-4 3 5-16,-4 3 0 15,2-5-3-15,3-6-10 0,-3-9-9 16,3-6-7 0,0-7-1-16,0-10-1 0,4-3-1 15,6-8-9-15,2-2-4 16,-1-3-2-16,7 2 0 16,-3 3 3-16,2 5 1 15,-2 6 0-15,0 5 0 0,-5 4 3 16,0 5 4-16,-2 9 13 15,-6 1 5-15,0 9 14 16,-6 1 1-16,0-1-9 16,1 0-5-16,-4-7-13 15,7-8-9-15,3-2-93 16,0-7-71-16,10-1-154 16,1 0-56-16,11-7 229 15</inkml:trace>
  <inkml:trace contextRef="#ctx0" brushRef="#br0" timeOffset="64123.23">26679 9234 1407 0,'6'15'616'0,"-4"-2"-305"15,-1 5-14-15,-2-3-64 16,-2 0-37-16,0-1-81 16,-1-5-35-16,1-4-48 0,0 0-8 15,0-4-149-15,0-3-60 16,3 1 106-16</inkml:trace>
  <inkml:trace contextRef="#ctx0" brushRef="#br0" timeOffset="64283.48">26672 9030 1369 0,'7'1'596'0,"0"2"-325"0,3 1-58 15,0 1-4-15,2-2-85 16,-2 0-40-16,2 1-88 15,-1-1-31-15,-7-1 20 16</inkml:trace>
  <inkml:trace contextRef="#ctx0" brushRef="#br0" timeOffset="64600.71">26915 8581 1470 0,'7'0'617'0,"-8"3"-360"16,-8 12-93-16,0 10-11 15,-6 17-39-15,-1 6-17 16,0 5-42-16,5-1-9 16,9-8-17-16,2-6-7 15,14-8-9-15,1-9-3 16,5-7-8-16,3-4-29 0,4-11-98 16,0-5-26-16,1-8 76 15</inkml:trace>
  <inkml:trace contextRef="#ctx0" brushRef="#br0" timeOffset="64809.27">27062 8708 1365 0,'-3'11'586'0,"1"0"-259"16,1 4-96-16,-2 9-26 15,-4 3-39-15,1 9-78 16,-1 3-25-16,4-1-25 15,4 2-8-15,8-8-13 0,3-2-7 16,7-9-10-16,-2-6-35 16,1-12-119-16,-1-3 232 15,-5-7-104-15</inkml:trace>
  <inkml:trace contextRef="#ctx0" brushRef="#br0" timeOffset="65006.28">27000 8786 1594 0,'-2'4'613'0,"8"1"-429"16,4 4-12-16,5-1-53 15,7-2-26-15,7 0-56 16,0-4-18-16,2-1-49 16,-4 1-67-16,-7-2-559 15,-2-3 458-15</inkml:trace>
  <inkml:trace contextRef="#ctx0" brushRef="#br0" timeOffset="65193.37">27183 8571 1027 0,'7'-8'519'0,"3"8"-146"16,2 7-82-16,5 6-80 15,0 9-36-15,1 9-40 0,0 6-17 16,-5 6-24-16,-3-1-3 15,-10-4-22-15,-1 1-16 16,-15-3-23-16,-4 0-13 16,-6-3-24-16,-2-6-51 15,4-6 279-15,6-2-186 16</inkml:trace>
  <inkml:trace contextRef="#ctx0" brushRef="#br0" timeOffset="65590.75">27638 9036 1396 0,'7'-4'572'0,"-4"2"-305"15,-3 2-83-15,-8 6 10 16,-9 4-35-16,-7 13-53 15,-1 7-24-15,0 11-31 16,2 3-5-16,13-1-14 16,7-2-6-16,12-8-10 15,6-2-7-15,8-8 2 16,5-5-19-16,6-9-103 0,4-7-48 16,-2-4 83-16</inkml:trace>
  <inkml:trace contextRef="#ctx0" brushRef="#br0" timeOffset="65757.42">27587 9224 1279 0,'-11'4'607'0,"5"-3"-233"0,6 1-197 16,4 0-16-16,7-1-71 16,6 4-23-16,7-2-44 15,4-1 4-15,7 1-99 16,9 3-55-16,-1-3 80 15</inkml:trace>
  <inkml:trace contextRef="#ctx0" brushRef="#br0" timeOffset="66543.84">28206 8970 1321 0,'14'-16'548'0,"-13"7"-276"16,-3 3-96 0,-12 6-17-16,-8 5-36 0,-3 8-61 15,0 4-14-15,3 8-11 16,4-1-7-16,6 9-10 16,4 0-2-16,8 0 1 15,4 0 3-15,2-8 12 16,3-6 10-16,0-7 9 15,-1-3-1-15,0-2-6 16,-1 0-5-16,-2-2-13 16,-1-4 0-16,-4-5-2 15,0 3-3-15,-1 0-6 16,-1 0-3-16,1 0-10 16,0 0 1-16,0 0-3 15,0 0 0-15,0 0-1 0,0 0 1 16,0 0-1-16,0-1 1 15,0 1-1-15,-1 0 0 16,1 0 0-16,0 0-1 16,0 0 0-16,0 0 0 15,0 0-2-15,0 0 1 16,0 0 0-16,0 0 0 16,0-1 0-16,0 1 1 15,-1 0 0-15,1 0 1 0,0 0 1 16,0 0 2-16,0 0-2 15,0 0-1-15,0 0 0 16,0 0-1-16,0-1 0 16,0 1-2-16,-1 0-4 15,1 0-12-15,0 0-21 16,0 0-7-16,0 0-5 16,0 0 9-16,0 0 22 15,0 0 8-15,0 0 8 16,0-1 2-16,0 1-3 15,-1 0-30-15,1 0-111 16,0 0-75-16,0 0-219 16,0 0 264-16</inkml:trace>
  <inkml:trace contextRef="#ctx0" brushRef="#br0" timeOffset="67436.5">28192 8964 549 0,'4'-5'355'15,"1"1"-37"-15,-2 1-50 16,-2 2-20-16,-1 0-28 15,0 0-18-15,0-1-39 16,-1 1-21-16,0 0-26 16,-18 0-11-16,-32 7-30 15,29 2-14-15,5-1-28 16,2 0-5-16,6-2-8 16,2-1-2-16,4-1-7 15,4 0-1-15,2-1-3 16,-3-2 1-16,0 0 0 15,0 0 3-15,4 8 5 0,5 7 2 16,9 33 10-16,-18-23 3 16,-4 9 1-16,-5 7-2 15,-2 2-9-15,4 0-6 16,3 0 0-16,7-4 1 16,4-5 3-16,-1-6 2 15,0-6-4-15,1-6-3 16,-1-4-2-16,3-1 1 15,5-8 0-15,2-3 1 16,5-4-2-16,-2-3 0 0,-7-1-45 31,-6 3-68-31,0 1 286 0,16-9-176 0</inkml:trace>
  <inkml:trace contextRef="#ctx0" brushRef="#br0" timeOffset="67842.89">28440 9131 1126 0,'0'-1'563'15,"-1"-3"-88"-15,0 9-304 16,0-5 6-16,-1 3-33 0,-10 25-21 15,-12 34-51-15,18-24-15 16,7-1-9-16,-1-5-8 16,9-8-10-16,3-5-2 15,8-8-9-15,4-4-1 16,3-11 0-16,-3-4 0 16,-5-11-2-16,-2-3 0 15,-10-8-2-15,-5 0-2 0,-5 1-1 16,-7 1-1-16,-6 9-3 15,-3 0-4-15,-1 8-6 16,3 9 6-16,-2 4-91 16,7 10-57-16,2 9 91 15</inkml:trace>
  <inkml:trace contextRef="#ctx0" brushRef="#br0" timeOffset="68005.02">28736 9391 1474 0,'12'0'664'0,"-7"3"-322"16,-5 2-129-16,-3 3-19 16,-10 0-85-16,-5 1-30 15,-1 2-61-15,-1-1-44 16,5-2-93-16,3 0 82 15</inkml:trace>
  <inkml:trace contextRef="#ctx0" brushRef="#br0" timeOffset="68461.75">28891 9278 863 0,'-17'-8'489'0,"6"1"-96"16,0-1-111-1,7 4-10-15,4 3-54 0,3 1-24 16,-3 0-54-16,0 0-27 16,4 0-44-16,15 2-18 15,32 2-31-15,-20-6-9 16,2-1 7-16,0 1-37 15,-7-1-138-15,-4 0-81 16,-11-1 124-16</inkml:trace>
  <inkml:trace contextRef="#ctx0" brushRef="#br0" timeOffset="68604">28960 9095 1031 0,'-1'-1'536'16,"0"1"-142"-16,1 6-141 15,0-6-37-15,0 7-63 16,2 22-30-16,3 39-51 16,-7-30-9-16,2 0-19 15,-4-4-10-15,5-6-17 16,0-6-7-16,4-9-11 16,0-4-50-16,0-7 336 15,5 3-229-15</inkml:trace>
  <inkml:trace contextRef="#ctx0" brushRef="#br0" timeOffset="68832.98">29213 9115 1500 0,'10'12'619'15,"-2"2"-354"-15,-3 4-36 0,-1 8-60 16,-4 4-28-16,0 5-55 15,0 3-20-15,-2-4-23 16,2 0-12-16,2-7-17 16,0-5-4-16,3-5-8 15,2-7-37-15,-3-10-110 16,-1-5 374-16,-4-6-218 16</inkml:trace>
  <inkml:trace contextRef="#ctx0" brushRef="#br0" timeOffset="69309.03">29228 8924 1208 0,'9'-9'562'0,"-1"8"-198"16,4-1-170-16,11 2-96 0,0 5 1 15,12-3-26-15,1 0-17 16,0-1-36-16,5 0-8 15,-5 2-5-15,-2 1-2 16,-7 6-2-16,-5-3 1 16,-11 5 4-16,-4-1 1 15,-4 0 1-15,-1 5 0 16,-1 0-2-16,-1 2 0 0,0 5 6 16,-1 3 2-16,-2 12 16 15,-1 5 6-15,-3 7-2 16,2 3-3-16,-2-8-15 15,4 0-2-15,0-9 8 16,1-2 7-16,0-8 11 16,1-4-1-16,-4-8-7 15,-1-4-5-15,-3-6-9 16,-4-1-4-16,0-5-6 16,-6-2-1-16,-6-5-93 15,0 2-52-15,-10 1 81 16</inkml:trace>
  <inkml:trace contextRef="#ctx0" brushRef="#br0" timeOffset="76879.86">20545 13689 424 0,'-1'-1'253'0,"0"0"-15"16,0 0-17-16,0 0-34 15,-1 0-12-15,1 0-22 16,0 0-18-16,0 0-36 16,0 0-14-16,1-1-19 15,0 1-3-15,9 0-2 16,13 6-5-16,31 22-12 16,-25-6-7-16,0 3-11 15,1 2-2-15,-2 0-4 16,0 0-2-16,-1-6-4 15,-1-2-3-15,-6-7-2 16,2 0 0-16,-10-8 2 0,-5-3 3 16,-2-6 3-16,-4-5 1 15,2-5-3-15,-2 0-4 16,1-2-6-16,5 1-3 16,0 2-2-16,13 2-1 15,3 1-1-15,5 1-1 16,9-1-1-16,6 1 3 15,7 5 0-15,4-1 1 16,4 5 2-16,-2 1 1 16,-2 3 3-16,1 5 2 0,-8 2 0 15,-1 3 1-15,-5 1 0 16,-4 2 1-16,-1 0 6 16,-6 2 1-16,-5-2 5 15,-4-2 1-15,-8-1-3 16,-2-2-1-16,-6-4-4 15,-2-3 1-15,-2-3 4 16,-1 0 0-16,0-1 0 16,0 0-3-16,0 0-8 15,0 0 0-15,0 0-3 16,-1-1-2-16,-1-3-3 16,0-4-1-16,3-2-5 15,3-1 0-15,32-27-1 16,-6 28 2-16,8 3 3 15,6 2 0-15,-2-1 1 16,-4 2 1-16,-7 0 0 0,-8 3 1 16,-5 0-2-16,2 1 1 15,-1-2 0-15,3 2 0 16,-7-2-1-16,-2 1 1 16,-7 1-17-16,-5 1-42 15,-6 1 121-15,-4 3-65 16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9.172"/>
    </inkml:context>
    <inkml:brush xml:id="br0">
      <inkml:brushProperty name="width" value="0.05" units="cm"/>
      <inkml:brushProperty name="height" value="0.05" units="cm"/>
      <inkml:brushProperty name="color" value="#004F8B"/>
    </inkml:brush>
  </inkml:definitions>
  <inkml:trace contextRef="#ctx0" brushRef="#br0">0 90 6137,'40'-39'3764,"-40"38"-3513,1 0 0,0 1 1,-1-1-1,1 0 1,0 1-1,-1-1 0,1 1 1,0-1-1,0 1 0,-1-1 1,1 1-1,0-1 0,0 1 1,0 0-1,0 0 0,0-1 1,-1 1-1,1 0 0,0 0 1,0 0-1,0 0 0,0 0 1,0 0-1,0 0 1,0 0-1,0 0 0,1 1 1,-1 0-102,0 0 1,0 0 0,0 0 0,0 0 0,0 0 0,0 0 0,0 0 0,0 0 0,0 0 0,1 3-1,0-2 436,0 2-361,0 0 1,0-1-1,0 1 0,-1 0 0,1 0 1,-1 0-1,0 0 0,0 0 0,0 0 1,-1 0-1,1 0 0,-1 6 0,-1 2 175,0 0 0,-6 22 0,0 6 77,5-28-367,1-10-90,1 0 0,-1 0 0,1 0 0,0 0 0,-1 0 0,1 0 0,0 0 0,0 0 0,1 0 0,-1 0 0,1 2 0,-1-3-19,0-1 1,0 0 0,0 0 0,0 0 0,0 0 0,-1 0 0,1 0 0,0 0 0,0 0 0,0 0 0,0 0 0,0 1 0,0-1 0,0 0-1,0 0 1,0 0 0,-1 0 0,1 0 0,0 0 0,0 0 0,0 0 0,0 0 0,0 0 0,0 0 0,0 0 0,-1 0 0,1 0 0,0 0-1,0 0 1,0 0 0,0 0 0,0 0 0,0 0 0,0 0 0,0 0 0,-1 0 0,1 0 0,0 0 0,0 0 0,0-1 0,0 1 0,0 0-1,0 0 1,0 0 0,0 0 0,0 0 0,-1 0 0,1 0 0,0 0 0,0 0 0,0 0 0,0-1 0,0 1 0,0 0 0,0 0 0,-2-3-20,1 0 0,0 0 1,0 0-1,0-1 0,0 1 1,0 0-1,0-1 1,1 1-1,0 0 0,-1-1 1,2-3-1,0-7-197,4-19 0,-3 19 98,1-2-38,0-1 0,1 1 1,11-28-1,-13 40 147,0 0-1,1 0 1,-1 0-1,1 0 1,0 1 0,0-1-1,0 1 1,0 0 0,0 0-1,1 0 1,0 1-1,4-4 1,-6 5 17,0 0 0,0 0 0,0 0 0,0 0 1,0 1-1,0-1 0,0 1 0,0-1 0,0 1 0,0 0 0,0-1 0,0 1 0,0 0 0,0 0 0,0 1 1,0-1-1,0 0 0,0 1 0,0-1 0,0 1 0,0 0 0,0 0 0,0-1 0,-1 1 0,1 0 1,0 1-1,0-1 0,-1 0 0,3 2 0,0 2 63,-1-1 0,0 0 0,0 1 1,0 0-1,0 0 0,-1 0 0,1 0 0,-1 0 1,-1 0-1,1 0 0,-1 1 0,2 9 0,-1 6 272,-2 44-1,0-36-182,0-25-135,-1 16 73,1-19-91,0 0 1,-1 0 0,1 0-1,0 0 1,0 0-1,-1 0 1,1 0 0,-1 0-1,1 0 1,-1 0-1,1-1 1,-1 1 0,1 0-1,-1 0 1,-1 1-1,-4-1 68,6-2-85,0 1 1,0 0-1,-1 0 0,1-1 0,0 1 0,0 0 0,-1-1 1,1 1-1,0 0 0,0-1 0,0 1 0,0 0 0,0-1 1,0 1-1,-1 0 0,1-1 0,0 1 0,0 0 0,0-1 0,0 1 1,0 0-1,0-1 0,0 1 0,1 0 0,-1-1 0,0 1 1,0 0-1,0-1 0,0 1 0,2-9-112,-1 0 12,1 0 1,0 0-1,1 0 0,0 0 0,1 0 0,-1 0 0,2 1 0,-1-1 0,10-11 0,-1 0-157,-8 11 191,1 1 0,0 0 0,0 0 0,14-12 0,-18 18 98,1 0-1,-1 1 1,1-1-1,0 0 1,0 1-1,-1 0 1,1 0-1,0 0 0,0 0 1,0 0-1,1 0 1,-1 1-1,0-1 1,0 1-1,0 0 1,0 0-1,0 0 0,1 1 1,3 0-1,-4 0 64,0-1 0,0 1 0,-1 0-1,1 0 1,-1 1 0,1-1 0,-1 0-1,1 1 1,-1-1 0,0 1 0,0 0-1,0 0 1,0 0 0,0 0 0,0 0-1,0 0 1,-1 1 0,1-1 0,-1 1-1,1-1 1,-1 1 0,0-1-1,0 1 1,0 3 0,2 6 217,0 0-1,-2 1 1,1-1 0,-2 15 0,1-10-134,5 65 125,-6-78-1096,-1-5 387,-2-4 616,2 3-214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9.524"/>
    </inkml:context>
    <inkml:brush xml:id="br0">
      <inkml:brushProperty name="width" value="0.05" units="cm"/>
      <inkml:brushProperty name="height" value="0.05" units="cm"/>
      <inkml:brushProperty name="color" value="#004F8B"/>
    </inkml:brush>
  </inkml:definitions>
  <inkml:trace contextRef="#ctx0" brushRef="#br0">1 1 6233,'12'14'4089,"29"33"680,-41-35-2144,4 6-657,3 5-207,-6-3-553,2-3-288,2-4-480,-4 1-184,-1-9-256,4-1-464,-6-8-1200,0 3-1465,1-1 1857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6:59.940"/>
    </inkml:context>
    <inkml:brush xml:id="br0">
      <inkml:brushProperty name="width" value="0.05" units="cm"/>
      <inkml:brushProperty name="height" value="0.05" units="cm"/>
      <inkml:brushProperty name="color" value="#004F8B"/>
    </inkml:brush>
  </inkml:definitions>
  <inkml:trace contextRef="#ctx0" brushRef="#br0">0 26 11811,'16'-1'5209,"-4"-3"-2769,0 2-695,3-2-105,-5 0-648,-2 0-296,-5 2-376,1-1-408,-1 2 2065,-3 1-1513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00.271"/>
    </inkml:context>
    <inkml:brush xml:id="br0">
      <inkml:brushProperty name="width" value="0.05" units="cm"/>
      <inkml:brushProperty name="height" value="0.05" units="cm"/>
      <inkml:brushProperty name="color" value="#004F8B"/>
    </inkml:brush>
  </inkml:definitions>
  <inkml:trace contextRef="#ctx0" brushRef="#br0">54 0 9466,'-4'6'4177,"1"7"-1905,-6 4-575,-3 16-281,2 6-232,-3 5-384,10 2-175,9-7-297,4-2-104,12-6-128,-1-3-32,3-10 0,1-2-200,6-9-720,-2-7-73,-1-13 425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00.609"/>
    </inkml:context>
    <inkml:brush xml:id="br0">
      <inkml:brushProperty name="width" value="0.05" units="cm"/>
      <inkml:brushProperty name="height" value="0.05" units="cm"/>
      <inkml:brushProperty name="color" value="#004F8B"/>
    </inkml:brush>
  </inkml:definitions>
  <inkml:trace contextRef="#ctx0" brushRef="#br0">109 1 9466,'-5'17'4545,"-3"6"-1880,1 10-929,2 4-272,1 3-584,4 5-247,5-6-361,3-7-120,7-9-96,1-8-264,1-9-817,3-5 321,-6-6 200</inkml:trace>
  <inkml:trace contextRef="#ctx0" brushRef="#br0" timeOffset="1">0 117 12291,'0'1'5033,"8"2"-2945,7-2-391,6 3-369,3-3-320,5-1-512,6 2-192,2-6-104,5 2-328,-9 0-864,-5-2-2841,-18 12 2497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01.145"/>
    </inkml:context>
    <inkml:brush xml:id="br0">
      <inkml:brushProperty name="width" value="0.05" units="cm"/>
      <inkml:brushProperty name="height" value="0.05" units="cm"/>
      <inkml:brushProperty name="color" value="#004F8B"/>
    </inkml:brush>
  </inkml:definitions>
  <inkml:trace contextRef="#ctx0" brushRef="#br0">1 1 12299,'10'6'4985,"9"13"-2953,0-1-247,-5 9-201,3 4-272,-5-2-512,2 3-208,-6 1-264,-8-1-95,-4-1-89,-4-5-40,-2-3-176,-6-2-296,6-6-1001,-2-5-431,4-7 1000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01.721"/>
    </inkml:context>
    <inkml:brush xml:id="br0">
      <inkml:brushProperty name="width" value="0.05" units="cm"/>
      <inkml:brushProperty name="height" value="0.05" units="cm"/>
      <inkml:brushProperty name="color" value="#004F8B"/>
    </inkml:brush>
  </inkml:definitions>
  <inkml:trace contextRef="#ctx0" brushRef="#br0">7 7 5809,'-5'-4'2427,"4"4"-2343,1 0 0,0 0 0,0 0 0,0 0 0,0 0 0,0 0 0,0 0 0,0 0 0,0 0 0,0 0-1,0 0 1,0 0 0,0-1 0,0 1 0,0 0 0,0 0 0,0 0 0,0 0 0,0 0 0,0 0 0,0 0 0,0 0 0,0 0 0,0 0 0,0-1 0,0 1 0,0 0 0,0 0 0,0 0 0,0 0 0,0 0 0,0 0 0,0 0 0,0 0 0,0 0 0,0 0 0,0 0 0,1 0 0,-1 0 0,0-1 0,0 1 0,0 0-1,0 0 1,0 0 0,0 0 0,0 0 0,0 0 0,0 0 0,0 0 0,0 0 0,0 0 0,1 0 0,-1 0 0,0 0 0,0 0 0,0 0 0,0 0 0,0 0 0,0 0 0,0 0 0,0 0 0,0 0 0,0 0 0,1 0 0,-1 0 0,0 0 0,0 0 0,0 0 0,0 1 0,8 2 1459,-8-3-1515,3 1 41,-1 0 1,0 0 0,1 0 0,-1 0 0,0 0-1,0 1 1,0-1 0,3 4 0,13 12 363,-2 0 1,24 33 0,-21-23 281,28 52 1,14 72 418,-13 4-513,-43-137-567,10 31 127,-3 1 0,-1 1 0,4 66 0,-13-24 204,-4 0 1,-16 108-1,1-110-217,13-76-145,0-1 0,-1 1 0,-14 26 0,18-39-74,-1 1-1,1-1 1,-1 1-1,0-1 1,0 1-1,-4 3 1,4-5-60,1-1 1,0 1-1,0 0 0,-1 0 0,1-1 1,0 1-1,-1-1 0,1 1 1,0-1-1,-1 1 0,1-1 1,-1 0-1,1 0 0,-1 0 1,1 0-1,-2 0 0,-13-6-637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16.637"/>
    </inkml:context>
    <inkml:brush xml:id="br0">
      <inkml:brushProperty name="width" value="0.05" units="cm"/>
      <inkml:brushProperty name="height" value="0.05" units="cm"/>
      <inkml:brushProperty name="color" value="#004F8B"/>
    </inkml:brush>
  </inkml:definitions>
  <inkml:trace contextRef="#ctx0" brushRef="#br0">35 1 6561,'-2'0'314,"-22"8"3297,16-1-1986,8-7-1600,0 0-1,-1 0 1,1 1 0,0-1 0,0 0 0,0 1 0,0-1 0,0 0-1,0 1 1,0-1 0,0 0 0,0 0 0,0 1 0,0-1 0,0 0-1,0 1 1,1-1 0,-1 0 0,0 0 0,0 1 0,0-1 0,0 0 0,0 1-1,0-1 1,1 0 0,-1 0 0,0 0 0,0 1 0,0-1 0,1 0-1,4 6 134,-4-5-141,0 0 1,0 0-1,0 0 0,0 0 0,1 0 0,-1 0 1,0 0-1,0 0 0,1-1 0,-1 1 1,0 0-1,1-1 0,-1 1 0,3 0 1,9 1 202,1-1 1,-1 0-1,1 0 1,22-3 0,-3 0 90,10 3-87,0 2-1,43 7 1,82 24-36,84 11 400,14-28 110,121 14-297,-127 1-326,3-18-30,90-26 10,-41 0-10,87 13 32,45-2-43,-99 2 99,166-6 445,-439 1-523,590-17 242,-125 6-98,-96 1-87,-157 6-10,-9 0 60,-126 4-69,120 0 7,488 12 331,-637-8-377,122 0 60,284-9 125,-469 9-215,115 2 22,78-2 13,197 4-2,-361 2-46,83 9 44,-141-12-22,0-2 1,52-3 0,-40 0-6,1 2-1,57 7 1,67-4 0,-100-4 13,-54 1-38,-6 0-2,0 0 0,-1 0 0,1 0 0,0 0 0,8 3 0,-9-2-1,1 0 0,0 0 0,0 0 0,0-1 0,5 0 0,-5 0 1,1 1-1,-1-1 0,7 2 1,3 6-13,-13-7 3,0 0 1,0 0-1,0 0 1,0 0-1,0 0 1,0 0-1,0-1 0,0 1 1,3 0-1,67 5-1655,-71-6 1125,0 0 1,1 1-1,-1-1 0,0 1 0,1 0 0,-1-1 1,0 1-1,0 0 0,1 0 0,-1 0 0,0 0 1,0 0-1,0 0 0,0 0 0,1 2 1,3 4-820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27.835"/>
    </inkml:context>
    <inkml:brush xml:id="br0">
      <inkml:brushProperty name="width" value="0.05" units="cm"/>
      <inkml:brushProperty name="height" value="0.05" units="cm"/>
      <inkml:brushProperty name="color" value="#004F8B"/>
    </inkml:brush>
  </inkml:definitions>
  <inkml:trace contextRef="#ctx0" brushRef="#br0">0 4 6569,'0'0'270,"0"0"0,0 0-1,0 0 1,0 0 0,0 0 0,0-1-1,0 1 1,0 0 0,0 0-1,0 0 1,0 0 0,0 0-1,0-1 1,0 1 0,0 0-1,0 0 1,0 0 0,0 0-1,1 0 1,-1 0 0,0-1 0,0 1-1,0 0 1,0 0 0,0 0-1,0 0 1,0 0 0,0 0-1,0 0 1,1 0 0,-1-1-1,0 1 1,0 0 0,0 0-1,0 0 1,4 6 1197,0 4-1139,-1-1 0,2 0 1,-1 0-1,8 10 0,2 5 80,-12-19-297,0-1 1,0 1-1,-1-1 1,1 1-1,-1 0 1,0 0-1,-1-1 1,1 1-1,-1 0 1,0 8-1,0 5 184,1-4-67,2 20 127,-2 0-1,-1 0 0,-5 35 1,4-57-313,-6 48 101,6-59-141,1 0 1,0 0-1,0 0 0,0 0 0,0-1 0,1 1 0,-1 0 1,0 0-1,0 0 0,0-1 0,1 1 0,-1 0 0,1 1 1,1-4-201,-2-6-398,0 5 403,0 0-1,0 1 0,0-1 1,0 0-1,0 0 0,1 1 0,-1-1 1,1 0-1,0 1 0,1-4 0,11-13-590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28.254"/>
    </inkml:context>
    <inkml:brush xml:id="br0">
      <inkml:brushProperty name="width" value="0.05" units="cm"/>
      <inkml:brushProperty name="height" value="0.05" units="cm"/>
      <inkml:brushProperty name="color" value="#004F8B"/>
    </inkml:brush>
  </inkml:definitions>
  <inkml:trace contextRef="#ctx0" brushRef="#br0">61 11 10586,'-24'0'4473,"4"0"-2672,11 1-345,2 6-88,7-3-480,4-2-199,9-3-409,4-7-88,10 4-56,5 0-40,5 4-48,3 0-16,-12-5 0,-1 3 0,-10 2-312,-5-1-553,0 1 553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49.570"/>
    </inkml:context>
    <inkml:brush xml:id="br0">
      <inkml:brushProperty name="width" value="0.05" units="cm"/>
      <inkml:brushProperty name="height" value="0.05" units="cm"/>
      <inkml:brushProperty name="color" value="#004F8B"/>
    </inkml:brush>
  </inkml:definitions>
  <inkml:trace contextRef="#ctx0" brushRef="#br0">93 0 5409,'-48'11'3098,"24"-7"1128,23-4-3756,-1 0-1,1 0 1,-1 0-1,0 1 0,1-1 1,-1 0-1,1 1 1,-1-1-1,1 1 1,-1 0-1,1 0 1,-2 0-1,3-1-404,1 0 0,-1 0 0,0 0 1,0 0-1,0 0 0,0 0 0,0 0 0,0 0 0,0 0 0,0 0 1,0 0-1,0 0 0,1 0 0,-1 0 0,0 0 0,0 0 0,0 0 1,0 1-1,0-1 0,0 0 0,0 0 0,0 0 0,0 0 0,0 0 1,0 0-1,0 0 0,0 0 0,1 0 0,-1 0 0,0 0 1,0 0-1,0 0 0,0 1 0,0-1 0,0 0 0,0 0 0,0 0 1,0 0-1,0 0 0,0 0 0,0 0 0,0 0 0,0 0 0,0 0 1,0 1-1,0-1 0,0 0 0,0 0 0,0 0 0,0 0 0,0 0 1,0 0-1,0 0 0,0 0 0,-1 0 0,1 0 0,0 1 0,0-1 1,0 0-1,0 0 0,0 0 0,0 0 0,0 0 0,0 0 0,0 0 1,33 9 232,58 8 1,-71-16-217,1 0 0,33-3 1,-31 1-27,266-17 475,-247 13-399,-21 2-7,-12 1-283,-16 3-1804,2-1-2742,-4 2 3116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29.214"/>
    </inkml:context>
    <inkml:brush xml:id="br0">
      <inkml:brushProperty name="width" value="0.05" units="cm"/>
      <inkml:brushProperty name="height" value="0.05" units="cm"/>
      <inkml:brushProperty name="color" value="#004F8B"/>
    </inkml:brush>
  </inkml:definitions>
  <inkml:trace contextRef="#ctx0" brushRef="#br0">39 179 8442,'-38'-4'9887,"37"-1"-8637,3-1-1179,0 0-1,0 0 1,0 0 0,1 1 0,0-1-1,6-10 1,20-22-14,-28 37-50,5-6 8,0 1 1,1 0 0,-1 0 0,1 0 0,0 1-1,1 0 1,12-6 0,-7 4 0,-7 4-9,-1 0-1,1 0 0,1 0 0,-1 1 0,0 0 0,10-2 1,-14 4-6,-1 0 1,0-1 0,0 1 0,0 0 0,1 0 0,-1 0 0,0 0-1,0 1 1,1-1 0,-1 0 0,0 0 0,0 1 0,0-1-1,1 1 1,-1-1 0,0 1 0,0-1 0,0 1 0,0 0-1,0-1 1,0 1 0,0 0 0,0 0 0,0 0 0,-1 0-1,1 0 1,0 0 0,0 0 0,-1 0 0,1 0 0,-1 0-1,1 0 1,-1 0 0,1 0 0,-1 1 0,0-1 0,0 0-1,1 0 1,-1 1 0,0 0 0,0 4 16,0-1 0,0 0-1,-1 1 1,0-1 0,0 0 0,0 1-1,-3 6 1,1 0 28,1-8-28,-9 40 414,-3-1 1,-19 45-1,29-78-321,4-10-110,0 0 1,0 0-1,0-1 0,0 1 0,0 0 1,0 0-1,0 0 0,0 0 1,0 0-1,0 0 0,0 0 1,0 0-1,0 0 0,0 0 1,0 0-1,0 0 0,0 0 0,0 0 1,0 0-1,0 0 0,0 0 1,0 0-1,0 0 0,0 0 1,0 0-1,0 0 0,0 0 1,0-1-1,0 1 0,0 0 0,0 0 1,0 0-1,1 0 0,-1 0 1,0 0-1,0 0 0,0 0 1,0 0-1,0 0 0,0 0 1,0 0-1,0 0 0,0 0 0,0 0 1,0 0-1,0 0 0,0 0 1,0 0-1,0 0 0,0 0 1,0 1-1,0-1 0,0 0 0,1 0 1,-1 0-1,0 0 0,0 0 1,0 0-1,0 0 0,0 0 1,0 0-1,0 0 0,11-18 43,3-6-43,1 0-1,1 1 1,1 0-1,1 1 1,27-24-1,-39 40 0,1 1-1,14-9 1,-2 2 1,-9 3 3,-9 8-3,0 0 0,0 0 0,0 0-1,0 0 1,0 0 0,1 0 0,-1 0 0,0 0 0,1 1 0,-1-1 0,0 0-1,1 1 1,-1-1 0,1 1 0,-1-1 0,0 1 0,1 0 0,-1 0 0,1-1-1,-1 1 1,1 0 0,2 1 0,-1 3 14,1 5 16,-1-1 1,0 1 0,-1-1-1,0 1 1,0 0-1,-1 0 1,0 0-1,0 0 1,-1 0 0,-1 0-1,-1 14 1,-4 11 271,-18 58 0,6-24-69,-19 163 523,33-195-594,-9 31 101,13-65-263,0 0 1,0 0-1,0 0 0,1 1 1,-1-1-1,0 0 1,1 0-1,0 0 0,-1 0 1,1-1-1,0 1 1,0 0-1,0 0 0,0 0 1,0-1-1,0 1 1,1 0-1,-1-1 0,0 1 1,1-1-1,0 1 0,-1-1 1,1 0-1,0 0 1,-1 0-1,1 0 0,0 0 1,0 0-1,0 0 1,0-1-1,0 1 0,0-1 1,0 1-1,0-1 1,0 0-1,0 0 0,0 0 1,0 0-1,0 0 0,0 0 1,0-1-1,0 1 1,1 0-1,-2-1 0,1 0 1,0 0-1,3-1 1,16-8-767,1-1 0,22-17 1,-3 2 12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30.006"/>
    </inkml:context>
    <inkml:brush xml:id="br0">
      <inkml:brushProperty name="width" value="0.05" units="cm"/>
      <inkml:brushProperty name="height" value="0.05" units="cm"/>
      <inkml:brushProperty name="color" value="#004F8B"/>
    </inkml:brush>
  </inkml:definitions>
  <inkml:trace contextRef="#ctx0" brushRef="#br0">231 9 6641,'2'-4'3377,"-2"1"-904,8 2-193,-9 1-487,-1 0-289,1 0-464,-1 4-208,-17 22-240,-34 40-88,29-31-191,0 1-89,0-2-128,3-5-40,-1-4-32,6 0 56,3-9-704,1-5-497,5-10 697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30.587"/>
    </inkml:context>
    <inkml:brush xml:id="br0">
      <inkml:brushProperty name="width" value="0.05" units="cm"/>
      <inkml:brushProperty name="height" value="0.05" units="cm"/>
      <inkml:brushProperty name="color" value="#004F8B"/>
    </inkml:brush>
  </inkml:definitions>
  <inkml:trace contextRef="#ctx0" brushRef="#br0">1 0 10722,'11'13'4521,"9"7"-2512,1 4-97,8 2-424,-5 3-287,4 1-513,-4-2-168,-8-2-224,4-6-72,-13-4-72,5-5-32,-2-1-40,-5-4-8,6-3-312,-10 0-496,-1-3 2912,0 1-1904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33.325"/>
    </inkml:context>
    <inkml:brush xml:id="br0">
      <inkml:brushProperty name="width" value="0.05" units="cm"/>
      <inkml:brushProperty name="height" value="0.05" units="cm"/>
      <inkml:brushProperty name="color" value="#004F8B"/>
    </inkml:brush>
  </inkml:definitions>
  <inkml:trace contextRef="#ctx0" brushRef="#br0">28 0 7802,'-4'1'1650,"1"0"0,-1 0 1,1 0-1,-1 0 0,-5-1 1,9 1-1585,1 0 0,-1 0 0,0-1 0,1 1 0,-1 0 0,1 0 1,-1-1-1,1 1 0,-1 0 0,1-1 0,-1 1 0,1-1 0,0 1 0,-1-1 1,1 1-1,0-1 0,-1 1 0,2 0 0,80 42 211,-75-41-262,0 1-1,-1-1 0,1 0 0,0-1 0,0 1 0,0-1 0,0-1 0,8 1 0,12 1 26,-19-2-26,-1 1 0,1 0-1,-1 1 1,1 0 0,-1 0 0,0 1-1,0 0 1,0 0 0,10 6 0,-16-8-7,0 0 0,0 0 0,0 0 1,0 0-1,0 0 0,0 0 0,0 0 1,0 0-1,0 0 0,-1 0 1,1 0-1,0 0 0,-1 1 0,1-1 1,-1 0-1,1 0 0,-1 1 0,0-1 1,1 0-1,-1 1 0,0-1 1,0 0-1,0 1 0,0-1 0,0 1 1,-1-1-1,1 0 0,0 1 1,-1-1-1,1 0 0,0 0 0,-1 1 1,0-1-1,0 2 0,-2 0 29,1 1 0,-1-1 0,0 1 0,0-1 0,0 0-1,0 0 1,-1 0 0,1-1 0,-6 4 0,-21 14 177,20-13-144,-1 0-1,1-1 0,-19 8 1,8-7-163,12-4 162,1 0 1,0 0-1,-12 6 0,18-8-193,0 0-1,1 0 0,-1 1 1,0-1-1,1 0 0,-1 1 1,1-1-1,-1 1 0,1 0 1,0-1-1,0 1 0,0 0 1,0 0-1,0 0 0,0 0 1,0 0-1,1 0 0,-1 0 1,0 3-1,1 5-1809,8-1 797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33.749"/>
    </inkml:context>
    <inkml:brush xml:id="br0">
      <inkml:brushProperty name="width" value="0.05" units="cm"/>
      <inkml:brushProperty name="height" value="0.05" units="cm"/>
      <inkml:brushProperty name="color" value="#004F8B"/>
    </inkml:brush>
  </inkml:definitions>
  <inkml:trace contextRef="#ctx0" brushRef="#br0">222 1 8090,'-8'0'3833,"-7"6"-1217,-2 1-832,-7 1-319,0 3-281,-1-2-416,1 3-192,1 0-248,3 2-80,5-3-128,2 0-31,5-3-89,3-4 0,5 0 8,0-2-225,0-3-663,0 0-432,10-1 696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38.938"/>
    </inkml:context>
    <inkml:brush xml:id="br0">
      <inkml:brushProperty name="width" value="0.05" units="cm"/>
      <inkml:brushProperty name="height" value="0.05" units="cm"/>
      <inkml:brushProperty name="color" value="#004F8B"/>
    </inkml:brush>
  </inkml:definitions>
  <inkml:trace contextRef="#ctx0" brushRef="#br0">257 87 1656,'0'0'1466,"0"0"266,0 0-67,0-3 3343,0-5-1945,0 6-2714,-1-17 1023,1 18-1317,0 0 0,-1 1 0,1-1 0,0 0 0,0 0 0,-1 1-1,1-1 1,-1 0 0,1 0 0,0 1 0,-1-1 0,0 1 0,1-1-1,-1 0 1,1 1 0,-1-1 0,0 1 0,1-1 0,-1 1 0,0-1-1,1 1 1,-2-1 0,-11-3 181,-24-13 0,11 5-117,21 11-82,1-1 0,-1 1 1,1 0-1,-1 1 0,1-1 1,-1 1-1,0-1 0,1 1 0,-1 1 1,0-1-1,1 1 0,-1 0 0,0 0 1,1 0-1,-1 0 0,1 1 1,0 0-1,-5 2 0,7-3-7,-1 1 0,1 0 0,-1-1 1,1 1-1,0 0 0,0 0 0,0 0 0,0 0 0,0 0 0,0 1 1,1-1-1,-3 5 0,2-3 3,1 1 0,-1-1-1,1 0 1,0 1 0,0-1 0,0 1 0,1 6 0,0 5 44,1 0 0,1 1 0,6 23 1,-6-29-44,44 167 194,6 30-144,-38-122-34,-5 0 0,-3 1 0,-4 1 1,-4-1-1,-22 147 0,17-198 17,-1-1-1,-2-1 1,-2 0 0,-16 36-1,21-55-28,1-1 13,-1-1 0,0 0 0,0 0 0,-14 17 0,8-16-17,8-8-53,0 0 0,-6 9 0,10-14-209,2-2 102,6-4 86,3 2 48,1 0-1,0 0 0,0 2 1,0-1-1,15 1 0,-23 1-1,-1 1 0,1-1 0,-1 1-1,1-1 1,-1 1 0,1 0-1,-1 0 1,0 0 0,0 0-1,1 0 1,-1 1 0,0-1 0,0 1-1,0-1 1,0 1 0,-1 0-1,4 3 1,-3-2 5,1 1 0,-1-1 0,0 1 1,0 0-1,0-1 0,0 1 0,-1 0 0,2 8 0,0 6 16,-1 1 0,-1 0-1,-2 20 1,1 15 2,-7 399 65,-1-263-60,9-109-15,4 0 0,16 92-1,-8-94-5,46 153 0,-54-218-23,1 0 1,0 0 0,0-1 0,1 0 0,18 25 0,-24-37-10,0 0-1,0 0 1,0 0 0,0 0-1,0 0 1,0 0 0,1 0-1,-1 0 1,0 0-1,0 0 1,1-1 0,-1 1-1,1-1 1,-1 1 0,1-1-1,-1 1 1,1-1 0,-1 0-1,2 0 1,-1 0-62,1 0-1,-1 0 1,0-1-1,1 1 0,-1-1 1,0 0-1,0 0 1,0 0-1,0 0 1,0 0-1,0 0 1,0-1-1,3-1 1,25-25-385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0.211"/>
    </inkml:context>
    <inkml:brush xml:id="br0">
      <inkml:brushProperty name="width" value="0.05" units="cm"/>
      <inkml:brushProperty name="height" value="0.05" units="cm"/>
      <inkml:brushProperty name="color" value="#004F8B"/>
    </inkml:brush>
  </inkml:definitions>
  <inkml:trace contextRef="#ctx0" brushRef="#br0">61 36 4073,'15'-32'2792,"-12"29"216,-1 5-849,-1 7-183,-1-8-1928,0 9 712,-1 0 0,0 1 0,0-1 0,-4 12-1,-14 41 806,17-55-1365,-35 127 1542,31-105-1322,2 0 1,-1 49 0,5-79-427,0 1 0,0-1 0,0 1 0,0-1 1,0 0-1,0 1 0,0-1 0,0 0 0,0 1 1,0-1-1,0 0 0,0 0 0,0 1 0,0-1 1,1 0-1,-1 1 0,0-1 0,0 0 1,0 1-1,1-1 0,4-1-328,6-13-783,2-7-156,5-7 435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0.546"/>
    </inkml:context>
    <inkml:brush xml:id="br0">
      <inkml:brushProperty name="width" value="0.05" units="cm"/>
      <inkml:brushProperty name="height" value="0.05" units="cm"/>
      <inkml:brushProperty name="color" value="#004F8B"/>
    </inkml:brush>
  </inkml:definitions>
  <inkml:trace contextRef="#ctx0" brushRef="#br0">39 7 10434,'-20'2'4193,"15"0"-2465,-9-2-207,16 0-201,3 0-280,2 0-496,-7 0-199,0-2-161,0 1-16,17 0-72,6-2-48,41-1-48,-38 5 96,-3 2-993,-6 1-599,-2 4 944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1.278"/>
    </inkml:context>
    <inkml:brush xml:id="br0">
      <inkml:brushProperty name="width" value="0.05" units="cm"/>
      <inkml:brushProperty name="height" value="0.05" units="cm"/>
      <inkml:brushProperty name="color" value="#004F8B"/>
    </inkml:brush>
  </inkml:definitions>
  <inkml:trace contextRef="#ctx0" brushRef="#br0">2 150 6585,'0'0'2716,"0"0"-771,0 0-328,0 0 34,0 0-188,0 0-404,0 0-303,0 0-301,-1 0 32,4-4-408,22-18-36,-13 10-40,3-3-2,-3 3-1,0 1 0,23-17 0,-31 25 0,1 0 0,0 1 0,1-1 0,-1 1 0,0 0 0,7-2 0,-11 3 3,0 1 0,0 0 1,0 0-1,-1 0 0,1-1 0,0 1 0,0 0 0,0 0 1,-1 0-1,1 0 0,0 0 0,0 1 0,0-1 0,-1 0 1,1 0-1,0 0 0,0 1 0,-1-1 0,1 0 0,0 1 1,0-1-1,-1 1 0,1-1 0,0 1 0,-1-1 0,1 1 1,-1-1-1,1 1 0,-1-1 0,1 1 0,-1 0 1,1-1-1,-1 1 0,1 0 0,-1 0 0,0-1 0,0 1 1,1 0-1,-1 0 0,0 0 0,1 3 37,-1 0 0,0 0-1,1 0 1,-2 0 0,1 0-1,-2 7 1,-3 12 284,-1-1 0,-11 25-1,9-25 147,-12 47-1,9-12 100,11-57-568,0 0-1,0 0 0,0 0 1,0 0-1,0 0 1,0 0-1,0 1 0,0-1 1,0 0-1,0 0 1,0 0-1,-1 0 0,1 0 1,0 0-1,0 0 0,0 0 1,0 0-1,0 0 1,0 0-1,0 0 0,0 0 1,0 0-1,0 1 0,0-1 1,0 0-1,0 0 1,-1 0-1,1 0 0,0 0 1,0 0-1,0 0 1,0 0-1,0 0 0,0 0 1,0 0-1,0 0 0,0 0 1,0 0-1,-1 0 1,1 0-1,0 0 0,0 0 1,0 0-1,0 0 0,0-1 1,0 1-1,0 0 1,0 0-1,0 0 0,0 0 1,0 0-1,0 0 0,0 0 1,-1 0-1,1 0 1,0 0-1,0 0 0,0 0 1,0 0-1,-2-4-13,2 1-4,1-1 0,0 1-1,0-1 1,0 1 0,0 0 0,3-5 0,-3 5 2,8-14-174,1 0 0,17-23 0,11-18-298,-25 34 344,-3 4 70,24-33 1,-31 48 86,2 0 0,-1 0 0,0 0 0,1 1 0,0 0 1,0 0-1,0 0 0,1 0 0,-1 1 0,12-5 0,-17 8-6,1-1 1,-1 1-1,1 0 0,-1 0 1,1 0-1,-1 0 0,1 0 0,-1 0 1,1 0-1,-1 0 0,1 0 1,-1 0-1,1 0 0,-1 0 1,1 0-1,-1 0 0,1 0 1,-1 0-1,1 0 0,-1 1 0,1-1 1,-1 0-1,1 0 0,-1 1 1,0-1-1,1 0 0,-1 0 1,1 1-1,-1-1 0,0 1 1,1-1-1,-1 0 0,0 1 0,0-1 1,1 1-1,-1-1 0,0 1 1,0-1-1,1 1 0,-1-1 1,0 1-1,0-1 0,0 1 1,0-1-1,0 1 0,0 0 0,1 3 64,-1 0-1,0 0 1,0 0-1,-1 5 1,1-8-72,-3 15 248,0 1-1,-1-1 1,-11 27 0,0 4 92,-30 125 351,37-135-574,2 2 1,-1 62-1,7-88-111,1 0-1,0 0 1,0-1 0,6 24-1,-5-32-12,-1 0 0,1-1 0,-1 1 0,1-1 0,0 1 0,0-1 0,1 0 0,3 5-1,-4-6-3,0 0-1,0 0 1,0-1-1,0 1 1,0-1-1,1 0 0,-1 0 1,0 0-1,1 0 1,-1 0-1,1 0 0,-1 0 1,1-1-1,3 1 1,-3-1-69,0 0 0,0 0 1,0 0-1,0 0 0,0-1 1,0 1-1,0-1 1,0 0-1,0 0 0,5-2 1,1-2-426,-1 0 0,9-7 0,-5 3-12,22-14-343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2.176"/>
    </inkml:context>
    <inkml:brush xml:id="br0">
      <inkml:brushProperty name="width" value="0.05" units="cm"/>
      <inkml:brushProperty name="height" value="0.05" units="cm"/>
      <inkml:brushProperty name="color" value="#004F8B"/>
    </inkml:brush>
  </inkml:definitions>
  <inkml:trace contextRef="#ctx0" brushRef="#br0">249 0 6745,'-12'4'1447,"1"0"0,-1 0 0,-21 12-1,23-10-1129,0 1 0,1 0-1,0 0 1,0 1-1,1 0 1,-1 1-1,-8 12 1,8-8-25,0 1 1,1 1 0,-11 24 0,-11 50 324,23-64-545,2 0 0,0 1 0,1 0 0,2 0 0,1 0 0,1 0 0,1 0 0,8 48 0,-6-59-81,1 1-1,1-1 1,0 0 0,1 0-1,0-1 1,1 1 0,1-2-1,1 1 1,-1-1 0,2 0-1,0-1 1,1 0 0,0-1-1,0 0 1,24 17 0,-22-19-126,1-1-1,16 7 1,39 11-79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0.111"/>
    </inkml:context>
    <inkml:brush xml:id="br0">
      <inkml:brushProperty name="width" value="0.05" units="cm"/>
      <inkml:brushProperty name="height" value="0.05" units="cm"/>
      <inkml:brushProperty name="color" value="#004F8B"/>
    </inkml:brush>
  </inkml:definitions>
  <inkml:trace contextRef="#ctx0" brushRef="#br0">16 0 7882,'0'0'626,"-1"0"0,1 0 0,-1 0 0,1 0 0,-1 1 0,1-1 1,0 0-1,-1 0 0,1 0 0,-1 0 0,1 1 0,-1-1 0,1 0 1,0 0-1,-1 1 0,1-1 0,-1 1 0,-3 7 2278,1 18-4233,3-21 2296,7 178 677,2-71-1030,39 322-37,-45-413-2144,-4-19 136,-2-1 552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2.514"/>
    </inkml:context>
    <inkml:brush xml:id="br0">
      <inkml:brushProperty name="width" value="0.05" units="cm"/>
      <inkml:brushProperty name="height" value="0.05" units="cm"/>
      <inkml:brushProperty name="color" value="#004F8B"/>
    </inkml:brush>
  </inkml:definitions>
  <inkml:trace contextRef="#ctx0" brushRef="#br0">0 0 9090,'8'1'4747,"7"5"-3585,-11-5-558,16 9-22,0 1 1,0 1-1,-1 0 0,-1 2 0,19 16 0,-30-22-445,1 0 0,-1 0 0,0 1 0,-1-1 0,0 1 0,-1 1 0,0-1 0,6 15 0,-6-10 35,-1-1 0,0 1 0,-1 0 0,0 0 0,1 27 0,-2 0 133,0 57 316,-3-76-461,0-1 0,-7 31-1,6-43-123,-1 0-1,0 0 1,0-1-1,-1 1 1,0-1 0,0 0-1,-1 0 1,0-1-1,-8 9 1,8-10-60,1-1 1,-1 0-1,0-1 1,-1 1-1,1-1 0,-1 0 1,0-1-1,0 1 1,0-1-1,0 0 1,-1 0-1,-10 2 1,15-5-103,0 1 1,0-1 0,0 0-1,0 1 1,0-1 0,0 0 0,0 0-1,0-1 1,1 1 0,-1 0-1,0-1 1,0 1 0,0-1 0,0 0-1,0 1 1,0-1 0,-2-2-1,2 2 12,1-1-1,-1 1 0,1-1 0,0 1 1,-1-1-1,0-3 0,2 5 114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2.961"/>
    </inkml:context>
    <inkml:brush xml:id="br0">
      <inkml:brushProperty name="width" value="0.05" units="cm"/>
      <inkml:brushProperty name="height" value="0.05" units="cm"/>
      <inkml:brushProperty name="color" value="#004F8B"/>
    </inkml:brush>
  </inkml:definitions>
  <inkml:trace contextRef="#ctx0" brushRef="#br0">174 1 9274,'-8'4'3841,"2"5"-1817,-2 3-623,-2 11 159,-5 6-272,-5 10-576,0-1-248,-2 2-352,4 1-56,-2-10-64,8-2-40,3-9-448,4-7-496,5-11 632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3.428"/>
    </inkml:context>
    <inkml:brush xml:id="br0">
      <inkml:brushProperty name="width" value="0.05" units="cm"/>
      <inkml:brushProperty name="height" value="0.05" units="cm"/>
      <inkml:brushProperty name="color" value="#004F8B"/>
    </inkml:brush>
  </inkml:definitions>
  <inkml:trace contextRef="#ctx0" brushRef="#br0">1 0 8914,'5'15'4369,"0"5"-1753,10 9-711,-2 2-161,-1-1-520,4 4-223,4-8-417,0-3-176,4-3-256,-3-7-48,-3-4-624,-4 2 840,-2-4-352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3.984"/>
    </inkml:context>
    <inkml:brush xml:id="br0">
      <inkml:brushProperty name="width" value="0.05" units="cm"/>
      <inkml:brushProperty name="height" value="0.05" units="cm"/>
      <inkml:brushProperty name="color" value="#004F8B"/>
    </inkml:brush>
  </inkml:definitions>
  <inkml:trace contextRef="#ctx0" brushRef="#br0">9 35 7138,'-8'-35'3840,"18"42"-271,8 7-2129,3 9 185,1 6-313,5 4-256,1-1-408,4 0-151,-1-2-225,-6-1-64,-11-9-112,0 0-48,-6-7-384,-4-5-497,1-3-3071,4-7 2639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4.362"/>
    </inkml:context>
    <inkml:brush xml:id="br0">
      <inkml:brushProperty name="width" value="0.05" units="cm"/>
      <inkml:brushProperty name="height" value="0.05" units="cm"/>
      <inkml:brushProperty name="color" value="#004F8B"/>
    </inkml:brush>
  </inkml:definitions>
  <inkml:trace contextRef="#ctx0" brushRef="#br0">257 0 11266,'-8'11'4649,"-8"12"-2840,0 3 7,-19 8-488,-4 0-351,-4 2-505,6-3-208,11-9-192,6-4-40,11-9-80,1-2-72,8-5-480,3-3-401,7-3-815,4-9 1040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4.817"/>
    </inkml:context>
    <inkml:brush xml:id="br0">
      <inkml:brushProperty name="width" value="0.05" units="cm"/>
      <inkml:brushProperty name="height" value="0.05" units="cm"/>
      <inkml:brushProperty name="color" value="#004F8B"/>
    </inkml:brush>
  </inkml:definitions>
  <inkml:trace contextRef="#ctx0" brushRef="#br0">151 81 9290,'16'-61'3671,"-15"47"-1543,-1 13-2074,0 1 0,0 0-1,0 0 1,0-1 0,0 1-1,-1 0 1,1 0 0,0 0-1,0-1 1,0 1 0,0 0-1,0 0 1,0 0 0,-1-1-1,1 1 1,0 0 0,0 0-1,0 0 1,0 0 0,-1-1-1,1 1 1,0 0 0,0 0 0,0 0-1,-1 0 1,1 0 0,0 0-1,-1 0 69,0 0 0,0 0-1,0 0 1,0 0 0,0 1 0,0-1-1,0 0 1,1 1 0,-1-1 0,0 1-1,0-1 1,-1 1 0,0 0 55,-10 6 81,1 0 1,0 1-1,0 0 1,0 1-1,1 0 1,1 1-1,-1 0 0,1 0 1,1 1-1,0 0 1,1 1-1,0-1 1,-9 22-1,14-26-244,0-1 1,1 0-1,-1 0 1,1 0-1,1 1 1,-1-1-1,1 0 0,0 1 1,1-1-1,-1 0 1,1 1-1,1-1 1,-1 0-1,1 0 0,4 9 1,-4-8-24,1-1 0,1 0 1,-1 0-1,1 0 0,0 0 0,1 0 1,-1-1-1,1 0 0,0 0 1,0 0-1,1-1 0,-1 0 0,1 0 1,7 4-1,-8-6-102,1 0 0,-1 0 0,1 0 1,0-1-1,-1 0 0,1 0 0,0 0 0,0-1 0,0 0 0,0 0 1,-1-1-1,1 1 0,0-1 0,0 0 0,8-4 0,-4 1-163,16-9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5.160"/>
    </inkml:context>
    <inkml:brush xml:id="br0">
      <inkml:brushProperty name="width" value="0.05" units="cm"/>
      <inkml:brushProperty name="height" value="0.05" units="cm"/>
      <inkml:brushProperty name="color" value="#004F8B"/>
    </inkml:brush>
  </inkml:definitions>
  <inkml:trace contextRef="#ctx0" brushRef="#br0">1 0 11835,'0'3'4432,"10"0"-3495,2-2-41,5 0-160,6-1-232,-2-1-256,7 1-96,-1 3 104,-1-3-368,5 0 128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5.635"/>
    </inkml:context>
    <inkml:brush xml:id="br0">
      <inkml:brushProperty name="width" value="0.05" units="cm"/>
      <inkml:brushProperty name="height" value="0.05" units="cm"/>
      <inkml:brushProperty name="color" value="#004F8B"/>
    </inkml:brush>
  </inkml:definitions>
  <inkml:trace contextRef="#ctx0" brushRef="#br0">220 10 9754,'1'-5'5550,"-2"1"-1971,-9 3-2492,-11 4-1015,0 1 0,0 1 0,-22 8 0,10-1-6,24-8-51,0 0-1,0-1 1,-17 3 0,25-6-13,1 0 0,-1 1 0,0-1 0,0 0 0,1 0 0,-1 0 0,0 0-1,0 1 1,1-1 0,-1 0 0,0 1 0,1-1 0,-1 1 0,1-1 0,-1 0 0,0 1 0,1-1 0,-1 1 0,1 0 0,-1-1 0,1 1 0,-1-1-1,1 1 1,0 0 0,-1-1 0,1 1 0,0 0 0,0-1 0,-1 1 0,1 0 0,0 0 0,0-1 0,0 1 0,0 0 0,0 0 0,0-1-1,0 1 1,0 1 0,1 3 44,0 0-1,0 0 1,1 0-1,3 8 0,0-1 82,2 9 382,7 41-1,-13-53-457,0 0 0,-1 0 0,0-1 0,0 1 1,-1 0-1,0 0 0,-4 14 0,-2 1-7,2 1 0,0 0 0,1 0 0,2 1 0,1 48 0,2-71-43,-1 0-1,0 0 1,1 0-1,0 0 1,0 0-1,-1 0 0,2 0 1,-1-1-1,0 1 1,0 0-1,1-1 1,0 1-1,-1-1 1,5 5-1,-3-4 20,0-1-1,1 1 1,-1-1-1,1 0 1,-1 0-1,1 0 1,0 0 0,-1-1-1,9 3 1,-4-2-93,0-1 0,0 0 1,0 0-1,1-1 1,-1 0-1,0 0 0,0-1 1,0 0-1,1 0 1,11-5-1,-7 0-228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5.967"/>
    </inkml:context>
    <inkml:brush xml:id="br0">
      <inkml:brushProperty name="width" value="0.05" units="cm"/>
      <inkml:brushProperty name="height" value="0.05" units="cm"/>
      <inkml:brushProperty name="color" value="#004F8B"/>
    </inkml:brush>
  </inkml:definitions>
  <inkml:trace contextRef="#ctx0" brushRef="#br0">67 38 11162,'-2'-1'576,"0"0"1,0 0-1,0 1 0,0-1 0,0 1 0,-1 0 0,1 0 0,0 0 0,0 0 0,-3 0 1,3 0-448,1 1 0,0-1 1,0 1-1,-1-1 1,1 1-1,0-1 1,0 1-1,0 0 0,0 0 1,0 0-1,0-1 1,0 1-1,0 0 1,0 0-1,0 0 1,0 0-1,1 1 0,-1-1 1,-1 1-1,-1 5 122,0 1-1,1-1 1,-1 0 0,1 1-1,1-1 1,-1 1-1,1 0 1,0 8-1,1-10-206,0 1-1,0-1 0,1 0 0,0 1 1,0-1-1,0 1 0,1-1 1,0 0-1,0 0 0,4 7 1,-5-11-44,1 1 1,-1-1 0,1 1 0,0-1 0,0 0-1,0 0 1,0 0 0,0 0 0,1 0 0,-1 0 0,0-1-1,1 1 1,-1-1 0,1 0 0,0 1 0,0-1-1,-1-1 1,1 1 0,0 0 0,0-1 0,0 1 0,0-1-1,0 0 1,4 0 0,-2 0-5,-1-1 1,1 0-1,-1 0 1,0 0-1,1 0 0,-1-1 1,0 0-1,0 1 0,0-2 1,0 1-1,0 0 1,0-1-1,-1 0 0,1 0 1,2-3-1,-1 0 9,-1 1-1,1-1 0,-1 0 1,-1-1-1,1 1 1,-1-1-1,-1 1 0,1-1 1,-1 0-1,0 0 1,0 0-1,-1 0 0,1-12 1,-2 15 0,0 0 1,0 0 0,0-1-1,0 1 1,-1 0-1,0 0 1,0 0 0,0 0-1,0 0 1,0 0-1,-1 0 1,0 0-1,0 1 1,0-1 0,0 0-1,0 1 1,-1 0-1,0-1 1,1 1 0,-1 0-1,-1 1 1,1-1-1,0 0 1,-7-3 0,7 4-44,-1 1 1,0 0-1,0 0 1,1 0-1,-1 0 1,0 0-1,0 1 1,0-1-1,0 1 1,0 0-1,0 1 1,0-1-1,0 0 1,0 1-1,0 0 0,0 0 1,1 0-1,-1 1 1,0-1-1,1 1 1,-1 0-1,-5 4 1,6-4-186,0 0 1,1 0-1,-1 1 1,0 0-1,1-1 1,-1 1-1,1 0 0,0 0 1,0 0-1,0 0 1,0 1-1,1-1 1,-1 1-1,1-1 1,-2 7-1,1 18-781</inkml:trace>
  <inkml:trace contextRef="#ctx0" brushRef="#br0" timeOffset="1">420 220 9882,'0'9'4337,"-4"-3"-1744,-3 3-705,3 6-304,-6 1-295,-1 2-681,7-1-216,-11-1-336,5-1-64,0-4-792,-4-2 1368,11-13-608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6.367"/>
    </inkml:context>
    <inkml:brush xml:id="br0">
      <inkml:brushProperty name="width" value="0.05" units="cm"/>
      <inkml:brushProperty name="height" value="0.05" units="cm"/>
      <inkml:brushProperty name="color" value="#004F8B"/>
    </inkml:brush>
  </inkml:definitions>
  <inkml:trace contextRef="#ctx0" brushRef="#br0">47 44 10610,'-46'-12'4641,"47"11"-2440,7 1-737,1-1-8,6-1-519,4 0-273,3-2-392,5 0-104,-7-2-128,0 4-24,-7-4-560,-4 2-529,-9 4 673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0.631"/>
    </inkml:context>
    <inkml:brush xml:id="br0">
      <inkml:brushProperty name="width" value="0.05" units="cm"/>
      <inkml:brushProperty name="height" value="0.05" units="cm"/>
      <inkml:brushProperty name="color" value="#004F8B"/>
    </inkml:brush>
  </inkml:definitions>
  <inkml:trace contextRef="#ctx0" brushRef="#br0">14 59 9962,'0'1'27,"-14"2"4817,14-3-4776,1 0 0,-1 0 0,0 0 0,0 1 0,0-1 0,0 0 0,0 0 0,1 0 0,-1 0 0,0 0 0,0 0 0,0 0 0,0 0 0,0 0 0,1 0 0,-1 1 0,0-1 0,0 0 0,0 0 0,0 0 0,0 0 0,0 0 0,0 0 0,0 1 0,1-1 0,-1 0 0,0 0 0,0 0 0,0 0 0,0 1 0,0-1 0,0 0 0,0 0 0,0 0 0,0 0 0,0 1 0,0-1 0,0 0 0,0 0 0,0 0 0,0 0 0,0 1 0,0-1 0,-1 0 0,1 0 0,0 0 0,0 0 0,0 0 0,0 1 0,0-1 0,0 0 0,0 0 0,0 0 0,-1 0 0,1 0 0,0 0 1,0 0-1,0 1 0,0-1 0,0 0 0,-1 0 0,1 0 0,0 0 0,0 0 0,0 0 0,0 0 0,-1 0 0,1 0 0,9 1 1973,-5-1-1954,21 3 320,1-2 0,0-1 0,48-6 0,141-20 489,2 20-413,-150 13-273,-43-4-38,26 1 1,-50-4-165,1 0 0,-1 0 0,1 0 0,0 0 0,-1 0 1,1 0-1,-1 0 0,1-1 0,-1 1 0,1 0 0,0 0 0,-1 0 0,1 0 0,0-1 0,-1 0-20,0 1 0,0 0 0,0-1 0,-1 1 0,1-1 0,0 1 0,0 0 0,-1-1 0,1 1 0,0 0 0,-1-1 0,1 1 0,0 0 0,-1-1 0,1 1 0,0 0 0,-1 0 0,1 0 0,-1-1 0,1 1 0,-1 0 0,-58-30-4219,33 18 3025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6.852"/>
    </inkml:context>
    <inkml:brush xml:id="br0">
      <inkml:brushProperty name="width" value="0.05" units="cm"/>
      <inkml:brushProperty name="height" value="0.05" units="cm"/>
      <inkml:brushProperty name="color" value="#004F8B"/>
    </inkml:brush>
  </inkml:definitions>
  <inkml:trace contextRef="#ctx0" brushRef="#br0">4 0 9530,'-4'0'4057,"8"12"-1913,3 11-679,-4 3-185,-3 4-136,0 10-384,-2-3-160,0 4-319,3-1-97,-1-4-136,0-5-64,1-13-312,2-4-401,2-14-1951,6-2 1784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47.211"/>
    </inkml:context>
    <inkml:brush xml:id="br0">
      <inkml:brushProperty name="width" value="0.05" units="cm"/>
      <inkml:brushProperty name="height" value="0.05" units="cm"/>
      <inkml:brushProperty name="color" value="#004F8B"/>
    </inkml:brush>
  </inkml:definitions>
  <inkml:trace contextRef="#ctx0" brushRef="#br0">38 0 8722,'4'5'4961,"-4"7"-192,-2 12-3105,-5 11-23,-4 10-545,1 2-296,4 1-312,1-7-128,6-5-248,3-4-80,3-12-392,2-6-440,2-11-872,2-6 992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0.301"/>
    </inkml:context>
    <inkml:brush xml:id="br0">
      <inkml:brushProperty name="width" value="0.05" units="cm"/>
      <inkml:brushProperty name="height" value="0.05" units="cm"/>
      <inkml:brushProperty name="color" value="#004F8B"/>
    </inkml:brush>
  </inkml:definitions>
  <inkml:trace contextRef="#ctx0" brushRef="#br0">9 136 5593,'-3'-3'4759,"3"3"-4503,-1-1 0,1 1 0,-1 0 0,1-1 0,0 1 0,-1 0 0,1-1 0,0 1-1,-1-1 1,1 1 0,0-1 0,0 1 0,-1 0 0,1-1 0,0 1 0,0-1 0,0 1 0,0-1 0,0 1-1,0-1 1,0 0 0,0 0 0,5-16-196,1 1-1,16-30 1,-19 41-50,19-32 96,-25 48-54,2-10-6,0 1 0,1-1 0,-1 1 0,1-1 0,0 1 0,-1 0 0,1-1 0,0 1 0,0-1 0,0 1 0,0 0-1,0-1 1,0 1 0,0-1 0,1 1 0,-1-1 0,0 1 0,1 0 0,0-1 0,-1 1 0,1-1 0,0 0 0,1 3 0,2 1 175,1 0 0,0 1 1,0-2-1,1 1 0,-1 0 0,1-1 1,11 6-1,5 5 124,-17-12-1229,-10-7 165,-13-10 1535,17 14-753,1 0 0,0 0 0,-1 0 0,1-1 0,0 1 0,0 0 0,-1 0 0,1-1 1,0 1-1,0 0 0,0 0 0,-1-1 0,1 1 0,0 0 0,0 0 0,0-1 0,0 1 0,0 0 0,0-1 0,-1 1 0,1 0 0,0-1 0,0 1 0,0 0 0,0 0 0,0-1 0,0 1 0,0 0 1,0-1-1,0 1 0,0 0 0,1-1 0,-1 1 0,1-1-28,0 0 0,0 1-1,0-1 1,0 1 0,0-1 0,0 1 0,0 0 0,0-1 0,1 1-1,1 0 1,13-2-2,1 1-1,-1 0 1,22 3 0,-18-1-20,11 0-2,290 2 9,-108-13-15,123-6 30,2 17 86,147 31 106,-400-26-198,46 6 2,118 6 14,111-19-6,-176-3-3,-135 4-14,0 2-1,1 3 1,77 16 0,-52-2 15,38 8 102,-103-26-127,-1 0 1,11 0 0,5 0 3,28 6 1,68 20 0,-88-21-14,7 1 5,-36-6-7,0 1 0,0-1 0,0 0 0,0 1-1,0 0 1,7 5 0,-10-6 0,-1-1 0,1 1-1,0 0 1,0 0 0,-1 0 0,1 0 0,0 0-1,-1 0 1,1 0 0,-1 0 0,1 0-1,-1 0 1,0 0 0,1 0 0,-1 0 0,0 1-1,0-1 1,0 0 0,0 0 0,0 2-1,0 3 6,-1-1 0,0 1 0,-3 6 0,0 5 1,-17 134-34,7 1 0,8 283 0,101 726 68,-29-618-25,-13-127 31,-48-372-43,44 437 48,-8 60-26,66 377 12,-6-42 1,-81-675-37,72 509-38,-42-355 23,-44-312-33,30 217 132,13-4-916,-34-197 6,-2-22 294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1.229"/>
    </inkml:context>
    <inkml:brush xml:id="br0">
      <inkml:brushProperty name="width" value="0.05" units="cm"/>
      <inkml:brushProperty name="height" value="0.05" units="cm"/>
      <inkml:brushProperty name="color" value="#004F8B"/>
    </inkml:brush>
  </inkml:definitions>
  <inkml:trace contextRef="#ctx0" brushRef="#br0">56 0 8818,'-14'6'2768,"9"-4"-2155,0-1 1,1 1-1,-1 1 1,1-1 0,-1 1-1,1-1 1,-5 5-1,9-6-587,0-1-1,0 0 1,0 0 0,0 0-1,0 0 1,0 1-1,0-1 1,0 0 0,0 0-1,0 0 1,0 0-1,0 1 1,0-1 0,0 0-1,0 0 1,0 0 0,0 0-1,0 0 1,0 1-1,0-1 1,1 0 0,-1 0-1,0 0 1,0 0-1,0 0 1,0 0 0,0 0-1,0 1 1,1-1-1,-1 0 1,0 0 0,0 0-1,0 0 1,0 0-1,0 0 1,1 0 0,-1 0-1,0 0 1,0 0-1,8 3 111,-8-3-101,8 2 7,1-1 0,-1 0 0,1-1 0,-1 1 0,1-2-1,0 1 1,15-4 0,8 0-7,-24 3-33,-1 1 0,0 0 0,0 1 0,1-1 1,-1 2-1,7 1 0,-12-3 11,-1 0 1,0 1 0,1-1-1,-1 0 1,0 1-1,0 0 1,1-1 0,-1 1-1,0 0 1,0 0-1,0-1 1,0 1 0,0 0-1,0 0 1,0 0-1,0 0 1,0 0 0,0 1-1,-1-1 1,1 0-1,0 0 1,-1 0 0,1 1-1,-1-1 1,1 0-1,-1 1 1,0-1-1,1 0 1,-1 1 0,0-1-1,0 1 1,0-1-1,0 0 1,0 1 0,0-1-1,-1 1 1,1-1-1,-1 2 1,-8 25 628,-5 21 24,12-31-519,0 0-1,1 0 1,1 23 0,1-20-43,4 93 442,-1-30-166,6 59 249,1 29 534,-11-162-1061,0 1 0,-1-1 0,0 1-1,-1-1 1,0 0 0,-5 13 0,6-19-73,-1-1-1,1 1 1,-1-1 0,0 1-1,0-1 1,-1 0 0,1 1-1,-5 3 1,5-6-29,0 1 1,0 0-1,0-1 1,0 0-1,0 1 1,0-1-1,-1 0 0,1 0 1,-1 0-1,1-1 1,-1 1-1,1 0 1,-1-1-1,-2 1 1,-17-2-332,2-3 136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3.383"/>
    </inkml:context>
    <inkml:brush xml:id="br0">
      <inkml:brushProperty name="width" value="0.05" units="cm"/>
      <inkml:brushProperty name="height" value="0.05" units="cm"/>
      <inkml:brushProperty name="color" value="#004F8B"/>
    </inkml:brush>
  </inkml:definitions>
  <inkml:trace contextRef="#ctx0" brushRef="#br0">153 38 4425,'-1'-13'9064,"-4"3"-4690,3 9-4260,1 0 0,-1-1 0,0 1-1,0 0 1,0 0 0,1 1 0,-1-1 0,0 0 0,0 1-1,0-1 1,-1 1 0,-2-1 0,0 0-68,1 0-8,0 1 1,0-1-1,0 1 0,-1 0 0,-5 0 0,8 1-21,1-1 1,-1 0-1,0 1 0,0 0 0,0-1 1,1 1-1,-1 0 0,0 0 0,1 0 0,-1 0 1,1 0-1,-1 0 0,1 0 0,0 1 1,-1-1-1,1 1 0,-2 2 0,-4 6 83,1 1 0,0 1 0,1-1 0,0 1 0,1 0 0,0 0 0,1 0 0,-3 21 0,2 7 332,1 56-1,3-75-263,1 1-1,1-1 0,1 0 0,11 37 1,-9-42-72,1 0 0,0 0 1,2-1-1,0 0 1,0 0-1,18 21 0,-12-18 38,0-1-1,23 21 0,-29-34 54,-12-10-2155,2 5 1344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4.616"/>
    </inkml:context>
    <inkml:brush xml:id="br0">
      <inkml:brushProperty name="width" value="0.05" units="cm"/>
      <inkml:brushProperty name="height" value="0.05" units="cm"/>
      <inkml:brushProperty name="color" value="#004F8B"/>
    </inkml:brush>
  </inkml:definitions>
  <inkml:trace contextRef="#ctx0" brushRef="#br0">33 4 5169,'0'-3'7360,"1"3"-3075,1 9-2027,3 20-2601,-4-10 662,0-1-1,-1 0 0,-1 1 0,-5 24 0,-16 105 1348,17-78-1102,4-47-400,-4 29 0,4-48-421,0-4 440,2-9-5182,2 0 3686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5.055"/>
    </inkml:context>
    <inkml:brush xml:id="br0">
      <inkml:brushProperty name="width" value="0.05" units="cm"/>
      <inkml:brushProperty name="height" value="0.05" units="cm"/>
      <inkml:brushProperty name="color" value="#004F8B"/>
    </inkml:brush>
  </inkml:definitions>
  <inkml:trace contextRef="#ctx0" brushRef="#br0">10 11 11042,'-5'0'4393,"4"0"-2752,-1 0-601,1 0-16,1 0-240,3 0-224,30 7-336,33 0-88,-28-11-72,-3 4-8,-3-3-56,-8-5 48,-13 5-680,1-3-512,-16 6 720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5.541"/>
    </inkml:context>
    <inkml:brush xml:id="br0">
      <inkml:brushProperty name="width" value="0.05" units="cm"/>
      <inkml:brushProperty name="height" value="0.05" units="cm"/>
      <inkml:brushProperty name="color" value="#004F8B"/>
    </inkml:brush>
  </inkml:definitions>
  <inkml:trace contextRef="#ctx0" brushRef="#br0">36 0 9794,'3'15'4017,"-2"11"-2329,-2 5-199,-6 7-297,2 4-176,-2 2-384,1-3-136,2-5-200,-2-3-88,2-9-160,4 0 40,2-11-840,0-7 592,6-6-32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5.883"/>
    </inkml:context>
    <inkml:brush xml:id="br0">
      <inkml:brushProperty name="width" value="0.05" units="cm"/>
      <inkml:brushProperty name="height" value="0.05" units="cm"/>
      <inkml:brushProperty name="color" value="#004F8B"/>
    </inkml:brush>
  </inkml:definitions>
  <inkml:trace contextRef="#ctx0" brushRef="#br0">23 164 8554,'-2'-1'729,"0"-2"0,0 1 0,0 0 0,0 0 0,0-1 0,0 1-1,0-1 1,-2-4 0,4 5-564,-1 0-1,1 0 0,-1 0 1,1 0-1,0 0 1,-1 0-1,1 0 0,0 0 1,0 0-1,1 0 0,-1-1 1,0 1-1,1 0 0,0-2 1,2-4-77,1 0 0,0 0-1,0 0 1,1 0 0,0 1 0,0 0 0,0 0 0,1 0 0,9-8 0,-12 12-77,0 1 1,1 0 0,-1 0 0,0 0 0,1 0-1,-1 0 1,1 1 0,-1-1 0,1 1 0,0 0-1,-1 0 1,1 1 0,0-1 0,7 0-1,-9 1 26,1 0 0,-1 1-1,0-1 1,0 0 0,0 1-1,0-1 1,0 1 0,0-1-1,0 1 1,0 0 0,0 0-1,0 0 1,0 0 0,0 0-1,0 1 1,-1-1-1,1 0 1,0 1 0,-1-1-1,1 1 1,-1 0 0,0 0-1,0-1 1,0 1 0,1 0-1,-2 0 1,2 2 0,0 2 79,-1-1 1,0 1 0,-1 0 0,1-1 0,-1 1 0,0 0 0,0-1-1,-1 1 1,0-1 0,0 1 0,-3 9 0,-3 5 323,-16 34 1,9-27-179,8-17-165,1 1 1,0 0-1,0 0 0,-4 18 0,8-21-87,1-8-10,0 0 0,0 0 0,0 0-1,0 0 1,0 0 0,0 0-1,0 0 1,0 0 0,0 0-1,0 0 1,0 0 0,0 0-1,0 0 1,0 1 0,0-1 0,0 0-1,0 0 1,0 0 0,0 0-1,0 0 1,0 0 0,0 0-1,0 0 1,0 0 0,0 0-1,0 0 1,1 0 0,-1 0 0,0 0-1,0 0 1,0 0 0,0 0-1,0 0 1,0 0 0,0 0-1,0 0 1,0 0 0,0 0-1,0 0 1,0 0 0,0 0 0,0 0-1,0 0 1,0 0 0,0 0-1,0 0 1,0 0 0,0 0-1,0 0 1,0 0 0,0 0 0,0 0-1,0 0 1,0 0 0,0 0-1,1 0 1,-1 0 0,0 0-1,0 0 1,0 0 0,0 0-1,0 0 1,0 0 0,0 0 0,0 0-1,0 0 1,0 0 0,7-11-66,-4 6 56,29-45-117,61-73 0,-84 113 126,-1 1 0,18-13 0,-21 18 7,0 1 0,0 0 0,0 0 1,0 0-1,1 1 0,0-1 0,8-1 0,-13 4-1,0-1-1,0 1 0,1 0 0,-1 0 0,0-1 0,0 1 0,1 0 0,-1 0 1,0 1-1,1-1 0,-1 0 0,0 0 0,0 1 0,1-1 0,-1 0 0,2 2 1,-2-2 2,0 1 1,-1 0 0,1 0 0,0-1-1,0 1 1,-1 0 0,1 0 0,-1 0-1,1 0 1,0 0 0,-1 0 0,0 0-1,1 0 1,-1 0 0,1 2 0,0 3 49,-1 0-1,0 0 1,0 1 0,0-1 0,-2 9 0,1-8 6,-2 11 116,-1-1-1,0 1 1,-8 18 0,-3 9 124,5-13-155,2 1 1,1 0-1,-4 49 0,10-54-105,1-1 0,6 39 0,-5-55-42,1-1 1,1 1 0,0 0-1,0-1 1,1 0-1,0 0 1,1 0-1,11 17 1,-13-23-40,1 0-1,-1 0 1,1 0 0,1 0-1,-1-1 1,0 0 0,1 0 0,0 0-1,-1 0 1,1-1 0,0 0-1,1 0 1,-1 0 0,0 0-1,0-1 1,1 0 0,-1 0 0,1-1-1,-1 1 1,1-1 0,-1 0-1,1-1 1,-1 1 0,10-3-1,-3-2-60,0 0 0,0-1 0,21-13 0,10-10 66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6.422"/>
    </inkml:context>
    <inkml:brush xml:id="br0">
      <inkml:brushProperty name="width" value="0.05" units="cm"/>
      <inkml:brushProperty name="height" value="0.05" units="cm"/>
      <inkml:brushProperty name="color" value="#004F8B"/>
    </inkml:brush>
  </inkml:definitions>
  <inkml:trace contextRef="#ctx0" brushRef="#br0">4 13 7546,'-4'-11'2624,"4"11"-2567,0 0 0,0 0 0,0 0 0,0 0 0,0 0 0,0 0-1,1 0 1,-1 0 0,0 0 0,0 0 0,0-1 0,0 1 0,0 0-1,0 0 1,0 0 0,0 0 0,0 0 0,0 0 0,0 0 0,0 0-1,1 0 1,-1 0 0,0 0 0,0 0 0,0 0 0,0 0 0,0 0-1,0 0 1,0 0 0,0 0 0,0 0 0,1 0 0,-1 0 0,0 0-1,0 0 1,0 0 0,0 0 0,0 0 0,0 0 0,0 0 0,0 0-1,0 0 1,0 0 0,1 0 0,-1 0 0,0 0 0,0 0 0,0 1-1,0-1 1,19 13 2828,-12-7-2470,0 1 0,-1-1 0,0 1 0,0 0 0,-1 1 0,0 0 0,0 0 0,-1 0 0,5 10 0,-1 3 189,-1 1 0,8 35 1,-10-27-271,-1 0 1,-2-1-1,-1 1 1,-1 0-1,-6 43 1,4-56-226,-1 0-1,-1 0 1,-10 25 0,11-32-125,-2 0 0,1-1 0,-1 0 1,-1 1-1,0-2 0,-13 17 0,17-24-94,1 1-1,-1-1 1,1 0 0,-1 1-1,0-1 1,-2 1 0,3-1 16,1-1 0,-1 0 0,1 0 0,-1 0 1,1 1-1,-1-1 0,1 0 0,-1 0 0,1 0 0,-1 0 0,1 0 1,-1 0-1,1 0 0,-1 0 0,1 0 0,-1 0 0,1-1 0,-1 1 1,1 0-1,0 0 0,-1 0 0,1 0 0,-1-1 0,1 1 0,-1 0 1,1-1-1,0 1 0,-1 0 0,1 0 0,0-1 0,-1 0 0,-4-7-1030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6.655"/>
    </inkml:context>
    <inkml:brush xml:id="br0">
      <inkml:brushProperty name="width" value="0.05" units="cm"/>
      <inkml:brushProperty name="height" value="0.05" units="cm"/>
      <inkml:brushProperty name="color" value="#004F8B"/>
    </inkml:brush>
  </inkml:definitions>
  <inkml:trace contextRef="#ctx0" brushRef="#br0">74 71 10314,'-8'-6'8389,"7"6"-8313,0-1-1,1 1 0,-1 0 1,0-1-1,0 1 0,0 0 1,1 0-1,-1 0 0,0 0 0,0-1 1,0 1-1,1 0 0,-1 1 1,0-1-1,0 0 0,0 0 0,1 0 1,-1 0-1,0 1 0,0-1 1,0 0-1,1 1 0,-1-1 0,0 0 1,1 1-1,-1-1 0,0 1 1,1-1-1,-1 1 0,1 0 0,-1-1 1,1 1-1,-1 0 0,-6 10 58,1 1-1,0-1 0,1 1 0,-8 25 1,12-34-122,1 0 1,-1 0 0,0 0 0,1 0-1,0 0 1,0 0 0,0 0 0,0 0-1,0 0 1,1 0 0,-1 0 0,1 0 0,0 0-1,0 0 1,0 0 0,2 4 0,-2-6-8,1 2-6,-1 0 1,1 0-1,0 0 1,0 0-1,0-1 1,0 1-1,0-1 1,1 0-1,-1 1 1,1-1-1,-1 0 1,1 0-1,0-1 1,0 1-1,0-1 1,0 1-1,0-1 1,0 0-1,0 0 0,0 0 1,1 0-1,4 0 1,-3-1-10,1 0 0,-1 0-1,1 0 1,-1 0 0,1-1 0,-1 0 0,1 0 0,-1-1-1,0 1 1,1-1 0,-1 0 0,8-5 0,-7 3-7,0 0 0,-1-1 0,0 0 1,0 0-1,0 0 0,-1 0 0,1-1 0,-1 0 1,0 1-1,-1-2 0,0 1 0,0 0 0,0-1 1,-1 1-1,1-1 0,0-7 0,-2 9 21,0 0 0,0 0 0,0 0-1,-1 0 1,0-1 0,0 1 0,0 0-1,-1 0 1,0 0 0,0 0 0,0 0 0,0 0-1,-1 0 1,0 0 0,0 1 0,0-1-1,0 0 1,-1 1 0,0 0 0,0 0-1,0 0 1,-6-6 0,7 8 2,-1 0-1,0 0 1,0 0 0,0 1 0,0-1-1,0 1 1,0-1 0,0 1 0,0 0 0,-1 1-1,1-1 1,0 0 0,-1 1 0,1 0-1,0-1 1,-1 2 0,1-1 0,0 0-1,-1 1 1,1-1 0,0 1 0,-1 0-1,1 0 1,-5 2 0,2 0-98,0 0 0,0 1-1,-1-1 1,2 1 0,-1 0 0,0 1 0,1 0 0,0 0 0,0 0 0,-6 9-1,9-12-51,1 0 0,0 0 1,-1 0-1,1 0 0,0 0 0,-1 5 0,2-5 62,0 0 1,-1 0-1,1 1 1,0-1-1,1 0 1,-1 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0.957"/>
    </inkml:context>
    <inkml:brush xml:id="br0">
      <inkml:brushProperty name="width" value="0.05" units="cm"/>
      <inkml:brushProperty name="height" value="0.05" units="cm"/>
      <inkml:brushProperty name="color" value="#004F8B"/>
    </inkml:brush>
  </inkml:definitions>
  <inkml:trace contextRef="#ctx0" brushRef="#br0">170 26 9874,'-4'-2'1093,"0"0"0,0 0 0,0 1 1,-1 0-1,1 0 0,-7-1 0,7 2-831,1 0 1,-1 0-1,0 0 0,0 1 1,0-1-1,1 1 0,-1 0 1,0 0-1,1 0 0,-1 1 1,1-1-1,-5 4 0,1 0-148,0 0 0,0 1 0,1-1 0,0 1 0,0 1 0,1-1 0,0 1 0,-8 14 0,10-16-105,0 0-1,1 0 1,-1 0 0,1 1 0,1-1-1,-1 1 1,1-1 0,0 1 0,0 0-1,1-1 1,-1 1 0,1 0-1,1-1 1,-1 1 0,1 0 0,0-1-1,0 1 1,0-1 0,1 1 0,0-1-1,0 0 1,1 1 0,2 4-1,2 1 2,-1-1-1,1 0 0,1-1 0,0 0 0,13 12 1,-15-16-4,0 0 0,1-1 0,0 1 0,-1-1 1,1-1-1,1 1 0,-1-1 0,0 0 1,13 2-1,-7-3 15,0 0 1,0-1-1,0 0 1,1-1-1,-1-1 1,0 0 0,0-1-1,0-1 1,0 1-1,15-7 1,-19 6 2,0 0 1,-1-1-1,0 0 0,0 0 1,0-1-1,0 0 1,0-1-1,-1 1 1,0-1-1,0-1 1,-1 1-1,0-1 1,0-1-1,-1 1 0,7-11 1,-10 13 3,0 1 1,0-2 0,-1 1-1,0 0 1,0 0-1,0 0 1,0 0-1,-1-1 1,0 1-1,0 0 1,0-1-1,-2-6 1,1 6 5,0 0 0,-1 0 0,0 0 0,0 0 0,0 1 0,-1-1 0,0 1 0,0-1 0,0 1 0,-4-5 0,-2 1-10,1 1-1,-2 0 1,1 0-1,-1 1 0,0 0 1,0 0-1,-1 2 1,1-1-1,-2 1 1,1 1-1,0 0 0,-1 0 1,0 1-1,0 1 1,0 0-1,0 0 0,-22 1 1,29 1-44,-1 1 0,1 0 1,-1 0-1,1 0 0,-1 0 0,-8 5 1,13-6-68,-1 1 0,1-1 1,-1 1-1,1 0 0,0-1 1,-1 1-1,1 0 0,0 0 1,0 0-1,0 0 0,0 0 1,0 0-1,0 0 0,0 1 1,0-1-1,0 0 0,0 1 1,0-1-1,1 0 0,-1 1 1,1-1-1,-1 1 0,1-1 1,0 1-1,-1-1 1,1 1-1,0-1 0,0 2 1,3 7-687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6.818"/>
    </inkml:context>
    <inkml:brush xml:id="br0">
      <inkml:brushProperty name="width" value="0.05" units="cm"/>
      <inkml:brushProperty name="height" value="0.05" units="cm"/>
      <inkml:brushProperty name="color" value="#004F8B"/>
    </inkml:brush>
  </inkml:definitions>
  <inkml:trace contextRef="#ctx0" brushRef="#br0">7 10 12451,'-6'3'4857,"6"1"-3313,0-4-176,0 0-247,0-1-201,0-1-392,14 1-160,10-2-216,36 1-72,-33-1-64,1 3-16,-6 0-512,-3-4-528,-3 8 664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7.151"/>
    </inkml:context>
    <inkml:brush xml:id="br0">
      <inkml:brushProperty name="width" value="0.05" units="cm"/>
      <inkml:brushProperty name="height" value="0.05" units="cm"/>
      <inkml:brushProperty name="color" value="#004F8B"/>
    </inkml:brush>
  </inkml:definitions>
  <inkml:trace contextRef="#ctx0" brushRef="#br0">220 3 8738,'3'-2'4065,"-2"2"-1713,-4 5-783,2-5-9,0 0-408,-10 31-256,-54 40-408,32-31-159,1 0-225,-2-5-80,14-7-128,6-7-337,7-10-743,5-6 496,4-10 200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7.537"/>
    </inkml:context>
    <inkml:brush xml:id="br0">
      <inkml:brushProperty name="width" value="0.05" units="cm"/>
      <inkml:brushProperty name="height" value="0.05" units="cm"/>
      <inkml:brushProperty name="color" value="#004F8B"/>
    </inkml:brush>
  </inkml:definitions>
  <inkml:trace contextRef="#ctx0" brushRef="#br0">0 0 10386,'4'8'4793,"-3"8"-2216,7 11-897,2 3-39,-1 9-577,8-5-264,1 1-344,-4-3-144,2-4-216,-2-2-56,-2-6-176,-1 0-376,-4-10-1016,2 2 239,-1 6 569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8.556"/>
    </inkml:context>
    <inkml:brush xml:id="br0">
      <inkml:brushProperty name="width" value="0.05" units="cm"/>
      <inkml:brushProperty name="height" value="0.05" units="cm"/>
      <inkml:brushProperty name="color" value="#004F8B"/>
    </inkml:brush>
  </inkml:definitions>
  <inkml:trace contextRef="#ctx0" brushRef="#br0">162 191 8962,'7'-3'525,"0"-1"290,0 0-1,-1 0 1,10-9-1,-14 11-558,0 0 1,0 0-1,0 0 0,0 0 0,-1-1 0,1 1 0,-1-1 1,1 1-1,-1-1 0,0 0 0,0 0 0,0 1 0,1-7 0,-2 5-77,0 0-1,0-1 0,-1 1 1,1 0-1,-1 0 0,0 0 1,0 0-1,0-1 0,-1 1 1,1 1-1,-1-1 0,0 0 1,0 0-1,0 1 0,-1-1 1,1 1-1,-1-1 0,-4-3 0,3 2-73,-1 1 0,0 0 0,1 0-1,-1 0 1,-1 1 0,1 0 0,-1 0-1,1 0 1,-1 0 0,0 1 0,-12-3-1,15 4-71,0 1 0,-1 0 0,1 0 0,0 0 0,0 0 0,-1 0 0,1 1 0,0-1-1,0 1 1,0 0 0,-1 0 0,1 0 0,0 0 0,0 1 0,1-1 0,-1 1 0,0 0-1,0 0 1,1 0 0,-1 0 0,1 0 0,0 0 0,-1 1 0,1-1 0,-3 6 0,0 1-4,0-1 1,1 1-1,0 1 0,0-1 1,1 0-1,0 1 1,-2 13-1,0 22 39,1 0-1,4 81 0,0-117-61,12 203 142,-1-55-326,-11-151 60,0-3-101,0-1-1,1 1 1,-1 0 0,-1 0 0,1 0 0,0 0 0,-2 4 0,-1-5-431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9.052"/>
    </inkml:context>
    <inkml:brush xml:id="br0">
      <inkml:brushProperty name="width" value="0.05" units="cm"/>
      <inkml:brushProperty name="height" value="0.05" units="cm"/>
      <inkml:brushProperty name="color" value="#004F8B"/>
    </inkml:brush>
  </inkml:definitions>
  <inkml:trace contextRef="#ctx0" brushRef="#br0">1 1 9962,'5'4'4225,"12"6"-2521,10-3-551,4 0-57,6-3-488,-3-7-192,8-5-248,-13 3-96,-14 2-592,-1 2-640,39-3 744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9.386"/>
    </inkml:context>
    <inkml:brush xml:id="br0">
      <inkml:brushProperty name="width" value="0.05" units="cm"/>
      <inkml:brushProperty name="height" value="0.05" units="cm"/>
      <inkml:brushProperty name="color" value="#004F8B"/>
    </inkml:brush>
  </inkml:definitions>
  <inkml:trace contextRef="#ctx0" brushRef="#br0">62 53 6577,'14'34'5029,"3"10"-1486,-11-32-2263,2 8 523,-7-16-1632,0 0 0,1-1 0,0 1-1,-1 0 1,1 0 0,1-1 0,-1 1 0,0-1 0,1 0 0,3 4 0,-4-5-159,-1-1 1,0 0-1,1 0 1,-1 0-1,1 0 1,-1 0-1,1 0 1,-1-1-1,1 1 1,-1 0-1,1-1 1,0 1-1,0-1 1,-1 0-1,1 1 1,0-1-1,0 0 1,-1 0-1,1 0 1,0 0-1,0 0 1,-1-1-1,1 1 1,0-1-1,-1 1 1,1-1-1,2-1 1,0 0-8,-1-1 0,1 0 0,-1 0 1,0 0-1,-1 0 0,1-1 0,0 1 0,-1-1 1,0 0-1,3-4 0,-5 6-23,1 0 1,0 0-1,-1 0 0,1 0 0,-1 0 1,0 0-1,0-1 0,0 1 1,0 0-1,0 0 0,0 0 0,0 0 1,-1 0-1,1 0 0,-1 0 1,0 0-1,1 0 0,-1 0 0,0 0 1,0 0-1,0 1 0,0-1 0,-1 0 1,1 0-1,0 1 0,-1-1 1,1 1-1,-1 0 0,1-1 0,-3 0 1,-3-3-43,-1 0 0,0 1 0,0 0 0,0 1 0,-15-5 0,12 4 62,0 1 0,-1 0 1,1 1-1,-1 0 1,0 1-1,-19 0 1,28 1 6,0 0 0,0 1 0,0-1-1,0 1 1,-4 1 0,7-1-9,-1-1 0,0 0 0,1 0 0,-1 0 0,1 1 0,-1-1 0,1 0 0,-1 1 0,0-1 0,1 1 0,0-1 0,-1 1 0,1-1 0,-1 1 0,1-1 0,0 1 0,-1-1 0,1 1 0,0-1 0,-1 1 0,1-1 0,0 1 0,0 0 0,0-1 0,-1 1 0,1 0 0,0-1 0,0 2 0,0-1-4,1 0 0,-1-1 0,1 1 0,-1 0 0,0 0 1,1 0-1,0-1 0,-1 1 0,1 0 0,-1 0 0,1-1 0,0 1 0,-1-1 0,1 1 0,0 0 0,0-1 0,0 0 0,-1 1 0,1-1 0,0 1 0,0-1 0,1 0 1,0 1-7,3 1-7,-1-1 1,1 0-1,0 0 0,1 0 1,6 0-1,1 0-10,17 1-28,1-1 0,29-4-1,-36 2 60,1 0-1,-1 1 1,0 1 0,31 6-1,-48-5 22,0 0 0,0 1 0,0 0-1,10 6 1,-11-5 9,-3-3 70,-1 1 0,1-1-1,0 1 1,-1 0 0,1 1 0,-1-1 0,0 0 0,0 0-1,0 1 1,0 0 0,0-1 0,0 1 0,-1 0 0,1 0 0,-1 0-1,0 0 1,0 0 0,0 0 0,0 0 0,0 0 0,-1 0-1,1 5 1,-5-21 518,3 1-638,1-1-1,1 1 1,0 0 0,4-18-1,-4 26-38,0 0-1,0 0 0,1 0 0,-1 0 0,1 0 0,0 0 0,0 0 0,1 1 1,-1-1-1,1 1 0,0 0 0,0 0 0,6-5 0,0 0-603,1 1 0,1 1 1,13-7-1,-14 8 34,25-12-296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7:59.741"/>
    </inkml:context>
    <inkml:brush xml:id="br0">
      <inkml:brushProperty name="width" value="0.05" units="cm"/>
      <inkml:brushProperty name="height" value="0.05" units="cm"/>
      <inkml:brushProperty name="color" value="#004F8B"/>
    </inkml:brush>
  </inkml:definitions>
  <inkml:trace contextRef="#ctx0" brushRef="#br0">157 0 11122,'6'2'4553,"-16"12"-2480,-4 9-521,-7 12-480,-5 5-223,1 7-601,2 3-160,6-6-128,4-9-232,6-15-769,3-10-703,1-10 1016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00.207"/>
    </inkml:context>
    <inkml:brush xml:id="br0">
      <inkml:brushProperty name="width" value="0.05" units="cm"/>
      <inkml:brushProperty name="height" value="0.05" units="cm"/>
      <inkml:brushProperty name="color" value="#004F8B"/>
    </inkml:brush>
  </inkml:definitions>
  <inkml:trace contextRef="#ctx0" brushRef="#br0">2 1 9018,'-1'2'4185,"9"6"-1417,5 3-607,5 6-289,0 7-239,6 4-537,-1 3-216,2-1-400,-2-3-168,-2-4-240,0-6-464,-1 0 2441,1-2-1649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00.556"/>
    </inkml:context>
    <inkml:brush xml:id="br0">
      <inkml:brushProperty name="width" value="0.05" units="cm"/>
      <inkml:brushProperty name="height" value="0.05" units="cm"/>
      <inkml:brushProperty name="color" value="#004F8B"/>
    </inkml:brush>
  </inkml:definitions>
  <inkml:trace contextRef="#ctx0" brushRef="#br0">110 1 10250,'-15'-1'4385,"3"1"-1936,0 5-833,2 7-144,-5 6-255,-4 7-529,6 3-168,5 4-184,4 1-64,12 4-88,0-1-64,5-6-120,5-1-32,10-12-48,-1-6-264,11-7-544,-2-8 1984,0-8-1080</inkml:trace>
  <inkml:trace contextRef="#ctx0" brushRef="#br0" timeOffset="1">33 154 11803,'-16'0'4913,"8"-1"-2705,1-2-496,6 3-391,3-2-401,-2 2-600,0 0-176,20-2-48,45 1-352,-26-10 2600,9 3-1807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01.044"/>
    </inkml:context>
    <inkml:brush xml:id="br0">
      <inkml:brushProperty name="width" value="0.05" units="cm"/>
      <inkml:brushProperty name="height" value="0.05" units="cm"/>
      <inkml:brushProperty name="color" value="#004F8B"/>
    </inkml:brush>
  </inkml:definitions>
  <inkml:trace contextRef="#ctx0" brushRef="#br0">169 10 11114,'0'-1'294,"0"1"0,0 0 0,0-1-1,0 1 1,0 0 0,0-1 0,0 1-1,0 0 1,0-1 0,0 1 0,0 0-1,-1 0 1,1-1 0,0 1 0,0 0-1,0-1 1,-1 1 0,1 0 0,0 0 0,-1-1-1,-6-1 2423,-13 4-1173,4 2-1483,0 1 0,-28 13 0,44-18-59,-3 2 5,-1-1 0,1 1 0,1 0 0,-1-1 0,0 1 0,0 1-1,0-1 1,1 0 0,-4 4 0,4-3 1,1-2-5,1-1 0,-1 1 0,1 0 0,-1-1 0,1 1-1,-1 0 1,1-1 0,0 1 0,-1 0 0,1 0 0,0-1 0,-1 3 0,-1 3 6,-6-1 3,7-4-10,0-1 0,0 0 1,1 1-1,-1-1 0,0 0 0,1 1 0,-1-1 0,1 1 0,-1-1 0,1 1 0,-1-1 0,1 1 1,-1 0-1,1-1 0,-1 1 0,1-1 0,-1 1 0,1 0 0,0-1 0,0 1 0,-1 0 0,1 0 0,0-1 1,0 2-1,-1 4 25,2 1 1,0 10 0,1 3 50,-1-13-35,0 0-1,0 0 0,3 10 1,-2-10-1,0 0 1,-1 1 0,1 10-1,-4 88 339,0-3-84,5-20-118,-2-77-163,-1 0 1,1 0 0,0 0 0,0 1-1,1-1 1,2 6 0,4 13 54,-7-20-63,1-1 0,-1 1-1,1-1 1,1 0 0,2 5 0,1 2-4,-5-10-8,0 0 1,0 0 0,0 0 0,0 0-1,0 0 1,1 0 0,-1 0 0,0 0-1,1 0 1,-1 0 0,0-1 0,1 1-1,-1 0 1,1-1 0,-1 1 0,1-1-1,-1 0 1,1 0 0,-1 1 0,1-1-1,-1 0 1,1 0 0,2-1 0,6 0-265,-1 0 0,17-5 1,-22 5 143,24-6-153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1.422"/>
    </inkml:context>
    <inkml:brush xml:id="br0">
      <inkml:brushProperty name="width" value="0.05" units="cm"/>
      <inkml:brushProperty name="height" value="0.05" units="cm"/>
      <inkml:brushProperty name="color" value="#004F8B"/>
    </inkml:brush>
  </inkml:definitions>
  <inkml:trace contextRef="#ctx0" brushRef="#br0">45 8 8866,'-1'-1'437,"1"0"-1,-1 1 1,1-1 0,-1 1-1,0-1 1,1 1 0,-1-1-1,0 1 1,0-1 0,1 1-1,-1 0 1,0-1 0,0 1 0,0 0-1,1 0 1,-1-1 0,-1 1-1,1 0-272,1 0 0,-1 1 0,0-1-1,1 0 1,-1 0 0,1 0 0,-1 1-1,1-1 1,-1 0 0,1 1 0,-1-1-1,1 0 1,-1 1 0,1-1 0,-1 1 0,1-1-1,0 1 1,-1 0 0,-1 3 40,0-1 1,0 1-1,1-1 0,0 1 1,0 0-1,-2 6 1,0 8 139,1 0 0,0 1 0,1-1 0,2 32 0,0-39-292,1-1 1,0 0-1,0 0 0,1 0 0,0-1 0,1 1 0,0-1 0,0 0 0,1 0 0,7 10 0,-8-13-48,1-1 0,0 0-1,0 0 1,0-1-1,0 1 1,1-1-1,-1-1 1,1 1 0,7 3-1,-7-5-147,-1 0 1,0 0-1,1 0 0,-1 0 0,1-1 0,-1 0 1,1 0-1,0-1 0,-1 1 0,1-1 0,8-1 1,11-6-429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01.388"/>
    </inkml:context>
    <inkml:brush xml:id="br0">
      <inkml:brushProperty name="width" value="0.05" units="cm"/>
      <inkml:brushProperty name="height" value="0.05" units="cm"/>
      <inkml:brushProperty name="color" value="#004F8B"/>
    </inkml:brush>
  </inkml:definitions>
  <inkml:trace contextRef="#ctx0" brushRef="#br0">19 216 12395,'-17'5'4945,"15"-10"-3025,2-2-288,8 3-519,3 2-161,6 2-504,6-2-184,-1 2-208,5 3-24,-3-2-592,3 3-536,-3-1 696</inkml:trace>
  <inkml:trace contextRef="#ctx0" brushRef="#br0" timeOffset="1">336 1 12227,'10'2'4865,"-7"8"-2969,4 7-784,-6 7 113,4 10-217,-9 6-288,3 6-368,5-1-128,-4-5-184,3-3-40,5-6-440,-3-8-504,3 0-2857,0-3 2529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01.874"/>
    </inkml:context>
    <inkml:brush xml:id="br0">
      <inkml:brushProperty name="width" value="0.05" units="cm"/>
      <inkml:brushProperty name="height" value="0.05" units="cm"/>
      <inkml:brushProperty name="color" value="#004F8B"/>
    </inkml:brush>
  </inkml:definitions>
  <inkml:trace contextRef="#ctx0" brushRef="#br0">100 1 12755,'2'9'5249,"-2"-2"-3001,-2-1-911,0 4-33,-9 0-496,-4 4-368,-2-5-520,-4 2-312,1-7-776,7 2 1056,14 5-192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02.209"/>
    </inkml:context>
    <inkml:brush xml:id="br0">
      <inkml:brushProperty name="width" value="0.05" units="cm"/>
      <inkml:brushProperty name="height" value="0.05" units="cm"/>
      <inkml:brushProperty name="color" value="#004F8B"/>
    </inkml:brush>
  </inkml:definitions>
  <inkml:trace contextRef="#ctx0" brushRef="#br0">74 10 12395,'-3'5'1048,"0"0"0,-1 0 0,1 0 0,-1 0 0,-5 4 1,4-4-766,1 1 1,-1-1 0,-3 7 0,4-6-66,1 1 0,-1-1 0,1 1 0,1-1-1,0 1 1,0 0 0,0 0 0,0 0 0,0 9 0,2-13-181,0-1 0,0 0 0,0 1 0,1-1 0,-1 1 0,1-1 0,-1 1 0,1-1 0,0 0 0,0 1 0,0-1-1,0 0 1,0 0 0,0 0 0,0 0 0,1 0 0,-1 0 0,1 0 0,0 0 0,0 0 0,-1-1 0,1 1 0,0-1 0,0 1 0,1-1 0,-1 0 0,0 0 0,0 0 0,0 0 0,4 1 0,0-1-26,0 1 1,-1-1 0,1-1 0,0 1 0,0-1 0,0 0-1,0-1 1,0 1 0,-1-1 0,1 0 0,8-3 0,-7 2-13,-1 0 0,0-1 1,1 1-1,-1-1 1,-1-1-1,1 1 0,0-1 1,-1 0-1,9-8 1,-11 8 9,-1 0 1,1 0 0,-1 0 0,0 0 0,0 0 0,0-1 0,-1 1-1,1 0 1,-1-1 0,0 1 0,-1-1 0,1 0 0,-1 1 0,0-1-1,0 0 1,0 1 0,0-1 0,-1 0 0,-1-5 0,1 5 7,-1 1 0,1-1 0,-1 1 0,0-1 0,0 1 0,0 0 0,0 0 0,-6-6 0,7 7-8,-1 1 1,-1 0-1,1 0 1,0 0 0,-1 0-1,1 0 1,-1 0-1,1 1 1,-1-1-1,0 1 1,0 0 0,1 0-1,-7-2 1,4 3-35,-1-1 1,0 1-1,1 0 0,-1 0 1,0 0-1,1 1 0,-1 0 1,0 0-1,1 1 1,0-1-1,-1 1 0,-5 3 1,8-3-9,-1-1 0,1 1 1,0 0-1,0 0 0,0 0 1,0 0-1,1 0 0,-1 1 0,1-1 1,-1 1-1,1 0 0,0 0 1,0-1-1,0 2 0,0-1 0,0 0 1,1 0-1,0 0 0,-1 1 1,0 3-1,4 1 257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02.575"/>
    </inkml:context>
    <inkml:brush xml:id="br0">
      <inkml:brushProperty name="width" value="0.05" units="cm"/>
      <inkml:brushProperty name="height" value="0.05" units="cm"/>
      <inkml:brushProperty name="color" value="#004F8B"/>
    </inkml:brush>
  </inkml:definitions>
  <inkml:trace contextRef="#ctx0" brushRef="#br0">1 2 12803,'1'0'447,"0"0"1,0-1 0,0 1 0,0 0-1,-1 0 1,1 0 0,0 0 0,0 0-1,0 0 1,0 0 0,0 0 0,0 0-1,0 0 1,0 0 0,0 1 0,2 0-1,14 8 154,-7-4 94,2 0-453,1-1-1,-1 0 1,15 1 0,-15-3-209,-1 1 1,0 0 0,0 0-1,13 6 1,-21-7-19,-1-1 1,1 0-1,-1 1 0,1-1 1,-1 1-1,0 0 0,1 0 1,-1 0-1,0 0 1,0 0-1,-1 0 0,1 0 1,0 1-1,-1-1 0,1 1 1,-1-1-1,0 1 1,2 5-1,2 18 234,0 1 1,-2 1-1,0 49 0,-3-75-242,-5 273 825,1-162-408,4-58-168,-2 37 259,2-90-501,-1 1 0,1-1 0,-1 1-1,1-1 1,-1 0 0,0 1 0,1-1 0,-1 0 0,0 0-1,-1 0 1,1 0 0,-2 3 0,2-4-52,-1 0 0,1 1 0,-1-1 0,1 0 0,-1 0 0,0 0 0,1-1 0,-1 1 0,0 0 0,0 0 0,1-1 0,-1 1 0,0-1 0,0 0 0,-3 1 0,-21-1-402,0 0 105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04.822"/>
    </inkml:context>
    <inkml:brush xml:id="br0">
      <inkml:brushProperty name="width" value="0.05" units="cm"/>
      <inkml:brushProperty name="height" value="0.05" units="cm"/>
      <inkml:brushProperty name="color" value="#004F8B"/>
    </inkml:brush>
  </inkml:definitions>
  <inkml:trace contextRef="#ctx0" brushRef="#br0">11 1 5761,'-8'0'10997,"6"1"-7122,16 4-3508,8 1-236,1-1 0,38 4 0,-42-8-83,-1-1 0,0 0 0,31-6 0,-28 3 27,29-1 0,-35 6-202,-15-2 96,0 0 1,1 0-1,-1 0 0,0 0 0,0 0 0,1 0 0,-1 0 0,0 0 1,0 0-1,1 0 0,-1 0 0,0 1 0,0-1 0,1 0 0,-1 0 1,0 0-1,0 0 0,0 0 0,1 1 0,-1-1 0,0 0 0,0 0 0,0 0 1,0 1-1,1-1 0,-1 0 0,0 0 0,0 0 0,0 1 0,0-1 1,0 0-1,0 0 0,0 1 0,0-1 0,1 0 0,-1 0 0,0 1 1,0-1-1,0 0 0,0 1 0,0-1 0,-1 0 0,1 0 0,0 1 0,0-1 1,0 0-1,0 0 0,0 1 0,0-1 0,0 0 0,0 0 0,-1 0 1,1 1-1,0-1 0,-8 6-588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13.779"/>
    </inkml:context>
    <inkml:brush xml:id="br0">
      <inkml:brushProperty name="width" value="0.05" units="cm"/>
      <inkml:brushProperty name="height" value="0.05" units="cm"/>
      <inkml:brushProperty name="color" value="#004F8B"/>
    </inkml:brush>
  </inkml:definitions>
  <inkml:trace contextRef="#ctx0" brushRef="#br0">26 153 7986,'0'0'128,"-19"-5"3634,19 5-3656,-1 0 0,1-1-1,-1 1 1,1 0 0,0 0 0,-1-1 0,1 1 0,0 0 0,-1-1 0,1 1 0,0 0 0,-1-1 0,1 1 0,0-1 0,-1 1 0,1 0 0,0-1-1,0 1 1,0-1 0,0 1 0,-1-1 0,1 1 0,0-1 0,0 1 0,0-1 0,0 1 0,0-1 0,0 1 0,0-1 0,0 1 0,0 0 0,0-1-1,0 1 1,1-2 0,-1 1 107,1 0 1,-1 0-1,0 0 0,1 0 0,-1 0 0,1 0 0,0 1 0,-1-1 0,1 0 0,0 0 0,-1 0 1,1 1-1,0-1 0,1 0 0,19-9-363,-13 7 416,4-2-225,-6 2-21,0 0 0,0 0 0,1 1 0,0 1 0,-1-1 0,9 0 0,185-24 59,302-19 41,-494 45-115,1021-15 1100,-305 39 205,-307-5-844,-288-16-339,223 14 236,-347-16-316,20 1-227,-25-2 169,0 0 1,0 0-1,0 0 0,0 0 0,0 0 1,0 0-1,0 0 0,-1 0 1,1 0-1,0 0 0,0 0 1,0 0-1,0 0 0,0 0 1,0 0-1,0 0 0,0 0 0,0 0 1,0 0-1,0 0 0,0-1 1,0 1-1,0 0 0,0 0 1,0 0-1,0 0 0,0 0 1,0 0-1,0 0 0,0 0 1,0 0-1,0 0 0,0 0 0,0 0 1,0 0-1,0 0 0,0 0 1,0 0-1,0 0 0,0 0 1,0 0-1,0 0 0,0-1 1,0 1-1,0 0 0,0 0 0,0 0 1,1 0-1,-1 0 0,0 0 1,0 0-1,0 0 0,0 0 1,-14-6-1021,-9-2-499,-8-5 593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15.130"/>
    </inkml:context>
    <inkml:brush xml:id="br0">
      <inkml:brushProperty name="width" value="0.05" units="cm"/>
      <inkml:brushProperty name="height" value="0.05" units="cm"/>
      <inkml:brushProperty name="color" value="#004F8B"/>
    </inkml:brush>
  </inkml:definitions>
  <inkml:trace contextRef="#ctx0" brushRef="#br0">81 5 6257,'0'0'169,"0"0"0,0 0-1,1 0 1,-1 0-1,0 0 1,0 0-1,0 0 1,1 0 0,-1 0-1,0-1 1,0 1-1,0 0 1,1 0 0,-1 0-1,0 0 1,0 0-1,0 0 1,0 0 0,1 0-1,-1-1 1,0 1-1,0 0 1,0 0 0,0 0-1,0 0 1,1-1-1,-1 1 1,0 0-1,0 0 1,0 0 0,0-1-1,0 1 1,0 0-1,0 0 1,0 0 0,0-1-1,0 1-61,0 0-1,-1 0 1,1 0-1,0 0 1,-1 1-1,1-1 1,0 0-1,0 0 0,-1 0 1,1 0-1,0 0 1,-1 1-1,1-1 1,0 0-1,0 0 1,0 1-1,-1-1 1,1 0-1,0 0 1,0 1-1,0-1 1,-1 0-1,1 0 1,0 1-1,0-1 0,0 1 1,-9 21 74,9-20-172,-4 9 80,1 1 1,0 1-1,1-1 0,-1 24 0,10 244 1481,-1-165-1271,-10 118 1,-2-113-166,10 136 1,4-146 83,-13 209 0,0-263-161,-16 183 249,15 2-121,10-150-159,-4 237 78,-30-47-330,30-280-107,-1 0 0,1 0 0,0 0 0,0 0 0,0 0 0,-1-1 0,1 1 0,0 0 0,-1 0 0,1 0 0,-1 0 0,1 0 0,-2 1 0,1-6-1134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0.980"/>
    </inkml:context>
    <inkml:brush xml:id="br0">
      <inkml:brushProperty name="width" value="0.05" units="cm"/>
      <inkml:brushProperty name="height" value="0.05" units="cm"/>
      <inkml:brushProperty name="color" value="#004F8B"/>
    </inkml:brush>
  </inkml:definitions>
  <inkml:trace contextRef="#ctx0" brushRef="#br0">23 5 1152,'-5'1'2567,"-5"-2"5218,3-4-6769,7 5-1012,0 0 15,0 0 15,0 0 16,0 0 64,0 0 24,0 0-16,0 0-30,0 0-93,0 0-52,0 0-23,0 0 2,0 0 32,0 0 27,0 0 28,0 0 18,0 0 8,0 0 3,0 0 12,0 0 2,0 0-3,0 0 15,0 0 114,0 0 116,0 0 166,0 0 104,0 0 17,0 0-48,0 0-105,0 0-101,0 0-130,0 0-74,0 0-52,0 0-7,0 0 20,0 0 30,0 0 52,0 0 30,0 0 17,0 0-14,0 0-40,0 0-37,0 0-31,0 0-6,0 0 6,0 0 2,0 0 5,0 0-6,0 1-70,0 0 0,1 0 0,-1 0 0,0 0 0,0 0 0,0 0 1,1 1-1,-1-1 0,0 0 0,-1 0 0,1 1 0,0 1-2,1 11 72,3 18 0,-1-11-49,-1-14-30,0 1 0,0 0 1,1-1-1,0 1 0,0-1 1,1 0-1,0 0 0,6 9 1,-4-8 4,-1 0 0,0 0 0,-1 0 1,0 1-1,4 14 0,-6-15 3,0-1 3,-1 1 0,2-1 0,-1 0 0,1 1 0,0-1-1,0-1 1,6 10 0,-4-9 4,-4-5-26,0-1 1,0 0-1,-1 1 1,1-1-1,0 0 1,1 0-1,-1 1 1,0-1-1,0 0 1,0 0-1,3 1 1,8 6 8,-1 0 1,0 1 0,13 14 0,-21-20-14,-1-2 1,-1 1 0,1 0 0,0-1-1,0 0 1,-1 1 0,1-1 0,0 0 0,0 0 0,5 2 0,1 0 16,-5-1-9,11 4 16,-13-6-19,-1 0-1,1 0 1,-1 1-1,1-1 1,-1 0 0,1 0-1,-1 1 1,0-1-1,1 0 1,-1 1 0,1-1-1,-1 1 1,0-1-1,1 1 1,-1-1 0,0 0-1,0 1 1,1-1-1,-1 2 1,4-2 33,32 16 11,27 4-14,-38-6-14,-22-12-16,0 0 1,0 0 0,0 0-1,0 0 1,0-1-1,1 1 1,-1-1-1,0 0 1,1 0-1,0 0 1,-1 0-1,1-1 1,4 1-1,-6-2 1,1 1 0,-1 0 0,1 0 0,-1 0 1,1 1-1,-1-1 0,1 1 0,-1-1 0,1 1 0,-1 0 0,0-1 0,1 1 0,3 3 0,22 3 99,-27-7-60,0 1 1,0-1-1,0 0 0,0 0 1,0 0-1,0 0 0,0 0 1,0 0-1,-1 0 0,1 0 1,0-1-1,0 1 0,1-1 1,6 0 45,-7 1-105,-1 0 155,0 0 1716,0-1-911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2.252"/>
    </inkml:context>
    <inkml:brush xml:id="br0">
      <inkml:brushProperty name="width" value="0.05" units="cm"/>
      <inkml:brushProperty name="height" value="0.05" units="cm"/>
      <inkml:brushProperty name="color" value="#004F8B"/>
    </inkml:brush>
  </inkml:definitions>
  <inkml:trace contextRef="#ctx0" brushRef="#br0">0 8 1896,'2'-6'9967,"3"4"-6913,8 7-4524,-10-4 2503,4 2-900,-1 0 0,1 0 0,9 6 0,-4-2-20,-11-6-48,1 0 1,0 1-1,0-1 1,-1 0 0,1 0-1,0 1 1,-1-1 0,0 1-1,1 0 1,-1-1 0,0 1-1,0 0 1,2 2 0,-3-3-31,1 1 1,0-1 0,0 0 0,0 1 0,0-1 0,0 0-1,0 0 1,1 2 0,-1-3-22,0 1-1,0 0 1,-1-1-1,1 1 1,0 0-1,-1 0 1,1-1-1,-1 1 1,1 0-1,-1 0 1,1 0-1,-1 0 1,1 0-1,-1 0 1,0 0-1,0 0 1,1 0-1,-1 1 1,0-1-11,0 0 16,0-1 5,0 0 8,0 0 11,0 0 34,0 0 80,0 0 50,3 13 509,0-3-559,-1-3-14,1-1 0,-2 0 0,1 1 0,-1 0 0,1 12 0,-1-14-48,0 0 1,0 0-1,0 0 0,1 0 0,-1 0 1,1 0-1,0 0 0,4 5 0,6 17 274,-10-20-293,1 0 1,0-1-1,1 1 1,6 9-1,10 15 16,-19-29-81,0 0-1,0 0 0,0 0 0,1 0 0,-1-1 0,1 1 0,-1 0 1,1-1-1,0 1 0,0-1 0,0 0 0,0 1 0,0-1 0,0 0 1,2 1-1,-1-1 10,0 0-1,0 1 1,0 0 0,4 3 0,19 22 149,-21-22-132,0 1 0,0 0-1,1-1 1,0 0 0,8 5-1,6 4 27,7 3 12,-20-14-63,2 1 5,-1 1 0,11 7-1,-12-8-9,0 0-1,1-1 1,-1 0 0,1 0-1,0 0 1,15 2-1,-12-2 4,-7-2-7,-1-1 0,1 0-1,0 1 1,0-1 0,0 0 0,7-2-1,-2 1 3,-9 1-112,1 1-1,0-1 0,0 0 1,-1 0-1,1 0 0,0 0 0,-1 1 1,1-1-1,0 0 0,-1 0 1,1 1-1,-1-1 0,1 1 1,0-1-1,-1 1 0,1-1 0,0 1 1,-1-1-746,-1-1-43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3.116"/>
    </inkml:context>
    <inkml:brush xml:id="br0">
      <inkml:brushProperty name="width" value="0.05" units="cm"/>
      <inkml:brushProperty name="height" value="0.05" units="cm"/>
      <inkml:brushProperty name="color" value="#004F8B"/>
    </inkml:brush>
  </inkml:definitions>
  <inkml:trace contextRef="#ctx0" brushRef="#br0">0 4 2609,'29'1'1857,"-25"-2"242,-6-1-669,-4 0 345,6 3-1621,0 0 0,0 0 1,0 0-1,0-1 0,1 1 0,-1 0 0,0 0 0,0 0 0,1-1 1,-1 1-1,1 0 0,-1 0 0,1-1 0,-1 1 0,1 1 0,4 7 1628,-5-9-1750,0 0 1,0 0-1,0 0 1,0 0-1,0 0 1,0 0-1,0 1 0,0-1 1,0 0-1,0 0 1,0 0-1,0 0 1,0 0-1,0 0 1,0 0-1,0 1 1,0-1-1,0 0 1,0 0-1,0 0 1,0 0-1,0 0 1,0 0-1,0 0 1,0 1-1,0-1 1,0 0-1,0 0 0,0 0 1,1 0-1,-1 0 1,0 0-1,0 0 1,0 0-1,0 0 1,7 7 609,5 8 122,-9-13-665,0 1 0,-1 0 1,0 0-1,1 0 0,-1 0 1,0 1-1,0-1 0,2 6 0,-3-5-61,0 0 1,1-1-1,0 1 0,0-1 0,0 1 0,0-1 0,1 0 0,-1 1 0,1-1 0,3 2 0,-2 3 63,0-2-34,1-1-31,0-1 0,1 0 0,-1 0 0,8 3 0,-12-6-20,1 0-1,-1 0 0,0 0 1,0 1-1,1-1 1,-1 0-1,0 0 0,0 1 1,0-1-1,0 1 1,0-1-1,-1 1 0,1-1 1,0 1-1,-1 0 1,1-1-1,-1 1 0,1 0 1,-1-1-1,0 1 1,0 3-1,4 13 197,-3-16-181,-1 0 1,1 0-1,-1 0 0,1 0 1,-1 0-1,0 4 0,0-4-12,0-1 0,0 1 1,0 0-1,0 0 0,1 0 0,-1 0 0,1 2 0,8 14 71,-6-11-74,0 0 0,0 0 0,0 0 1,1 9-1,-3-11-5,1-1-1,-1 1 1,1-1 0,0 1-1,0-1 1,0 0 0,1 1 0,0-1-1,-1 0 1,1-1 0,1 1-1,-1-1 1,1 1 0,7 5 0,5 2 29,1 0 1,24 12 0,-24-14-27,44 21 44,-52-27-51,0 1-1,0-2 0,1 1 0,16 1 1,-16-2-3,-1 0 0,0 0 1,0 0-1,0 1 0,-1 0 1,14 7-1,-18-8-2,0-1 0,0 0-1,0 0 1,0 0 0,0 0 0,0-1-1,0 0 1,0 1 0,0-2 0,0 1-1,0 0 1,1-1 0,3-1 0,12-1 5,-13 4 47,-7-1-93,-4-4-1264,2 3 839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1.909"/>
    </inkml:context>
    <inkml:brush xml:id="br0">
      <inkml:brushProperty name="width" value="0.05" units="cm"/>
      <inkml:brushProperty name="height" value="0.05" units="cm"/>
      <inkml:brushProperty name="color" value="#004F8B"/>
    </inkml:brush>
  </inkml:definitions>
  <inkml:trace contextRef="#ctx0" brushRef="#br0">125 0 11290,'3'0'4857,"-7"11"-2384,-1 6-665,-5 12-367,4 6-305,-1 1-464,6 1-224,9-2-256,0-5-72,5-7-80,7-2-40,-11-10-168,11-3-392,2-8-960,-5-5 151,5-13 641</inkml:trace>
  <inkml:trace contextRef="#ctx0" brushRef="#br0" timeOffset="1">0 125 11250,'0'2'4737,"2"3"-2488,7 0-585,10 2-391,5-3-273,10-3-464,5 1-184,-6-8-208,-2 1 8,-3 0-912,-7-1-640,5 9 871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3.934"/>
    </inkml:context>
    <inkml:brush xml:id="br0">
      <inkml:brushProperty name="width" value="0.05" units="cm"/>
      <inkml:brushProperty name="height" value="0.05" units="cm"/>
      <inkml:brushProperty name="color" value="#004F8B"/>
    </inkml:brush>
  </inkml:definitions>
  <inkml:trace contextRef="#ctx0" brushRef="#br0">1 9 5345,'0'-8'8163,"2"9"-4719,1 15-2711,-2-12-681,0 0-1,1 0 0,-1 0 1,1 0-1,0-1 1,0 1-1,2 3 1,21 26 246,-18-23-160,10 15 0,-16-24-135,7 14 131,0 0 0,2 0 0,0-1 0,0-1 0,18 19 0,-3-7-20,-15-15-80,1 0-1,11 9 0,18 11 35,41 30 72,-72-55-127,-1 0-1,1 0 1,0 0-1,18 6 1,3 0-8,-24-8-10,1 0 0,0-1 0,0 0 0,1 0-1,-1 0 1,0-1 0,13 1 0,-14-2-72,-4 0-81,0 0 1,0 0-1,0 0 1,0 0 0,0-1-1,0 1 1,0 0 0,0-1-1,0 0 1,0 1 0,0-1-1,3-2 1,-2-2-507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4.869"/>
    </inkml:context>
    <inkml:brush xml:id="br0">
      <inkml:brushProperty name="width" value="0.05" units="cm"/>
      <inkml:brushProperty name="height" value="0.05" units="cm"/>
      <inkml:brushProperty name="color" value="#004F8B"/>
    </inkml:brush>
  </inkml:definitions>
  <inkml:trace contextRef="#ctx0" brushRef="#br0">1 51 4001,'29'-33'2614,"-22"23"348,-7 6-1858,0 1 595,0 2-632,0 1-286,0 0-227,0 0-65,0 1-414,1 0 0,-1 0 0,1-1 0,0 1-1,-1 0 1,0 0 0,1 0 0,-1 0 0,0 0-1,1 1 1,1 6 90,52 96 812,-53-102-960,15 25 192,1-1 1,1 0-1,42 46 1,-29-41 50,50 48 229,-39-34-406,-33-35-60,-1 0 0,1-1 0,1 0 0,0-1 0,20 14 0,-23-18-20,9 5 7,17 7-1,-28-14-8,1 0 1,0 0-1,0-1 0,0 1 0,0-1 1,12 0-1,-10-1-115,1-1 1,0 1-1,-1-2 1,1 1-1,11-5 1,-8 2-568,-12 4 660,0 0 0,1-1-1,-1 1 1,0 0-1,0 0 1,1-1 0,-1 1-1,0 0 1,0 0-1,0-1 1,1 1 0,-1 0-1,0-1 1,0 1-1,0 0 1,0-1 0,0 1-1,0-1 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5.913"/>
    </inkml:context>
    <inkml:brush xml:id="br0">
      <inkml:brushProperty name="width" value="0.05" units="cm"/>
      <inkml:brushProperty name="height" value="0.05" units="cm"/>
      <inkml:brushProperty name="color" value="#004F8B"/>
    </inkml:brush>
  </inkml:definitions>
  <inkml:trace contextRef="#ctx0" brushRef="#br0">1 4 3465,'-1'-4'2504,"2"5"-413,2 7 572,0 0-2401,1 2 131,3 6 158,1 0 0,0-1 0,17 24 0,-21-33-390,6 10 258,0 0 1,13 27 0,-17-27-192,17 28 1,-19-37-196,0-1 0,1 0 0,0 0 1,0-1-1,0 0 0,0 1 0,8 3 1,16 12 91,2-2 1,0-1 0,64 27-1,3-4-25,-58-23-18,-38-17-192,0 0 1,0-1 0,0 1-1,-1-1 1,1 1-1,0-1 1,0 0-1,0 0 1,0 0-1,0 0 1,-1 0 0,1 0-1,0 0 1,0-1-1,3 0 1,0-5-522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7.624"/>
    </inkml:context>
    <inkml:brush xml:id="br0">
      <inkml:brushProperty name="width" value="0.05" units="cm"/>
      <inkml:brushProperty name="height" value="0.05" units="cm"/>
      <inkml:brushProperty name="color" value="#004F8B"/>
    </inkml:brush>
  </inkml:definitions>
  <inkml:trace contextRef="#ctx0" brushRef="#br0">5 78 5369,'-1'-7'9083,"0"9"-5811,-1 12-2915,2-6-303,0 0 1,0 0-1,0 0 0,3 8 0,-2-7-19,0-7-24,-1 0 0,1 1 0,-1-1 0,1 1 0,0-1 0,0 0 0,0 1 0,2 2 0,1 4 24,-4-9-34,0 0-1,0 0 0,0 0 0,0 0 0,0 0 1,0 0-1,0 0 0,0 1 0,0-1 1,0 0-1,0 0 0,0 0 0,0 0 1,0 0-1,0 0 0,0 0 0,0 0 1,0 0-1,0 0 0,0 0 0,0 1 1,0-1-1,0 0 0,0 0 0,0 0 1,0 0-1,0 0 0,0 0 0,0 0 1,0 0-1,0 0 0,0 0 0,0 0 0,0 0 1,-1 0-1,1 0 0,0 0 0,0 0 1,0 0-1,0 0 0,0 1 0,0-1 1,0 0-1,0 0 0,0 0 0,0 0 1,0 0-1,-1 0 0,1 0 0,0 0 1,0 0-1,0-1 0,0 1-4,0 0 0,-1 0 1,1 0-1,0 0 0,0 0 0,0 0 0,0 0 0,-1-1 0,1 1 1,0 0-1,0 0 0,0 0 0,0 0 0,0-1 0,0 1 1,-1 0-1,1 0 0,0 0 0,0-1 0,0 1 0,0 0 1,0 0-1,0 0 0,0-1 0,0 1 0,0 0 0,0 0 0,0-1 1,0-8-39,1-1 1,0 0-1,1 1 1,2-10 0,0 3 13,14-55 5,-16 55 47,-2 15-19,1 1 0,-1-1 1,0 1-1,0-1 1,0 1-1,0-1 0,0 0 1,0 1-1,-1-1 1,1 1-1,0-1 1,0 1-1,0-1 0,0 1 1,-1-1-1,1 1 1,0-1-1,0 1 0,-1-1 1,1 1-1,-1-1 1,1 1-1,0-1 0,-1 1 1,0 0 9,1 0 0,0 0 1,0 0-1,0 0 0,-1 1 0,1-1 1,0 0-1,0 0 0,0 0 0,0 1 1,-1-1-1,1 0 0,0 0 0,0 1 1,0-1-1,0 0 0,0 0 0,0 1 1,0-1-1,0 0 0,0 1 0,0-1 1,0 0-1,0 0 0,0 1 0,0-1 1,0 0-1,0 0 0,0 1 0,0-1 1,0 0-1,0 0 0,0 1 0,1-1 1,1 17 392,-1-11-241,1 8 214,-1 1 0,-2 23 0,0-25-284,0-1 0,1 1 0,1 0 1,2 13-1,-2-12-261,-3-12-486,-3-8-289,1-2 330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8.305"/>
    </inkml:context>
    <inkml:brush xml:id="br0">
      <inkml:brushProperty name="width" value="0.05" units="cm"/>
      <inkml:brushProperty name="height" value="0.05" units="cm"/>
      <inkml:brushProperty name="color" value="#004F8B"/>
    </inkml:brush>
  </inkml:definitions>
  <inkml:trace contextRef="#ctx0" brushRef="#br0">0 34 5793,'13'-17'1481,"-2"3"-622,-8 11 2189,-2 5 3323,1 69-3272,-2-45-2738,-1-22-306,1 0 0,0 0 0,1 0 0,-1 0 0,2 7 0,-1-8-33,-1 1 1,1 0-1,-1-1 1,0 1 0,-1 4-1,1-4-3,0 0-1,0 0 1,0-1-1,1 6 1,-1-3 7,-2-13-663,1-5 443,1 0 1,0 0-1,2-14 0,0 9 44,-1-1-17,-1 5 111,2 0-1,-1 1 1,5-17 0,-8 64 944,-2 43 292,4-57-973,0-16-267,0 0 1,0-1 0,-1 1 0,1 0-1,-1-1 1,-2 7 0,3-10-711,4-4 314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29.637"/>
    </inkml:context>
    <inkml:brush xml:id="br0">
      <inkml:brushProperty name="width" value="0.05" units="cm"/>
      <inkml:brushProperty name="height" value="0.05" units="cm"/>
      <inkml:brushProperty name="color" value="#004F8B"/>
    </inkml:brush>
  </inkml:definitions>
  <inkml:trace contextRef="#ctx0" brushRef="#br0">46 87 3777,'-1'-1'3876,"-8"-8"3940,9 9-7767,0 0-1,-1 0 0,1-1 1,0 1-1,0 0 0,0 0 1,0 0-1,-1 0 1,1 0-1,0 0 0,0 0 1,0 0-1,-1 0 0,1 0 1,0 0-1,0-1 0,0 1 1,-1 0-1,1 0 1,0 0-1,0 1 0,0-1 1,-1 0-1,1 0 0,0 0 1,0 0-1,0 0 0,-1 0 1,1 0-1,0 0 1,0 0-1,0 0 0,0 0 1,-1 1-1,1-1 0,0 0 1,0 0-1,0 0 0,0 0 1,0 0-1,-1 1 1,1-1-1,0 0 0,0 0 1,0 0-1,0 1 0,0-1 1,0 0-1,0 0 0,0 1 1,-3 7 14,0-1-1,-7 14 1,7-18-57,1 1 0,1 0 0,-1-1-1,-1 8 1,2-9-5,1 0 0,0-1 0,0 1-1,0 0 1,1 0 0,-1 0 0,0-1 0,1 1-1,-1 0 1,1 0 0,0-1 0,-1 1-1,1 0 1,0-1 0,0 1 0,0-1 0,0 1-1,0-1 1,3 3 0,-3-3-3,0 1 0,1-1-1,-1 0 1,0 0 0,1 0 0,-1 0 0,1 0-1,-1 0 1,1 0 0,-1 0 0,1-1 0,0 1 0,0 0-1,-1-1 1,1 0 0,0 1 0,0-1 0,-1 0-1,4 0 1,2-1 1,0-1 0,0 0-1,0 0 1,-1 0 0,13-7 0,-16 7 6,0 0 0,-1 0-1,1 0 1,0 0 0,-1 0 0,0 0 0,0-1 0,1 1 0,-1-1 0,-1 0-1,1 0 1,0 0 0,-1 1 0,1-2 0,1-4 0,-2 3 10,0 1 0,0-1 1,-1 0-1,1 0 0,-1 0 0,0 0 0,-1 0 1,1 0-1,-1 0 0,0 0 0,0 0 0,0 0 1,-3-6-1,2 7-2,1 1 0,-1-1 0,0 1 0,0 0 1,0 0-1,-1-1 0,1 2 0,-1-1 0,1 0 0,-1 0 0,0 1 1,0-1-1,0 1 0,0 0 0,-1 0 0,1 0 0,-1 1 1,-3-2-1,6 2-18,0 1 0,0 0 0,0 0 0,0-1 0,-1 1 0,1 0 0,0 0 0,0 0 0,0 0 0,-1 0 0,1 0 0,0 1 0,0-1 0,0 0 0,0 1 0,0-1 0,0 0 0,-1 1 0,1-1 0,0 1 0,0 0 0,0-1 0,1 1 0,-1 0 0,0 0 0,-1 1 0,0 0 38,1 0 0,0 0 0,-1 0 0,1 0 0,0 0 0,0 1 0,1-1-1,-1 0 1,0 1 0,1-1 0,-1 0 0,1 3 0,-1 15 235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35.089"/>
    </inkml:context>
    <inkml:brush xml:id="br0">
      <inkml:brushProperty name="width" value="0.05" units="cm"/>
      <inkml:brushProperty name="height" value="0.05" units="cm"/>
      <inkml:brushProperty name="color" value="#004F8B"/>
    </inkml:brush>
  </inkml:definitions>
  <inkml:trace contextRef="#ctx0" brushRef="#br0">10 0 4449,'-7'1'7892,"5"2"-4077,6 7-2575,-2-5-1079,0-2-54,-1-1 1,1 1-1,-1-1 1,1 0-1,0 1 0,0-1 1,0 0-1,0 0 1,3 2-1,14 14 247,9 13-159,-26-29-142,0 1 0,0 0 0,0 0 0,0 0 1,2 5-1,3 3 58,0-3-19,1 1 0,9 15 0,-12-16-33,0 0-1,-1 0 1,0 0 0,6 18 0,-9-22-48,0-1 0,1 0-1,-1 0 1,1 0 0,0 0 0,-1 0-1,1 0 1,1-1 0,3 5-1,3 1 17,15 11-1,-17-15-15,-1 1-1,0 0 1,0 0-1,0 1 1,9 11-1,-7-5 7,26 34 22,-30-41-34,0-1-1,1 1 0,-1-1 1,1 0-1,0-1 0,0 1 0,6 2 1,7 4 9,0 1 1,-1 1-1,-1 0 0,25 23 1,-23-16 14,-14-13-23,1-1 0,0 0 0,0 0 0,0 0 0,1-1 0,0 1 0,8 4 0,-10-8-5,0 2 0,0-1 0,1-1 0,-1 1 0,1 0 0,0-1 0,4 1 0,-6-2 1,0 1-1,0 0 1,0 0-1,0 0 1,-1 0 0,1 1-1,0-1 1,4 4-1,18 16 34,-25-20-34,1-1-1,-1 0 0,0 0 0,1 1 0,-1-1 0,0 0 0,1 1 1,-1-1-1,0 0 0,1 1 0,-1-1 0,0 1 0,0-1 0,1 1 1,-1-1-1,0 0 0,0 1 0,0-1 0,0 1 0,1-1 0,-1 1 0,0-1 1,0 1-1,0-1 0,0 1 0,0-1 0,0 1 0,0-1 0,-1 1 1,1-1-1,0 1 0,0-1 0,0 1 0,0-1 0,-1 0 0,1 2 1,-1-2-37,0 1 0,1-1 0,-1 0 0,0 1 1,0-1-1,0 0 0,1 1 0,-1-1 0,0 0 1,0 0-1,0 0 0,0 0 0,1 0 0,-1 0 1,0 0-1,0 0 0,0 0 0,0 0 0,-1 0 1,-14-5-911,-5-3 370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8:35.725"/>
    </inkml:context>
    <inkml:brush xml:id="br0">
      <inkml:brushProperty name="width" value="0.05" units="cm"/>
      <inkml:brushProperty name="height" value="0.05" units="cm"/>
      <inkml:brushProperty name="color" value="#004F8B"/>
    </inkml:brush>
  </inkml:definitions>
  <inkml:trace contextRef="#ctx0" brushRef="#br0">1 1 3857,'-1'3'9121,"6"8"-8769,-1-3-290,1-1 1,0 0 0,1-1 0,-1 1 0,1-1 0,12 10 0,-6-5 2,5 4 386,24 18 0,-26-21 19,21 20 0,12 19 82,70 67 208,-65-72 61,91 101 1,-131-131-682,-7-10-69,0 0-1,-1 1 1,8 13 0,-11-15-103,-4-7-1513,0 0-687,1 1 1341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13.160"/>
    </inkml:context>
    <inkml:brush xml:id="br0">
      <inkml:brushProperty name="width" value="0.05" units="cm"/>
      <inkml:brushProperty name="height" value="0.05" units="cm"/>
      <inkml:brushProperty name="color" value="#004F8B"/>
    </inkml:brush>
  </inkml:definitions>
  <inkml:trace contextRef="#ctx0" brushRef="#br0">2 11 6977,'0'-2'3785,"8"-2"-1112,-7 2-697,-1 1-223,0 0-425,0 1-128,5 24-216,2 58-135,-15-31-281,4-3-160,-3-16-248,3-5-72,4-13-88,10-5-432,-1-10-2665,3-17 2217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15.209"/>
    </inkml:context>
    <inkml:brush xml:id="br0">
      <inkml:brushProperty name="width" value="0.05" units="cm"/>
      <inkml:brushProperty name="height" value="0.05" units="cm"/>
      <inkml:brushProperty name="color" value="#004F8B"/>
    </inkml:brush>
  </inkml:definitions>
  <inkml:trace contextRef="#ctx0" brushRef="#br0">32 0 4929,'-1'0'2593,"0"0"-449,-1 0-224,1 0-287,0 0-113,-1 0-280,0 14-135,-1 6-241,-4 34-136,3-29-272,2-1-120,-2 2-200,2-4-48,2-5-72,2 1 24,2-12-560,0-2-2465,8-17 2121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2.449"/>
    </inkml:context>
    <inkml:brush xml:id="br0">
      <inkml:brushProperty name="width" value="0.05" units="cm"/>
      <inkml:brushProperty name="height" value="0.05" units="cm"/>
      <inkml:brushProperty name="color" value="#004F8B"/>
    </inkml:brush>
  </inkml:definitions>
  <inkml:trace contextRef="#ctx0" brushRef="#br0">11 110 13227,'-6'1'5129,"4"-1"-3593,1 0-79,0 0-513,1 0-224,10 1-432,14 2-144,36 0-24,-33-3-208,-3-2-1112,-2 0 200,-6 2 367</inkml:trace>
  <inkml:trace contextRef="#ctx0" brushRef="#br0" timeOffset="1">171 34 10018,'-9'-34'4689,"6"50"-1832,3 3-801,0 2-567,3 5-385,-1 0-488,0 4-216,0-4-280,0-2-48,4-4 8,1-7-216,1-6-880,0-4-537,-2-6 833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15.561"/>
    </inkml:context>
    <inkml:brush xml:id="br0">
      <inkml:brushProperty name="width" value="0.05" units="cm"/>
      <inkml:brushProperty name="height" value="0.05" units="cm"/>
      <inkml:brushProperty name="color" value="#004F8B"/>
    </inkml:brush>
  </inkml:definitions>
  <inkml:trace contextRef="#ctx0" brushRef="#br0">16 24 10058,'-5'11'4377,"-3"-11"-1936,5 1-545,5-1-624,-2 0-207,0-1-601,0 0-192,4-1-176,12-3-32,4 1-32,37-7 16,-33 7-1089,-2 2-543,0-4 936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16.076"/>
    </inkml:context>
    <inkml:brush xml:id="br0">
      <inkml:brushProperty name="width" value="0.05" units="cm"/>
      <inkml:brushProperty name="height" value="0.05" units="cm"/>
      <inkml:brushProperty name="color" value="#004F8B"/>
    </inkml:brush>
  </inkml:definitions>
  <inkml:trace contextRef="#ctx0" brushRef="#br0">52 42 10210,'-3'1'1280,"0"0"-228,0 1 0,1-1 1,-1 0-1,-1 0 0,1-1 1,0 1-1,-6 0 0,9-1-1051,0 0 0,0 0 0,0 0 0,-1-1 0,1 1 1,0 0-1,0 0 0,0 0 0,0 0 0,0-1 0,0 1 0,0 0 0,0 0 0,0 0 0,0 0 0,0-1 0,0 1 0,0 0 0,0 0 0,0 0 0,0 0 0,0-1 0,1 1 0,-1 0 1,0 0-1,0 0 0,0 0 0,0-1 0,0 1 0,0 0 0,0 0 0,0 0 0,1 0 0,3-7-1,-4 6 3,6-4 0,-1 0 1,1 0-1,0 1 0,1 0 0,-1 0 1,9-3-1,-13 6-2,-2 0-1,0 1 1,1 0 0,-1 0-1,0-1 1,0 1-1,1 0 1,-1 0-1,0 0 1,1 0-1,-1 0 1,0 0-1,1-1 1,-1 1-1,0 0 1,1 0 0,-1 0-1,0 0 1,1 0-1,-1 0 1,0 0-1,1 0 1,-1 0-1,0 1 1,1-1-1,-1 0 1,0 0-1,1 0 1,-1 0 0,0 0-1,1 0 1,-1 1-1,0-1 1,0 0-1,1 0 1,-1 1-1,0-1 1,0 0-1,1 0 1,-1 1-1,0-1 1,0 0 0,0 0-1,0 1 1,1-1-1,-1 0 1,0 1-1,0-1 1,0 0-1,0 1 1,0 16 27,0-16-26,-2 9 32,-1-1 0,0 1-1,-1 0 1,0-1 0,0 1 0,-10 14-1,6-10 105,-8 21 0,8-12 3,6-16-102,0 0-1,0 0 1,-1-1 0,0 1 0,-7 10 0,9-17-27,4-6-22,10-10 5,1 0 0,18-16 0,0 2-2,-17 16 7,1 0 0,0 1 0,20-12 0,-34 24 2,-1 0 0,0 0 0,1 0-1,0 0 1,-1 1 0,1-1 0,-1 0 0,1 1 0,0 0 0,0-1 0,-1 1 0,1 0 0,0 0 0,-1 0 0,1 0 0,2 1-1,-3-1 6,0 0 0,1 1 0,-1 0 0,0-1 0,-1 1 0,1 0-1,0-1 1,0 1 0,0 0 0,0 0 0,0 0 0,-1 0-1,1 0 1,0 0 0,-1 0 0,1 0 0,-1 0 0,1 0 0,-1 0-1,0 0 1,1 0 0,-1 0 0,0 1 0,0-1 0,0 2 0,1 5 77,-1-1 0,1 1 0,-2 0-1,1-1 1,-3 10 0,-10 38 365,2-11-188,11-43-257,-5 20 97,-1 22-1,6-38-103,0 1 0,-1-1 0,2 0 0,-1 0-1,1 1 1,-1-1 0,2 0 0,-1 0 0,0 0 0,3 6 0,-3-10-96,0 1 0,0-1 0,0 0 0,0 1 0,0-1 0,0 0 1,0 0-1,0 0 0,0 1 0,0-1 0,1-1 0,-1 1 0,0 0 0,1 0 1,-1 0-1,0-1 0,1 1 0,-1-1 0,1 1 0,-1-1 0,1 1 0,0-1 0,-1 0 1,1 0-1,-1 0 0,4 0 0,12-1-748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33.967"/>
    </inkml:context>
    <inkml:brush xml:id="br0">
      <inkml:brushProperty name="width" value="0.05" units="cm"/>
      <inkml:brushProperty name="height" value="0.05" units="cm"/>
      <inkml:brushProperty name="color" value="#004F8B"/>
    </inkml:brush>
  </inkml:definitions>
  <inkml:trace contextRef="#ctx0" brushRef="#br0">77 57 6433,'-24'-26'7390,"0"6"-7091,19 16 395,4 4-549,0-1-1,0 0 1,0 1-1,1-1 0,-1 0 1,0 1-1,0-1 0,0 1 1,0 0-1,0-1 1,0 1-1,0 0 0,0 0 1,0-1-1,-1 1 0,1 0 1,0 0-1,-2 0 0,0 1 478,4-1-560,-1 0-1,0 0 1,0 0 0,0 0-1,0 0 1,0 0-1,0 0 1,0 0-1,0 0 1,0 0 0,0 0-1,0 0 1,0 0-1,0 1 1,0-1-1,0 0 1,0 0 0,0 0-1,0 0 1,0 0-1,0 0 1,0 0 0,0 0-1,1 0 1,-1 0-1,-1 1 1,1-1-1,0 0 1,0 0 0,0 0-1,0 0 1,0 0-1,0 0 1,0 0-1,0 0 1,0 0 0,0 0-1,0 0 1,0 1-1,0-1 1,0 0-1,0 0 1,0 0 0,0 0-1,0 0 1,76 24 257,-8-2-303,90 31 66,-155-52-69,0 1-1,0-1 0,0 1 1,-1-1-1,1 1 0,-1 0 1,1 0-1,-1 0 0,4 5 1,-5-6 8,0 0 1,0 1-1,0-1 1,-1 1-1,1-1 0,0 1 1,-1-1-1,1 1 1,-1-1-1,0 1 1,0 0-1,1-1 1,-1 1-1,0-1 1,0 1-1,0 0 1,-1-1-1,1 1 1,0 0-1,-1-1 1,0 3-1,0-1 29,-1 0-1,0 1 0,0-1 1,0 0-1,0 0 1,0 0-1,-1 0 0,1 0 1,-1-1-1,-3 3 0,-33 23 341,38-28-384,-101 57 455,37-23-3265,58-28 674,12-6 137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34.301"/>
    </inkml:context>
    <inkml:brush xml:id="br0">
      <inkml:brushProperty name="width" value="0.05" units="cm"/>
      <inkml:brushProperty name="height" value="0.05" units="cm"/>
      <inkml:brushProperty name="color" value="#004F8B"/>
    </inkml:brush>
  </inkml:definitions>
  <inkml:trace contextRef="#ctx0" brushRef="#br0">318 1 7882,'-6'19'4897,"-6"-1"-1993,-10-2-1575,1 4 735,-8 1-488,-3-1-159,-5 3-521,1 1-144,4-4-288,-2 0-136,13-8-232,1-2-216,10-4-552,4-2-184,14-4 624,7 2-528,17-4-345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45.009"/>
    </inkml:context>
    <inkml:brush xml:id="br0">
      <inkml:brushProperty name="width" value="0.05" units="cm"/>
      <inkml:brushProperty name="height" value="0.05" units="cm"/>
      <inkml:brushProperty name="color" value="#004F8B"/>
    </inkml:brush>
  </inkml:definitions>
  <inkml:trace contextRef="#ctx0" brushRef="#br0">66 59 3249,'42'-32'2072,"-41"32"-1860,-1-1 0,1 1 0,-1 0-1,1-1 1,-1 1 0,1-1 0,-1 1 0,1 0-1,-1-1 1,1 0 0,-1 1 0,0-1 0,1 1-1,-1-1 1,0 1 0,1-1 0,-1 0 0,0 1 0,0-1-1,0 0 1,0 1 0,1-1 0,-1 0 0,0 1-1,0-1 1,0 0 0,0 1 0,-1-1 0,1 0-1,0 1 1,0-1 0,0 0 0,-1 0 64,1 0 1,-1 1-1,1-1 0,0 1 1,-1-1-1,1 1 0,-1 0 0,1-1 1,-1 1-1,0-1 0,1 1 1,-1 0-1,1 0 0,-1-1 1,0 1-1,1 0 0,-1 0 1,0-1-1,0 1-220,1 0 0,0 0 0,-1 0 0,1 0 0,-1 0 0,1 0-1,0 0 1,-1 0 0,1 0 0,0 0 0,-1 0 0,1 1 0,0-1 0,-1 0 0,1 0 0,0 0-1,-1 0 1,1 0 0,0 1 0,0-1 0,-1 0 0,1 0 0,0 1 0,0-1 0,-1 0 0,1 0 0,0 1-1,0-1 1,0 0 0,-1 1 0,1-1 0,0 0 0,0 1 0,0-1 0,0 0 0,0 1 0,-3 5 12,-12 18 240,7-13-230,2-3 8,0 1 0,0-1 0,1 2 0,0-1 0,0 0 0,-4 15 0,2 4 222,0 0 0,2 1 1,1 0-1,2 0 0,1 46 1,4-18 467,22 106 0,-18-132-548,2 1 0,2-1 1,1-1-1,24 45 0,-33-70-205,-2-2-14,0 0 1,0-1-1,1 1 0,0-1 0,-1 1 0,1-1 0,0 1 0,0-1 0,0 0 0,0 0 1,1 0-1,3 2 0,-6-4-22,0 1 0,0-1 1,0 0-1,1 0 0,-1 0 1,0 0-1,0 0 0,0 0 1,0 0-1,1 0 0,-1 0 1,0 0-1,0 0 0,0 0 1,0 0-1,0 0 0,1 0 1,-1 0-1,0 0 0,0 0 0,0 0 1,0 0-1,1 0 0,-1 0 1,0-1-1,0 1 0,0 0 1,0 0-1,0 0 0,1 0 1,-1 0-1,0 0 0,0 0 1,0-1-1,1-6-652,-5-12-771,3 14 1012,0 0 74,0 0 0,1 0-1,0 0 1,0 0 0,1-7-1,3-8-1521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45.528"/>
    </inkml:context>
    <inkml:brush xml:id="br0">
      <inkml:brushProperty name="width" value="0.05" units="cm"/>
      <inkml:brushProperty name="height" value="0.05" units="cm"/>
      <inkml:brushProperty name="color" value="#004F8B"/>
    </inkml:brush>
  </inkml:definitions>
  <inkml:trace contextRef="#ctx0" brushRef="#br0">14 10 8738,'0'-1'264,"0"1"-12,0 0-1,0-1 1,0 1 0,0 0-1,0-1 1,0 1 0,0 0 0,0-1-1,0 1 1,0 0 0,-1-1 0,1 1-1,0 0 1,0-1 0,0 1-1,0 0 1,0 0 0,-1-1 0,1 1-1,0 0 1,0 0 0,0-1-1,-1 1 1,1 0 0,0 0 0,0 0-1,-1-1 1,1 1 0,0 0 0,-1 0-1,1 0 1,0 0 0,-1 0-1,1 0 1,0-1 0,-1 1 0,1 0-1,0 0 1,-1 0 0,1 0-1,0 0 1,0 0 0,-1 0 0,1 6 2071,5 101-251,-3-46-1365,-7 66 0,3-112-950,1-10-325,-1-6-839,1-1 831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46.027"/>
    </inkml:context>
    <inkml:brush xml:id="br0">
      <inkml:brushProperty name="width" value="0.05" units="cm"/>
      <inkml:brushProperty name="height" value="0.05" units="cm"/>
      <inkml:brushProperty name="color" value="#004F8B"/>
    </inkml:brush>
  </inkml:definitions>
  <inkml:trace contextRef="#ctx0" brushRef="#br0">26 62 10114,'16'-19'5241,"-31"14"-2656,-2-1-1489,10 5 496,5-2-311,3-1-337,-1 3-160,0 0-328,0-1-120,17-1-200,4-1-48,31-6 8,-32 8-144,-4 2-552,-2 0-112,-4 5 536,-2 6-432,-2 0-336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46.525"/>
    </inkml:context>
    <inkml:brush xml:id="br0">
      <inkml:brushProperty name="width" value="0.05" units="cm"/>
      <inkml:brushProperty name="height" value="0.05" units="cm"/>
      <inkml:brushProperty name="color" value="#004F8B"/>
    </inkml:brush>
  </inkml:definitions>
  <inkml:trace contextRef="#ctx0" brushRef="#br0">76 171 6793,'-21'-5'6070,"-8"0"-3441,16 2-1843,12 3-643,1 0 1,-1 0-1,0 0 0,1 0 0,-1 0 1,1 0-1,-1 0 0,1-1 0,-1 1 1,1 0-1,-1 0 0,1-1 0,0 1 1,-1 0-1,1-1 0,-1 1 0,1 0 0,-1-1 1,1 1-1,0-1 0,-1 1 0,1 0 1,0-1-1,0 1 0,-1-1 0,1 1 1,0-1-1,0 1 0,0-1 0,-1 1 1,1-1-1,0 0 0,0-1 53,1 1 0,-1-1 0,0 1-1,1-1 1,-1 1 0,1 0 0,-1-1 0,2-1 0,-1 1-235,11-17 143,-2 5-73,0 2-1,1-1 1,22-20 0,-31 32-33,2-2 16,0 0 1,0 0 0,0 0 0,1 0-1,-1 1 1,7-3 0,-10 4-5,0 1 0,0 0 0,-1 0 1,1 0-1,0 0 0,0 0 0,0 0 0,0 0 1,-1 0-1,1 0 0,0 0 0,0 0 0,0 0 1,-1 1-1,1-1 0,0 0 0,0 1 1,-1-1-1,2 1 0,-1 0 12,0 0 0,0 0 0,0 0 0,0 0 0,0 0 1,-1 1-1,1-1 0,0 0 0,-1 1 0,1-1 0,-1 0 0,1 1 0,-1-1 0,0 1 0,1 1 0,0 10 134,-1 1-1,0 0 1,-1 0 0,0 0-1,-4 17 1,0 0 84,-4 27 137,3-25-97,-2 58 0,10-85-268,1-7-25,3-9-40,17-34-213,63-111-425,-74 137 654,1 0 0,0 1-1,1 1 1,1 0 0,33-27 0,-44 40 52,-1 1 0,0-1 0,1 1 0,0 1 0,-1-1 0,1 0 0,0 1 0,0 0 0,0 0 0,0 0 0,7-1 0,-9 2-1,-1 0-1,1 0 0,-1 1 1,1-1-1,-1 0 1,1 0-1,-1 1 0,1-1 1,-1 1-1,1 0 0,-1-1 1,0 1-1,1 0 0,-1 0 1,0 0-1,0 0 0,0 0 1,1 0-1,-1 0 0,0 0 1,-1 0-1,1 0 1,0 1-1,0-1 0,0 0 1,-1 1-1,1-1 0,0 1 1,-1-1-1,0 0 0,1 1 1,-1-1-1,0 4 0,2 6 58,-1 0 0,-1 1 1,0-1-1,-2 15 0,-10 48 132,10-59-168,-15 71 87,-16 95-3,28-142-104,2 1-1,2 62 1,2-90-14,1 1 0,0-1 0,0 0 0,1 0 0,1 0-1,0 0 1,6 12 0,-8-20-35,1 1-1,-1 0 1,1-1-1,0 0 1,0 0-1,1 0 1,-1 0-1,1 0 1,0-1-1,0 1 1,0-1-1,0 0 1,0 0-1,1-1 1,0 1-1,-1-1 1,1 0-1,0 0 1,7 1-1,-5-2 84,0 0-1,0 0 1,0-1-1,1 0 1,-1 0-1,0-1 1,0 0-1,0 0 1,0 0-1,0-1 0,0 0 1,0-1-1,0 0 1,10-5-1,-4-1 91,16-14-1,-29 23-137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47.158"/>
    </inkml:context>
    <inkml:brush xml:id="br0">
      <inkml:brushProperty name="width" value="0.05" units="cm"/>
      <inkml:brushProperty name="height" value="0.05" units="cm"/>
      <inkml:brushProperty name="color" value="#004F8B"/>
    </inkml:brush>
  </inkml:definitions>
  <inkml:trace contextRef="#ctx0" brushRef="#br0">43 88 8578,'-30'-78'3707,"29"69"-2313,4 11-604,8 13-36,-9-13-563,19 29 888,-1 1 0,-2 1 0,-1 0-1,-1 1 1,20 70 0,-30-81-830,-1 0 1,-1 1-1,-1-1 0,-1 1 1,-1-1-1,-2 1 0,0 0 0,-1-1 1,-1 1-1,-10 35 0,6-37-171,-1-1 0,-1 0-1,0-1 1,-1 0-1,-2 0 1,0-1 0,-1 0-1,-19 21 1,29-38-178,1 1 0,-1 0-1,1-1 1,-1 0 0,0 1-1,0-1 1,0 0 0,-1-1-1,-3 3 1,7-4 88,-1 0 1,1 0-1,0 0 0,-1 0 1,1 0-1,0 0 0,-1 0 0,1 0 1,0 0-1,-1 0 0,1 0 1,0 0-1,-1 0 0,1 0 0,0-1 1,-1 1-1,1 0 0,0 0 1,-1 0-1,1 0 0,0-1 0,0 1 1,-1 0-1,1 0 0,0 0 0,0-1 1,0 1-1,-1 0 0,1-1 1,0 1-1,0 0 0,0-1 0,-3-11-461,5-10-347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54.177"/>
    </inkml:context>
    <inkml:brush xml:id="br0">
      <inkml:brushProperty name="width" value="0.05" units="cm"/>
      <inkml:brushProperty name="height" value="0.05" units="cm"/>
      <inkml:brushProperty name="color" value="#004F8B"/>
    </inkml:brush>
  </inkml:definitions>
  <inkml:trace contextRef="#ctx0" brushRef="#br0">112 80 5497,'-70'-31'4162,"29"17"2544,51 14-2425,56 3-3527,13 0-341,7-4-293,137-20 1,-222 21-186,16-4-504,-17 4 531,0 0 0,-1 0 0,1 0 0,0 0-1,0 0 1,0 0 0,0-1 0,-1 1 0,1 0 0,0 0-1,0 0 1,0 0 0,0 0 0,0 0 0,0 0 0,-1-1 0,1 1-1,0 0 1,0 0 0,0 0 0,0 0 0,0 0 0,0-1-1,0 1 1,0 0 0,0 0 0,0 0 0,0 0 0,0-1 0,0 1-1,0 0 1,0 0 0,0 0 0,0-1 0,0 1 0,0 0-1,0 0 1,0 0 0,0 0 0,0-1 0,0 1 0,0 0 0,0 0-1,0 0 1,0 0 0,0 0 0,0-1 0,1 1 0,-1 0-1,0 0 1,0 0 0,0 0 0,0 0 0,0 0 0,1-1 0,-1 1-1,0 0 1,0 0 0,0 0 0,0 0 0,0 0 0,1 0-1,-1 0 1,0 0 0,0 0 0,0 0 0,1 0 0,-1 0 0,0 0-1,-2-1-200,-1 0 0,1 0 0,-1 0 0,0 1 0,1-1 0,-1 1 0,0 0 0,-4 0 0,2-1-232,-20 0-1909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3.010"/>
    </inkml:context>
    <inkml:brush xml:id="br0">
      <inkml:brushProperty name="width" value="0.05" units="cm"/>
      <inkml:brushProperty name="height" value="0.05" units="cm"/>
      <inkml:brushProperty name="color" value="#004F8B"/>
    </inkml:brush>
  </inkml:definitions>
  <inkml:trace contextRef="#ctx0" brushRef="#br0">0 119 10618,'4'4'4681,"0"7"-2400,-3 3-145,3 12-647,-2-2-329,-1 4-480,-1 0-192,0-2-248,-1-1-80,-2-3-104,7-4-24,-3 0-88,5-6-320,-6-6-1064,1 0-377,3-9 969</inkml:trace>
  <inkml:trace contextRef="#ctx0" brushRef="#br0" timeOffset="0.99">109 1 13179,'5'1'1222,"0"0"0,-1 1 0,1-1 1,-1 1-1,5 3 0,-2-1-364,0 0 1,8 8 0,-1 1-85,21 24 0,-21-21-407,0 1 0,-1 1 0,-1 0 0,10 20 0,-18-30-296,-1 1 0,1-1-1,-1 1 1,-1-1 0,0 1-1,0 0 1,-1 0 0,0 0-1,0 0 1,-1 1 0,0-1-1,-2 13 1,-1-5-22,-1 0-1,-1-1 1,0 0 0,-8 16 0,9-22-222,-1-1 0,-1 0 1,1 0-1,-2 0 0,1-1 1,-1 0-1,-14 13 0,5-6 797,4-1-502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54.680"/>
    </inkml:context>
    <inkml:brush xml:id="br0">
      <inkml:brushProperty name="width" value="0.05" units="cm"/>
      <inkml:brushProperty name="height" value="0.05" units="cm"/>
      <inkml:brushProperty name="color" value="#004F8B"/>
    </inkml:brush>
  </inkml:definitions>
  <inkml:trace contextRef="#ctx0" brushRef="#br0">9 0 5801,'-1'0'294,"1"1"-1,-1-1 1,1 0 0,-1 1-1,1-1 1,-1 1-1,1-1 1,-1 0-1,1 1 1,0-1 0,-1 1-1,1-1 1,0 1-1,-1-1 1,1 1 0,0 0-1,0-1 1,-1 1-1,1-1 1,0 1 0,0 0-1,0 0-93,1 0 0,-1 0-1,1-1 1,-1 1 0,1 0-1,-1-1 1,1 1 0,0 0 0,-1-1-1,1 1 1,0-1 0,-1 1-1,1-1 1,0 1 0,0-1 0,1 1-1,34 18 3292,-10-6-1890,30 21-1,-49-29-1515,0 0-1,-1 1 1,0-1-1,0 1 1,0 0-1,0 1 1,-1 0-1,8 13 1,-11-16-73,-1-1 0,1 1 0,-1-1 0,0 1 0,0 0 0,0 0 1,-1-1-1,1 1 0,-1 0 0,0 0 0,0-1 0,-1 8 0,0-5-1,-1 0 0,1 0-1,-1-1 1,0 1 0,-1-1 0,0 1-1,-4 6 1,-4 2 6,1 0 0,-2-1 1,0 0-1,-21 16 0,17-16-10,11-10-5,0 1-1,0 0 0,1 0 0,0 0 1,0 0-1,-7 10 0,10-14-1,1 1 0,0-1 0,0 0 0,0 1 0,0-1 0,0 0 0,0 1 0,-1-1 0,1 0 0,0 1 0,0-1 0,0 1 0,0-1 0,0 0 0,0 1 0,1-1 0,-1 0 0,0 1 0,0-1 0,0 1 0,0-1 0,0 0 0,0 1 0,1-1 0,-1 0 0,0 0 0,0 1 0,1-1 0,-1 0 0,0 1 0,0-1 0,1 0 0,-1 0 0,0 1 0,1-1 0,-1 0 0,0 0 0,1 0 0,-1 1 0,15 3 0,5-1 12,-1 0 0,1-2 0,0 0-1,26-3 1,-8-2 28,48-12 0,-69 12-369,23-9 0,-40 13 323,0 0-1,0 0 1,0 0-1,0 0 1,0 0 0,0 0-1,0 0 1,0 0-1,0 0 1,0 0-1,0 0 1,0-1 0,0 1-1,0 0 1,0 0-1,0 0 1,0 0-1,0 0 1,0 0-1,0 0 1,0 0 0,0 0-1,0 0 1,0 0-1,0 0 1,0 0-1,0 0 1,0 0-1,0 0 1,0 0 0,0 0-1,0 0 1,0 0-1,0 0 1,0 0-1,0 0 1,0 0-1,0 0 1,0 0 0,0 0-1,0 0 1,0 0-1,0-1 1,0 1-1,0 0 1,0 0-1,1 0 1,-6 0-245,-10 2-302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55.217"/>
    </inkml:context>
    <inkml:brush xml:id="br0">
      <inkml:brushProperty name="width" value="0.05" units="cm"/>
      <inkml:brushProperty name="height" value="0.05" units="cm"/>
      <inkml:brushProperty name="color" value="#004F8B"/>
    </inkml:brush>
  </inkml:definitions>
  <inkml:trace contextRef="#ctx0" brushRef="#br0">21 1 8378,'-2'0'830,"0"1"0,0 0-1,0-1 1,0 1 0,0 0 0,-3 2 0,5-3-744,0 1 0,-1-1 0,1 0 0,0 1 0,0-1 0,-1 0 0,1 1 0,0-1 0,0 0 0,0 1 0,-1-1 0,1 0 1,0 1-1,0-1 0,0 1 0,0-1 0,0 0 0,0 1 0,0-1 0,0 1 0,0-1 0,0 1 0,0-1 0,0 0 0,0 1 0,0-1 0,0 1 0,0-1 0,0 0 0,1 1 0,-1-1 0,0 1 0,0-1 0,0 0 0,1 1 0,-1-1 0,0 0 0,0 1 0,1-1 0,0 1 0,2 2 268,1 1 0,0-1 0,0 0 0,1 1 0,-1-2 0,1 1-1,-1 0 1,8 2 0,43 13 711,-49-17-967,15 4 163,-16-4-194,0 0 0,0 0 0,0 0 0,0 1 0,-1 0 0,1 0 0,5 3 1,-9-5-61,-1 0 0,0 0 1,1 1-1,-1-1 1,1 0-1,-1 1 0,0-1 1,1 0-1,-1 1 1,0-1-1,0 1 0,1-1 1,-1 0-1,0 1 0,0-1 1,1 1-1,-1-1 1,0 1-1,0-1 0,0 1 1,0-1-1,0 1 1,0-1-1,0 0 0,0 1 1,0-1-1,0 1 1,0-1-1,0 1 0,0-1 1,-1 2-1,1-1 11,-1 1-1,0-1 1,0 0 0,0 1-1,0-1 1,0 0-1,0 1 1,-1-1 0,-1 1-1,-3 3 48,-1 0 0,0-1 0,-9 4 0,-3 0 10,-70 36-58,88-44-83,0 0 0,1 1 0,-1-1-1,0 0 1,1 1 0,-1-1 0,1 1 0,-1-1 0,0 0 0,1 1 0,-1-1 0,1 1 0,-1-1 0,1 1 0,0 0 0,-1-1 0,1 1 0,0-1 0,-1 1-1,1 0 1,0-1 0,0 1 0,-1 0 0,1 0 0,0-1 0,0 1 0,0 0 0,0-1 0,0 1 0,0 0 0,0-1 0,0 1 0,0 0 0,1 1 0,0-1-88,0 1 0,0-1 0,0 0 1,0 0-1,0 0 0,0 0 0,0 0 1,0 0-1,1 0 0,-1 0 0,0 0 1,1 0-1,-1 0 0,3 0 0,17 6-1511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55.545"/>
    </inkml:context>
    <inkml:brush xml:id="br0">
      <inkml:brushProperty name="width" value="0.05" units="cm"/>
      <inkml:brushProperty name="height" value="0.05" units="cm"/>
      <inkml:brushProperty name="color" value="#004F8B"/>
    </inkml:brush>
  </inkml:definitions>
  <inkml:trace contextRef="#ctx0" brushRef="#br0">93 1 8554,'77'2'4657,"-91"9"-2257,-3-1-1367,-3 2 479,-4 2-152,3-2-464,1 0-199,0-3-281,8-1-192,0-4-520,3-1-281,11-2-711,6-1 984,6-3-784,4-1-528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09:55.918"/>
    </inkml:context>
    <inkml:brush xml:id="br0">
      <inkml:brushProperty name="width" value="0.05" units="cm"/>
      <inkml:brushProperty name="height" value="0.05" units="cm"/>
      <inkml:brushProperty name="color" value="#004F8B"/>
    </inkml:brush>
  </inkml:definitions>
  <inkml:trace contextRef="#ctx0" brushRef="#br0">7 50 7250,'0'-1'156,"5"-4"3831,-5 5-3882,0 0 0,0 0 1,0-1-1,0 1 0,0 0 1,0 0-1,0 0 0,0 0 1,0 0-1,0 0 0,0 0 1,0-1-1,0 1 0,0 0 1,0 0-1,0 0 0,0 0 1,0 0-1,0 0 0,0 0 0,0-1 1,0 1-1,0 0 0,0 0 1,0 0-1,0 0 0,0 0 1,0 0-1,0 0 0,0 0 1,0 0-1,0 0 0,-1-1 1,1 1-1,0 0 0,0 0 1,0 0-1,0 0 0,0 0 0,0 0 1,0 0-1,0 0 0,-1 0 1,1 0-1,0 0 0,0 0 1,0 0-1,0 0 0,0 0 1,0 0-1,0 0 0,-1 0 1,1 0-1,0 0 0,0 0 1,0 0-1,0 0 0,0 0 0,0 0 1,-1 0-56,1 0 1,0 0 0,0 1 0,0-1-1,0 0 1,-1 0 0,1 0-1,0 0 1,0 0 0,0 0 0,0 0-1,0 0 1,0 0 0,-1 1-1,1-1 1,0 0 0,0 0 0,0 0-1,0 0 1,0 0 0,0 1-1,0-1 1,0 0 0,0 0 0,0 0-1,0 0 1,0 1 0,0-1-1,-1 0 1,1 0 0,0 0-1,1 1 1,-1-1-40,-2 8 161,1 0 0,0 0 0,0 0 0,1 1-1,0-1 1,2 14 0,-1-20-141,0 1-1,-1 0 1,1 0 0,0-1-1,0 1 1,1-1-1,-1 1 1,0-1 0,1 1-1,0-1 1,-1 0 0,1 0-1,0 0 1,0 0-1,0 0 1,5 3 0,-3-3 11,1 1 1,-1-1 0,1 1 0,0-1 0,0-1-1,10 3 1,-12-3-22,1 0 1,-1-1-1,1 1 0,0-1 0,-1 0 0,1 0 1,-1 0-1,1-1 0,0 1 0,-1-1 0,1 0 1,-1 0-1,0 0 0,1-1 0,-1 1 0,6-4 1,-6 3-8,-1 0 1,1-1 0,-1 1 0,0 0 0,0-1 0,0 1 0,0-1-1,0 1 1,-1-1 0,1 0 0,-1 0 0,0 0 0,1 0 0,-2 0-1,1 0 1,0 0 0,0 0 0,-1-1 0,0-2 0,1 1 24,-1 0 0,-1 0 1,1 0-1,-1 0 0,0 1 1,0-1-1,0 0 0,-1 0 1,1 1-1,-1-1 0,0 1 0,-1-1 1,1 1-1,-7-8 0,7 10-17,0-1-1,0 1 0,-1-1 1,1 1-1,-1 0 0,0 0 1,0 0-1,0 0 0,0 1 1,0-1-1,0 1 0,0 0 1,0 0-1,-1 0 0,1 0 1,0 0-1,-1 1 0,1-1 1,0 1-1,-1 0 0,1 0 1,-5 1-1,7-1-74,-1 0-1,0 1 1,1-1 0,-1 1 0,1-1-1,0 1 1,-1-1 0,1 1 0,-1 0-1,1-1 1,0 1 0,0 0 0,-1 0-1,1 0 1,0 0 0,0 0-1,0 1 1,0-1 0,0 0 0,0 0-1,1 1 1,-1-1 0,0 0 0,1 1-1,-1-1 1,0 1 0,1-1 0,0 1-1,-1-1 1,1 1 0,0 1 0,-1 9-476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2.131"/>
    </inkml:context>
    <inkml:brush xml:id="br0">
      <inkml:brushProperty name="width" value="0.05" units="cm"/>
      <inkml:brushProperty name="height" value="0.05" units="cm"/>
      <inkml:brushProperty name="color" value="#004F8B"/>
    </inkml:brush>
  </inkml:definitions>
  <inkml:trace contextRef="#ctx0" brushRef="#br0">31 64 4705,'-10'-20'5208,"-8"-14"-3108,15 25 119,4 8-1072,4 8 2677,19 128-1114,-19-94-2191,-2-22-93,7 34 0,-11-56-448,0 0 0,1 0 0,-1 0 0,1 0 0,-1 0 0,1 0 1,0 0-1,1-6 0,0-5-23,-1 3 17,0-2-26,1-1 0,0 0 0,5-18 0,-3 21-5,0-1 1,1 1-1,9-20 0,-12 28 53,1 0-1,0 0 0,0 0 1,0 1-1,0-1 1,1 1-1,-1-1 1,4-1-1,-5 3 10,1 0 0,-1 0 0,1 0 0,-1 0 0,1 1 0,0-1 0,0 0 0,-1 1 0,1 0-1,0-1 1,0 1 0,0 0 0,-1 0 0,1 0 0,0 0 0,2 0 0,-1 1 15,0 0 0,0 0 0,0 0-1,0 1 1,-1-1 0,1 1 0,0-1 0,-1 1-1,1 0 1,-1 0 0,1 0 0,-1 0 0,3 4-1,1 2 91,1 1 1,7 14-1,-5-6 94,-1 1 1,-1-1-1,-1 1 1,0 1-1,3 24 1,-8-40-159,-1 0 1,1 1 0,-1-1 0,0 0 0,0 0-1,-1 1 1,1-1 0,-1 0 0,-1 6 0,2-9-48,0 0 1,0-1-1,0 1 1,-1 0-1,1 0 1,0 0 0,0 0-1,0 0 1,0 0-1,0 0 1,0 0-1,0 0 1,0 0 0,0 0-1,0 0 1,0 0-1,-1 0 1,1 0-1,0 0 1,0 0 0,0 0-1,0 0 1,0 0-1,0 0 1,0 0-1,0 0 1,-1 0 0,1 0-1,0 0 1,0 0-1,0 0 1,0 0-1,0 0 1,0 0 0,0 0-1,0 0 1,0 0-1,0 0 1,-1 0-1,1 0 1,0 0 0,0 0-1,0 0 1,0 0-1,0 1 1,0-1-1,0 0 1,0 0 0,0 0-1,0 0 1,-1-13-348,2-3 163,2 0 1,7-29-1,-8 37 107,1 0 1,0 0-1,1 0 0,-1 0 0,2 1 1,-1-1-1,1 1 0,10-13 1,-11 16 73,-1 0 0,1 1 0,0-1 0,0 1 0,0 0 0,1 0 1,-1 0-1,6-3 0,-9 6 26,1-1 0,-1 1 0,0-1 0,0 1 0,0-1 0,1 1 0,-1 0 0,0 0 0,0 0 0,1 0 0,-1 0 0,0 0 0,0 0 0,1 0 0,-1 0 0,0 0 0,0 1 0,1-1 0,-1 1 0,0-1 0,0 1 0,0-1 0,0 1 0,0-1 0,1 1 0,-1 0 0,-1 0 0,1 0 0,0 0 0,0 0 0,0-1 0,0 1 0,-1 1-1,1-1 1,0 0 0,-1 0 0,1 0 0,-1 0 0,1 2 0,3 7 196,-1 1-1,0 0 0,2 13 0,-3-9-15,8 65 624,-7-56-668,-2 9-1476,-1-33 1269,0 0 1,1 0 0,-1 0-1,0 0 1,0 0 0,0 0 0,0 0-1,0 0 1,0 0 0,0 0-1,0 0 1,1 0 0,-1 0-1,0 0 1,0 0 0,0 0 0,0 0-1,0 0 1,0 0 0,0 0-1,0 0 1,0 0 0,1 0 0,-1 0-1,0 0 1,0 0 0,0 0-1,0 0 1,0-1 0,0 1-1,0 0 1,0 0 0,0 0 0,0 0-1,0 0 1,0 0 0,0 0-1,0 0 1,0 0 0,0 0 0,1-1-1,-1 1 1,0 0 0,0 0-1,0 0 1,0 0 0,0 0-1,0 0 1,0 0 0,0 0 0,0-1-1,-1 1 1,1 0 0,0 0-1,0 0 1,0 0 0,0 0 0,0 0-1,0-2-1564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2.465"/>
    </inkml:context>
    <inkml:brush xml:id="br0">
      <inkml:brushProperty name="width" value="0.05" units="cm"/>
      <inkml:brushProperty name="height" value="0.05" units="cm"/>
      <inkml:brushProperty name="color" value="#004F8B"/>
    </inkml:brush>
  </inkml:definitions>
  <inkml:trace contextRef="#ctx0" brushRef="#br0">0 1 9674,'96'41'5121,"-93"-21"-2592,-1-1-1505,1-5 480,0 2-279,-1-3-361,0-1-192,-1-2-640,0-5-360,-1-5-1713,0-3 1705,0 2-1088,0 0-881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2.800"/>
    </inkml:context>
    <inkml:brush xml:id="br0">
      <inkml:brushProperty name="width" value="0.05" units="cm"/>
      <inkml:brushProperty name="height" value="0.05" units="cm"/>
      <inkml:brushProperty name="color" value="#004F8B"/>
    </inkml:brush>
  </inkml:definitions>
  <inkml:trace contextRef="#ctx0" brushRef="#br0">3 7 10066,'-3'-4'5241,"3"3"-2744,1-1-1529,-1 2 520,0 0-391,0 0-569,0 0-368,0 0-48,6 2-256,-2-1-280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3.272"/>
    </inkml:context>
    <inkml:brush xml:id="br0">
      <inkml:brushProperty name="width" value="0.05" units="cm"/>
      <inkml:brushProperty name="height" value="0.05" units="cm"/>
      <inkml:brushProperty name="color" value="#004F8B"/>
    </inkml:brush>
  </inkml:definitions>
  <inkml:trace contextRef="#ctx0" brushRef="#br0">14 3 6905,'4'-2'4649,"-3"3"-1784,-2 10-1569,-4 5 953,-1 7-921,2 5-120,2 6-327,2 0-137,4 2-288,2 0-112,5-5-152,4-5-40,3-3-160,0-8-224,2-3-384,-3-8 496,3-4-376,0-10-273</inkml:trace>
  <inkml:trace contextRef="#ctx0" brushRef="#br0" timeOffset="1">262 21 9682,'-7'8'4945,"0"6"-2616,7 5-1393,-2 7 472,0 1-288,5 2-295,-6-1-177,7 1-304,6-2-96,2-4-184,-3-7-208,8-4-528,2-2-2089,1-10 2289,4-2-1200,-3-12-969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3.855"/>
    </inkml:context>
    <inkml:brush xml:id="br0">
      <inkml:brushProperty name="width" value="0.05" units="cm"/>
      <inkml:brushProperty name="height" value="0.05" units="cm"/>
      <inkml:brushProperty name="color" value="#004F8B"/>
    </inkml:brush>
  </inkml:definitions>
  <inkml:trace contextRef="#ctx0" brushRef="#br0">15 99 9658,'-12'5'4993,"9"2"-2688,6-3-1441,7-2 520,1 0-424,8-2-296,1 1-167,5-1-633,2 0-337,2-3 385,0 1-296,-1-2-256</inkml:trace>
  <inkml:trace contextRef="#ctx0" brushRef="#br0" timeOffset="1">269 35 9490,'60'-35'4753,"-46"50"-2544,4 3-1289,0 5 472,0 1-96,-4 5-344,-3 2-143,-6 0-217,-3-4-88,-6 3-256,-7-1-208,-5-1-576,-3-1 232,-2-4 152,1 3-360,3-6-225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6.957"/>
    </inkml:context>
    <inkml:brush xml:id="br0">
      <inkml:brushProperty name="width" value="0.05" units="cm"/>
      <inkml:brushProperty name="height" value="0.05" units="cm"/>
      <inkml:brushProperty name="color" value="#004F8B"/>
    </inkml:brush>
  </inkml:definitions>
  <inkml:trace contextRef="#ctx0" brushRef="#br0">121 82 3601,'66'-27'2615,"-64"27"-2337,0-1 0,0 0 0,-1 0 0,1 0 1,0 0-1,-1 0 0,1 0 0,-1-1 0,0 1 0,3-2 0,-4 2-84,0 0-1,1 0 1,-1 0-1,1 1 1,-1-1-1,0 0 1,0 0-1,0 0 1,0 0-1,1 0 1,-1 0-1,0 0 1,0-4 710,0 4-562,1-14 1988,-1 14-2245,0 1 0,0 0 1,0 0-1,0-1 0,0 1 0,0 0 0,0 0 0,0-1 0,0 1 0,0 0 0,0 0 0,0-1 0,0 1 0,0 0 0,0-1 0,0 1 1,0 0-1,0 0 0,0 0 0,-1-1 0,1 1 0,0 0 0,0 0 0,0-1 0,0 1 0,-1 0 0,1 0 0,0 0 0,0 0 1,0-1-1,-1 1 0,1 0 0,0 0 0,0 0 0,-1 0 0,1 0 0,0 0 0,0 0 0,-1 0 0,1 0 0,0 0 0,-1 0 0,1 0 1,0 0-1,0 0 0,-1 0 0,1 0 0,-8 2 148,3 0-165,0 0-1,0 0 0,0 0 0,1 0 1,-1 1-1,-8 6 0,13-9-67,-16 12 93,0 0 0,0 2 0,1 0 0,-13 18 0,20-22-4,1 1-1,0-1 0,1 2 0,0-1 0,1 1 0,0 0 0,1 0 0,1 0 1,0 1-1,0-1 0,1 1 0,0 13 0,1 1 220,1-1 1,1 1-1,2 0 0,10 46 1,-7-49-99,0-1-1,2 1 1,1-1 0,21 39 0,-25-52-149,1-1 1,0 1-1,1-2 1,0 1-1,0-1 1,1 0-1,0 0 1,0-1-1,1 0 1,0-1-1,0 0 0,1 0 1,12 5-1,-19-10-49,-1 0 0,1 0 0,-1 0-1,1 0 1,0-1 0,3 1-1,-6-1-17,0 0 0,1 0 0,-1 0 0,0 0 0,0 0 0,0 0 0,0 0 0,1 0 0,-1 0 0,0 0 0,0 0-1,0 0 1,1 0 0,-1 0 0,0-1 0,0 1 0,0 0 0,0 0 0,0 0 0,1 0 0,-1 0 0,0 0 0,0-1 0,0 1-1,0 0 1,0 0 0,0 0 0,0 0 0,1-1 0,-1 1 0,0 0 0,0 0 0,0 0 0,0 0 0,0-1 0,0 0-36,0 0-1,-1 0 1,1 0 0,0 0 0,-1 0 0,1 0 0,-1 0 0,1 0 0,-1 1 0,1-1 0,-2-1 0,-11-18 1121,-5-6-696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4.226"/>
    </inkml:context>
    <inkml:brush xml:id="br0">
      <inkml:brushProperty name="width" value="0.05" units="cm"/>
      <inkml:brushProperty name="height" value="0.05" units="cm"/>
      <inkml:brushProperty name="color" value="#004F8B"/>
    </inkml:brush>
  </inkml:definitions>
  <inkml:trace contextRef="#ctx0" brushRef="#br0">11 1 9650,'-2'0'4425,"-2"1"-2233,3-1-711,-1 3-153,0 3-472,4 0-104,13-1-271,20-2-137,54 34-160,-48-37-56,-1 1-64,-14 0-8,-10-1-296,4 2-384,-15-2-1105,7 1 1065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7.569"/>
    </inkml:context>
    <inkml:brush xml:id="br0">
      <inkml:brushProperty name="width" value="0.05" units="cm"/>
      <inkml:brushProperty name="height" value="0.05" units="cm"/>
      <inkml:brushProperty name="color" value="#004F8B"/>
    </inkml:brush>
  </inkml:definitions>
  <inkml:trace contextRef="#ctx0" brushRef="#br0">31 51 5537,'8'-14'1172,"-6"11"-581,0 0 1,0 0 0,-1-1-1,1 1 1,-1 0-1,0-1 1,2-4-1,-3 7 251,2-3-270,-1 4 1686,0 4 4540,1 19-6310,-1 0 0,-1 0 0,-1 0 0,-6 32 0,-12 64 360,-12 87-302,31-201-771,-1 6 659,2-10-1441,2-7-1953,3-10 2050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8.025"/>
    </inkml:context>
    <inkml:brush xml:id="br0">
      <inkml:brushProperty name="width" value="0.05" units="cm"/>
      <inkml:brushProperty name="height" value="0.05" units="cm"/>
      <inkml:brushProperty name="color" value="#004F8B"/>
    </inkml:brush>
  </inkml:definitions>
  <inkml:trace contextRef="#ctx0" brushRef="#br0">28 1 10186,'-24'0'6892,"23"0"-6841,1 0 0,0 0 0,0 0 1,0 0-1,0 0 0,0 0 0,0 0 0,0 0 0,-1 0 0,1 0 0,0 0 0,0 0 0,0 0 0,0 0 0,0 0 0,0 0 0,0 0 0,0 0 0,0 0 0,-1 0 0,1 1 0,0-1 0,0 0 0,0 0 1,0 0-1,0 0 0,0 0 0,0 0 0,0 0 0,0 1 0,0-1 0,0 0 0,0 0 0,0 0 0,0 0 0,0 0 0,0 0 0,0 0 0,0 1 0,0-1 0,0 0 0,0 0 0,0 0 0,0 0 0,0 0 0,0 0 1,0 0-1,0 1 0,0-1 0,0 0 0,0 0 0,1 0 0,-1 0 0,0 0 0,0 0 0,0 0 0,0 0 0,0 0 0,0 0 0,0 0 0,0 1 0,0-1 0,1 0 0,-1 0 0,0 0 0,0 0 0,0 0 0,7 5 790,-1-3-609,0 0 0,1 0-1,-1-1 1,0 0 0,0 0 0,8 0 0,41-2 167,-43 1-285,138-11 473,-117 9-523,-22 1-244,0 0-1,0 1 1,16 2 0,-36 3-3137,-6-1 2190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8.557"/>
    </inkml:context>
    <inkml:brush xml:id="br0">
      <inkml:brushProperty name="width" value="0.05" units="cm"/>
      <inkml:brushProperty name="height" value="0.05" units="cm"/>
      <inkml:brushProperty name="color" value="#004F8B"/>
    </inkml:brush>
  </inkml:definitions>
  <inkml:trace contextRef="#ctx0" brushRef="#br0">54 1 8986,'1'2'1290,"1"1"0,0 0 0,-1 0 0,0 0 1,0 0-1,2 6 0,-3-4-592,1 0 0,-1-1 0,1 1 0,-2 5 0,-1 4-551,0-1 0,-6 19 0,3-14 729,-13 54-248,-11 103 0,28-171-885,1-1 0,-1 0 1,1 1-1,0-1 0,1 1 0,-1-1 1,2 6-1,0-16-3673,-1 5 2854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8.988"/>
    </inkml:context>
    <inkml:brush xml:id="br0">
      <inkml:brushProperty name="width" value="0.05" units="cm"/>
      <inkml:brushProperty name="height" value="0.05" units="cm"/>
      <inkml:brushProperty name="color" value="#004F8B"/>
    </inkml:brush>
  </inkml:definitions>
  <inkml:trace contextRef="#ctx0" brushRef="#br0">7 165 9066,'-1'-2'1831,"-5"-6"7766,9-5-8093,0 5-1427,0 0 0,0 0 0,1 0 0,0 1 0,7-10 0,-2 3-14,-5 8-40,0 0-1,1 0 0,0 0 0,0 1 0,0-1 0,0 1 0,1 0 0,9-5 0,-11 7-14,-1 1 0,1 0 0,0 1 0,-1-1 0,1 1 0,0 0 1,0-1-1,0 2 0,0-1 0,0 0 0,0 1 0,0 0 0,0 0 0,0 0 0,5 1 1,-8-1 5,1 1 1,-1-1-1,1 1 1,-1-1 0,0 1-1,1-1 1,-1 1 0,0 0-1,0 0 1,0-1 0,0 1-1,0 0 1,0 0-1,0 0 1,0 0 0,0 1-1,0-1 1,0 0 0,0 0-1,-1 0 1,1 1 0,-1-1-1,1 0 1,-1 1-1,1-1 1,-1 1 0,0-1-1,1 0 1,-1 3 0,0 2 55,0 0 0,0 0 0,-1 0 0,1 0 0,-1 0 0,-2 6 0,-4 10 139,-1 0-1,-11 24 1,-26 42 288,19-38-200,-14 33 278,36-78-505,3-8-53,2-10-40,1 4-10,0 0 1,0 0-1,1 1 0,0-1 1,8-12-1,26-41-169,-29 50 168,8-13 14,2 1-1,1 0 1,0 2 0,2 0-1,0 1 1,2 1 0,35-24-1,-53 41 31,0 0-1,0 0 0,0 1 0,1-1 0,9-2 0,-14 5-3,0-1-1,1 1 0,-1 0 0,0 0 1,0 0-1,0 0 0,1 0 0,-1 0 1,0 0-1,0 0 0,0 0 0,1 0 1,-1 1-1,0-1 0,0 0 0,0 1 1,0-1-1,0 1 0,0 0 0,0-1 1,0 1-1,0 0 0,0-1 0,0 1 1,0 0-1,0 0 0,0 0 0,-1 0 0,1 0 1,0 0-1,-1 0 0,1 1 0,1 3 20,-1-1-1,0 0 0,0 0 0,0 0 1,0 1-1,-1-1 0,0 0 0,1 1 1,-2-1-1,0 6 0,-1 7 63,-7 20 1,7-30-69,-59 168 333,5-18-248,45-120-98,2 1 0,1 0 0,2 0 1,2 1-1,1 57 0,3-85-9,1 0 0,0 0-1,1 0 1,0 0 0,1 0 0,5 14 0,-6-22-19,0 1 1,-1-1 0,1 1 0,1-1 0,-1 1-1,0-1 1,1 0 0,0 0 0,-1 0-1,1-1 1,0 1 0,1-1 0,-1 1-1,0-1 1,1 0 0,-1 0 0,1-1 0,0 1-1,-1-1 1,8 2 0,-3-1-134,0-1 0,0-1-1,1 1 1,-1-1 0,0-1 0,0 1 0,15-4 0,2-3 384,30-11 1,-49 15-51,69-25 190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09.452"/>
    </inkml:context>
    <inkml:brush xml:id="br0">
      <inkml:brushProperty name="width" value="0.05" units="cm"/>
      <inkml:brushProperty name="height" value="0.05" units="cm"/>
      <inkml:brushProperty name="color" value="#004F8B"/>
    </inkml:brush>
  </inkml:definitions>
  <inkml:trace contextRef="#ctx0" brushRef="#br0">1 1 10618,'3'0'491,"1"0"-1,-1 1 1,1 0 0,-1 0-1,0 0 1,0 0-1,1 0 1,-1 1-1,0-1 1,0 1 0,0 0-1,0 0 1,-1 0-1,1 0 1,-1 0 0,4 5-1,5 5 23,-2 0 0,13 19 0,-13-17 241,10 13-177,15 23 468,-1 2-1,28 61 1,-53-96-941,-1 0 1,-1 1 0,-1-1 0,0 1-1,-1 0 1,-1 0 0,-1 1 0,0-1 0,-2 1-1,0-1 1,-4 28 0,-1-22-92,-1 1-1,-2-1 1,0-1-1,-1 1 1,-2-1 0,0-1-1,-2 0 1,-19 27-1,31-48-39,-15 17-561,16-17 479,-1 0 1,0-1 0,1 1 0,-1-1-1,0 1 1,1-1 0,-1 0 0,0 1-1,0-1 1,1 0 0,-1 1 0,0-1-1,0 0 1,0 0 0,1 0 0,-1 0 0,0 0-1,0 0 1,0 0 0,1 0 0,-1 0-1,0 0 1,0 0 0,0 0 0,1 0-1,-2-1 1,-4-6-857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25.365"/>
    </inkml:context>
    <inkml:brush xml:id="br0">
      <inkml:brushProperty name="width" value="0.05" units="cm"/>
      <inkml:brushProperty name="height" value="0.05" units="cm"/>
      <inkml:brushProperty name="color" value="#004F8B"/>
    </inkml:brush>
  </inkml:definitions>
  <inkml:trace contextRef="#ctx0" brushRef="#br0">27 48 7370,'-4'1'4642,"-10"-2"-60,14 1-4397,-1 0 0,1 0 0,0 0 0,-1 0 0,1 0 0,0 0 0,-1 0 0,1 0 0,0 0 0,-1 0 0,1 0 0,0-1 0,-1 1 0,1 0 0,0 0 0,0 0 0,-1 0 0,1-1 0,0 1 0,0 0 0,-1 0 0,1-1 0,0 1 0,0 0 0,0-1 0,-1 1 0,1 0 0,0-1 0,0 1 0,0 0 1,0 0-1,0-1 0,3-1 401,7-1-411,1 1-1,-1 0 0,14-1 0,-5 1-40,48-4 351,-42 4-374,0-1-1,26-6 0,-36 5-146,-10 2-823,-7 0-2014,1 2 1416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26.337"/>
    </inkml:context>
    <inkml:brush xml:id="br0">
      <inkml:brushProperty name="width" value="0.05" units="cm"/>
      <inkml:brushProperty name="height" value="0.05" units="cm"/>
      <inkml:brushProperty name="color" value="#004F8B"/>
    </inkml:brush>
  </inkml:definitions>
  <inkml:trace contextRef="#ctx0" brushRef="#br0">139 107 7522,'-104'-86'4242,"77"67"-2069,27 19-2096,0 0 0,0 0 0,-1-1 0,1 1 0,0 0 0,0 0 0,0 0 0,-1 0 0,1 0 0,0 0 0,0 0 1,-1 0-1,1 0 0,0 0 0,0-1 0,-1 1 0,1 0 0,0 0 0,0 1 0,0-1 0,-1 0 0,1 0 0,0 0 0,0 0 0,-1 0 0,1 0 0,0 0 0,-2 0 3114,2 1-2013,2-1-234,18 2 40,-5 1-784,-13-3-187,173 26 859,-39-14-687,-97-10-4813,-53-2 3172,-4-2-598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26.681"/>
    </inkml:context>
    <inkml:brush xml:id="br0">
      <inkml:brushProperty name="width" value="0.05" units="cm"/>
      <inkml:brushProperty name="height" value="0.05" units="cm"/>
      <inkml:brushProperty name="color" value="#004F8B"/>
    </inkml:brush>
  </inkml:definitions>
  <inkml:trace contextRef="#ctx0" brushRef="#br0">1 10 5761,'0'0'166,"0"0"0,0 0 0,0-1 0,0 1-1,0 0 1,0 0 0,0-1 0,0 1 0,0 0-1,-1 0 1,1-1 0,0 1 0,0 0 0,0 0 0,1-1-1,-1 1 1,0 0 0,0-1 0,0 1 0,0 0-1,0 0 1,0 0 0,0-1 0,0 1 0,0 0 0,1 0-1,-1-1 1,0 1 0,0 0 0,0 0 0,0 0 0,1-1-1,-1 1 1,0 0 0,0 0 0,0 0 0,1 0-1,-1 0 1,0 0 0,0-1 0,1 1 0,-1 0 0,0 0-1,0 0 1,1 0 0,-1 0 0,0 0 0,0 0 0,1 0-1,0 0 1749,-1 0-180,2 0-231,6 3-1145,-1 0-1,1 0 1,-1 1 0,0 0-1,0 0 1,-1 0 0,11 10 0,-11-10-116,-1 1 0,8 9 0,-3-3-1,91 81 620,-95-87-847,-1 0 1,-1 0-1,1 0 0,-1 0 0,0 1 1,0 0-1,0 0 0,3 7 0,-6-10-10,0 0-1,-1 0 0,1 0 1,-1 0-1,1 0 0,-1 0 1,0 0-1,0 0 0,0 0 1,0 0-1,-1 0 0,1 0 1,-1-1-1,0 1 0,1 0 1,-1 0-1,-1 0 0,1-1 1,0 1-1,-1 0 0,-3 4 0,-2 2 8,0 0-1,-1-1 0,-1 1 1,0-2-1,-12 10 0,-52 30 52,63-41-52,0-1 1,8-4-6,0 0-1,0-1 0,0 1 1,0 0-1,1 0 0,-1 0 0,0 1 1,1-1-1,-1 0 0,1 0 1,-1 1-1,1-1 0,0 1 1,-1 1-1,2-2 0,0-1-1,0 0 1,0 0-1,0 1 1,0-1 0,0 0-1,0 1 1,0-1 0,0 0-1,0 1 1,1-1 0,-1 0-1,0 0 1,0 1 0,0-1-1,1 0 1,-1 0-1,0 1 1,0-1 0,0 0-1,1 0 1,-1 0 0,0 1-1,1-1 1,-1 0 0,0 0-1,0 0 1,1 0 0,-1 0-1,0 0 1,1 0 0,-1 0-1,0 0 1,1 1-1,14 2 69,-13-3-56,39 5 213,49 0 1,-67-4-164,-2 0-255,53 1 774,-36-1-3419,-41-2 624,1-1 122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27.385"/>
    </inkml:context>
    <inkml:brush xml:id="br0">
      <inkml:brushProperty name="width" value="0.05" units="cm"/>
      <inkml:brushProperty name="height" value="0.05" units="cm"/>
      <inkml:brushProperty name="color" value="#004F8B"/>
    </inkml:brush>
  </inkml:definitions>
  <inkml:trace contextRef="#ctx0" brushRef="#br0">189 9 4585,'49'-7'3370,"-39"6"-872,-10 1-859,0 0 279,-1 0 2922,-6 1-2476,-2 2-2209,0 1 0,0 0 1,0 0-1,1 1 0,0 0 0,-12 10 1,2-2-27,7-7-5,1 0 0,-2-1 0,1 0-1,0-1 1,-22 6 0,20-7 77,1 1-1,-17 7 0,28-11-185,1 0 0,0 0-1,-1 0 1,1 0 0,-1 1-1,1-1 1,0 0-1,-1 0 1,1 1 0,0-1-1,-1 0 1,1 1 0,0-1-1,-1 0 1,1 1-1,0-1 1,0 0 0,0 1-1,-1-1 1,1 0-1,0 1 1,0-1 0,0 1-1,0-1 1,0 1 0,-1-1-1,1 0 1,0 1-1,1 0 6,-1 0-1,0 0 0,0 0 0,1-1 0,-1 1 0,1 0 0,-1 0 0,1-1 0,-1 1 0,1 0 1,-1-1-1,1 1 0,0 0 0,4 3 52,0 0-1,0-1 1,6 4-1,-9-6-46,44 24 293,-14-8 60,0 1 0,39 30 0,-59-36-73,-19-22-2640,1-2 1361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28.186"/>
    </inkml:context>
    <inkml:brush xml:id="br0">
      <inkml:brushProperty name="width" value="0.05" units="cm"/>
      <inkml:brushProperty name="height" value="0.05" units="cm"/>
      <inkml:brushProperty name="color" value="#004F8B"/>
    </inkml:brush>
  </inkml:definitions>
  <inkml:trace contextRef="#ctx0" brushRef="#br0">42 47 5377,'-1'-5'9583,"-1"2"-6394,2 3-3165,-1 0 0,1 1 0,-1-1 0,1 0 1,-1 0-1,1 1 0,-1-1 0,1 0 0,0 1 0,-1-1 0,1 0 1,-1 1-1,1-1 0,0 0 0,-1 1 0,1-1 0,0 1 1,0-1-1,-1 1 0,1 0 0,-5 8 43,0 0 0,0 0 0,1 0 0,1 0 1,-4 11-1,7-17-49,0-1 0,-1 0 0,1 0 0,0 0 0,0 1 0,0-1 0,0 0 0,1 0 0,-1 1 0,0-1 0,1 0 0,0 0 0,-1 0 0,1 0 0,2 3 0,-1-1 33,1 0-1,0 1 0,1-1 1,4 4-1,-7-7-42,2 2 22,0 0 0,1 0 0,0 0 0,-1-1 0,1 0 1,0 1-1,0-1 0,0-1 0,1 1 0,-1-1 0,0 1 0,1-1 0,-1 0 0,1-1 0,-1 1 1,1-1-1,-1 0 0,1 0 0,-1 0 0,1-1 0,-1 0 0,1 0 0,-1 0 0,0 0 1,1-1-1,-1 1 0,0-1 0,0 0 0,0 0 0,0-1 0,0 1 0,-1-1 0,1 0 0,-1 0 1,0 0-1,1 0 0,-1-1 0,-1 1 0,4-5 0,-4 5-11,-1 0-1,0 1 1,1-1-1,-1 0 1,0 0-1,0 0 1,-1 0-1,1 0 1,-1 0 0,1 0-1,-1 0 1,0 0-1,0 0 1,0 0-1,-1-4 1,0 3 6,0 0 0,-1 0 0,1 0 0,-1 0 0,0 0 0,0 0 0,0 1 0,-1-1 0,1 1 0,-4-4 0,0 1 7,0 0 0,0 0 1,-1 1-1,0 0 0,0 0 0,-1 1 0,1 0 0,-1 0 0,0 1 1,-11-4-1,-8 2-118,26 5 17,-1 0 0,1 0 0,-1 0 0,1 0 0,-1 0 0,1 0 0,-1 0-1,1 1 1,-1-1 0,1 0 0,0 1 0,-1-1 0,1 1 0,-1 0 0,0 0 0,2 0 29,-1-1 0,1 1 0,-1-1 0,1 1 0,0-1 0,0 1 0,-1-1 0,1 1 0,0-1 0,0 1 0,0-1 0,0 1 0,-1-1 0,1 1 0,0-1 0,0 1 0,0-1 0,0 1 0,0 0 0,1 0 0,0 6-710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4.560"/>
    </inkml:context>
    <inkml:brush xml:id="br0">
      <inkml:brushProperty name="width" value="0.05" units="cm"/>
      <inkml:brushProperty name="height" value="0.05" units="cm"/>
      <inkml:brushProperty name="color" value="#004F8B"/>
    </inkml:brush>
  </inkml:definitions>
  <inkml:trace contextRef="#ctx0" brushRef="#br0">2 0 8922,'-2'13'4361,"2"-7"-1273,3 0-735,9 1-593,5-6-167,10-2-425,5-4-200,4-2-328,0-1-144,-6 7-200,0 1-79,-5-2-145,3 2 24,-12-2-537,-6 0-479,4 2 1800,-6 3-1032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29.471"/>
    </inkml:context>
    <inkml:brush xml:id="br0">
      <inkml:brushProperty name="width" value="0.05" units="cm"/>
      <inkml:brushProperty name="height" value="0.05" units="cm"/>
      <inkml:brushProperty name="color" value="#004F8B"/>
    </inkml:brush>
  </inkml:definitions>
  <inkml:trace contextRef="#ctx0" brushRef="#br0">58 56 6729,'-48'-42'3947,"47"41"-3811,0 1 0,1-1-1,-1 1 1,0-1 0,1 1 0,-1-1 0,1 0 0,-1 1 0,1-1 0,-1 0 0,1 1 0,-1-1 0,1 0 0,-1 1 0,1-1 0,0 0 0,0 0 0,-1-1 0,1 3 64,1-1-1,-1 0 1,0 0 0,0 0 0,0 0 0,1 0 0,-1 0-1,0 0 1,0 0 0,0 0 0,1 0 0,-1 0 0,0 0-1,0 1 1,0-1 0,0 0 0,1 0 0,-1 0-1,0 0 1,0 0 0,0 1 0,0-1 0,0 0 0,0 0-1,1 0 1,-1 1 0,0-1 0,0 0 0,0 0 0,0 1-1,3 13 744,1 3-472,-1 0 1,-1 0-1,-1 0 0,0 22 1,-1-16-46,-2 0 0,-6 38 1,12-96-422,-3 32-8,4-16-21,0 1-1,9-20 0,-9 25 3,2 0 1,8-14-1,-13 24 21,0-1-1,1 1 0,-1 0 1,1 0-1,0 0 1,0 0-1,0 1 0,0-1 1,0 1-1,1 0 1,-1 0-1,6-3 0,-8 5 10,1-1-1,-1 1 0,1-1 1,-1 1-1,1 0 0,-1 0 1,1 0-1,-1 0 0,1 0 1,-1 0-1,1 0 0,-1 0 1,1 1-1,-1-1 0,0 1 1,1-1-1,-1 1 0,1-1 1,-1 1-1,0 0 0,0 0 1,1-1-1,-1 1 0,0 0 0,0 0 1,0 0-1,0 1 0,0-1 1,0 0-1,0 0 0,0 0 1,-1 1-1,1-1 0,1 3 1,1 3 63,0 1 1,-1-1 0,0 1 0,0 0-1,1 8 1,-2 0 81,0 0-1,-1 1 1,0-1 0,-1 0-1,-1 0 1,-6 24-1,3-30-46,4-9-77,3-9-94,2-2 37,0-1 1,1 1 0,10-18-1,-9 19 11,0-1-12,1 0 0,0 0 0,0 1 1,10-9-1,-13 14 24,0 1 0,0 0 1,0-1-1,0 1 0,1 1 1,-1-1-1,1 1 0,0-1 0,0 2 1,6-3-1,-9 3 16,0 1-1,0 0 1,0-1-1,0 1 0,0 0 1,0 0-1,0 0 1,0 0-1,0 1 1,0-1-1,0 0 1,0 1-1,0 0 1,0-1-1,0 1 1,0 0-1,-1 0 1,1 0-1,3 2 1,-3-1 28,0 0 1,1 1-1,-1-1 1,0 1 0,-1 0-1,1-1 1,0 1-1,-1 0 1,0 0-1,1 0 1,-1 0 0,0 4-1,2 4 123,-1 1 0,0 0 0,-1 0 0,-1 13 0,-5 50 515,5-70-684,0-2-57,0 0 0,0-1 0,-1 1 0,1 0 0,-1-1 0,0 1 0,0 0 0,0-1 0,-1 4 0,2-6-52,0 0 0,-1 0 0,1 0 0,0 0-1,0 0 1,0 0 0,0 0 0,0 0 0,-1 0-1,1 0 1,0-1 0,0 1 0,0 0 0,0 0-1,0 0 1,-1 0 0,1 0 0,0 0 0,0 0-1,0 0 1,0 0 0,0 0 0,0 0 0,-1-1-1,1 1 1,0 0 0,0 0 0,0 0 0,0 0-1,0 0 1,0-1 0,0 1 0,0 0 0,0 0-1,0 0 1,0 0 0,0 0 0,0-1 0,0 1-1,0 0 1,0 0 0,0 0 0,0 0 0,0-1-1,0 1 1,0-1-2299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29.817"/>
    </inkml:context>
    <inkml:brush xml:id="br0">
      <inkml:brushProperty name="width" value="0.05" units="cm"/>
      <inkml:brushProperty name="height" value="0.05" units="cm"/>
      <inkml:brushProperty name="color" value="#004F8B"/>
    </inkml:brush>
  </inkml:definitions>
  <inkml:trace contextRef="#ctx0" brushRef="#br0">10 175 8354,'48'40'5233,"-54"-20"-2184,1 1-1697,5-1 816,3 2-495,-2 0-505,-1-2-240,1-1-384,-1-5-256,-1-2-560,1 0-288,-3-10-2441,2-2 2497,2-10-1552,1-4-1233</inkml:trace>
  <inkml:trace contextRef="#ctx0" brushRef="#br0" timeOffset="1">0 2 10010,'2'-1'5441,"2"1"-2792,5 0-1649,0 0 656,5 0-463,-4 0-641,4 0-2833,2 3 2081,-2-2-1096,1 0-992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30.299"/>
    </inkml:context>
    <inkml:brush xml:id="br0">
      <inkml:brushProperty name="width" value="0.05" units="cm"/>
      <inkml:brushProperty name="height" value="0.05" units="cm"/>
      <inkml:brushProperty name="color" value="#004F8B"/>
    </inkml:brush>
  </inkml:definitions>
  <inkml:trace contextRef="#ctx0" brushRef="#br0">64 6 6129,'4'-6'4217,"-5"6"-1552,-5 4-1409,5-4 889,0 0-425,-10 16-456,-24 44-160,27-27-279,3 2-153,6 1-216,3-3-80,7-2-144,4-5-120,5-10-464,4-1-248,4-8 472,0-7-360,3-11-289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30.634"/>
    </inkml:context>
    <inkml:brush xml:id="br0">
      <inkml:brushProperty name="width" value="0.05" units="cm"/>
      <inkml:brushProperty name="height" value="0.05" units="cm"/>
      <inkml:brushProperty name="color" value="#004F8B"/>
    </inkml:brush>
  </inkml:definitions>
  <inkml:trace contextRef="#ctx0" brushRef="#br0">15 38 8674,'18'-38'5225,"-33"62"-2352,8 3-1721,2 2 832,1 3-775,2 3-201,5-5-392,2 2-176,6-7-272,5-2-176,1-12-448,-1-5-256,5-4 536,-1-2-424,-1-6-313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30.984"/>
    </inkml:context>
    <inkml:brush xml:id="br0">
      <inkml:brushProperty name="width" value="0.05" units="cm"/>
      <inkml:brushProperty name="height" value="0.05" units="cm"/>
      <inkml:brushProperty name="color" value="#004F8B"/>
    </inkml:brush>
  </inkml:definitions>
  <inkml:trace contextRef="#ctx0" brushRef="#br0">105 41 9098,'-105'-40'5217,"109"43"-2536,10 1-1633,2-3 712,5 0-536,5 1-463,1-4-377,-3-2-232,3 2-120,-2 2-168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31.428"/>
    </inkml:context>
    <inkml:brush xml:id="br0">
      <inkml:brushProperty name="width" value="0.05" units="cm"/>
      <inkml:brushProperty name="height" value="0.05" units="cm"/>
      <inkml:brushProperty name="color" value="#004F8B"/>
    </inkml:brush>
  </inkml:definitions>
  <inkml:trace contextRef="#ctx0" brushRef="#br0">1 40 9986,'46'-40'5089,"-27"62"-2656,4 0-1369,3 5 584,2 6-183,-3 2-313,-1 3-136,-6 2-256,-4 0-112,-11 0-167,-4 0-97,-13-6-192,-3 0-152,-6-8-496,0-2-281,-1-8 569,2-1-432,8-8-336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31.765"/>
    </inkml:context>
    <inkml:brush xml:id="br0">
      <inkml:brushProperty name="width" value="0.05" units="cm"/>
      <inkml:brushProperty name="height" value="0.05" units="cm"/>
      <inkml:brushProperty name="color" value="#004F8B"/>
    </inkml:brush>
  </inkml:definitions>
  <inkml:trace contextRef="#ctx0" brushRef="#br0">168 5 8186,'-136'-4'4529,"121"5"-2153,3 2-1352,7-2 561,5 2-329,4-1-392,-4-2-168,0 0-288,11 0-111,19 2-393,38 2-305,-29-4-663,-3 0 856,1 2-624,0 4-448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0:35.367"/>
    </inkml:context>
    <inkml:brush xml:id="br0">
      <inkml:brushProperty name="width" value="0.05" units="cm"/>
      <inkml:brushProperty name="height" value="0.05" units="cm"/>
      <inkml:brushProperty name="color" value="#004F8B"/>
    </inkml:brush>
  </inkml:definitions>
  <inkml:trace contextRef="#ctx0" brushRef="#br0">1 26 8938,'38'-26'4233,"-34"33"-2577,-1 2-1136,-3-7 344,0 0-231,0 2-553,0-4-304,0 0 216,0 0-208,0 3-185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46.040"/>
    </inkml:context>
    <inkml:brush xml:id="br0">
      <inkml:brushProperty name="width" value="0.05" units="cm"/>
      <inkml:brushProperty name="height" value="0.05" units="cm"/>
      <inkml:brushProperty name="color" value="#004F8B"/>
    </inkml:brush>
  </inkml:definitions>
  <inkml:trace contextRef="#ctx0" brushRef="#br0">65 119 6177,'-6'-88'3454,"5"85"-3009,1 1 0,0-1 0,-1 0 0,1 1 0,-1-1 0,0 0 0,0 1 0,-1-4 0,2 6-218,0 0-1,-1-1 1,1 1 0,0 0 0,-1 0-1,1-1 1,0 1 0,-1 0-1,1 0 1,0-1 0,-1 1-1,1 0 1,0 0 0,-1 0 0,1 0-1,-1 0 1,1 0 0,0 0-1,-1 0 1,1 0 0,-1 0-1,1 0 1,0 0 0,-1 0 0,-1 0 837,-1 5-3,-5 21-410,2 0 0,-7 52 0,3 61 278,12 2-531,0-120-378,0 1-1,2 0 1,1-1 0,10 28 0,-12-41-43,1 0 0,0 0 0,0 0 0,0-1 0,1 1 0,8 8-1,-11-14-72,-1 0 0,1 0 0,0 0 0,0 0 0,1 0 0,-1-1 0,0 1-1,1-1 1,-1 1 0,1-1 0,-1 0 0,1 0 0,-1 0 0,1 0-1,0-1 1,-1 1 0,1-1 0,0 1 0,0-1 0,0 0 0,-1 0 0,4-1-1,-3 0-10,0 1 0,0-1 0,-1-1-1,1 1 1,0 0 0,2-2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46.366"/>
    </inkml:context>
    <inkml:brush xml:id="br0">
      <inkml:brushProperty name="width" value="0.05" units="cm"/>
      <inkml:brushProperty name="height" value="0.05" units="cm"/>
      <inkml:brushProperty name="color" value="#004F8B"/>
    </inkml:brush>
  </inkml:definitions>
  <inkml:trace contextRef="#ctx0" brushRef="#br0">14 1 11771,'-13'1'4921,"13"2"-2561,6-1-888,9 0-407,4 0-185,15 1-352,10-2-168,5-2-168,7-2-40,6 1-600,-5-1-480,-3 3-1329,-7 4-1904,-3-1 2697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7.129"/>
    </inkml:context>
    <inkml:brush xml:id="br0">
      <inkml:brushProperty name="width" value="0.05" units="cm"/>
      <inkml:brushProperty name="height" value="0.05" units="cm"/>
      <inkml:brushProperty name="color" value="#004F8B"/>
    </inkml:brush>
  </inkml:definitions>
  <inkml:trace contextRef="#ctx0" brushRef="#br0">76 7 7074,'-74'8'5926,"73"-7"-2707,3 0-2369,6 1-357,99 6 2329,-61-7-2183,-2 1-171,98 4 472,-99-7-667,56-7 0,-86 7-251,-11 1-43,0 0-1,0 0 1,1 0-1,-1 0 1,0-1-1,0 1 1,0-1-1,0 1 1,0-1-1,0 0 1,1 0-1,-2 0 1,1 0-1,4-3 1,-6 4-21,0 0-1,0 0 1,0 0 0,0 0-1,0 0 1,1 0 0,-1-1 0,0 1-1,0 0 1,0 0 0,0 0-1,0 0 1,0-1 0,0 1 0,0 0-1,1 0 1,-1 0 0,0-1-1,0 1 1,0 0 0,0 0 0,0 0-1,0-1 1,0 1 0,0 0-1,0 0 1,0 0 0,0 0 0,-1-1-1,1 1 1,0 0 0,0 0-1,0 0 1,0-1 0,0 1 0,0 0-1,0 0 1,-9-5-1309,-10 2-492,0 2 619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46.835"/>
    </inkml:context>
    <inkml:brush xml:id="br0">
      <inkml:brushProperty name="width" value="0.05" units="cm"/>
      <inkml:brushProperty name="height" value="0.05" units="cm"/>
      <inkml:brushProperty name="color" value="#004F8B"/>
    </inkml:brush>
  </inkml:definitions>
  <inkml:trace contextRef="#ctx0" brushRef="#br0">169 92 7978,'-1'-6'6282,"-2"-3"-4496,0 3-1407,-1 0-1,0 1 1,0 0-1,0 0 1,-1 0-1,0 0 1,0 0-1,-8-5 1,8 7-295,1 0 0,-1 0 0,0 1 1,0-1-1,0 1 0,0 0 0,0 1 0,-1-1 1,1 1-1,-10-1 0,14 2-59,-1 0 1,1 0-1,0 0 0,-1 0 0,1 0 1,-1 0-1,1 1 0,0-1 0,-1 0 1,1 1-1,0-1 0,0 1 1,-1 0-1,1-1 0,0 1 0,0 0 1,0 0-1,0 0 0,0 0 0,0 0 1,0 0-1,0 0 0,0 0 0,-1 1 1,0 3 49,0-1 1,0 1-1,1-1 1,0 1-1,-2 7 0,1-1 71,-1 2-13,1-1 0,0 1 1,1-1-1,1 22 0,0-25-74,1 0 0,0 0 0,1 0 0,0 0 0,1-1-1,0 1 1,5 12 0,-7-19-50,0-1 0,0 1-1,0-1 1,-1 1 0,2-1 0,-1 1-1,0-1 1,0 0 0,0 1-1,0-1 1,1 0 0,-1 0 0,1 0-1,-1 0 1,1 0 0,-1 0 0,1 0-1,0-1 1,-1 1 0,1-1 0,0 1-1,-1-1 1,1 1 0,0-1-1,0 0 1,-1 0 0,1 0 0,0 0-1,0 0 1,-1 0 0,1-1 0,3 0-1,0-1 3,0 1 0,0-1 0,0-1 0,-1 1-1,1-1 1,-1 0 0,1 0 0,-1 0 0,0 0 0,0-1-1,-1 0 1,1 1 0,5-9 0,1-3 51,0-1 0,10-24 0,-13 29 8,-7 11-66,0 0-1,0 0 1,0 0-1,0 0 1,0 0-1,0 0 1,0 0-1,0 0 0,0 0 1,1 0-1,-1 0 1,0 0-1,0 0 1,0 0-1,0 0 1,0 0-1,0 0 1,0 0-1,0 0 1,0 0-1,0 0 1,1 0-1,-1 0 0,0 0 1,0 0-1,0 0 1,0 0-1,0 0 1,0 0-1,0 0 1,0 0-1,0 0 1,0 0-1,0 0 1,0 0-1,0 0 1,0 0-1,1 0 0,-1 0 1,0 1-1,0-1 1,0 0-1,0 0 1,0 0-1,0 0 1,0 0-1,0 0 1,0 0-1,0 0 1,0 0-1,0 0 1,0 0-1,0 1 0,0-1 1,0 19 486,0-12-348,0 1 31,0-1 0,1 1 0,0 0 0,1 0 0,2 9 0,-3-15-194,0 0-1,0 0 1,-1 0 0,1 0-1,1 0 1,-1-1 0,0 1-1,0 0 1,1-1 0,-1 1-1,2 1 1,-2-2-68,0-1 0,0 1 0,0-1 0,1 1-1,-1-1 1,0 1 0,0-1 0,0 0 0,0 1 0,1-1 0,-1 0 0,0 0 0,0 0-1,0 0 1,1 0 0,-1 0 0,0 0 0,0 0 0,0-1 0,2 0 0,-1 1-83,-1-1 1,1 1-1,-1-1 1,1 0-1,-1 0 1,0 0-1,1 0 1,-1 0-1,2-2 1,13-18-974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47.167"/>
    </inkml:context>
    <inkml:brush xml:id="br0">
      <inkml:brushProperty name="width" value="0.05" units="cm"/>
      <inkml:brushProperty name="height" value="0.05" units="cm"/>
      <inkml:brushProperty name="color" value="#004F8B"/>
    </inkml:brush>
  </inkml:definitions>
  <inkml:trace contextRef="#ctx0" brushRef="#br0">1 11 9538,'8'-11'4609,"-3"22"-1272,0 9-753,-2 19-479,-3 8-329,0 11-680,1 2-295,6-7-377,2-3-120,6-10-184,1-9-48,0-10-208,1-1-328,-5-15-1033,3-2-631,-9-11 1232</inkml:trace>
  <inkml:trace contextRef="#ctx0" brushRef="#br0" timeOffset="1">273 149 11779,'-1'2'764,"0"0"1,0 0 0,0 0 0,0 0 0,-1 0 0,1 0 0,-3 1 0,-1 2-95,0-1 1,-11 6-1,5-3 224,-58 32 1336,44-25-1539,1 0 0,-33 25-1,56-38-666,-1 0 0,1 0-1,0 0 1,0 0-1,-1 0 1,1 1 0,0-1-1,0 0 1,0 1-1,1-1 1,-1 0 0,0 1-1,0-1 1,1 1-1,-1-1 1,1 1 0,-1 0-1,1-1 1,0 1-1,0-1 1,-1 1 0,1 0-1,0-1 1,1 1-1,-1 0 1,0-1 0,0 1-1,1-1 1,-1 1-1,1-1 1,-1 1 0,1 0-1,-1-1 1,1 0-1,0 1 1,0-1 0,0 1-1,0-1 1,0 0-1,0 0 1,0 0 0,3 2-1,1 2-8,1-1-1,0 0 1,1 0 0,-1-1-1,1 0 1,0 0 0,-1 0-1,14 2 1,5 1-3,29 2 1,-39-6-18,-2 0-541,0-1-1,-1 0 1,1-1 0,0 0-1,0-1 1,20-3-1,-5-4-495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47.557"/>
    </inkml:context>
    <inkml:brush xml:id="br0">
      <inkml:brushProperty name="width" value="0.05" units="cm"/>
      <inkml:brushProperty name="height" value="0.05" units="cm"/>
      <inkml:brushProperty name="color" value="#004F8B"/>
    </inkml:brush>
  </inkml:definitions>
  <inkml:trace contextRef="#ctx0" brushRef="#br0">3 1 9810,'-3'24'4745,"6"-3"-1328,2 1-817,-2 5-567,0-3-401,-1-5-776,2 1-336,0-8-335,-2-6-65,-1-6-649,-1-10-559,0-9-1064,0-2 1184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48.089"/>
    </inkml:context>
    <inkml:brush xml:id="br0">
      <inkml:brushProperty name="width" value="0.05" units="cm"/>
      <inkml:brushProperty name="height" value="0.05" units="cm"/>
      <inkml:brushProperty name="color" value="#004F8B"/>
    </inkml:brush>
  </inkml:definitions>
  <inkml:trace contextRef="#ctx0" brushRef="#br0">0 1 10098,'18'0'6946,"8"4"-3680,5-1-2083,-14-2-790,-8 0-236,1-1 0,0 1 0,15 4 0,-22-4-138,-1-1 1,0 1-1,1 0 1,-1 0-1,0 0 1,0 0-1,0 1 1,0-1-1,0 0 1,0 1-1,-1 0 1,1-1-1,0 1 1,-1 0-1,1 0 1,-1 0-1,1 0 1,-1 0 0,0 0-1,1 2 1,0 3 92,0-1 0,-1 1 0,1 0 0,-2 0 0,1 10 1,-3 37 606,1-26-372,0-14-168,0 22 192,1-33-338,0 0 1,0 0-1,1 0 1,-1 1-1,1-1 0,0 0 1,0-1-1,1 5 0,-2-7-32,1 0 0,-1 0 0,0 1 0,0-1 0,0 0 0,0 0 0,0 0 0,0 0 0,0 1-1,0-1 1,0 0 0,1 0 0,-1 0 0,0 0 0,0 0 0,0 0 0,0 1 0,1-1 0,-1 0 0,0 0-1,0 0 1,0 0 0,0 0 0,1 0 0,-1 0 0,0 0 0,0 0 0,0 0 0,1 0 0,-1 0 0,0 0-1,0 0 1,0 0 0,1 0 0,-1 0 0,0 0 0,0 0 0,0 0 0,0 0 0,1 0 0,-1 0-1,0 0 1,0 0 0,0-1 0,0 1 0,1 0 0,-1 0 0,0 0 0,0 0 0,0 0 0,0 0 0,0-1-1,0 1 1,1 0 0,-1 0 0,0 0 0,0 0 0,0-1 0,0 1 0,0 0 0,0 0 0,6-16-194,1-16-10,17-47 0,-24 78 198,2-4-9,0 0 0,0 0-1,0 0 1,5-7 0,-6 11 15,-1 0 0,1 1-1,-1-1 1,0 1 0,1-1 0,-1 0 0,1 1-1,0-1 1,-1 1 0,1-1 0,-1 1 0,1-1-1,0 1 1,-1 0 0,1-1 0,0 1 0,-1 0-1,1 0 1,0-1 0,0 1 0,-1 0 0,1 0-1,0 0 1,0 0 0,-1 0 0,1 0-1,0 0 1,0 0 0,0 0 0,-1 0 0,1 1-1,0-1 1,-1 0 0,1 0 0,0 1 0,0-1-1,-1 0 1,1 1 0,-1-1 0,1 1 0,0-1-1,-1 1 1,1-1 0,0 1 0,1 1 11,0 1 0,0-1-1,-1 0 1,1 0 0,0 1 0,-1-1 0,0 1 0,0 0 0,1-1 0,-2 1 0,2 4 0,0 3 29,0 0 0,-1 10 0,1 4-102,-1-22-97,-1 1-1,1-1 1,0 1 0,0-1 0,0 0-1,0 0 1,0 1 0,0-1 0,1 0-1,-1 0 1,1 0 0,0 0-1,-1-1 1,1 1 0,0 0 0,0-1-1,0 1 1,0-1 0,0 1 0,0-1-1,4 1 1,-4-1 26,0-1 0,-1 1-1,1-1 1,0 0 0,-1 1 0,1-1 0,2 0-1</inkml:trace>
  <inkml:trace contextRef="#ctx0" brushRef="#br0" timeOffset="1">433 207 8258,'18'2'1695,"-10"-1"-330,-1 0 0,0-1 0,0 0 0,1 0 0,11-2 0,-17 2-1165,0 0 0,-1-1 1,1 1-1,0-1 1,-1 1-1,1-1 1,-1 0-1,1 0 0,-1 0 1,1 0-1,-1 0 1,0 0-1,1 0 1,-1 0-1,0 0 0,0-1 1,0 1-1,0 0 1,0-1-1,0 1 1,0-1-1,0 1 0,0-4 1,2 0-129,-2 1 0,1-1 1,0 1-1,-1-1 0,0 0 0,0 1 0,0-1 1,-1 0-1,0 0 0,0 0 0,0 0 1,0 0-1,-1 1 0,0-1 0,0 0 0,0 0 1,0 1-1,-1-1 0,0 0 0,0 1 1,0 0-1,-1-1 0,1 1 0,-1 0 0,-6-7 1,8 10-65,0 0 1,-1 0 0,1-1 0,0 1 0,-1 1 0,1-1-1,0 0 1,-1 0 0,1 0 0,-1 1 0,0-1-1,1 1 1,-1-1 0,1 1 0,-1 0 0,0-1 0,1 1-1,-1 0 1,0 0 0,1 0 0,-1 0 0,1 1-1,-1-1 1,0 0 0,1 1 0,-1-1 0,1 1-1,-4 1 1,3-1 6,0 1 1,-1-1-1,1 1 0,0 0 0,0 0 0,0 0 0,1 0 0,-1 0 0,0 0 0,1 1 1,-1-1-1,1 1 0,0-1 0,0 1 0,-2 4 0,2 2 50,-1 0 1,2-1-1,-1 1 1,1 0-1,0 0 1,2 11-1,-1-13-15,5 48 436,2 0 0,3 0-1,30 90 1,-19-87-154,-11-33-142,-2 0-1,-1 1 0,7 34 1,-15-55-148,1 0 1,-1 0-1,0 0 0,0 0 1,0 0-1,-1-1 1,0 1-1,0 0 0,0 0 1,-2 5-1,2-8-31,0-1 0,1 1 1,-1-1-1,0 1 0,0 0 0,0-1 0,0 0 0,-1 1 0,1-1 0,0 0 0,-1 1 0,1-1 0,0 0 0,-1 0 0,0 0 1,1 0-1,-1 0 0,1-1 0,-1 1 0,0 0 0,0-1 0,1 1 0,-1-1 0,0 0 0,0 0 0,0 1 0,0-1 1,1 0-1,-4-1 0,1 0-148,-1 0 0,1 0 0,-1 0 0,1-1 0,0 0 1,0 0-1,0 0 0,0 0 0,0-1 0,0 1 0,1-1 0,-1 0 1,1 0-1,0-1 0,-4-4 0,1 1-549,1 0 0,1 0 1,-1 0-1,1-1 0,0 1 0,1-1 0,-4-10 0,0-16-941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48.603"/>
    </inkml:context>
    <inkml:brush xml:id="br0">
      <inkml:brushProperty name="width" value="0.05" units="cm"/>
      <inkml:brushProperty name="height" value="0.05" units="cm"/>
      <inkml:brushProperty name="color" value="#004F8B"/>
    </inkml:brush>
  </inkml:definitions>
  <inkml:trace contextRef="#ctx0" brushRef="#br0">18 3 13059,'0'-2'5241,"-6"8"-3369,1 10 9,4 18-473,-3 11-224,2 11-480,8 5-167,8-1-249,-3-6-88,18-13-112,-9-10-16,4-16-552,5-11-577,-7-11 1401,4-6-656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2.333"/>
    </inkml:context>
    <inkml:brush xml:id="br0">
      <inkml:brushProperty name="width" value="0.05" units="cm"/>
      <inkml:brushProperty name="height" value="0.05" units="cm"/>
      <inkml:brushProperty name="color" value="#004F8B"/>
    </inkml:brush>
  </inkml:definitions>
  <inkml:trace contextRef="#ctx0" brushRef="#br0">1 37 6785,'-1'0'688,"1"0"8119,1 2-3379,0 0-6644,2 6 1578,0 0-1,0 0 1,1-1-1,4 9 0,4 5 62,-11-17-332,1 0-1,-1-1 1,0 1-1,0 0 1,-1 0-1,1 0 1,-1 0-1,0 0 1,0 0 0,0 0-1,-1 5 1,-1 8 90,5 16-30,-3-33-149,0 0 1,0 0-1,0 0 0,0 1 0,0-1 0,0 0 1,0 0-1,0 0 0,0 0 0,0 0 0,0 0 1,0 0-1,0 0 0,0 0 0,0 0 0,0 0 1,0 1-1,0-1 0,0 0 0,-1 0 0,1 0 1,0 0-1,0 0 0,0 0 0,0 0 0,0 0 1,0 0-1,0 0 0,0 0 0,0 0 0,0 0 1,0 0-1,0 0 0,0 0 0,-1 0 0,1 0 1,0 0-1,0 0 0,0 0 0,0 0 0,0 0 1,0 0-1,0 0 0,0 0 0,0 0 0,0 0 1,0 0-1,-1 0 0,1 0 0,0 0-3,0 0-1,0-1 0,-1 1 1,1 0-1,0 0 1,0-1-1,0 1 1,-1 0-1,1-1 0,0 1 1,0 0-1,0-1 1,0 1-1,0 0 1,0-1-1,0 1 0,0 0 1,0-1-1,0 1 1,0-1-1,0 1 1,0 0-1,0-1 0,0 1 1,2-16-15,0 0 1,1 0-1,0 1 1,1-1-1,10-21 0,-11 30 13,0 0 0,0 0-1,1 0 1,0 0 0,0 1-1,1 0 1,-1-1 0,10-7-1,-11 12 14,-1 0 0,1 0-1,-1 0 1,1 0 0,0 1-1,0-1 1,0 1 0,0 0-1,0 0 1,0 0-1,0 0 1,0 0 0,0 1-1,0-1 1,1 1 0,-1 0-1,0 0 1,0 0 0,1 1-1,-1-1 1,0 1 0,0-1-1,3 2 1,-2 0 59,0-1 1,-1 0-1,1 1 1,-1 0-1,0 0 1,1 0-1,-1 0 1,0 1-1,0-1 1,-1 1-1,1-1 1,0 1-1,-1 0 1,0 0-1,1 1 1,1 4-1,-1-2 107,0 0 1,-1 1-1,0 0 0,0-1 0,-1 1 0,0 0 1,0 0-1,0 9 0,-1-6 2,1-1-65,-1-1 0,0 0-1,0 0 1,-1 1 0,-3 11 0,4-14-217,4-10-521,6-10-900,-7-6-63,1-7 565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3.507"/>
    </inkml:context>
    <inkml:brush xml:id="br0">
      <inkml:brushProperty name="width" value="0.05" units="cm"/>
      <inkml:brushProperty name="height" value="0.05" units="cm"/>
      <inkml:brushProperty name="color" value="#004F8B"/>
    </inkml:brush>
  </inkml:definitions>
  <inkml:trace contextRef="#ctx0" brushRef="#br0">133 0 9274,'-13'1'5033,"10"0"-4699,-1 0 0,1 0 0,-1 0 0,1 1 0,0-1 0,0 1 0,0 0 0,-5 3 0,4-3-136,0 1-36,0-1 0,0 1 0,1 0 0,-1-1 0,1 2 0,-1-1 0,1 0 1,0 1-1,0-1 0,1 1 0,-1 0 0,1 0 0,-1 0 0,1 0 0,-2 7 0,2-1 199,-1 0 0,2 0 0,-1 1-1,2-1 1,-1 16 0,2-23-294,-1 1 1,1 0 0,-1-1-1,1 1 1,0-1 0,1 1-1,-1-1 1,3 5 0,-3-6-51,0 0 1,1 0 0,-1-1-1,0 1 1,1 0-1,0-1 1,-1 1 0,1-1-1,0 0 1,0 0 0,0 1-1,0-1 1,0 0 0,4 1-1,-3-1-13,0 0 0,0-1 0,0 1 0,0-1-1,0 1 1,0-1 0,0 0 0,0 0 0,0 0-1,0-1 1,0 1 0,0-1 0,0 0 0,0 0 0,0 0-1,0 0 1,0 0 0,-1 0 0,1-1 0,0 0-1,4-3 1,-5 3 2,-1 1 0,1-1 0,0 0 1,-1 0-1,1-1 0,-1 1 0,0 0 0,1 0 0,-1-1 0,0 1 0,-1-1 0,1 1 0,0-1 0,-1 1 0,1-1 0,-1 1 1,0-1-1,0 0 0,0 1 0,0-1 0,0 0 0,-1 1 0,1-1 0,-1 1 0,1-1 0,-2-2 0,-2-3-9,1 0 0,-1 0 0,-1 1 0,1-1 0,-1 1-1,-12-12 1,13 14 2,-1 0-1,0 1 0,0-1 0,0 1 0,0 1 1,-1-1-1,1 1 0,-1 0 0,-10-4 0,14 6 3,1 1 0,0-1 0,-1 1-1,1 0 1,-1 0 0,1 0-1,0 0 1,-1 0 0,1 0 0,-1 0-1,1 0 1,0 0 0,-1 1 0,1-1-1,-1 0 1,1 1 0,0 0-1,-1-1 1,1 1 0,0 0 0,0-1-1,0 1 1,-1 0 0,0 1 0,1-1-6,0 0 0,1 0 0,-1 0 0,1 0 0,-1 0 0,1 0 0,-1 1 0,1-1 0,0 0 0,-1 0 0,1 0 1,0 0-1,0 0 0,0 1 0,0-1 0,0 0 0,0 0 0,0 0 0,0 0 0,1 1 0,-1-1 0,0 0 0,1 0 0,-1 0 1,1 0-1,-1 0 0,1 0 0,-1 0 0,2 1 0,0 0-4,-1 0-1,1-1 1,-1 1 0,1-1 0,0 0-1,0 1 1,0-1 0,0 0 0,0 0-1,0 0 1,0 0 0,0-1 0,0 1-1,0 0 1,0-1 0,0 0-1,1 1 1,-1-1 0,3 0 0,4 0-11,1-1 1,0 1 0,9-3-1,25-7-11,26-3 19,-62 12 15,0 1 0,0-1 0,0 2 0,0-1 0,-1 1 0,15 3 0,-18-3 8,0 1 0,0 0 0,0 0 1,0 0-1,0 0 0,0 1 1,0 0-1,-1 0 0,0 0 0,1 0 1,-1 0-1,0 1 0,0-1 0,-1 1 1,1 0-1,-1 0 0,0 0 1,3 5-1,-3-4 19,-1 0 1,1 0-1,-1 0 0,1 0 0,-1 0 1,-1 0-1,1 0 0,-1 0 1,0 0-1,0 0 0,0 0 1,-1 1-1,0-1 0,0 0 0,0 0 1,-3 5-1,3-8-6,2-7-58,3-8-15,2-1 37,0 0-1,2 1 0,9-15 0,-15 25 11,0-1 0,1 0 1,0 0-1,0 1 1,0-1-1,0 1 0,1 0 1,-1 0-1,1 0 1,0 0-1,0 1 1,6-4-1,-9 5 20,1 1 1,0-1-1,-1 1 1,1-1-1,0 1 0,-1 0 1,1 0-1,0 0 1,-1 0-1,1 0 1,0 0-1,0 0 0,-1 0 1,1 1-1,0-1 1,-1 1-1,1-1 1,-1 1-1,1 0 0,0-1 1,-1 1-1,0 0 1,1 0-1,-1 0 1,1 0-1,-1 0 0,0 1 1,0-1-1,0 0 1,1 2-1,2 3 270,0 0 0,0 0 1,-1 0-1,5 14 0,6 11-221,-13-30-159,0 0-1,0 0 0,1 0 0,-1 0 0,0 0 0,0-1 0,0 1 0,0 0 1,1-1-1,-1 1 0,0-1 0,1 1 0,1-1 0,17 3-319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4.392"/>
    </inkml:context>
    <inkml:brush xml:id="br0">
      <inkml:brushProperty name="width" value="0.05" units="cm"/>
      <inkml:brushProperty name="height" value="0.05" units="cm"/>
      <inkml:brushProperty name="color" value="#004F8B"/>
    </inkml:brush>
  </inkml:definitions>
  <inkml:trace contextRef="#ctx0" brushRef="#br0">1 0 10138,'1'0'220,"0"0"0,0 0 0,-1 0 0,1 0 0,0 0 0,0 1 0,0-1-1,0 0 1,0 0 0,0 1 0,0-1 0,-1 0 0,1 1 0,0-1 0,0 1 0,0-1 0,-1 1-1,1-1 1,0 1 0,-1-1 0,1 1 0,0 0 0,-1 0 0,1-1 0,0 2 0,1 2 208,0 0 1,0 0-1,-1 1 0,2 5 1,-1-3-71,5 24 1108,-1 0 1,3 50-1,-3-14-451,9 24-231,-11-68-642,-5-5-4,-2-13 18,2-5-147,1 0 1,0 0-1,-1 0 1,1-1-1,0 1 0,0 0 1,-1 0-1,1 0 1,0 0-1,-1-1 1,1 1-1,0 0 0,0 0 1,0 0-1,-1-1 1,1 1-1,0 0 1,0-1-1,0 1 0,-1 0 1,1 0-1,0-1 1,0 0-1,-5-9-11,0-2 0,1 1-1,0-1 1,1 1 0,-3-17 0,6 25-4,-1 0-1,1 0 1,0 0 0,0 0 0,0 0 0,0 0 0,0 0 0,1 0-1,-1 1 1,1-1 0,0 0 0,0 0 0,0 0 0,0 1 0,0-1-1,1 1 1,-1-1 0,1 1 0,-1-1 0,1 1 0,0 0 0,0 0-1,0 0 1,0 0 0,1 0 0,-1 0 0,0 0 0,1 1 0,0-1-1,2 0 1,-2 1 8,-1 0 0,0 0 0,1 1 0,-1-1 0,0 1 0,1-1 0,-1 1 0,1 0 0,-1 0 0,1 0 0,-1 0 0,1 0 0,-1 1 0,0-1 0,1 1 0,-1 0-1,1 0 1,-1-1 0,0 2 0,0-1 0,0 0 0,1 0 0,-1 1 0,-1-1 0,1 1 0,0-1 0,0 1 0,0 0 0,-1 0 0,1 0 0,-1 0 0,1 0 0,0 3 0,1 0 61,-1 0 1,0 0 0,0 0 0,0 1-1,-1-1 1,0 1 0,0-1 0,0 1-1,-1-1 1,0 1 0,0-1 0,-1 8-1,0-9-25,1-1-1,-1 1 0,0-1 0,0 1 0,-1-1 1,1 0-1,-1 1 0,0-1 0,1 0 0,-1 0 0,-1 0 1,1 0-1,0-1 0,-1 1 0,1-1 0,-1 1 1,0-1-1,0 0 0,-5 3 0,5-3-34,1-1 0,-1 0 1,0 0-1,0 0 0,0 0 0,0 0 1,-5 1-1,7-2-88,0 0 0,0 0 0,1 0 0,-1 0 0,0-1 0,1 1 0,-1 0 1,0 0-1,0 0 0,1-1 0,-1 1 0,0 0 0,1-1 0,-1 1 0,0 0 0,1-1 0,-1 1 0,1-1 1,-1 1-1,1-1 0,-1 1 0,1-1 0,-1 0 0,1 1 0,0-1 0,-1 0 0,1 1 0,0-1 0,-1 0 1,1 1-1,0-1 0,0 0 0,0 1 0,-1-1 0,1 0 0,0 0 0,0-1 0,0 1-100,0 0 0,0-1-1,0 1 1,0-1-1,0 1 1,1 0 0,-1-1-1,0 1 1,1-2 0,12-14-1000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4.726"/>
    </inkml:context>
    <inkml:brush xml:id="br0">
      <inkml:brushProperty name="width" value="0.05" units="cm"/>
      <inkml:brushProperty name="height" value="0.05" units="cm"/>
      <inkml:brushProperty name="color" value="#004F8B"/>
    </inkml:brush>
  </inkml:definitions>
  <inkml:trace contextRef="#ctx0" brushRef="#br0">22 188 9338,'0'12'2498,"-2"0"0,0 0 0,-5 21 0,4-26-2004,1 1-1,0 1 1,1-1 0,-1 0 0,2 0 0,-1 0-1,1 1 1,0-1 0,2 9 0,-2-15-465,1-1 0,-1 0 0,1 1 0,-1-1 1,1 0-1,-1 0 0,1 1 0,0-1 0,0 0 0,-1 0 1,1 0-1,0 0 0,0 0 0,0 0 0,0 0 0,0 0 1,1 0-1,-1 0 0,0-1 0,0 1 0,0 0 0,1-1 1,-1 1-1,0-1 0,1 1 0,-1-1 0,1 0 0,-1 0 1,0 0-1,1 1 0,-1-1 0,1 0 0,-1-1 0,0 1 0,2 0 1,3-1-22,-1 0 0,1-1 0,-1 1 0,0-1 0,0 0-1,0-1 1,7-3 0,-6 3 0,-1-1-1,0 0 0,0 0 0,0 0 1,-1-1-1,1 0 0,-1 1 0,6-10 0,-9 12 2,1 0 0,-1-1 0,0 1 0,0-1 0,0 0 0,0 1 0,0-1-1,0 0 1,-1 1 0,1-1 0,-1 0 0,0 0 0,0 0 0,0 1 0,0-1 0,0 0-1,-1 0 1,1 1 0,-1-1 0,0 0 0,0 0 0,-1-2 0,-1 0 19,-1 0 1,1 0 0,-1 1-1,0-1 1,0 1-1,-1 0 1,1 0-1,-1 1 1,0 0 0,0-1-1,-8-3 1,10 6-28,0 0 0,1 0 1,-1 0-1,0 0 0,0 0 1,0 1-1,0-1 0,0 1 0,0 0 1,0 0-1,-4 0 0,6 0-21,-1 1-1,0-1 0,1 1 1,-1 0-1,0-1 0,1 1 0,-1 0 1,1 0-1,-1 0 0,1 0 1,-1 0-1,1 0 0,0 0 1,-1 1-1,1-1 0,0 0 1,0 1-1,0-1 0,0 1 0,-1 1 1,2-1-93,-1 0 0,0-1 0,0 1 0,1 0 1,-1 0-1,1 0 0,0-1 0,0 1 0,-1 0 1,1 0-1,0 0 0,0 0 0,1 0 0,-1 2 0,5 11-492</inkml:trace>
  <inkml:trace contextRef="#ctx0" brushRef="#br0" timeOffset="1">391 0 12963,'0'28'5369,"-4"12"-3265,4 2-119,3 0-737,-2-2-376,7-11-552,3-2-168,-6-7-152,7-6 80,-1-3-1016,0-6-560,3-5 928</inkml:trace>
  <inkml:trace contextRef="#ctx0" brushRef="#br0" timeOffset="2">275 141 10954,'13'0'4713,"1"0"-2432,3 0-601,3-1-432,4 0-375,-5-3-481,9 1-168,1-4-424,-1 3 320,8 2-152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5.056"/>
    </inkml:context>
    <inkml:brush xml:id="br0">
      <inkml:brushProperty name="width" value="0.05" units="cm"/>
      <inkml:brushProperty name="height" value="0.05" units="cm"/>
      <inkml:brushProperty name="color" value="#004F8B"/>
    </inkml:brush>
  </inkml:definitions>
  <inkml:trace contextRef="#ctx0" brushRef="#br0">34 0 10658,'-10'92'11592,"1"44"-8115,6-61-2294,2-67-1112,1 1 19,-1 0 1,0 1 0,-4 14-1,3-21-101,1-4 49,0-9-553,5-3 395,0 1 1,0 0-1,1 0 1,11-20-1,-14 30 110,1-5-2,1 0 0,0 1 0,1-1 0,7-7 1,-10 12 13,-1 1 1,1-1 0,-1 1 0,1 0 0,0-1 0,0 1 0,0 0-1,0 0 1,0 0 0,0 0 0,0 1 0,0-1 0,0 1 0,0-1-1,0 1 1,0 0 0,4-1 0,-4 2 19,-1-1 0,1 1 1,0-1-1,0 1 0,0 0 0,-1-1 0,1 1 0,0 0 1,-1 0-1,1 0 0,-1 1 0,1-1 0,-1 0 1,0 0-1,1 1 0,-1-1 0,0 1 0,0-1 1,0 1-1,0 0 0,0-1 0,1 4 0,2 4 246,0 1 0,4 17 0,-8-25-228,22 88 974,-15-73-1165,-7-17 121,1 1 0,-1 0 0,0-1 0,1 1 0,-1 0 1,1-1-1,-1 1 0,1-1 0,0 1 0,-1-1 0,1 1 1,0-1-1,-1 1 0,1-1 0,0 0 0,-1 1 0,1-1 0,1 1 1,0-1-10,-1 0 1,1 0 0,-1-1-1,1 1 1,0 0 0,-1-1-1,3 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7.794"/>
    </inkml:context>
    <inkml:brush xml:id="br0">
      <inkml:brushProperty name="width" value="0.05" units="cm"/>
      <inkml:brushProperty name="height" value="0.05" units="cm"/>
      <inkml:brushProperty name="color" value="#004F8B"/>
    </inkml:brush>
  </inkml:definitions>
  <inkml:trace contextRef="#ctx0" brushRef="#br0">101 1 3561,'-4'1'1030,"0"0"1,0 1 0,0-2-1,-7 2 1,-8-1 8159,19 0-9016,-1 1 1,0 0-1,1 0 1,-1 0 0,1 0-1,-1 3 1,0-1-54,-8 44 81,8-31-83,-4-24-200,4 6 80,0 0 0,0 0 0,-1 0-1,1 1 1,0-1 0,-1 0 0,1 1 0,0-1 0,-3 0 0,2 1 23,1-1 1,-1 1-1,1-1 1,-1 1 0,1-1-1,-1 0 1,1 0-1,0 1 1,-2-3 0,0 1 940,3 4-55,4 7-423,15 11-253,60 52 150,-57-54-307,-2 1 1,0 0-1,-1 2 1,24 33 0,-38-45-65,0-1 1,0 1 0,-1 1 0,0-1-1,-1 0 1,4 17 0,-5-18 0,-1 0 0,-1 0 0,1-1 0,-1 1 0,-1 0 0,1 0 0,-1 0 0,-1 0 0,-3 11 0,2-9-2,-1-1 1,0 0 0,-1 1 0,0-1 0,0-1 0,-1 1-1,0-1 1,0 0 0,-11 10 0,-2-1 12,-1-1 0,-34 22 0,52-36-21,-17 9 16,18-10-16,0-1-1,0 1 0,0-1 1,0 1-1,0-1 0,0 0 1,0 1-1,0-1 0,0 0 0,0 0 1,0 1-1,0-1 0,0 0 1,-2 0-1,3-1-1,0 1 1,0 0-1,0 0 0,0 0 0,0 0 1,0 0-1,0 0 0,0 0 0,0-1 1,0 1-1,0 0 0,0 0 0,0 0 1,0 0-1,0 0 0,0 0 0,0 0 1,1 0-1,-1 0 0,0-1 0,0 1 0,0 0 1,0 0-1,0 0 0,0 0 0,0 0 1,0 0-1,0 0 0,0 0 0,0 0 1,1 0-1,-1 0 0,0 0 0,0 0 1,0 0-1,0 0 0,0 0 0,0-1 1,0 1-1,0 0 0,1 0 0,-1 0 1,0 0-1,0 0 0,0 1 0,0-1 1,14-3 142,87 0 223,-41 2-129,171 3 891,-227-2-1200,-3 0 22,-1 0 1,1 0 0,0 0 0,0 0 0,-1 0 0,1 0-1,0 0 1,-1 0 0,1 0 0,0 1 0,-1-1-1,1 0 1,0 0 0,-1 1 0,1-1 0,1 1 0,-2-1 158,-1 0 276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5.403"/>
    </inkml:context>
    <inkml:brush xml:id="br0">
      <inkml:brushProperty name="width" value="0.05" units="cm"/>
      <inkml:brushProperty name="height" value="0.05" units="cm"/>
      <inkml:brushProperty name="color" value="#004F8B"/>
    </inkml:brush>
  </inkml:definitions>
  <inkml:trace contextRef="#ctx0" brushRef="#br0">249 66 9026,'-17'-8'1774,"13"6"-1257,0 0 1,0 0-1,0-1 0,-4-2 1,-9-14 4420,14 17-4717,1 0 0,0-1 0,-1 1 0,0 0 0,1 1 0,-1-1 0,0 0 0,0 1 0,0-1 0,0 1 0,0 0 0,-1 0 0,1 0 0,0 1 0,0-1 0,-1 1 0,-5 0 0,3 0-109,0 0-1,0 0 0,0 1 1,0 0-1,1 0 1,-1 0-1,0 1 0,1 0 1,-8 3-1,8-2-39,0 0 0,1 0 0,-1 0 0,0 1 0,1 0 1,0-1-1,0 1 0,0 1 0,0-1 0,1 1 0,-1-1 0,1 1 0,1 0 0,-1 0 0,-3 11 1,5-15-64,1 0 0,0 0 0,0 1 1,0-1-1,0 0 0,0 0 1,0 0-1,0 1 0,0-1 0,0 0 1,1 0-1,-1 0 0,0 1 1,1-1-1,-1 0 0,2 2 1,12 14 63,-11-15-58,38 36 200,-26-25-27,0 1 0,-1 0 0,13 17 0,-21-22 96,0 0 0,0 0 0,7 16-1,-12-21-115,1 1 0,-1 0 0,1-1 0,-1 1 0,-1 0 0,1 0 0,-1 0 0,0 0 0,-1 9 0,1-12-133,0 0 0,-1-1 0,1 1 0,-1 0 1,0-1-1,1 1 0,-1 0 0,0-1 0,0 1 0,0-1 0,0 1 0,-1-1 0,1 1 0,0-1 0,0 0 0,-1 0 0,1 0 0,-1 0 0,1 0 0,-1 0 0,1 0 0,-1 0 0,0 0 0,-2 0 0,1 0-79,1 0 0,-1-1 0,0 1 1,0-1-1,1 1 0,-1-1 0,0 0 1,0 0-1,0 0 0,1-1 0,-1 1 0,0-1 1,0 1-1,-3-2 0,6 1 9,-1 1-1,0 0 0,1-1 1,-1 1-1,1 0 1,-1-1-1,1 1 0,0-1 1,-1 1-1,1 0 0,-1-1 1,1 1-1,0-1 1,-1 0-1,1 1 0,0-1 1,0 1-1,-1-1 1,1 1-1,0-1 0,0 0 1,0 1-1,0-1 1,0 0-1,0 0 0,0 0 57,0-1 1,0 1-1,0-1 0,1 1 0,-1-1 0,0 1 0,1-1 0,0 1 1,-1 0-1,1-1 0,1-1 0,6-7-27,15-15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5.956"/>
    </inkml:context>
    <inkml:brush xml:id="br0">
      <inkml:brushProperty name="width" value="0.05" units="cm"/>
      <inkml:brushProperty name="height" value="0.05" units="cm"/>
      <inkml:brushProperty name="color" value="#004F8B"/>
    </inkml:brush>
  </inkml:definitions>
  <inkml:trace contextRef="#ctx0" brushRef="#br0">60 188 7826,'4'25'4897,"-1"9"736,-3-2-2752,0-3-617,3-1-456,1-11-871,0-6-361,-2-7-432,0-8-96,-2-14-792,-2-3-457,1-11-1039,0 0-569,-9-6 1825</inkml:trace>
  <inkml:trace contextRef="#ctx0" brushRef="#br0" timeOffset="1">1 6 8578,'0'-6'4257,"2"8"-1337,4 2-727,-6-4-977,0 0-392,11 22-512,24 37-632,-14-31 216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6.560"/>
    </inkml:context>
    <inkml:brush xml:id="br0">
      <inkml:brushProperty name="width" value="0.05" units="cm"/>
      <inkml:brushProperty name="height" value="0.05" units="cm"/>
      <inkml:brushProperty name="color" value="#004F8B"/>
    </inkml:brush>
  </inkml:definitions>
  <inkml:trace contextRef="#ctx0" brushRef="#br0">166 271 7250,'-2'-1'767,"0"1"0,0 0 0,0-1 0,0 1 0,0-1 0,0 0 0,0 0 0,1 0 0,-1 0 0,0 0 0,0 0 0,-2-2 0,-20-20 2321,12 11-1866,10 10-986,-1 0 0,0-1 0,0 1-1,0 0 1,0 0 0,0 1 0,0-1-1,-5-1 1,7 3-185,0 0 1,0-1-1,0 1 1,-1 0-1,1 0 1,0 0-1,0 0 1,-1 0-1,1 1 0,0-1 1,0 0-1,0 1 1,-1-1-1,1 0 1,0 1-1,0-1 1,0 1-1,0 0 0,0-1 1,0 1-1,0 0 1,0 0-1,0-1 1,0 1-1,0 0 0,1 0 1,-2 1-1,-3 5 24,1-1 0,-1 1 0,1 0 0,0 0-1,1 1 1,0-1 0,0 1 0,0 0-1,1-1 1,-1 10 0,2-13-73,1 0 0,0 0 0,0 0 0,0 0 0,0 0 0,1-1 0,-1 1 0,1 0 0,0 0 0,0 0 0,1 0 0,-1-1 0,1 1 1,0-1-1,0 1 0,0-1 0,0 0 0,1 1 0,-1-1 0,1 0 0,0-1 0,5 6 0,-6-7-4,0 1 1,0-1-1,0 0 0,0 0 1,0 0-1,0 0 1,0 0-1,0 0 0,0 0 1,0-1-1,1 1 1,-1-1-1,0 1 0,1-1 1,-1 0-1,0 0 1,3 0-1,-2-1-5,0 0 0,0 0-1,0 0 1,-1 0 0,1 0 0,0 0 0,0-1 0,-1 0 0,1 1-1,-1-1 1,4-3 0,3-5-146,0 0 1,-1-1-1,0 0 1,11-20-1,-13 22-71,7-15-5,0 0-1,-2 0 1,-1-1-1,0 0 1,-2-1-1,-1 0 1,-1-1-1,-2 1 1,2-33-1,-5 58 248,-1 0 1,0 1-1,0-1 0,0 0 1,0 0-1,0 1 0,0-1 0,0 0 1,0 0-1,0 0 0,0 1 1,-1-1-1,1 0 0,0 0 0,0 1 1,-1-1-1,1 0 0,0 1 1,-1-1-1,1 0 0,-1 1 0,1-1 1,-2 0-1,2 1 23,-1 0 0,0 1 0,0-1 0,0 0 0,0 1 0,1-1 0,-1 1 0,0-1 0,0 1 0,1-1 0,-1 1 0,0-1 0,1 1 0,-1 0 1,0-1-1,1 1 0,-1 0 0,1 0 0,-1-1 0,1 1 0,-1 2 0,-7 10 312,1 1 1,0 1 0,1-1-1,0 1 1,1 0 0,-3 21-1,4-16-67,1 1 0,1 0-1,1 0 1,3 29-1,-1-37-191,1 0 0,0 0-1,1-1 1,0 0 0,1 1-1,1-1 1,0 0 0,0-1-1,10 15 1,-12-21-105,1 0 0,0-1 0,0 1 0,0-1 0,0 0 0,1 0 0,-1-1 0,1 1 0,9 4 1,-10-6-81,0 0 0,1-1 0,0 1 0,-1-1 0,1 0 0,0 0 0,0 0 0,-1-1 0,1 0 0,0 0 0,0 0 0,0-1 0,5 0 0,-4-1-201,-1 1 0,0-1 0,0 0 0,5-2 1,19-13-634</inkml:trace>
  <inkml:trace contextRef="#ctx0" brushRef="#br0" timeOffset="1">461 351 7858,'2'4'1014,"-1"-1"1,1 1-1,0 0 1,4 6-1,-3-6-420,1-1 0,-1 1 0,1 0 0,4 2 0,-5-3 59,-2-2-524,0 0 0,-1-1 1,1 1-1,0-1 0,-1 1 1,1-1-1,0 1 0,0-1 0,0 0 1,-1 1-1,1-1 0,0 0 1,0 0-1,0 1 0,0-1 0,-1 0 1,1 0-1,0 0 0,0 0 1,0 0-1,0 0 0,0-1 1,0 1-1,-1 0 0,1 0 0,0 0 1,0-1-1,0 1 0,-1-1 1,1 1-1,0 0 0,0-1 0,-1 1 1,1-1-1,0 0 0,-1 1 1,1-1-1,1-1 0,3-2 322,13-8 111,28-27 0,-39 33-546,-2-1 1,1 1-1,-1-1 0,0 0 1,0 0-1,-1-1 1,6-13-1,3-20 44,-12 40-57,-1 0-1,0 0 1,0 1 0,0-1 0,0 0-1,0 0 1,0 0 0,0 0 0,0 0-1,0 0 1,0 0 0,-1 0 0,1 0-1,0 0 1,-1 1 0,1-1-1,-1 0 1,1 0 0,-1 0 0,1 0-1,-1 1 1,1-1 0,-1 0 0,0 1-1,1-1 1,-1 0 0,0 1 0,0-1-1,1 1 1,-1-1 0,0 1-1,0 0 1,0-1 0,-1 0 0,-1 1 10,0-1 0,0 0 0,0 1 1,0-1-1,0 1 0,0 0 0,0 0 1,0 0-1,-5 1 0,5 0 54,0 0-1,0 0 1,0 0 0,0 1-1,1-1 1,-1 1 0,0 0-1,1 0 1,-1 0 0,1 0-1,0 0 1,0 1 0,-1-1-1,1 1 1,1-1 0,-3 5-1,-1 1 225,1 0 0,0 1 0,0-1-1,-3 14 1,5-14-160,0 1 1,0 0-1,1 0 0,0 0 0,1-1 0,-1 1 0,2 0 0,2 18 1,-3-25-151,1 0 1,0 0 0,-1 1 0,1-1 0,0 0 0,0 0 0,0 0 0,1 0 0,-1 0 0,1 0 0,-1 0 0,1 0 0,-1-1 0,1 1 0,0 0 0,0-1 0,0 1 0,0-1 0,0 0 0,0 0 0,0 0 0,0 0 0,0 0-1,0 0 1,1-1 0,-1 1 0,5 0 0,-1-1-518,0 1 0,0-1 0,0-1 0,0 1 0,0-1-1,1 0 1,-2 0 0,1-1 0,12-4 0,26-15-1606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6.981"/>
    </inkml:context>
    <inkml:brush xml:id="br0">
      <inkml:brushProperty name="width" value="0.05" units="cm"/>
      <inkml:brushProperty name="height" value="0.05" units="cm"/>
      <inkml:brushProperty name="color" value="#004F8B"/>
    </inkml:brush>
  </inkml:definitions>
  <inkml:trace contextRef="#ctx0" brushRef="#br0">160 1 12635,'-4'2'1271,"-1"2"0,0-1 1,1 0-1,-1 1 0,1 0 0,0 0 1,-6 8-1,7-7-696,0 0 0,0 0 0,0 0 0,1 0 0,-1 0 0,1 1 0,-1 7 0,2-8-428,0 0-1,0 0 1,1 0 0,-1 0 0,1 0 0,0 0-1,1 0 1,0 1 0,-1-1 0,2 0 0,-1 0 0,0-1-1,1 1 1,0 0 0,0 0 0,1-1 0,-1 1 0,1-1-1,3 5 1,-5-9-135,-1 1-1,1-1 0,-1 0 1,0 1-1,1-1 0,-1 1 1,0-1-1,0 0 1,1 1-1,-1-1 0,0 1 1,0-1-1,0 1 1,0-1-1,1 1 0,-1-1 1,0 1-1,0-1 0,0 1 1,0-1-1,0 1 1,0-1-1,-1 2 0,1-1 10,-1-1-1,0 1 1,1 0 0,-1 0-1,0 0 1,0-1-1,0 1 1,0 0-1,-1 0 1,-4 2-52,1-1 0,-1 1 1,1-1-1,-1-1 0,0 1 0,0-1 0,0 0 1,0 0-1,0-1 0,0 1 0,-11-2 1,15 1-125,-1 0 1,0 0 0,1-1 0,-1 1 0,-4-2 0,6 1 93,0 1 0,-1-1-1,1 0 1,0 0 0,0 0-1,-1 0 1,1 0 0,-1-2-1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7.678"/>
    </inkml:context>
    <inkml:brush xml:id="br0">
      <inkml:brushProperty name="width" value="0.05" units="cm"/>
      <inkml:brushProperty name="height" value="0.05" units="cm"/>
      <inkml:brushProperty name="color" value="#004F8B"/>
    </inkml:brush>
  </inkml:definitions>
  <inkml:trace contextRef="#ctx0" brushRef="#br0">103 0 11682,'1'0'4962,"-1"0"-2226,2 1-1472,-1 3 209,4 4-113,0 2-240,-2-1-544,-3 0-272,-3-3-168,-2 2-224,-25 0-1056,-33 33 2921,44-34-1697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2:59.983"/>
    </inkml:context>
    <inkml:brush xml:id="br0">
      <inkml:brushProperty name="width" value="0.05" units="cm"/>
      <inkml:brushProperty name="height" value="0.05" units="cm"/>
      <inkml:brushProperty name="color" value="#004F8B"/>
    </inkml:brush>
  </inkml:definitions>
  <inkml:trace contextRef="#ctx0" brushRef="#br0">9 634 8018,'-5'13'5310,"4"-11"-4867,0 0-1,1 1 0,-1-1 0,1 1 1,-1-1-1,1 1 0,0-1 1,0 0-1,0 1 0,1-1 1,0 4-1,-1-5-383,0-1-1,0 1 1,0-1 0,1 0-1,-1 1 1,0-1 0,1 0-1,-1 1 1,0-1 0,0 0-1,1 1 1,-1-1 0,1 0-1,-1 0 1,0 1 0,1-1-1,-1 0 1,0 0 0,1 0-1,-1 0 1,1 0 0,-1 1-1,1-1 1,-1 0 0,0 0-1,1 0 1,-1 0 0,1 0-1,-1 0 1,1 0 0,-1 0-1,1-1 1,-1 1 0,0 0-1,1 0 1,-1 0-1,1 0 1,0-1 0,20-10 790,-5-2-610,-1-1 0,1 0 0,-2-1 0,22-30 0,-20 24-206,-2 0 1,-1 0 0,0-2-1,-2 1 1,-1-1 0,0-1 0,-2 0-1,8-37 1,-11 38-16,-2-1 0,0 0 1,-1 0-1,-2 0 0,-1 0 0,0 0 0,-2 0 1,0 0-1,-8-24 0,10 44-7,-1-1 1,1 1-1,-1 0 0,1 0 0,-1 0 1,0 0-1,-1 0 0,1 0 1,-1 1-1,1-1 0,-1 1 1,0 0-1,-1 0 0,-6-6 0,9 8 4,0 1 0,0-1 0,-1 0 0,1 0 0,-1 1 0,1-1-1,0 1 1,-1 0 0,1-1 0,-1 1 0,1 0 0,-1 0 0,1 0-1,-1 0 1,1 0 0,-1 0 0,-2 0 0,1 1 25,0 0 1,0 1 0,0-1-1,0 1 1,0-1 0,-2 3 0,2-2 11,0 1 0,0-1 0,0 1 0,0 0 1,0 0-1,1 0 0,-1 0 0,-3 7 0,1 0 137,-7 19 0,11-26-162,-5 15 86,0 1 0,2 0 0,1-1-1,0 2 1,1-1 0,1 0-1,1 0 1,1 0 0,0 1 0,1-1-1,2 0 1,10 35 0,-8-34-84,1-1 1,1 0-1,1 0 0,0-1 1,2 0-1,0-1 0,1 0 1,0 0-1,2-2 0,0 1 1,30 24-1,-39-36-97,-1-1 0,1 0 1,0 0-1,0-1 0,0 1 0,0-1 1,0 0-1,0 0 0,9 1 0,-10-2-214,1-1 0,-1 0 0,1 0 0,-1 0 1,1-1-1,-1 1 0,1-1 0,-1 0 0,1 0 0,-1-1 0,8-3 0,18-10-823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0.311"/>
    </inkml:context>
    <inkml:brush xml:id="br0">
      <inkml:brushProperty name="width" value="0.05" units="cm"/>
      <inkml:brushProperty name="height" value="0.05" units="cm"/>
      <inkml:brushProperty name="color" value="#004F8B"/>
    </inkml:brush>
  </inkml:definitions>
  <inkml:trace contextRef="#ctx0" brushRef="#br0">1 37 10770,'3'12'4406,"4"18"0,1 36 241,-4-20-2564,2-2-1328,-5-64-1135,0 0 0,6-26-1,-5 35 267,0 1 34,0 0 0,1 0 0,0-1 0,0 2-1,1-1 1,0 0 0,1 1 0,10-16 0,-13 22 80,1 0 1,-1 0-1,0 1 1,1-1-1,0 1 1,0-1-1,0 1 1,0 0-1,0 0 1,6-3-1,-7 4 12,0 1-1,-1-1 1,1 1-1,0 0 1,0-1-1,0 1 1,-1 0 0,1 0-1,0 0 1,0 0-1,-1 0 1,1 1-1,0-1 1,0 0-1,-1 1 1,1-1 0,0 1-1,-1 0 1,1 0-1,0 0 1,-1-1-1,1 1 1,1 2-1,2 2 105,0 0-1,-1 0 1,1 0-1,-1 1 1,-1-1-1,1 1 1,-1 0-1,0 0 1,3 8-1,-1 0 249,0 1-1,-1 0 1,2 16-1,-6-31-355,5 45 523,-5-41-503,0 0 0,0 1 1,0-1-1,0 0 0,-1 0 1,0 0-1,0 0 0,-2 6 0,3-9-48,-1-1-1,1 0 1,0 1-1,0-1 1,0 0-1,0 0 1,0 1-1,0-1 1,0 0-1,-1 1 1,1-1-1,0 0 1,0 0-1,0 1 1,-1-1-1,1 0 1,0 0-1,0 0 1,-1 1-1,1-1 1,0 0-1,0 0 1,-1 0-1,1 0 1,0 0-1,-1 0 1,1 0-1,0 1 1,-1-1-1,1 0 1,0 0-1,-1 0 1,1 0-1,0 0 1,0 0-1,-1 0 1,1 0-1,0-1 0,-1 1 1,1 0-1,0 0 1,-1 0-1,1 0 1,0 0-1,0 0 1,-1-1-1,1 1 1,0 0-1,0 0 1,-1 0-1,1-1 1,0 1-1,0 0 1,-1-1-1,1 0 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0.828"/>
    </inkml:context>
    <inkml:brush xml:id="br0">
      <inkml:brushProperty name="width" value="0.05" units="cm"/>
      <inkml:brushProperty name="height" value="0.05" units="cm"/>
      <inkml:brushProperty name="color" value="#004F8B"/>
    </inkml:brush>
  </inkml:definitions>
  <inkml:trace contextRef="#ctx0" brushRef="#br0">3 7 12915,'-3'2'8101,"3"6"-7864,1-6 711,0 14 497,6 20 0,-3-20-695,1 24 0,6 85 1094,-11-124-1844,0 5 58,-4-8-166,3-3-20,0-8 47,1 1 1,1-1-1,0 1 1,2-14-1,-2 22 57,1-8-55,0 1 0,1 0 0,0 0 0,1 1 0,0-1 0,1 1 0,9-16 0,-10 21 72,-1-1 0,1 1 0,1 0 0,-1 0 0,1 0 0,0 0-1,0 1 1,0 0 0,1 0 0,-1 0 0,1 1 0,0 0 0,7-3 0,-10 5 22,0 0-1,1 0 0,-1 0 1,0 0-1,1 1 1,-1-1-1,0 1 0,1 0 1,-1 0-1,1 1 1,-1-1-1,0 1 1,1-1-1,-1 1 0,6 2 1,-6-1 49,1 0 0,-1 0 0,1 0 0,-1 1 1,0-1-1,0 1 0,0 0 0,0 0 0,0 0 0,-1 0 1,4 5-1,0 3 128,0 1 0,-1-1 0,-1 1 0,0 0 1,0 0-1,-1 1 0,2 15 0,-3-14-110,-1 1 1,0-1-1,-2 22 0,-3-23-410,4-13 299,0 0-1,0-1 0,0 1 0,0 0 0,0 0 1,0 0-1,-1 0 0,1 0 0,0-1 0,0 1 1,0 0-1,0 0 0,0 0 0,0 0 0,0 0 1,0-1-1,0 1 0,-1 0 0,1 0 0,0 0 1,0 0-1,0 0 0,0 0 0,0 0 0,-1 0 1,1 0-1,0 0 0,0 0 0,0 0 0,0 0 1,-1-1-1,1 1 0,0 0 0,0 0 0,0 0 1,0 0-1,0 0 0,-1 1 0,1-1 0,0 0 1,0 0-1,0 0 0,0 0 0,-1 0 0,1 0 1,0 0-1,0 0 0,0 0 0,0 0 1,0 0-1,0 0 0,-1 1 0,1-1 0,0 0 1,0 0-1,0 0 0,0 0 0,0 0 0,0 0 1,0 1-1,0-1 0,0 0 0,0 0 0,-1 0 1,1 0-1,0 1 0,0-1 0,0 0 0,0 0 1,-1-9-718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6.677"/>
    </inkml:context>
    <inkml:brush xml:id="br0">
      <inkml:brushProperty name="width" value="0.05" units="cm"/>
      <inkml:brushProperty name="height" value="0.05" units="cm"/>
      <inkml:brushProperty name="color" value="#004F8B"/>
    </inkml:brush>
  </inkml:definitions>
  <inkml:trace contextRef="#ctx0" brushRef="#br0">14 7 9322,'-10'-5'4968,"7"3"-3415,5 2 1413,30 8-2112,1-2-1,-1-1 1,50 1-1,222 1-1022,-303-7-1764,-5 1 1213,1 0 171,-16 4-563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7.184"/>
    </inkml:context>
    <inkml:brush xml:id="br0">
      <inkml:brushProperty name="width" value="0.05" units="cm"/>
      <inkml:brushProperty name="height" value="0.05" units="cm"/>
      <inkml:brushProperty name="color" value="#004F8B"/>
    </inkml:brush>
  </inkml:definitions>
  <inkml:trace contextRef="#ctx0" brushRef="#br0">81 12 5993,'-11'-3'964,"4"1"207,0 0-1,-1 0 0,1 1 1,-1 0-1,0 1 1,-8-1-1,16 1-1098,-1 0 1,1 0-1,0 0 0,0 0 1,-1 0-1,1 0 0,0 0 1,-1 0-1,1 0 0,0 0 1,-1 1-1,1-1 0,0 0 1,0 0-1,-1 0 0,1 0 1,0 0-1,-1 0 0,1 1 1,0-1-1,0 0 0,0 0 1,-1 0-1,1 1 0,0-1 1,0 0-1,0 0 0,-1 1 1,1-1-1,0 0 0,0 1 1,0-1-1,0 0 1,0 0-1,0 1 0,0-1 1,-1 0-1,1 1 0,0-1 1,0 0-1,0 1 0,0-1 1,0 0-1,0 0 0,1 1 1,-1-1-1,0 0 0,0 1 1,0-1-1,0 0 0,0 0 1,0 1-1,0-1 0,1 0 1,-1 1-1,0-1 0,0 0 1,1 1-1,14 15 1393,120 89 1396,-119-93-2719,0 1 1,-2 0 0,16 17-1,-25-25-123,-1 0-1,0 0 1,0 1-1,0 0 1,-1-1-1,0 1 1,0 1-1,-1-1 1,1 0-1,-1 0 1,-1 1-1,1 0 1,0 7-1,-2-9-10,-1 0 0,1 0 0,-1 0 0,0-1 0,0 1 0,-1 0 0,1 0-1,-1-1 1,0 1 0,-1-1 0,1 0 0,-1 0 0,1 1 0,-1-2 0,0 1 0,-1 0-1,-5 5 1,-7 5 4,-1 0 0,-31 19 0,33-24-12,11-6 0,-11 7 10,1 0 1,-1-2-1,-1 0 0,-16 6 1,32-14-11,-1 0 0,1 0 0,0 0 0,-1 0 0,1 1 0,-1-1 0,1 0 0,0 0 0,-1 0 0,1 0 0,0 0 0,0 1 0,-1-1 0,1 0 1,0 0-1,-1 1 0,1-1 0,0 0 0,0 0 0,-1 1 0,1-1 0,0 0 0,0 1 0,0-1 0,0 0 0,-1 1 0,1-1 0,0 0 0,0 1 0,0-1 1,0 0-1,0 1 0,0-1 0,0 1 0,0-1 0,0 1 0,1 0-1,-1 0 0,1 0 0,0 0 0,0 0 1,-1 0-1,1 0 0,0 0 0,0 0 0,0 0 0,0 0 0,0 0 1,0-1-1,0 1 0,2 0 0,5 3 11,1 0-1,-1-1 1,1 0 0,0-1 0,0 0 0,14 1-1,58 3 127,25-4 17,93 7 97,-196-9-65,18 4-1182,-21-4 984,0 0-1,1 0 1,-1 0-1,0 0 1,0 0-1,0 0 0,0 0 1,0 0-1,0 0 1,0 0-1,0 0 1,1 0-1,-1 0 0,0 0 1,0 1-1,0-1 1,0 0-1,0 0 1,0 0-1,0 0 0,0 0 1,0 0-1,0 0 1,0 0-1,0 0 1,0 1-1,0-1 0,0 0 1,0 0-1,0 0 1,0 0-1,0 0 1,0 0-1,0 0 0,0 1 1,0-1-1,0 0 1,0 0-1,0 0 1,0 0-1,0 0 1,0 0-1,0 0 0,0 0 1,0 1-1,0-1 1,-11 6 371,-14 4-77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8.346"/>
    </inkml:context>
    <inkml:brush xml:id="br0">
      <inkml:brushProperty name="width" value="0.05" units="cm"/>
      <inkml:brushProperty name="height" value="0.05" units="cm"/>
      <inkml:brushProperty name="color" value="#004F8B"/>
    </inkml:brush>
  </inkml:definitions>
  <inkml:trace contextRef="#ctx0" brushRef="#br0">36 27 6913,'-30'-7'3765,"30"7"-3642,-1 0-1,1 0 1,0 0-1,-1-1 0,1 1 1,0 0-1,-1 0 1,1-1-1,0 1 0,0 0 1,-1-1-1,1 1 1,0 0-1,0-1 0,0 1 1,-1 0-1,1-1 1,0 1-1,0 0 0,0-1 1,0 1-1,0-1 1,0 1-1,0 0 0,0-1 1,0 1-1,0-1 1,0 1-1,0 0 1,0-1-1,0 1 0,0 0 1,0-1-1,1 1 1,-1-1-1,0 1 0,0 0 1,0-1-1,1 1 1,-1 0-1,0-1 0,0 1 1,1 0-1,-1 0 1,1-1-1,-1 1-38,0-1 0,0 1 1,0 0-1,1 0 0,-1-1 0,0 1 1,0 0-1,1 0 0,-1-1 0,0 1 0,1 0 1,-1 0-1,0 0 0,0 0 0,1-1 0,-1 1 1,0 0-1,1 0 0,-1 0 0,0 0 1,1 0-1,-1 0 0,1 0 0,-1 0 0,0 0 1,1 0-1,-1 0 0,0 0 0,1 0 0,-1 0 1,0 0-1,1 0 0,-1 1 0,0-1 1,1 0-1,-1 0 0,0 0 0,0 0 0,1 1 1,-1-1-1,0 0 0,0 0 0,1 1 0,-1-1 1,0 0-1,0 0 0,1 1 0,-1-1 1,0 0-1,0 1 0,0-1 0,0 1 0,3 9 358,0 0-1,-1 1 0,0-1 1,-1 1-1,0 13 0,0-7-260,3 17-1,9 12-252,-12-43-674,0-3-423,0-4-3745,-1 3 3413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7.553"/>
    </inkml:context>
    <inkml:brush xml:id="br0">
      <inkml:brushProperty name="width" value="0.05" units="cm"/>
      <inkml:brushProperty name="height" value="0.05" units="cm"/>
      <inkml:brushProperty name="color" value="#004F8B"/>
    </inkml:brush>
  </inkml:definitions>
  <inkml:trace contextRef="#ctx0" brushRef="#br0">9 1 12451,'0'0'124,"0"0"0,0 0 0,0 0 1,-1 0-1,1 0 0,0 0 0,0 0 1,0 0-1,0 0 0,0 0 0,0 0 1,-1 0-1,1 0 0,0 0 0,0 0 1,0 0-1,0 1 0,0-1 0,0 0 1,0 0-1,0 0 0,-1 0 0,1 0 1,0 0-1,0 0 0,0 0 0,0 1 1,0-1-1,0 0 0,0 0 0,0 0 1,0 0-1,0 0 0,0 0 0,0 1 1,0-1-1,0 0 0,0 0 0,0 0 1,0 0-1,0 0 0,0 0 0,0 1 1,5 5 1858,13 5-1072,-17-10-601,20 9 415,0 0 1,39 11 0,12 4-51,-71-24-670,18 9 216,-18-9-213,-1-1 1,0 0 0,1 0-1,-1 0 1,0 1 0,1-1-1,-1 0 1,0 1 0,1-1 0,-1 0-1,0 1 1,0-1 0,1 0-1,-1 1 1,0-1 0,0 1-1,0-1 1,1 0 0,-1 1-1,0-1 1,0 1 0,0-1-1,0 1 1,0-1 0,0 0 0,0 1-1,0-1 1,0 1 0,0-1-1,0 1 1,0-1 0,-1 0-1,1 1 1,0-1 0,0 1-1,0-1 1,0 0 0,-1 1-1,1-1 1,0 1 0,0-1 0,-1 0-1,1 1 1,-1-1 0,-3 3 45,-1 0 0,1-1 1,0 1-1,-1-1 1,0 0-1,-8 2 1,0 0 9,-7 2 17,-31 6-1,28-7-314,-21 7-1,42-11 52,-1-1 0,1 1 0,0 0 0,0 0 0,0 0 0,1 0 1,-1 0-1,0 1 0,0-1 0,1 0 0,-1 1 0,1-1 0,-1 1 0,1 0 0,-1-1 0,1 1 0,0 0 0,-2 4 1,3-6 58,0 1 1,0-1 0,0 0-1,-1 1 1,1-1 0,0 1-1,0-1 1,0 1 0,0-1-1,0 1 1,0-1 0,0 1-1,1-1 1,-1 1 0,0-1-1,0 1 1,0-1 0,0 1-1,1-1 1,-1 1 0,0-1-1,0 1 1,1-1 0,-1 0-1,0 1 1,1-1 0,-1 0-1,0 1 1,1-1 0,-1 0-1,1 1 1,-1-1 0,1 0-1,-1 0 1,0 1 0,1-1-1,-1 0 1,1 0 0,0 0-1,19 8-1272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7.882"/>
    </inkml:context>
    <inkml:brush xml:id="br0">
      <inkml:brushProperty name="width" value="0.05" units="cm"/>
      <inkml:brushProperty name="height" value="0.05" units="cm"/>
      <inkml:brushProperty name="color" value="#004F8B"/>
    </inkml:brush>
  </inkml:definitions>
  <inkml:trace contextRef="#ctx0" brushRef="#br0">200 1 9618,'-10'14'4641,"-6"-2"-1920,-7 0-777,-3 3-264,-4-4-607,2-5-273,3 2-480,5-2-168,7-5-352,5 3-384,8-4-1041,3 0-615,14 0 1312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8.384"/>
    </inkml:context>
    <inkml:brush xml:id="br0">
      <inkml:brushProperty name="width" value="0.05" units="cm"/>
      <inkml:brushProperty name="height" value="0.05" units="cm"/>
      <inkml:brushProperty name="color" value="#004F8B"/>
    </inkml:brush>
  </inkml:definitions>
  <inkml:trace contextRef="#ctx0" brushRef="#br0">39 35 9170,'-18'23'7106,"5"1"-3887,11-20-3012,1-1 0,0 0 1,0 1-1,0-1 0,0 1 1,1-1-1,0 1 0,-1-1 1,1 1-1,1-1 0,-1 1 1,0-1-1,1 1 0,1 4 1,-1-4-60,1 0 0,0 0-1,0 0 1,0 0 0,1 0 0,-1 0 0,1-1 0,0 1 0,6 5-1,-8-8-126,1 1 0,0-1-1,0 1 1,0-1 0,0 1 0,0-1-1,0 0 1,0 0 0,0 0-1,1 0 1,-1-1 0,0 1-1,0-1 1,1 1 0,-1-1-1,1 0 1,-1 0 0,0 0-1,1 0 1,-1 0 0,3-1 0,1-1-17,0 0 1,-1 0-1,0 0 1,0-1-1,1 0 0,-2 0 1,1-1-1,0 1 1,-1-1-1,1 0 1,-1 0-1,0 0 1,0-1-1,-1 0 1,1 1-1,-1-1 1,0 0-1,-1-1 1,1 1-1,-1 0 1,3-12-1,-4 14 2,-1 0 0,0 0-1,0 0 1,0 0-1,-1 0 1,1 0 0,-1 0-1,1 0 1,-1 0 0,0 0-1,0 0 1,0 0-1,-1 0 1,1 1 0,-1-1-1,1 1 1,-1-1 0,0 1-1,0-1 1,0 1-1,0 0 1,-5-3 0,2 0 0,0 1 1,-1 1 0,0-1-1,0 1 1,0 0 0,0 0-1,0 1 1,0 0 0,-8-2-1,12 3-12,1 1 0,-1 0 0,1 0 0,-1-1 0,1 1-1,-1 0 1,1 0 0,-1 1 0,0-1 0,1 0 0,-1 0-1,1 1 1,-1-1 0,1 1 0,-1-1 0,1 1 0,0 0 0,-1-1-1,1 1 1,0 0 0,-1 0 0,1 0 0,0 0 0,0 0-1,0 0 1,0 0 0,0 1 0,0-1 0,0 0 0,0 1-1,1-1 1,-1 0 0,0 1 0,1-1 0,-1 1 0,1-1 0,0 1-1,-1 1 1,4 8 514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9.047"/>
    </inkml:context>
    <inkml:brush xml:id="br0">
      <inkml:brushProperty name="width" value="0.05" units="cm"/>
      <inkml:brushProperty name="height" value="0.05" units="cm"/>
      <inkml:brushProperty name="color" value="#004F8B"/>
    </inkml:brush>
  </inkml:definitions>
  <inkml:trace contextRef="#ctx0" brushRef="#br0">2 0 10530,'-1'13'6022,"8"9"-4168,-5-17-1293,4 9 75,-2-4 2,0 1 0,0-1 0,3 16 0,1 35 1231,-5-38-1396,8 39 1,-6-52-421,-5-10-54,0 1 0,0-1 0,0 0 0,0 0 0,0 0 0,0 0 0,0 0 0,0 0 0,0 0 0,0 0 0,0 0-1,0 0 1,0 0 0,0 0 0,1 0 0,-1 0 0,0 0 0,0 0 0,0 0 0,0 0 0,0 0 0,0 0 0,0 0 0,0 0 0,0 0 0,0 0 0,0 0 0,0 0 0,0 0 0,1 0 0,-1 0 0,0-1 0,0 1 0,0 0 0,0 0 0,0 0 0,0 0 0,0 0 0,0 0 0,0 0 0,0 0-1,0 0 1,0 0 0,0 0 0,0 0 0,0 0 0,0 0 0,0 0 0,0-1 0,0 1 0,0 0 0,0 0 0,0 0 0,0 0 0,0 0 0,0 0 0,0 0 0,0 0 0,0 0 0,2-21-270,-2-6-121,-1 2-53,6-49-1,-4 66 429,1 1 0,0-1 1,0 1-1,0-1 1,1 1-1,0 0 0,1 0 1,-1 0-1,2 0 1,7-10-1,-11 15 21,1 0 0,0 0 1,0 0-1,0 0 0,0 1 0,1-1 0,-1 1 0,0-1 1,1 1-1,-1 0 0,1 0 0,-1 0 0,5-1 1,-5 2 18,0-1 0,0 1 1,0 0-1,0 0 0,0 0 0,0 1 1,0-1-1,0 0 0,0 1 1,0-1-1,0 1 0,0 0 1,0 0-1,0 0 0,0 0 1,-1 0-1,1 0 0,0 0 0,-1 0 1,3 3-1,0 0 95,0 0 0,-1 0 0,1 1 0,-1-1 0,0 1 0,0 0 0,0 0 0,-1 1 0,0-1 0,0 0 0,0 1 0,0-1 0,0 7 0,24 107 1383,-23-101-1360,-3-17-138,0-1 1,0 1-1,0-1 1,0 0-1,0 1 1,0-1-1,0 1 1,0-1-1,0 1 1,0-1-1,0 0 1,0 1-1,0-1 1,-1 1-1,1-1 1,0 0-1,0 1 1,0-1-1,0 1 1,-1-1-1,1 0 1,0 1-1,-1-1 1,1 0-1,0 0 1,0 1-1,-1-1 1,1 0-1,0 1 1,-1-1-1,1 0 1,-1 0-1,1 0 1,0 0-1,-1 1 0,0-1-15,1 0 0,0 0 0,0 0 0,-1-1 0,1 1 0,0 0 0,-1 0 0,1 0-1,0 0 1,0 0 0,-1 0 0,1 0 0,0-1 0,0 1 0,0 0 0,-1 0 0,1 0-1,0-1 1,0 1 0,0 0 0,-1 0 0,1-1 0,0 1 0,0 0 0,0 0 0,0-1-1,0 1 1,0 0 0,0 0 0,-1-1 0,1 1 0,0 0 0,0-1 0,0 1 0,0 0-1,0 0 1,0-1 0,0 1 0,0 0 0,1-1 0,-1 1 0,4-16-614,-4 15 644,6-18-202,1 1 0,0 0 0,2 1 0,13-23 0,-19 34 186,1-1 0,0 1 0,0 0 0,1 0 0,-1 1-1,8-7 1,-11 11 14,0 1 0,-1-1 0,1 1 0,0 0 0,0-1 0,0 1-1,-1 0 1,1 0 0,0 0 0,0 0 0,0-1 0,-1 1 0,1 0 0,0 0-1,0 1 1,0-1 0,0 0 0,-1 0 0,1 0 0,0 0 0,0 1 0,0-1-1,-1 0 1,1 1 0,0-1 0,-1 1 0,1-1 0,0 1 0,-1-1-1,1 1 1,0-1 0,0 2 0,2 1 91,-1-1 1,1 1-1,-1 0 0,0 0 1,0 0-1,3 6 0,-1 3 160,0 1 1,-1-1-1,0 1 0,-1-1 0,0 1 0,-1 21 0,5 28 253,-4-52-543,-1-4-219,0 0 1,0 0 0,-1 0 0,1 8 0,-2-14 110,1 1 0,0-1 1,0 1-1,0 0 1,0-1-1,0 1 1,0-1-1,0 1 0,1-1 1,-1 1-1,0-1 1,0 1-1,0 0 1,0-1-1,1 1 0,-1-1 1,0 1-1,1-1 1,-1 1-1,0-1 1,1 0-1,0 2 0,0-2-238,-1 0-1,1 0 1,0 1-1,-1-1 0,1 0 1,0 0-1,-1 0 1,1 0-1,0 0 1,0 0-1,-1 0 0,1 0 1,0 0-1,-1 0 1,2-1-1,16-4-2243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9.469"/>
    </inkml:context>
    <inkml:brush xml:id="br0">
      <inkml:brushProperty name="width" value="0.05" units="cm"/>
      <inkml:brushProperty name="height" value="0.05" units="cm"/>
      <inkml:brushProperty name="color" value="#004F8B"/>
    </inkml:brush>
  </inkml:definitions>
  <inkml:trace contextRef="#ctx0" brushRef="#br0">18 321 7266,'8'12'4192,"2"12"-135,-5 0-1208,-1 2-633,-1 1-367,-3-6-785,-2-2-368,2-9-704,0-6-576,0-12-832,3-8-233,1-13 881</inkml:trace>
  <inkml:trace contextRef="#ctx0" brushRef="#br0" timeOffset="1">1 0 8666,'1'4'4865,"6"-4"-264,2 0-2601,-1 0-39,-1 0-649,-2 0-384,-1 0-688,-4-1-504,0 0 1280,0-1-872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9.968"/>
    </inkml:context>
    <inkml:brush xml:id="br0">
      <inkml:brushProperty name="width" value="0.05" units="cm"/>
      <inkml:brushProperty name="height" value="0.05" units="cm"/>
      <inkml:brushProperty name="color" value="#004F8B"/>
    </inkml:brush>
  </inkml:definitions>
  <inkml:trace contextRef="#ctx0" brushRef="#br0">66 0 10354,'2'0'4729,"-1"7"-2192,-4 12-689,-9 11-31,-6 17-561,-2 3-320,8 7-432,8-3-112,14-5-152,3-7-56,12-6-136,3-6-64,1-17-280,7-4-328,-1-22-888,-4-4 1528,12-7-328</inkml:trace>
  <inkml:trace contextRef="#ctx0" brushRef="#br0" timeOffset="1">238 100 7266,'-2'11'4368,"6"2"-359,-2 7-1728,-4 4-153,-4 12-639,2-3-265,3 10-456,9 2-184,1-7-304,2-2-128,6-12-112,1-8-208,3-10-912,3-4-408,1-4 800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0.452"/>
    </inkml:context>
    <inkml:brush xml:id="br0">
      <inkml:brushProperty name="width" value="0.05" units="cm"/>
      <inkml:brushProperty name="height" value="0.05" units="cm"/>
      <inkml:brushProperty name="color" value="#004F8B"/>
    </inkml:brush>
  </inkml:definitions>
  <inkml:trace contextRef="#ctx0" brushRef="#br0">1 272 12803,'3'0'5145,"9"-1"-3233,5 1-279,4 0-473,3-4-328,-1-3-544,14 2-136,-5 1-568,1-1-448,0 2 536</inkml:trace>
  <inkml:trace contextRef="#ctx0" brushRef="#br0" timeOffset="1">348 1 5945,'11'5'4185,"1"7"896,0 4-1840,2 7-977,0 7-343,-6 6-697,-7 0-328,-5 6-448,-8-3-152,-7 3-320,1 2-384,1-3-728,3-1 2928,9-2-1663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0.999"/>
    </inkml:context>
    <inkml:brush xml:id="br0">
      <inkml:brushProperty name="width" value="0.05" units="cm"/>
      <inkml:brushProperty name="height" value="0.05" units="cm"/>
      <inkml:brushProperty name="color" value="#004F8B"/>
    </inkml:brush>
  </inkml:definitions>
  <inkml:trace contextRef="#ctx0" brushRef="#br0">1 638 10274,'0'1'183,"0"-1"0,0 1 0,1-1 0,-1 1 0,0 0 0,0-1 0,1 1 0,-1-1 0,1 0 0,-1 1 0,0-1 0,1 1 0,-1-1 0,1 1 0,-1-1 0,1 0 0,-1 0 0,1 1 0,0-1 0,-1 0 0,1 0 0,-1 1 0,1-1-1,-1 0 1,1 0 0,0 0 0,-1 0 0,1 0 0,-1 0 0,1 0 0,0 0 0,-1 0 0,1 0 0,-1 0 0,1 0 0,0-1 0,-1 1 0,1 0 0,-1 0 0,2-1 0,1-1 137,1 0-1,0 0 1,-1-1-1,1 0 1,3-3 0,6-8 131,-1 0 1,-1-1 0,0-1-1,16-29 1,-17 27-359,16-29 34,-2-2 0,-2-1 1,27-90-1,-43 116-97,7-35-1,-12 50-16,0-1-1,-1 1 0,0 0 1,0 0-1,-1 0 0,-4-18 1,5 24-4,-1 0 1,-1 0 0,1 0-1,0 0 1,-1 0 0,1 0-1,-1 0 1,0 0 0,0 1 0,0-1-1,0 1 1,0-1 0,-1 1-1,1 0 1,-5-3 0,5 4 18,-1 0 0,1 0 0,0 0 1,-1 0-1,1 0 0,-1 0 0,1 1 0,-1-1 0,1 1 1,-1 0-1,1 0 0,-1 0 0,1 0 0,-1 0 0,1 1 1,-1-1-1,1 1 0,-1-1 0,-3 3 0,1-1 43,1 0 0,-1 0 0,1 1-1,0-1 1,0 1 0,0 0 0,0 0-1,1 1 1,-1-1 0,1 1 0,-6 7-1,5-4 14,0 0 0,1 0 0,0 0 0,0 0 0,0 0 0,-2 15 0,2 2 112,0 0 0,2 0 0,4 46 0,-2-50-118,10 98 276,-9-100-326,2 1 1,0-1 0,1-1 0,9 23 0,-12-35-57,1 0 1,-1 0-1,1 0 1,0-1-1,1 0 1,-1 1-1,1-1 1,7 7-1,-9-10-62,0 1-1,0-1 1,0 1-1,1-1 1,-1 0-1,0 0 1,0 0-1,1 0 1,-1-1-1,1 1 1,-1-1-1,1 1 1,-1-1-1,1 0 1,-1 0-1,1 0 1,-1 0-1,1 0 1,-1-1-1,5 0 0,18-12-530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1.510"/>
    </inkml:context>
    <inkml:brush xml:id="br0">
      <inkml:brushProperty name="width" value="0.05" units="cm"/>
      <inkml:brushProperty name="height" value="0.05" units="cm"/>
      <inkml:brushProperty name="color" value="#004F8B"/>
    </inkml:brush>
  </inkml:definitions>
  <inkml:trace contextRef="#ctx0" brushRef="#br0">34 0 12603,'-6'74'8359,"3"-25"-5517,-17 88 0,18-131-2855,0 6 40,2-12-46,0 0 1,0 0 0,0 0-1,0 0 1,0 0-1,0 0 1,-1 0-1,1 0 1,0 0 0,0 0-1,0 0 1,0 0-1,0 0 1,0 0-1,0 0 1,0 0 0,0 0-1,0 0 1,0 0-1,0 0 1,0 0 0,0 0-1,1-9-988,0-1 883,1 0 0,0 1 0,0-1 0,1 0 0,5-12 0,-7 19 92,2-3 14,0 1-1,0-1 0,1 0 1,-1 1-1,1 0 1,0 0-1,1 0 1,-1 1-1,1-1 0,0 1 1,0 0-1,0 0 1,10-5-1,-10 6 85,1 1-1,-1-1 0,1 1 1,-1 0-1,1 0 0,0 0 1,0 1-1,0 0 0,0 0 1,0 1-1,6-1 0,-8 2 71,-1-1-1,0 1 0,1-1 1,-1 1-1,0 0 0,0 0 1,1 0-1,-1 1 0,0-1 1,0 1-1,0-1 0,-1 1 1,1 0-1,0 0 0,-1 1 1,1-1-1,-1 0 0,0 1 1,0 0-1,0-1 0,0 1 1,0 0-1,1 3 0,1 2 60,0 0-1,-1 1 0,0-1 0,0 0 1,-1 1-1,0 0 0,1 13 1,-2-17-344,-1-1 0,0 0 0,0 0 0,0 1 0,0-1 0,-1 0 0,1 0 0,-1 0 0,0 1 0,0-1 0,-1 0 0,-2 6 0,-3-4-1020,14-4 1253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1.850"/>
    </inkml:context>
    <inkml:brush xml:id="br0">
      <inkml:brushProperty name="width" value="0.05" units="cm"/>
      <inkml:brushProperty name="height" value="0.05" units="cm"/>
      <inkml:brushProperty name="color" value="#004F8B"/>
    </inkml:brush>
  </inkml:definitions>
  <inkml:trace contextRef="#ctx0" brushRef="#br0">102 6 10514,'-10'-6'4633,"-2"14"-2296,-2 8-177,-5 18-471,0 7-281,3 13-440,6 4-152,8 0-344,6-6-120,12-1-200,3-5-56,9-9-392,-1-2-376,3-15-336,3-8-5385,-1-7 4624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6.987"/>
    </inkml:context>
    <inkml:brush xml:id="br0">
      <inkml:brushProperty name="width" value="0.05" units="cm"/>
      <inkml:brushProperty name="height" value="0.05" units="cm"/>
      <inkml:brushProperty name="color" value="#004F8B"/>
    </inkml:brush>
  </inkml:definitions>
  <inkml:trace contextRef="#ctx0" brushRef="#br0">39 0 9850,'4'8'4385,"-9"-4"-2016,1 7-857,-3 10-256,-2 7-208,1 14-247,-1 10-177,9 10-368,4 4-104,5-3-88,3-8-32,3-15 32,-2-10-184,0-18-736,-1-10-553,-5-19 785</inkml:trace>
  <inkml:trace contextRef="#ctx0" brushRef="#br0" timeOffset="1">220 35 11210,'-13'42'4745,"4"2"-2592,1 4-609,4 3-344,4 6-279,4-9-345,-2 0-200,4-9-240,2-5-56,0-13-472,8-6-504,2-15-1217,9-10 1257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8.933"/>
    </inkml:context>
    <inkml:brush xml:id="br0">
      <inkml:brushProperty name="width" value="0.05" units="cm"/>
      <inkml:brushProperty name="height" value="0.05" units="cm"/>
      <inkml:brushProperty name="color" value="#004F8B"/>
    </inkml:brush>
  </inkml:definitions>
  <inkml:trace contextRef="#ctx0" brushRef="#br0">0 31 8946,'0'-11'4393,"3"3"-1833,5 1-559,-1 2-209,1 5-664,0 0-287,2 1-489,-1 3-128,3 2-640,0-2-553,3 2 609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2.189"/>
    </inkml:context>
    <inkml:brush xml:id="br0">
      <inkml:brushProperty name="width" value="0.05" units="cm"/>
      <inkml:brushProperty name="height" value="0.05" units="cm"/>
      <inkml:brushProperty name="color" value="#004F8B"/>
    </inkml:brush>
  </inkml:definitions>
  <inkml:trace contextRef="#ctx0" brushRef="#br0">28 1 12723,'0'14'5649,"0"2"-2832,0 7-1137,-4 6-136,1-1-504,-6 5-191,9 7-313,-11-1-112,10 5-192,6-4-56,-6-12-424,14-6-536,1-12 152,-2-10 191</inkml:trace>
  <inkml:trace contextRef="#ctx0" brushRef="#br0" timeOffset="1">206 212 13235,'-2'-9'5633,"6"9"-2760,6 1-953,4-3-648,-1 2-311,3-6-641,1 4-120,3-1-800,1-1 552,6-1-113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2.702"/>
    </inkml:context>
    <inkml:brush xml:id="br0">
      <inkml:brushProperty name="width" value="0.05" units="cm"/>
      <inkml:brushProperty name="height" value="0.05" units="cm"/>
      <inkml:brushProperty name="color" value="#004F8B"/>
    </inkml:brush>
  </inkml:definitions>
  <inkml:trace contextRef="#ctx0" brushRef="#br0">26 182 11803,'-9'-5'3239,"-5"-4"857,14 9-4036,0 0-1,-1-1 0,1 1 0,0 0 0,0-1 1,0 1-1,-1 0 0,1-1 0,0 1 0,0-1 1,0 1-1,0 0 0,0-1 0,0 1 0,0 0 1,0-1-1,0 1 0,0-1 0,0 1 0,0 0 1,0-1-1,0 1 0,1 0 0,-1-1 0,0 1 1,0 0-1,0-1 0,0 1 0,1 0 0,-1-1 1,0 1-1,0 0 0,1-1 0,-1 1 0,0 0 1,0 0-1,1-1 0,0 1 0,6-9 208,0 1 0,0-1-1,-1-1 1,0 1 0,0-1-1,7-18 1,-7 15-192,-4 9-66,0 0 1,1 0-1,0 1 0,0-1 1,6-5-1,1-1 4,-8 7-11,1 1 0,-1-1 0,1 1-1,-1 0 1,4-3 0,-4 5-2,-1-1 0,0 1 0,0-1 0,0 1 1,0-1-1,1 1 0,-1 0 0,0 0 0,0 0 0,1 0 1,-1 0-1,0 0 0,0 0 0,1 0 0,-1 0 0,0 0 1,3 1-1,-3 0 8,0 0-1,1-1 1,-1 1 0,0 0 0,0 0 0,0 0 0,1 0 0,-1 0 0,0 0 0,0 0-1,-1 0 1,1 0 0,0 1 0,0-1 0,0 0 0,-1 0 0,1 1 0,-1-1 0,1 1-1,-1-1 1,1 0 0,-1 1 0,0-1 0,0 1 0,0-1 0,0 3 0,0 2 56,0 0 0,0 0 1,-1-1-1,0 1 0,-2 8 0,-33 91 799,29-81-700,4-17-105,1 1 1,0-1-1,0 1 1,0-1-1,1 1 1,0 0 0,1 14-1,2-35-319,-2 4 82,1-1-1,0 1 1,0 0 0,1 0 0,0 0 0,1 1 0,0-1-1,0 0 1,1 1 0,0 0 0,1 0 0,-1 0 0,12-13-1,-1 3 20,1 0 0,0 2 0,2 0 0,25-19 0,-39 32 198,0 1 0,1-1 0,-1 1 1,0-1-1,1 1 0,7-2 0,-11 3-3,0 1-1,0 0 1,1 0 0,-1-1-1,0 1 1,0 0 0,0 0 0,0 0-1,0 0 1,0 0 0,0 1-1,1-1 1,-1 0 0,0 0 0,0 1-1,0-1 1,0 1 0,0-1-1,0 1 1,0-1 0,0 1-1,0 0 1,-1-1 0,1 1 0,0 0-1,0 0 1,0-1 0,-1 1-1,1 0 1,0 0 0,-1 0 0,1 0-1,-1 0 1,1 1 0,0 3 111,1-1 1,-1 0 0,-1 1 0,1-1-1,0 0 1,-1 1 0,0-1 0,0 1 0,-1 3-1,0 0 27,-13 119 1594,5-69-1299,-4 33 3,-17 159-22,29-229-440,3 34 0,-1-46-17,1 0-1,0 0 1,0-1 0,1 1 0,0 0 0,4 8-1,-6-15-17,0 0 0,0 0 0,0 0 0,0 0 0,1-1 0,-1 1 0,1 0 0,-1-1 0,1 1 0,-1-1 0,1 1 0,0-1-1,0 0 1,0 1 0,-1-1 0,5 1 0,-3-1-65,0-1 1,0 1-1,0-1 0,0 0 0,-1 0 1,1 0-1,0 0 0,0 0 0,0-1 1,-1 0-1,1 1 0,0-1 0,4-2 1,10-5-627,-2 0 1,1-1-1,21-17 1,16-14-59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3.071"/>
    </inkml:context>
    <inkml:brush xml:id="br0">
      <inkml:brushProperty name="width" value="0.05" units="cm"/>
      <inkml:brushProperty name="height" value="0.05" units="cm"/>
      <inkml:brushProperty name="color" value="#004F8B"/>
    </inkml:brush>
  </inkml:definitions>
  <inkml:trace contextRef="#ctx0" brushRef="#br0">1 1 12051,'16'9'4977,"4"15"-2793,-2 5-87,4 21-225,-1 2-248,3 11-559,1 3-201,-10-3-352,-3 1-128,-12-6-200,-6-3-72,-7-8-216,-6 1-256,2-10-984,-5-4-441,6-8 1025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7.785"/>
    </inkml:context>
    <inkml:brush xml:id="br0">
      <inkml:brushProperty name="width" value="0.05" units="cm"/>
      <inkml:brushProperty name="height" value="0.05" units="cm"/>
      <inkml:brushProperty name="color" value="#004F8B"/>
    </inkml:brush>
  </inkml:definitions>
  <inkml:trace contextRef="#ctx0" brushRef="#br0">38 141 10738,'-38'-43'4441,"40"34"-2520,4 2-97,10-1-200,4 4-167,6-1-393,3 1-208,3 0-296,2-2-160,6-3-176,-4 2-80,-7 0-56,-2-7-120,-14 10-928,-1-5 272,-10 9 232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8.126"/>
    </inkml:context>
    <inkml:brush xml:id="br0">
      <inkml:brushProperty name="width" value="0.05" units="cm"/>
      <inkml:brushProperty name="height" value="0.05" units="cm"/>
      <inkml:brushProperty name="color" value="#004F8B"/>
    </inkml:brush>
  </inkml:definitions>
  <inkml:trace contextRef="#ctx0" brushRef="#br0">74 23 8066,'-2'-1'348,"-62"-20"7180,57 20-4347,12 6-2004,16 5-330,12 1-685,0-1-1,0-2 1,1-2-1,0-1 1,0-1-1,1-2 1,-1-1-1,37-4 1,-54 1-970,-17 2 733,0 0 0,0 0 0,0 0 0,0 0 0,0 0 0,0 0 0,0 0 0,0 0-1,0 0 1,0 0 0,0 0 0,0 0 0,0 0 0,0 0 0,0 0 0,0-1 0,0 1 0,0 0 0,0 0 0,0 0 0,0 0 0,0 0 0,0 0 0,0 0 0,0 0 0,0 0 0,0 0 0,0 0 0,0 0 0,0 0 0,0 0 0,0 0 0,0 0 0,0 0 0,0 0 0,0 0 0,0 0 0,0-1 0,0 1 0,0 0 0,0 0 0,0 0 0,0 0 0,0 0 0,0 0 0,0 0 0,0 0 0,0 0 0,-6-1-1771,-13 0-110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8.536"/>
    </inkml:context>
    <inkml:brush xml:id="br0">
      <inkml:brushProperty name="width" value="0.05" units="cm"/>
      <inkml:brushProperty name="height" value="0.05" units="cm"/>
      <inkml:brushProperty name="color" value="#004F8B"/>
    </inkml:brush>
  </inkml:definitions>
  <inkml:trace contextRef="#ctx0" brushRef="#br0">29 6 5105,'-7'-2'1799,"5"1"-1047,1 0 0,-1 1 1,0-1-1,0 1 0,0 0 0,0 0 0,0-1 0,0 1 1,-3 1-1,5-1-542,1 1 0,-1 0 1,0-1-1,1 1 0,-1-1 1,1 1-1,-1 0 0,1-1 1,-1 1-1,1-1 0,-1 0 1,1 1-1,-1-1 0,1 1 1,0-1-1,0 1 111,50 34 3339,18 14-1487,-53-34-1840,0 0 0,0 1 0,-2 1-1,0 1 1,-1 0 0,16 30 0,-26-43-320,0 0-1,0 0 1,-1 0 0,0 1 0,0 0 0,0-1-1,-1 1 1,0 0 0,0 0 0,-1-1-1,1 1 1,-1 0 0,-1 10 0,-2-5-6,1-1 0,-1-1 1,-1 1-1,-7 16 1,-24 34 3,29-52-3,0 0 0,0-1 0,-1 0 1,0 0-1,0-1 0,0 0 0,-1 0 1,0 0-1,0-1 0,0 0 0,-1-1 1,0 0-1,0 0 0,0-1 0,-11 2 1,18-3 2,6-1-12,7 0-5,106-4 19,-53 0 22,109 9-1,-172-6 8,13 2-494,-14-2 455,0 0 0,0 0 0,0 1 1,0-1-1,0 0 0,0 0 0,0 0 0,-1 0 0,1 0 0,0 0 0,0 0 0,0 0 0,0 0 0,0 0 0,0 1 0,0-1 0,0 0 0,0 0 0,0 0 0,0 0 0,0 0 1,0 0-1,-1 0 0,1 1 0,0-1 0,0 0 0,0 0 0,0 0 0,0 0 0,0 0 0,0 1 0,0-1 0,0 0 0,0 0 0,1 0 0,-1 0 0,0 0 0,0 0 0,0 0 1,0 1-1,0-1 0,0 0 0,0 0 0,0 0 0,0 0 0,0 0 0,0 0 0,0 0 0,1 0 0,-1 1 0,0-1 0,0 0 0,0 0 0,0 0 0,0 0 0,0 0 0,0 0 0,1 0 1,-1 0-1,0 0 0,0 0 0,0 0 0,0 0 0,0 0 0,0 0 0,1 0 0,-10 5 152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8.871"/>
    </inkml:context>
    <inkml:brush xml:id="br0">
      <inkml:brushProperty name="width" value="0.05" units="cm"/>
      <inkml:brushProperty name="height" value="0.05" units="cm"/>
      <inkml:brushProperty name="color" value="#004F8B"/>
    </inkml:brush>
  </inkml:definitions>
  <inkml:trace contextRef="#ctx0" brushRef="#br0">170 56 8114,'57'-42'4143,"-39"31"-1279,-9 9-576,-5 2-1284,3 0 1220,-8 3-806,-10 5-155,-70 22 492,58-23-1527,0 1 0,1 0 1,-40 24-1,57-29-180,0 1 0,0-1 1,0 1-1,-8 9 0,12-12-41,1-1-1,-1 1 1,0 0 0,1 0-1,-1 0 1,0 0-1,1 0 1,-1 0-1,1 0 1,-1 0-1,1 0 1,0 0-1,0 0 1,-1 1-1,1-1 1,0 0 0,0 0-1,0 0 1,0 0-1,0 0 1,0 1-1,0-1 1,1 0-1,-1 0 1,0 0-1,1 0 1,-1 0-1,0 0 1,1 0-1,-1 0 1,1 0 0,0 0-1,1 1 1,2 3 26,1 0 1,0-1-1,0 0 1,1 0-1,-1 0 1,10 4-1,39 15 212,-26-12-106,-9-4-49,21 10 126,-36-15-191,-1 0 0,0 0 1,0 0-1,0 0 0,0 0 1,0 0-1,0 1 1,3 4-1,-3 2 203,-3-9-290,0 0 1,0 0-1,0 0 1,0 0-1,-1 0 0,1 0 1,0 0-1,0 0 1,0-1-1,0 1 0,0 0 1,0 0-1,0 0 1,0 0-1,0 0 0,0 0 1,0 0-1,-1 0 0,1 0 1,0 0-1,0 0 1,0 0-1,0 0 0,0 0 1,0 0-1,0 0 1,0 1-1,0-1 0,0 0 1,-1 0-1,1 0 1,0 0-1,0 0 0,0 0 1,0 0-1,0 0 0,0 0 1,0 0-1,0 0 1,0 0-1,0 0 0,0 0 1,0 0-1,0 1 1,0-1-1,0 0 0,0 0 1,0 0-1,0 0 1,0 0-1,0 0 0,-1 0 1,1 0-1,0 0 1,0 0-1,1 1 0,-1-1 1,0 0-1,0 0 0,0 0 1,-2-1-942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29.319"/>
    </inkml:context>
    <inkml:brush xml:id="br0">
      <inkml:brushProperty name="width" value="0.05" units="cm"/>
      <inkml:brushProperty name="height" value="0.05" units="cm"/>
      <inkml:brushProperty name="color" value="#004F8B"/>
    </inkml:brush>
  </inkml:definitions>
  <inkml:trace contextRef="#ctx0" brushRef="#br0">38 9 12115,'-4'6'2329,"1"0"0,-1 0 0,-3 9 0,2-2-1024,-7 27-1,11-37-1260,1-1 1,-1 0 0,1 1-1,-1-1 1,1 1-1,0-1 1,0 0 0,0 1-1,0-1 1,1 1 0,-1-1-1,1 0 1,-1 1-1,1-1 1,0 0 0,0 1-1,0-1 1,0 0-1,0 0 1,0 0 0,1 0-1,-1 0 1,1 0-1,-1 0 1,1 0 0,0-1-1,0 1 1,0-1 0,0 1-1,3 1 1,0 0-37,0-1 0,-1 0 0,1 0 0,0-1 1,0 1-1,0-1 0,1 0 0,-1 0 0,0-1 0,0 1 1,0-1-1,1 0 0,-1-1 0,0 1 0,0-1 0,8-2 1,-6 1-5,-1 0 1,1-1-1,-1 0 0,0 0 1,1-1-1,-1 1 1,-1-1-1,1-1 1,-1 1-1,1-1 0,8-10 1,-13 13-1,1 0 1,-1 0-1,0 0 0,0 0 1,1 0-1,-1 0 1,-1 0-1,1-1 0,0 1 1,0 0-1,-1-1 1,0 1-1,1 0 0,-1-1 1,0 1-1,0-1 1,0 1-1,-1-3 0,0 1 5,0 1 0,0-1 0,0 1 0,0-1 0,-1 1 0,1 0 0,-1 0 0,0 0 0,0 0 0,-1 0 0,-2-4 0,2 4 3,-1 0-1,1-1 1,-1 2-1,0-1 1,0 0-1,0 1 1,0-1-1,-8-2 1,9 4-7,0 0 0,0 0-1,1 1 1,-1-1 0,0 1 0,0-1 0,0 1 0,0 0 0,0 0 0,0 1 0,0-1 0,0 0 0,-5 2 0,5 0 9,0-1-1,0 0 1,0 1 0,0 0 0,0-1-1,0 1 1,1 0 0,-1 0 0,-3 4-1,6-5-140,-1-1-1,1 1 1,-1 0-1,1-1 1,-1 1-1,1 0 1,0 0-1,-1 0 1,1-1-1,0 1 1,0 0-1,-1 0 1,1 0-1,0 0 1,0 0-1,0-1 1,0 1-1,0 0 1,0 0 0,0 0-1,0 0 1,1 0-1,-1-1 1,0 1-1,0 0 1,1 0-1,-1 0 1,0-1-1,1 1 1,-1 0-1,1 0 1,-1-1-1,1 1 1,-1 0-1,1-1 1,0 1-1,-1-1 1,1 1-1,0-1 1,0 1-1,1 0 1,17 10-1831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30.243"/>
    </inkml:context>
    <inkml:brush xml:id="br0">
      <inkml:brushProperty name="width" value="0.05" units="cm"/>
      <inkml:brushProperty name="height" value="0.05" units="cm"/>
      <inkml:brushProperty name="color" value="#004F8B"/>
    </inkml:brush>
  </inkml:definitions>
  <inkml:trace contextRef="#ctx0" brushRef="#br0">9 1 8026,'-1'9'1358,"0"0"1,1 0 0,0 0-1,0 0 1,2 12 0,1 18 871,-5 2-199,-5 87 1771,6-116-3585,1-12-213,0 0 1,0 0-1,0 0 0,0 0 1,0 0-1,0 0 1,0 0-1,0 0 0,0 0 1,0 0-1,-1 0 1,1 0-1,0 0 0,0 0 1,0 0-1,0 0 1,0 0-1,0 0 0,0 0 1,0 0-1,0 0 0,0 0 1,0 0-1,0 0 1,0 0-1,1-20-41,5-38-461,2-20-192,-5 63 631,0 1 1,0 0-1,8-17 1,-10 28 67,0 1-1,0 0 1,0-1 0,0 1-1,1 0 1,-1 0 0,1 0-1,0 0 1,-1 0 0,1 0-1,0 1 1,0-1 0,0 1-1,0-1 1,0 1 0,1 0-1,-1 0 1,0 0 0,1 0-1,-1 0 1,5-1 0,-5 2 27,0 0 0,0 0 0,0 0 0,0 0 0,0 0 0,0 1-1,0-1 1,0 1 0,0-1 0,0 1 0,0 0 0,0 0 0,0 0 0,-1 0 0,1 0 0,0 0 0,-1 0 0,1 0 0,-1 1 0,1-1 0,-1 1 0,0-1 0,1 1 0,-1-1 0,0 1 0,0 0 0,0 0 0,1 2 0,0 3 120,1 0 1,-1 0 0,-1 0 0,1 0 0,-1 0 0,0 0 0,-1 11 0,0-2 180,-1-1 1,-4 23-1,2-23-165,-8 19 1,2-7-112,31-79-893,-10 27 644,1 0 1,1 1-1,1 1 0,22-26 0,-36 47 192,1 0 0,0 0 0,0 0 0,0 0 0,0 1 0,0-1 0,0 1 0,0 0 0,0-1 0,1 1 1,-1 0-1,0 0 0,1 0 0,-1 1 0,1-1 0,2 0 0,-3 1 22,1 0 1,-1 0 0,0 1 0,0-1-1,0 0 1,1 1 0,-1 0-1,0-1 1,0 1 0,0 0 0,0 0-1,0 0 1,0 0 0,-1 0 0,1 1-1,0-1 1,0 1 0,2 2 0,0 1 94,0 0 1,-1 0 0,1 0 0,-1 0 0,0 1 0,0-1 0,-1 1 0,0 0-1,0 0 1,0 0 0,-1 0 0,0 0 0,0 0 0,0 0 0,-1 7 0,0 1-13,-1 0 1,0 0 0,-1-1 0,-1 1-1,-7 23 1,4-23-735,6-13 619,0-1 0,-1 1 0,1-1 0,0 0 0,-1 1 0,1-1 0,0 1 0,-1-1 0,1 0 1,0 0-1,-1 1 0,1-1 0,-1 0 0,1 0 0,0 1 0,-1-1 0,1 0 0,-1 0 0,1 0 0,-1 0 0,1 0 0,-1 0 0,1 1 0,-1-1 0,1 0 0,-1 0 0,1-1 0,-1 1 0,0 0 0,-2-2 142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30.559"/>
    </inkml:context>
    <inkml:brush xml:id="br0">
      <inkml:brushProperty name="width" value="0.05" units="cm"/>
      <inkml:brushProperty name="height" value="0.05" units="cm"/>
      <inkml:brushProperty name="color" value="#004F8B"/>
    </inkml:brush>
  </inkml:definitions>
  <inkml:trace contextRef="#ctx0" brushRef="#br0">15 239 11354,'1'21'5234,"-1"13"-1970,-6-3-863,3-1-777,-1-2-456,4-12-728,5-2-272,-7-11-848,0-4-640,2-7 3080,-1 6-1816</inkml:trace>
  <inkml:trace contextRef="#ctx0" brushRef="#br0" timeOffset="1">0 1 11642,'6'1'5034,"3"3"-2586,0-1-295,-5 1-825,-4-7-408,-4 2-1080,4-1 312,0 2-192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9.262"/>
    </inkml:context>
    <inkml:brush xml:id="br0">
      <inkml:brushProperty name="width" value="0.05" units="cm"/>
      <inkml:brushProperty name="height" value="0.05" units="cm"/>
      <inkml:brushProperty name="color" value="#004F8B"/>
    </inkml:brush>
  </inkml:definitions>
  <inkml:trace contextRef="#ctx0" brushRef="#br0">1 1 12747,'0'2'5121,"0"0"-3385,0-2-352,0 0-423,0 0-289,21 12-264,36 9-104,-31-21-160,-2-1-48,-8 1-160,6-2-432,-7 2-1080,-2 0-905,2 2 1417</inkml:trace>
  <inkml:trace contextRef="#ctx0" brushRef="#br0" timeOffset="1">79 138 8402,'2'4'4041,"-4"-3"-1409,2-1-615,0 0-385,0 0-288,6 0-343,16 0-225,28-5-368,-33 1-128,1 1-136,-3 2-144,2 0-984,-1-2 1400,-2-4-592</inkml:trace>
  <inkml:trace contextRef="#ctx0" brushRef="#br0" timeOffset="2">439 5 11891,'0'5'4881,"0"3"-2953,0 7-248,0 7-375,-2 5-337,2 1-480,2 0-152,0-4-184,2-4-56,-2-8-160,-1-7-408,-1-8-1088,-3-5 1032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32.167"/>
    </inkml:context>
    <inkml:brush xml:id="br0">
      <inkml:brushProperty name="width" value="0.05" units="cm"/>
      <inkml:brushProperty name="height" value="0.05" units="cm"/>
      <inkml:brushProperty name="color" value="#004F8B"/>
    </inkml:brush>
  </inkml:definitions>
  <inkml:trace contextRef="#ctx0" brushRef="#br0">70 3 7874,'-1'-1'3929,"-1"0"-1345,1 1-680,-6 2-111,-6 8-417,7 24-232,-29 41-335,31-34-105,5-4-256,6 0-112,4-9-224,14 2-80,1-10-240,-6-10-272,10-9-608,-5-6-193,8-3 737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32.505"/>
    </inkml:context>
    <inkml:brush xml:id="br0">
      <inkml:brushProperty name="width" value="0.05" units="cm"/>
      <inkml:brushProperty name="height" value="0.05" units="cm"/>
      <inkml:brushProperty name="color" value="#004F8B"/>
    </inkml:brush>
  </inkml:definitions>
  <inkml:trace contextRef="#ctx0" brushRef="#br0">214 1 9570,'-5'27'4433,"-4"3"-1960,1 13-833,-1-1-192,-1 3-352,5 2-183,5-14-433,5 1-160,7-16-240,4-4-224,1-9-760,2-4-81,-4-4 465</inkml:trace>
  <inkml:trace contextRef="#ctx0" brushRef="#br0" timeOffset="1">14 174 7258,'-11'1'4144,"8"2"-111,14 2-2072,4-1-177,10 5-352,4-3-279,4-4-665,3 2-224,2-4-136,-1 3-360,-4-3-800,-1-1 728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33.042"/>
    </inkml:context>
    <inkml:brush xml:id="br0">
      <inkml:brushProperty name="width" value="0.05" units="cm"/>
      <inkml:brushProperty name="height" value="0.05" units="cm"/>
      <inkml:brushProperty name="color" value="#004F8B"/>
    </inkml:brush>
  </inkml:definitions>
  <inkml:trace contextRef="#ctx0" brushRef="#br0">53 0 9914,'12'16'4433,"0"15"-1976,-2 2-321,0 5-472,1 1-223,-4 0-465,-7-3-224,-2-6-352,1 5-136,-10-10-256,-1-1-224,-10 1-656,3-2-424,-9-4 1008,8 2-144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1.906"/>
    </inkml:context>
    <inkml:brush xml:id="br0">
      <inkml:brushProperty name="width" value="0.05" units="cm"/>
      <inkml:brushProperty name="height" value="0.05" units="cm"/>
      <inkml:brushProperty name="color" value="#004F8B"/>
    </inkml:brush>
  </inkml:definitions>
  <inkml:trace contextRef="#ctx0" brushRef="#br0">41 605 6745,'-33'35'3937,"32"-35"-3696,0 1-1,1-1 1,-1 1 0,1-1-1,-1 1 1,1-1-1,0 1 1,-1 0-1,1-1 1,-1 1 0,1 0-1,0-1 1,0 1-1,-1 0 1,1-1-1,0 1 1,0 0-1,0-1 1,0 1 0,0 1-1,0-2-122,0 0-1,0 0 0,0 0 1,0 0-1,0 0 1,1 0-1,-1 0 1,0 0-1,0 1 0,0-1 1,0 0-1,1 0 1,-1 0-1,0 0 1,0 0-1,0 0 0,0 0 1,1 0-1,-1 0 1,0 0-1,0 0 1,0 0-1,0-1 0,0 1 1,1 0-1,-1 0 1,0 0-1,0 0 1,0 0-1,0 0 1,0 0-1,1 0 0,-1 0 1,0-1-1,13-9 721,-8 6-771,0 1 0,-1-1 1,5-5-1,35-40 178,44-65 0,-59 72-216,37-74 1,-55 93-21,-1-1 0,-1 0-1,-1 0 1,-1-1 0,4-27 0,-10 43 1,0 0 0,0 0 0,-1 0 0,0 0 0,-1 0 0,0 1 0,0-1 0,-4-15 0,4 22 6,0 0 0,0 0-1,0 0 1,0 0 0,0 1-1,0-1 1,-1 0 0,1 0-1,-1 1 1,1-1 0,-1 1-1,1-1 1,-1 1 0,0-1-1,0 1 1,0 0 0,1 0-1,-1 0 1,0 0 0,-1 0-1,1 1 1,0-1 0,0 1-1,0-1 1,0 1 0,-3 0-1,1 0 34,0 0-1,0 0 1,1 0-1,-1 1 1,0 0-1,0 0 1,1 0-1,-1 0 1,0 0 0,1 1-1,-1 0 1,1-1-1,0 1 1,-4 3-1,0 1 42,1 1 0,-1 0-1,1 0 1,1 0 0,0 1-1,0 0 1,0 0 0,1 0-1,0 1 1,0-1 0,1 1-1,-3 15 1,0 4 152,1 0-1,-2 55 1,6-53-92,1-1 0,2 0 0,6 34-1,-6-52-226,1 1 0,0-1-1,1 0 1,7 15-1,-7-19-174,-1-1 0,1 0-1,1 0 1,-1-1 0,1 1-1,-1-1 1,2 0 0,5 5-1,12 4-568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2.249"/>
    </inkml:context>
    <inkml:brush xml:id="br0">
      <inkml:brushProperty name="width" value="0.05" units="cm"/>
      <inkml:brushProperty name="height" value="0.05" units="cm"/>
      <inkml:brushProperty name="color" value="#004F8B"/>
    </inkml:brush>
  </inkml:definitions>
  <inkml:trace contextRef="#ctx0" brushRef="#br0">34 0 10250,'1'8'2149,"0"-1"0,0 13 1,-4 33 1493,2-33-2490,-1 6-425,-1 0 0,0 0 0,-2-1 1,-10 32-1,11-43-672,4-14-62,0 0 0,0 0 0,0 0 1,0 0-1,0 0 0,0 0 0,0 0 0,0 0 1,0 0-1,0 0 0,0 0 0,0 0 0,0 0 1,0 0-1,0-1 0,0 1 0,0 0 0,0 0 1,1 0-1,-1 0 0,0 0 0,0 0 0,0 0 0,0 0 1,0 0-1,0 0 0,0 0 0,0 0 0,0 0 1,0 0-1,0 0 0,0 0 0,0 0 0,0 0 1,0 1-1,0-1 0,0 0 0,1 0 0,-1 0 1,0 0-1,0 0 0,0 0 0,0 0 0,0 0 1,0 0-1,0 0 0,0 0 0,0 0 0,0 0 1,0 0-1,0 0 0,0 0 0,0 0 0,0 0 0,0 0 1,0 0-1,0 0 0,0 1 0,0-1 0,0 0 1,2-3-129,0 1 1,-1-1 0,1 0 0,-1 1-1,0-1 1,2-4 0,4-16-476,2 1-1,0-1 1,14-21 0,-18 36 579,0-1 0,1 1 0,0 0 0,1 0 0,-1 1 1,2 0-1,-1 0 0,1 1 0,0-1 0,9-4 0,-16 10 86,0 0-1,1 1 1,-1-1 0,1 0 0,-1 0 0,1 1-1,-1-1 1,1 1 0,-1-1 0,1 1 0,0 0-1,-1 0 1,1-1 0,0 1 0,-1 0 0,1 0-1,-1 1 1,1-1 0,0 0 0,-1 1 0,1-1-1,-1 0 1,1 1 0,-1 0 0,1-1 0,-1 1-1,1 0 1,-1 0 0,0 0 0,1 0 0,-1 0-1,0 0 1,0 0 0,0 0 0,0 1-1,1 0 1,1 3 134,-1-1-1,0 1 1,1-1-1,-2 1 1,1 0-1,-1 0 1,0-1-1,0 1 1,0 0-1,0 7 1,-1 8 229,-1 0 0,-7 37 0,1-4-1077,7-42 590,3-5-73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2.613"/>
    </inkml:context>
    <inkml:brush xml:id="br0">
      <inkml:brushProperty name="width" value="0.05" units="cm"/>
      <inkml:brushProperty name="height" value="0.05" units="cm"/>
      <inkml:brushProperty name="color" value="#004F8B"/>
    </inkml:brush>
  </inkml:definitions>
  <inkml:trace contextRef="#ctx0" brushRef="#br0">125 0 10466,'-3'0'4593,"-7"3"-2392,-2 13-529,-1 8-112,-12 13-367,3 10-209,2 7-304,4-2-64,12-1-168,6-3-104,4-8-208,1-3-48,6-8-408,5-4-392,12-6-704,0-6-4842,13-3 4426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3.047"/>
    </inkml:context>
    <inkml:brush xml:id="br0">
      <inkml:brushProperty name="width" value="0.05" units="cm"/>
      <inkml:brushProperty name="height" value="0.05" units="cm"/>
      <inkml:brushProperty name="color" value="#004F8B"/>
    </inkml:brush>
  </inkml:definitions>
  <inkml:trace contextRef="#ctx0" brushRef="#br0">34 1 12747,'-5'30'5017,"-4"0"-3113,-1 0-455,4 6-281,3-1-224,3-3-520,3 0-208,2-12-272,0 0-424,1-10 2680,-1 0-1799</inkml:trace>
  <inkml:trace contextRef="#ctx0" brushRef="#br0" timeOffset="1">75 182 9978,'82'-33'4433,"-56"37"-1992,6 1-1017,3-2-512,2-3-296,6 0-320,-2-3-256,-7 3-56,-4 7 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3.465"/>
    </inkml:context>
    <inkml:brush xml:id="br0">
      <inkml:brushProperty name="width" value="0.05" units="cm"/>
      <inkml:brushProperty name="height" value="0.05" units="cm"/>
      <inkml:brushProperty name="color" value="#004F8B"/>
    </inkml:brush>
  </inkml:definitions>
  <inkml:trace contextRef="#ctx0" brushRef="#br0">42 1 12091,'-4'22'4681,"1"2"-3073,-2 5 0,4 3-183,1-4-121,0 0-472,-4-3-216,-3 1-296,-1-4-88,5-2-656,3-4-528,-6-6 600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3.946"/>
    </inkml:context>
    <inkml:brush xml:id="br0">
      <inkml:brushProperty name="width" value="0.05" units="cm"/>
      <inkml:brushProperty name="height" value="0.05" units="cm"/>
      <inkml:brushProperty name="color" value="#004F8B"/>
    </inkml:brush>
  </inkml:definitions>
  <inkml:trace contextRef="#ctx0" brushRef="#br0">13 206 9314,'-3'-5'3526,"-3"-9"2539,5 11-5893,0 1 1,1 0-1,-1 0 1,1-1-1,0 1 1,-1 0 0,1-1-1,0 1 1,0 0-1,1-1 1,-1 1-1,1 0 1,-1-1-1,1 1 1,-1 0-1,3-4 1,-1 1-114,0 0-4,1-1 1,0 0-1,0 0 0,0 1 0,0 0 0,1-1 1,0 1-1,8-8 0,-4 6-13,39-35 80,-42 37-119,1 1 0,0 0-1,0 1 1,0-1 0,0 1 0,14-4 0,-19 6-2,0 1 0,-1 0 0,1-1 0,0 1 0,0 0 0,0 0 0,0 0 0,0 0 0,0 0 0,0 0 0,0 0 0,0 0 0,0 0 0,0 0 0,0 0 0,0 1 0,0-1 0,0 0 0,0 1 0,0-1 0,0 1 0,0-1 0,0 1 0,-1-1 0,2 2 0,-1-1 11,0 1 0,-1-1 1,1 1-1,0-1 1,-1 1-1,1 0 0,-1 0 1,0-1-1,1 1 0,-1 0 1,0-1-1,0 1 0,0 0 1,-1 2-1,-1 15 180,-2 0 1,0 0-1,-1 0 1,-8 19-1,-6 20 521,17-49-609,-2 3 211,-2 18 1,7-36-305,-1 1-100,0 0 0,1 0 0,2-10-1,1 4-219,1 0 0,1 0 0,0 0 0,13-18 0,34-35-788,-46 55 992,1 0-20,15-14 1,-22 22 130,1-1 0,0 1 0,0-1 0,0 1 1,1 0-1,-1-1 0,0 1 0,1 0 0,-1 0 1,0 1-1,1-1 0,-1 0 0,5 1 0,-5 0 27,-1 0 0,0 0 0,0 1 0,0-1 1,0 0-1,0 1 0,0-1 0,0 1 0,0 0 0,0-1 0,0 1 0,0 0 0,0-1 0,0 1 0,0 0 0,0 0 0,-1 0 0,1 0 0,0 0 0,-1 0 0,1 0 0,-1 0 0,1 0 0,-1 0 0,1 0 0,-1 2 0,2 2 152,-1 0 0,1 1-1,-1-1 1,0 9-1,0 2 169,-1 0 0,-1-1 0,-1 1 0,-4 20 0,-21 60 592,11-42-601,-3 12-89,3-15-115,-15 93 0,31-143-141,-4 49 12,4-45-67,0 0 0,0-1 0,1 1 0,-1 0 0,1-1-1,1 1 1,2 8 0,-3-12-40,0 1-1,-1-1 0,1 0 0,0 0 0,0 0 0,0 0 0,0 0 0,0 0 0,0 0 1,0 0-1,1 0 0,-1 0 0,0-1 0,1 1 0,-1 0 0,0-1 0,1 1 0,-1-1 1,0 1-1,1-1 0,-1 0 0,1 0 0,-1 0 0,1 0 0,-1 0 0,1 0 1,2 0-1,3-1-902,1-1 0,-1 1 0,15-7 1,-18 7 648,36-13-1441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4.384"/>
    </inkml:context>
    <inkml:brush xml:id="br0">
      <inkml:brushProperty name="width" value="0.05" units="cm"/>
      <inkml:brushProperty name="height" value="0.05" units="cm"/>
      <inkml:brushProperty name="color" value="#004F8B"/>
    </inkml:brush>
  </inkml:definitions>
  <inkml:trace contextRef="#ctx0" brushRef="#br0">0 11 9210,'1'-1'211,"-1"0"0,1 0 0,-1 1 1,1-1-1,-1 0 0,1 1 0,0-1 0,-1 1 0,1-1 1,0 1-1,0-1 0,-1 1 0,1 0 0,0-1 0,0 1 0,0 0 1,0-1-1,-1 1 0,1 0 0,0 0 0,0 0 0,0 0 1,0 0-1,0 0 0,0 0 0,-1 0 0,1 0 0,0 0 1,1 1-1,3 0 145,-1 0 0,0 1 1,-1-1-1,1 1 0,5 3 0,3 3 384,0 0-1,-1 1 1,-1 0-1,14 16 1,36 47 852,-58-69-1542,60 79 910,-49-61-636,0 0 1,12 29-1,-19-39-182,-2 1 0,0 0-1,-1 0 1,0 1 0,3 24-1,-6-28-82,0 1 0,0-1 0,-1 0 0,0 0-1,-1 0 1,1 0 0,-2 0 0,0 0 0,-4 11 0,-1-5 4,0-1 0,-1 1 1,0-2-1,-1 1 0,-23 22 1,4-7-405,-39 28 0,60-51-967,1 0 1,-15 7-1,22-13 1286,0 0 1,0 0-1,0 0 1,0 0-1,0 0 0,0 0 1,0 0-1,0 0 1,0 0-1,0 0 1,0 0-1,0 1 1,0-1-1,0 0 0,0 0 1,0 0-1,0 0 1,0 0-1,0 0 1,0 0-1,0 0 1,-1 0-1,1 0 0,0 0 1,0 0-1,0 0 1,0 0-1,0 0 1,0 0-1,0 0 1,0 0-1,0 0 0,0 0 1,0 0-1,0 0 1,0 0-1,0 0 1,0 0-1,0 0 0,0 0 1,-1 0-1,1 0 1,0-1-1,0 1 1,0 0-1,0 0 1,0 0-1,0 0 0,0 0 1,0 0-1,0 0 1,0 0-1,0 0 1,0 0-1,0 0 1,0 0-1,0 0 0,0 0 1,0 0-1,0 0 1,0 0-1,0 0 1,0 0-1,0-1 1,0 1-1,0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8:59.829"/>
    </inkml:context>
    <inkml:brush xml:id="br0">
      <inkml:brushProperty name="width" value="0.05" units="cm"/>
      <inkml:brushProperty name="height" value="0.05" units="cm"/>
      <inkml:brushProperty name="color" value="#004F8B"/>
    </inkml:brush>
  </inkml:definitions>
  <inkml:trace contextRef="#ctx0" brushRef="#br0">1 1 8842,'4'4'5276,"-1"7"-4431,-2-9-219,3 14 545,-1 0 0,1 16 0,2 12-486,-4-33-593,-2-8-60,0 0-1,1-1 1,-1 1 0,1 0 0,1 3 0,-3-8 162,0 0-184,0 0 1,0 0-1,0 0 1,1 1 0,-1-1-1,0-4 1,-1-10-20,0-1 0,2-22 0,0 36 8,0 0 1,0 0-1,1 1 1,-1-1-1,1 0 1,0 0-1,0 0 1,0 0-1,0 1 1,0-1-1,0 0 1,1 1-1,0-1 1,-1 1-1,1 0 1,3-4-1,-3 5 13,0-1 0,-1 1-1,1 0 1,1 0-1,-1-1 1,0 1 0,0 1-1,0-1 1,0 0 0,1 0-1,-1 1 1,0 0 0,1-1-1,-1 1 1,0 0-1,1 0 1,-1 0 0,0 0-1,4 1 1,-1 0 90,0 0 0,-1 1 0,1-1 0,0 1 0,0 0 0,-1 1 0,1-1 0,-1 1 0,0 0-1,0 0 1,0 0 0,0 0 0,0 1 0,-1-1 0,1 1 0,-1 0 0,0 0 0,0 1 0,-1-1 0,1 0 0,-1 1 0,0 0 0,0 0 0,1 5 0,14 62 675,-17-69-921,0-1 1,0 0-1,0 1 0,0-1 0,-1 0 1,1 1-1,-1-1 0,1 0 1,-1 1-1,0-1 0,0 0 0,-2 3 1,1-1-469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44.765"/>
    </inkml:context>
    <inkml:brush xml:id="br0">
      <inkml:brushProperty name="width" value="0.05" units="cm"/>
      <inkml:brushProperty name="height" value="0.05" units="cm"/>
      <inkml:brushProperty name="color" value="#004F8B"/>
    </inkml:brush>
  </inkml:definitions>
  <inkml:trace contextRef="#ctx0" brushRef="#br0">1 1 7402,'0'0'2400,"0"0"-2136,0 0-376,0 0 440,0 0 128,0 0-2336,0 0 1480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03.923"/>
    </inkml:context>
    <inkml:brush xml:id="br0">
      <inkml:brushProperty name="width" value="0.05" units="cm"/>
      <inkml:brushProperty name="height" value="0.05" units="cm"/>
      <inkml:brushProperty name="color" value="#004F8B"/>
    </inkml:brush>
  </inkml:definitions>
  <inkml:trace contextRef="#ctx0" brushRef="#br0">24 164 2689,'-1'1'1147,"0"0"-1,0-1 1,0 1 0,0-1 0,0 1 0,0-1 0,-1 0 0,1 0 0,0 1 0,-2-1 0,2 0-1105,1 0 0,0 0 0,0 0 1,-1 0-1,1 0 0,0 0 0,-1 0 0,1 0 0,0 0 0,0 0 0,-1 0 1,1 0-1,0 0 0,0 0 0,-1 0 0,1 0 0,0 0 0,-1 0 1,1 0-1,0-1 0,0 1 0,0 0 0,-1 0 0,1 0 0,0 0 1,0-1-1,-1 1 0,1 0 0,0 0 0,0 0 0,0-1 0,0 1 1,0 0-1,-1 0 0,1-1 0,0 1 0,0 0 0,0 0 0,0-1 1,0 1-1,0 0 0,0-1 0,0 1 0,0 0 0,0 0 0,0-1 1,0 1-1,0 0 0,0-1 0,0 1 0,0 0 0,0-1 0,1 0-12,-1-1-1,1 1 1,0 0-1,0-1 1,-1 1-1,1 0 1,0 0-1,0 0 1,0 0-1,0 0 0,0 0 1,1 0-1,-1 0 1,0 0-1,0 0 1,1 0-1,-1 1 1,0-1-1,3 0 1,10-7 75,27-16 151,-38 22-225,0 1-1,1 0 0,-1 0 0,0 1 0,0-1 1,1 1-1,-1-1 0,0 1 0,0 0 1,1 0-1,-1 1 0,0-1 0,1 1 0,-1 0 1,0-1-1,4 3 0,5 0 64,20 4 111,81 15 253,-8-9-267,-32-4 101,74 1 1,81-13 400,62 1-495,383-34 237,-447 20-180,-106 9-18,408-21 117,-389 19-278,121-5 113,204 0 328,-177 5-308,18-2-112,107-10 176,102 29 200,-493-7-448,394 4 384,9 0-132,35-1-141,-39-1-48,-339-1-71,572 31 104,-270 0-43,-93-20-29,-90-6-16,39-5 44,-130-3-26,407 28 309,-397-17-284,126-5 0,-198-5-61,108 13 21,-50-1 6,122-4 33,45 6 45,-186-14-79,-5 1-19,-15 2-7,-21-2-7,-1 2 0,71 15 1,-75-11 6,0-1 1,54 0 0,-30-2-7,36 5-3,34 3 4,-104-10-9,51 12 0,5 0 19,17-3 6,-79-8-22,33-2 0,-6 0-2,17 2 13,78 7 9,15 8-8,-139-16-11,0 0-1,1-1 1,-1-1-1,44-7 1,-51 6-4,0 0-1,1 1 1,-1 0 0,30 6 0,-24-3 1,37 1 0,18-2-2,9 0 0,-65-1 1,36 4 1,-2 1 3,84 3 4,15 2-10,-58-5 1,32 1 0,-119-7 0,104 2 8,-84 0-5,0 1-1,27 7 1,-23-4 5,47 3 0,-5-1 6,-71-7-10,0-1-1,0 0 0,0 0 1,0 0-1,-1 0 1,6-1-1,-7 1 1,0 0 0,0-1 0,0 1 0,0 0 0,0-1 0,0 1 0,-1-1 0,1 1 0,0-1 0,0 1 0,0-1 0,-1 0 0,1 1 0,0-1 0,-1 0 0,1 0 0,0 1 0,-1-1 0,1 0 0,0-1 0,-1 1 43,-11-3-1431,9 4 1122,-1 0 0,1 0 1,0 0-1,-1 1 0,1 0 0,-1-1 1,1 1-1,0 0 0,-1 0 0,-2 2 1,-7 3-230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07.882"/>
    </inkml:context>
    <inkml:brush xml:id="br0">
      <inkml:brushProperty name="width" value="0.05" units="cm"/>
      <inkml:brushProperty name="height" value="0.05" units="cm"/>
      <inkml:brushProperty name="color" value="#004F8B"/>
    </inkml:brush>
  </inkml:definitions>
  <inkml:trace contextRef="#ctx0" brushRef="#br0">32 421 5401,'-26'32'3003,"20"-22"-173,6-10-2786,0 0 0,0 0-1,0 0 1,0 0-1,0 1 1,0-1-1,0 0 1,0 0-1,0 0 1,0 0-1,0 0 1,0 1-1,0-1 1,0 0-1,0 0 1,0 0-1,0 0 1,0 0-1,0 1 1,1-1-1,-1 0 1,0 0 0,0 0-1,0 0 1,0 0-1,0 0 1,0 0-1,0 1 1,0-1-1,1 0 1,-1 0 212,1 0 0,-1 0 1,1 0-1,-1 0 1,1 0-1,-1 0 0,1 0 1,-1 0-1,1 0 1,-1 0-1,1 0 0,-1 0 1,1 0-1,-1-1 1,1 1-1,0 0 0,17-11 299,-1-1-1,26-23 0,-35 27-469,-1-1-1,0 1 0,0-1 1,8-14-1,-7 10-28,4-6 5,-1 0 1,-1-1 0,0-1 0,13-41-1,-20 50-34,-1 1-1,0-1 0,-1 0 0,1-18 1,-3 22 0,1 1 0,-1-1 0,0 1 0,-1-1 0,0 1 0,0 0 0,-6-14 0,6 18 18,1 0 0,-1 0-1,0 0 1,0 0 0,0 0 0,-1 0 0,1 1 0,0-1-1,-1 1 1,0 0 0,0 0 0,0 0 0,0 0 0,0 0 0,0 0-1,0 1 1,0 0 0,-6-2 0,6 2-7,1 1 0,-1 0 1,1 0-1,-1 0 0,0 0 0,1 0 0,-1 1 1,1-1-1,-1 1 0,1-1 0,-1 1 1,1 0-1,-1 0 0,1 0 0,0 0 0,-1 1 1,1-1-1,0 1 0,0-1 0,0 1 1,0 0-1,0-1 0,1 1 0,-1 0 0,-2 4 1,0 0 7,1 1 0,0-1 0,0 0 0,0 1 0,1-1 0,0 1 1,0 0-1,1 0 0,0-1 0,-1 9 0,2 8 149,2 40 0,1-42-111,0-1 0,1 1 0,1-1 0,1 0 0,1-1 0,0 1 0,20 34 0,-23-47-71,0-1-1,0 0 0,1 0 1,0 0-1,0-1 0,1 0 1,-1 0-1,1 0 1,0 0-1,8 3 0,-9-5-100,0-1 0,0 1-1,1-1 1,-1-1 0,0 1 0,1-1-1,0 0 1,-1 0 0,1-1-1,-1 1 1,1-1 0,0-1 0,-1 1-1,7-2 1,19-5-393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08.249"/>
    </inkml:context>
    <inkml:brush xml:id="br0">
      <inkml:brushProperty name="width" value="0.05" units="cm"/>
      <inkml:brushProperty name="height" value="0.05" units="cm"/>
      <inkml:brushProperty name="color" value="#004F8B"/>
    </inkml:brush>
  </inkml:definitions>
  <inkml:trace contextRef="#ctx0" brushRef="#br0">0 1 9002,'2'3'772,"-1"0"-1,0 0 1,0 0 0,0 0 0,0 0 0,-1 1-1,1-1 1,-1 5 0,-2 28 2893,0-7-1917,2-24-1515,0 7 229,0 0 1,0 1-1,2-1 1,-1 0 0,7 22-1,-6-20-343,0-7-57,0-12-249,3-20-223,2 0 1,17-43-1,-21 61 360,0 0 1,1-1-1,8-11 0,-10 16 60,0 1-1,0-1 1,0 1-1,1 0 0,-1 0 1,0 0-1,1 0 1,-1 0-1,1 0 1,0 0-1,0 1 1,4-2-1,-5 3 34,0-1-1,0 1 0,0 0 1,0 0-1,0 0 0,-1 1 1,1-1-1,0 0 0,0 1 1,0-1-1,0 1 1,0 0-1,-1-1 0,1 1 1,0 0-1,-1 0 0,1 0 1,0 0-1,-1 1 0,3 2 1,2 1 193,-1 0 1,0 1-1,9 13 0,-11-14-99,0 1-1,0 0 1,-1 0-1,1 1 1,-1-1-1,-1 0 1,2 11-1,3 48 653,-5-51-705,-2-9-94,1-4 37,0 0-1,0 0 1,-1 1-1,1-1 1,0 0-1,0 0 1,1 0-1,-1 0 1,0 0-1,0 1 1,0-1-1,1 0 1,0 2-1,4-1 297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08.714"/>
    </inkml:context>
    <inkml:brush xml:id="br0">
      <inkml:brushProperty name="width" value="0.05" units="cm"/>
      <inkml:brushProperty name="height" value="0.05" units="cm"/>
      <inkml:brushProperty name="color" value="#004F8B"/>
    </inkml:brush>
  </inkml:definitions>
  <inkml:trace contextRef="#ctx0" brushRef="#br0">46 2 11747,'-1'-2'4841,"-5"8"-2881,0 4 32,-1 17-471,-2 5-241,1 13-488,1 2-168,6 0-240,1 0-80,9-4-160,7-1-56,8-10-72,0-4 49,8-11-778,1-10-471,12-4 728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09.228"/>
    </inkml:context>
    <inkml:brush xml:id="br0">
      <inkml:brushProperty name="width" value="0.05" units="cm"/>
      <inkml:brushProperty name="height" value="0.05" units="cm"/>
      <inkml:brushProperty name="color" value="#004F8B"/>
    </inkml:brush>
  </inkml:definitions>
  <inkml:trace contextRef="#ctx0" brushRef="#br0">27 1 13843,'-8'4'5377,"3"10"-3617,-1 5-87,1 6-369,2 7-240,3 3-568,0 1-167,6 2-201,0-2-48,1-7 16,6 1-176,2-20-1049,4-2-215,3-14 648</inkml:trace>
  <inkml:trace contextRef="#ctx0" brushRef="#br0" timeOffset="1">193 172 13603,'3'7'5361,"2"-3"-3441,6-4-223,4-3-329,7 5-304,10-4-600,7 2-191,-3-1-161,-2-2-40,-8 3-88,-4 0-273,2-2-791,-7 0-568,-3-2 928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09.644"/>
    </inkml:context>
    <inkml:brush xml:id="br0">
      <inkml:brushProperty name="width" value="0.05" units="cm"/>
      <inkml:brushProperty name="height" value="0.05" units="cm"/>
      <inkml:brushProperty name="color" value="#004F8B"/>
    </inkml:brush>
  </inkml:definitions>
  <inkml:trace contextRef="#ctx0" brushRef="#br0">0 25 10754,'9'9'5081,"-2"2"-1992,0 6-1113,-5 3-111,9 7-601,-7 2-320,3 2-496,-6-2-144,-1-3-135,4-3-145,-1-6-833,9-2-511,-3-12 1304,13-1-472</inkml:trace>
  <inkml:trace contextRef="#ctx0" brushRef="#br0" timeOffset="1">543 1 13635,'7'0'5625,"-22"11"-3016,-5 3-961,-4 11-280,-5 6-327,1 5-545,2 1-208,5 0-216,7 1-56,6-13 0,1-5-224,4-12-697,2-5-503,0-10-968,1-6 1359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09.975"/>
    </inkml:context>
    <inkml:brush xml:id="br0">
      <inkml:brushProperty name="width" value="0.05" units="cm"/>
      <inkml:brushProperty name="height" value="0.05" units="cm"/>
      <inkml:brushProperty name="color" value="#004F8B"/>
    </inkml:brush>
  </inkml:definitions>
  <inkml:trace contextRef="#ctx0" brushRef="#br0">0 166 11739,'9'2'4857,"9"10"-2865,2 4 88,13 11-391,4 5-201,4 3-440,7 0-175,-4-4-369,-8-4-144,-5-6-192,-11-1-96,-8-1-752,1-3-569,-16-8-4624,2 0 3929</inkml:trace>
  <inkml:trace contextRef="#ctx0" brushRef="#br0" timeOffset="1">321 12 10570,'5'-2'602,"1"0"-1,-1 0 1,1 0-1,0 1 1,-1 0 0,1 0-1,0 1 1,0 0-1,0 0 1,0 0-1,-1 1 1,1-1-1,0 1 1,0 1-1,8 2 1,0 2 191,-1 0-1,1 0 1,-1 1-1,20 15 1,42 41 1469,-62-52-1971,-1 1 0,-1 1 0,0 0 0,-1 0 0,-1 1 0,16 28 0,-22-34-238,1-1 1,-2 1-1,1 0 0,-1 0 1,0 1-1,-1-1 0,1 0 1,-2 1-1,1-1 0,-1 1 1,-1-1-1,1 0 0,-1 1 1,-1-1-1,-4 14 0,1-9-147,0 0 1,-1-1-1,0 0 0,-1 0 0,-1-1 0,-16 20 0,5-10-247,-1-1 0,-29 22 0,25-22 341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20.885"/>
    </inkml:context>
    <inkml:brush xml:id="br0">
      <inkml:brushProperty name="width" value="0.05" units="cm"/>
      <inkml:brushProperty name="height" value="0.05" units="cm"/>
      <inkml:brushProperty name="color" value="#004F8B"/>
    </inkml:brush>
  </inkml:definitions>
  <inkml:trace contextRef="#ctx0" brushRef="#br0">21 28 3345,'-1'0'358,"0"1"303,0-1 1,0 0-1,0 0 1,0 0-1,0 0 1,1 0 0,-1-1-1,0 1 1,0 0-1,0 0 1,0-1 0,0 1-1,1 0 1,-1-1-1,0 1 1,0-1-1,0 1 1,1-1 0,-1 1-1,0-1 1,0 0-1,0-2 2147,7 1-1749,13-1-1288,-7 2 511,5-1-276,66-7 342,-70 8-493,0 1 1,0 0-1,0 1 1,19 3 0,-31-4-122,1 1-1,0-1 1,-1 1 0,1-1 0,-1 1 0,1 0 0,-1-1 0,1 1 0,-1 0-1,2 1 1,0 4-715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21.215"/>
    </inkml:context>
    <inkml:brush xml:id="br0">
      <inkml:brushProperty name="width" value="0.05" units="cm"/>
      <inkml:brushProperty name="height" value="0.05" units="cm"/>
      <inkml:brushProperty name="color" value="#004F8B"/>
    </inkml:brush>
  </inkml:definitions>
  <inkml:trace contextRef="#ctx0" brushRef="#br0">10 0 8610,'-10'13'3865,"13"-7"-1417,1-5-551,9 4-25,3-1-192,5-4-431,6 2-201,2-2-384,2-3-120,0 0-240,-2 3-104,-5 3-112,-2 0-24,-10-2-160,-1 0-272,-11-1-664,-3 0-400,-2 0 823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0.632"/>
    </inkml:context>
    <inkml:brush xml:id="br0">
      <inkml:brushProperty name="width" value="0.05" units="cm"/>
      <inkml:brushProperty name="height" value="0.05" units="cm"/>
      <inkml:brushProperty name="color" value="#004F8B"/>
    </inkml:brush>
  </inkml:definitions>
  <inkml:trace contextRef="#ctx0" brushRef="#br0">0 54 9290,'2'-31'3990,"-2"30"-3892,0 1 0,0-1-1,0 1 1,0-1 0,0 1 0,0 0-1,0-1 1,0 1 0,0-1 0,1 1 0,-1 0-1,0-1 1,0 1 0,0 0 0,1-1-1,-1 1 1,0-1 0,1 1 0,-1 0-1,0 0 1,1-1 0,-1 1 0,0 0-1,1 0 1,-1-1 0,0 1 0,1 0-1,-1 0 1,1 0 0,-1 0 0,1 0-1,-1 0 1,0-1 0,1 1 0,-1 0-1,1 0 1,-1 0 0,1 0 0,-1 0 0,0 1-1,1-1 1,-1 0 0,1 0 0,-1 0-1,1 0 1,-1 0 0,0 1 0,1-1-1,0 0 1,0 1 49,0 0-1,1 0 1,-1 0-1,0 0 1,0-1 0,0 1-1,0 1 1,0-1-1,0 0 1,0 0-1,0 0 1,0 2 0,2 8 475,0 0 0,1 23 0,-3-21-297,5 21-1,-2-19-151,-2-2-72,2-1 0,-1 1 0,2-1 1,0 0-1,9 17 0,-13-28-97,0 0 1,-1 0-1,1 1 0,0-1 0,0 0 1,0 0-1,0 0 0,1 0 1,-1 0-1,0-1 0,0 1 1,0 0-1,1 0 0,-1-1 0,0 1 1,1-1-1,-1 1 0,1-1 1,-1 0-1,2 1 0,-2-1-2,1 0 0,-1-1-1,0 1 1,0 0 0,0 0 0,1-1-1,-1 1 1,0-1 0,0 1-1,0-1 1,0 0 0,0 1 0,0-1-1,0 0 1,0 0 0,0 1 0,0-1-1,0 0 1,-1 0 0,1 0-1,0 0 1,-1 0 0,1 0 0,1-3-1,18-40-179,-17 39 133,-1 0-1,0 0 1,2-6 0,-3 7 11,0 0 1,0 1-1,1-1 0,-1 1 0,1-1 0,3-4 0,-4 8 32,-1 0-1,0-1 1,1 1 0,-1-1-1,0 1 1,1 0-1,-1-1 1,0 1 0,1 0-1,-1-1 1,1 1-1,-1 0 1,1 0-1,-1-1 1,1 1 0,-1 0-1,1 0 1,-1 0-1,1 0 1,-1 0 0,1 0-1,-1 0 1,1 0-1,-1 0 1,1 0 0,-1 0-1,1 0 1,-1 0-1,1 0 1,-1 0-1,1 0 1,-1 1 0,1-1-1,-1 0 1,1 0-1,-1 1 1,1-1 0,-1 0-1,0 1 1,1-1-1,-1 0 1,1 1 0,-1-1-1,0 0 1,0 1-1,1 0 1,2 3 3,-1-1 1,1 1 0,-1 0-1,2 4 1,-4-7-2,8 15 141,0 0 0,1 0 1,15 19-1,-20-30-22,-1-1 0,1 1 0,0-1 0,1 0 0,-1 0 0,1-1 1,0 1-1,0-1 0,0 0 0,0 0 0,0-1 0,1 1 0,-1-1 0,7 1 0,-10-2-76,1-1 0,-1 0 0,0 0 0,0 0-1,0 0 1,1-1 0,-1 1 0,0-1 0,0 1 0,0-1 0,0 0 0,0 1 0,0-1-1,0 0 1,0 0 0,0-1 0,0 1 0,-1 0 0,1-1 0,0 1 0,-1-1-1,1 1 1,-1-1 0,0 0 0,2-1 0,2-5 22,0 0 1,0-1-1,-1 1 0,4-14 1,-2 7-72,-2-1-1,0-1 1,0 1 0,-2-1 0,0 1 0,-1-1 0,-1 1 0,0-1-1,-5-29 1,4 43-117,1 0 0,-1 1 0,0-1 0,0 0 0,-2-2-1,3 5 91,0-1-1,0 1 1,0 0-1,-1 0 1,1-1-1,0 1 1,0 0-1,0-1 1,0 1-1,-1 0 1,1 0-1,0 0 1,0-1 0,0 1-1,-1 0 1,1 0-1,0 0 1,0 0-1,-1-1 1,1 1-1,0 0 1,-1 0-1,1 0 1,0 0-1,0 0 1,-1 0-1,1 0 1,0 0-1,-1 0 1,1 0-1,0 0 1,-1 0-1,1 0 1,0 0-1,-1 0 1,1 0-1,0 0 1,0 0-1,-1 0 1,1 0-1,0 1 1,0-1-1,-1 0 1,1 0-1,0 0 1,0 1-1,-1-1 1,1 0-1,0 0 1,0 0-1,0 1 1,-1-1-1,1 0 1,0 0-1,0 1 1,0-1-1,0 0 1,0 1 0,-1-1-1,1 0 1,0 1-1,-5 13-550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0.568"/>
    </inkml:context>
    <inkml:brush xml:id="br0">
      <inkml:brushProperty name="width" value="0.05" units="cm"/>
      <inkml:brushProperty name="height" value="0.05" units="cm"/>
      <inkml:brushProperty name="color" value="#004F8B"/>
    </inkml:brush>
  </inkml:definitions>
  <inkml:trace contextRef="#ctx0" brushRef="#br0">260 22 6729,'-1'-10'10949,"1"10"-10717,1-1 0,-1 1 0,0-1 0,0 1 0,0-1 0,0 1 0,0-1 0,0 1 0,-1-1-1,1 0 1,0 1 0,0-1 0,0 1 0,0-1 0,-1 1 0,1-1 0,0 1 0,0-1 0,-1 1 0,1 0 0,-1-1 0,-3 3 119,-18 23-50,-76 116 243,55-77-417,-26 45-885,66-101 139,2-7 156,1 0 1,-1 0-1,1 0 0,-1 0 1,0 0-1,1 0 1,-1 0-1,0 0 0,1 0 1,-1 0-1,-2 1 1,-3-3-2039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0.888"/>
    </inkml:context>
    <inkml:brush xml:id="br0">
      <inkml:brushProperty name="width" value="0.05" units="cm"/>
      <inkml:brushProperty name="height" value="0.05" units="cm"/>
      <inkml:brushProperty name="color" value="#004F8B"/>
    </inkml:brush>
  </inkml:definitions>
  <inkml:trace contextRef="#ctx0" brushRef="#br0">1 1 11386,'2'-1'567,"-1"1"0,1 0-1,0 0 1,0 0 0,0 0-1,0 1 1,-1-1 0,1 0-1,0 1 1,0-1-1,-1 1 1,1 0 0,0-1-1,-1 1 1,1 0 0,2 2-1,2 2 64,1 0-1,8 10 0,-1-1 388,11 8-263,36 34 327,-56-50-968,0 0 0,0 0 0,5 12 0,-6-11-28,0-1 0,8 11 0,-3-9-25,-6-5-50,-1 0 0,1-1 0,-1 1 0,3 4 0,-7-6-434,1-1-2506,1 0 1825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1.387"/>
    </inkml:context>
    <inkml:brush xml:id="br0">
      <inkml:brushProperty name="width" value="0.05" units="cm"/>
      <inkml:brushProperty name="height" value="0.05" units="cm"/>
      <inkml:brushProperty name="color" value="#004F8B"/>
    </inkml:brush>
  </inkml:definitions>
  <inkml:trace contextRef="#ctx0" brushRef="#br0">7 0 11490,'-7'4'4633,"9"-1"-2592,4-1-433,9 4-7,5-1-185,9-2-504,1-2-224,8-2-344,-5-2-104,1 0-96,-4 2-40,-14 0-56,-3-1-248,-5 1-1000,-5 1-376,-3 0 832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1.721"/>
    </inkml:context>
    <inkml:brush xml:id="br0">
      <inkml:brushProperty name="width" value="0.05" units="cm"/>
      <inkml:brushProperty name="height" value="0.05" units="cm"/>
      <inkml:brushProperty name="color" value="#004F8B"/>
    </inkml:brush>
  </inkml:definitions>
  <inkml:trace contextRef="#ctx0" brushRef="#br0">178 3 9258,'0'-2'4585,"-7"2"-1936,-8 1-521,5 4-168,-8 9-623,5 5-241,-2 12-456,-2 5-176,4 4-256,-7-2-88,15-4-88,-6-8-24,6-6-312,1-4-416,-4-9-960,5-4-137,-10-6 993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2.139"/>
    </inkml:context>
    <inkml:brush xml:id="br0">
      <inkml:brushProperty name="width" value="0.05" units="cm"/>
      <inkml:brushProperty name="height" value="0.05" units="cm"/>
      <inkml:brushProperty name="color" value="#004F8B"/>
    </inkml:brush>
  </inkml:definitions>
  <inkml:trace contextRef="#ctx0" brushRef="#br0">0 1 10314,'20'14'4713,"-8"4"-1688,10 7-849,-2 8-295,-3-1-321,4 5-576,-14-6-240,17-2-319,-7-2-121,3-7-160,9-2-24,-15-6-688,0-4-577,-6-6 2730,1-2-1649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2.471"/>
    </inkml:context>
    <inkml:brush xml:id="br0">
      <inkml:brushProperty name="width" value="0.05" units="cm"/>
      <inkml:brushProperty name="height" value="0.05" units="cm"/>
      <inkml:brushProperty name="color" value="#004F8B"/>
    </inkml:brush>
  </inkml:definitions>
  <inkml:trace contextRef="#ctx0" brushRef="#br0">0 4 12195,'4'-1'1055,"1"0"1,-1 0 0,0 1-1,0-1 1,8 2 0,-5-1-375,-1 1 1,1 1-1,7 1 1,3 4 49,29 13 0,-35-14-175,-4-3-386,5 3 87,15 9 0,-25-13-236,1-1 0,-1 1 0,0-1 0,0 1 0,0 0 0,0 0 0,-1 0 0,1 0 0,0 0 0,-1 0 0,1 1 0,-1-1 0,2 3 0,-3-3-10,0 0 1,0 0 0,0 0 0,0 0 0,0 0 0,0 0 0,-1 0-1,1 0 1,-1 0 0,1 0 0,-1 0 0,0 0 0,0 0 0,0-1 0,0 1-1,0 0 1,0-1 0,0 1 0,0 0 0,-1-1 0,1 1 0,-3 1 0,-3 3 25,0 0 1,0-1 0,-13 8 0,10-8 2,1-1 0,-1 0 0,1-1 0,-1 0 1,0 0-1,-15 1 0,25-4-38,-1 0 0,1 0 1,0 0-1,0 0 0,0 0 0,0 0 0,0 0 1,0 0-1,0 0 0,0 0 0,0 0 1,0 0-1,0 0 0,0 0 0,0 0 0,0 0 1,-1 0-1,1 0 0,0 0 0,0 0 0,0 0 1,0 0-1,0 0 0,0 0 0,0 0 0,0 0 1,0 0-1,0 0 0,0 0 0,0 0 0,0 0 1,0 0-1,0 0 0,0 0 0,-1 1 1,1-1-1,0 0 0,0 0 0,0 0 0,0 0 1,0 0-1,0 0 0,0 0 0,0 0 0,0 0 1,0 0-1,0 0 0,0 0 0,0 0 0,0 1 1,0-1-1,0 0 0,0 0 0,0 0 1,5 3 187,7 1-18,8 2-66,0-2-1,0 0 1,37 2 0,-52-6-87,81 2 20,-61-2-1179,-23 0 449,-1 0 0,1 0 0,0 0 0,-1 0 0,1 1 0,0-1 0,2 1 0,-7 2-1254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2.887"/>
    </inkml:context>
    <inkml:brush xml:id="br0">
      <inkml:brushProperty name="width" value="0.05" units="cm"/>
      <inkml:brushProperty name="height" value="0.05" units="cm"/>
      <inkml:brushProperty name="color" value="#004F8B"/>
    </inkml:brush>
  </inkml:definitions>
  <inkml:trace contextRef="#ctx0" brushRef="#br0">4 0 10938,'-1'4'1521,"0"-3"-1385,1-1 0,0 1 0,0-1 0,0 0 0,-1 1 0,1-1 0,0 1 0,0-1 0,0 1 0,0-1 0,0 1 0,0-1 0,0 1 0,0-1 0,0 1 0,0-1 0,0 1 0,0-1 0,0 1 0,1-1 0,-1 1 0,0-1 0,0 1 0,1-1 0,-1 1 0,0-1 0,0 0 0,1 1 0,-1-1 0,0 1 1,1-1-1,-1 0 0,0 1 0,1-1 0,-1 0 0,1 0 0,-1 1 0,1-1 0,-1 0 0,1 0 0,19 4 621,-1-1-1,1-1 1,0-1 0,22-1 0,82-11 559,-98 8-1018,34-4 211,106 2 0,-154 5-514,-1 2 1,1-1-1,-1 1 0,0 1 1,1 0-1,-1 1 0,12 5 1,-21-8-81,0 0 0,0 1 0,0-1 0,0 0 1,0 1-1,0 0 0,2 2 0,-3-4-11,-1 1-1,0 0 1,1-1-1,-1 1 0,1 0 1,-1-1-1,0 1 1,1 0-1,-1-1 1,0 1-1,0 0 0,0-1 1,0 1-1,1 0 1,-1 0-1,0-1 1,0 1-1,0 0 0,0 0 1,-1-1-1,1 1 1,0 0-1,0 0 1,0-1-1,-1 1 0,1 0 1,0-1-1,-1 1 1,0 1-1,-10 10-946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3.219"/>
    </inkml:context>
    <inkml:brush xml:id="br0">
      <inkml:brushProperty name="width" value="0.05" units="cm"/>
      <inkml:brushProperty name="height" value="0.05" units="cm"/>
      <inkml:brushProperty name="color" value="#004F8B"/>
    </inkml:brush>
  </inkml:definitions>
  <inkml:trace contextRef="#ctx0" brushRef="#br0">0 0 9362,'2'1'3627,"5"3"-2922,0-1-1,0 0 0,0-1 0,0 0 1,1 0-1,-1-1 0,10 2 0,7 1 301,-11-2-552,6 2 101,-1 0-1,1 1 0,20 8 1,-34-10-465,1-1 0,-1 1 0,0 0 1,-1 1-1,1-1 0,5 6 1,-8-7-67,1 1 1,-1-1 0,0 1 0,0 0 0,0 0 0,0 0 0,-1 0 0,1 1 0,-1-1-1,0 0 1,1 5 0,-1-5-4,0 1-1,-1-1 0,0 0 0,0 1 1,0-1-1,0 0 0,0 0 1,-1 1-1,0-1 0,1 0 0,-1 0 1,0 1-1,-1-1 0,0 3 1,-1-2 0,0 0 1,1 0 0,-1 0-1,-1 0 1,1 0 0,0-1-1,-1 1 1,-7 4 0,4-3 20,0-1 1,0 0 0,0 0 0,-1-1-1,1 0 1,-1 0 0,0-1 0,0 0-1,0-1 1,0 1 0,-11-1-1,14-2 155,9-1 88,14-3 127,111-6 363,-86 10-529,-24 1-546,20-3-1,-21-3 1252,-6-3-615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3.557"/>
    </inkml:context>
    <inkml:brush xml:id="br0">
      <inkml:brushProperty name="width" value="0.05" units="cm"/>
      <inkml:brushProperty name="height" value="0.05" units="cm"/>
      <inkml:brushProperty name="color" value="#004F8B"/>
    </inkml:brush>
  </inkml:definitions>
  <inkml:trace contextRef="#ctx0" brushRef="#br0">24 19 8506,'-20'6'4569,"16"-5"-256,8 0-2017,8-1-575,7 3-105,13-4-472,2-2-256,10 2-408,0-2-127,-3 3-153,2 0-56,-14-3-144,-4 1-248,-13-6-993,-9 4-623,-7 0 1056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4.019"/>
    </inkml:context>
    <inkml:brush xml:id="br0">
      <inkml:brushProperty name="width" value="0.05" units="cm"/>
      <inkml:brushProperty name="height" value="0.05" units="cm"/>
      <inkml:brushProperty name="color" value="#004F8B"/>
    </inkml:brush>
  </inkml:definitions>
  <inkml:trace contextRef="#ctx0" brushRef="#br0">1 351 8138,'0'7'4305,"0"2"-673,2 6-695,4 6-632,-1 9-281,-2 1-744,1 1-320,-3 4-479,2-4-153,1-2-184,0-4-24,1-13-448,0-6-425,1-4-911,-4-6-184,4-8 1048</inkml:trace>
  <inkml:trace contextRef="#ctx0" brushRef="#br0" timeOffset="1">698 8 11787,'4'-7'4977,"-8"7"-2529,-3-1-543,1 6-369,-4 6-256,-2 10-576,-2 10-192,-2 4-280,-4 6-64,0 1-80,1 0-16,2-6-56,4-6 9,6-9-258,2-6-375,1-10-968,1-3-456,2-8 1159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1.035"/>
    </inkml:context>
    <inkml:brush xml:id="br0">
      <inkml:brushProperty name="width" value="0.05" units="cm"/>
      <inkml:brushProperty name="height" value="0.05" units="cm"/>
      <inkml:brushProperty name="color" value="#004F8B"/>
    </inkml:brush>
  </inkml:definitions>
  <inkml:trace contextRef="#ctx0" brushRef="#br0">5 1 13219,'-2'12'5201,"1"-4"-3353,1 4-271,-1-2-281,1 4-328,0-2-552,5 1-216,0 0-144,-3-3 32,-1-4-512,7-7-512,-9-3-1064,-3-3 1111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4.540"/>
    </inkml:context>
    <inkml:brush xml:id="br0">
      <inkml:brushProperty name="width" value="0.05" units="cm"/>
      <inkml:brushProperty name="height" value="0.05" units="cm"/>
      <inkml:brushProperty name="color" value="#004F8B"/>
    </inkml:brush>
  </inkml:definitions>
  <inkml:trace contextRef="#ctx0" brushRef="#br0">1 2 11618,'0'-1'5170,"14"14"-2186,6 3-751,3 11-305,1-1-432,2 6-679,1-5-225,-1-3-312,0-3-104,-8-4-192,-3-1-376,-10-6-1017,-5-1-183,0-8 792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5.037"/>
    </inkml:context>
    <inkml:brush xml:id="br0">
      <inkml:brushProperty name="width" value="0.05" units="cm"/>
      <inkml:brushProperty name="height" value="0.05" units="cm"/>
      <inkml:brushProperty name="color" value="#004F8B"/>
    </inkml:brush>
  </inkml:definitions>
  <inkml:trace contextRef="#ctx0" brushRef="#br0">1 56 11803,'1'-3'573,"0"1"1,1-1 0,-1 1 0,1-1 0,0 1 0,0-1 0,-1 1 0,2 0 0,-1 0-1,0 0 1,4-2 0,-1 1-112,-1 0 0,1 1 0,0 0-1,0 0 1,10-3 0,0 2 61,2 1 1,-1 0-1,19 1 0,-27 1-357,-1 0 0,1 0 0,-1 1 0,10 2 0,-14-2-124,-1 0-1,1 0 1,0 0 0,-1 0-1,1 0 1,-1 0 0,1 1-1,-1-1 1,0 1 0,0-1-1,0 1 1,0 0 0,0 0-1,3 4 1,-4-5-28,0 0 1,-1 1-1,1-1 0,-1 0 1,1 0-1,-1 1 0,1-1 1,-1 0-1,0 1 0,0-1 1,1 0-1,-1 1 0,0-1 1,0 1-1,0-1 0,-1 0 1,1 2-1,-1 0 0,0-1 0,0 1 0,0-1-1,0 1 1,0-1 0,-1 0 0,1 1 0,-3 2-1,-1 0 4,0 1-1,-1-1 0,1 0 1,-1 0-1,-8 4 0,2-2 8,-19 8-1,-4 2 11,35-17-34,-1 0 0,1 1 0,-1-1 0,1 0-1,-1 1 1,0-1 0,1 1 0,-1-1-1,1 1 1,0-1 0,-1 1 0,1-1 0,-1 1-1,1-1 1,0 1 0,-1 0 0,1 0-1,0-1-1,0 1 1,0-1 0,0 0 0,0 1 0,0-1 0,0 0 0,0 1 0,0-1 0,0 0-1,1 1 1,-1-1 0,0 0 0,0 1 0,0-1 0,1 0 0,-1 1 0,0-1 0,0 0 0,0 0-1,1 1 1,2 1-5,-1 0-1,1-1 0,0 1 1,0-1-1,3 2 0,-2-2 10,138 65 403,-141-66-378,0 1 1,0-1-1,0 1 1,0-1-1,0 1 1,0 0 0,-1-1-1,1 1 1,0 0-1,0 0 1,0-1-1,-1 1 1,1 0 0,0 0-1,0 1 1,-1-1-3,0 0 0,0 0 0,0-1 0,0 1 0,0 0 0,0 0-1,0 0 1,-1-1 0,1 1 0,0 0 0,0 0 0,-1-1 0,1 1 0,0 0 0,-1-1 0,1 1 0,-1 0 0,1-1 0,-1 1 0,1-1 0,-1 1 0,0 0 0,1-1 0,-1 0 0,0 1 0,-3 2 14,0 0 1,-1 0-1,1-1 1,-1 0-1,1 0 1,-1 0-1,0 0 1,0-1-1,0 0 1,0 0-1,0 0 1,-7 0-1,7-1-58,-1 1 0,1 0 0,-1 0 0,1 0 0,0 0 0,0 1-1,-1 0 1,1 0 0,-8 5 0,13-7-27,-1 1-1,1-1 1,-1 0-1,1 0 0,0 1 1,-1-1-1,1 0 1,0 1-1,-1-1 1,1 0-1,0 1 0,-1-1 1,1 1-1,0-1 1,0 1-1,0-1 1,-1 0-1,1 2 1,0-2-24,0 0 1,0 0 0,0 1-1,0-1 1,1 0 0,-1 0 0,0 1-1,0-1 1,0 0 0,0 0-1,0 0 1,1 0 0,-1 1 0,0-1-1,0 0 1,0 0 0,1 0 0,-1 0-1,0 0 1,0 1 0,0-1-1,1 0 1,-1 0 0,1 0 0,16 2-2549,-1-3 1536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5.420"/>
    </inkml:context>
    <inkml:brush xml:id="br0">
      <inkml:brushProperty name="width" value="0.05" units="cm"/>
      <inkml:brushProperty name="height" value="0.05" units="cm"/>
      <inkml:brushProperty name="color" value="#004F8B"/>
    </inkml:brush>
  </inkml:definitions>
  <inkml:trace contextRef="#ctx0" brushRef="#br0">38 44 9650,'-34'1'7400,"34"0"-7354,0-1-1,0 0 0,0 0 0,0 0 0,0 0 1,-1 0-1,1 0 0,0 0 0,0 0 1,0 0-1,0 0 0,0 0 0,0 0 1,0 0-1,0 0 0,0 0 0,-1 0 1,1 0-1,0 0 0,0 0 0,0 0 1,0 0-1,0-1 0,0 1 0,0 0 0,0 0 1,0 0-1,0 0 0,-1 0 0,1 0 1,0 0-1,0 0 0,0 0 0,0 0 1,0 0-1,0 0 0,0 0 0,0-1 1,0 1-1,0 0 0,0 0 0,0 0 0,0 0 1,0 0-1,0 0 0,0 0 0,0 0 1,0 0-1,0-1 0,4-1 1035,48 1 1405,180-20 73,-141 11-2147,-32 4-271,-1 3 0,91 8 0,-146-5-171,17 3-259,-20-3 225,1 0 1,0 1-1,0-1 1,0 0-1,0 1 1,-1-1-1,1 0 1,0 1-1,0-1 1,-1 1-1,1-1 0,0 1 1,-1 0-1,1-1 1,0 1-1,0 1 1,-1-2 12,0 1 0,0-1 1,0 0-1,0 0 0,1 1 1,-1-1-1,0 0 0,0 1 0,0-1 1,0 0-1,0 1 0,0-1 0,0 0 1,-1 1-1,1-1 0,0 0 0,0 1 1,0-1-1,0 0 0,0 1 1,0-1-1,-1 0 0,1 1 0,0-1 1,0 0-1,0 0 0,-1 1 0,1-1 1,-13 6-956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5.758"/>
    </inkml:context>
    <inkml:brush xml:id="br0">
      <inkml:brushProperty name="width" value="0.05" units="cm"/>
      <inkml:brushProperty name="height" value="0.05" units="cm"/>
      <inkml:brushProperty name="color" value="#004F8B"/>
    </inkml:brush>
  </inkml:definitions>
  <inkml:trace contextRef="#ctx0" brushRef="#br0">1 3 9754,'55'-2'8559,"25"4"-4475,-74-2-3873,1 1 1,-1 0-1,0 0 1,0 1-1,0 0 1,6 2-1,-10-3-180,0 0 0,0 0 0,0 0 0,-1 0-1,1 1 1,0-1 0,0 0 0,-1 1-1,1-1 1,-1 1 0,1-1 0,-1 1 0,0 0-1,0 0 1,0 0 0,0 0 0,0 0-1,0 0 1,0 0 0,-1 0 0,2 2 0,-2-1-22,0 0 1,1 0-1,-1 0 1,-1 0 0,1 0-1,0-1 1,-1 1-1,1 0 1,-1 0 0,0 0-1,0-1 1,0 1 0,0-1-1,0 1 1,0 0-1,-1-1 1,0 0 0,1 1-1,-1-1 1,-3 3-1,-3 2 14,0 0 0,-1-1 0,0 0 0,-12 6 0,20-11-19,-17 8 31,-1 0 1,1-2 0,-1 0 0,-26 5-1,33-8 7,12-4-41,0 0 0,0 0-1,0 0 1,0 0 0,0 0 0,0 0-1,0 0 1,0 0 0,0 0 0,-1 0-1,1 0 1,0 1 0,0-1 0,0 0-1,0 0 1,0 0 0,0 0 0,0 0 0,0 0-1,0 0 1,0 0 0,0 0 0,0 0-1,0 0 1,0 0 0,0 0 0,0 0-1,0 0 1,0 0 0,0 0 0,0 1-1,0-1 1,0 0 0,0 0 0,0 0 0,0 0-1,0 0 1,0 0 0,0 0 0,0 0-1,0 0 1,0 0 0,0 0 0,0 0-1,0 0 1,0 0 0,0 0 0,0 0-1,0 0 1,0 1 0,0-1 0,0 0 0,0 0-1,0 0 1,1 0 0,-1 0 0,0 0-1,0 0 1,0 0 0,0 0 0,0 0-1,0 0 1,0 0 0,0 0 0,0 0-1,0 0 1,21 3 90,29-2 75,-22-1 16,0 2 1,-1 0-1,30 7 0,-52-8-100,0 1 0,-1-1 0,1 1-1,-1 0 1,0 0 0,1 0 0,6 5 0,-8-5-24,-1 1 1,0-1-1,0 1 1,0-1-1,0 1 1,0 0-1,0-1 1,-1 1-1,1 0 1,-1 0-1,2 6 1,-2-8-39,-1 1 0,1 0 0,0-1 0,-1 1 1,0 0-1,1-1 0,-1 1 0,0 0 0,0 0 1,0-1-1,0 1 0,0 0 0,0 0 1,-1-1-1,1 1 0,0 0 0,-1 0 0,1-1 1,-1 1-1,0-1 0,0 1 0,0-1 1,1 1-1,-4 2 0,0 2 10,-1-1-1,0 1 1,0-1-1,0 0 1,-1-1-1,0 1 1,0-1-1,0 0 1,-1-1-1,1 1 1,-1-1 0,0 0-1,1-1 1,-1 0-1,0 0 1,-1 0-1,1-1 1,-11 0-1,14 0-81,-26 0-88,27-1 14,1 0 0,0 0 0,-1 0 0,1-1-1,0 1 1,-1-1 0,1 0 0,0 1-1,0-1 1,-3-2 0,5 3 95,0 0 0,0 0 0,-1 0 0,1 0-1,0-1 1,0 1 0,0 0 0,-1 0 0,1-1 0,0 1 0,0 0 0,0 0 0,0-1-1,-1 1 1,1 0 0,0-1 0,0 1 0,0 0 0,0 0 0,0-1 0,0 1-1,0 0 1,0-1 0,0 1 0,0 0 0,0-1 0,0 1 0,0 0 0,0-1-1,5-8 488,-3 6-347,9-15 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6.220"/>
    </inkml:context>
    <inkml:brush xml:id="br0">
      <inkml:brushProperty name="width" value="0.05" units="cm"/>
      <inkml:brushProperty name="height" value="0.05" units="cm"/>
      <inkml:brushProperty name="color" value="#004F8B"/>
    </inkml:brush>
  </inkml:definitions>
  <inkml:trace contextRef="#ctx0" brushRef="#br0">4 10 14579,'-4'9'5729,"6"-6"-3792,6-1-297,5 0-184,14-2-287,-3-3-449,6-1-216,-2 1-280,-1-3-72,6 2-96,-4 4-264,-3-3-1128,-5 2 415,-4-1 297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6.705"/>
    </inkml:context>
    <inkml:brush xml:id="br0">
      <inkml:brushProperty name="width" value="0.05" units="cm"/>
      <inkml:brushProperty name="height" value="0.05" units="cm"/>
      <inkml:brushProperty name="color" value="#004F8B"/>
    </inkml:brush>
  </inkml:definitions>
  <inkml:trace contextRef="#ctx0" brushRef="#br0">226 11 13283,'4'-4'5305,"3"1"-3521,-4-1 9,-5 4-473,1 0-352,0 0-512,-7 16-184,-14 19-160,-27 46-32,32-35-56,5-2-8,3-8-64,3-7-240,1-11-704,-6-6-440,2-11-2857,-4-5 2817</inkml:trace>
  <inkml:trace contextRef="#ctx0" brushRef="#br0" timeOffset="1">0 43 11266,'19'8'5410,"-3"5"-2274,10 4-775,2 10-113,-4-2-727,6 4-345,-5 2-552,-1-6-176,0-2-240,1-3-72,-8-5-176,-9-2-248,-5-7-736,-4 1-537,-7-4 2690,10-5-1273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7.126"/>
    </inkml:context>
    <inkml:brush xml:id="br0">
      <inkml:brushProperty name="width" value="0.05" units="cm"/>
      <inkml:brushProperty name="height" value="0.05" units="cm"/>
      <inkml:brushProperty name="color" value="#004F8B"/>
    </inkml:brush>
  </inkml:definitions>
  <inkml:trace contextRef="#ctx0" brushRef="#br0">80 24 11674,'6'-5'2150,"13"-11"1864,-16 13 1993,-26 25-4606,-21 21-483,38-36-809,0 0-1,1 0 1,0 1 0,-7 12-1,11-17-89,0-1 1,0 1-1,0 0 0,0 0 1,0 0-1,1-1 0,0 1 1,-1 0-1,1 0 0,0 0 1,0 0-1,1 0 0,-1-1 0,0 1 1,1 0-1,0 0 0,0 0 1,0-1-1,0 1 0,0 0 1,0-1-1,1 1 0,-1-1 1,1 0-1,0 1 0,0-1 1,-1 0-1,4 3 0,2 1-17,0-1-1,0 0 0,0 0 1,1 0-1,-1-1 0,1 0 1,0-1-1,9 4 0,-3-3-122,0 0-1,0-1 1,0-1-1,0 0 1,0-1-1,0 0 0,22-3 1,-18-2 870,-7-3-535</inkml:trace>
  <inkml:trace contextRef="#ctx0" brushRef="#br0" timeOffset="1">200 67 11787,'7'12'5433,"-3"1"-2617,-2 10-1039,1 1-185,0 8-728,-3 1-232,0-1-368,-3-2-88,-2-4-808,2-1-488,3-4-584,-5 3 799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7.575"/>
    </inkml:context>
    <inkml:brush xml:id="br0">
      <inkml:brushProperty name="width" value="0.05" units="cm"/>
      <inkml:brushProperty name="height" value="0.05" units="cm"/>
      <inkml:brushProperty name="color" value="#004F8B"/>
    </inkml:brush>
  </inkml:definitions>
  <inkml:trace contextRef="#ctx0" brushRef="#br0">13 1 11650,'-9'8'4882,"5"4"-2850,7-10-464,7 9 177,21-4-257,13 1-216,17 0-384,-2-8-191,16-6-273,-1-3-88,3 1-144,7-3-72,-22 10-104,-7 0-168,-19-2-632,-12 6-457,-20-3-599,-12 4 1008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8.077"/>
    </inkml:context>
    <inkml:brush xml:id="br0">
      <inkml:brushProperty name="width" value="0.05" units="cm"/>
      <inkml:brushProperty name="height" value="0.05" units="cm"/>
      <inkml:brushProperty name="color" value="#004F8B"/>
    </inkml:brush>
  </inkml:definitions>
  <inkml:trace contextRef="#ctx0" brushRef="#br0">123 1 9250,'-1'0'182,"1"0"0,0 0 0,0 0 0,0 0 0,0 0 0,-1 0 0,1 0 0,0 0 0,0 0 0,0 0 0,0 0 0,0 1 0,-1-1 0,1 0 0,0 0 0,0 0 0,0 0 0,0 0 0,0 1 0,0-1 0,0 0 0,0 0 0,0 0 0,0 0 0,0 0 0,-1 1 0,1-1 0,0 0 0,0 0 0,0 0 0,0 0 0,0 1 0,0-1-1,0 0 1,0 0 0,1 1 0,-1-1-14,0 0 0,0 0-1,0 0 1,0 1 0,0-1-1,0 0 1,0 0-1,0 0 1,0 1 0,0-1-1,0 0 1,0 0 0,0 0-1,0 0 1,-1 1-1,1-1 1,0 0 0,0 0-1,0 0 1,0 0 0,0 1-1,0-1 1,0 0-1,-1 0 1,1 0 0,0 0-1,0 0 1,0 1 0,0-1-1,0 0 1,-1 0-1,1 0 1,0 0 0,0 0-1,0 0 1,-1 0 0,1 0-1,0 0 1,-2 4 1165,2-3-1262,-1 2 59,0 1-1,-1-1 1,1 0-1,-1 0 1,1 0-1,-4 4 1,-14 17 216,9-12-110,1 0 0,-16 26 0,18-25-123,2-4-19,-1 1 0,1 0 0,-6 20 0,10-28-82,0 1 1,1-1 0,-1 1-1,1-1 1,0 1-1,-1 0 1,1-1 0,1 1-1,-1-1 1,0 1-1,0 0 1,1-1-1,0 1 1,-1-1 0,1 1-1,0-1 1,0 0-1,1 1 1,-1-1 0,0 0-1,1 0 1,2 3-1,1 0 0,0 0-1,1-1 0,0 0 0,0 0 0,0-1 1,0 1-1,0-1 0,1 0 0,0-1 0,-1 0 1,1 0-1,0 0 0,0-1 0,8 1 0,13 0-312,-1-2 0,35-3 0,-51 3 32,5-2-1517,17-2 1,-22 1 628</inkml:trace>
  <inkml:trace contextRef="#ctx0" brushRef="#br0" timeOffset="1">193 131 8874,'3'7'4897,"3"7"-1016,-4 9-1769,-1 8-159,-2 10-649,-5 0-240,4 3-296,-2-2-160,1-4-295,3-4-113,1-11-296,3-7-449,4-11-599,2-6-5025,2-16 4320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8.909"/>
    </inkml:context>
    <inkml:brush xml:id="br0">
      <inkml:brushProperty name="width" value="0.05" units="cm"/>
      <inkml:brushProperty name="height" value="0.05" units="cm"/>
      <inkml:brushProperty name="color" value="#004F8B"/>
    </inkml:brush>
  </inkml:definitions>
  <inkml:trace contextRef="#ctx0" brushRef="#br0">67 1 10586,'-66'41'4553,"68"-37"-2016,8-2-737,14 8-71,6-8-209,9 2-504,3-4-264,4-8-424,-1 6-136,-3-6-120,-3 2-272,-14 6-952,-11-4-776,-25-1 1087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1.359"/>
    </inkml:context>
    <inkml:brush xml:id="br0">
      <inkml:brushProperty name="width" value="0.05" units="cm"/>
      <inkml:brushProperty name="height" value="0.05" units="cm"/>
      <inkml:brushProperty name="color" value="#004F8B"/>
    </inkml:brush>
  </inkml:definitions>
  <inkml:trace contextRef="#ctx0" brushRef="#br0">0 15 11226,'3'-8'4929,"1"7"-2264,-4-2-713,0 2-423,0 0-393,0 1-592,11 0-80,-1 0-720,-2 0-728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9.409"/>
    </inkml:context>
    <inkml:brush xml:id="br0">
      <inkml:brushProperty name="width" value="0.05" units="cm"/>
      <inkml:brushProperty name="height" value="0.05" units="cm"/>
      <inkml:brushProperty name="color" value="#004F8B"/>
    </inkml:brush>
  </inkml:definitions>
  <inkml:trace contextRef="#ctx0" brushRef="#br0">1 0 7978,'0'15'4961,"1"1"240,5 13-2977,-1 3-95,0 7-713,1 2-400,-2-1-568,0-5-200,1-2-480,0-7-544,3-4-4609,1 6 3753</inkml:trace>
  <inkml:trace contextRef="#ctx0" brushRef="#br0" timeOffset="1">419 278 14395,'-8'2'5897,"8"2"-3504,0 1-969,0-5-392,0 0-415,0 0-954,0-1-4504,0-1 3513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39.739"/>
    </inkml:context>
    <inkml:brush xml:id="br0">
      <inkml:brushProperty name="width" value="0.05" units="cm"/>
      <inkml:brushProperty name="height" value="0.05" units="cm"/>
      <inkml:brushProperty name="color" value="#004F8B"/>
    </inkml:brush>
  </inkml:definitions>
  <inkml:trace contextRef="#ctx0" brushRef="#br0">0 46 14147,'14'5'5897,"-9"-1"-3736,0 4-657,-3-8-800,-2-2-936,0-1 120</inkml:trace>
  <inkml:trace contextRef="#ctx0" brushRef="#br0" timeOffset="1">188 37 10674,'9'10'4873,"-3"-4"-1704,3 3-688,-9-6-633,1-1-400,-1-2-1648,-1-1 2289,0 0-1681</inkml:trace>
  <inkml:trace contextRef="#ctx0" brushRef="#br0" timeOffset="2">412 1 12003,'-3'22'5441,"4"-10"-2217,-1-5-823,3 1-865,-3-7-456,-1-6-1112,1 2-48,0 2 16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0.425"/>
    </inkml:context>
    <inkml:brush xml:id="br0">
      <inkml:brushProperty name="width" value="0.05" units="cm"/>
      <inkml:brushProperty name="height" value="0.05" units="cm"/>
      <inkml:brushProperty name="color" value="#004F8B"/>
    </inkml:brush>
  </inkml:definitions>
  <inkml:trace contextRef="#ctx0" brushRef="#br0">128 51 9362,'-64'-34'3790,"32"20"-324,13 12-1002,17 2-2198,2 0-177,0 0 0,-1 0 0,1 0 0,0 0 0,-1 0 1,1 0-1,-1 0 0,1 0 0,0 0 0,-1 0 0,1 0 0,0 0 0,-1 0 0,1 0 0,0 0 0,-1 0 0,1 1 0,0-1 0,-1 0 0,1 0 1,0 0-1,0 0 0,-1 1 0,1-1 0,0 0 0,0 0 0,-1 1 0,1-1 0,0 0 0,0 1 0,0-1 0,-1 0 0,1 0 0,0 1 0,0-1 1,0 0-1,0 1 0,0-1 0,0 0 0,0 1 0,0 0 0,11 1 660,21 6-465,-7-2-135,40 4 0,-38-7-93,0 0 25,50 10 1,-74-12-73,-1 0 1,1 0 0,-1 0 0,1 0-1,0 0 1,-1 1 0,0-1 0,1 1 0,2 2-1,-4-3-2,0 0-1,-1-1 1,1 1-1,-1 0 1,1 0-1,-1 0 1,1 0-1,-1 0 1,1-1-1,-1 1 1,0 0-1,1 0 1,-1 0 0,0 0-1,0 0 1,0 0-1,0 0 1,0 0-1,0 0 1,0 0-1,0 0 1,0 0-1,-1 0 1,1 0-1,0 0 1,-1 0-1,0 2 1,-1 1 15,-1 0 1,0 0-1,0 0 1,0 0-1,0 0 0,-1 0 1,1-1-1,-1 0 1,-4 4-1,-3 0 19,-1 1-1,-13 6 0,-13 4-18,-30 16 91,58-29-212,1 1 0,0 1 0,0-1 0,-12 13 0,20-18-13,0 0 0,0-1 0,1 1 0,-1 0-1,0 0 1,1-1 0,-1 1 0,0 0 0,1 0 0,-1 0 0,1 0 0,0 0-1,-1 0 1,1 0 0,0 0 0,-1 0 0,1 0 0,0 0 0,0 0 0,0 0 0,0 0-1,0 0 1,0 1 0,1-1-81,0 0-1,-1 0 1,1 0-1,0 0 1,0-1-1,0 1 1,0 0 0,0-1-1,0 1 1,0 0-1,0-1 1,0 1-1,0-1 1,0 0-1,0 1 1,0-1-1,0 0 1,1 0 0,-1 1-1,0-1 1,2 0-1,24 0-1023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0.778"/>
    </inkml:context>
    <inkml:brush xml:id="br0">
      <inkml:brushProperty name="width" value="0.05" units="cm"/>
      <inkml:brushProperty name="height" value="0.05" units="cm"/>
      <inkml:brushProperty name="color" value="#004F8B"/>
    </inkml:brush>
  </inkml:definitions>
  <inkml:trace contextRef="#ctx0" brushRef="#br0">272 1 4897,'16'17'3521,"-16"-4"728,-7-1-1209,-14 2-807,-5 2-281,-13-3-607,0 4-233,-1 3-376,1-7-176,8 3-272,6-6-112,11-8-264,8 5-320,7-8-856,7-2-457,13 2 969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1.162"/>
    </inkml:context>
    <inkml:brush xml:id="br0">
      <inkml:brushProperty name="width" value="0.05" units="cm"/>
      <inkml:brushProperty name="height" value="0.05" units="cm"/>
      <inkml:brushProperty name="color" value="#004F8B"/>
    </inkml:brush>
  </inkml:definitions>
  <inkml:trace contextRef="#ctx0" brushRef="#br0">16 1 10698,'-13'6'4433,"10"-4"-2336,3 0-633,9-1-40,7-1-199,7-3-417,4 1-264,1-1-352,0 0-72,-3 2-128,-3 1-448,-4 0-2065,-6 7 1753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1.679"/>
    </inkml:context>
    <inkml:brush xml:id="br0">
      <inkml:brushProperty name="width" value="0.05" units="cm"/>
      <inkml:brushProperty name="height" value="0.05" units="cm"/>
      <inkml:brushProperty name="color" value="#004F8B"/>
    </inkml:brush>
  </inkml:definitions>
  <inkml:trace contextRef="#ctx0" brushRef="#br0">50 190 12323,'-7'4'1682,"-14"5"3230,20-8-4543,0-1 0,0 1 0,-1-1-1,1 0 1,0 1 0,-1-1 0,1 0 0,0 0 0,0 0 0,-1 0 0,1 0 0,0-1 0,-1 1 0,0 0 0,2-1-325,0 1 1,-1 0-1,1-1 1,0 1-1,0 0 1,0-1-1,0 1 1,0 0-1,0-1 1,0 1 0,-1 0-1,1-1 1,0 1-1,0-1 1,0 1-1,1 0 1,-1-1-1,0 1 1,0 0 0,0-1-1,0 1 1,0 0-1,0-1 1,0 1-1,1-1 1,-1 1-42,5-16 32,9-22 1,-8 23-28,-2 4-6,1-1-1,1 1 1,0 0 0,0 0 0,13-15 0,-16 22-2,0 1 1,1-1-1,0 0 1,0 1-1,0 0 0,0 0 1,0 0-1,1 0 1,-1 1-1,1 0 0,0 0 1,-1 0-1,1 0 1,9-1-1,-13 3 1,0 0 0,0 0-1,0 0 1,0-1 0,0 1-1,0 1 1,0-1 0,0 0-1,0 0 1,0 0 0,0 1-1,0-1 1,0 0 0,0 1-1,0-1 1,0 1 0,0-1-1,0 1 1,-1-1 0,1 1-1,0 0 1,0-1 0,-1 1-1,1 0 1,0 0 0,-1-1-1,1 1 1,-1 0 0,1 0-1,-1 0 1,1 0 0,-1 0-1,0 0 1,1 0 0,-1 0-1,0 1 1,1 3 7,0 1 1,0-1 0,-1 1-1,0-1 1,-1 9-1,-1 0 11,0 0 0,-1-1-1,-1 1 1,-6 15 0,-25 52 35,34-78-52,-68 130 66,66-124-125,8-13 12,11-12-28,49-74-270,-9 12 72,-42 59 227,24-28 2,-34 43 45,0 0 0,0 1 0,0-1-1,1 1 1,-1-1 0,1 1 0,0 1-1,5-3 1,-9 4 1,-1 1-1,1 0 1,-1 0-1,1-1 1,0 1 0,-1 0-1,1 0 1,-1 0-1,1-1 1,0 1-1,-1 0 1,1 0 0,0 0-1,-1 0 1,1 0-1,0 0 1,-1 1 0,1-1-1,0 0 1,-1 0-1,1 0 1,-1 1-1,1-1 1,0 0 0,-1 1-1,1-1 1,-1 0-1,1 1 1,-1-1 0,1 1-1,-1-1 1,1 0-1,0 2 1,-1 0 18,1 0 0,0 0 0,-1 0-1,1 0 1,-1 0 0,1 1 0,-1-1 0,0 0 0,0 0 0,-1 4 0,-3 26 301,-2-1 0,-18 59 0,6-25-23,9-32-192,2 1-1,1 0 0,2 0 1,1 0-1,2 45 1,2-68-95,0-1 0,1 1 1,4 15-1,-5-22-21,1-1 0,-1 1-1,1-1 1,-1 1 0,1-1-1,0 1 1,0-1 0,1 0-1,-1 0 1,1 0 0,-1 0-1,5 3 1,-6-5-40,1 0 1,-1-1-1,0 1 0,0-1 1,1 1-1,-1-1 0,0 1 1,1-1-1,-1 0 0,0 1 1,1-1-1,-1 0 0,0 0 1,1 0-1,-1 0 0,0 0 1,1-1-1,1 1 0,1-1 171,0-1 0,1 0 0,7-4-1,-11 6-51,24-13 129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2.194"/>
    </inkml:context>
    <inkml:brush xml:id="br0">
      <inkml:brushProperty name="width" value="0.05" units="cm"/>
      <inkml:brushProperty name="height" value="0.05" units="cm"/>
      <inkml:brushProperty name="color" value="#004F8B"/>
    </inkml:brush>
  </inkml:definitions>
  <inkml:trace contextRef="#ctx0" brushRef="#br0">127 0 10674,'-100'42'4769,"84"-42"-1736,6 2-841,10 0-191,1-1-361,10-1-680,3-3-303,13-1-313,2-2-96,3-1-64,-4-1-200,-1 3-1137,-5 1 225,-1-2 312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2.812"/>
    </inkml:context>
    <inkml:brush xml:id="br0">
      <inkml:brushProperty name="width" value="0.05" units="cm"/>
      <inkml:brushProperty name="height" value="0.05" units="cm"/>
      <inkml:brushProperty name="color" value="#004F8B"/>
    </inkml:brush>
  </inkml:definitions>
  <inkml:trace contextRef="#ctx0" brushRef="#br0">34 164 12003,'-5'2'1687,"2"0"-540,0-1 0,-1 1 0,1-1-1,0 0 1,-7 1 0,10-2-1086,0 0-1,-1-1 1,1 1 0,0 0-1,0 0 1,0 0 0,0 0-1,0 0 1,0 0-1,0-1 1,-1 1 0,1 0-1,0 0 1,0 0 0,0 0-1,0 0 1,0-1 0,0 1-1,0 0 1,0 0 0,0 0-1,0 0 1,0-1-1,0 1 1,0 0 0,0 0-1,0 0 1,0 0 0,0-1-1,0 1 1,0 0 0,0 0-1,0 0 1,0 0-1,0-1 1,1 1 0,-1 0-1,0 0 1,0 0 0,0 0-1,0-1 96,3-5 121,0 0-1,1 0 1,5-7 0,4-7-130,-8 11-127,1 0 0,0 0 1,1 0-1,0 1 0,0 0 1,1 1-1,0 0 0,0 0 1,0 0-1,1 1 1,0 1-1,1-1 0,-1 1 1,15-5-1,-21 9 2,-1 0 0,0 1 1,0-1-1,1 1 0,-1-1 1,0 1-1,1 0 0,-1 0 0,1 0 1,-1 0-1,0 0 0,1 1 0,-1-1 1,4 2-1,-5-1-4,0-1-1,0 1 1,0 0 0,0 0 0,0 0-1,0 0 1,0 0 0,-1 0 0,1 0-1,0 0 1,-1 0 0,1 0-1,-1 0 1,1 0 0,-1 0 0,1 0-1,-1 1 1,0-1 0,0 0 0,1 0-1,-1 1 1,0-1 0,0 0-1,0 0 1,-1 0 0,1 1 0,0-1-1,-1 2 1,-1 9 62,-1-1-1,0 1 0,-1-1 1,-8 18-1,-28 44 103,15-28-71,17-28-37,-1 0 1,-6 23 0,13-31-78,2-9 3,0 0-1,0 1 1,0-1 0,0 0 0,0 0 0,0 0-1,0 0 1,0 0 0,0 0 0,0 0 0,0 0-1,0 0 1,0 0 0,0 0 0,0 0 0,0 0 0,0 0-1,0 0 1,0 0 0,0 0 0,0 0 0,0 0-1,0 0 1,0 0 0,0 0 0,0 1 0,0-1-1,0 0 1,0 0 0,0 0 0,0 0 0,0 0-1,0 0 1,0 0 0,0 0 0,0 0 0,0 0-1,0 0 1,0 0 0,0 0 0,1 0 0,-1 0 0,0 0-1,0 0 1,0 0 0,0 0 0,0 0 0,0 0-1,0 0 1,0 0 0,0 0 0,0 0 0,0 0-1,0 0 1,0 0 0,0 0 0,0 0 0,0 0-1,0 0 1,0 0 0,0 0 0,0 0 0,0-1 0,0 1-1,7-8-46,-6 7 30,81-93-886,-65 72 844,1 2 0,38-35 1,-55 53 60,1 1 0,0 0 1,0 0-1,0-1 0,0 1 1,0 0-1,0 1 0,0-1 1,4-1-1,-6 2 2,1 0 0,-1 0 0,1 0 0,0 0 0,-1 0 0,1 0 0,-1 1 0,1-1 0,-1 0 0,1 0 0,-1 0 0,1 0-1,0 1 1,-1-1 0,1 0 0,-1 1 0,1-1 0,-1 0 0,0 1 0,1-1 0,-1 1 0,1-1 0,-1 0 0,0 1 0,1-1 0,-1 1 0,0-1 0,1 1 0,-1-1 0,0 1 0,0 0-1,0-1 1,1 1 0,-1-1 0,0 1 0,0-1 0,0 1 0,0 0 0,0 8 46,0-1 0,0 0 0,-1 0 0,0 0 0,-1 0 0,1 0 1,-2 0-1,-3 11 0,0-2 25,-36 136 341,34-113-337,-8 74-1,16-99-70,0-1 1,0 1-1,3 16 1,-2-25-12,1 0-1,-1-1 1,1 1 0,-1 0 0,2-1 0,-1 0-1,1 1 1,-1-1 0,1 0 0,4 4 0,-6-8-35,0 1 0,0-1 0,0 0 0,0 0 0,1 0 0,-1 0 0,0-1 0,0 1 0,1 0 0,-1 0 0,0-1 0,1 1 0,-1-1 0,1 1 0,-1-1 0,1 0 1,-1 1-1,1-1 0,-1 0 0,1 0 0,-1 0 0,1 0 0,-1 0 0,1-1 0,-1 1 0,0 0 0,1-1 0,2 0 0,1-2-229,0 1 0,0-1 1,0 0-1,-1 0 0,0-1 0,6-5 0,15-15-481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3.141"/>
    </inkml:context>
    <inkml:brush xml:id="br0">
      <inkml:brushProperty name="width" value="0.05" units="cm"/>
      <inkml:brushProperty name="height" value="0.05" units="cm"/>
      <inkml:brushProperty name="color" value="#004F8B"/>
    </inkml:brush>
  </inkml:definitions>
  <inkml:trace contextRef="#ctx0" brushRef="#br0">0 0 12499,'1'1'513,"0"0"0,-1 0 1,1-1-1,0 1 0,0 0 1,0 0-1,0-1 0,0 1 1,0-1-1,0 1 0,0-1 1,0 1-1,0-1 0,0 0 1,1 1-1,22 2 601,-6 0-34,-11-2-931,0 1 0,0 0-1,-1 0 1,1 1 0,-1 0-1,1 0 1,7 5 0,-12-6-128,1 0 1,-1 0-1,0 0 1,0 1 0,0-1-1,0 0 1,-1 1-1,1 0 1,-1-1 0,1 1-1,-1 0 1,0-1-1,0 1 1,0 0 0,0 0-1,-1 0 1,1 0-1,-1 0 1,1 0 0,-1 4-1,-1-2-1,1 0-1,-1 0 1,0 0-1,0-1 0,0 1 1,-1 0-1,1-1 1,-1 1-1,0-1 1,-1 1-1,1-1 1,-1 0-1,-5 6 0,-2 1 35,0 0 0,-1 0 0,-14 9 0,22-17-1,-1 0-1,1 0 0,-1 1 1,-2 4-1,5-8-28,1 1 0,-1-1 0,1 1 0,-1-1 0,1 1-1,0 0 1,-1-1 0,1 1 0,0-1 0,0 1 0,-1 0 0,1-1-1,0 1 1,0-1 0,0 1 0,0 0 0,0-1 0,0 1 0,0 0 0,0-1-1,0 1 1,0 0 0,0-1 0,0 1 0,0 0 0,1-1 0,-1 1-1,0-1 1,0 1 0,1 0 0,-1-1 0,0 1 0,1-1 0,-1 1 0,1-1-1,-1 1 1,1-1 0,-1 0 0,1 1 0,-1-1 0,2 1 0,1 1 75,1-1 1,0 1 0,0-1 0,0 0-1,0 0 1,0-1 0,0 1 0,0-1-1,5 0 1,38-3 356,-34 1-349,-1-1 0,20-6-1,-4 0-274,-27 9 83,0 0-1,0-1 0,1 1 0,-1 0 1,0 0-1,1 0 0,-1 0 0,0 0 1,0 0-1,1 0 0,-1 0 1,0 1-1,2-1 0,0 2-930,-1-1 1,1 1-1,-1-1 1,1 1-1,2 3 1,16 12-1715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7.314"/>
    </inkml:context>
    <inkml:brush xml:id="br0">
      <inkml:brushProperty name="width" value="0.05" units="cm"/>
      <inkml:brushProperty name="height" value="0.05" units="cm"/>
      <inkml:brushProperty name="color" value="#004F8B"/>
    </inkml:brush>
  </inkml:definitions>
  <inkml:trace contextRef="#ctx0" brushRef="#br0">14 51 9946,'-7'-38'3988,"7"37"-3726,0 0 0,0 0 1,0 0-1,-1 0 0,1 0 1,0 0-1,-1 0 1,1 0-1,0 0 0,-1 1 1,0-2-1,-1 2 1157,1 6 2539,7 123-2069,-6-123-1833,0 0 0,1 0 0,0-1 0,0 1 0,1-1 0,-1 1 1,6 10-1,-7-15-51,1 0 1,0 1 0,-1-1 0,1 0 0,0 1-1,0-1 1,0 0 0,0 0 0,0 0 0,0 0-1,0 0 1,0 0 0,1 0 0,-1 0 0,0-1-1,0 1 1,1 0 0,-1-1 0,1 1 0,-1-1-1,0 1 1,1-1 0,-1 0 0,1 1 0,-1-1-1,1 0 1,-1 0 0,1 0 0,-1 0 0,1 0-1,-1-1 1,1 1 0,-1 0 0,1-1 0,1 0-1,1-1 1,-1 0 0,1 0 0,-1 0 0,1-1 0,-1 0-1,0 1 1,0-1 0,0 0 0,5-6 0,21-36-71,-22 33 14,17-31-110,-17 29 121,0 0 0,2 1 0,14-20 0,-23 33 40,0 0 1,0 0 0,0 0 0,0 0-1,0 0 1,0 0 0,0-1 0,0 1-1,0 0 1,0 0 0,1 0-1,-1 0 1,0 0 0,0 0 0,0 0-1,0 0 1,0 0 0,0 0 0,0 0-1,0 0 1,0 0 0,0 0 0,0 0-1,0 0 1,0 0 0,0 0 0,0 0-1,1 0 1,-1 0 0,0 0-1,0 0 1,0 0 0,0 0 0,0 0-1,0 0 1,0 0 0,0 0 0,0 0-1,0 0 1,0 0 0,0 0 0,0 0-1,1 0 1,-1 0 0,0 0 0,0 0-1,0 0 1,0 0 0,0 0 0,0 0-1,0 0 1,0 1 0,0-1-1,0 0 1,0 0 0,0 0 0,0 0-1,0 0 1,0 0 0,0 0 0,0 0-1,0 0 1,0 0 0,1 6 30,-1-6-23,0 36 245,0-20-41,3 19 0,-3-29-153,2 0-1,-1 0 1,1 0 0,-1-1 0,2 1 0,4 9 0,-4-10-27,-1 0 1,2-1-1,-1 0 1,0 0-1,7 7 1,-8-10-156,-1 0 0,1 1 0,0-1 1,0 0-1,0 0 0,-1 0 0,1 0 0,0 0 1,0 0-1,0-1 0,0 1 0,1-1 0,-1 1 1,0-1-1,0 0 0,0 0 0,2 0 0,10-2-634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1.848"/>
    </inkml:context>
    <inkml:brush xml:id="br0">
      <inkml:brushProperty name="width" value="0.05" units="cm"/>
      <inkml:brushProperty name="height" value="0.05" units="cm"/>
      <inkml:brushProperty name="color" value="#004F8B"/>
    </inkml:brush>
  </inkml:definitions>
  <inkml:trace contextRef="#ctx0" brushRef="#br0">42 36 9242,'-4'-6'1726,"1"3"-443,1 0-1,0 0 1,0 0-1,0-1 1,1 1-1,-3-7 1,3 26-348,-1 1 1,-6 25 0,5-24-679,-4 36 1,8-28-158,1 0 1,1-1-1,1 1 1,1-1-1,12 35 0,-16-58-120,0 0-1,-1 0 1,1 0-1,0 0 0,1 0 1,-1 0-1,0 0 0,1 0 1,-1 0-1,1 0 1,-1-1-1,1 1 0,0-1 1,0 1-1,-1-1 0,1 0 1,0 0-1,0 0 1,1 0-1,-1 0 0,3 1 1,-1-1-152,0 0 1,0-1-1,1 1 1,-1-1-1,0 0 1,0 0-1,0-1 0,0 1 1,0-1-1,8-2 1,20-10-643</inkml:trace>
  <inkml:trace contextRef="#ctx0" brushRef="#br0" timeOffset="1">273 44 10442,'-6'10'4929,"0"8"-2224,0 10-761,-2 6-319,2 9-609,6-3-248,6-4-376,6-3-120,5-12-112,1-3-48,6-8-16,-2-4-224,-1-9-832,-2-1-432,-11-12 728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7.816"/>
    </inkml:context>
    <inkml:brush xml:id="br0">
      <inkml:brushProperty name="width" value="0.05" units="cm"/>
      <inkml:brushProperty name="height" value="0.05" units="cm"/>
      <inkml:brushProperty name="color" value="#004F8B"/>
    </inkml:brush>
  </inkml:definitions>
  <inkml:trace contextRef="#ctx0" brushRef="#br0">130 21 10146,'0'-1'299,"-1"0"-1,1 0 0,-1 0 1,1-1-1,-1 1 0,1 0 1,-1 0-1,0 0 0,1 1 1,-1-1-1,0 0 1,0 0-1,0 0 0,0 0 1,0 1-1,0-1 0,0 0 1,0 1-1,0-1 1,0 1-1,0-1 0,0 1 1,-1 0-1,1 0 0,0-1 1,0 1-1,0 0 1,-1 0-1,1 0 0,-1 0 1,-3 0 41,1 1 1,0-1 0,0 1 0,0 0 0,0 0-1,0 0 1,-7 3 0,2 1 6,0-1 0,-9 8 0,16-11-292,0 0 1,0 1-1,0-1 0,0 1 1,0 0-1,1-1 0,-1 1 1,1 0-1,-1 0 0,1 0 1,0 0-1,0 0 0,0 0 1,-2 5-1,3-5-31,0-1 0,0 1 0,0-1 0,1 1 1,-1 0-1,1-1 0,-1 1 0,1-1 0,-1 1 0,1-1 0,0 1 0,0-1 0,-1 0 0,1 1 0,0-1 0,0 0 1,0 0-1,1 1 0,1 0 0,3 4 36,1 0-1,10 5 1,-15-9-35,13 6 87,17 9 0,14 7 252,-45-23-331,0 0 1,0 0 0,1-1-1,-1 1 1,0 0 0,0 0-1,0 0 1,0 0 0,0 0-1,-1 1 1,1-1 0,0 0-1,0 0 1,-1 0 0,1 1-1,-1-1 1,1 0 0,-1 1-1,1-1 1,-1 1 0,0-1-1,0 0 1,0 1 0,0-1-1,0 3 1,0-2 1,-1 0 0,0 0 1,1 1-1,-1-1 0,0 0 0,0 0 1,-1 0-1,1 0 0,0 0 0,0-1 1,-1 1-1,0 0 0,1-1 0,-1 1 0,-2 1 1,-1 1-17,-1 0 1,0 0 0,-12 5 0,16-8-170,0 0 1,0 0 0,0 0-1,0-1 1,-1 1-1,1-1 1,0 1 0,0-1-1,0 0 1,0 0 0,-1 0-1,1 0 1,0 0-1,0 0 1,0-1 0,-3 0-1,4 1 6,1-1 1,-1 1-1,1 0 0,-1 0 1,1-1-1,-1 1 0,1-1 0,0 1 1,-1 0-1,1-1 0,-1 1 0,1-1 1,0 1-1,0-1 0,-1 1 1,1-1-1,0 1 0,0-1 0,-1 1 1,1-1-1,0 1 0,0-1 0,0 0 1,1-13-3248,5-8 949</inkml:trace>
  <inkml:trace contextRef="#ctx0" brushRef="#br0" timeOffset="1">291 52 9842,'12'5'4529,"-8"10"-1824,-6 2-209,2 7-407,-2 4-393,1 1-712,2-1-304,1-8-432,0-7-56,-1-7-512,1-6-456,-1-10-1160,0-6-2705,-1-6 3096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8.303"/>
    </inkml:context>
    <inkml:brush xml:id="br0">
      <inkml:brushProperty name="width" value="0.05" units="cm"/>
      <inkml:brushProperty name="height" value="0.05" units="cm"/>
      <inkml:brushProperty name="color" value="#004F8B"/>
    </inkml:brush>
  </inkml:definitions>
  <inkml:trace contextRef="#ctx0" brushRef="#br0">1 1 9074,'4'0'1371,"0"1"1,0 1-1,-1-1 1,1 0-1,5 4 1,-5-3-1082,0 0 1,0-1 0,0 1-1,0-1 1,7 2 0,2-1-228,0 1 0,-1 1 0,0 0 0,1 1 0,-1 0 0,-1 1 1,1 0-1,-1 1 0,0 0 0,-1 1 0,18 16 0,-23-19 63,-1-1-1,0 1 1,0 1 0,0-1-1,-1 1 1,0-1-1,0 1 1,0 0 0,-1 0-1,1 0 1,-2 0 0,1 0-1,-1 1 1,0-1-1,1 8 1,-2-2 335,0 0-1,-1 0 1,0 1-1,-1-1 1,0 0 0,-1 0-1,-4 11 1,12-32-571,0-1 0,0 1 0,1 0 1,0 0-1,10-11 0,-11 14 61,0-1 39,0 1 0,1 0 0,0 0 0,0 1 0,0-1 0,0 1 0,1 0 0,0 1 1,0 0-1,0 0 0,10-4 0,-17 8 15,1 0-1,0 0 1,0-1-1,-1 1 1,1 0 0,0 0-1,-1 0 1,1 0-1,0 0 1,0 0 0,-1 0-1,1 0 1,0 0 0,0 0-1,-1 0 1,1 0-1,0 1 1,-1-1 0,1 0-1,0 0 1,-1 1-1,1-1 1,1 1 0,-2 0 8,1 0-1,0 0 1,0 0 0,-1 1 0,1-1 0,0 0 0,-1 0 0,1 0 0,-1 0-1,1 1 1,-1-1 0,1 2 0,0 6 68,-1-1 1,0 1-1,-1 12 0,1-13-36,-2 21 53,1-19-167,0-1 1,0 1-1,1 0 1,1 0 0,-1 0-1,4 10 1,-4-20-43,0 1 1,0 0 0,0-1-1,0 1 1,1-1 0,-1 1-1,0 0 1,1-1-1,-1 1 1,0-1 0,1 1-1,-1-1 1,0 1 0,1-1-1,-1 1 1,1-1 0,-1 0-1,1 1 1,-1-1 0,1 0-1,0 1 1,-1-1-1,1 0 1,-1 0 0,1 1-1,0-1 1,0 0 0,7 0-991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8.644"/>
    </inkml:context>
    <inkml:brush xml:id="br0">
      <inkml:brushProperty name="width" value="0.05" units="cm"/>
      <inkml:brushProperty name="height" value="0.05" units="cm"/>
      <inkml:brushProperty name="color" value="#004F8B"/>
    </inkml:brush>
  </inkml:definitions>
  <inkml:trace contextRef="#ctx0" brushRef="#br0">1 201 7506,'82'-9'7532,"-77"8"-6757,1 1-1,-1-1 1,0-1 0,1 1-1,6-4 1,-9 4-581,-1 0 0,0 0 0,1-1-1,-1 1 1,0-1 0,0 1 0,0-1 0,0 0-1,0 0 1,-1 0 0,1 0 0,0 0 0,1-3-1,-2 2-96,5-8 139,0 0-1,-1 0 1,-1 0 0,4-17 0,-7 25-224,0 0-1,-1 0 1,1 0 0,-1 0 0,0-1-1,0 1 1,-1 0 0,1 0 0,0 0-1,-1 0 1,0 0 0,0 0 0,0 0-1,0 0 1,0 0 0,0 1 0,-1-1 0,0 0-1,1 1 1,-1-1 0,0 1 0,0-1-1,-3-1 1,4 3-9,0 0 1,0 0-1,0 0 0,-1 0 0,1 0 0,0 1 1,-1-1-1,1 1 0,0-1 0,-1 1 0,1-1 1,-1 1-1,1 0 0,0-1 0,-1 1 0,1 0 1,-1 0-1,1 0 0,-1 0 0,1 0 0,-1 1 1,1-1-1,-1 0 0,1 1 0,0-1 0,-1 1 1,1-1-1,0 1 0,-1 0 0,1 0 0,0-1 1,-2 2-1,0 1 11,-1 1 1,0-1-1,1 1 1,-1 0-1,1 0 1,0 0-1,0 0 1,-2 6-1,1-1 40,0 0-1,1 0 1,1 0 0,-1 1-1,2-1 1,-1 1 0,1 0-1,1-1 1,-1 1 0,3 16-1,2 3 215,0-1 0,12 37 0,-12-50-157,65 277 2129,-68-284-2208,0-2 3,0 0 0,0 0 0,-1 0 0,0 0-1,-1 8 1,1-13-31,0-1 0,0 1-1,0-1 1,0 1-1,0-1 1,0 1 0,0-1-1,0 1 1,-1-1 0,1 1-1,0-1 1,0 1-1,0-1 1,-1 1 0,1-1-1,0 0 1,-1 1 0,1-1-1,0 1 1,-1-1-1,1 0 1,-1 1 0,1-1-1,0 0 1,-1 0-1,1 1 1,-1-1 0,1 0-1,-1 0 1,1 0 0,-1 1-1,1-1 1,-1 0-1,1 0 1,-1 0 0,1 0-1,-1 0 1,1 0-1,-1 0 1,1 0 0,-1 0-1,1 0 1,-1-1 0,1 1-1,-1 0 1,1 0-1,-1 0 1,1-1 0,-1 1-1,1 0 1,-1 0 0,1-1-1,-1 0 1,-3-1-8,1-1 1,-1 1-1,1-1 1,-1 0 0,-2-5-1,1 3-114,1-1-1,0 0 1,0 0 0,1 0-1,-4-7 1,6 11-38,0-1 1,0 0 0,0 0-1,0 0 1,1 0 0,-1 0-1,1 0 1,0 0 0,-1 0-1,2 0 1,-1-1-1,0 1 1,0 0 0,2-5-1,-1 7 193,-1 0-1,1 0 0,-1-1 1,1 1-1,0 0 0,0 0 0,0 0 1,-1 0-1,1 0 0,0 0 0,0 0 1,0 0-1,0 0 0,2-1 1,1 1 10,0-1 0,0 1 0,0-1 0,6 0 0,-9 2-46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19.676"/>
    </inkml:context>
    <inkml:brush xml:id="br0">
      <inkml:brushProperty name="width" value="0.05" units="cm"/>
      <inkml:brushProperty name="height" value="0.05" units="cm"/>
      <inkml:brushProperty name="color" value="#004F8B"/>
    </inkml:brush>
  </inkml:definitions>
  <inkml:trace contextRef="#ctx0" brushRef="#br0">92 109 9402,'-61'68'4193,"45"-51"-1606,16-17-2508,0 0 0,0 0-1,-1 0 1,1 0-1,0 0 1,0 1 0,0-1-1,-1 0 1,1 0-1,0 0 1,0 0-1,0 0 1,-1 0 0,1 0-1,0 0 1,0 0-1,-1 0 1,1 0-1,0 0 1,0 0 0,0 0-1,-1 0 1,1 0-1,0 0 1,-1 0 0,-1-1 802,2 1-784,-1 0 1,1 0 0,0 0-1,-1 0 1,1 0 0,0 0-1,0 0 1,-1 0-1,1 0 1,0 0 0,0-1-1,0 1 1,-1 0-1,1 0 1,0 0 0,0 0-1,-1-1 1,1 1 0,0 0-1,0 0 1,0 0-1,0-1 1,0 1 0,-1 0-1,1 0 1,0-1 0,0 1-1,0 0 1,0 0-1,0-1 1,0 1 0,0 0-1,0 0 1,0-1 0,0 1-1,1-10 811,4-4-518,1 0 1,1 1-1,9-13 1,-1-1-197,-11 20-169,-1 1-1,2 0 1,-1 0-1,1 0 1,-1 1-1,1-1 1,1 1-1,-1 0 0,1 1 1,0-1-1,0 1 1,0 0-1,1 1 1,11-5-1,-16 7-15,0 0 1,-1 1-1,1 0 0,0-1 0,0 1 0,-1 0 0,1 0 1,0 0-1,0 0 0,2 0 0,-3 1-1,0-1 0,0 0 0,-1 1 0,1-1 0,0 1-1,-1-1 1,1 1 0,0-1 0,-1 1 0,1-1 0,-1 1 0,1 0 0,0-1-1,-1 1 1,0 0 0,1-1 0,-1 1 0,1 0 0,-1 0 0,0-1-1,0 1 1,1 0 0,-1 0 0,0 0 0,0-1 0,0 1 0,0 1 0,1 5 67,-1 0 1,0 0-1,-1-1 1,1 1-1,-4 13 1,-13 36 357,9-30-213,-20 79 582,26-99-738,3-12-140,2 2-33,17-16-56,-1 1-29,31-39-1,-45 51 156,29-33-89,-31 37 127,0 0 0,1 0 1,-1 0-1,0 0 0,1 1 0,-1 0 1,1 0-1,0 0 0,8-3 0,-12 5 4,1 0 0,0 0 0,0-1-1,-1 1 1,1 0 0,0 0 0,0 0-1,0 0 1,0 0 0,-1 0 0,1 0 0,0 0-1,0 1 1,0-1 0,-1 0 0,1 0-1,0 1 1,0-1 0,-1 0 0,1 1-1,0-1 1,-1 1 0,1-1 0,0 1-1,-1-1 1,1 1 0,-1 0 0,1-1-1,-1 1 1,1 0 0,-1-1 0,1 1-1,-1 0 1,0-1 0,1 1 0,-1 0-1,0 0 1,0 0 0,0-1 0,1 1-1,-1 0 1,0 0 0,0 0 0,0 0-1,0 5 33,0-1 0,0 1-1,-1-1 1,1 1 0,-3 7 0,-17 64 385,-10 47 82,25-86-367,-2 44 0,7-62-112,1 0 0,0 0 0,1 0-1,6 22 1,-7-39-50,0 1 0,0-1 0,0 1 0,0-1-1,1 1 1,0-1 0,-1 0 0,5 5 0,-6-8-19,1 1 1,0 0 0,0-1-1,0 1 1,-1 0-1,1-1 1,0 1 0,0-1-1,0 1 1,0-1 0,0 0-1,0 1 1,0-1 0,0 0-1,0 0 1,0 0 0,0 0-1,0 0 1,0 0-1,0 0 1,0 0 0,0 0-1,0 0 1,0 0 0,0-1-1,0 1 1,0 0 0,0-1-1,0 1 1,0-1-1,0 1 1,0-1 0,0 0-1,1 0 1,20-20-280,1-5 25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20.017"/>
    </inkml:context>
    <inkml:brush xml:id="br0">
      <inkml:brushProperty name="width" value="0.05" units="cm"/>
      <inkml:brushProperty name="height" value="0.05" units="cm"/>
      <inkml:brushProperty name="color" value="#004F8B"/>
    </inkml:brush>
  </inkml:definitions>
  <inkml:trace contextRef="#ctx0" brushRef="#br0">160 1 11202,'-3'0'1506,"-1"1"0,1 0 0,-1 0-1,-5 2 1,-22 15 839,19-10-1310,2-3-623,2 1-1,-1 1 0,1-1 1,-12 13-1,10-10-93,6-5-76,-1-1 1,2 1 0,-6 6 0,8-9-202,0 0 1,1 0 0,-1 0-1,0 1 1,1-1 0,-1 0-1,1 1 1,-1-1 0,1 0-1,-1 1 1,1-1 0,0 0-1,0 1 1,0-1 0,0 1-1,0-1 1,0 0 0,0 2-1,1 0-12,0 0 1,0 0-1,0 0 0,0-1 0,0 1 0,1-1 0,-1 1 1,1-1-1,-1 1 0,1-1 0,0 0 0,0 1 0,0-1 1,0 0-1,1-1 0,-1 1 0,1 0 0,-1-1 0,1 1 1,-1-1-1,1 0 0,0 0 0,3 1 0,6 2-136,1-2 0,0 0 0,-1 0 0,16-1 0,-1 1-1138,-17 0-203,-7 2 533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20.486"/>
    </inkml:context>
    <inkml:brush xml:id="br0">
      <inkml:brushProperty name="width" value="0.05" units="cm"/>
      <inkml:brushProperty name="height" value="0.05" units="cm"/>
      <inkml:brushProperty name="color" value="#004F8B"/>
    </inkml:brush>
  </inkml:definitions>
  <inkml:trace contextRef="#ctx0" brushRef="#br0">1 1 9458,'8'7'4905,"-7"-5"-1488,10 1-1017,0-3-135,-3-1-737,10 2-408,-2 0-592,-3 5-87,3-2-970,-4-3 521,6-5-120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20.817"/>
    </inkml:context>
    <inkml:brush xml:id="br0">
      <inkml:brushProperty name="width" value="0.05" units="cm"/>
      <inkml:brushProperty name="height" value="0.05" units="cm"/>
      <inkml:brushProperty name="color" value="#004F8B"/>
    </inkml:brush>
  </inkml:definitions>
  <inkml:trace contextRef="#ctx0" brushRef="#br0">215 8 10682,'1'-8'4641,"2"8"-2016,-3 9-393,0 1-519,-3 16-137,2 20-656,-2-4-256,1-3-368,3-2-96,2-8-112,5 1-32,-3-11-128,0-4-344,1-7-1040,-6-4-176,6-3 832</inkml:trace>
  <inkml:trace contextRef="#ctx0" brushRef="#br0" timeOffset="1">1 379 13131,'2'3'5297,"10"1"-3321,10 0-103,7-1-305,7-2-352,6-1-535,1-3-209,1-2-224,1 0-80,-1-1-80,0 4 24,-4 2-448,-9 2-400,-10 4-921,-9-1-399,-11 7 1232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21.196"/>
    </inkml:context>
    <inkml:brush xml:id="br0">
      <inkml:brushProperty name="width" value="0.05" units="cm"/>
      <inkml:brushProperty name="height" value="0.05" units="cm"/>
      <inkml:brushProperty name="color" value="#004F8B"/>
    </inkml:brush>
  </inkml:definitions>
  <inkml:trace contextRef="#ctx0" brushRef="#br0">0 1 9418,'4'3'858,"-1"0"0,0 0-1,1 0 1,-1 0 0,1 0 0,0-1-1,0 0 1,0 0 0,0 0 0,0 0 0,1-1-1,7 3 1,-6-3-399,-1 1-1,1 0 1,-1 0 0,1 0-1,-1 1 1,0 0 0,6 4 0,-6-3-315,-1-1 0,0 1 0,0 0 1,0 1-1,0-1 0,-1 1 0,0-1 1,1 1-1,-2 0 0,4 8 1,-5-10-130,0 0 0,0 0 1,0 1-1,-1-1 1,0 0-1,1 0 0,-1 1 1,-1-1-1,1 0 1,0 0-1,-1 1 0,1-1 1,-1 0-1,0 0 1,0 0-1,-1 0 0,1 0 1,0 0-1,-4 5 1,0-1 13,0 0 0,0-1 1,-1 0-1,0 0 0,0 0 1,0 0-1,-13 7 0,11-9 465,7-4-86,3 0-73,7-1-241,6-1-48,1 0-1,0-1 1,-1-1-1,26-9 1,-27 9-15,65-21-1398,-71 22 854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1.303"/>
    </inkml:context>
    <inkml:brush xml:id="br0">
      <inkml:brushProperty name="width" value="0.05" units="cm"/>
      <inkml:brushProperty name="height" value="0.05" units="cm"/>
      <inkml:brushProperty name="color" value="#004F8B"/>
    </inkml:brush>
  </inkml:definitions>
  <inkml:trace contextRef="#ctx0" brushRef="#br0">0 546 5713,'4'5'4912,"3"-2"-1902,-3-6 1678,5-2-4373,-1 0 1,0 0 0,1-1-1,-2 0 1,1 0-1,10-13 1,-5 7-64,2-4 72,23-31 0,-28 34-265,11-17-2,-2-1-1,-1 0 1,-1-2-1,18-50 1,-30 71-39,-1 0 1,0 0-1,-1 0 1,-1 0-1,2-23 1,-4 30-5,0 0 0,0 0 0,-1 0 0,1 0 0,-1 0 1,0 0-1,-1 0 0,1 1 0,-1-1 0,0 0 0,0 1 0,-1 0 1,1-1-1,-1 1 0,0 0 0,0 0 0,-4-4 0,5 6-1,0 0-1,0 0 0,0 1 0,-1-1 0,1 0 0,-1 1 0,1 0 1,-1-1-1,1 1 0,-1 0 0,1 0 0,-1 1 0,0-1 1,0 0-1,1 1 0,-1 0 0,0-1 0,0 1 0,0 0 1,1 1-1,-1-1 0,0 0 0,0 1 0,0 0 0,1-1 0,-1 1 1,-3 2-1,1-1 18,1 1 0,-1 0 1,1 0-1,-1 0 1,1 1-1,0-1 0,0 1 1,1 0-1,-1 0 0,1 0 1,0 1-1,0-1 1,-4 9-1,3-4-2,0 1 0,1 0 0,0 0 0,1 0 0,0 0 0,1 1 0,0-1 0,1 0 0,0 1 0,0-1 0,1 0-1,0 0 1,4 15 0,-2-13-19,1-1 1,0 1-1,1-1 0,0 1 0,0-1 0,1-1 0,1 1 0,0-1 0,0 0 0,1-1 0,9 9 0,-8-10-182,0 0 1,1-1-1,0 0 1,0-1-1,0 0 1,1-1-1,0 0 0,0 0 1,23 5-1,-28-9-164,-1 1-1,1-2 0,-1 1 1,7 0-1,-7-2 72,0 1 0,1-1-1,8-3 1,-14 4 264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1.898"/>
    </inkml:context>
    <inkml:brush xml:id="br0">
      <inkml:brushProperty name="width" value="0.05" units="cm"/>
      <inkml:brushProperty name="height" value="0.05" units="cm"/>
      <inkml:brushProperty name="color" value="#004F8B"/>
    </inkml:brush>
  </inkml:definitions>
  <inkml:trace contextRef="#ctx0" brushRef="#br0">0 0 8818,'1'1'594,"-1"0"-1,1-1 1,0 1 0,-1 0 0,1 0-1,-1 0 1,0 0 0,1-1 0,-1 1-1,1 2 1,0 17 1909,-1-14-1695,-2 40 1966,1-30-2229,0 1-1,1-1 1,1 1 0,0 0 0,6 24 0,0-28-399,-2-8-105,-5-5-42,0 0 1,0 0 0,1 0 0,-1 0 0,0 0 0,0 0 0,0 0 0,0 0 0,0 0 0,0 0 0,0 0 0,1 0 0,-1 0 0,0 0 0,0 0 0,0 0-1,0 0 1,0 0 0,0 0 0,0 0 0,1 0 0,-1 0 0,0 0 0,0 0 0,0-1 0,0 1 0,0 0 0,0 0 0,0 0 0,0 0 0,0 0-1,0 0 1,0 0 0,1 0 0,-1 0 0,0-1 0,0 1 0,0 0 0,0 0 0,0 0 0,0 0 0,0 0 0,0 0 0,0-2-164,1 1 1,-1 0 0,0-1 0,1 1 0,-1 0 0,0-1-1,0 1 1,0-3 0,0-6-9,2-3 82,0 0 0,1 1 0,0-1 1,1 1-1,7-14 0,-2 2 5,-5 15 83,-3 5-5,0 0 1,1 0 0,0 0-1,0 1 1,4-7-1,-5 9 20,0 0-1,0 0 0,0 0 0,0 0 0,0 0 0,0 1 0,0-1 0,1 0 0,-1 0 0,0 1 1,1-1-1,-1 1 0,0-1 0,1 1 0,-1 0 0,0 0 0,1-1 0,-1 1 0,1 0 0,-1 0 0,3 1 1,-1-1 69,0 1-1,1 0 1,-1 0 0,0 0 0,1 0 0,-1 1 0,0-1 0,0 1 0,0 0 0,0 0 0,0 0 0,-1 0 0,1 0 0,-1 1 0,1-1 0,-1 1 0,0 0 0,0 0 0,4 5 0,-3-1 40,0-1 0,0 0 0,0 1 0,-1-1 0,0 1 0,0 0 0,-1 0 0,1-1 0,-1 10 0,1 5 25,-1-18-164,0 0-1,-1 0 1,1 0-1,-1 0 1,0 0-1,0 0 1,0 0-1,0 0 1,-1 0-1,1 0 1,-1 0-1,0 0 1,-1 3-1,-1-4-508,7-8 1409,11-13-563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2.184"/>
    </inkml:context>
    <inkml:brush xml:id="br0">
      <inkml:brushProperty name="width" value="0.05" units="cm"/>
      <inkml:brushProperty name="height" value="0.05" units="cm"/>
      <inkml:brushProperty name="color" value="#004F8B"/>
    </inkml:brush>
  </inkml:definitions>
  <inkml:trace contextRef="#ctx0" brushRef="#br0">9 16 10418,'-8'0'4521,"8"1"-2240,5-1-473,6 1-376,3 2-287,6-3-465,6-1-224,4-3-240,5 0-200,2-2-984,3 2 72,-4 3 367</inkml:trace>
  <inkml:trace contextRef="#ctx0" brushRef="#br0" timeOffset="1">283 25 7178,'1'5'4200,"-1"-5"17,0 2-1880,13 6-753,5-2-400,40 7-599,-38-15-217,1 0-256,9-2 16,-6 3-888,6-2 287,1-2 169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2.383"/>
    </inkml:context>
    <inkml:brush xml:id="br0">
      <inkml:brushProperty name="width" value="0.05" units="cm"/>
      <inkml:brushProperty name="height" value="0.05" units="cm"/>
      <inkml:brushProperty name="color" value="#004F8B"/>
    </inkml:brush>
  </inkml:definitions>
  <inkml:trace contextRef="#ctx0" brushRef="#br0">86 3 9538,'-9'-2'4657,"-3"2"-1776,0 13-913,2 7-88,-3 18-519,0 9-217,4 9-496,2 0-184,10-2-248,5-4-56,6-11-88,2-3-16,7-10 24,3-4-192,8-6-904,3-6-560,0-9 856</inkml:trace>
  <inkml:trace contextRef="#ctx0" brushRef="#br0" timeOffset="1">431 170 13435,'-10'5'5321,"-3"14"-3337,4 4-431,5 17-353,-4 2-272,8 0-512,4 1-168,4-14-152,1-4-40,-4-7-56,3-10-368,3-4-960,1-3-3017,9-13 2857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2.715"/>
    </inkml:context>
    <inkml:brush xml:id="br0">
      <inkml:brushProperty name="width" value="0.05" units="cm"/>
      <inkml:brushProperty name="height" value="0.05" units="cm"/>
      <inkml:brushProperty name="color" value="#004F8B"/>
    </inkml:brush>
  </inkml:definitions>
  <inkml:trace contextRef="#ctx0" brushRef="#br0">1 19 12963,'0'0'5569,"0"0"-2928,0 0-1073,0 0-136,9 2-576,12-1-304,35 0-408,-32-7-63,1-1-258,-1 3-535,-1 0-1248,-7 3 1240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3.184"/>
    </inkml:context>
    <inkml:brush xml:id="br0">
      <inkml:brushProperty name="width" value="0.05" units="cm"/>
      <inkml:brushProperty name="height" value="0.05" units="cm"/>
      <inkml:brushProperty name="color" value="#004F8B"/>
    </inkml:brush>
  </inkml:definitions>
  <inkml:trace contextRef="#ctx0" brushRef="#br0">52 137 11338,'-31'32'4536,"31"-31"-4397,-1-1 0,1 1 1,-1-1-1,1 1 0,-1-1 0,1 1 0,-1-1 0,1 0 1,-1 1-1,0-1 0,1 0 0,-1 0 0,0 1 0,1-1 1,-1 0-1,1 0 0,-1 0 0,0 0 0,1 0 0,-1 0 1,0 0-1,1 0 0,-1 0 0,0 0 0,1 0 0,-2-1 1,2 1-31,-1 0 0,1 0 0,0-1 0,0 1 0,-1 0-1,1 0 1,0-1 0,0 1 0,0 0 0,-1-1 0,1 1 0,0 0 0,0-1 0,0 1 0,0 0 0,0-1 0,0 1 0,0 0 0,0-1 0,0 1 0,0 0 0,0-1 0,0 1 0,0 0 0,0-1 0,0 1 0,0-1 0,0 1 0,0 0 0,0-1 0,0 1 0,1-1 0,1-3 233,1-1 0,0 1 0,6-6 0,3-5-127,11-19-17,19-24-84,-39 55-110,0 0 0,1-1 0,-1 1 1,1 0-1,0 1 0,8-5 0,-11 6-3,1 0 0,0 0 0,0 0 0,0 0 0,0 1-1,0-1 1,0 1 0,0-1 0,0 1 0,0 0 0,0 0 0,0 0 0,0 0 0,0 0-1,0 0 1,0 1 0,3 0 0,-4-1 1,-1 1-1,1-1 1,0 1 0,0 0 0,-1-1-1,1 1 1,0 0 0,0 0-1,-1-1 1,1 1 0,-1 0-1,1 0 1,-1 0 0,1 0 0,-1 0-1,0 0 1,1-1 0,-1 1-1,0 0 1,0 0 0,0 0-1,1 0 1,-1 0 0,0 0 0,0 0-1,-1 2 1,1 2 11,-1 0-1,1 0 1,-3 7-1,-9 22 141,-28 61-1,12-33 34,24-53-150,1 1 0,1-1-1,-2 14 1,3-17-23,0-3-4,0 9 13,1-12-22,0 0 0,0 1 0,0-1 0,0 0 1,0 1-1,1-1 0,-1 0 0,0 0 0,0 1 1,0-1-1,0 0 0,1 1 0,-1-1 1,0 0-1,0 0 0,1 1 0,-1-1 0,0 0 1,0 0-1,1 0 0,-1 0 0,0 1 0,1-1 1,0 0-1,-1 0-1,0 0 1,1 0-1,-1 0 1,0 0-1,1 0 1,-1 0-1,0 0 0,1-1 1,-1 1-1,0 0 1,1 0-1,-1 0 1,0 0-1,1-1 1,-1 1-1,0 0 1,0 0-1,1-1 0,-1 1 1,0 0-1,0 0 1,1-1-1,-1 1 1,0 0-1,0-1 1,0 1-1,0 0 0,1-1 1,-1 1-1,0 0 1,0-1-1,0 0 1,1-1-6,15-30-69,-10 18 0,1 0 0,15-24 0,6 2-49,47-50 1,-70 82 125,18-17 8,-21 20-5,0 0 0,-1 0 0,1 0 0,0 0 0,0 0 0,0 0 0,0 1 0,0-1 0,0 0 0,0 1 0,0 0 0,2-1 0,-3 1 5,0 0 0,-1 0-1,1 0 1,0 1-1,0-1 1,-1 0 0,1 0-1,0 0 1,-1 1 0,1-1-1,0 0 1,-1 0-1,1 1 1,-1-1 0,1 1-1,0-1 1,-1 1-1,1-1 1,-1 1 0,1 0-1,0 0 14,0 1 0,0-1 0,-1 1 0,1-1 0,-1 1 0,1-1 0,-1 1 0,0-1 0,1 3 0,-1 3 82,0 1 0,0-1-1,-2 10 1,1-13-59,-25 131 763,2-9-451,21-104-317,1-1 0,1 1 1,3 39-1,-2-55-43,1 1 0,0-1 0,0 0 1,1 0-1,-1 0 0,1 0 0,1-1 0,-1 1 0,1 0 0,0-1 1,0 0-1,5 7 0,-8-11-37,1-1 1,0 1-1,-1 0 0,1-1 0,0 1 1,-1-1-1,1 1 0,0-1 1,0 1-1,-1-1 0,1 1 0,0-1 1,0 0-1,0 0 0,0 1 1,0-1-1,-1 0 0,1 0 1,0 0-1,0 0 0,0 0 0,0 0 1,0 0-1,1 0 0,1-1-223,-1 0 1,1 0-1,0-1 0,-1 1 0,1-1 0,3-2 0,16-11-606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3.531"/>
    </inkml:context>
    <inkml:brush xml:id="br0">
      <inkml:brushProperty name="width" value="0.05" units="cm"/>
      <inkml:brushProperty name="height" value="0.05" units="cm"/>
      <inkml:brushProperty name="color" value="#004F8B"/>
    </inkml:brush>
  </inkml:definitions>
  <inkml:trace contextRef="#ctx0" brushRef="#br0">1 1 12819,'7'0'1176,"-1"0"0,1 1-1,0-1 1,-1 2 0,1-1 0,10 5 0,-11-4-902,-1 0 1,0 1-1,0 0 1,0 0-1,-1 1 1,1-1-1,-1 1 0,0 0 1,0 0-1,0 0 1,-1 1-1,1-1 1,3 7-1,-3-3-120,-1-1-1,1 1 1,-1 1 0,-1-1 0,1 0-1,-1 1 1,-1-1 0,0 1 0,0 0-1,0-1 1,-2 11 0,0 3-20,-2 1 0,0-1 0,-8 24 0,5-26-358,0 0 0,-2-1 0,0 0 0,-18 28 1,23-40 907,2-3-524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4.037"/>
    </inkml:context>
    <inkml:brush xml:id="br0">
      <inkml:brushProperty name="width" value="0.05" units="cm"/>
      <inkml:brushProperty name="height" value="0.05" units="cm"/>
      <inkml:brushProperty name="color" value="#004F8B"/>
    </inkml:brush>
  </inkml:definitions>
  <inkml:trace contextRef="#ctx0" brushRef="#br0">24 17 12627,'-14'2'4961,"6"0"-3177,6-1-344,6 2-215,-4-3-273,0 0-472,28 0-152,37 0-200,-23-4-48,-4-3-32,0 2-40,-1 1-800,-8 0-592,-5 4 824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4.554"/>
    </inkml:context>
    <inkml:brush xml:id="br0">
      <inkml:brushProperty name="width" value="0.05" units="cm"/>
      <inkml:brushProperty name="height" value="0.05" units="cm"/>
      <inkml:brushProperty name="color" value="#004F8B"/>
    </inkml:brush>
  </inkml:definitions>
  <inkml:trace contextRef="#ctx0" brushRef="#br0">1 9 10898,'1'5'4913,"4"-1"-2280,9 0-729,0-4-111,0 0-385,0-3-304,0-2-568,0 2-192,12-1-127,-1 3-250,4 1-1015,3-1-392,9-3 712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5.073"/>
    </inkml:context>
    <inkml:brush xml:id="br0">
      <inkml:brushProperty name="width" value="0.05" units="cm"/>
      <inkml:brushProperty name="height" value="0.05" units="cm"/>
      <inkml:brushProperty name="color" value="#004F8B"/>
    </inkml:brush>
  </inkml:definitions>
  <inkml:trace contextRef="#ctx0" brushRef="#br0">67 41 7298,'-23'0'4352,"4"-1"321,13 0-2840,-8-1 63,9 2-351,5 0-265,9-2-536,11 0-224,10 0-216,-9-4-88,0 1-120,6-2 64,-2 2-752,6 1-520,-2 0-4473,0 4 3696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5.690"/>
    </inkml:context>
    <inkml:brush xml:id="br0">
      <inkml:brushProperty name="width" value="0.05" units="cm"/>
      <inkml:brushProperty name="height" value="0.05" units="cm"/>
      <inkml:brushProperty name="color" value="#004F8B"/>
    </inkml:brush>
  </inkml:definitions>
  <inkml:trace contextRef="#ctx0" brushRef="#br0">1 139 11987,'27'40'4705,"-24"-31"-2536,-4-6 151,0-3-2218,1 0 0,0-1 0,0 1 0,-1 0 0,1 0 0,0 0 0,0 0 0,0 0 0,-1 0 0,1 0 0,0 0 0,0 0 0,0 0 0,0 0 0,-1-1-1,1 1 1,0 0 0,0 0 0,0 0 0,0 0 0,0-1 0,-1 1 0,1 0 0,0 0 0,0 0 0,0 0 0,0-1 0,0 1 0,0 0 0,0 0 0,0 0 0,0-1 0,0 1 0,0 0 0,0 0 0,0-1-1,0 1 1,0 0 0,2-10-63,1 0-1,0 0 0,0 0 1,1 1-1,1 0 0,7-13 1,-11 20-30,5-8-5,1 1-1,0-1 1,0 1 0,1 1 0,0-1 0,1 1 0,0 1 0,16-12-1,-22 17-2,-1 1 0,1-1-1,0 1 1,0 0 0,0-1-1,-1 1 1,1 0-1,0 1 1,1-1 0,-1 0-1,0 1 1,5 0-1,-7 0 1,0 0-1,0 0 0,0 0 1,0 0-1,0 0 0,0 1 1,0-1-1,0 0 0,0 1 1,0-1-1,-1 0 0,1 1 0,0-1 1,0 1-1,0 0 0,-1-1 1,1 1-1,0 0 0,-1-1 1,1 1-1,0 0 0,-1 0 0,1-1 1,-1 1-1,1 0 0,-1 0 1,0 0-1,1 0 0,-1 0 1,0 0-1,1-1 0,-1 1 1,0 0-1,0 0 0,0 0 0,0 0 1,0 0-1,0 0 0,0 0 1,-1 1-1,1 4 3,-1-1 0,-1 1 1,1-1-1,-1 0 0,-3 9 0,-32 80 36,0-1 1,22-67-22,9-16-13,5-9-13,2-4-8,24-31-208,0 2-1,44-44 1,-33 37 134,-33 35 89,1 1 1,-1-1 0,0 1-1,1 0 1,-1-1-1,1 2 1,0-1-1,0 0 1,1 1-1,-1 0 1,0 0-1,1 0 1,4-1-1,-8 2 4,-1 1 0,1 0-1,-1 0 1,1 0 0,-1-1 0,1 1-1,-1 0 1,1 0 0,0 0-1,-1 0 1,1 0 0,-1 0 0,1 0-1,-1 0 1,1 0 0,-1 1-1,1-1 1,-1 0 0,1 0 0,-1 0-1,1 1 1,-1-1 0,1 0-1,-1 0 1,1 1 0,-1-1-1,1 0 1,-1 1 0,1-1 0,-1 1-1,0-1 1,1 0 0,-1 1-1,0-1 1,0 1 0,1-1 0,-1 1-1,0-1 1,0 1 0,1 0-1,-1 2 21,0 0-1,0 0 1,0-1-1,0 1 0,-1 0 1,0 3-1,1-5-22,-50 332 1871,50-311-1784,0 1 0,1 0 0,1-1 0,10 42 0,-11-60-77,0 1 0,1-1 0,-1 0 0,1 1 0,0-1 1,0 0-1,0 0 0,1 0 0,-1 0 0,5 4 0,-6-6-29,1-1 0,0 0 0,-1 1 1,1-1-1,0 0 0,0 0 0,0 0 1,0 0-1,0 0 0,0 0 0,0-1 0,1 1 1,-1 0-1,0-1 0,0 0 0,0 0 1,1 0-1,-1 0 0,0 0 0,0 0 0,0 0 1,1-1-1,2 0 0,3-2-276,-1 0-1,1 0 1,0-1 0,-1 0-1,0-1 1,0 1-1,12-12 1,20-17-532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6.038"/>
    </inkml:context>
    <inkml:brush xml:id="br0">
      <inkml:brushProperty name="width" value="0.05" units="cm"/>
      <inkml:brushProperty name="height" value="0.05" units="cm"/>
      <inkml:brushProperty name="color" value="#004F8B"/>
    </inkml:brush>
  </inkml:definitions>
  <inkml:trace contextRef="#ctx0" brushRef="#br0">12 13 12795,'-8'42'5321,"5"-43"-2817,3-2-847,9-1-321,3-1-336,9-2-536,9 1-176,0-2-80,1 0-472,1 4-1144,-6-4 1016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6.634"/>
    </inkml:context>
    <inkml:brush xml:id="br0">
      <inkml:brushProperty name="width" value="0.05" units="cm"/>
      <inkml:brushProperty name="height" value="0.05" units="cm"/>
      <inkml:brushProperty name="color" value="#004F8B"/>
    </inkml:brush>
  </inkml:definitions>
  <inkml:trace contextRef="#ctx0" brushRef="#br0">13 164 9682,'-1'1'366,"1"-1"0,-1 0 0,1 0 0,-1 0 1,1 0-1,-1 0 0,1 0 0,-1 0 0,1 0 0,-1-1 0,1 1 0,0 0 0,-1 0 1,1 0-1,-1 0 0,1-1 0,-1 1 0,1 0 0,0 0 0,-1-1 0,1 1 0,-1 0 0,1-1 1,0 1-1,-1 0 0,1-1 0,0 1 0,0-1 0,-1 0 0,2-6 3101,6-3-3375,7-5 6,1-1-1,17-13 1,-16 16-60,-14 11-35,44-36 76,-41 33-71,2 1 0,-1 1 0,0-1 0,14-4 0,-18 7-5,-1 0-1,2 1 1,-1-1-1,0 1 1,0 0-1,0-1 1,0 1-1,3 0 1,-4 0-1,-1 1-1,1-1 1,-1 0 0,1 0 0,-1 0 0,1 1 0,-1-1-1,1 0 1,-1 0 0,1 1 0,-1-1 0,1 0-1,-1 1 1,0-1 0,1 1 0,-1-1 0,0 1-1,1-1 1,-1 1 0,0-1 0,1 1 0,-1-1 0,0 1-1,0-1 1,0 1 0,0-1 0,1 1 0,-1-1-1,0 1 1,0-1 0,0 1 0,0 0 0,0-1 0,0 1-1,0-1 1,-1 1 0,1-1 0,0 2 0,-2 7 25,0-1 1,-1 0 0,0 1 0,0-1-1,-7 12 1,-25 39 174,35-58-197,-21 27 131,15-20-79,1-1 0,0 0 0,0 1 0,1 0-1,-7 16 1,10-19-14,4-7-32,4-7-18,-7 9 7,10-13-25,0 0 0,1 1-1,0 0 1,14-10 0,54-38-25,-75 58 51,1-3 2,1 1-1,0 1 0,0-1 0,9-2 0,-15 5 0,1 1-1,-1 0 1,0 0-1,1 0 0,-1 0 1,1-1-1,-1 1 1,1 0-1,-1 0 1,1 0-1,-1 0 1,1 0-1,-1 0 1,1 0-1,-1 1 1,1-1-1,-1 0 1,1 0-1,-1 0 1,1 0-1,-1 1 0,1-1 1,-1 0-1,0 0 1,1 1-1,-1-1 1,1 0-1,-1 1 1,0-1-1,1 0 1,-1 1-1,0-1 1,0 1-1,1-1 1,-1 0-1,0 1 1,0-1-1,0 1 0,1-1 1,-1 1-1,0-1 1,0 2-1,1 0 14,-1 1 0,0 0 0,0 0 0,0 0 0,0 5 0,-3 9 130,0 0 0,-7 21 0,-2 8 179,8-23-185,0 0-1,2 0 1,1 0-1,1 0 1,0 1-1,7 39 1,-6-62-151,0 6 34,0-1 1,1 0-1,4 11 0,-6-15-64,1-1-1,-1 0 0,1 0 1,-1 0-1,1-1 1,-1 1-1,1 0 0,0 0 1,-1 0-1,1 0 0,0 0 1,0-1-1,0 1 0,0 0 1,0-1-1,-1 1 1,1-1-1,0 1 0,0-1 1,0 1-1,1-1 0,-1 0 1,0 1-1,0-1 0,0 0 1,0 0-1,0 0 1,0 0-1,0 0 0,2 0 1,-1-1 138,0 1 0,0-1 0,0 0 0,0 0 0,0 0 0,3-2 0,21-15 72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2.545"/>
    </inkml:context>
    <inkml:brush xml:id="br0">
      <inkml:brushProperty name="width" value="0.05" units="cm"/>
      <inkml:brushProperty name="height" value="0.05" units="cm"/>
      <inkml:brushProperty name="color" value="#004F8B"/>
    </inkml:brush>
  </inkml:definitions>
  <inkml:trace contextRef="#ctx0" brushRef="#br0">42 0 10930,'-21'0'4793,"18"11"-2344,-4 5-689,-1 7-439,8 5-369,-2 3-440,6 1-192,1-1-224,6-4-32,-2-9 40,3-2-264,-5-9-928,1-3 240,12-13 255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7.187"/>
    </inkml:context>
    <inkml:brush xml:id="br0">
      <inkml:brushProperty name="width" value="0.05" units="cm"/>
      <inkml:brushProperty name="height" value="0.05" units="cm"/>
      <inkml:brushProperty name="color" value="#004F8B"/>
    </inkml:brush>
  </inkml:definitions>
  <inkml:trace contextRef="#ctx0" brushRef="#br0">22 1 12667,'-22'3'9014,"25"-3"-8713,0 1 1,-1 0 0,1 0 0,-1 1 0,0-1 0,1 0-1,2 3 1,8 4 236,-2-2-328,0-1 0,0-1-1,12 4 1,-22-8-204,0 0 0,0 0 0,0 1 0,0-1 0,0 0 0,0 1 0,0-1 0,0 0 1,-1 1-1,1-1 0,0 1 0,0 0 0,-1-1 0,1 1 0,0-1 0,-1 1 0,1 0 0,0 0 0,-1-1 0,1 1 0,-1 0 0,1 0 0,-1 0 0,1 1 0,-1 0-1,0-1 0,0 1-1,0 0 1,0 0 0,0 0-1,-1 0 1,1-1 0,-1 1-1,1 0 1,-1 0 0,0 0-1,-1 2 1,-1 2 1,-1 0 1,0 0-1,0-1 0,-1 1 1,1-1-1,-10 8 0,8-8 3,0 1 0,0 0 0,1 0 0,-6 8 1,11-13-10,0-1 0,0 0 0,0 1 1,0-1-1,0 0 0,0 0 1,0 1-1,-1-1 0,1 0 1,0 1-1,0-1 0,0 0 1,0 1-1,1-1 0,-1 0 1,0 0-1,0 1 0,0-1 1,0 0-1,0 1 0,0-1 0,0 0 0,0 1 0,0-1 0,0 0 0,0 0 0,1 0 0,-1 0 0,0 0 1,0 1-1,0-1 0,0 0 0,0 0 0,0 0 0,0 0 0,0 0 0,0 0 0,0 1 0,1-1 0,-1 0 0,0 0 0,0 0 0,0 0 0,0 0 0,0 0 0,1 0 0,-1 0 0,0 0 0,0 0 0,0 0 0,0 0 0,0 0 0,1 0 0,-1 0 1,0 0-1,0 0 0,0 0 0,0 0 0,1 0 0,-1 0 0,0 0 0,0 0 0,0 0 0,0 0 0,0 0 0,1 0 0,-1 0 0,1-1 1,21-1 5,-12 1-2,1-1 0,0 0 0,-1 0 0,1-1-1,11-5 1,-18 7-82,0-1 1,-1 1-1,1 0 0,0 1 1,0-1-1,0 1 0,1 0 1,-1 0-1,0 0 0,0 0 0,0 1 1,0 0-1,0 0 0,4 1 1,-8-2 26,0 0 0,1 0 1,-1 1-1,0-1 1,0 0-1,1 0 1,-1 0-1,0 1 1,0-1-1,1 0 0,-1 0 1,0 1-1,0-1 1,0 0-1,0 1 1,1-1-1,-1 0 1,0 0-1,0 1 0,0-1 1,0 1-1,1 13-742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7.538"/>
    </inkml:context>
    <inkml:brush xml:id="br0">
      <inkml:brushProperty name="width" value="0.05" units="cm"/>
      <inkml:brushProperty name="height" value="0.05" units="cm"/>
      <inkml:brushProperty name="color" value="#004F8B"/>
    </inkml:brush>
  </inkml:definitions>
  <inkml:trace contextRef="#ctx0" brushRef="#br0">19 0 13579,'-1'1'485,"0"0"14,0 0 0,1-1-1,-1 1 1,0 0-1,0-1 1,0 1 0,0-1-1,0 1 1,0-1-1,0 1 1,0-1 0,0 0-1,0 0 1,0 1 0,0-1-1,-2 0 1,19 3 2512,12-1-2818,-11-1 96,195 1 367,-113-6-651,72-3 90,-59 7-2967,-108 0 2523,9 1-1370,-12-1 1620,-1 0 0,0 1 1,1-1-1,-1 0 0,0 0 0,1 0 0,-1 0 0,0 1 1,1-1-1,-1 0 0,0 0 0,1 1 0,-1-1 0,0 0 1,0 0-1,1 1 0,-1-1 0,0 0 0,0 1 1,0-1-1,1 0 0,-1 1 0,0-1 0,0 0 0,0 1 1,0-1-1,0 1 0,0 0 0,-3 15-1249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8.086"/>
    </inkml:context>
    <inkml:brush xml:id="br0">
      <inkml:brushProperty name="width" value="0.05" units="cm"/>
      <inkml:brushProperty name="height" value="0.05" units="cm"/>
      <inkml:brushProperty name="color" value="#004F8B"/>
    </inkml:brush>
  </inkml:definitions>
  <inkml:trace contextRef="#ctx0" brushRef="#br0">0 195 11506,'2'-1'788,"-1"0"0,0 1 0,1-1 0,-1 1 0,0-1 0,1 1-1,-1 0 1,3-1 0,21 1 768,-15 1-594,2-1-456,1 1 0,0 0-1,-1 1 1,24 7 0,-32-9-483,-1 2 1,0-1 0,0 0-1,0 1 1,0-1 0,0 1-1,0 0 1,-1 0 0,1 0 0,-1 0-1,1 1 1,-1-1 0,0 0-1,0 1 1,0 0 0,0 0-1,0-1 1,-1 1 0,1 0-1,-1 0 1,0 1 0,1-1-1,-2 0 1,2 4 0,-2-3-12,1 1 0,-1-1 0,0 1-1,0-1 1,-1 1 0,1-1 0,-1 1 0,0-1 0,0 0 0,-1 1 0,1-1 0,-1 0-1,0 0 1,0 0 0,0 0 0,-1 0 0,-3 4 0,-5 4 37,0 0-1,-1 0 1,-18 13-1,16-14 5,13-10-11,0 0-1,0 0 1,0 0-1,0 0 1,0 0-1,0 0 1,0 0-1,1 0 1,-1 0 0,-1 2-1,2-3-23,0 0 0,0 1 1,0-1-1,0 0 0,0 0 0,0 0 1,0 0-1,0 1 0,0-1 0,0 0 0,0 0 1,0 0-1,1 0 0,-1 1 0,0-1 0,0 0 1,0 0-1,0 0 0,0 0 0,0 0 0,0 0 1,0 1-1,1-1 0,-1 0 0,0 0 0,0 0 1,0 0-1,0 0 0,0 0 0,0 0 1,1 0-1,-1 0 0,0 1 0,13 0 832,4-3-789,-1 0 0,0-1 0,1 0 1,-1-2-1,21-8 0,-3 4-908,-19 5 518</inkml:trace>
  <inkml:trace contextRef="#ctx0" brushRef="#br0" timeOffset="1">682 42 8466,'4'6'4625,"-4"-11"-320,-2-3-1641,17 0-991,-3 2-185,8 2-712,5 0-264,-4 1-344,7-4 64,-1 5-848,-6 2 2617,8 4-1633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8.828"/>
    </inkml:context>
    <inkml:brush xml:id="br0">
      <inkml:brushProperty name="width" value="0.05" units="cm"/>
      <inkml:brushProperty name="height" value="0.05" units="cm"/>
      <inkml:brushProperty name="color" value="#004F8B"/>
    </inkml:brush>
  </inkml:definitions>
  <inkml:trace contextRef="#ctx0" brushRef="#br0">13 211 10202,'0'0'181,"0"1"-1,0-1 0,0 0 0,0 0 1,0 0-1,0 0 0,0 1 1,0-1-1,0 0 0,0 0 1,0 0-1,0 1 0,0-1 1,0 0-1,0 0 0,0 0 1,0 1-1,0-1 0,-1 0 1,1 0-1,0 0 0,0 0 1,0 1-1,0-1 0,0 0 0,0 0 1,-1 0-1,1 0 0,0 0 1,0 0-1,0 0 0,-1 1 1,1-1-1,0 0 0,0 0 1,0 0-1,0 0 0,-1 0 1,1 0-1,0 0 0,0 0 1,0 0-1,-1 0 0,1 0 1,0 0-1,0 0 0,0 0 1,-1 0-1,1 0 0,0-1 0,0 2-58,-1-1-1,1 0 1,0 0-1,0 0 1,0 0-1,-1 0 1,1 0-1,0 0 1,0 0-1,-1 0 1,1 0-1,0 0 0,0 0 1,0-1-1,-1 1 1,1 0-1,0 0 1,0 0-1,0 0 1,-1 0-1,1 0 1,0 0-1,0 0 0,0-1 1,0 1-1,-1 0 1,1 0-1,0 0 1,0 0-1,0-1 1,0 1-1,0 0 1,0 0-1,-1 0 0,1-1 1,0 1-1,0 0 1,0 0-1,0 0 1,0-1-1,0 1 1,0 0-1,0 0 1,0-1-1,0 1 1,0 0-1,0 0 0,0 0 1,0-1-1,0 1 1,0 0-1,1 0 1,-1 0-1,0-1 1,0 1-1,0 0 1,0-1-1,14-20 3,-13 19-122,15-20 27,32-36 0,-20 26-28,-18 19-7,1 1 0,0 1 0,20-16 0,-30 26 6,0 0-1,0 0 1,0 0-1,1 0 1,-1 1-1,0-1 1,0 0-1,1 1 1,-1-1-1,0 1 0,1 0 1,-1-1-1,0 1 1,1 0-1,-1 0 1,0 0-1,1 0 1,-1 0-1,1 0 1,-1 0-1,0 0 0,2 1 1,-1 0 0,-1 0 1,0-1-1,0 1 1,0 0-1,0 0 1,-1 1-1,1-1 1,0 0-1,0 0 0,-1 0 1,1 0-1,0 1 1,-1-1-1,1 0 1,-1 1-1,0-1 0,1 0 1,-1 1-1,0-1 1,0 0-1,0 3 1,0 3 7,0 0 1,-1 1-1,1-1 1,-2 0 0,1 0-1,-1 0 1,-3 10-1,-4 4 29,-11 22 0,-27 39 145,38-69-114,5-10-11,4-8-36,3-6-33,3-4-100,0 1 0,1 1-1,1-1 1,0 1-1,13-15 1,-17 23 100,0 0 1,1 1-1,0 0 0,0 0 1,0 0-1,0 0 1,0 1-1,1-1 0,-1 1 1,1 1-1,0-1 1,0 1-1,0 0 0,0 0 1,9-1-1,-14 3 15,0 0 0,1 0 0,-1 0 0,0 0 0,0 0 0,0 0 0,0 0 0,0 1 0,0-1 0,0 0 0,0 0 0,0 1 0,0-1 0,0 1 0,0-1 0,0 1 0,0-1 0,-1 1 0,1-1 0,0 1 0,0 0 0,0 0 0,-1-1 0,1 1 0,0 0 0,-1 0 0,1 0 0,-1 0 0,1 0 1,-1 0-1,1 0 0,-1 0 0,0 0 0,1 0 0,-1 2 0,1 3 27,0-1 0,-1 1 1,0 0-1,0 0 1,-2 10-1,-2 9 84,-2 0-1,-10 29 1,0-2 9,6-18-57,2-1-1,2 1 1,0 0 0,1 37-1,5-67-58,0 0 0,0 1 1,0-1-1,1 0 0,0 0 0,0 1 0,2 5 0,-2-9-13,-1-1 0,1 1 0,-1 0 0,1 0-1,-1 0 1,1-1 0,-1 1 0,1 0 0,-1-1-1,1 1 1,0 0 0,0-1 0,-1 1 0,1-1-1,0 1 1,0-1 0,0 0 0,-1 1 0,1-1-1,0 0 1,0 1 0,0-1 0,0 0 0,0 0-1,0 0 1,0 0 0,-1 0 0,1 0 0,0 0-1,0 0 1,0 0 0,0 0 0,0-1 0,0 1-1,0 0 1,-1-1 0,1 1 0,0 0 0,1-2-1,5-1-244,0-1-1,-1 0 1,0 0-1,0-1 1,10-8-1,25-34 246,-3-4-22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9.416"/>
    </inkml:context>
    <inkml:brush xml:id="br0">
      <inkml:brushProperty name="width" value="0.05" units="cm"/>
      <inkml:brushProperty name="height" value="0.05" units="cm"/>
      <inkml:brushProperty name="color" value="#004F8B"/>
    </inkml:brush>
  </inkml:definitions>
  <inkml:trace contextRef="#ctx0" brushRef="#br0">10 26 11098,'3'0'783,"1"0"0,-1-1 0,0 1 0,0-1 0,0 0 0,0 0 0,-1 0 0,5-2 0,10-4 956,20-2 1164,-34 8-2788,-1 1 0,0 0 0,1-1 1,-1 1-1,1 0 0,-1 1 0,0-1 0,1 0 0,-1 1 0,0-1 0,1 1 0,-1 0 0,3 1 1,-4-2-105,-1 1 1,1-1-1,-1 1 1,1-1-1,0 1 1,-1-1 0,1 1-1,-1-1 1,1 1-1,-1 0 1,0-1-1,1 1 1,-1 0-1,0-1 1,1 1 0,-1 0-1,0-1 1,0 1-1,0 0 1,1 0-1,-1-1 1,0 1 0,0 0-1,0 0 1,0-1-1,0 1 1,0 0-1,-1 0 1,1-1 0,0 2-1,-1 1 2,0-1 0,-1 1 0,1-1 0,0 0-1,-1 0 1,1 1 0,-3 1 0,-8 8 39,0 0 1,-17 12 0,19-16-41,0 0 0,0 1 1,0 0-1,1 1 1,-9 13-1,17-23-12,1 1 0,-1-1 0,1 1-1,0-1 1,-1 1 0,1-1 0,0 1 0,-1 0 0,1-1-1,0 1 1,-1-1 0,1 1 0,0 0 0,0-1 0,0 1-1,0-1 1,0 1 0,0 0 0,0-1 0,0 1 0,0 0-1,0-1 1,0 1 0,0 0 0,0-1 0,1 1-1,-1 0 1,0-1 0,0 1 0,1-1 0,0 2 0,0-1-3,1 0 1,0 0-1,0 1 1,0-1-1,1-1 1,-1 1-1,0 0 1,3 0-1,-3 0 2,12 2-4,22 3-1,-21-4 17,20 6-1,-24-5 6,-7-2 4,1 0 1,-1 0-1,0 1 0,0-1 1,1 1-1,-1 0 0,0 0 0,-1 1 1,8 5-1,-10-8-9,-1 1 0,1-1 0,-1 1-1,0 0 1,1-1 0,-1 1 0,0 0 0,1-1-1,-1 1 1,0 0 0,0-1 0,1 1 0,-1 0-1,0 0 1,0-1 0,0 1 0,0 0 0,0 0-1,0-1 1,0 1 0,-1 0 0,1-1 0,0 1 0,0 0-1,0 0 1,-1-1 0,1 1 0,0 0 0,-1-1-1,1 1 1,-1-1 0,1 1 0,-1 0 0,1-1-1,-1 1 1,1-1 0,-1 1 0,1-1 0,-2 1-1,-1 2 42,-1 0 0,0-1 0,0 1-1,-9 3 1,-5 3 16,10-5-37,0 0 1,0-1-1,0 0 1,0 0 0,-17 3-1,17-6-452,4 1-383,-1-1-1,1 0 0,0 1 1,-7 2-1,10-2 618,0-1 0,0 0-1,0 1 1,0-1 0,0 1 0,1 0 0,-1-1-1,0 1 1,0 0 0,0-1 0,1 1-1,-1 0 1,0 0 0,1 0 0,-1 0 0,1 0-1,-1 0 1,1 0 0,-1 0 0,1 0 0,-1 0-1,1 0 1,0 0 0,0 1 0,-2 18-2446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4:59.757"/>
    </inkml:context>
    <inkml:brush xml:id="br0">
      <inkml:brushProperty name="width" value="0.05" units="cm"/>
      <inkml:brushProperty name="height" value="0.05" units="cm"/>
      <inkml:brushProperty name="color" value="#004F8B"/>
    </inkml:brush>
  </inkml:definitions>
  <inkml:trace contextRef="#ctx0" brushRef="#br0">5 86 10466,'-3'4'2083,"2"-3"1662,7 1-1292,10-1-1531,-1 0 0,1-1 0,0 0 0,23-5 0,66-16 101,-55 9-624,201-34 356,-196 40-659,0 1 1,89 5 0,-141 0-93,2 0-196,1 0 1,-1 1-1,0-1 0,1 1 0,-1 1 0,0-1 1,1 0-1,-1 1 0,0 0 0,6 4 0,-5 0-537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0.292"/>
    </inkml:context>
    <inkml:brush xml:id="br0">
      <inkml:brushProperty name="width" value="0.05" units="cm"/>
      <inkml:brushProperty name="height" value="0.05" units="cm"/>
      <inkml:brushProperty name="color" value="#004F8B"/>
    </inkml:brush>
  </inkml:definitions>
  <inkml:trace contextRef="#ctx0" brushRef="#br0">13 44 11803,'-3'-4'1078,"-6"-11"4231,9 15-5157,0 0 0,0-1 1,0 1-1,0-1 0,0 1 0,0-1 1,0 1-1,0-1 0,0 1 0,0-1 0,0 1 1,0-1-1,0 1 0,0 0 0,0-1 0,0 1 1,0-1-1,1 1 0,-1-1 0,0 1 0,0 0 1,1-1-1,-1 1 0,0 0 0,1-1 0,-1 1 1,0 0-1,1-1 0,-1 1 0,0 0 1,1-1-1,0 1 0,5-3 123,0 1 0,0 1 0,1-1-1,-1 1 1,1 0 0,-1 0 0,1 0 0,-1 1 0,13 1 0,-16 0-264,1-1 0,-1 1 0,1-1 0,0 1 1,-1 0-1,0 0 0,1 1 0,-1-1 0,0 1 1,4 1-1,-5-1-10,-1-1 1,1 0 0,-1 1-1,1-1 1,-1 1 0,0 0-1,1-1 1,-1 1 0,0 0-1,0 0 1,0 0 0,-1-1-1,1 1 1,0 0 0,-1 0-1,1 0 1,-1 0 0,1 4-1,-1 0-3,0 0 0,-1-1-1,1 1 1,-1 0 0,0-1 0,-1 1-1,1-1 1,-1 1 0,0-1-1,-1 0 1,1 1 0,-1-1 0,0-1-1,0 1 1,-7 7 0,2-2 6,-1-1 0,0 0 0,-1-1 0,0 0 0,0-1 0,-14 8 0,24-15-4,1 0 0,-1 0 0,0 0 0,0 0 1,0 0-1,0 0 0,0 0 0,0 0 0,0 0 0,0 0 0,0 0 0,0 0 0,0 0 0,0 0 0,1 0 0,-1 0 0,0 0 0,0 0 0,0 0 0,0 0 0,0 1 0,0-1 0,0 0 1,0 0-1,0 0 0,0 0 0,0 0 0,0 0 0,0 0 0,0 0 0,0 0 0,0 0 0,0 0 0,0 0 0,0 1 0,0-1 0,0 0 0,0 0 0,0 0 0,0 0 0,0 0 1,0 0-1,0 0 0,0 0 0,0 0 0,0 0 0,0 0 0,0 1 0,0-1 0,0 0 0,0 0 0,0 0 0,0 0 0,-1 0 0,1 0 0,0 0 0,0 0 0,0 0 0,0 0 1,0 0-1,0 0 0,0 0 0,0 0 0,0 0 0,0 0 0,12 2-5,25-2 2,-30 0 10,42 2 49,-43-1-16,0-1 1,1 1-1,-1 1 1,0 0-1,9 3 1,-14-5-25,0 1 0,0-1 0,0 1 0,0-1 0,0 1 1,0 0-1,0-1 0,-1 1 0,1 0 0,0 0 0,0-1 1,-1 1-1,1 0 0,0 0 0,-1 0 0,1 0 0,-1 0 0,1 0 1,-1 0-1,0 0 0,1 0 0,-1 0 0,0 0 0,0 0 1,0 1-1,0-1 0,0 0 0,0 0 0,0 0 0,0 0 0,0 0 1,-1 2-1,1-1 5,-1 0 0,0 0 1,0 0-1,0 0 1,0 0-1,0 0 0,0 0 1,0-1-1,-1 1 0,1 0 1,-1-1-1,1 1 0,-1-1 1,0 1-1,-3 1 0,-6 3-7,0 0-1,0-1 1,-1-1-1,0 0 0,0 0 1,0-1-1,0-1 0,-14 1 1,23-2-95,2-1-10,0 0 1,-1 0-1,1 0 1,0 0-1,0 0 1,0 0-1,-1 0 1,1-1-1,0 1 0,0 0 1,0-1-1,0 1 1,-3-2-1,4 2 73,0 0 0,0 0-1,0 0 1,0 0-1,0 0 1,0 0 0,0 0-1,0 0 1,0 0 0,0 0-1,0 0 1,0 0 0,0 0-1,0 0 1,0 0-1,0 0 1,0 0 0,0 0-1,0 0 1,0 0 0,0 0-1,0 0 1,0 0 0,0 0-1,0 0 1,0 0-1,0-1 1,0 1 0,0 0-1,0 0 1,0 0 0,0 0-1,0 0 1,0 0 0,0 0-1,0 0 1,0 0 0,0 0-1,0 0 1,0 0-1,0 0 1,0 0 0,0 0-1,0 0 1,0 0 0,0 0-1,0 0 1,0 0 0,0 0-1,0 0 1,0 0-1,0 0 1,0 0 0,1 0-1,-1 0 1,0 0 0,0 0-1,0 0 1,0 0 0,0 0-1,0 0 1,0 0 0,0 0-1,0 0 1,0 0-1,0 0 1,0 0 0,0 0-1,8-3-749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0.637"/>
    </inkml:context>
    <inkml:brush xml:id="br0">
      <inkml:brushProperty name="width" value="0.05" units="cm"/>
      <inkml:brushProperty name="height" value="0.05" units="cm"/>
      <inkml:brushProperty name="color" value="#004F8B"/>
    </inkml:brush>
  </inkml:definitions>
  <inkml:trace contextRef="#ctx0" brushRef="#br0">60 1 12459,'-18'17'5089,"-2"-17"-2489,2-4-495,14 4-505,4 0-8,10 5-663,7-5-273,12 6-296,5-4-88,0-6-104,3 4-128,-5-4-848,-1 4-376,6 4 631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1.136"/>
    </inkml:context>
    <inkml:brush xml:id="br0">
      <inkml:brushProperty name="width" value="0.05" units="cm"/>
      <inkml:brushProperty name="height" value="0.05" units="cm"/>
      <inkml:brushProperty name="color" value="#004F8B"/>
    </inkml:brush>
  </inkml:definitions>
  <inkml:trace contextRef="#ctx0" brushRef="#br0">20 214 10258,'-9'-5'6730,"4"-2"-4400,4 4-2089,0-1 1,1 1-1,-1 0 1,0 0 0,1-5-1,-1 5-122,1-1-1,0 0 1,0 1-1,0-1 1,0 0-1,1 1 1,-1-1-1,1 1 1,0-1-1,0 0 1,0 1-1,0 0 1,1-1-1,0 1 0,-1 0 1,1 0-1,0 0 1,0 0-1,4-4 1,13-12 255,1 1 0,1 1 0,29-19 0,-49 36-365,4-3 21,0 0 0,0 0 0,6-1 0,-10 3-26,-1 1 0,1-1 1,0 1-1,0 0 0,-1 0 0,1-1 1,0 1-1,0 0 0,0 0 1,0 0-1,-1 0 0,1 0 0,0 0 1,0 0-1,0 0 0,0 1 1,-1-1-1,1 0 0,0 0 0,0 1 1,0-1-1,-1 0 0,1 1 1,0-1-1,-1 1 0,1-1 0,0 1 1,-1-1-1,1 1 0,0 0 1,0 2 6,0 0 1,-1 0-1,1 0 1,-1 0-1,0 0 1,0 0-1,0 0 1,0 0-1,0 0 1,-1 0-1,1 0 1,-3 6-1,-6 18 112,-1 0 0,-2 0 0,-22 38 0,18-36 177,13-22-132,2-6-98,2-3-27,1-4-49,-1 3-1,0 0 1,1 1-1,-1-1 0,1 1 1,-1-1-1,5-4 0,5-6-22,1-1 0,1 2 0,0 0 0,16-11 0,29-18-57,-50 36 86,1 1 0,-1-1 0,1 2-1,-1-1 1,16-3 0,-23 7 2,0 0 0,0-1 1,0 1-1,0 0 0,0 0 0,1 0 0,-1 0 0,0 0 1,0 0-1,0 0 0,0 0 0,1 0 0,-1 1 0,0-1 0,0 0 1,0 1-1,0-1 0,1 2 0,-1-1 5,0-1 0,-1 1 0,1 1-1,0-1 1,-1 0 0,1 0 0,-1 0 0,0 0 0,1 0-1,-1 0 1,0 1 0,0-1 0,1 0 0,-1 0 0,0 0-1,0 1 1,0-1 0,-1 2 0,0 12 120,-1 1 0,-1-1 0,-1 0 1,0 0-1,-6 14 0,-35 71 528,30-70-446,1 0 0,-16 52 1,28-76-183,1 0 1,0 1 0,0-1-1,0 1 1,1-1 0,0 1-1,0-1 1,2 13 0,-1-17-58,0 1 1,-1-1 0,1 1-1,0-1 1,1 1-1,-1-1 1,0 0-1,1 1 1,-1-1-1,1 0 1,-1 0 0,1 0-1,0 0 1,0-1-1,0 1 1,0 0-1,0-1 1,1 1-1,-1-1 1,0 0 0,1 0-1,-1 0 1,1 0-1,3 1 1,-4-2-42,-1 1 0,0-1 1,1 1-1,-1-1 0,1 0 0,-1 0 1,1 0-1,-1 0 0,1 0 1,-1 0-1,1 0 0,-1 0 0,1-1 1,-1 1-1,1 0 0,-1-1 0,1 1 1,-1-1-1,0 0 0,1 0 1,-1 1-1,0-1 0,0 0 0,0 0 1,2-1-1,6-17 266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1.472"/>
    </inkml:context>
    <inkml:brush xml:id="br0">
      <inkml:brushProperty name="width" value="0.05" units="cm"/>
      <inkml:brushProperty name="height" value="0.05" units="cm"/>
      <inkml:brushProperty name="color" value="#004F8B"/>
    </inkml:brush>
  </inkml:definitions>
  <inkml:trace contextRef="#ctx0" brushRef="#br0">78 0 9834,'-13'27'6964,"-8"10"-3323,-1-1-1534,19-29-1815,0-2 9,0 0 1,0 0-1,1 1 0,0-1 0,-3 12 0,5-15-257,-1 0 0,1-1 0,0 1 0,0 0 0,1 0 0,-1 0 0,0 0 0,1 0 0,-1 0 0,1-1 0,-1 1 0,1 0 0,0 0 0,0-1 0,0 1 0,0 0 0,0-1 0,0 1 0,0-1 0,0 0 0,1 1 0,-1-1 0,2 2 0,4 1-3,-1 0 0,1 0 0,-1 0 0,1-1 0,0 0-1,1 0 1,-1-1 0,0 0 0,1 0 0,10 1-1,12 0-461,37-1-1,-66-2 396,22-1-1040,-6-2 400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2.990"/>
    </inkml:context>
    <inkml:brush xml:id="br0">
      <inkml:brushProperty name="width" value="0.05" units="cm"/>
      <inkml:brushProperty name="height" value="0.05" units="cm"/>
      <inkml:brushProperty name="color" value="#004F8B"/>
    </inkml:brush>
  </inkml:definitions>
  <inkml:trace contextRef="#ctx0" brushRef="#br0">1 198 11338,'1'3'5017,"3"9"-2352,3 4-528,-5 5-513,0 5-400,-1 0-552,0 1-208,1-6-264,-1-4-64,0-6-48,1-2-296,-1-5-864,0-2-368,3-9 720</inkml:trace>
  <inkml:trace contextRef="#ctx0" brushRef="#br0" timeOffset="1">82 0 11690,'14'7'4657,"6"7"-2952,4-3-265,8 12-176,2 7-127,1 2-153,0 5-128,-11-3-184,-3 2-104,-10 1-216,-10 3-96,-9 1-128,-9 0-39,-7-5-250,-1-7-279,-3-11-736,5-6 2512,-1-8-1264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1.939"/>
    </inkml:context>
    <inkml:brush xml:id="br0">
      <inkml:brushProperty name="width" value="0.05" units="cm"/>
      <inkml:brushProperty name="height" value="0.05" units="cm"/>
      <inkml:brushProperty name="color" value="#004F8B"/>
    </inkml:brush>
  </inkml:definitions>
  <inkml:trace contextRef="#ctx0" brushRef="#br0">739 1 10202,'-8'16'4945,"-1"8"-1928,-3 3-1465,0 8-304,1 2-719,1 5-225,2 0-288,1 1-424,3-3-273,-1-7 385</inkml:trace>
  <inkml:trace contextRef="#ctx0" brushRef="#br0" timeOffset="1">15 803 11955,'-10'-1'4993,"6"2"-2857,10 0-768,13-1 89,14-4-281,10-1-200,22-7-336,6 3-144,-1-3-208,7-2-64,-9 2-95,-5 0-49,-2 12 8,-12 2-120,-17 6-801,-12 1-375,-13 0 656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2.290"/>
    </inkml:context>
    <inkml:brush xml:id="br0">
      <inkml:brushProperty name="width" value="0.05" units="cm"/>
      <inkml:brushProperty name="height" value="0.05" units="cm"/>
      <inkml:brushProperty name="color" value="#004F8B"/>
    </inkml:brush>
  </inkml:definitions>
  <inkml:trace contextRef="#ctx0" brushRef="#br0">146 1 11066,'-3'1'574,"1"-1"-1,-1 1 1,0 0-1,1 0 1,-1 0-1,1 1 0,-1-1 1,1 1-1,0-1 1,-1 1-1,1 0 1,0 0-1,-2 3 0,-4 3 256,1 1 0,-5 10-1,7-11-367,-12 16 232,2 1 0,1 1 0,-13 33 0,26-56-650,0 0 0,1-1 0,-1 1 0,0 0 0,1 0 0,0 0 0,0 0-1,-1 0 1,2 4 0,-1-5-25,1-1 0,-1 1-1,0-1 1,1 1 0,0-1 0,-1 1-1,1-1 1,0 1 0,0-1-1,0 0 1,0 1 0,0-1 0,0 0-1,0 0 1,0 0 0,0 0-1,0 0 1,3 2 0,0-1-1,1 0-1,0 0 1,0 0 0,0 0 0,0-1-1,0 1 1,0-1 0,1-1 0,5 1-1,52-2 46,-39 0-12,9 0-149,-15 1-575,0 0-1,21-4 1,-13-3-65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2.635"/>
    </inkml:context>
    <inkml:brush xml:id="br0">
      <inkml:brushProperty name="width" value="0.05" units="cm"/>
      <inkml:brushProperty name="height" value="0.05" units="cm"/>
      <inkml:brushProperty name="color" value="#004F8B"/>
    </inkml:brush>
  </inkml:definitions>
  <inkml:trace contextRef="#ctx0" brushRef="#br0">49 1 12411,'-1'8'5273,"-2"12"-2897,0 6-247,-3 10-577,-4 3-400,3 2-600,-1 2-175,1 1-225,3-5-32,4-12-376,3-7-473,5-12 433,5-8-48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3.089"/>
    </inkml:context>
    <inkml:brush xml:id="br0">
      <inkml:brushProperty name="width" value="0.05" units="cm"/>
      <inkml:brushProperty name="height" value="0.05" units="cm"/>
      <inkml:brushProperty name="color" value="#004F8B"/>
    </inkml:brush>
  </inkml:definitions>
  <inkml:trace contextRef="#ctx0" brushRef="#br0">70 46 12003,'-67'1'4985,"65"-3"-2449,10 2-679,8 0-153,4-2-168,10 0-584,2-6-263,1-1-369,1-1-136,-6 2-248,-5 3-544,-12 5 424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3.422"/>
    </inkml:context>
    <inkml:brush xml:id="br0">
      <inkml:brushProperty name="width" value="0.05" units="cm"/>
      <inkml:brushProperty name="height" value="0.05" units="cm"/>
      <inkml:brushProperty name="color" value="#004F8B"/>
    </inkml:brush>
  </inkml:definitions>
  <inkml:trace contextRef="#ctx0" brushRef="#br0">14 5 16331,'-6'0'6346,"1"-3"-4186,6 3-1464,-2-1-39,0 1-361,-1 0-736,2 0 400,0 0-104</inkml:trace>
  <inkml:trace contextRef="#ctx0" brushRef="#br0" timeOffset="1">131 26 11314,'40'-1'4513,"-38"3"-2480,0 0-1825</inkml:trace>
  <inkml:trace contextRef="#ctx0" brushRef="#br0" timeOffset="2">414 11 11634,'1'7'5386,"1"-2"-2754,-2 2-1264,6 0-191,-6-3-2322,2 0 865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03.874"/>
    </inkml:context>
    <inkml:brush xml:id="br0">
      <inkml:brushProperty name="width" value="0.05" units="cm"/>
      <inkml:brushProperty name="height" value="0.05" units="cm"/>
      <inkml:brushProperty name="color" value="#004F8B"/>
    </inkml:brush>
  </inkml:definitions>
  <inkml:trace contextRef="#ctx0" brushRef="#br0">1 0 13923,'5'16'5873,"0"2"-3480,2-1-561,-2-6-712,-1-6-479,3-5-898,-1-3-3879,2 11 3031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26.080"/>
    </inkml:context>
    <inkml:brush xml:id="br0">
      <inkml:brushProperty name="width" value="0.05" units="cm"/>
      <inkml:brushProperty name="height" value="0.05" units="cm"/>
      <inkml:brushProperty name="color" value="#004F8B"/>
    </inkml:brush>
  </inkml:definitions>
  <inkml:trace contextRef="#ctx0" brushRef="#br0">638 68 2657,'-1'-4'741,"1"1"286,0 1 1,-1-1-1,0 1 1,1 0 0,-3-5-1,2 6-840,1 0 1,-1 1-1,0-1 0,1 0 1,-1 0-1,0 1 1,1-1-1,-1 1 0,0-1 1,0 1-1,0-1 0,0 1 1,0-1-1,1 1 0,-1 0 1,0-1-1,0 1 0,-2 0 1,-4-2 48,0 1 0,0-1 0,1-1 1,-1 1-1,-11-7 0,-8-2 194,22 9-329,-1 1 1,1 1 0,-1-1-1,0 1 1,1 0-1,-1 0 1,0 0 0,1 0-1,-1 1 1,1 0-1,-1 0 1,-7 3 0,2-2 44,-44 13 429,0 3 0,-77 35 1,123-49-540,0 1 1,0 0-1,0 0 1,1 1 0,0 0-1,0 0 1,0 1 0,-10 12-1,10-8-17,0 0-1,1 0 0,0 1 1,0 0-1,-5 19 1,-61 211 102,63-206-82,-8 72 1,15-83-29,2 1 0,0-1 0,7 45 0,5 4 31,23 74 1,-28-125-28,1 0 1,0-1-1,2 0 0,1-1 1,1 0-1,0 0 0,22 26 1,-19-31 48,1 0 0,23 18 1,40 24 127,-55-41-149,4 3 43,0-2-1,2-1 1,54 23 0,-70-34-30,149 55 402,-121-48-365,83 16 0,72 0 168,-46-11-54,-58-8-118,-4 1-24,233 28 97,-203-30-79,68 10 17,-129-11-59,114 1 0,-145-9-27,20 3 4,0 2 1,67 17 0,-64-14-7,1-3 1,79-1-1,-4 0 0,-70 1-5,76 3 17,346 14 1,-376-17 44,202-17 1,-206 0 97,64-4 243,18 20-110,46 0-134,-50-5-100,-55 1-32,-92-1-18,1-2 1,-1-1 0,1-1-1,-1-2 1,52-18 0,69-29 48,-147 53-58,11-4-1,-14 5-3,1 0 0,-1 0 0,1 0 0,-1-1-1,1 1 1,-1 0 0,1 0 0,-1-1 0,0 1 0,1 0 0,-1 0 0,0-1 0,1 1-1,-1 0 1,0-1 0,1 1 0,-1-1 0,0 1 0,1-1 0,-15 1-2684,-12 4 1562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28.232"/>
    </inkml:context>
    <inkml:brush xml:id="br0">
      <inkml:brushProperty name="width" value="0.05" units="cm"/>
      <inkml:brushProperty name="height" value="0.05" units="cm"/>
      <inkml:brushProperty name="color" value="#004F8B"/>
    </inkml:brush>
  </inkml:definitions>
  <inkml:trace contextRef="#ctx0" brushRef="#br0">50 88 2841,'-3'-1'465,"1"1"0,0-1 1,-1 0-1,1 0 0,0 0 1,0 0-1,-1-1 0,1 1 1,0-1-1,0 1 0,0-1 1,1 0-1,-1 0 1,0 1-1,-2-5 0,4 5-211,0 1 0,-1-1 1,1 0-1,0 1 0,-1-1 0,1 1 0,-1-1 0,1 0 0,-1 1 1,1-1-1,-1 1 0,1-1 0,-1 1 0,1 0 0,-1-1 0,0 1 1,1 0-1,-1-1 0,0 1 0,1 0 0,-1 0 0,-1-1 0,2 1 319,6 1 239,21 4-528,-19-3-224,0-1 1,0 1-1,1-2 0,-1 1 0,1-1 0,-1 0 0,0-1 0,11-1 0,74-23 692,3-1-299,-83 24-424,0 0 1,-1 1-1,1 0 1,0 1-1,23 3 1,34 10 16,-36-6-24,1-1 1,40 1-1,122-12 68,-113 1 118,156-22 1152,-227 24-1343,10 1 15,-1 0-1,1 1 1,-1 2-1,34 5 1,1 0 0,91 0 29,-87-6-28,78 12 1,-66 1 15,42 6 91,-15-16-53,-54-3-48,51 8-1,63 24 12,-50-8 12,69-1 102,-1-1 72,138 23 304,-288-44-498,0-2 0,0-1 0,-1-1 0,42-8 0,-52 7-15,1 0 1,-1 2 0,1 0-1,-1 1 1,1 0-1,33 7 1,160 19 188,-197-25-202,21 5 1,-23-3-6,0-1 0,23 1 0,33 2 18,-12 0-6,-20-2-12,-1 2 1,41 10-1,6 2-5,-69-15-1,0 0-1,0 2 0,-1-1 1,1 2-1,20 9 1,-18-2 2,-14-10-4,1-1-1,0 1 1,0-1 0,-1 1-1,1-1 1,3 2-1,6 1 3,1 0 0,0 0 0,21 3 0,-18-4 3,23 7-1,-4 2 8,-1 1 0,45 25 1,-34-5-5,-36-27-9,-1 0 0,0 1 0,8 9 0,-8-10 0,-1 1 0,1 0 0,11 7 0,15 4 3,-22-12 1,18 12 0,-26-15-3,1 0-1,-1 0 1,1 1 0,-1-1-1,0 1 1,0-1-1,0 1 1,2 5-1,30 47 0,-21-35 0,-11-17 1,-1 0-1,0 0 1,0 1-1,0-1 1,0 0 0,-1 1-1,1-1 1,-1 0-1,0 1 1,-1 0-1,1-1 1,-1 1 0,0 5-1,-2 15 4,3 43 0,0-39-4,1-8-3,6 32 1,-1-8-1,5 12 3,-8-44 0,-1 1 1,-1-1-1,0 1 0,0 24 0,-12 62 14,9-93-14,1 0 0,0 0 0,0 0 1,1 0-1,1 10 0,0-10 0,-1 0 1,-1-1-1,1 1 0,-1 0 0,-2 13 0,-1-4 1,-2 0 0,0 0 0,-1 0 0,0-1 0,-2 0 0,-11 19 0,10-19-1,-7 20 1,12-25-7,-1 1 0,0-1 0,-1 0 0,-13 18 0,10-18-1,7-6-283,-1 0 0,0-1 0,0 0 0,-1 1 0,1-1 0,-1 0 0,1-1 1,-1 1-1,-8 4 0,-5-1-389,-1 3 140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0.537"/>
    </inkml:context>
    <inkml:brush xml:id="br0">
      <inkml:brushProperty name="width" value="0.05" units="cm"/>
      <inkml:brushProperty name="height" value="0.05" units="cm"/>
      <inkml:brushProperty name="color" value="#004F8B"/>
    </inkml:brush>
  </inkml:definitions>
  <inkml:trace contextRef="#ctx0" brushRef="#br0">1 546 9226,'3'0'841,"0"-1"-1,1 0 1,-1 0-1,0-1 1,1 1-1,-1-1 1,5-3-1,21-17 588,-25 19-985,7-7-163,0-1 0,-1 0 1,0-1-1,0 0 0,-1 0 0,-1-1 0,0 0 0,-1-1 1,9-22-1,-4 0-127,-1 0 0,11-65 0,-19 81-110,-1 0-1,0-25 1,-1 38-20,-2 0 1,1 0-1,-1 1 0,0-1 0,-1 0 1,1 1-1,-1-1 0,0 1 0,-1-1 1,-3-6-1,4 11 23,1 0 0,0 0-1,-1 0 1,0 0 0,1 0 0,-1 1 0,0-1 0,0 0-1,0 1 1,0-1 0,0 1 0,0 0 0,-3-1 0,4 1-18,0 1 0,-1 0 0,1-1 1,0 1-1,0 0 0,-1 0 0,1 0 1,0 0-1,0 0 0,-1 1 0,1-1 0,0 0 1,0 0-1,0 1 0,0-1 0,-1 1 1,1-1-1,0 1 0,0-1 0,0 1 1,0 0-1,0 0 0,0-1 0,0 1 1,0 0-1,1 0 0,-2 1 0,-2 4 33,0-1-1,1 0 1,0 1-1,0 0 1,0 0-1,0 0 1,1 0-1,0 0 0,1 1 1,-1-1-1,1 1 1,1-1-1,-1 1 1,1 7-1,1 6 41,0-1-1,2 0 0,7 31 0,-1-14-27,2-1-1,2-1 0,21 42 0,-28-64-42,1 0 0,1-1 0,0 0 0,1 0 0,10 10 0,-15-16-223,1-1 0,-1 0 0,1-1 1,0 1-1,0-1 0,0 0 0,0 0 1,1 0-1,-1-1 0,1 0 0,0 0 1,0 0-1,-1-1 0,9 2 0,-11-3-418,0 0-1,0 0 1,0 0-1,0-1 1,0 1-1,5-2 0,19-12-1839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0.865"/>
    </inkml:context>
    <inkml:brush xml:id="br0">
      <inkml:brushProperty name="width" value="0.05" units="cm"/>
      <inkml:brushProperty name="height" value="0.05" units="cm"/>
      <inkml:brushProperty name="color" value="#004F8B"/>
    </inkml:brush>
  </inkml:definitions>
  <inkml:trace contextRef="#ctx0" brushRef="#br0">0 1 8866,'0'8'1632,"1"-1"-1,-1 1 1,1 0 0,1-1 0,2 11-1,2 8 512,0 12-3,-1-7-687,14 51-1,-18-82-2210,0-6-574,-1-7 1055,0 0-1,6-26 0,-5 30 195,1 1 44,0 1-1,0-1 0,0 0 1,1 1-1,0 0 1,0-1-1,1 1 1,5-7-1,-8 12 67,1 0 1,-1 0-1,1 0 1,0 0-1,0 0 1,0 0-1,0 1 1,0-1-1,0 0 0,0 1 1,1 0-1,-1 0 1,0-1-1,1 2 1,-1-1-1,1 0 1,-1 0-1,1 1 0,0-1 1,-1 1-1,1 0 1,-1 0-1,1 0 1,0 0-1,4 1 1,-4 0 91,1 0 1,0 1 0,-1-1 0,1 1-1,-1 0 1,1 0 0,-1 0 0,0 0-1,0 1 1,0-1 0,0 1 0,0 0-1,0 0 1,-1 0 0,1 0 0,-1 1-1,0-1 1,2 5 0,1 2 84,-1 0 1,0 0-1,-1 0 1,0 0-1,2 18 1,-4-25-245,-1 1 1,0 0-1,0-1 1,0 1-1,0-1 1,-1 4-1,-5 11-2923,5-12-657,1 1 1450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7.571"/>
    </inkml:context>
    <inkml:brush xml:id="br0">
      <inkml:brushProperty name="width" value="0.05" units="cm"/>
      <inkml:brushProperty name="height" value="0.05" units="cm"/>
      <inkml:brushProperty name="color" value="#004F8B"/>
    </inkml:brush>
  </inkml:definitions>
  <inkml:trace contextRef="#ctx0" brushRef="#br0">31 37 8906,'-1'3'721,"-2"50"6863,2 26-3542,1-74-3897,0 1 1,1-1-1,0 0 1,0 0-1,1 0 1,-1 0-1,1 0 1,3 6-1,-4-10-131,0 1-1,0 0 1,0 0-1,0 0 1,0-1-1,1 1 1,-1-1-1,0 1 1,1-1-1,-1 1 1,1-1-1,0 0 1,-1 0-1,1 0 1,0 0-1,0 0 1,0 0-1,0 0 1,0-1-1,0 1 1,0-1-1,0 1 1,2-1-1,-2 0-21,0 0 0,0-1 1,0 1-1,0-1 0,0 0 0,0 1 0,0-1 0,-1 0 0,1 0 0,0 0 0,-1 0 0,1-1 0,0 1 1,-1 0-1,0-1 0,1 1 0,-1-1 0,0 1 0,0-1 0,0 0 0,0 1 0,1-3 0,2-4-111,0 1 1,-1-1-1,4-15 0,-4 9-157,0 0 1,-1-1 0,1-23-1,-3 32 229,0 0-1,0 1 0,-1-1 0,0 1 1,0-1-1,0 1 0,-1-1 1,0 1-1,0 0 0,0 0 0,0 0 1,-5-7-1,5 10 60,1 0-1,-1 1 1,1-1-1,-1 1 1,0-1 0,1 1-1,-1 0 1,0-1-1,0 1 1,0 0 0,0 0-1,0 0 1,0 1-1,0-1 1,0 1 0,-1-1-1,1 1 1,0-1-1,0 1 1,0 0-1,-1 0 1,1 0 0,0 0-1,0 1 1,0-1-1,-1 1 1,1-1 0,0 1-1,-3 1 1,0 0 22,0 1-1,0-1 1,0 1 0,1 0 0,-1 0 0,1 1-1,0-1 1,0 1 0,0 0 0,0 0 0,-3 5 0,7-9-49,-1 1 0,1-1 0,-1 1 0,1 0 0,0-1 1,-1 1-1,1-1 0,0 1 0,-1 0 0,1 0 0,0-1 1,0 1-1,0 0 0,-1-1 0,1 1 0,0 0 1,0 0-1,0-1 0,0 1 0,0 0 0,0 0 0,1-1 1,-1 1-1,0 0 0,0-1 0,1 1 0,-1 0 0,0-1 1,0 1-1,1 0 0,-1-1 0,1 1 0,-1-1 0,1 1 1,-1 0-1,1-1 0,-1 1 0,1-1 0,-1 0 1,1 1-1,0-1 0,-1 1 0,1-1 0,0 0 0,-1 0 1,2 1-1,2 1-298,1-1 1,-1 0-1,0 0 1,0 0-1,0-1 0,7 1 1,9-3-1719,1 0 0,-1-1 0,35-10 0,2 0 1501,-55 12 812,0 1 0,1 0 0,-1-1 0,1 1-1,-1 0 1,1 0 0,-1 1 0,1-1 0,-1 0 0,1 1 0,2 0 0,-4 0-25,1 0 0,-1 0 0,1 0 0,-1 0 0,0 0 0,1 0 0,-1 0 0,0 0 0,0 0 0,1 1 0,-1-1 0,0 0 0,-1 1 0,1-1 0,0 1 0,1 2 0,0 3 386,0-1 0,0 1-1,-1 0 1,0 1 0,0-1-1,-1 10 1,0-10-209,1 1 0,-1 0 0,1-1 1,4 14-1,-5-20-408,1 1 0,-1-1 1,1 0-1,-1 1 0,1-1 1,0 0-1,0 1 0,-1-1 1,1 0-1,0 0 0,0 0 1,0 0-1,1 0 0,-1 0 1,0 0-1,0 0 0,0 0 1,1-1-1,-1 1 0,0 0 1,1-1-1,1 1 0,0 0-31,-1-1-1,1 0 1,0 0-1,-1 0 1,1 0-1,0 0 1,-1-1-1,1 1 1,-1-1-1,1 0 1,3-1-1,4-3-143,-1 0 1,1 0-1,-1-1 0,15-13 1,-18 13-17,0 0 0,10-13 0,-13 14 117,1 0 1,0 0-1,0 0 1,1 1-1,0 0 0,4-4 1,-8 7 47,-1 1 1,1 0 0,-1-1 0,1 1-1,-1 0 1,1-1 0,-1 1-1,1 0 1,-1 0 0,1 0 0,0 0-1,-1 0 1,1-1 0,-1 1 0,1 0-1,0 0 1,-1 0 0,1 1 0,-1-1-1,1 0 1,-1 0 0,1 0-1,-1 0 1,1 0 0,0 1 0,-1-1-1,1 0 1,-1 0 0,1 1 0,-1-1-1,1 0 1,-1 1 0,0-1 0,1 1-1,-1-1 1,1 0 0,-1 1 0,0-1-1,1 1 1,-1-1 0,0 1-1,1 0 1,0 3 35,1 0-1,-1 0 0,0 0 1,0 0-1,1 5 1,2 15 440,13 39 1,-16-60-426,0 1-1,0-1 1,1 0-1,3 6 1,-5-8-49,1-1 1,-1 1 0,1 0 0,-1-1 0,0 0-1,1 1 1,-1-1 0,1 1 0,0-1 0,-1 1 0,1-1-1,-1 0 1,1 1 0,-1-1 0,1 0 0,0 0-1,-1 0 1,1 1 0,0-1 0,-1 0 0,1 0-1,0 0 1,-1 0 0,1 0 0,0 0 0,-1 0 0,1 0-1,0 0 1,-1-1 0,1 1 0,0 0 0,-1 0-1,2-1 1,5-3-13,-1 0 1,1-1-1,-1 0 0,0 0 0,0 0 0,0-1 0,5-6 0,1-3-4,19-31 1,-22 30 22,8-23 1,-8 18 17,-6 15-18,-2 3 1,1 0 0,-1-1 1,0 1-1,1 0 0,-1-1 0,-1 1 0,1-1 0,0 1 0,-1-1 0,0-3 0,0 7-13,0-1 0,0 1 1,0-1-1,0 1 0,0-1 0,0 1 0,-1-1 0,1 1 0,0-1 0,0 1 0,-1 0 0,1-1 0,0 1 1,-1-1-1,1 1 0,0-1 0,-1 1 0,1 0 0,0-1 0,-1 1 0,1 0 0,-1 0 0,1-1 0,-1 1 1,1 0-1,0 0 0,-1 0 0,1-1 0,-1 1 0,1 0 0,-1 0 0,1 0 0,-2 0 0,1 0-4,0 0-1,-1 0 0,1 0 1,-1 0-1,1 1 1,-1-1-1,1 0 0,0 1 1,-1-1-1,-2 2 1,3-1 123,-1 0 0,1 0 1,0 0-1,0 0 1,0 1-1,-1-1 0,1 0 1,0 1-1,0-1 0,-1 2 1,-7 21 466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7.063"/>
    </inkml:context>
    <inkml:brush xml:id="br0">
      <inkml:brushProperty name="width" value="0.05" units="cm"/>
      <inkml:brushProperty name="height" value="0.05" units="cm"/>
      <inkml:brushProperty name="color" value="#004F8B"/>
    </inkml:brush>
  </inkml:definitions>
  <inkml:trace contextRef="#ctx0" brushRef="#br0">0 1 2272,'24'14'1233,"0"-2"-353,-7 0-536,-5-4-504,2-1 72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1.280"/>
    </inkml:context>
    <inkml:brush xml:id="br0">
      <inkml:brushProperty name="width" value="0.05" units="cm"/>
      <inkml:brushProperty name="height" value="0.05" units="cm"/>
      <inkml:brushProperty name="color" value="#004F8B"/>
    </inkml:brush>
  </inkml:definitions>
  <inkml:trace contextRef="#ctx0" brushRef="#br0">69 3 12611,'-12'-3'5193,"4"13"-2801,-3 10-487,-1 10-265,2 9-352,-4 13-656,13 4-223,5 0-225,5-2-72,13-6-96,-2-9-24,5-5-144,3-11-280,2-13-929,0-2-407,-1-14 992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1.785"/>
    </inkml:context>
    <inkml:brush xml:id="br0">
      <inkml:brushProperty name="width" value="0.05" units="cm"/>
      <inkml:brushProperty name="height" value="0.05" units="cm"/>
      <inkml:brushProperty name="color" value="#004F8B"/>
    </inkml:brush>
  </inkml:definitions>
  <inkml:trace contextRef="#ctx0" brushRef="#br0">7 39 11130,'10'3'5201,"-10"6"-1936,-1 9-1192,0 5-41,-7 5-648,6 4-487,-2 3-577,3-4-120,2-1-128,2-5-64,1-6-472,3-5-457,-2-3-951,-1-6-2649,0-13 3049</inkml:trace>
  <inkml:trace contextRef="#ctx0" brushRef="#br0" timeOffset="1">146 155 12459,'7'0'5145,"10"-4"-2849,5-2-279,-2 0-449,4 0-384,0 1-712,2-2-192,1 3-152,-3-1-48,-7 1-768,-4 1-496,-7 3-4489,-4 0 3784</inkml:trace>
  <inkml:trace contextRef="#ctx0" brushRef="#br0" timeOffset="2">249 0 11290,'0'4'5386,"3"3"-2194,2 12-1175,-2 6-129,2 9-776,-1 6-360,-3 3-407,0-5-89,3-4-144,-2-5-192,3-12-761,2-7-439,-2-10 712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2.360"/>
    </inkml:context>
    <inkml:brush xml:id="br0">
      <inkml:brushProperty name="width" value="0.05" units="cm"/>
      <inkml:brushProperty name="height" value="0.05" units="cm"/>
      <inkml:brushProperty name="color" value="#004F8B"/>
    </inkml:brush>
  </inkml:definitions>
  <inkml:trace contextRef="#ctx0" brushRef="#br0">0 90 9018,'4'1'967,"-1"-1"-229,-1 0 1,0 0-1,1 1 1,-1-1 0,0 1-1,1 0 1,-1-1-1,0 1 1,0 0-1,0 1 1,0-1-1,0 0 1,0 0-1,0 1 1,0-1-1,0 1 1,2 3-1,-4-5-608,0 1-1,0 0 1,0-1-1,1 1 0,-1-1 1,0 1-1,0-1 1,0 1-1,0 0 0,-1-1 1,1 1-1,0-1 1,0 1-1,0 0 1,0-1-1,0 1 0,-1-1 1,1 1-1,0-1 1,-1 2-1,1-2-118,0 0 0,0 0 1,0 0-1,0 1 0,0-1 0,-1 0 0,1 0 1,0 0-1,0 0 0,0 1 0,0-1 0,0 0 1,0 0-1,0 0 0,-1 0 0,1 0 0,0 1 1,0-1-1,0 0 0,0 0 0,0 0 0,-1 0 1,1 0-1,0 0 0,0 0 0,0 0 0,0 0 1,-1 0-1,1 0 0,0 0 0,0 0 0,0 0 1,-1 0-1,1 0 0,0 0 0,0 0 0,0 0 1,-1 0-1,1 0 0,0 0 0,0 0 0,0 0 1,0 0-1,-1 0 0,1 0 0,0 0 0,0 0 1,0-1-1,0 1 0,0 0 0,-1 0 0,1 0 1,0-1-29,0 0 1,0 1-1,0-1 0,0 0 1,0 0-1,0 1 1,0-1-1,0 0 1,1 1-1,-1-1 0,0 0 1,0 1-1,1-1 1,-1 0-1,0 1 0,1-1 1,-1 1-1,1-1 1,-1 1-1,1-2 1,8-9 6,0 0 1,1 1-1,14-12 1,-13 11 5,-3 3 11,1 1-1,0-1 0,18-11 1,-26 19-4,-1 0 1,1-1-1,-1 1 1,1 0 0,0-1-1,-1 1 1,1 0-1,-1-1 1,1 1 0,-1 0-1,1 0 1,0 0-1,-1 0 1,1 0-1,0 0 1,-1 0 0,1 0-1,0 0 1,-1 0-1,1 0 1,-1 0 0,1 0-1,0 0 1,-1 1-1,1-1 1,-1 0 0,2 1-1,-2 0 7,1-1 0,0 1 1,-1 0-1,1 0 0,-1 0 0,0 0 0,1 0 0,-1 0 1,0 0-1,1 0 0,-1 0 0,0 0 0,0 0 0,0 0 1,0 1-1,0 5 57,-1 1 0,0-1 0,-3 12 1,-5 16 102,-1 2 11,-7 50 1,17-86-178,0 0 1,0 0-1,0 0 0,0 0 0,0 0 1,-1 0-1,1 0 0,0 0 0,-1 0 1,1 0-1,-1 0 0,1 0 0,-1 0 0,1 0 1,-1-1-1,-1 3 0,1-4-7,1-5-117,1-3 77,0-1-1,1 1 0,1 0 0,0 0 1,0 0-1,0 0 0,1 0 0,1 1 1,-1-1-1,7-7 0,-7 10 7,3-4-32,1-1 0,11-12 0,-8 11 33,-7 7 27,1 0 0,9-8 0,-13 12 10,0 0 0,0 0 0,0 0 0,0 1-1,1-1 1,-1 1 0,0-1 0,0 1 0,0-1 0,0 1 0,1 0-1,-1-1 1,0 1 0,0 0 0,1 0 0,-1 0 0,0 0 0,0 0-1,1 0 1,-1 0 0,2 1 0,-2 0 5,0-1 1,0 1-1,0-1 0,1 1 1,-1 0-1,0 0 0,0-1 1,0 1-1,-1 0 0,1 0 1,0 0-1,0 0 0,0 0 1,-1 0-1,1 1 0,0-1 1,-1 0-1,1 0 1,-1 0-1,0 1 0,1 1 1,0 3 44,0 0 1,0 0 0,-1 9 0,-2 16 185,-1-1-1,-14 58 1,1-9 20,0 63 103,16-120-320,0 0 1,1 0-1,1 0 1,8 33-1,-8-50-40,-1 0-1,1-1 1,0 1-1,0 0 1,0-1-1,1 0 1,-1 1-1,1-1 1,6 6-1,-8-8-40,1-1 0,0 1 1,0-1-1,0 1 0,0-1 0,0 0 0,0 0 0,0 1 0,0-2 0,0 1 0,0 0 0,0 0 0,1-1 1,-1 1-1,0-1 0,1 0 0,-1 1 0,0-1 0,1 0 0,-1-1 0,0 1 0,1 0 0,1-1 1,1-1 17,0 0 0,-1 0 1,1-1-1,-1 1 0,0-1 0,1 0 1,-1 0-1,-1 0 0,1-1 1,3-4-1,23-23 230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2.896"/>
    </inkml:context>
    <inkml:brush xml:id="br0">
      <inkml:brushProperty name="width" value="0.05" units="cm"/>
      <inkml:brushProperty name="height" value="0.05" units="cm"/>
      <inkml:brushProperty name="color" value="#004F8B"/>
    </inkml:brush>
  </inkml:definitions>
  <inkml:trace contextRef="#ctx0" brushRef="#br0">0 1 14011,'36'25'7475,"13"18"-4711,-25-21-1538,-6-6-608,0 1 1,26 34-1,-38-43-531,-1 0 0,0 0-1,0 1 1,-1 0 0,0-1 0,0 1 0,-1 0 0,0 1-1,-1-1 1,2 11 0,-3-7-22,0 1 1,-1 0-1,-1-1 1,0 1-1,-1 0 0,0-1 1,-1 1-1,-5 13 0,5-18-369,-1 1-1,0-1 1,-1 0-1,0 0 1,0-1-1,-1 1 1,0-1-1,0 0 1,-1-1-1,0 1 1,-12 8-1,-2-2-7471,18-14 5159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3.768"/>
    </inkml:context>
    <inkml:brush xml:id="br0">
      <inkml:brushProperty name="width" value="0.05" units="cm"/>
      <inkml:brushProperty name="height" value="0.05" units="cm"/>
      <inkml:brushProperty name="color" value="#004F8B"/>
    </inkml:brush>
  </inkml:definitions>
  <inkml:trace contextRef="#ctx0" brushRef="#br0">39 0 9274,'-15'3'4217,"1"0"-1433,4-2-807,12 0-225,6 5-215,9-4-465,3-2-200,0 2-296,5-4-152,-1 2-256,3 2-64,-2-2-64,-6 0-248,-3 1-952,-11 0-584,-5 2-3634,0 4 3490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4.234"/>
    </inkml:context>
    <inkml:brush xml:id="br0">
      <inkml:brushProperty name="width" value="0.05" units="cm"/>
      <inkml:brushProperty name="height" value="0.05" units="cm"/>
      <inkml:brushProperty name="color" value="#004F8B"/>
    </inkml:brush>
  </inkml:definitions>
  <inkml:trace contextRef="#ctx0" brushRef="#br0">2 0 7042,'0'1'4064,"-1"1"-647,6-1-1024,-5-1-249,0 0-424,0 0-271,8 0-577,0 0-256,5 1-376,10-1-88,31-1-528,-32-2-504,7 2 560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4.886"/>
    </inkml:context>
    <inkml:brush xml:id="br0">
      <inkml:brushProperty name="width" value="0.05" units="cm"/>
      <inkml:brushProperty name="height" value="0.05" units="cm"/>
      <inkml:brushProperty name="color" value="#004F8B"/>
    </inkml:brush>
  </inkml:definitions>
  <inkml:trace contextRef="#ctx0" brushRef="#br0">53 70 9282,'-14'16'1614,"-4"8"450,0 1 2878,16-22-2814,1-5-452,8-7-813,35-31-598,8-7-201,-42 40-50,-4 3 4,1 0 0,-1 0-1,1 1 1,0 0 0,-1-1 0,1 2 0,10-5-1,-15 7-8,1 0 0,-1-1 0,1 1 0,-1 0 0,1 0 0,-1 0 0,1 0 0,-1 0 0,0 0 0,1 0 0,-1 0 0,1 0 0,-1 0 0,1 0-1,-1 0 1,1 0 0,-1 0 0,0 0 0,1 1 0,-1-1 0,1 0 0,-1 0 0,0 0 0,1 1 0,-1-1 0,0 0 0,1 1 0,-1-1 0,1 1 0,-1 0 10,1 0 1,-1 0 0,1 0-1,-1 0 1,0 0 0,0 0-1,1 0 1,-1 0-1,0 0 1,0 0 0,0 0-1,-1 2 1,1 3 96,-2 1 0,-3 13 0,5-20-112,-28 84 550,-5 17-1,32-97-528,3-4-18,-1 0-13,-1-1-1,0 1 0,1-1 1,-1 1-1,0-1 1,1 1-1,-1-1 1,0 1-1,0-1 0,0 0 1,1 1-1,-1-1 1,0 1-1,0-1 1,0-1-1,0 1 4,0-1 0,1 1 0,-1-1 0,1 1 0,-1-1 0,1 1 0,-1-1 0,1 1 0,0-1 0,0 1-1,0 0 1,0-1 0,1 0 0,15-17-10,0 0-1,20-15 0,-13 12 45,41-27 1,-63 48-26,0 0 0,0-1 1,0 1-1,0 0 1,1 0-1,-1 0 0,1 1 1,-1-1-1,4 0 1,-5 1 1,0 0 0,0 0-1,0 0 1,0 0 0,-1 0 0,1 1 0,0-1 0,0 0 0,0 0 0,-1 1 0,1-1 0,0 1 0,0-1 0,-1 1-1,1-1 1,0 1 0,-1-1 0,1 1 0,-1 0 0,1-1 0,-1 1 0,1 0 0,-1-1 0,1 1 0,-1 0 0,1 0-1,-1 0 1,0-1 0,0 1 0,1 0 0,-1 1 0,1 4 69,1 0 0,-1 0 0,-1 0-1,1 0 1,-1 0 0,0 0 0,-1 0 0,0 7-1,-14 51 561,8-36-383,-1 3 64,2 0-1,-3 41 1,9-59-286,-1-1-1,2 0 1,0 0-1,0 1 1,1-1-1,1 0 1,0 0-1,0-1 1,7 14-1,-9-23-119,0 1 1,0-1-1,0 0 0,1 0 1,-1 1-1,1-1 0,0 0 1,0 0-1,-1 0 0,1-1 1,0 1-1,1 0 0,-1-1 1,0 1-1,0-1 1,1 0-1,-1 0 0,1 0 1,-1 0-1,1 0 0,-1 0 1,1-1-1,-1 1 0,1-1 1,0 0-1,-1 0 0,1 0 1,0 0-1,-1 0 0,1-1 1,0 1-1,4-2 0,24-10-716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5.351"/>
    </inkml:context>
    <inkml:brush xml:id="br0">
      <inkml:brushProperty name="width" value="0.05" units="cm"/>
      <inkml:brushProperty name="height" value="0.05" units="cm"/>
      <inkml:brushProperty name="color" value="#004F8B"/>
    </inkml:brush>
  </inkml:definitions>
  <inkml:trace contextRef="#ctx0" brushRef="#br0">96 1 10002,'-80'49'5121,"71"-48"-888,2 2-1568,7-3-1009,6-1-160,-6 1-631,0 0-233,18-3-312,38-6-120,-29 1-56,-1-2-296,2 8-1032,-2-2 2560,-7-3-1440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5.900"/>
    </inkml:context>
    <inkml:brush xml:id="br0">
      <inkml:brushProperty name="width" value="0.05" units="cm"/>
      <inkml:brushProperty name="height" value="0.05" units="cm"/>
      <inkml:brushProperty name="color" value="#004F8B"/>
    </inkml:brush>
  </inkml:definitions>
  <inkml:trace contextRef="#ctx0" brushRef="#br0">54 192 7634,'-36'35'3190,"26"-26"-1035,6-9-871,1 0-152,3 0-418,0 0-274,1-12 4313,2 3-4284,-2 5-413,0 1 0,0-1 1,0 1-1,1 0 0,-1-1 0,1 1 1,2-4-1,13-15 72,1 1 1,20-19-1,-27 29-18,1 1 0,0 0 0,1 1-1,0 0 1,1 1 0,0 0 0,0 1 0,1 1-1,-1 0 1,1 1 0,26-5 0,-40 10-87,0 0 0,0-1 0,0 1 0,-1 0 0,1 0 0,0 0 0,0 0 0,0 0 0,0 0 0,-1 0 0,1 0 0,0 0 0,0 1 0,0-1 0,0 0 0,-1 0 0,1 1 0,0-1 0,0 0 0,-1 1 0,1-1 0,0 1 0,0 0 0,0 1 7,0-1 1,-1 0 0,1 1 0,-1-1 0,0 1 0,1-1 0,-1 0 0,0 1-1,0-1 1,0 1 0,0-1 0,0 1 0,0-1 0,-1 3 0,-4 16 191,0 1 1,-2-1-1,0-1 1,-15 29 0,5-10 108,-6 13 129,24-56-767,-1 3 280,0 1 1,1-1-1,-1 1 0,0-1 1,1 1-1,-1 0 0,1-1 0,-1 1 1,1 0-1,0 0 0,0-1 0,-1 1 1,1 0-1,0 0 0,0 0 0,2-2 1,50-49-528,-26 26 161,-16 16 241,-6 4 109,1 1-1,0 0 1,0 0-1,0 0 1,0 1-1,10-6 1,-15 10 45,-1 0 1,1-1-1,-1 1 1,1 0-1,-1 0 1,1 0-1,-1 0 1,1-1-1,-1 1 1,1 0 0,-1 0-1,1 0 1,-1 0-1,1 0 1,0 0-1,-1 0 1,1 0-1,-1 1 1,1-1-1,-1 0 1,1 0-1,-1 0 1,1 0-1,-1 1 1,1-1 0,-1 0-1,0 1 1,1-1-1,-1 0 1,1 1-1,-1-1 1,0 0-1,1 1 1,0 0-1,-1 0 18,1 1-1,-1-1 1,1 1-1,-1-1 1,1 1-1,-1 0 1,0-1-1,0 1 1,0-1-1,0 1 1,0 2-1,-4 28 485,-10 33 0,0 8 55,7-34-314,-3 25 68,9-43-182,3 42 1,-2-58-123,1-1 0,0 1 1,0-1-1,4 9 1,-4-12-29,-1 1 0,1 0 0,0-1 1,0 0-1,0 1 0,0-1 0,0 1 0,0-1 1,0 0-1,0 0 0,1 0 0,-1 0 1,0 0-1,1 0 0,-1 0 0,4 1 0,-4-1-45,0-1 0,0 0 0,0 0 0,0 0 0,0 0 0,0 0 0,0 0 0,0 0 0,0 0-1,0 0 1,0-1 0,0 1 0,0 0 0,0-1 0,0 1 0,-1-1 0,1 1 0,0-1 0,0 1-1,0-1 1,0 1 0,1-2 0,2-3-536,0 1-1,7-11 0,-6 9 182,22-32-565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6.253"/>
    </inkml:context>
    <inkml:brush xml:id="br0">
      <inkml:brushProperty name="width" value="0.05" units="cm"/>
      <inkml:brushProperty name="height" value="0.05" units="cm"/>
      <inkml:brushProperty name="color" value="#004F8B"/>
    </inkml:brush>
  </inkml:definitions>
  <inkml:trace contextRef="#ctx0" brushRef="#br0">14 0 12171,'-5'2'1687,"1"0"1449,6-2-282,18-2 219,-13 2-2770,-1 1 0,1 0 1,-1 0-1,0 1 0,0 0 1,0 0-1,11 5 0,-15-5-267,0-1 0,0 0 0,0 0-1,0 1 1,0-1 0,-1 1 0,1-1-1,-1 1 1,1 0 0,-1 0 0,2 2 0,-2-2-27,-1-1 0,1 1 0,-1-1 0,1 1 0,-1-1 0,0 1 0,0-1 0,1 0 0,-1 1 0,0-1 0,-1 1 0,1-1 0,0 1 0,0-1 0,-1 1 0,1-1 0,0 1 0,-1-1 0,0 2 1,-1 1 5,-1 0 1,1 0-1,0-1 1,-1 1-1,0-1 1,0 0-1,-6 6 1,-26 16 50,13-11-32,16-9-22,3-4-12,1 1 1,-1 0-1,1 0 1,-1 0-1,-3 4 1,6-6-2,0 0 0,0 0 1,0 0-1,0 0 0,0 0 1,0 1-1,0-1 0,0 0 1,0 0-1,0 0 0,0 0 0,-1 1 1,1-1-1,0 0 0,0 0 1,0 0-1,0 0 0,0 1 0,0-1 1,0 0-1,0 0 0,1 0 1,-1 0-1,0 1 0,0-1 0,0 0 1,0 0-1,0 0 0,0 0 1,0 0-1,0 1 0,0-1 0,0 0 1,1 0-1,-1 0 0,0 0 1,0 0-1,0 1 0,2-1-4,-1 1-1,0-1 1,1 1-1,-1-1 0,0 0 1,1 0-1,-1 1 1,0-1-1,2 0 1,15 0 3,-1 0 0,0-1 0,1-1 0,-1-1 0,31-9 0,-43 11 11,1-1-57,-1 0-1,1 0 0,7 0 0,-13 2-7,1 0 0,0-1 0,0 1 0,0 0 0,-1 0 0,1 0 0,0 0-1,0 0 1,0 1 0,0-1 0,-1 0 0,1 0 0,0 0 0,0 1 0,-1-1 0,1 0 0,0 1-1,0-1 1,-1 1 0,1-1 0,0 1 0,-1-1 0,1 1 0,-1-1 0,1 1 0,-1-1 0,1 1-1,-1 0 1,1-1 0,0 2 0,1 11-580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7.614"/>
    </inkml:context>
    <inkml:brush xml:id="br0">
      <inkml:brushProperty name="width" value="0.05" units="cm"/>
      <inkml:brushProperty name="height" value="0.05" units="cm"/>
      <inkml:brushProperty name="color" value="#004F8B"/>
    </inkml:brush>
  </inkml:definitions>
  <inkml:trace contextRef="#ctx0" brushRef="#br0">6 71 9186,'-2'-4'4441,"1"1"-1881,-2 0-687,3 2-185,0 0-584,0-1-239,16-3-353,15-4-128,34-8-136,-30 5-40,3 4-88,-4 2-32,-5 6-40,-1 0 48,-14 3-752,-3 0-544,-10 1 744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6.615"/>
    </inkml:context>
    <inkml:brush xml:id="br0">
      <inkml:brushProperty name="width" value="0.05" units="cm"/>
      <inkml:brushProperty name="height" value="0.05" units="cm"/>
      <inkml:brushProperty name="color" value="#004F8B"/>
    </inkml:brush>
  </inkml:definitions>
  <inkml:trace contextRef="#ctx0" brushRef="#br0">13 34 8186,'-3'2'87,"-7"4"5796,12-3-2314,8-2-1635,16 0-844,0-1 1,0-1-1,39-8 1,-27 4-629,-24 3-341,165-19 981,3 13-529,-171 8-590,31 1-120,71 10 0,-103-8-424,-10-3 520,0 0 0,0 0 0,0 1 0,0-1 0,1 0 0,-1 0 0,0 0 0,0 0 0,0 0 0,0 0 0,0 1 0,0-1 0,0 0 0,0 0 0,0 0-1,0 0 1,0 0 0,0 1 0,0-1 0,0 0 0,0 0 0,0 0 0,0 0 0,0 1 0,0-1 0,0 0 0,0 0 0,0 0 0,0 0 0,0 1 0,-1 0-381,0 1 1,-1-1-1,1 1 0,0-1 1,-1 0-1,1 1 0,-3 0 1,-1 2-415,-17 15-778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7.075"/>
    </inkml:context>
    <inkml:brush xml:id="br0">
      <inkml:brushProperty name="width" value="0.05" units="cm"/>
      <inkml:brushProperty name="height" value="0.05" units="cm"/>
      <inkml:brushProperty name="color" value="#004F8B"/>
    </inkml:brush>
  </inkml:definitions>
  <inkml:trace contextRef="#ctx0" brushRef="#br0">0 12 9818,'31'-6'9012,"41"0"-4317,-66 6-4482,-1 1 0,1-1 0,0 1 0,0 0 0,0 0 0,0 0 0,-1 1 0,1 0 0,-1 0 0,6 4 0,-9-5-186,1 0-1,-1 0 0,0 1 1,0-1-1,-1 1 1,1 0-1,0-1 0,0 1 1,-1 0-1,1 0 0,-1 0 1,0 0-1,1 0 1,-1 1-1,0-1 0,0 0 1,-1 0-1,1 1 0,0-1 1,-1 1-1,1-1 0,-1 0 1,0 1-1,0-1 1,0 1-1,0 3 0,-3 8 19,-1 0 0,-1-1 0,0 1-1,0-1 1,-9 14 0,11-21-31,-18 25 119,20-30-123,1 0 0,-1 0 0,1 0-1,-1 0 1,0 0 0,0 0 0,1 0-1,-1 0 1,0 0 0,0 0 0,0-1-1,-2 2 1,41-9 198,-3 2-1567,57-1-1,-65 5-1426,5-5 1220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7.412"/>
    </inkml:context>
    <inkml:brush xml:id="br0">
      <inkml:brushProperty name="width" value="0.05" units="cm"/>
      <inkml:brushProperty name="height" value="0.05" units="cm"/>
      <inkml:brushProperty name="color" value="#004F8B"/>
    </inkml:brush>
  </inkml:definitions>
  <inkml:trace contextRef="#ctx0" brushRef="#br0">4 23 14651,'0'10'5737,"-3"-4"-3528,10-2-521,3-4-183,10 1-225,9-4-592,-1-1-208,10 3-248,-1-4-96,3 1-96,1-3-176,-9 0-1048,-7 3-489,-13 2-5040,-1-5 4449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7.784"/>
    </inkml:context>
    <inkml:brush xml:id="br0">
      <inkml:brushProperty name="width" value="0.05" units="cm"/>
      <inkml:brushProperty name="height" value="0.05" units="cm"/>
      <inkml:brushProperty name="color" value="#004F8B"/>
    </inkml:brush>
  </inkml:definitions>
  <inkml:trace contextRef="#ctx0" brushRef="#br0">6 0 11370,'-6'4'5322,"6"5"-2050,3 9-1431,-3 8-57,1 10-632,2 7-352,1-1-487,4-2-129,1-10-288,2-7-401,2-9-951,0-9 2680,5-1-1296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8.237"/>
    </inkml:context>
    <inkml:brush xml:id="br0">
      <inkml:brushProperty name="width" value="0.05" units="cm"/>
      <inkml:brushProperty name="height" value="0.05" units="cm"/>
      <inkml:brushProperty name="color" value="#004F8B"/>
    </inkml:brush>
  </inkml:definitions>
  <inkml:trace contextRef="#ctx0" brushRef="#br0">5 79 12251,'-3'-1'6947,"2"-2"-3500,1 2-3327,0 1 1,0 0-1,0-1 0,0 1 1,1-1-1,-1 1 1,0 0-1,0-1 1,1 1-1,-1 0 1,0-1-1,1 1 1,-1 0-1,0-1 1,1 1-1,-1 0 0,0 0 1,1 0-1,-1-1 1,0 1-1,1 0 1,-1 0-1,1 0 1,0 0-1,22-8 165,0-1 0,28-15 0,-43 20-247,6-3 26,21-7-1,-34 13-60,0 1-1,-1 0 1,1 0-1,-1 0 1,1 0-1,0-1 0,-1 1 1,1 0-1,0 0 1,-1 0-1,1 1 1,0-1-1,-1 0 0,1 0 1,0 0-1,-1 0 1,1 0-1,0 1 1,-1-1-1,1 0 0,-1 1 1,1-1-1,-1 0 1,2 2-1,-1-1 4,-1-1 0,1 1 0,-1 1 0,1-1 0,-1 0 0,1 0 0,-1 0 0,0 0 0,1 0 0,-1 0 0,0 0 0,0 3 0,0 3 31,0-1 0,0 1-1,-4 11 1,4-16-27,-2 8 45,-1-1 0,-8 17 0,3-6 3,0-6-18,7-13-39,0 0 1,1 0-1,-1 0 0,0 0 1,1 0-1,-1 0 1,0 0-1,1 1 1,-1-1-1,1 0 0,0 0 1,-1 0-1,1 0 1,0 1-1,0-1 1,0 0-1,0 2 0,0-3-2,0 0 0,0 1 0,0-1 0,1 0 0,-1 0-1,0 0 1,0 1 0,0-1 0,0 0 0,1 0-1,-1 0 1,0 0 0,0 0 0,0 1 0,1-1 0,-1 0-1,0 0 1,0 0 0,0 0 0,1 0 0,-1 0-1,0 0 1,0 0 0,1 0 0,-1 0 0,0 0 0,0 0-1,1 0 1,-1 0 0,0 0 0,0 0 0,1 0-1,-1 0 1,0 0 0,0 0 0,0 0 0,1-1 0,8-3-29,-6 1 7,1 0 1,-1 0-1,0-1 1,0 0-1,0 1 1,4-8 0,0 1-16,-1 2 23,0 0-1,1 1 1,0 0-1,0 0 1,11-7 0,-13 10 17,0 1 0,0 0 0,0 0 1,0 1-1,1 0 0,-1 0 0,1 0 0,-1 0 1,1 1-1,6-1 0,-11 2 4,1 0 1,-1 0-1,0 0 1,0 0-1,1 0 0,-1 0 1,0 0-1,0 1 1,1-1-1,-1 0 0,0 1 1,0-1-1,0 1 1,0-1-1,0 1 0,1 0 1,-1-1-1,0 1 1,0 0-1,0 0 0,-1 0 1,1 0-1,0 0 0,0 0 1,0 0-1,-1 0 1,1 0-1,0 0 0,-1 0 1,1 0-1,-1 0 1,1 2-1,0 4 78,1-1 0,-1 1 1,0 0-1,-1 12 0,0-15-49,-7 111 853,0-17-413,7-81-415,0 1 0,2-1 0,4 26 0,-5-36-50,1 0-1,0 0 1,1 0 0,0 0-1,4 7 1,-7-12-38,1-1 0,0 0 0,0 1 1,0-1-1,-1 0 0,1 0 0,0 0 0,1 0 1,-1 0-1,0 0 0,0 0 0,0 0 0,1 0 0,-1 0 1,0-1-1,1 1 0,-1 0 0,0-1 0,1 1 1,-1-1-1,1 0 0,-1 1 0,1-1 0,-1 0 0,1 0 1,-1 0-1,1 0 0,-1 0 0,1 0 0,-1-1 1,2 1-1,2-3-207,0 1 1,-1-1 0,1 1-1,-1-1 1,0-1 0,0 1 0,0-1-1,0 1 1,5-8 0,23-29-467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8.581"/>
    </inkml:context>
    <inkml:brush xml:id="br0">
      <inkml:brushProperty name="width" value="0.05" units="cm"/>
      <inkml:brushProperty name="height" value="0.05" units="cm"/>
      <inkml:brushProperty name="color" value="#004F8B"/>
    </inkml:brush>
  </inkml:definitions>
  <inkml:trace contextRef="#ctx0" brushRef="#br0">1 18 9714,'0'0'435,"0"-1"0,0 0 0,0 1 0,0-1 0,0 1 0,0-1 1,1 1-1,-1-1 0,0 1 0,0-1 0,1 1 0,-1-1 0,0 1 0,0-1 0,1 1 0,-1-1 0,1 1 0,-1-1 0,0 1 0,1 0 0,-1-1 1,2 0-1,-1 1-57,1-1 1,0 0 0,-1 0-1,1 1 1,0-1 0,-1 1-1,4-1 1,1 1 6,1 0 0,-1 0 0,9 1 1,-5 0-49,0 1 1,1 0-1,-1 1 1,10 4-1,-17-6-319,0 0 1,0 0-1,-1 0 0,1 1 1,-1-1-1,1 1 0,-1 0 0,1-1 1,-1 1-1,0 0 0,0 1 1,0-1-1,0 0 0,0 1 0,-1-1 1,1 1-1,-1-1 0,3 5 1,-4-5-16,0 0 0,0 0 0,0 0 1,0 1-1,0-1 0,0 0 0,0 0 1,0 0-1,-1 0 0,1 0 0,-1 0 1,0 0-1,0-1 0,1 1 0,-1 0 1,0 0-1,-1 0 0,1-1 0,-2 4 1,-4 3 13,-1-1-1,-12 12 1,10-10-12,-3 2-6,1-1-3,-11 14-1,22-24 3,1 1 0,-1-1 0,1 1 0,0-1 0,-1 1 0,1-1 0,-1 1 0,1-1 0,0 1 0,0-1 0,-1 1 0,1-1 0,0 1 0,0-1-1,-1 1 1,1 0 0,0-1 0,0 1 0,0 0 0,0-1 0,0 1 0,0-1 0,0 1 0,0 0 0,0-1 0,1 1 0,-1-1 0,0 1 0,0 0 0,0-1 0,1 1 0,-1-1-1,0 1 1,1-1 0,-1 1 0,0-1 0,1 1 0,2 1-7,-1 0 0,1 0 0,-1-1 0,1 1 0,0-1-1,3 2 1,-1-1 13,78 30 32,-58-23 50,-21-8 30,0 0-1,0 1 1,0 0 0,0 0-1,0 0 1,-1 0-1,1 0 1,-1 1 0,1 0-1,-1-1 1,5 7-1,-7-8-87,-1-1 0,0 1 0,0-1 0,0 0 0,1 1 0,-1-1 0,0 1 0,0-1-1,0 1 1,0-1 0,0 1 0,0-1 0,0 0 0,0 1 0,0-1 0,0 1 0,0-1 0,0 1 0,-1-1-1,1 0 1,0 1 0,0-1 0,0 1 0,0-1 0,-1 1 0,-8 8 131,7-6-82,-4 3-8,2-2-31,0 0 0,0 0 0,-1 0 0,-8 5 0,1-3-302,0 0 1,-1-1 0,1-1 0,-23 5-1,8-2-1075,7 1 516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9.066"/>
    </inkml:context>
    <inkml:brush xml:id="br0">
      <inkml:brushProperty name="width" value="0.05" units="cm"/>
      <inkml:brushProperty name="height" value="0.05" units="cm"/>
      <inkml:brushProperty name="color" value="#004F8B"/>
    </inkml:brush>
  </inkml:definitions>
  <inkml:trace contextRef="#ctx0" brushRef="#br0">9 18 9690,'-7'10'4525,"5"-4"-825,8-5-1957,-2 0-1258,25 2 499,0 0-1,-1-2 1,36-4-1,89-14 284,-14 0-521,-81 13-519,1 2 1,99 11-1,-152-8-250,-1-1-118,1 1 0,-1 0-1,0 0 1,0 0 0,0 1-1,1-1 1,4 4 0,-9-5 90,-1 1 1,1-1-1,-1 1 0,1-1 1,-1 1-1,1-1 1,-1 1-1,0 0 0,1-1 1,-1 1-1,1 0 1,-1-1-1,0 1 0,0 0 1,0-1-1,1 1 1,-1 0-1,0 0 0,0-1 1,0 1-1,0 0 1,0 0-1,0-1 0,0 1 1,0 0-1,0-1 1,-1 1-1,1 0 0,0 0 1,0-1-1,-1 1 1,1 0-1,-1 0 0,-9 13-458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9.396"/>
    </inkml:context>
    <inkml:brush xml:id="br0">
      <inkml:brushProperty name="width" value="0.05" units="cm"/>
      <inkml:brushProperty name="height" value="0.05" units="cm"/>
      <inkml:brushProperty name="color" value="#004F8B"/>
    </inkml:brush>
  </inkml:definitions>
  <inkml:trace contextRef="#ctx0" brushRef="#br0">1 9 11210,'73'-8'8401,"-63"7"-7600,1 1 0,-1 0 1,1 1-1,19 4 0,-27-4-656,0 0 1,0 0-1,-1 0 1,1 0-1,0 1 1,0-1-1,-1 1 0,1 0 1,0 0-1,3 4 1,-5-5-114,0 0 0,0 0 0,0 0 0,0 1 0,0-1 0,-1 0 0,1 1 0,-1-1 0,1 0 0,-1 1 0,1-1 0,-1 1 0,0-1 0,1 1 0,-1-1 0,0 1 0,0-1 0,0 1 0,0-1 0,-1 1 0,1-1 0,0 0 0,-1 1 1,0 2-1,-3 2 7,0 1 0,0-1 0,0 0 0,-1 0 0,0-1 0,0 1 0,-1-1 0,-7 6 0,6-4-14,-68 52 88,75-59-114,0 0 0,-1 0 0,1 1 1,0-1-1,-1 0 0,1 0 0,0 1 0,0-1 0,-1 0 1,1 0-1,0 1 0,0-1 0,-1 0 0,1 1 0,0-1 0,0 0 1,0 1-1,0-1 0,-1 1 0,1-1-1,0 0 1,1 1-1,-1-1 0,0 0 1,0 0-1,0 0 0,0 1 1,0-1-1,0 0 0,1 0 0,-1 0 1,0 1-1,0-1 0,0 0 1,0 0-1,1 0 0,-1 0 1,0 0-1,0 0 0,0 1 0,1-1 1,-1 0-1,0 0 0,22 4-92,-12-3 69,1 1 82,-1 1 0,0 0 1,0 1-1,0 0 1,13 8-1,-20-11 28,0 1 0,0 0 0,0 0-1,0 1 1,0-1 0,-1 0 0,1 1-1,-1 0 1,1 0 0,-1-1 0,0 1 0,0 0-1,-1 1 1,1-1 0,0 0 0,-1 1 0,0-1-1,0 0 1,1 7 0,-2-9-61,0 0-1,0 1 1,0-1-1,0 0 1,-1 1-1,1-1 1,0 0-1,-1 0 1,1 1-1,-1-1 1,1 0-1,-1 0 1,1 0-1,-1 0 1,0 1-1,0-1 1,0 0-1,0 0 1,1-1-1,-1 1 1,-1 0-1,1 0 1,-1 1-1,-3 1 27,-1 0 0,0 0 0,-9 3 0,10-4-16,-10 5-393,1-2 1,-1 0-1,1-1 1,-31 5-1,45-9 258,-1 0-1,1 0 0,-1 0 1,1 0-1,-1 0 1,1 0-1,-1 0 0,1 0 1,-1 0-1,1 0 1,-1 0-1,1-1 0,-1 1 1,1 0-1,-1 0 1,1 0-1,-1-1 0,0 1 1,1-1-53,0 1 1,0-1 0,0 1 0,0-1 0,0 1-1,-1-1 1,1 1 0,0-1 0,0 1 0,0-1-1,0 1 1,1-1 0,-1 1 0,0-1-1,0 1 1,0-1 0,0 1 0,0-1 0,1 1-1,-1-1 1,0 1 0,1-1 0,13-24-1732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5:59.816"/>
    </inkml:context>
    <inkml:brush xml:id="br0">
      <inkml:brushProperty name="width" value="0.05" units="cm"/>
      <inkml:brushProperty name="height" value="0.05" units="cm"/>
      <inkml:brushProperty name="color" value="#004F8B"/>
    </inkml:brush>
  </inkml:definitions>
  <inkml:trace contextRef="#ctx0" brushRef="#br0">55 0 13667,'-55'51'5513,"59"-50"-3168,8-1-681,15 0-232,2-4-344,6-1-615,3 2-193,-3 0-144,0-1-376,-13 0 760,-5-4-456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0.240"/>
    </inkml:context>
    <inkml:brush xml:id="br0">
      <inkml:brushProperty name="width" value="0.05" units="cm"/>
      <inkml:brushProperty name="height" value="0.05" units="cm"/>
      <inkml:brushProperty name="color" value="#004F8B"/>
    </inkml:brush>
  </inkml:definitions>
  <inkml:trace contextRef="#ctx0" brushRef="#br0">70 214 13291,'-62'-12'4559,"62"12"-4472,-1-1-1,1 1 0,0 0 0,-1 0 1,1 0-1,0 0 0,-1 0 0,1-1 0,0 1 1,-1 0-1,1 0 0,0 0 0,-1-1 0,1 1 1,0 0-1,0-1 0,0 1 0,-1 0 0,1-1 1,0 1-1,0 0 0,0-1 0,-1 1 1,1 0-1,0-1 0,0 1 0,0 0 0,0-1 1,0 1-1,0 0 0,0-1 0,0 1 0,0-1 1,0 1-1,0 0 0,0-1 0,0 1 1,7-16 1128,-4 10-707,0-3-327,1-1-1,0 1 0,1 0 1,0 0-1,0 1 0,1 0 1,0-1-1,0 2 1,1-1-1,0 1 0,12-9 1,-1 2-75,1 2 0,28-16 0,-45 27-83,1 0-1,-1 0 1,0 1-1,0-1 1,1 0-1,-1 1 0,4-1 1,-5 1-11,-1 0 0,1 0 0,0 0 0,-1 0 0,1 0 0,-1 0 1,1 1-1,-1-1 0,1 0 0,-1 0 0,1 0 0,-1 1 0,1-1 0,-1 0 0,1 1 0,-1-1 0,0 0 1,1 1-1,-1-1 0,1 0 0,-1 1 0,0-1 0,1 1 0,-1-1 0,0 1 0,0-1 0,1 1 0,-1-1 1,0 1-1,0-1 0,0 1 0,0-1 0,0 1 0,1-1 0,-1 2 0,0 5 107,0-1 1,0 1-1,0 0 0,-1 0 0,-2 10 1,-12 36 390,8-29-295,-2 6 51,-7 25 298,16-54-552,0 0-1,0 0 1,-1 0-1,1 0 1,0 0 0,0 0-1,0 0 1,0 0-1,0 0 1,0 0-1,1 0 1,-1 1-1,0-2-11,0 0 0,1 0 0,-1 1 0,0-1 0,0 0 0,0 0 0,0 0 0,1 0-1,-1 0 1,0 0 0,0 0 0,0 0 0,1 0 0,-1 0 0,0 0 0,0 0 0,0 0 0,1 0 0,-1 0-1,0 0 1,0 0 0,0 0 0,0 0 0,1 0 0,-1 0 0,0 0 0,0 0 0,0-1 0,1 1 0,-1 0-1,0 0 1,0 0 0,0 0 0,0 0 0,0 0 0,1-1 0,19-20-213,-15 14 141,7-5 13,1-1 1,0 2 0,1 0 0,0 0 0,1 2 0,0-1-1,21-9 1,-33 18 63,-1 1 0,0-1 0,1 0 0,-1 1 0,1-1 0,-1 1 0,0 0 0,1-1 0,2 1 0,-4 1 7,0-1-1,1 0 1,-1 0-1,0 1 1,1-1-1,-1 1 1,0-1-1,0 1 1,0 0-1,0-1 1,1 1-1,-1 0 1,0 0-1,0 0 1,0-1-1,-1 1 1,1 0-1,0 1 1,1 0-1,0 2 47,0 0-1,-1 0 0,1 0 1,-1 1-1,0-1 0,0 0 1,0 0-1,-1 1 0,0-1 1,1 0-1,-1 1 0,-2 7 1,0 8 278,-9 29 1,9-40-257,-6 26 205,-5 56 0,12-69-270,0-1-1,2 1 0,5 40 0,-5-58-92,0 1 0,0-1 0,1 1 0,-1-1-1,1 0 1,3 5 0,-5-8-24,0 0-1,1 0 1,-1-1-1,1 1 1,-1 0-1,1-1 1,-1 1-1,1-1 1,-1 1-1,1 0 0,0-1 1,-1 1-1,1-1 1,0 1-1,0-1 1,-1 0-1,1 1 1,0-1-1,0 0 1,0 0-1,-1 1 1,1-1-1,0 0 1,0 0-1,0 0 1,-1 0-1,1 0 1,0 0-1,0 0 1,0 0-1,0-1 1,-1 1-1,1 0 1,0 0-1,0-1 0,0 1 1,-1 0-1,1-1 1,1 0-1,-1 0-218,1 0 0,-1 0-1,0 0 1,0-1-1,0 1 1,0 0 0,0-1-1,1-1 1,13-23-1204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8.203"/>
    </inkml:context>
    <inkml:brush xml:id="br0">
      <inkml:brushProperty name="width" value="0.05" units="cm"/>
      <inkml:brushProperty name="height" value="0.05" units="cm"/>
      <inkml:brushProperty name="color" value="#004F8B"/>
    </inkml:brush>
  </inkml:definitions>
  <inkml:trace contextRef="#ctx0" brushRef="#br0">11 1 8738,'-8'1'4065,"5"3"-1497,5-1-303,-2-3-385,0 0-215,4 1-489,13 6-264,7-2-408,36 3-112,-32-13-152,0-2-48,-2 2-80,-3 0-24,-10 1-360,0 4-504,-13 0 888,2 1-360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0.763"/>
    </inkml:context>
    <inkml:brush xml:id="br0">
      <inkml:brushProperty name="width" value="0.05" units="cm"/>
      <inkml:brushProperty name="height" value="0.05" units="cm"/>
      <inkml:brushProperty name="color" value="#004F8B"/>
    </inkml:brush>
  </inkml:definitions>
  <inkml:trace contextRef="#ctx0" brushRef="#br0">125 4 11298,'-11'-4'5130,"-2"16"-1954,-7 7-679,-4 14-649,0 5-296,3 1-687,9-1-297,12-12-336,4 0-64,16-13-96,1-1-32,9 0-16,3-8 0,-4-2 32,0 0-184,-6-6-928,-4 0-457,-10-2 809</inkml:trace>
  <inkml:trace contextRef="#ctx0" brushRef="#br0" timeOffset="1">201 94 8258,'-3'18'4665,"-3"5"-144,-2 3-1441,-2 10-1095,0 4-297,-1 7-904,2-1-352,2-4-320,2 0-320,5-7-872,0-3-464,5-3-1473,0-1 1801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1.101"/>
    </inkml:context>
    <inkml:brush xml:id="br0">
      <inkml:brushProperty name="width" value="0.05" units="cm"/>
      <inkml:brushProperty name="height" value="0.05" units="cm"/>
      <inkml:brushProperty name="color" value="#004F8B"/>
    </inkml:brush>
  </inkml:definitions>
  <inkml:trace contextRef="#ctx0" brushRef="#br0">0 17 11594,'2'22'4898,"12"-10"-2186,12-1-1080,23-3-183,0-8-217,30-5-496,9-3-144,11-4-152,-6-3-72,-13 4-159,-8 1-65,-23 4-200,-5 6-217,-12 0-671,-16 0-272,-16-1-1569,-5 0 1745</inkml:trace>
  <inkml:trace contextRef="#ctx0" brushRef="#br0" timeOffset="1">450 27 9298,'2'3'595,"-1"0"0,0 1 0,0-1 1,-1 0-1,1 0 0,-1 0 0,1 1 0,-1-1 0,0 0 1,0 1-1,0-1 0,-1 0 0,1 0 0,-1 1 0,-2 5 0,-1 2 367,-1-1 0,0 1 0,-9 12 0,9-16-596,0 1 1,1 0 0,-1 0 0,2 1-1,-5 14 1,7-21-326,0 1 0,1 0 0,-1 0-1,1 0 1,0 0 0,0 0 0,0 0 0,0 0 0,0-1-1,1 1 1,-1 0 0,1 0 0,0 0 0,0 0 0,0-1-1,0 1 1,0 0 0,1-1 0,-1 1 0,1-1 0,-1 0 0,1 1-1,4 3 1,1-1-6,-1-1 0,1 0 0,1 0 0,-1 0 0,1-1 0,-1 0 0,1 0 0,0-1 0,0 0 0,10 1 0,5 0 10,-1-1 1,36-2 0,-48 0-224,1 0 0,-1-1 0,1-1-1,-1 0 1,0 0 0,1-1 0,-1 0 0,-1-1 0,19-8 0,-8 0-390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1.452"/>
    </inkml:context>
    <inkml:brush xml:id="br0">
      <inkml:brushProperty name="width" value="0.05" units="cm"/>
      <inkml:brushProperty name="height" value="0.05" units="cm"/>
      <inkml:brushProperty name="color" value="#004F8B"/>
    </inkml:brush>
  </inkml:definitions>
  <inkml:trace contextRef="#ctx0" brushRef="#br0">22 0 11586,'-7'18'5154,"2"8"-2266,4 6-431,-5 16-473,4 5-528,2 7-799,2 0-249,6-7-264,4-8 0,-1-14-424,2-8-496,3-17 2256,5-10-1424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1.920"/>
    </inkml:context>
    <inkml:brush xml:id="br0">
      <inkml:brushProperty name="width" value="0.05" units="cm"/>
      <inkml:brushProperty name="height" value="0.05" units="cm"/>
      <inkml:brushProperty name="color" value="#004F8B"/>
    </inkml:brush>
  </inkml:definitions>
  <inkml:trace contextRef="#ctx0" brushRef="#br0">50 0 12499,'-50'64'5201,"58"-64"-2257,6 0-943,2 0-105,-2 0-223,2 0-841,-6-6-320,0 4-368,-3-2-392,-3 4-1464,-1 2-713,-3-4 1321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2.317"/>
    </inkml:context>
    <inkml:brush xml:id="br0">
      <inkml:brushProperty name="width" value="0.05" units="cm"/>
      <inkml:brushProperty name="height" value="0.05" units="cm"/>
      <inkml:brushProperty name="color" value="#004F8B"/>
    </inkml:brush>
  </inkml:definitions>
  <inkml:trace contextRef="#ctx0" brushRef="#br0">30 0 8986,'-25'14'3689,"21"-5"-2241,4 2-744,1-7-1376,10 0-640,1-4 816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2.718"/>
    </inkml:context>
    <inkml:brush xml:id="br0">
      <inkml:brushProperty name="width" value="0.05" units="cm"/>
      <inkml:brushProperty name="height" value="0.05" units="cm"/>
      <inkml:brushProperty name="color" value="#004F8B"/>
    </inkml:brush>
  </inkml:definitions>
  <inkml:trace contextRef="#ctx0" brushRef="#br0">1 12 8394,'0'3'10079,"2"-1"-4270,6 2-2939,11 1-5262,-11-3 3951,0 0-1489,1-1 1,-1 0 0,1 0-1,0 0 1,-1-1-1,1-1 1,0 0-1,9-1 1,-6-1-52,94-18 229,-89 18-354,1 2 1,0 0-1,35 3 1,-37 1-790,-16-3 837,1 0-1,-1 0 0,0 0 1,0 1-1,0-1 1,0 0-1,1 0 1,-1 0-1,0 0 0,0 0 1,0 0-1,0 1 1,0-1-1,1 0 0,-1 0 1,0 0-1,0 0 1,0 1-1,0-1 1,0 0-1,0 0 0,0 0 1,0 1-1,0-1 1,0 0-1,0 0 0,0 0 1,1 1-1,-1-1 1,-1 0-1,1 0 1,0 0-1,0 1 0,0-1 1,0 0-1,0 0 1,0 0-1,0 1 1,0-1-1,0 0 0,0 0 1,-6 7-1683,-6-1 418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03.306"/>
    </inkml:context>
    <inkml:brush xml:id="br0">
      <inkml:brushProperty name="width" value="0.05" units="cm"/>
      <inkml:brushProperty name="height" value="0.05" units="cm"/>
      <inkml:brushProperty name="color" value="#004F8B"/>
    </inkml:brush>
  </inkml:definitions>
  <inkml:trace contextRef="#ctx0" brushRef="#br0">0 1 7930,'4'6'4569,"1"5"-368,1 8-1833,-4 5-63,-2 10-681,-2 2-416,-2 4-720,0 0-104,1-8-880,3-2-344,4-4 520</inkml:trace>
  <inkml:trace contextRef="#ctx0" brushRef="#br0" timeOffset="1">383 222 14547,'-1'13'6377,"0"-4"-3256,-3 2-1801,-2-1-95,5-2-1201,-6-5-800,7-6 487</inkml:trace>
  <inkml:trace contextRef="#ctx0" brushRef="#br0" timeOffset="2">571 236 10986,'4'16'4913,"3"-7"-1800,-1 2-928,-2-8-281,-1 2-736,3-13-968</inkml:trace>
  <inkml:trace contextRef="#ctx0" brushRef="#br0" timeOffset="3">970 199 13475,'4'34'6057,"-4"-7"-3304,0-2-1321,-3-7-280,3-10-1408,2-4-536,2-6 472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5.619"/>
    </inkml:context>
    <inkml:brush xml:id="br0">
      <inkml:brushProperty name="width" value="0.05" units="cm"/>
      <inkml:brushProperty name="height" value="0.05" units="cm"/>
      <inkml:brushProperty name="color" value="#004F8B"/>
    </inkml:brush>
  </inkml:definitions>
  <inkml:trace contextRef="#ctx0" brushRef="#br0">110 1 9338,'-36'3'1596,"-37"0"3200,89 6 95,-1-2-3989,18 9-89,2-2 0,54 15 0,-67-23-635,-1 0-1,36 16 1,-57-21-165,1-1 1,0 1 0,0-1 0,0 1 0,0-1 0,0 1 0,-1-1 0,1 1 0,0 0-1,0-1 1,-1 1 0,1 0 0,-1 0 0,1-1 0,-1 1 0,1 0 0,-1 0 0,1 1-1,-1-1 3,1 0 0,-1 0 0,0 0 0,-1 0 0,1-1 0,0 1-1,0 0 1,0 0 0,0 0 0,-1-1 0,1 1 0,0 0 0,-1 0-1,1-1 1,0 1 0,-1 0 0,0 0 0,-3 4 55,0-1 0,-1-1 0,1 1 0,-1 0 0,-5 2 0,7-4-46,-6 4 42,-1-2 0,0 1 0,1-1 0,-16 4 1,6-2-11,0 0-15,-12 4 7,27-8-80,2-1 0,0 1 0,0-1 0,0 0 0,0-1 0,-1 1-1,1 0 1,0-1 0,0 1 0,-1-1 0,1 0 0,0 0-1,0 0 1,-4 0 0,6 0-3,0 0-1,0 0 1,0 0-1,0 0 1,-1 0-1,1 0 1,0 0-1,0 1 1,0-1-1,0 0 1,0 0-1,0 0 1,-1 0-1,1 0 1,0 0-1,0 0 1,0-1-1,0 1 1,0 0-1,0 0 1,-1 0-1,1 0 1,0 0-1,0 0 1,0 0-1,0 0 1,0 0-1,0 0 1,0 0-1,-1 0 1,1 0-1,0-1 1,0 1-1,0 0 1,0 0-1,0 0 1,0 0-1,0 0 1,0 0-1,0 0 1,0-1-1,0 1 1,0 0-1,0 0 1,0 0-1,0 0 1,0 0-1,0 0 1,0-1-1,0 1 1,0 0-1,0 0 1,0 0-1,0 0 1,0 0-1,0 0 1,0-1-1,0 1 1,0 0-1,0 0 1,0 0-1,9-5-3032,7 1-169,4 0 1361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6.054"/>
    </inkml:context>
    <inkml:brush xml:id="br0">
      <inkml:brushProperty name="width" value="0.05" units="cm"/>
      <inkml:brushProperty name="height" value="0.05" units="cm"/>
      <inkml:brushProperty name="color" value="#004F8B"/>
    </inkml:brush>
  </inkml:definitions>
  <inkml:trace contextRef="#ctx0" brushRef="#br0">252 1 8802,'4'2'4281,"-4"0"-1449,-2 4-127,1-6-553,-8 3-415,-25 10-657,-36 15-240,38-17-328,1 2-160,3-2-208,4-6-80,10 4-120,3-9-240,11 0-584,7 0-344,9-9-1009,5 3 2401,6 0-416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6.739"/>
    </inkml:context>
    <inkml:brush xml:id="br0">
      <inkml:brushProperty name="width" value="0.05" units="cm"/>
      <inkml:brushProperty name="height" value="0.05" units="cm"/>
      <inkml:brushProperty name="color" value="#004F8B"/>
    </inkml:brush>
  </inkml:definitions>
  <inkml:trace contextRef="#ctx0" brushRef="#br0">0 119 6521,'0'0'3234,"0"0"-429,0 0-613,0 0-432,0 0-255,0 0-453,1-2 286,0 1-1266,0 0 0,0 0 1,0 0-1,0 0 0,1 0 0,-1 0 0,0 0 0,0 0 1,2 0-1,15-11 200,-4 0-109,-8 5-40,0 1 0,0 1 1,1-1-1,0 1 0,0 0 0,1 1 0,-1 0 1,12-5-1,-18 8-69,1 1-1,0-1 1,-1 1 0,1 0-1,0 0 1,-1-1 0,1 1-1,0 0 1,-1 0 0,1 0-1,0 1 1,2-1 0,-3 1-31,-1-1 1,1 0-1,-1 0 1,0 1-1,1-1 1,-1 0-1,0 0 0,1 1 1,-1-1-1,0 0 1,1 1-1,-1-1 1,0 1-1,0-1 1,1 0-1,-1 1 1,0-1-1,0 1 1,1 0-1,-1 0 9,0 0 0,0 0 0,0 1 0,0-1 0,0 0-1,0 0 1,0 1 0,0-1 0,-1 0 0,1 2-1,-22 48 584,21-48-598,-4 9 76,1 1-1,0 0 0,1 0 1,-3 25-1,6-33-70,0-1-6,0 0 0,-1-1 0,1 1 0,0 0 0,-1-1 0,0 1 0,0 0 0,0-1-1,-2 4 1,3-6-15,0-1-1,0 0 1,-1 0-1,1 1 0,0-1 1,0 0-1,-1 0 0,1 0 1,0 0-1,0 0 0,-1 1 1,1-1-1,0 0 1,-1 0-1,1 0 0,0 0 1,0 0-1,-1 0 0,1 0 1,0 0-1,-1 0 0,1 0 0,0 0-1,0-1 0,0 1 0,0 0 1,0-1-1,0 1 0,0 0 1,0-1-1,0 1 0,0 0 0,0 0 1,0-1-1,0 1 0,0 0 0,0-1 1,0 1-1,0 0 0,0 0 0,1-1 1,-1 1-1,0 0 0,0 0 0,0-1 1,0 1-1,1 0 0,-1-1 0,8-9-13,64-71-116,4-16-62,-72 93 199,0-1 0,0 1 0,0 0 0,1 0 0,-1 1 0,1-1-1,0 1 1,0 0 0,0 1 0,1-1 0,-1 1 0,1 0 0,5-1-1,-10 2 10,-1 1 0,1 0 0,0 0 0,0 0-1,-1 0 1,1 0 0,0 0 0,0 0-1,-1 0 1,1 0 0,0 1 0,0-1 0,-1 0-1,1 0 1,0 1 0,-1-1 0,1 0 0,0 1-1,-1-1 1,1 1 0,-1-1 0,1 1-1,-1-1 1,1 1 0,-1-1 0,1 1 0,-1-1-1,1 1 1,-1 0 0,0-1 0,1 1-1,-1 0 1,0-1 0,1 1 0,-1 0 0,0 0-1,0-1 1,0 2 0,1 3 79,-1-1 0,1 1 1,-1 0-1,0-1 0,-1 6 0,-5 21 325,-1 0 0,-16 44-1,-3 11-101,4 24-121,20-97-189,1 1 1,1 0-1,0-1 0,1 1 1,0 0-1,3 13 1,-3-24-52,-1-1-1,1 1 1,0-1 0,0 1 0,0-1 0,0 0 0,0 1 0,0-1 0,1 0 0,-1 0-1,1 0 1,0 0 0,-1 0 0,1 0 0,0 0 0,0 0 0,0-1 0,0 1-1,1-1 1,-1 1 0,0-1 0,1 0 0,-1 0 0,0 0 0,1 0 0,-1-1-1,1 1 1,0-1 0,-1 1 0,1-1 0,-1 0 0,6 0 0,-3-1 151,-1 0 0,1-1 0,0 1 0,5-3 0,25-13 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0.153"/>
    </inkml:context>
    <inkml:brush xml:id="br0">
      <inkml:brushProperty name="width" value="0.05" units="cm"/>
      <inkml:brushProperty name="height" value="0.05" units="cm"/>
      <inkml:brushProperty name="color" value="#004F8B"/>
    </inkml:brush>
  </inkml:definitions>
  <inkml:trace contextRef="#ctx0" brushRef="#br0">92 144 8938,'0'2'4601,"2"6"-712,-1 4-2433,2 8 120,-2 9-415,0-1-233,3 5-424,2-4-168,0-3-176,2-5-56,0-6-48,-2-3-56,-4-11-904,0 2-472,-5-11-2993,2 6 2736</inkml:trace>
  <inkml:trace contextRef="#ctx0" brushRef="#br0" timeOffset="1">2 27 11018,'-1'-5'4841,"1"-3"-2696,6-1-681,4 5-48,8 4-607,1 0-209,2 0-328,3 2 40,0-2-896,1 4 1760,2 7-992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7.119"/>
    </inkml:context>
    <inkml:brush xml:id="br0">
      <inkml:brushProperty name="width" value="0.05" units="cm"/>
      <inkml:brushProperty name="height" value="0.05" units="cm"/>
      <inkml:brushProperty name="color" value="#004F8B"/>
    </inkml:brush>
  </inkml:definitions>
  <inkml:trace contextRef="#ctx0" brushRef="#br0">23 24 10722,'-12'0'4953,"4"2"-2136,5-2-1033,7 1-95,-4-1-497,0-1-280,26 1-320,36-3-120,-30 0-224,-1-4-72,-13-4-232,9 10-616,-16 1-4033,6 6 3321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7.927"/>
    </inkml:context>
    <inkml:brush xml:id="br0">
      <inkml:brushProperty name="width" value="0.05" units="cm"/>
      <inkml:brushProperty name="height" value="0.05" units="cm"/>
      <inkml:brushProperty name="color" value="#004F8B"/>
    </inkml:brush>
  </inkml:definitions>
  <inkml:trace contextRef="#ctx0" brushRef="#br0">15 180 7826,'0'-1'189,"0"1"0,0 0 1,0-1-1,0 1 1,0 0-1,-1 0 0,1-1 1,0 1-1,0 0 1,0 0-1,-1-1 0,1 1 1,0 0-1,0 0 1,-1 0-1,1-1 0,0 1 1,-1 0-1,1 0 1,0 0-1,-1 0 0,1 0 1,0 0-1,0 0 0,-1 0 1,1 0-1,0-1 1,-1 1-1,1 0 0,0 1 1,-1-1-1,1 0 1,0 0-1,-1 0 0,1 0 1,0 0-1,-1 0 1,1 0-1,0 0 0,-1 1 1,1-1-1,0 0 1,0 0-1,-1 0 0,1 0 1,0 1-1,0-1 1,-1 0-1,1 0 0,0 1 1,0-1-1,0 0 0,0 1 1,-1-1-1,1 0 1,0 0-1,0 1 0,0-1 1,0 0-1,0 1 1,0-1-1,0 0 0,0 1 1,0-1-1,0 0 1,0 1-1,0-1 0,0 1 1,1-7 1271,3-6-1263,2 0-1,0 0 0,0 0 0,13-16 0,-14 20-132,4-6 72,0 1 0,1 0 0,0 1 0,21-19-1,-29 30-113,-1-1 0,0 1-1,1 1 1,-1-1 0,1 0-1,-1 0 1,1 0-1,0 1 1,-1-1 0,1 1-1,0-1 1,-1 1-1,1 0 1,2 0 0,-4 0-6,1 0 0,0 0 0,0 0 1,0 0-1,0 0 0,0 0 1,-1 0-1,1 1 0,0-1 0,0 0 1,0 1-1,-1-1 0,1 1 1,0-1-1,-1 1 0,1-1 0,0 1 1,-1-1-1,1 1 0,0 0 0,-1-1 1,1 1-1,-1 0 0,0-1 1,1 1-1,-1 0 0,1 0 0,-1 0 1,1 1-1,-1 1 22,1 0-1,-1 1 1,0-1 0,0 0 0,0 0-1,0 1 1,-2 3 0,0 12 96,1 117 219,1-133-348,-1 0 0,1 0-1,-1 0 1,0 0 0,-1 3 0,-2 9 32,7-9-1,-3-6-42,-1 0 1,1-1 0,0 1 0,0 0 0,0 0-1,0 0 1,0 0 0,0 0 0,0 0 0,0 0-1,0 0 1,0 0 0,0 0 0,0 0 0,0-1-1,0 1 1,0 0 0,0 0 0,0 0 0,0 0-1,0 0 1,0 0 0,0 0 0,0 0 0,0 0-1,0 0 1,0 0 0,0-1 0,0 1-1,0 0 1,0 0 0,0 0 0,1 0 0,-1 0-1,0 0 1,0 0 0,0 0 0,0 0 0,0 0-1,0 0 1,0 0 0,0 0 0,0 0 0,0 0-1,0 0 1,0 0 0,0 0 0,1 0 0,-1 0-1,0 0 1,0 0 0,0 0 0,0 0 0,0 0-1,0 0 1,0 0 0,0 0 0,0 0 0,0 0-1,0 0 1,1 0 0,-1 0 0,0 0 0,0 0-1,0 0 1,0 0 0,0 0 0,0-3-57,0 0-1,0 0 1,1 0 0,-1 1-1,1-1 1,0 0 0,1-3 0,1-5-37,1-1 17,-2 4 31,0 0-1,1 0 0,0 0 0,1 0 0,0 1 1,0 0-1,7-10 0,2-1-32,-5 7 70,0 0 0,1 1 1,0 0-1,15-14 0,-22 23 19,-1 0-1,1 0 1,-1 0 0,1 0-1,-1 1 1,1-1 0,-1 0-1,1 1 1,0-1-1,0 1 1,-1-1 0,1 1-1,0 0 1,1 0 0,-2 0 8,0 0 1,0 0 0,0 1-1,0-1 1,0 0-1,0 1 1,0-1 0,0 0-1,0 1 1,-1-1 0,1 1-1,0 0 1,0-1 0,0 1-1,-1 0 1,1-1 0,0 1-1,-1 0 1,1 0 0,-1 0-1,1 0 1,-1-1 0,1 1-1,-1 0 1,1 2 0,0 2 50,1-1 1,-1 1-1,0 0 1,-1-1-1,1 1 1,-1 0 0,0 4-1,-5 35 307,3-30-263,-11 49 207,-1 10-105,12-61-196,1 0 0,0 1 0,1-1 0,2 13 0,-1-19-73,0 0 0,1-1 1,-1 1-1,1 0 0,1-1 1,-1 1-1,6 8 0,-6-11 39,0 0 0,0 0 0,0 0 0,0-1-1,1 1 1,-1-1 0,1 1 0,0-1 0,-1 0-1,1 0 1,0 0 0,0-1 0,0 1 0,1-1 0,3 2-1,12-1 317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8.250"/>
    </inkml:context>
    <inkml:brush xml:id="br0">
      <inkml:brushProperty name="width" value="0.05" units="cm"/>
      <inkml:brushProperty name="height" value="0.05" units="cm"/>
      <inkml:brushProperty name="color" value="#004F8B"/>
    </inkml:brush>
  </inkml:definitions>
  <inkml:trace contextRef="#ctx0" brushRef="#br0">3 39 11915,'0'-3'517,"-1"1"76,0 0-1,1 0 1,0-1 0,-1 1-1,1 0 1,0-3 0,0 4-481,0 0 1,0 1-1,1-1 1,-1 0-1,0 1 1,0-1-1,1 1 1,-1-1-1,0 0 1,1 1-1,-1-1 1,0 1-1,1-1 1,-1 1-1,1-1 1,-1 1-1,1-1 1,-1 1-1,1-1 1,-1 1-1,1 0 1,0-1-1,-1 1 1,1 0-1,-1-1 1,1 1-1,1 0 1,3-1 177,0 0 0,0 0 0,0 1 0,0 0 0,0 0 1,0 0-1,0 0 0,0 1 0,0 0 0,10 3 0,-9-3-182,0 2 0,0-1-1,-1 1 1,1-1 0,-1 2 0,1-1-1,-1 0 1,7 7 0,-11-9-87,0 0 1,1 1-1,-1-1 1,0 1-1,0 0 1,0-1-1,0 1 1,0 0-1,0-1 1,0 1-1,-1 0 0,1 0 1,-1 0-1,1 0 1,-1-1-1,0 5 1,0-3-2,0 0 1,0 0-1,-1-1 0,1 1 0,-1 0 1,0 0-1,0 0 0,0 0 1,0-1-1,-2 3 0,-2 2 18,1 0 0,-1-1-1,-1 1 1,1-1 0,-1 0-1,-12 9 1,-50 28 162,68-43-199,0 0-1,0 1 1,-1-1-1,1 0 1,0 0-1,0 0 1,0 0-1,0 0 1,-1 0-1,1 1 1,0-1-1,0 0 1,0 0-1,0 0 1,0 0-1,0 1 1,0-1-1,-1 0 1,1 0-1,0 0 1,0 1-1,0-1 1,0 0-1,0 0 1,0 0-1,0 1 1,0-1-1,0 0 1,0 0-1,0 0 1,0 1-1,0-1 1,0 0-1,0 0 1,0 0-1,0 1 1,1-1-1,-1 0 1,0 0-1,0 0 1,0 1-1,0-1 1,0 0-1,0 0 1,1 0-1,-1 0 1,0 1-1,0-1 1,0 0-1,0 0 1,1 0-1,-1 0 1,0 0-1,0 0 1,0 0-1,1 0 1,-1 0-1,0 1 1,16 3 50,-14-4-41,12 2 25,0-1 1,0 0 0,0-1-1,21-3 1,2 0-612,-35 3 608,-1 0 0,1 0 0,0 0 0,-1 0 0,1 0 0,-1 0 0,1 0 0,-1 0 0,1 1 0,-1-1 0,1 1 0,-1-1 0,3 2 0,-2 4 360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8.587"/>
    </inkml:context>
    <inkml:brush xml:id="br0">
      <inkml:brushProperty name="width" value="0.05" units="cm"/>
      <inkml:brushProperty name="height" value="0.05" units="cm"/>
      <inkml:brushProperty name="color" value="#004F8B"/>
    </inkml:brush>
  </inkml:definitions>
  <inkml:trace contextRef="#ctx0" brushRef="#br0">36 46 11178,'-32'2'6822,"29"-3"-5434,4 0-820,5-1 118,44-7 623,100-6 0,-105 12-1044,-20 1-176,232-12 474,-189 14-507,120 14 0,-106 1-1403,-81-15 1171,1 0-1,-1 1 0,1-1 1,-1 0-1,0 1 0,1-1 1,-1 1-1,0-1 0,0 1 1,1 0-1,-1-1 1,0 1-1,0 0 0,0 0 1,0 0-1,0 0 0,0 0 1,0 0-1,1 2 0,-1 8-884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6:39.137"/>
    </inkml:context>
    <inkml:brush xml:id="br0">
      <inkml:brushProperty name="width" value="0.05" units="cm"/>
      <inkml:brushProperty name="height" value="0.05" units="cm"/>
      <inkml:brushProperty name="color" value="#004F8B"/>
    </inkml:brush>
  </inkml:definitions>
  <inkml:trace contextRef="#ctx0" brushRef="#br0">0 0 10186,'0'0'160,"0"1"1,0-1-1,0 0 0,0 0 1,0 1-1,1-1 0,-1 0 0,0 0 1,0 0-1,0 1 0,0-1 1,0 0-1,1 0 0,-1 0 0,0 0 1,0 1-1,0-1 0,1 0 1,-1 0-1,0 0 0,0 0 0,0 0 1,1 0-1,-1 0 0,0 0 1,0 0-1,1 0 0,-1 1 0,0-1 1,0 0-1,0 0 0,1 0 1,-1 0-1,0-1 0,0 1 0,1 0 1,-1 0-1,16 0 798,-10 0-266,4 0-121,76 2 2250,-69-1-2229,0 1 1,33 9 0,-46-10-509,-1 0 1,1 0-1,-1 1 1,1-1-1,-1 1 1,0 0-1,1 0 1,-1 0-1,0 0 1,4 5-1,-6-6-58,0 1 1,0-1 0,0 1-1,0-1 1,0 1-1,0 0 1,0 0-1,0-1 1,-1 1-1,1 0 1,-1 0-1,1 0 1,-1 0-1,0 0 1,0 0-1,0 0 1,0 0-1,0-1 1,0 1-1,0 0 1,-1 0-1,0 2 1,-1 3 22,-1 0 1,0 0-1,0-1 0,-1 1 0,0-1 1,0 0-1,0 0 0,-1-1 1,-9 9-1,2-2 28,-1-1 0,0-1 0,-16 10 0,-11 0 544,40-20-289,4 1-204,6-2-32,183-10 338,-175 10-714,0 0 0,-1 1-1,32 3 1,-38 1-74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05.365"/>
    </inkml:context>
    <inkml:brush xml:id="br0">
      <inkml:brushProperty name="width" value="0.05" units="cm"/>
      <inkml:brushProperty name="height" value="0.05" units="cm"/>
      <inkml:brushProperty name="color" value="#004F8B"/>
    </inkml:brush>
  </inkml:definitions>
  <inkml:trace contextRef="#ctx0" brushRef="#br0">111 2 3849,'-10'1'551,"5"0"345,0 0 0,0-1 0,1 1 0,-1-1 0,0 0 0,0-1 0,0 1 0,-5-2 0,-2 0 1200,6 2 1876,6 0-3305,0 0-68,0 0-61,0 0-92,0 0-57,0 0-45,0 0-13,0 0 1,0 0-13,0 0-23,0 0-29,0 0-46,0 0-32,0 0-34,0 0-24,0 0-10,0 0-2,-20 0 1041,19 0-1152,1-1-1,0 1 1,-1 0-1,1 0 1,0 0-1,0 0 0,-1 0 1,1 0-1,0 0 1,-1 1-1,1-1 1,0 0-1,-1 0 1,1 0-1,0 0 1,0 0-1,-1 0 1,1 0-1,0 1 1,0-1-1,-1 0 1,1 0-1,0 0 1,-1 1-1,4 4 39,11 5-30,-1-5-3,0 0-1,-1 1 1,0 1-1,12 8 0,-8-5-3,-9-6-1,0 0-1,0-1 0,1 0 1,9 2-1,-12-3 0,0-1-1,0 1 0,0 0 0,0 0 1,0 1-1,4 2 0,-4-1 0,-2-3 2,0 1-1,-1 0 1,1 0-1,0 0 0,-1 0 1,3 4-1,-4-5-1,-1-1 1,1 1-1,-1 0 0,1 0 0,-1 0 1,0 0-1,1 0 0,-1 0 1,0 0-1,0 0 0,0 0 0,0 0 1,1 0-1,-1 0 0,0-1 1,-1 1-1,1 0 0,0 0 0,0 0 1,0 0-1,-1 0 0,1 0 0,0 0 1,-1 0-1,1 0 0,-1 0 1,0 0-1,-2 4 19,0-1 0,0 0 0,-1 1 0,0-2 0,1 1 0,-1 0 0,-1-1-1,-5 4 1,-41 21 120,10-6-57,24-10-63,11-8-23,1 0 0,-1 0 0,0-1 1,0 0-1,0 0 0,-1 0 0,1-1 0,-13 3 0,11-2-350,11 0-926,16 2-1509,6-4 446,6-1 1071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05.700"/>
    </inkml:context>
    <inkml:brush xml:id="br0">
      <inkml:brushProperty name="width" value="0.05" units="cm"/>
      <inkml:brushProperty name="height" value="0.05" units="cm"/>
      <inkml:brushProperty name="color" value="#004F8B"/>
    </inkml:brush>
  </inkml:definitions>
  <inkml:trace contextRef="#ctx0" brushRef="#br0">260 3 6017,'0'-1'621,"-1"1"-1,1 0 0,0 0 0,-1-1 0,1 1 1,-1 0-1,1 0 0,-1 0 0,1 0 1,-1 0-1,1-1 0,-1 1 0,1 0 1,0 0-1,-1 0 0,1 0 0,-1 0 1,1 1-1,-2-1 0,-15 1 2941,4 0-2987,1 0 0,-24 7 0,19-4-289,-57 18 927,31-8-829,38-13-351,0 1 0,0 0 0,-7 5 0,2-2-790,10-5-380,0 0-265,0 0 570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06.988"/>
    </inkml:context>
    <inkml:brush xml:id="br0">
      <inkml:brushProperty name="width" value="0.05" units="cm"/>
      <inkml:brushProperty name="height" value="0.05" units="cm"/>
      <inkml:brushProperty name="color" value="#004F8B"/>
    </inkml:brush>
  </inkml:definitions>
  <inkml:trace contextRef="#ctx0" brushRef="#br0">60 108 6313,'-37'28'3265,"25"-19"-795,6-8-161,5-1-2122,0 1 1621,-1 0 1346,4-9-994,8-11-1902,1 0 0,18-23-1,-24 35-192,0 1 0,1 0 0,12-10 1,-15 13-33,0 1 1,0 0-1,1 0 1,-1 1 0,1-1-1,-1 1 1,1-1 0,5 0-1,-8 2-8,0-1 0,0 1-1,0 0 1,1-1 0,-1 1-1,0 0 1,1 0 0,-1 0 0,0 0-1,0 0 1,1 0 0,-1 0-1,0 1 1,1-1 0,-1 0-1,0 1 1,0-1 0,0 1 0,0 0-1,1-1 1,-1 1 0,0 0-1,0-1 1,0 1 0,0 0-1,0 0 1,0 0 0,-1 0 0,1 0-1,0 0 1,0 0 0,-1 0-1,1 0 1,-1 0 0,1 1-1,-1-1 1,1 0 0,-1 0 0,0 1-1,1-1 1,-1 0 0,0 3-1,0 2 88,0 1-1,0 0 0,0 0 0,-1 0 0,0 0 0,-4 11 1,-49 142 650,54-159-756,0-1-1,-1 1 0,1-1 1,0 1-1,0-1 0,-1 1 1,1-1-1,0 0 0,-1 1 0,1-1 1,0 0-1,-1 1 0,1-1 1,0 0-1,-1 1 0,0-1 0,-1-1 36,2-5-31,4-7-33,0 1 1,0 1 0,1-1-1,1 1 1,0 0 0,11-15-1,-7 12 5,0 0 0,1 1 0,1 0 0,0 1 0,0 1 0,1 0 0,1 0 0,0 1 0,0 1 0,1 0 0,23-9 0,-32 15 20,-1 1 0,1 0 0,-1 0-1,1 1 1,0 0 0,0 0-1,9-1 1,-13 2 3,0 0 0,0 1-1,-1-1 1,1 0 0,0 0 0,0 1 0,-1-1-1,1 1 1,0 0 0,-1-1 0,1 1-1,-1 0 1,1 0 0,-1 0 0,1 0 0,-1 0-1,0 0 1,1 0 0,-1 1 0,0-1 0,0 0-1,0 1 1,0-1 0,0 1 0,0-1 0,0 1-1,-1-1 1,1 1 0,0 2 0,1 3 36,0 1 1,-1-1 0,0 0-1,-1 1 1,1-1 0,-2 8-1,-6 45 270,3-37-186,-4 16 189,-16 49 0,13-53-123,-11 65-1,20-89-178,1 0 0,1 18 0,1-26-16,-1 1-1,0-1 0,1 0 0,0 0 1,-1 1-1,1-1 0,1 0 0,-1 0 1,0 0-1,1 0 0,-1 0 1,5 4-1,-6-6-22,1 0 0,0-1 0,-1 1 0,1-1 0,0 1 0,-1-1 0,1 1 1,0-1-1,0 1 0,0-1 0,-1 0 0,1 1 0,0-1 0,0 0 0,0 0 0,0 1 0,0-1 1,0 0-1,0 0 0,-1 0 0,1 0 0,0 0 0,0-1 0,0 1 0,0 0 0,0 0 0,0-1 1,1 1-1,1-2-225,1 0 0,-1 0 1,0 0-1,1-1 1,4-4-1,17-19-455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07.502"/>
    </inkml:context>
    <inkml:brush xml:id="br0">
      <inkml:brushProperty name="width" value="0.05" units="cm"/>
      <inkml:brushProperty name="height" value="0.05" units="cm"/>
      <inkml:brushProperty name="color" value="#004F8B"/>
    </inkml:brush>
  </inkml:definitions>
  <inkml:trace contextRef="#ctx0" brushRef="#br0">29 28 10922,'-15'-4'4641,"7"0"-2488,3 0-177,6 0-407,7 2-305,9 0-528,6 2-128,5-2-240,3-1-120,2 3-128,-1-3-40,-2 3-824,0 7 2777,-17 10-1737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08.256"/>
    </inkml:context>
    <inkml:brush xml:id="br0">
      <inkml:brushProperty name="width" value="0.05" units="cm"/>
      <inkml:brushProperty name="height" value="0.05" units="cm"/>
      <inkml:brushProperty name="color" value="#004F8B"/>
    </inkml:brush>
  </inkml:definitions>
  <inkml:trace contextRef="#ctx0" brushRef="#br0">63 180 6721,'-49'-10'3745,"49"10"-3544,-1 0-1,0 0 0,1 0 1,-1 0-1,1-1 1,-1 1-1,0 0 1,1 0-1,-1 0 0,1-1 1,-1 1-1,1 0 1,-1-1-1,1 1 1,-1 0-1,1-1 0,-1 1 1,1-1-1,-1 1 1,1-1-1,0 1 0,-1-1 1,1 1-1,0-1 1,-1 1-1,1-1 1,0 1-1,0-1 0,-1 0 1,1 0-1,0 0 13,1 0 0,-1 0-1,0-1 1,1 1 0,-1 0 0,1 0-1,-1 0 1,1 0 0,-1 0 0,2-2-1,0 0 184,3-4 23,-1 0 0,1 1 1,1-1-1,-1 1 0,11-9 1,35-23 336,-31 24-537,-13 9-175,-2 0-3,1 1 1,0 0-1,0 0 0,0 1 0,0 0 0,1 0 1,-1 0-1,10-2 0,-15 5-28,0-1-1,0 1 1,0 0-1,0 0 1,0 0-1,0 0 1,0 0-1,0 0 1,-1 0 0,1 0-1,0 0 1,0 0-1,0 1 1,0-1-1,0 0 1,0 0-1,-1 1 1,1-1 0,0 1-1,0-1 1,0 1-1,-1-1 1,1 1-1,0-1 1,-1 1 0,1 0-1,0-1 1,-1 1-1,1 0 1,-1 0-1,1-1 1,-1 1-1,0 0 1,1 0 0,0 1-1,-1 1 22,1 0-1,-1 0 0,0 0 1,0 0-1,0 0 1,0-1-1,0 1 1,0 0-1,-1 0 1,-1 4-1,-11 34 119,-3-1 0,-1 0-1,-23 38 1,34-65-128,5-7-15,1-6-8,1 0-1,-1 0 0,0 0 0,0 0 0,0 0 0,0 0 1,0 0-1,0 0 0,0 0 0,0 0 0,0 0 0,1 0 1,-1 0-1,0 1 0,0-1 0,0 0 0,0 0 0,0 0 1,0 0-1,0 0 0,1 0 0,-1 0 0,0 0 0,0 0 1,0 0-1,0-1 0,0 1 0,0 0 0,1 0 0,-1 0 1,0 0-1,0 0 0,0 0 0,0 0 0,0 0 0,0 0 1,0 0-1,1 0 0,5-9-27,65-60-75,-30 26 20,-26 27 67,1 1 0,1 0 0,0 1 1,31-18-1,-30 24 45,-17 8-26,-1-1 0,1 1 0,-1 0 0,0 0 0,1 0 0,-1 0 0,1 0 0,-1 0 0,1 0-1,-1 0 1,1 0 0,-1 0 0,0 0 0,1 0 0,-1 0 0,1 0 0,-1 0 0,1 0 0,-1 0 0,0 0 0,1 1 0,-1-1-1,1 0 1,-1 0 0,0 1 0,1-1 0,-1 0 0,0 0 0,1 1 0,-1-1 0,0 0 0,0 1 0,1-1 0,-1 1 0,0-1-1,0 0 1,1 1 0,-1-1 0,0 1 0,0-1 0,0 1 0,1 1 25,-1 0 0,0 1 0,0-1 0,0 0 0,-1 5 0,1-7-26,-2 12 103,0-1 1,-2 0 0,1 0 0,-1 0 0,-1-1-1,-6 12 1,-5 13 167,-2 6 112,-16 64-1,29-86-325,1 0 1,1 0-1,0 0 0,2 0 0,0 1 0,3 19 0,-2-31-43,2-1-1,-1 1 1,1-1-1,0 0 1,1 1-1,-1-1 0,2 0 1,-1 0-1,1-1 1,8 13-1,-9-16-60,-1 0 1,1 0-1,0 0 1,-1-1-1,1 1 1,1-1-1,-1 0 1,0 1-1,0-2 1,1 1-1,-1 0 1,1-1-1,0 1 1,-1-1-1,1 0 1,0 0-1,0-1 1,0 1-1,0-1 1,-1 0-1,1 0 1,7-1-1,-7 1-99,0-1 1,-1 0-1,1 0 0,-1 0 0,1-1 0,5-2 0,-2-1-59,1 0 0,6-8 0,-14 13 201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0.650"/>
    </inkml:context>
    <inkml:brush xml:id="br0">
      <inkml:brushProperty name="width" value="0.05" units="cm"/>
      <inkml:brushProperty name="height" value="0.05" units="cm"/>
      <inkml:brushProperty name="color" value="#004F8B"/>
    </inkml:brush>
  </inkml:definitions>
  <inkml:trace contextRef="#ctx0" brushRef="#br0">3 0 13347,'-3'3'5089,"3"-2"-3809,4-1-352,-4 0-423,0 0-153,14 0-192,15 0-56,32 2-104,-34-1-432,-3 2 1328,-4 5-784</inkml:trace>
  <inkml:trace contextRef="#ctx0" brushRef="#br0" timeOffset="1">39 112 10826,'4'3'4857,"0"1"-2400,6-3-1009,6 3-232,2-1-567,3-1-241,0 5-264,-1-3 56,4 0-1048,4-4 672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08.917"/>
    </inkml:context>
    <inkml:brush xml:id="br0">
      <inkml:brushProperty name="width" value="0.05" units="cm"/>
      <inkml:brushProperty name="height" value="0.05" units="cm"/>
      <inkml:brushProperty name="color" value="#004F8B"/>
    </inkml:brush>
  </inkml:definitions>
  <inkml:trace contextRef="#ctx0" brushRef="#br0">4 3 12995,'-4'-2'5510,"15"2"-1011,61 8-3499,-67-8-956,1 1-1,-1 0 1,0 0 0,0 1-1,0-1 1,0 1 0,0 0 0,-1 0-1,1 1 1,7 5 0,-10-7-29,-1 0 0,1 1 0,-1 0 0,0-1 0,0 1 0,1-1 0,-1 1 0,0 0 0,-1 0 0,1 0 0,0 0 0,0 0 0,-1 0 0,1 0 0,-1 0 0,0 0 0,1 0 0,-1 0 0,0 0 0,0 0 0,0 0 0,-1 0 0,1 0 0,0 0 0,-1 0 0,1 0 0,-3 3 0,2-1 8,-1 0 0,0 0 0,0-1 0,0 1 0,-1 0 0,1-1 0,-6 5 0,-24 22 105,6-8-58,25-21-58,0 0 1,0 0-1,0 1 1,0-1-1,0 0 1,0 0-1,1 1 1,-1-1-1,0 0 1,0 1-1,1-1 1,-1 1-1,1-1 1,0 1-1,-1-1 1,1 3-1,0-3 18,0 0 0,0 0 0,1 0-1,-1 0 1,0 1 0,1-1 0,-1 0 0,1 0 0,-1 0-1,1 0 1,0 0 0,-1 0 0,1 0 0,0 0 0,0-1-1,-1 1 1,1 0 0,0 0 0,0-1 0,2 2 0,-2-1 5,0-1 1,0 1 0,0-1-1,1 1 1,-1-1 0,0 0-1,0 1 1,0-1-1,1 0 1,-1 0 0,0 0-1,0 0 1,0 0 0,1 0-1,-1 0 1,1-1 0,20-6 239,-15 4-198,10-2 51,-9 3-106,-1 0 0,9-5 1,-14 6-51,0 0 0,-1 0 0,1 0 0,0 0 0,-1 0 0,1 0 0,-1-1 1,0 1-1,1 0 0,-1-1 0,0 1 0,0-1 0,0 0 0,1-1 0,1-3 246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16.887"/>
    </inkml:context>
    <inkml:brush xml:id="br0">
      <inkml:brushProperty name="width" value="0.05" units="cm"/>
      <inkml:brushProperty name="height" value="0.05" units="cm"/>
      <inkml:brushProperty name="color" value="#004F8B"/>
    </inkml:brush>
  </inkml:definitions>
  <inkml:trace contextRef="#ctx0" brushRef="#br0">1 22 3809,'0'0'598,"0"-1"1,0 1-1,0-1 1,0 0-1,0 1 1,0-1-1,0 1 1,0-1-1,1 1 1,-1-1-1,0 1 1,0-1-1,1 1 0,-1-1 1,1 0-1,-1 0-416,1 1 0,0-1 0,0 1-1,0-1 1,0 1 0,0-1 0,0 1-1,-1-1 1,1 1 0,2-1 0,-2 1 5,1 0 1,-1-1-1,0 1 0,0-1 1,0 1-1,1-1 1,-1 1-1,0-1 1,1-1-1,-1 8 2637,5 31-2128,-6-35-678,2 6 57,-1 0-1,-1 0 1,0-1 0,0 1 0,0 0-1,-1 0 1,-2 8 0,1-1 124,-2 24 0,2-10-62,-18 317 455,28-71-507,-4-193-57,17 104-1,23 192 29,-40-72-16,-7-206-16,12 107 0,-1-134-13,4 57 2,21 263 27,-15-168-10,-15 0-1,4 92 1,11-132-12,0-15-5,-4 102 11,2 389 33,-8-329-32,-1-82-10,7 123-5,-2-94-5,-8-151-4,10 558 7,-20-520-39,3 69-59,4-217 80,3 69-87,-7 108 1,-16 20-13,18-185 60,2-22-34,-1 0-1,-1 1 1,1-1 0,-4 12-1,4-20 60,0 0 0,0 0-1,0 0 1,0 0-1,0 0 1,0 0-1,0 0 1,0 0-1,0 0 1,0 0-1,0 0 1,0 0 0,0 0-1,0 0 1,0 0-1,0 0 1,0 0-1,0 0 1,0 0-1,0 0 1,0 0 0,0 0-1,-1 0 1,1 0-1,0 0 1,0 0-1,0 0 1,0 0-1,0 0 1,0 0 0,0 0-1,0 0 1,0 0-1,0 0 1,0 0-1,0 0 1,0 0-1,0 0 1,0 0-1,0 0 1,0 0 0,0 0-1,0 1 1,0-5-481,0-7-2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0.896"/>
    </inkml:context>
    <inkml:brush xml:id="br0">
      <inkml:brushProperty name="width" value="0.05" units="cm"/>
      <inkml:brushProperty name="height" value="0.05" units="cm"/>
      <inkml:brushProperty name="color" value="#004F8B"/>
    </inkml:brush>
  </inkml:definitions>
  <inkml:trace contextRef="#ctx0" brushRef="#br0">168 1 7370,'-65'0'3618,"63"1"-3346,-1-1 1,0 1 0,1-1-1,0 1 1,-1 0-1,1 0 1,-1 0 0,1 0-1,0 1 1,0-1-1,0 0 1,0 1 0,0 0-1,0-1 1,0 1-1,0 0 1,0 0 0,1 0-1,-1 0 1,1 0 0,-2 4-1,0-1 281,2-4-404,0 1 0,0-1 0,0 1-1,0 0 1,1 0 0,-1 0-1,0 0 1,1-1 0,-1 1 0,1 0-1,0 0 1,0 0 0,0 0-1,0 0 1,0 0 0,0 0-1,0 0 1,0 0 0,1 0 0,0 2-1,0-2-69,1 1-1,-1-1 0,0 1 0,1-1 1,-1 0-1,1 0 0,0 0 0,0 0 0,0 0 1,0 0-1,0 0 0,0-1 0,5 3 1,13 6 84,0-1 1,1-1 0,31 7 0,-25-8-68,39 18 1,-62-24-85,0 1 0,-1 0 1,0 0-1,1 0 0,-1 1 0,0-1 1,0 1-1,0-1 0,3 5 0,-5-6-4,-1 1 0,1-1-1,0 0 1,0 1 0,-1-1-1,1 1 1,-1-1 0,1 1 0,-1-1-1,0 1 1,1-1 0,-1 1-1,0-1 1,0 1 0,0-1 0,0 1-1,0-1 1,-1 1 0,1-1-1,0 1 1,-1-1 0,1 1-1,-1-1 1,0 1 0,0 1 0,-3 3 28,0-1-1,0 1 1,0-1 0,-1 0 0,1-1 0,-1 1 0,-10 6 0,-41 25 175,-2-5-137,-79 29-1,130-57-199,6-3 49,0 0 1,0 0 0,0 0-1,1 0 1,-1 0 0,0 1 0,1-1-1,-1 0 1,0 1 0,0-1-1,1 0 1,-1 1 0,1-1-1,-1 1 1,0-1 0,1 1-1,-1-1 1,1 1 0,-1-1 0,1 1-1,-1 0 1,1-1 0,-1 2-1,1-1 26,0-1 0,0 0 0,0 0 0,0 0 0,0 1 0,0-1 0,0 0-1,0 0 1,0 1 0,0-1 0,0 0 0,0 0 0,0 1 0,1-1 0,-1 0 0,0 0-1,0 0 1,0 1 0,0-1 0,0 0 0,1 0 0,-1 0 0,0 0 0,0 1 0,0-1-1,0 0 1,1 0 0,-1 0 0,0 0 0,0 0 0,0 0 0,1 0 0,-1 1 0,20 6-1079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1.387"/>
    </inkml:context>
    <inkml:brush xml:id="br0">
      <inkml:brushProperty name="width" value="0.05" units="cm"/>
      <inkml:brushProperty name="height" value="0.05" units="cm"/>
      <inkml:brushProperty name="color" value="#004F8B"/>
    </inkml:brush>
  </inkml:definitions>
  <inkml:trace contextRef="#ctx0" brushRef="#br0">222 0 11698,'-15'19'4706,"-9"-3"-3058,-3 4-48,-5 0-320,3-6-263,0-2-417,2-4-168,10-1-272,0-4-80,13-3-344,4 0-416,4-2-1025,-4 1 1041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3.861"/>
    </inkml:context>
    <inkml:brush xml:id="br0">
      <inkml:brushProperty name="width" value="0.05" units="cm"/>
      <inkml:brushProperty name="height" value="0.05" units="cm"/>
      <inkml:brushProperty name="color" value="#004F8B"/>
    </inkml:brush>
  </inkml:definitions>
  <inkml:trace contextRef="#ctx0" brushRef="#br0">119 27 6113,'-27'-7'3994,"-1"0"0,-33-3 0,58 9-3013,6-1-217,11 3-300,-1 0-1,14 4 0,2 0-95,27 0 0,0-2-1,101-8 1,-18 1-433,-123 4-145,-3 2-858,-13-2 1029,0 0 0,1 1 1,-1-1-1,0 0 0,0 0 1,0 0-1,0 0 0,0 0 1,0 0-1,0 0 0,0 0 1,0 0-1,0 0 0,1 0 1,-1 0-1,0 1 0,0-1 1,0 0-1,0 0 0,0 0 1,0 0-1,0 0 0,0 0 0,0 0 1,0 0-1,0 1 0,0-1 1,0 0-1,0 0 0,0 0 1,0 0-1,0 0 0,0 0 1,0 0-1,0 1 0,0-1 1,0 0-1,-7 6-1733,-10 4 692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4.484"/>
    </inkml:context>
    <inkml:brush xml:id="br0">
      <inkml:brushProperty name="width" value="0.05" units="cm"/>
      <inkml:brushProperty name="height" value="0.05" units="cm"/>
      <inkml:brushProperty name="color" value="#004F8B"/>
    </inkml:brush>
  </inkml:definitions>
  <inkml:trace contextRef="#ctx0" brushRef="#br0">1 0 8810,'16'6'8763,"-2"-1"-4500,60 29-3649,-57-26-491,-1 1-1,-1 0 0,0 1 1,0 1-1,24 22 0,-35-29-116,0 1 1,0-1-1,-1 1 0,1 0 0,-1 0 0,0 0 0,0 0 0,-1 0 0,0 1 0,0-1 0,0 1 0,0 0 0,-1-1 0,0 1 0,0 0 0,-1 0 0,1 0 0,-1 0 0,-1-1 0,1 1 1,-1 0-1,-1 7 0,-1-5-2,1 0 0,-1 0 0,0-1 0,-1 1 0,1-1 0,-2 0 0,1 0 0,-1 0 0,-5 6 0,2-4 3,0-1 0,-1-1 0,0 1 0,0-2 0,-1 1 0,-11 5 0,9-5 2,0 0 1,0 1-1,1 0 0,0 0 1,-13 14-1,23-21-8,1-1-1,-1 1 1,0-1-1,1 1 1,-1-1 0,1 1-1,0-1 1,-1 1-1,1 0 1,-1-1 0,1 1-1,0 0 1,0 0-1,-1-1 1,1 1 0,0 0-1,0 0 1,0-1-1,0 1 1,0 0 0,0 0-1,0-1 1,0 1 0,0 0-1,0 0 1,0-1-1,0 1 1,1 0 0,-1 0-1,0-1 1,0 1-1,1 0 1,-1-1 0,1 1-1,-1 0 1,1-1-1,-1 1 1,1-1 0,-1 1-1,1-1 1,-1 1-1,1-1 1,-1 1 0,1-1-1,0 0 1,-1 1-1,1-1 1,1 1 0,3 1 15,0 0 1,-1-1-1,1 1 1,0-1-1,0 0 1,8 1-1,128-3 475,-88-1-293,-16 0-57,40 1 213,-67 1-353,-1 1 1,1 0-1,0 1 0,-1 0 0,14 5 0,-16-2-572,-7 0-339,-14 6-507,10-9 1411,-25 16-698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4.815"/>
    </inkml:context>
    <inkml:brush xml:id="br0">
      <inkml:brushProperty name="width" value="0.05" units="cm"/>
      <inkml:brushProperty name="height" value="0.05" units="cm"/>
      <inkml:brushProperty name="color" value="#004F8B"/>
    </inkml:brush>
  </inkml:definitions>
  <inkml:trace contextRef="#ctx0" brushRef="#br0">1 1 11106,'0'1'491,"0"0"-1,0 0 0,0 1 0,1-1 0,-1 0 0,0 0 0,1 1 0,-1-1 1,1 0-1,-1 0 0,1 0 0,1 2 0,-1-1-122,1 0 0,0 0 0,0-1 0,0 1-1,0 0 1,2 1 0,4 1-28,0 0 1,15 6-1,-16-7 301,53 18 745,-37-13-869,0 0 1,37 20-1,-58-27-497,0 0 0,0 1 0,0-1-1,-1 0 1,1 1 0,0-1 0,-1 1 0,1 0-1,-1 0 1,1-1 0,-1 1 0,0 0 0,0 0-1,0 0 1,0 0 0,0 1 0,0-1 0,0 3 0,0-1-2,-1-1 0,0 0 0,0 1 1,0-1-1,-1 0 0,1 1 1,-1-1-1,0 0 0,0 0 1,0 0-1,-2 6 0,0-3-3,-1-1 0,1 1 0,-1-1 0,1 1 1,-2-1-1,1-1 0,0 1 0,-1 0 0,0-1 0,0 0 0,0 0 0,-1-1 0,-5 4 0,-6-1 13,1-1 1,-1-1-1,0 0 0,-24 2 1,-24 5-724,59-9-201,7 1-669,13 1-861,6 0 1266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5.184"/>
    </inkml:context>
    <inkml:brush xml:id="br0">
      <inkml:brushProperty name="width" value="0.05" units="cm"/>
      <inkml:brushProperty name="height" value="0.05" units="cm"/>
      <inkml:brushProperty name="color" value="#004F8B"/>
    </inkml:brush>
  </inkml:definitions>
  <inkml:trace contextRef="#ctx0" brushRef="#br0">176 1 8322,'-15'10'4193,"1"0"-1633,-4-4-735,0 5-185,-1 1-552,-5-3-208,6-1-360,-2-2-167,5-6-257,6 1-40,3 0-512,6 1-385,8-4-1023,6 1 1072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5.727"/>
    </inkml:context>
    <inkml:brush xml:id="br0">
      <inkml:brushProperty name="width" value="0.05" units="cm"/>
      <inkml:brushProperty name="height" value="0.05" units="cm"/>
      <inkml:brushProperty name="color" value="#004F8B"/>
    </inkml:brush>
  </inkml:definitions>
  <inkml:trace contextRef="#ctx0" brushRef="#br0">66 68 9218,'-2'0'1058,"-1"0"-1,1-1 1,-1 1 0,0 0-1,1 1 1,-4 0 0,4-1-817,0 0 0,1 1 0,-1 0 0,0 0 0,0-1 0,1 1 0,-1 0 0,1 0 1,-1 0-1,1 1 0,-1-1 0,1 0 0,0 0 0,-1 1 0,0 1 0,-1 1-118,1 0-1,0 0 1,0 0-1,0 0 1,0 0-1,1 0 1,0 0-1,0 0 1,0 1-1,0-1 1,0 1-1,1-1 1,0 6-1,0-8-105,0 1-1,1-1 1,-1 1-1,1-1 1,-1 1-1,1-1 1,0 1 0,0-1-1,0 1 1,0-1-1,1 0 1,-1 0-1,0 0 1,1 1-1,0-1 1,-1-1 0,1 1-1,0 0 1,0 0-1,0-1 1,0 1-1,0-1 1,5 3 0,-1-2-11,0 0 0,0-1 0,0 0 0,0 0 0,0 0 0,0 0 0,0-1 0,0 0 0,0-1 0,0 1 0,1-1 0,-1 0 0,0 0 0,-1-1 0,9-3 0,-2 0 9,1 0 1,-1-1-1,0-1 1,0 0-1,20-16 1,-27 19-5,0 0 0,-1-1 1,1 1-1,-1-1 0,0 0 1,4-7-1,-7 10-6,0 1 1,0-1-1,-1 0 1,1 0-1,0 1 0,-1-1 1,1 0-1,-1 0 0,0 0 1,0 1-1,1-1 0,-1 0 1,-1 0-1,1 0 1,0 0-1,0 0 0,-1 1 1,1-1-1,-1 0 0,1 0 1,-1 0-1,0 1 0,1-1 1,-1 0-1,0 1 1,-2-2-1,-1-2 9,0 1 0,0 0 0,-1 0 0,1 0 0,-1 1 0,0-1 0,0 1 0,0 1 0,-1-1 0,-6-2 0,1 1 5,-1 0 1,0 1-1,-24-4 1,32 7-8,0 0 0,0 0-1,0 0 1,0 0 0,0 0 0,0 1-1,-7 2 1,9-2-104,0-1 1,0 1-1,1 0 1,-1 0-1,0 0 0,0 0 1,1 0-1,-1 0 1,1 0-1,-1 1 0,1-1 1,0 0-1,-1 1 0,1-1 1,0 1-1,0 0 1,-1 2-1,1-3 15,1 0-1,0-1 1,0 1 0,0 0 0,0-1-1,0 1 1,0 0 0,0 0 0,0-1-1,0 1 1,1 0 0,-1-1 0,0 2-1,6 13-702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6.901"/>
    </inkml:context>
    <inkml:brush xml:id="br0">
      <inkml:brushProperty name="width" value="0.05" units="cm"/>
      <inkml:brushProperty name="height" value="0.05" units="cm"/>
      <inkml:brushProperty name="color" value="#004F8B"/>
    </inkml:brush>
  </inkml:definitions>
  <inkml:trace contextRef="#ctx0" brushRef="#br0">6 73 6441,'-2'-3'7121,"-2"-2"1398,14 28-8151,-2 1-1,0 1 1,-2-1 0,4 29 0,-1-21-19,-10-33-343,1 0-1,-1-1 1,1 1 0,-1-1-1,1 1 1,0 0 0,0-1-1,-1 1 1,1-1 0,0 1-1,0-1 1,1-1-1,-1-8 1,0-3-5,-1-3-2,2 1 1,3-30 0,-2 37-3,0 1-1,1-1 1,0 1 0,0 0-1,1 0 1,0 0 0,0 0 0,1 1-1,0 0 1,8-10 0,-11 15 3,0 0 0,0 0 1,0 0-1,0 0 0,0 0 1,1 1-1,-1-1 0,1 1 1,-1-1-1,1 1 0,-1 0 1,1 0-1,0 0 0,0 1 1,-1-1-1,1 1 1,0-1-1,0 1 0,0 0 1,0 0-1,-1 0 0,1 0 1,0 1-1,0-1 0,0 1 1,-1-1-1,1 1 0,0 0 1,-1 0-1,1 1 0,-1-1 1,1 0-1,-1 1 0,1 0 1,2 2-1,1 1 39,-1-1 0,0 1 0,0 1 0,-1-1 1,0 1-1,0-1 0,0 1 0,0 0 0,4 13 0,-4-9 81,0 1 0,-1 0 0,0 0 0,-1 0 0,1 16 0,-3-24-99,0 0 1,0 0 0,-1 0-1,1 0 1,-1-1 0,0 1-1,0 0 1,1 0-1,-2-1 1,1 1 0,-2 3-1,-3 6 75,13-15-22,-6 2-73,-1-1-1,0 1 0,0 0 1,1 0-1,-1-1 1,0 1-1,0 0 0,0 0 1,-1 0-1,1-1 1,0 0-1,-1-9-15,1 2-33,1 1 0,1-1 0,-1 1 1,5-12-1,-4 16 34,-1 0-1,1 1 1,-1-1 0,1 1 0,0 0 0,1 0 0,-1 0 0,0 0-1,1 0 1,0 0 0,0 0 0,4-3 0,-4 4 13,0 0 1,0 1-1,0-1 1,0 1-1,0 0 1,0-1-1,0 1 1,0 1-1,1-1 0,-1 0 1,0 1-1,1-1 1,-1 1-1,0 0 1,1 0-1,5 2 1,-6-1 17,1 0-1,-1 0 1,0 0 0,0 1 0,0 0 0,0-1 0,0 1 0,0 0-1,0 1 1,0-1 0,-1 0 0,1 1 0,-1-1 0,0 1-1,0 0 1,2 3 0,2 3 97,0 0 0,-1 1-1,-1 0 1,1 0 0,-1 0-1,-1 0 1,0 1 0,-1-1-1,0 1 1,0-1 0,0 17-1,-3-23-98,1 0-1,-1-1 1,0 1-1,0 0 1,-2 3-1,-3 14-1496,9-13 970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0.983"/>
    </inkml:context>
    <inkml:brush xml:id="br0">
      <inkml:brushProperty name="width" value="0.05" units="cm"/>
      <inkml:brushProperty name="height" value="0.05" units="cm"/>
      <inkml:brushProperty name="color" value="#004F8B"/>
    </inkml:brush>
  </inkml:definitions>
  <inkml:trace contextRef="#ctx0" brushRef="#br0">2 0 11723,'0'3'4993,"0"9"-2633,-1 1-840,1 10-343,0 2-305,0 2-352,0-1-152,3-7-232,1-2-48,-3-9 16,-1-4-376,-4-7-992,3 2-73,-1 0 561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7.252"/>
    </inkml:context>
    <inkml:brush xml:id="br0">
      <inkml:brushProperty name="width" value="0.05" units="cm"/>
      <inkml:brushProperty name="height" value="0.05" units="cm"/>
      <inkml:brushProperty name="color" value="#004F8B"/>
    </inkml:brush>
  </inkml:definitions>
  <inkml:trace contextRef="#ctx0" brushRef="#br0">79 276 11354,'12'17'5025,"-1"11"-2144,-3 0-696,1-4-369,-1-1-440,-2-8-720,-2-5-264,-6-10-207,2 0-273,0 1-1129,-1-1-503,0-1 888</inkml:trace>
  <inkml:trace contextRef="#ctx0" brushRef="#br0" timeOffset="1">1 1 8786,'2'10'4481,"4"-10"-936,0 8-1113,4-6-832,0 0-391,2 2-721,-4-4-8,-2 0-1016,-2-1-3897,-4-8 3225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7.689"/>
    </inkml:context>
    <inkml:brush xml:id="br0">
      <inkml:brushProperty name="width" value="0.05" units="cm"/>
      <inkml:brushProperty name="height" value="0.05" units="cm"/>
      <inkml:brushProperty name="color" value="#004F8B"/>
    </inkml:brush>
  </inkml:definitions>
  <inkml:trace contextRef="#ctx0" brushRef="#br0">26 1 8066,'0'8'3729,"-3"8"-1329,-2 6-512,0 13-191,-2 6-321,4 7-536,1 0-232,3-7-320,4-3-87,5-9-105,2-4-48,4-10-8,4-5-305,3-10-935,1-4-288,-1-2 728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8.021"/>
    </inkml:context>
    <inkml:brush xml:id="br0">
      <inkml:brushProperty name="width" value="0.05" units="cm"/>
      <inkml:brushProperty name="height" value="0.05" units="cm"/>
      <inkml:brushProperty name="color" value="#004F8B"/>
    </inkml:brush>
  </inkml:definitions>
  <inkml:trace contextRef="#ctx0" brushRef="#br0">99 1 10714,'-2'26'4745,"-6"9"-2280,2 5-409,-4 2-487,8 4-369,2-7-528,2-4-192,8-8-296,-3-7-72,5-8-56,0-7-16,7-6-816,-3-6-560,4-5 808</inkml:trace>
  <inkml:trace contextRef="#ctx0" brushRef="#br0" timeOffset="1">1 166 9714,'7'-4'4545,"-6"4"-1624,3-3-649,-4 2-639,0-1-337,7 1-640,9-2-224,6-3-240,33-12-112,-31 10-1088,4-1-1209,5 12 1385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38.502"/>
    </inkml:context>
    <inkml:brush xml:id="br0">
      <inkml:brushProperty name="width" value="0.05" units="cm"/>
      <inkml:brushProperty name="height" value="0.05" units="cm"/>
      <inkml:brushProperty name="color" value="#004F8B"/>
    </inkml:brush>
  </inkml:definitions>
  <inkml:trace contextRef="#ctx0" brushRef="#br0">1 0 10330,'10'3'5041,"4"5"-2104,4 7-809,2 7-191,4 6-625,0 3-200,-3 2-288,-1 0-127,-8-3-201,-4-2-104,-9 0-176,-8-4-72,-9 2-64,-3-2 0,1 0-656,0-4-512,2-1 415,3 3 73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0.153"/>
    </inkml:context>
    <inkml:brush xml:id="br0">
      <inkml:brushProperty name="width" value="0.05" units="cm"/>
      <inkml:brushProperty name="height" value="0.05" units="cm"/>
      <inkml:brushProperty name="color" value="#004F8B"/>
    </inkml:brush>
  </inkml:definitions>
  <inkml:trace contextRef="#ctx0" brushRef="#br0">142 29 8250,'4'-21'5560,"-4"20"-5466,0 1 0,0 0 0,0 0 0,0-1 0,0 1 0,0 0 0,0-1 0,0 1 0,0 0 0,0 0 0,0-1 0,-1 1 0,1 0 0,0 0 0,0-1 0,0 1 0,0 0 0,0 0 0,0 0 0,-1-1 0,1 1 0,0 0 0,0 0 0,0 0 0,-1-1 0,1 1 0,-1 0 9,1 0 0,-1 0 0,0 0 0,1 1 0,-1-1 1,1 0-1,-1 0 0,1 1 0,-1-1 0,0 0 0,1 1 0,-1-1 0,1 0 0,0 1 1,-1-1-1,1 1 0,-1 0 0,-11 12 244,1 0 1,0 1-1,1 0 1,1 1-1,1 0 1,-11 25-1,8-14-198,2 1 0,1 0 1,-6 36-1,10-38-68,1 0 0,1-1 0,1 1 0,1 0 0,2 0 1,0 0-1,1-1 0,2 1 0,1-1 0,0 0 0,2-1 0,1 1 1,22 41-1,-7-22 44,3-1 1,51 63-1,-69-96-544,-9-9 327,1 0 0,-1 0-1,0 0 1,0 0-1,0 0 1,0 0 0,1 0-1,-1 0 1,0 0 0,0 0-1,0 0 1,1 0 0,-1 0-1,0 0 1,0 0-1,0 0 1,1 0 0,-1 0-1,0-1 1,0 1 0,0 0-1,0 0 1,1 0-1,-1 0 1,0 0 0,0 0-1,0 0 1,0-1 0,0 1-1,1 0 1,-1 0-1,0 0 1,0 0 0,0-1-1,0 1 1,0 0 0,0 0-1,0 0 1,0 0 0,0-1-1,0 1 1,0 0-1,0 0 1,0 0 0,0-1-1,0 1 1,0 0 0,0 0-1,0-1 1,2-11-1933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0.641"/>
    </inkml:context>
    <inkml:brush xml:id="br0">
      <inkml:brushProperty name="width" value="0.05" units="cm"/>
      <inkml:brushProperty name="height" value="0.05" units="cm"/>
      <inkml:brushProperty name="color" value="#004F8B"/>
    </inkml:brush>
  </inkml:definitions>
  <inkml:trace contextRef="#ctx0" brushRef="#br0">44 6 12883,'-25'4'5273,"9"-2"-3433,14 2-535,2 0 103,6-4-448,-6 0-160,0 0-288,28 0-112,31-2-168,-34-2-55,-5 0-89,-5 0 80,-1 1-865,-3 0-615,-3 3 832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1.305"/>
    </inkml:context>
    <inkml:brush xml:id="br0">
      <inkml:brushProperty name="width" value="0.05" units="cm"/>
      <inkml:brushProperty name="height" value="0.05" units="cm"/>
      <inkml:brushProperty name="color" value="#004F8B"/>
    </inkml:brush>
  </inkml:definitions>
  <inkml:trace contextRef="#ctx0" brushRef="#br0">7 86 9714,'-2'1'5541,"-1"0"-1862,1 0-2145,5-2 1243,8-2-2693,-1-1-1,1-1 1,-1 0 0,0 0 0,16-12-1,-16 11-54,5-4-3,-5 3-10,1 0 1,13-5-1,-22 11-14,1 0 0,-1 0-1,1 0 1,-1 0-1,1 1 1,-1-1 0,1 1-1,0 0 1,-1 0-1,1 0 1,-1 0 0,1 0-1,0 0 1,-1 1 0,4 0-1,-5 0 0,1-1 0,-1 1 0,0 0 0,0-1 0,0 1 0,1 0 0,-1 0 1,0 0-1,0 0 0,0 0 0,-1 0 0,1 0 0,0 0 0,0 1 0,0-1 0,-1 0 0,1 0 0,-1 1 0,1-1 0,-1 0 0,1 1 0,-1-1 0,0 0 0,0 1 0,1-1 0,-1 1 0,0 1 1,-1 3 10,1 0 0,-1 1-1,0-1 1,-4 12 0,-30 73 121,32-84-124,-8 14 51,-26 40 0,48-85-39,-3 11-34,0 0-1,2 0 1,-1 0 0,23-20-1,53-37 5,-83 68 11,1 0 0,0 0-1,0 0 1,0 1 0,0-1 0,0 1-1,0 0 1,1 0 0,4-2 0,-7 3 0,0 0 0,0 0 0,-1 0 0,1 1 0,0-1 0,-1 0 0,1 0 1,0 0-1,-1 0 0,1 1 0,0-1 0,-1 0 0,1 1 0,-1-1 1,1 0-1,-1 1 0,1-1 0,-1 1 0,1-1 0,-1 1 0,1-1 1,-1 1-1,1 0 0,-1-1 0,0 1 0,1-1 0,-1 1 0,0 0 0,1 1 1,0 1 18,0 0 0,-1 0 0,1 0 0,-1 0 0,1 5 0,-2 7 132,0 0-1,-2 0 1,1-1 0,-2 1-1,-8 22 1,-1 10 178,2-7 0,-10 83 0,19-102-256,2 0 0,1 25 0,0-39-67,-1 0 0,2 0 0,-1-1 0,1 1 0,0 0-1,0-1 1,1 1 0,0-1 0,0 0 0,7 9 0,-10-14-31,1 0 0,-1-1 0,1 1 0,0 0 0,-1-1 0,1 1 0,0-1 0,-1 1 0,1-1 0,0 1 1,-1-1-1,1 0 0,0 1 0,0-1 0,0 0 0,-1 0 0,1 0 0,0 1 0,0-1 0,0 0 0,0 0 0,0 0 0,-1 0 1,1 0-1,0-1 0,0 1 0,0 0 0,1-1 0,2-1-324,0 1 0,0-2 0,0 1 0,6-4 0,-4 2 63,25-19-541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1.654"/>
    </inkml:context>
    <inkml:brush xml:id="br0">
      <inkml:brushProperty name="width" value="0.05" units="cm"/>
      <inkml:brushProperty name="height" value="0.05" units="cm"/>
      <inkml:brushProperty name="color" value="#004F8B"/>
    </inkml:brush>
  </inkml:definitions>
  <inkml:trace contextRef="#ctx0" brushRef="#br0">15 82 12515,'-15'-13'5081,"15"7"-2833,10 2-711,2-5-161,5-2-240,7 1-520,2 2-192,5 4-272,-2-2 0,-1 1-592,0 0 2337,-9 5-1529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2.190"/>
    </inkml:context>
    <inkml:brush xml:id="br0">
      <inkml:brushProperty name="width" value="0.05" units="cm"/>
      <inkml:brushProperty name="height" value="0.05" units="cm"/>
      <inkml:brushProperty name="color" value="#004F8B"/>
    </inkml:brush>
  </inkml:definitions>
  <inkml:trace contextRef="#ctx0" brushRef="#br0">9 112 12667,'-7'2'4612,"6"-2"-1092,2-2-1760,-1 2-1757,8-11 390,1 1-1,0-1 1,1 2 0,12-11-1,-13 12-201,-4 3-176,0 1 1,0-1 0,1 1-1,-1 1 1,1-1-1,0 1 1,0 0-1,0 0 1,1 0-1,6-1 1,-12 4-14,-1 0 1,1-1-1,-1 1 1,1 0-1,0 0 1,-1 0-1,1 0 1,-1-1 0,1 1-1,0 0 1,-1 0-1,1 0 1,0 1-1,-1-1 1,1 0-1,-1 0 1,1 0 0,0 0-1,-1 1 1,1-1-1,-1 0 1,1 0-1,0 1 1,-1-1-1,1 0 1,-1 1-1,1-1 1,-1 1 0,0-1-1,1 1 1,-1-1-1,1 1 1,-1-1-1,0 1 1,1-1-1,-1 1 1,0-1 0,0 1-1,1 0 1,-1-1-1,0 1 1,0-1-1,0 1 1,0 0-1,0 0 1,0 4 15,0-1 1,0 0-1,-1 1 0,0-1 1,-1 5-1,2-8-13,-12 38 241,-2-2 1,-32 63 0,40-86-115,0 1 1,-7 26-1,13-40-123,0-1-5,0 1-1,-1-1 0,1 0 0,0 1 1,0-1-1,0 0 0,0 1 1,0-1-1,0 1 0,-1-1 1,1 0-1,0 1 0,0-1 0,0 1 1,1-1-1,-1 0 0,0 1 1,0-1-1,0 1 0,0-1 1,0 0-1,0 1 0,0-1 1,1 0-1,-1 1 0,0-1 0,0 0 1,1 1-1,-1-1 0,1-1 0,0 0 0,0 0 0,0 0 0,0-1 0,-1 1 0,1 0 0,0-1 0,-1 1 0,1-1 0,0-2 0,3-6-17,4-6-45,1 1 0,1 1-1,0 0 1,1 0 0,1 1 0,0 1 0,0 0 0,2 0 0,-1 1-1,18-10 1,-27 18 61,-1 1 0,0 0 0,1 0 0,0 1 0,-1-1 0,1 1 0,0-1-1,0 1 1,0 0 0,0 1 0,0-1 0,0 1 0,5 0 0,-8 0 0,0 0 1,0 0-1,0 1 0,0-1 1,0 0-1,0 1 0,0-1 1,-1 1-1,1-1 1,0 1-1,0 0 0,-1-1 1,1 1-1,0 0 0,-1-1 1,1 1-1,-1 0 0,1 0 1,-1-1-1,1 1 1,-1 0-1,1 0 0,-1 0 1,1 1-1,0 2 14,0 0 0,-1 1 1,1-1-1,-1 7 0,-1 16 94,-1 1 1,-9 39-1,0 2 38,0 75 32,11-115-160,1-1-1,2 0 1,6 31-1,-8-50-8,1-1-1,1 1 0,0 0 1,0-1-1,1 0 0,0 0 1,7 11-1,-10-17-43,0 0 0,1 0 0,-1-1 1,1 1-1,0 0 0,-1-1 0,1 0 0,0 1 0,0-1 0,0 0 0,0 0 1,0 0-1,0 0 0,0 0 0,0-1 0,0 1 0,1 0 0,-1-1 0,0 0 0,0 1 1,1-1-1,-1 0 0,0 0 0,0-1 0,1 1 0,-1 0 0,0-1 0,0 1 0,0-1 1,0 0-1,1 0 0,-1 0 0,0 0 0,2-1 0,-1 0-107,1 0 0,-1 0-1,1 0 1,-1-1 0,0 1 0,5-7 0,0 0-78,-2-1 0,8-13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2.522"/>
    </inkml:context>
    <inkml:brush xml:id="br0">
      <inkml:brushProperty name="width" value="0.05" units="cm"/>
      <inkml:brushProperty name="height" value="0.05" units="cm"/>
      <inkml:brushProperty name="color" value="#004F8B"/>
    </inkml:brush>
  </inkml:definitions>
  <inkml:trace contextRef="#ctx0" brushRef="#br0">0 14 12923,'0'-1'310,"0"1"0,0-1 0,0 1 0,1-1 0,-1 1 0,0-1 0,0 1 0,0-1 0,0 1 0,0-1 0,1 1 0,-1-1 0,0 1 0,0-1 0,1 1 0,-1-1 0,0 1 0,1-1 0,9-2 2003,-6 3-2117,0 0-1,0 0 1,-1 1 0,6 1 0,-6-1 261,4 0-256,-1 0 0,1 1 0,-1 0 0,0 0 0,0 1 0,8 4 0,-12-6-182,-1 1-1,1-1 1,-1 0-1,1 0 1,-1 1-1,0-1 1,0 0-1,0 1 1,0-1-1,0 1 1,0 0-1,0-1 0,0 1 1,0 0-1,-1 0 1,1-1-1,-1 1 1,1 0-1,-1 0 1,0 0-1,0 0 1,0 0-1,0-1 1,0 1-1,0 0 1,-1 0-1,1 0 1,-1 2-1,0-1-5,0 0-1,0 1 1,-1-1-1,1 1 0,-1-1 1,0 0-1,0 0 1,0 0-1,-1 0 1,-3 4-1,-5 2 38,-16 13-1,-2 2 22,28-23-65,-1 1-1,0 0 1,1-1-1,-1 1 1,1 0 0,0 0-1,0 0 1,0 0-1,0 0 1,-1 2-1,2-3-2,0-1 0,-1 0 0,1 1-1,0-1 1,0 1 0,0-1 0,0 1-1,0-1 1,0 0 0,1 1 0,-1-1-1,0 1 1,0-1 0,0 0 0,0 1-1,0-1 1,1 1 0,-1-1 0,0 0-1,0 1 1,1 0 0,0-1 3,0 1 1,0-1-1,0 1 1,0 0-1,0-1 1,0 0-1,0 1 1,0-1 0,0 0-1,0 1 1,0-1-1,1 0 1,8 1 46,0-2 1,-1 1 0,1-1-1,0-1 1,18-4 0,-6 1-10,-6 1 120,-2 1-297,23-3-1,-32 6 192,-1 0 0,0 0 0,1 0 0,-1 1 0,0-1 0,0 1 0,0 0 0,1 0 0,-1 1 0,4 1 0,16 11 300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9.322"/>
    </inkml:context>
    <inkml:brush xml:id="br0">
      <inkml:brushProperty name="width" value="0.05" units="cm"/>
      <inkml:brushProperty name="height" value="0.05" units="cm"/>
      <inkml:brushProperty name="color" value="#004F8B"/>
    </inkml:brush>
  </inkml:definitions>
  <inkml:trace contextRef="#ctx0" brushRef="#br0">14 1 8186,'-4'1'1960,"-3"1"1661,7-2-3498,0-1 1,0 1 0,0 0 0,0 0-1,0 0 1,0 0 0,0 0-1,0 0 1,-1 0 0,1 0-1,0 0 1,0 0 0,0 0 0,0 0-1,0 0 1,0 0 0,0 0-1,0 0 1,0 0 0,0 0 0,0 0-1,0 0 1,0 0 0,0 0-1,0 0 1,0 1 0,-1-1 0,1 0-1,0 0 1,0 0 0,0 0-1,0 0 1,0 0 0,0 0 0,0 0-1,0 0 1,0 0 0,0 0-1,0 0 1,0 0 0,0 0 0,0 0-1,0 0 1,0 0 0,0 0-1,0 0 1,0 1 0,0-1 0,0 0-1,0 0 1,0 0 0,0 0-1,0 0 1,0 0 0,0 0 0,0 0-1,0 0 1,0 0 0,0 0-1,0 0 1,0 0 0,0 0 0,0 0-1,0 0 1,0 0 0,0 1-1,12 4-3,0-1-1,0 0 0,0 0 1,0-1-1,21 2 1,-17-4-32,-1 0 0,31-3 1,-18 0-24,24 0 16,89-5-218,-131 7-1144,-19 1-2268,-13 0 2233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2.984"/>
    </inkml:context>
    <inkml:brush xml:id="br0">
      <inkml:brushProperty name="width" value="0.05" units="cm"/>
      <inkml:brushProperty name="height" value="0.05" units="cm"/>
      <inkml:brushProperty name="color" value="#004F8B"/>
    </inkml:brush>
  </inkml:definitions>
  <inkml:trace contextRef="#ctx0" brushRef="#br0">0 18 9994,'1'-1'368,"-1"-1"-1,0 1 1,0 0 0,1 0-1,-1 0 1,1 0 0,-1-1-1,1 1 1,0 0 0,-1 0-1,1 0 1,1-1 0,-1 2-262,0-1 0,-1 1 1,1 0-1,-1 0 1,1-1-1,0 1 0,-1 0 1,1 0-1,0 0 1,-1 0-1,1 0 0,0 0 1,-1 0-1,1 0 1,0 1-1,-1-1 0,1 0 1,0 0-1,-1 0 1,1 1-1,0-1 0,-1 0 1,1 1-1,-1-1 1,1 0-1,0 2 0,5 2 285,-1 0 1,0 1-1,0-1 0,0 1 0,-1 0 0,0 1 0,6 8 0,22 46 955,-20-37-847,8 16 177,-2 1 1,-1 2 0,-2-1 0,15 73 0,-25-89-563,-2 0 0,0 0 1,-2 0-1,-1 0 0,-1 1 1,-1-1-1,-1 0 0,-1 0 1,-12 38-1,-17 27 6,27-77-122,-1-1-1,0 1 0,-1-1 1,-13 17-1,19-27-58,0 0 0,1 0-1,-1-1 1,0 1 0,0-1 0,0 1 0,-3 1 0,4-3-72,0 1 1,0-1-1,0 0 0,0 1 1,0-1-1,0 0 1,0 0-1,0 0 0,0 0 1,0 0-1,0 0 1,0 0-1,0 0 1,-1 0-1,1 0 0,0 0 1,0-1-1,0 1 1,-1-1-1,-8-7-839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4.868"/>
    </inkml:context>
    <inkml:brush xml:id="br0">
      <inkml:brushProperty name="width" value="0.05" units="cm"/>
      <inkml:brushProperty name="height" value="0.05" units="cm"/>
      <inkml:brushProperty name="color" value="#004F8B"/>
    </inkml:brush>
  </inkml:definitions>
  <inkml:trace contextRef="#ctx0" brushRef="#br0">46 60 8434,'-9'-3'2351,"-1"1"0,-15-3 0,23 5-1908,5 0 4129,5 0-3245,11-2-1270,-10 2 84,7-1 152,1 0 0,-1-2 0,19-4 1,4-5 239,25-6-11,-56 16-514,1 1-1,-1 0 1,1 0 0,-1 1-1,14 1 1,-20-1-139,-1 0 78,-1 0 0,1 0 0,-1 0 0,1 0-1,-1 0 1,1 0 0,-1 0 0,0 0-1,1 0 1,-1 0 0,1 1 0,-1-1 0,1 0-1,-1 0 1,0 1 0,1-1 0,-1 0-1,1 0 1,-1 1 0,0-1 0,1 1 0,1 3-422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5.661"/>
    </inkml:context>
    <inkml:brush xml:id="br0">
      <inkml:brushProperty name="width" value="0.05" units="cm"/>
      <inkml:brushProperty name="height" value="0.05" units="cm"/>
      <inkml:brushProperty name="color" value="#004F8B"/>
    </inkml:brush>
  </inkml:definitions>
  <inkml:trace contextRef="#ctx0" brushRef="#br0">49 19 6393,'-48'-16'11767,"65"15"-8959,-3 0-2247,19 0-19,371 3 1574,-384-1-2096,-13-1-94,1 0 0,0 1 1,9 1-1,-33 1-2453,-12-2 239,-3 1 891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6.003"/>
    </inkml:context>
    <inkml:brush xml:id="br0">
      <inkml:brushProperty name="width" value="0.05" units="cm"/>
      <inkml:brushProperty name="height" value="0.05" units="cm"/>
      <inkml:brushProperty name="color" value="#004F8B"/>
    </inkml:brush>
  </inkml:definitions>
  <inkml:trace contextRef="#ctx0" brushRef="#br0">35 1 7282,'-4'0'1231,"-14"0"1887,17 0-2929,1 0-1,-1 0 1,0 0-1,1 0 1,-1 0 0,1 1-1,-1-1 1,0 0-1,1 0 1,-1 0-1,1 1 1,-1-1-1,1 0 1,-1 1 0,1-1-1,-1 0 1,1 1-1,-1-1 1,1 1-1,-1-1 1,0 2-1,1-2-93,0 0-1,0 0 1,0 1 0,0-1-1,0 0 1,0 1-1,1-1 1,-1 0-1,0 0 1,0 1-1,0-1 1,0 0 0,0 1-1,0-1 1,1 0-1,-1 0 1,0 1-1,0-1 1,0 0-1,0 0 1,1 0 0,-1 1-1,0-1 1,0 0-1,1 0 1,-1 0-1,0 0 1,1 1-1,10 4 1031,-7-4-611,10 6-12,1-1 0,-1 2 1,-1 0-1,1 1 0,-1 0 0,22 22 0,-26-22-471,-1 0 0,0 1 0,-1 0 0,0 1 0,0-1 0,-1 1 0,-1 0 0,0 1 0,6 18 0,-9-20-22,0 1 0,0 0 0,-1-1 0,0 1 1,-1 0-1,0 0 0,0 0 0,-2 0 0,1 0 0,-1-1 0,-1 1 0,0-1 0,0 1 0,-1-1 0,0 0 0,-1-1 0,0 1 1,-1-1-1,0 0 0,0 0 0,-1 0 0,0-1 0,-1 0 0,1-1 0,-12 9 0,14-13-1,-1 1 0,0-1 0,0 0 0,-10 3 0,-2 1 2,18-7-10,0 0 0,0 0 0,0 0 0,0 0 0,0 0 0,0 0 0,0 0 0,0 0 0,0 0 0,0 0 0,0 0 0,0 0 0,0 0 0,0 0 0,0 0 0,0 0 0,0 0 0,0 0 0,0 0 0,0 0 0,0 0 0,0 0 0,0 0 0,0 0 0,0 0 0,0 0 0,0 0 0,0 0 0,0 0 0,0 0 1,0 0-1,0 0 0,0 1 0,0-1 0,0 0 0,0 0 0,0 0 0,0 0 0,0 0 0,0 0 0,0 0 0,0 0 0,0 0 0,0 0 0,0 0 0,0 0 0,0 0 0,0 0 0,0 0 0,0 0 0,0 0 0,0 0 0,0 0 0,0 0 0,0 0 0,0 0 0,0 0 0,0 0 0,0 0 0,0 0 0,0 0 0,0 0 1,0 0-1,0 0 0,1 0 0,-1 0 0,0 0 0,5 3 2,10 0 0,144 6 53,-52-4-15,-99-5-47,1 1 1,-1 0-1,0 1 0,1-1 1,-1 2-1,9 3 0,-17-6-13,1 0 0,-1 0 1,0 0-1,0 0 0,1 0 0,-1 0 0,0 0 0,0 0 0,0 0 0,1 0 0,-1 0 0,0 0 1,0 0-1,0 1 0,1-1 0,-1 0 0,0 0 0,0 0 0,0 0 0,0 1 0,1-1 1,-1 0-1,0 0 0,0 0 0,0 1 0,0-1 0,0 0 0,0 0 0,0 0 0,0 1 1,0-1-1,1 0 0,-1 0 0,0 1 0,0-1 0,0 0 0,0 0 0,0 1 0,-1-1 1,1 0-1,0 0 0,0 0 0,0 1 0,0-1 0,0 0 0,0 0 0,0 1 0,0-1 0,-1 0 1,-12 10 904,-8 1-496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6.387"/>
    </inkml:context>
    <inkml:brush xml:id="br0">
      <inkml:brushProperty name="width" value="0.05" units="cm"/>
      <inkml:brushProperty name="height" value="0.05" units="cm"/>
      <inkml:brushProperty name="color" value="#004F8B"/>
    </inkml:brush>
  </inkml:definitions>
  <inkml:trace contextRef="#ctx0" brushRef="#br0">233 9 7001,'-4'-3'5222,"4"2"-4956,-1 1-1,1-1 1,-1 1-1,1 0 1,-1-1 0,1 1-1,-1 0 1,1-1 0,-1 1-1,1 0 1,-1-1 0,1 1-1,-1 0 1,1 0-1,-1 0 1,0 0 0,1-1-1,-1 1 1,1 0 0,-1 0-1,0 0 1,1 0 0,-1 0-1,1 1 1,-2-1-1,-11 4-69,-1 0 1,1 2-1,1-1 0,-1 2 0,1-1 0,-20 16 0,-59 38 744,90-60-907,0 1 0,0-1 0,0 1 0,0 0 1,1-1-1,-1 1 0,0 0 0,0 0 0,1 0 0,-1-1 0,1 1 0,-1 0 1,1 0-1,-1 0 0,1 0 0,-1 0 0,1 0 0,0 0 0,-1 0 0,1 0 1,0 0-1,0 0 0,0 0 0,0 0 0,0 0 0,0 0 0,0 1 0,0-1 1,0 0-1,1 0 0,-1 0 0,0 0 0,1 0 0,0 1 0,0 0 45,1 0 0,0 1 0,-1-1 1,1 0-1,0-1 0,0 1 0,0 0 0,0 0 0,0-1 0,0 0 0,1 1 0,3 1 0,32 14 629,-16-7-201,0 0 0,31 8 1,-41-13-133,-8-1-622,-4-4 215,0 0-1,0 0 1,0 0-1,0 0 1,0 0-1,0 0 1,0 0-1,0 0 1,0 0-1,0 0 1,0 0-1,0 0 1,0 0-1,0 0 0,0 0 1,0 0-1,0 0 1,0 0-1,0 0 1,0 0-1,0 0 1,0 0-1,0 0 1,-1 0-1,1 0 1,0 0-1,0 0 1,0 0-1,0 0 1,0 0-1,0 0 1,0 0-1,0 0 1,0 0-1,0 0 1,0 0-1,0 0 1,0 0-1,0 0 1,0 0-1,0 0 1,0 0-1,0 1 1,0-1-1,0 0 1,1 0-1,-1 0 1,0 0-1,0 0 1,0 0-1,0 0 1,0 0-1,0 0 1,0 0-1,0 0 1,0 0-1,0 0 1,0 0-1,0 0 1,0 0-1,0 0 0,-1 0-747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6.918"/>
    </inkml:context>
    <inkml:brush xml:id="br0">
      <inkml:brushProperty name="width" value="0.05" units="cm"/>
      <inkml:brushProperty name="height" value="0.05" units="cm"/>
      <inkml:brushProperty name="color" value="#004F8B"/>
    </inkml:brush>
  </inkml:definitions>
  <inkml:trace contextRef="#ctx0" brushRef="#br0">75 24 7970,'3'-1'4860,"-8"5"-1835,-16 10-437,10-6-1780,9-6-717,0-1 1,0 1-1,0 0 1,0 0-1,0 0 1,0 0 0,0 0-1,1 0 1,-1 0-1,1 0 1,-1 1-1,1-1 1,0 1-1,0-1 1,0 1-1,1-1 1,-1 1-1,0 0 1,1-1-1,0 1 1,-1 0 0,1 0-1,0-1 1,1 1-1,-1 0 1,0-1-1,1 1 1,0 3-1,1-2-56,0 0-1,-1 0 0,1 0 1,1 0-1,-1-1 0,0 1 1,1-1-1,0 0 0,0 1 1,0-1-1,0 0 0,0-1 1,0 1-1,1-1 0,0 1 1,-1-1-1,7 3 0,-6-4-3,0 1 0,1-1 0,-1 1 0,0-1 0,1-1 0,-1 1 0,1-1 0,-1 1 0,1-1 0,-1 0 0,1-1 0,-1 1 0,9-3 0,-10 2-16,0 0 0,-1 0 0,1 0 1,0-1-1,-1 1 0,1-1 1,-1 0-1,0 0 0,1 1 0,-1-1 1,0-1-1,0 1 0,0 0 0,0 0 1,-1-1-1,1 1 0,-1-1 0,1 0 1,-1 1-1,0-1 0,0 0 0,1-3 1,-2 2-2,1 1 0,0-1 0,-1 0 0,0 0 0,0 1 0,0-1 1,-1 0-1,1 0 0,-1 1 0,0-1 0,0 0 0,0 1 0,0-1 0,0 1 1,-1-1-1,0 1 0,-2-5 0,1 4-4,-1 0-1,1 0 1,0 0 0,-1 0 0,0 1 0,0 0-1,0-1 1,0 1 0,0 0 0,-1 1 0,1-1-1,-8-2 1,7 3 4,-9-3-44,-17-4 1,27 8-7,0 0 0,-1 1-1,1-1 1,0 1 0,0 0 0,0 0 0,-1 0 0,1 1-1,-4 0 1,7 0 149,0-1-1,0 0 1,0 1-1,0-1 0,0 1 1,1-1-1,-1 1 1,0-1-1,0 1 1,0-1-1,1 1 1,-2 1-1,-6 11 565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7.585"/>
    </inkml:context>
    <inkml:brush xml:id="br0">
      <inkml:brushProperty name="width" value="0.05" units="cm"/>
      <inkml:brushProperty name="height" value="0.05" units="cm"/>
      <inkml:brushProperty name="color" value="#004F8B"/>
    </inkml:brush>
  </inkml:definitions>
  <inkml:trace contextRef="#ctx0" brushRef="#br0">0 16 6497,'1'-1'361,"-1"0"-1,1 0 0,-1 0 0,1 0 0,0 0 0,-1 1 0,1-1 0,0 0 0,0 0 1,-1 1-1,1-1 0,0 1 0,0-1 0,2 0 0,-3 0-188,1 1 0,0 0 0,-1 0 0,1 0 0,0 0 0,-1 0 0,1 0 0,0 1 0,-1-1 0,1 0 0,0 0 0,-1 0 0,1 0 0,-1 1 0,1-1-1,0 0 1,-1 1 0,1-1 0,-1 1 0,1-1 0,-1 0 0,1 1 0,-1-1 0,1 2 0,1 0 91,0 0 0,0 1 0,-1-1 0,1 1-1,-1 0 1,0-1 0,0 1 0,0 0 0,0 0 0,0 0 0,-1 0-1,1 0 1,-1-1 0,0 7 0,0 2 245,0 1 0,-3 16 0,-11 33 659,0 1-186,13-59-623,1-5-130,1-12-47,1-22-118,0 20-53,0 0 1,1 1 0,0 0-1,8-21 1,-8 30-11,-1 0-1,1 1 1,0-1 0,1 1-1,-1-1 1,1 1 0,0 0 0,1 1-1,-1-1 1,1 1 0,-1-1 0,1 1-1,9-5 1,-12 8-1,-1 0 1,1 0-1,0 0 0,0 1 0,0-1 1,-1 0-1,1 1 0,0-1 0,0 1 1,0 0-1,0 0 0,0 0 1,3 0-1,-4 0 1,1 0 0,-1 1 0,0-1-1,1 1 1,-1 0 0,1-1 0,-1 1 0,0 0 0,1 0 0,-1 0 0,0 0 0,0 0-1,0 0 1,0 0 0,0 0 0,0 0 0,1 3 0,0-1 8,0 1 1,0 0-1,0 0 1,-1 0-1,1 0 1,-1 0-1,0 1 0,-1-1 1,1 0-1,0 8 1,1 10 71,3 2 26,-2-7 1,0 0 0,-1 0 0,-1 23 0,0-39-104,-1 0 1,0-1-1,-1 1 0,1 0 1,0 0-1,0 0 0,0-1 1,0 1-1,0 0 1,-1-1-1,1 1 0,0 0 1,-1 0-1,1-1 0,-1 1 1,1 0-1,0-1 1,-1 1-1,0-1 0,1 1 1,-1-1-1,1 1 0,-1-1 1,0 1-1,1-1 1,-1 1-1,0-1 0,1 0 1,-2 1-1,2-1-15,0 0 1,0 0-1,0 0 1,0 0-1,0 0 0,0 0 1,-1 0-1,1 0 0,0 0 1,0 0-1,0 0 0,0 0 1,0-1-1,0 1 1,0 0-1,0 0 0,-1 0 1,1 0-1,0 0 0,0 0 1,0 0-1,0 0 1,0 0-1,0 0 0,0 0 1,0-1-1,0 1 0,0 0 1,0 0-1,0 0 0,0 0 1,0 0-1,0 0 1,0 0-1,0 0 0,0-1 1,0 1-1,0 0 0,0 0 1,0 0-1,0 0 0,0 0 1,0 0-1,0 0 1,0-1-1,0 1 0,0 0 1,0 0-1,0 0 0,0 0 1,0 0-1,0 0 0,0 0 1,0 0-1,0 0 1,0-1-1,0 1 0,3-9-137,0-1-1,1 1 1,0 0-1,0 0 1,1 0-1,0 1 1,11-14-1,-10 14 77,5-7-48,22-24 1,-21 26 121,-11 11 6,0 1 1,1 0-1,-1 0 1,0 0-1,0 0 1,0 0-1,1 0 0,-1 0 1,0 1-1,1-1 1,-1 0-1,0 1 1,4-1-1,-4 1 13,0 0 1,0 0-1,0 0 0,0 0 0,0 0 0,0 0 0,0 0 0,0 1 0,0-1 0,0 1 0,0-1 1,0 0-1,0 1 0,0-1 0,-1 1 0,1 0 0,0-1 0,0 1 0,0 0 0,1 1 0,0 1 45,0 0-1,-1 0 0,1 0 0,0 0 0,-1 0 0,1 0 1,-1 0-1,0 1 0,0-1 0,-1 0 0,1 1 0,-1-1 0,1 6 1,-1 7 175,-2 26 0,0-30-169,0 17 70,-13 49-1,15-77-221,0-1-1,0 1 0,0-1 0,0 1 0,0-1 0,0 1 0,0-1 1,0 1-1,0-1 0,0 1 0,0-1 0,0 1 0,0-1 0,0 1 0,0-1 1,0 1-1,1 0 0,4-4-449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7.925"/>
    </inkml:context>
    <inkml:brush xml:id="br0">
      <inkml:brushProperty name="width" value="0.05" units="cm"/>
      <inkml:brushProperty name="height" value="0.05" units="cm"/>
      <inkml:brushProperty name="color" value="#004F8B"/>
    </inkml:brush>
  </inkml:definitions>
  <inkml:trace contextRef="#ctx0" brushRef="#br0">111 209 8594,'4'16'4337,"1"7"-1009,1 2-895,-2 3-689,-2 0-455,-2-4-753,0 0-248,-1-11-416,0-2-496,-2-9 936,2-8-440</inkml:trace>
  <inkml:trace contextRef="#ctx0" brushRef="#br0" timeOffset="1">0 4 10858,'3'-2'4969,"2"2"-2256,-1-2-1289,-4 2-319,0 0-489,0 0-448,0 0-152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8.412"/>
    </inkml:context>
    <inkml:brush xml:id="br0">
      <inkml:brushProperty name="width" value="0.05" units="cm"/>
      <inkml:brushProperty name="height" value="0.05" units="cm"/>
      <inkml:brushProperty name="color" value="#004F8B"/>
    </inkml:brush>
  </inkml:definitions>
  <inkml:trace contextRef="#ctx0" brushRef="#br0">18 46 9154,'1'-3'587,"1"-2"231,0 0-1,0 1 0,0-1 0,1 1 1,-1 0-1,1 0 0,6-8 0,-9 13-771,0-1-1,0 0 0,0 0 0,0 0 0,0 0 0,0 0 0,0 0 0,0 0 0,0 1 0,0-1 0,0 0 0,0 0 0,0 0 0,0 0 0,0 0 0,0 0 0,0 0 0,0 0 0,0 1 0,1-1 0,-1 0 0,0 0 0,0 0 0,0 0 0,0 0 0,0 0 0,0 0 0,0 0 0,0 0 0,0 0 0,0 0 0,1 0 1,-1 0-1,0 0 0,0 1 0,0-1 0,0 0 0,0 0 0,0 0 0,0 0 0,0 0 0,1 0 0,-1 0 0,0 0 0,0 0 0,0 0 0,0-1 0,0 1 0,0 0 0,0 0 0,1 0 0,-1 0 0,0 0 0,0 0 0,0 0 0,0 0 0,0 0 0,0 0 0,0 0 0,-2 11 611,1-10-575,-12 40 831,-12 51-172,23-81-717,0 0 0,1 0-1,0-1 1,1 1 0,0 0 0,3 18 0,-2-25-30,0 0 1,0-1-1,0 1 1,0 0-1,1 0 0,0-1 1,0 1-1,0-1 1,0 1-1,0-1 0,1 0 1,0 0-1,-1 0 1,5 3-1,-5-4-70,0-1 1,0 1-1,1-1 0,-1 0 0,0 1 0,1-1 1,-1 0-1,1-1 0,-1 1 0,1 0 0,0-1 1,-1 1-1,1-1 0,0 0 0,-1 0 0,1 0 1,0 0-1,-1 0 0,1-1 0,0 1 0,3-2 1,22-10-534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8.823"/>
    </inkml:context>
    <inkml:brush xml:id="br0">
      <inkml:brushProperty name="width" value="0.05" units="cm"/>
      <inkml:brushProperty name="height" value="0.05" units="cm"/>
      <inkml:brushProperty name="color" value="#004F8B"/>
    </inkml:brush>
  </inkml:definitions>
  <inkml:trace contextRef="#ctx0" brushRef="#br0">189 1 10722,'-5'5'4505,"-2"15"-2552,-2 9-193,0 10-512,-4 5-295,2 8-521,8 0-144,6-3-176,4-9-56,7-14-24,3-2 56,6-17-760,10-3 87,3-19 289</inkml:trace>
  <inkml:trace contextRef="#ctx0" brushRef="#br0" timeOffset="1">4 182 10114,'-4'-3'4801,"6"2"-2056,7 1-929,6 0-248,11 0-655,5 0-289,4-2-392,2-2 24,-3 2-912,5 0-160,4 2 472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09.665"/>
    </inkml:context>
    <inkml:brush xml:id="br0">
      <inkml:brushProperty name="width" value="0.05" units="cm"/>
      <inkml:brushProperty name="height" value="0.05" units="cm"/>
      <inkml:brushProperty name="color" value="#004F8B"/>
    </inkml:brush>
  </inkml:definitions>
  <inkml:trace contextRef="#ctx0" brushRef="#br0">14 0 5745,'-1'0'211,"1"1"282,-1 0 0,0-1 0,1 1 0,-1-1 0,0 1 1,0-1-1,1 1 0,-1-1 0,0 0 0,0 1 1,0-1-1,1 0 0,-3 1 0,3-2 2426,-1-2 589,1 3-3453,0-1 1,1 1 0,-1 0-1,0 0 1,0 0 0,0 0 0,0 0-1,1 0 1,-1 0 0,0 0-1,0 0 1,0 0 0,1 0 0,-1 0-1,0 0 1,0 0 0,1 0-1,-1 0 1,0 0 0,0 0-1,0 0 1,1 0 0,-1 0 0,0 0-1,0 0 1,0 0 0,1 0-1,-1 0 1,0 0 0,10 3 222,-1 1 1,1-1 0,-1 1-1,11 7 1,-7-4-61,13 8 125,-1 1 1,0 1-1,39 37 0,-60-51-328,1 2 0,0 0 0,1 0 0,-1 0 0,-1 1 0,1 0 0,-1 0 0,4 7 0,-7-10-10,0 0 0,1 1 1,-1-1-1,0 0 0,-1 1 0,1-1 0,-1 1 0,1-1 0,-1 1 0,0-1 0,0 1 0,-1-1 0,1 1 1,-1-1-1,0 1 0,-1 5 0,-1-2-2,0-1 0,-1 0 0,1 1 0,-1-1-1,0-1 1,0 1 0,-1 0 0,0-1 0,0 0 0,0 0 0,-1-1 0,-7 6 0,-8 3 13,0 0 0,-25 10 0,43-22-13,-4 2 8,-4 2 5,11-2-7,5 1 1,5 0 46,1 0 0,0-1 1,-1 0-1,1-1 1,0 0-1,0 0 0,13-1 1,-9 0 18,229 8 1120,-239-9-1789,-7 0-379,-7 0-1294,-5 3-1447,-3 2 1605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49.158"/>
    </inkml:context>
    <inkml:brush xml:id="br0">
      <inkml:brushProperty name="width" value="0.05" units="cm"/>
      <inkml:brushProperty name="height" value="0.05" units="cm"/>
      <inkml:brushProperty name="color" value="#004F8B"/>
    </inkml:brush>
  </inkml:definitions>
  <inkml:trace contextRef="#ctx0" brushRef="#br0">0 1 10562,'10'4'4441,"2"12"-2392,2 0-209,4 12-344,0 2-167,-1 5-313,1 2-176,-6 3-280,-2-1-136,-8-1-248,-2-2-64,-11-1 16,-4 2-232,-3-9-888,1-1-368,5-1 680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51.808"/>
    </inkml:context>
    <inkml:brush xml:id="br0">
      <inkml:brushProperty name="width" value="0.05" units="cm"/>
      <inkml:brushProperty name="height" value="0.05" units="cm"/>
      <inkml:brushProperty name="color" value="#004F8B"/>
    </inkml:brush>
  </inkml:definitions>
  <inkml:trace contextRef="#ctx0" brushRef="#br0">182 62 4561,'25'-37'2456,"-24"37"-2373,-1-1-1,0 1 0,1-1 1,-1 1-1,0-1 0,0 1 1,0-1-1,1 1 0,-1-1 1,0 1-1,0-1 0,0 1 1,0-1-1,0 1 0,0-1 0,0 1 1,0-1-1,0 1 0,0-1 1,0 1-1,-1-1 0,1 1 1,0-1-1,0 1 0,0-1 1,-1 1-1,1-1 0,0 1 0,0-1 1,-1 1-1,1 0 0,0-1 1,-1 0-1,-1 0 166,1 1 1,-1-1-1,1 0 0,-1 0 1,1 1-1,-1-1 1,-2 0-1,3 1-87,-4-1 21,1 1 0,-1 0 1,1-1-1,-1 1 0,0 1 0,1-1 0,-1 1 1,1 0-1,-1 0 0,1 0 0,-1 1 1,1-1-1,0 1 0,0 0 0,-1 0 0,1 1 1,1-1-1,-5 4 0,1-1-42,0 1 0,1 0 1,0 0-1,0 0 0,1 1 0,0 0 0,0 0 0,0 0 0,-3 9 1,0 3 150,1 0 1,1 1-1,1 0 1,-5 39-1,5-12 272,3 49 0,2-64-287,2-1 0,1 0 0,12 52-1,-12-71-199,1 0 1,0 0-1,0-1 0,1 1 0,1-1 0,0 0 0,1-1 0,0 0 0,0 0 0,1 0 0,1-1 0,10 10 0,-15-16-32,1 0 0,-1 0 0,8 4 0,-12-7-41,0 0 0,0 0 0,0 0-1,0 0 1,0 0 0,1 0 0,-1 0 0,0 0-1,0 0 1,0 0 0,0 1 0,1-1-1,-1 0 1,0 0 0,0 0 0,0 0 0,0 0-1,0 0 1,1 0 0,-1 0 0,0 0-1,0-1 1,0 1 0,0 0 0,0 0 0,1 0-1,-1 0 1,0 0 0,0 0 0,0 0 0,0 0-1,0 0 1,0 0 0,1 0 0,-1-1-1,0 1 1,0 0 0,0 0 0,0 0 0,0 0-1,0 0 1,0 0 0,0-1 0,0 1-1,0 0 1,0 0 0,1 0 0,-1 0 0,0 0-1,0-1 1,0 1 0,0 0 0,0 0-1,0 0 1,0 0 0,0-1 0,0 1 0,-1 0-1,1 0 1,0 0 0,0 0 0,0 0 0,0-1-1,-3-10-75,3 11 64,-22-57-2782,14 37 2027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52.842"/>
    </inkml:context>
    <inkml:brush xml:id="br0">
      <inkml:brushProperty name="width" value="0.05" units="cm"/>
      <inkml:brushProperty name="height" value="0.05" units="cm"/>
      <inkml:brushProperty name="color" value="#004F8B"/>
    </inkml:brush>
  </inkml:definitions>
  <inkml:trace contextRef="#ctx0" brushRef="#br0">40 120 5649,'-10'4'4421,"7"-2"-3176,1-1 1,-1 1-1,0-1 0,0 0 0,0-1 1,0 1-1,-6 0 0,9-2-620,4-2-524,-1 0-56,76-69 76,-72 66-111,1-1 0,0 1-1,1 1 1,-1-1 0,1 1-1,0 1 1,19-7 0,-25 10-8,-1 1 0,0-1 0,1 1-1,-1-1 1,1 1 0,-1 0 0,1 0 0,3 0 0,-6 0 4,1 0 0,0 0 0,-1 0 1,1 1-1,0-1 0,-1 0 0,1 0 0,0 1 0,-1-1 0,1 1 0,-1-1 1,1 0-1,-1 1 0,1-1 0,-1 1 0,1-1 0,-1 1 0,1-1 1,-1 1-1,0-1 0,1 1 0,-1 0 0,0-1 0,0 1 0,1-1 0,-1 1 1,0 0-1,0-1 0,0 1 0,0 0 0,0 1 0,1 1 45,-2 1 0,1 0 0,0 0 0,-1-1 0,0 1 0,1-1-1,-4 8 1,-13 24 351,6-13-175,-5 12 75,2-5-80,1 0 0,1 1 0,-9 37 0,18-50-151,4-11-21,2-6-19,6-9-4,-8 8-26,53-71 33,-32 41-31,46-51 0,-48 63 2,0 0 1,38-25-1,-57 43-4,-1 1 0,1-1 1,0 1-1,0-1 0,0 1 0,-1 0 0,1-1 0,0 1 0,0 0 1,0-1-1,0 1 0,0 0 0,1 0 0,-1 0 0,-1 0-1,1 1 1,-1-1 0,1 0-1,-1 0 1,0 1-1,1-1 1,-1 0 0,0 1-1,1-1 1,-1 0-1,0 1 1,1-1-1,-1 1 1,0-1 0,1 1-1,-1-1 1,0 0-1,0 1 1,0-1 0,0 1-1,0-1 1,1 1-1,-1-1 1,0 1 0,0 0-1,1 9 30,0-1 1,-1 1-1,1-1 0,-2 1 0,0-1 1,0 0-1,-4 15 0,-24 67 355,11-41-226,2 5-108,2 1-1,2 0 1,3 1 0,-3 81 0,12-132-48,0 0-1,1 1 0,-1-1 1,1 0-1,0 0 0,3 8 1,-3-12-5,-1 0 1,1 1 0,1-1 0,-1 0 0,0 1-1,0-1 1,1 0 0,-1 0 0,1 0 0,0 0-1,-1 0 1,1-1 0,0 1 0,0 0 0,0-1-1,1 0 1,2 2 0,-3-2-74,0-1 0,-1 0 1,1 1-1,0-1 0,0 0 0,0 0 1,0 0-1,0 0 0,0-1 0,0 1 1,0 0-1,0-1 0,0 1 0,0-1 1,-1 0-1,1 0 0,2-1 0,22-13-390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53.189"/>
    </inkml:context>
    <inkml:brush xml:id="br0">
      <inkml:brushProperty name="width" value="0.05" units="cm"/>
      <inkml:brushProperty name="height" value="0.05" units="cm"/>
      <inkml:brushProperty name="color" value="#004F8B"/>
    </inkml:brush>
  </inkml:definitions>
  <inkml:trace contextRef="#ctx0" brushRef="#br0">9 12 11298,'-9'-9'4753,"10"9"-2280,9 1-873,3-1-159,7 2-217,5-1-488,1-1-256,9-1-280,-3-2-64,2 2-608,-4-1 2585,-12 10-1713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53.779"/>
    </inkml:context>
    <inkml:brush xml:id="br0">
      <inkml:brushProperty name="width" value="0.05" units="cm"/>
      <inkml:brushProperty name="height" value="0.05" units="cm"/>
      <inkml:brushProperty name="color" value="#004F8B"/>
    </inkml:brush>
  </inkml:definitions>
  <inkml:trace contextRef="#ctx0" brushRef="#br0">67 175 5785,'-49'-40'3745,"47"38"-2968,0 0 1,0 1-1,0-1 1,1 0-1,-1 0 1,-2-3-1,4 4-598,0 0 0,-1 1 0,1-1-1,0 1 1,0-1 0,-1 0 0,1 1 0,0-1 0,0 0-1,0 0 1,0 1 0,0-1 0,0 0 0,0 1 0,0-1-1,0 0 1,1-1-17,0 1 0,0-1 0,0 1 0,0 0-1,0-1 1,0 1 0,0 0 0,0 0 0,0 0-1,1 0 1,-1 0 0,3-2 0,5-3 421,1-4-417,0 1 0,1 0 0,0 1 0,1 0 0,14-6 0,-21 11-145,4-1 25,1-1 0,0 2 0,19-6-1,-28 9-43,-1 0 1,1 0-1,-1 0 0,1 0 0,-1-1 0,0 1 0,1 0 0,-1 0 0,1 0 0,-1 0 0,1 0 1,-1 0-1,1 0 0,-1 1 0,1-1 0,-1 0 0,1 0 0,-1 0 0,0 0 0,1 1 0,-1-1 1,1 0-1,-1 0 0,0 1 0,1-1 0,-1 0 0,1 0 0,-1 1 0,0-1 0,0 1 0,1-1 1,-1 0-1,0 1 0,0-1 0,1 1 0,-1-1 0,0 0 0,0 1 0,0-1 0,0 1 0,0-1 1,1 1-1,-1-1 0,0 1 0,0-1 0,0 1 0,0-1 0,0 1 0,-1-1 0,1 0 0,0 1 1,0-1-1,0 1 0,0-1 0,-1 1 0,0 5 27,-1-1 1,0 1-1,-4 7 1,5-11-22,-66 111 383,18-34-216,45-72-149,6-9-14,9-14-15,127-112-524,-126 118 487,0 1 0,14-8 0,-23 15 42,0 0-1,1 0 1,-1 1-1,1-1 1,-1 1-1,1 0 1,0 0-1,0 0 1,-1 1-1,1-1 1,0 1-1,0 0 1,6 0-1,-9 0 2,0 0 0,0 1 0,0-1 0,-1 0 1,1 0-1,0 1 0,0-1 0,0 0 0,0 1 0,-1-1 0,1 1 0,0-1 0,-1 1 0,1-1 0,0 1 1,-1 0-1,1-1 0,0 1 0,-1 0 0,1 0 0,-1-1 0,0 1 0,1 0 0,-1 0 0,1 0 1,-1-1-1,0 1 0,0 0 0,0 0 0,1 1 0,-1 1 14,0 0 0,-1 0-1,1 0 1,-1 0 0,1 0 0,-1 0 0,0 0-1,0 0 1,-1 3 0,-11 19 233,-20 31 0,-1 0 76,18-26-243,3 1 0,0 0 0,2 1 0,1 0 0,1 1 0,3 0-1,0 0 1,-2 64 0,8-89-75,0 0-1,1-1 1,0 1-1,0-1 0,1 1 1,0-1-1,0 1 0,1-1 1,0 0-1,6 11 0,-7-15-18,-1-1-1,1 1 0,0-1 0,1 1 0,-1-1 0,0 0 0,1 0 0,-1 0 0,1 0 1,-1 0-1,1 0 0,0-1 0,0 1 0,0-1 0,0 0 0,0 0 0,0 0 0,0 0 1,1 0-1,-1-1 0,0 0 0,0 1 0,1-1 0,-1-1 0,0 1 0,7-1 0,-4-1-146,1 0 0,-1 0 0,7-3 0,24-13-191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54.301"/>
    </inkml:context>
    <inkml:brush xml:id="br0">
      <inkml:brushProperty name="width" value="0.05" units="cm"/>
      <inkml:brushProperty name="height" value="0.05" units="cm"/>
      <inkml:brushProperty name="color" value="#004F8B"/>
    </inkml:brush>
  </inkml:definitions>
  <inkml:trace contextRef="#ctx0" brushRef="#br0">0 29 11098,'3'-3'912,"0"0"-1,0 1 0,1-1 0,-1 1 0,1 0 0,-1 0 1,7-2-1,-5 2-421,0 1 0,0 0 0,0 0 0,0 0 0,10 0 1,-11 0-436,0 1 0,-1 1 0,1-1 0,0 1 0,0-1 1,-1 1-1,1 0 0,-1 0 0,1 1 0,-1-1 0,1 1 1,-1-1-1,0 1 0,1 0 0,-1 1 0,0-1 0,-1 0 1,6 6-1,-7-7-51,0 0 0,-1 0 1,1 0-1,0 0 0,-1 1 1,1-1-1,-1 0 0,1 0 0,-1 0 1,0 1-1,0-1 0,1 0 1,-1 0-1,0 1 0,0-1 0,0 0 1,0 1-1,0-1 0,-1 0 1,1 0-1,0 1 0,0-1 0,-1 0 1,1 0-1,-1 1 0,1-1 1,-1 0-1,0 0 0,1 0 0,-1 0 1,0 0-1,0 0 0,-1 2 1,-4 2 8,0 0 0,1-1 0,-1 1 1,-11 5-1,12-7-6,-7 4 5,2-1 0,0 0 0,-15 14 0,24-20-12,1 0 0,-1 1 0,1-1 0,-1 0 0,1 1 0,-1-1 0,1 1 0,0-1 0,-1 1 0,1-1 0,0 1 0,-1-1 0,1 1 0,0-1 0,0 1 0,-1 0 0,1-1 0,0 1 0,0-1 0,0 1 0,0 0 0,0-1 0,0 1 0,0-1 0,0 1 0,0 0 0,0-1 0,0 1 0,1 0 0,-1 0-1,1 0 1,0 0 0,0 0 0,0 0-1,0 0 1,-1-1 0,1 1-1,0 0 1,1-1 0,-1 1-1,0-1 1,0 1 0,2 0-1,4 1 1,0 0 0,1 0 0,10 1-1,11-2 17,46-3 1,-35 1 90,-35 0-118,-3 1-27,0 0 1,1 0-1,-1 0 1,0 0-1,1 1 1,-1-1-1,0 0 0,5 2 1,0 2-59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7:54.690"/>
    </inkml:context>
    <inkml:brush xml:id="br0">
      <inkml:brushProperty name="width" value="0.05" units="cm"/>
      <inkml:brushProperty name="height" value="0.05" units="cm"/>
      <inkml:brushProperty name="color" value="#004F8B"/>
    </inkml:brush>
  </inkml:definitions>
  <inkml:trace contextRef="#ctx0" brushRef="#br0">1 0 10050,'3'1'444,"1"-1"-1,-1 1 1,0 0 0,0 0-1,0 0 1,0 0 0,0 0-1,0 1 1,0-1 0,0 1-1,0 0 1,-1 0 0,6 4-1,3 5 215,16 20 0,-20-24-116,14 19 124,0 1 0,-2 0 0,-1 2 0,14 31 0,-21-35-411,-1 0 0,-1 0 0,-1 1 0,-2 0 0,6 42 1,-7-21 81,-2 1 0,-2 0 0,-10 94 0,5-117-205,-1-1 0,-1 1 0,-16 39 0,15-48-92,-1-1 0,0 0 0,-1 0 0,0-1 0,-1 0 0,-14 15 0,19-25-139,0 1 0,-1-1 1,-8 6-1,7-5-179,6-5 115,1 1 0,-1-1 0,0 1 0,1-1 0,-1 1 0,0-1 0,0 1 0,1-1 0,-1 0 0,0 1 0,0-1 0,0 0 0,1 0 1,-1 0-1,0 0 0,0 1 0,0-1 0,0 0 0,1 0 0,-1 0 0,0-1 0,0 1 0,0 0 0,0 0 0,1 0 0,-1-1 0,0 1 1,-1-1-1,-3-1-1059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1.360"/>
    </inkml:context>
    <inkml:brush xml:id="br0">
      <inkml:brushProperty name="width" value="0.05" units="cm"/>
      <inkml:brushProperty name="height" value="0.05" units="cm"/>
      <inkml:brushProperty name="color" value="#004F8B"/>
    </inkml:brush>
  </inkml:definitions>
  <inkml:trace contextRef="#ctx0" brushRef="#br0">84 22 7098,'-43'31'3238,"41"-30"-2956,1 0 0,-1 0 0,0 0 0,0-1 0,0 1 0,1-1 0,-1 1 0,0-1 0,0 0 0,0 0 0,0 0 0,0 0 0,-3 0 0,-6-4 5065,16 1-4682,13-4-542,-1 0-46,0 2 1,1-1-1,32-4 0,87-7-318,-133 17-687,-6 1-1417,-12 2 1118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1.682"/>
    </inkml:context>
    <inkml:brush xml:id="br0">
      <inkml:brushProperty name="width" value="0.05" units="cm"/>
      <inkml:brushProperty name="height" value="0.05" units="cm"/>
      <inkml:brushProperty name="color" value="#004F8B"/>
    </inkml:brush>
  </inkml:definitions>
  <inkml:trace contextRef="#ctx0" brushRef="#br0">1 28 6913,'6'4'3649,"5"3"-1264,8-1-385,2-2 1,7-2-577,3-2-256,2-4-472,1-2-200,-2-3-296,3 0-71,-7 1-113,-7 1-497,-12-1 345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3.106"/>
    </inkml:context>
    <inkml:brush xml:id="br0">
      <inkml:brushProperty name="width" value="0.05" units="cm"/>
      <inkml:brushProperty name="height" value="0.05" units="cm"/>
      <inkml:brushProperty name="color" value="#004F8B"/>
    </inkml:brush>
  </inkml:definitions>
  <inkml:trace contextRef="#ctx0" brushRef="#br0">55 66 8362,'-39'8'6751,"26"-5"-4215,11-3-1038,4 0 282,30 0-961,0-2 0,0-1 0,59-14 0,-74 13-742,-4 1-31,0 0 0,0-1-1,0-1 1,-1 0 0,1-1-1,16-10 1,-23 10-783,-6 6 736,0 0 0,0 0-1,0 0 1,0 0-1,0 0 1,0 0-1,0 0 1,0-1 0,0 1-1,0 0 1,-1 0-1,1 0 1,0 0 0,0 0-1,0 0 1,0 0-1,0 0 1,0 0-1,0 0 1,0-1 0,0 1-1,0 0 1,0 0-1,0 0 1,0 0 0,-1 0-1,1 0 1,0 0-1,0 0 1,0 0-1,0 0 1,0 0 0,0 0-1,0 0 1,0 0-1,-1 0 1,1 0 0,0 0-1,0 0 1,0 0-1,0 0 1,0 0-1,0 0 1,0 0 0,0 0-1,0 0 1,-1 0-1,1 0 1,0 0 0,0 0-1,0 0 1,0 0-1,0 0 1,0 0-1,0 1 1,0-1 0,0 0-1,0 0 1,-2 0 122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1.433"/>
    </inkml:context>
    <inkml:brush xml:id="br0">
      <inkml:brushProperty name="width" value="0.05" units="cm"/>
      <inkml:brushProperty name="height" value="0.05" units="cm"/>
      <inkml:brushProperty name="color" value="#004F8B"/>
    </inkml:brush>
  </inkml:definitions>
  <inkml:trace contextRef="#ctx0" brushRef="#br0">0 49 11658,'9'-7'4877,"-8"5"-4484,1 1 0,0 0 0,0 0 0,-1 1 0,1-1 0,0 0 1,0 0-1,0 1 0,3-1 0,-4 1-145,-1 0-216,1 0 0,-1 0 0,0 0 0,0 0-1,0 0 1,0 0 0,1 0 0,-1 0 0,0 0 0,0 0 0,0 0-1,0 0 1,1 0 0,-1 0 0,0 0 0,0 0 0,0 0 0,0 1-1,1-1 1,-1 0 0,0 0 0,0 0 0,0 0 0,0 0-1,0 0 1,0 1 0,0-1 0,1 0 0,-1 0 0,0 0 0,0 0-1,0 1 1,0-1 0,0 0 0,0 0 0,0 0 0,0 0 0,0 1-1,0-1 1,0 0 0,1 2 49,4 10 80,0 0 1,-1 0 0,5 24 0,-7-29-119,-1 0 0,-1 0 0,1 0 0,-2 9 0,1-3 10,0-13-51,0 0 0,0 0 1,0 0-1,0 0 0,-1 0 1,1 0-1,0 0 1,0 0-1,0-1 0,0 1 1,0 0-1,0 0 1,0 0-1,0 0 0,0 0 1,0 0-1,-1 0 0,1 0 1,0 0-1,0 0 1,0 0-1,0 0 0,0 0 1,0 0-1,0 1 1,0-1-1,0 0 0,-1 0 1,1 0-1,0 0 0,0 0 1,0 0-1,0 0 1,0 0-1,0 0 0,0 0 1,0 0-1,0 0 1,0 0-1,0 0 0,0 1 1,0-1-1,0 0 0,-1 0 1,1 0-1,0 0 1,0 0-1,0 0 0,0 0 1,0 0-1,0 0 0,0 1 1,0-1-1,0 0 1,0 0-1,0 0 0,0 0 1,0 0-1,0 0 1,0 0-1,0 0 0,1 0 1,-1 1-1,-1-2 9,1 0-1,-1 1 1,1-1-1,0 1 1,0-1-1,-1 0 1,1 1-1,0-1 1,0 0-1,0 1 1,-1-1-1,1-1 1,1-8-16,1 0-1,0 0 1,1 0 0,-1 0-1,2 0 1,-1 1 0,7-12-1,-7 16 0,0 0 0,0 0 0,0 0 1,1 0-1,-1 0 0,1 1 0,0 0 0,0 0 0,1 0 0,-1 0 0,1 0 0,9-4 0,-11 6 8,0 1 0,0 0 0,0 0 0,0 0-1,0 0 1,0 0 0,0 1 0,0-1 0,0 1 0,0 0 0,0 0 0,0 0 0,0 1-1,1-1 1,-1 1 0,0-1 0,0 1 0,0 0 0,0 0 0,-1 0 0,1 1 0,0-1-1,5 4 1,-5-1 56,1 0 0,-1 0 0,1 0 1,-1 0-1,-1 1 0,1-1 0,0 1 0,-1 0 0,2 6 0,-1-3 69,-1-3-32,0 1 0,-1-1 0,0 1 0,0-1 0,-1 1 0,1 0 0,-1-1 0,-1 1 0,1 0 0,-1-1 0,-1 8 0,0-3 13,1 0 0,0 14-1,1-21 72,1 13-626,-1-15 478,0-1 1,0 0-1,0 0 0,0 1 1,-1-1-1,1 0 1,0 1-1,0-1 1,0 0-1,0 0 1,1 1-1,-1-1 1,0 0-1,0 0 0,0 1 1,0-1-1,0 0 1,0 1-1,0-1 1,0 0-1,1 0 1,-1 0-1,0 1 1,0-1-1,0 0 1,0 0-1,1 0 0,-1 1 1,0-1-1,0 0 1,1 0-1,-1 0 1,0 0-1,1 1 1,10-8 492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3.734"/>
    </inkml:context>
    <inkml:brush xml:id="br0">
      <inkml:brushProperty name="width" value="0.05" units="cm"/>
      <inkml:brushProperty name="height" value="0.05" units="cm"/>
      <inkml:brushProperty name="color" value="#004F8B"/>
    </inkml:brush>
  </inkml:definitions>
  <inkml:trace contextRef="#ctx0" brushRef="#br0">71 160 9770,'-16'15'1412,"-7"7"397,-2-2 2876,24-20-4597,1 0 0,0 0 0,0 0 1,0 0-1,0 0 0,0 0 0,0 0 0,-1 0 1,1 1-1,0-1 0,0 0 0,0 0 0,0 0 0,0 0 1,-1 0-1,1 0 0,0 0 0,0 0 0,0 0 1,0 0-1,-1 0 0,1 0 0,0 0 0,0 0 1,0 0-1,0 0 0,-1 0 0,1 0 0,0-1 1,0 1 40,-1 0-1,1-1 1,0 1 0,0-1 0,0 1 0,0-1 0,0 1 0,-1-1 0,1 1 0,0-1 0,0 1 0,0-1 0,0 1 0,0-1 0,1 1 0,-1-1 0,1-8-83,1 1 0,-1 0-1,2 0 1,-1 0 0,8-14-1,-8 16-21,2-2 4,1-1 0,-1 1 0,2 0 0,-1 0 1,12-12-1,-1 4-5,18-14 1,-25 23-16,-5 4-5,0-1 0,0 1 1,1 0-1,-1 0 1,1 1-1,8-4 1,-12 6-3,0-1 0,0 1 0,0 0 0,0 0 0,0 0 0,0 0 0,0 0 0,0 0 0,0 0 0,0 0 0,-1 0 1,1 0-1,0 0 0,0 1 0,0-1 0,0 0 0,1 1 0,0 0 1,-1 0-1,-1 0 1,1 0 0,0 0-1,0 0 1,0 0 0,0 0-1,-1 0 1,1 0 0,-1 1-1,1-1 1,-1 0 0,1 0 0,-1 1-1,1-1 1,-1 3 0,1 2 20,-1-1 1,1 1-1,-1 0 0,-1 0 1,1 0-1,-1-1 1,-3 12-1,-15 40 252,10-33-153,-41 132 524,49-154-638,1 1 18,-1 0 0,0 1 0,0-1 0,-1 0 0,-2 5 0,40-67 206,23-39-196,-44 77-35,0 0 0,27-27 1,-29 34 6,1 1 0,0 1 1,24-16-1,-38 28-6,0-1-1,1 1 1,-1 0 0,1-1-1,0 1 1,-1 0 0,1 0-1,-1-1 1,1 1 0,-1 0-1,1 0 1,0 0 0,-1 0-1,1 0 1,-1 0 0,1 0-1,0 0 1,-1 0 0,1 0-1,0 0 1,-1 0 0,1 0-1,0 1 1,0-1 0,-1 0 0,1 1 0,-1-1 1,0 1-1,1 0 0,-1-1 0,1 1 0,-1-1 0,0 1 0,0-1 1,1 1-1,-1 0 0,0-1 0,0 1 0,0 0 0,1-1 1,-1 2-1,0 4 11,0 0 1,0 0 0,-2 11 0,-22 110 296,11-62-147,-6 76-1,12 59-56,7-185-96,0-1-1,1 0 0,5 23 0,-5-32-7,0-1-1,0 1 1,1-1-1,-1 0 1,1 0-1,0 0 1,0 0-1,1 0 1,-1 0 0,1 0-1,0-1 1,0 1-1,0-1 1,0 0-1,6 5 1,-6-7-16,-1 1-1,1-1 1,0 0 0,-1 0 0,1-1 0,0 1-1,-1 0 1,1-1 0,0 0 0,0 1-1,0-1 1,0 0 0,-1 0 0,1-1 0,0 1-1,5-2 1,-1 0-175,0-1 1,0 0-1,0 0 0,-1 0 0,11-7 0,17-16-262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5.849"/>
    </inkml:context>
    <inkml:brush xml:id="br0">
      <inkml:brushProperty name="width" value="0.05" units="cm"/>
      <inkml:brushProperty name="height" value="0.05" units="cm"/>
      <inkml:brushProperty name="color" value="#004F8B"/>
    </inkml:brush>
  </inkml:definitions>
  <inkml:trace contextRef="#ctx0" brushRef="#br0">51 39 7866,'-48'-23'5814,"45"20"-3488,5 2-1183,7-1-423,-7 2-445,46-5 551,1 2 1,54 3-1,-33 1-585,100-3-1555,-169 2-237,-6 4 524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6.406"/>
    </inkml:context>
    <inkml:brush xml:id="br0">
      <inkml:brushProperty name="width" value="0.05" units="cm"/>
      <inkml:brushProperty name="height" value="0.05" units="cm"/>
      <inkml:brushProperty name="color" value="#004F8B"/>
    </inkml:brush>
  </inkml:definitions>
  <inkml:trace contextRef="#ctx0" brushRef="#br0">28 1 7001,'-1'0'347,"0"0"0,0-1 0,-1 1 0,1 0-1,0 1 1,0-1 0,-1 0 0,1 0 0,0 0-1,0 1 1,0-1 0,-1 1 0,1-1-1,0 1 1,0-1 0,-1 2 0,1-1-173,0-1 0,1 1 0,-1 0 0,1 0 0,-1 0 0,1 0 0,-1 0 0,1-1 0,0 1 0,-1 0 0,1 0 1,0 0-1,0 0 0,-1 0 0,1 0 0,0 0 0,0 0 0,0 0 0,0 0 0,1 0 0,-1 2 0,1 0-24,0-1-1,0 1 1,0 0-1,0 0 1,0-1-1,1 1 1,-1-1-1,1 1 1,-1-1-1,1 0 1,0 1-1,0-1 0,0 0 1,1 0-1,2 2 1,5 3 101,1 0 0,12 6 0,-21-12-222,24 12 470,46 14-1,0 1 35,-66-25-492,0 0 0,0 0 1,-1 0-1,1 1 0,-1 0 0,0 0 0,0 1 1,0-1-1,-1 1 0,0 0 0,7 10 1,-9-11-27,0 0 0,0 0 0,0 0 0,0 0 0,-1 0 1,0 1-1,0-1 0,0 0 0,0 0 0,-1 1 0,0-1 1,0 1-1,0-1 0,0 0 0,-1 1 0,0-1 0,1 0 1,-4 8-1,2-7 0,-1 0-1,1 0 1,-1 0 0,-1 0 0,1-1-1,-1 1 1,1-1 0,-1 0 0,-1 0-1,-7 6 1,-2 0 16,0-1 1,-21 11-1,-84 36 79,116-55-108,-1 1 0,1-1 0,-1 1 0,1 0 0,0 0 0,0 0 0,0 0 0,0 0 0,0 1 0,1 0 0,-1-1 0,-3 6 0,6-8-2,0 1-1,0-1 1,0 0 0,0 1 0,0-1 0,0 0-1,0 1 1,0-1 0,0 0 0,0 1 0,0-1-1,1 0 1,-1 1 0,0-1 0,0 0 0,0 1-1,0-1 1,1 0 0,-1 0 0,0 1-1,0-1 1,1 0 0,-1 0 0,0 1 0,0-1-1,1 0 1,-1 0 0,0 0 0,0 0 0,1 1-1,-1-1 1,0 0 0,1 0 0,-1 0 0,1 0-1,15 6-5,-15-6 6,22 5 20,0 0-1,32 1 0,48-2 62,-38-3-38,-10 6 39,-21-2-456,-34-5 332,1 0 1,-1 0 0,0 0 0,0 0-1,0 0 1,0 0 0,0 0-1,0 0 1,0 0 0,0 0-1,0 0 1,0 0 0,0 0-1,0 0 1,0 0 0,0 0 0,1 0-1,-1 0 1,0 0 0,0 0-1,0 0 1,0 0 0,0 0-1,0 0 1,0 0 0,0 0 0,0 0-1,0 0 1,0 0 0,0 1-1,0-1 1,0 0 0,0 0-1,0 0 1,0 0 0,0 0-1,0 0 1,0 0 0,0 0 0,0 0-1,0 0 1,0 0 0,0 0-1,0 0 1,0 0 0,0 0-1,0 1 1,0-1 0,0 0-1,0 0 1,0 0 0,0 0 0,0 0-1,0 0 1,0 0 0,0 0-1,0 0 1,-4 4-1493,0 0 679,-6 12-413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6.750"/>
    </inkml:context>
    <inkml:brush xml:id="br0">
      <inkml:brushProperty name="width" value="0.05" units="cm"/>
      <inkml:brushProperty name="height" value="0.05" units="cm"/>
      <inkml:brushProperty name="color" value="#004F8B"/>
    </inkml:brush>
  </inkml:definitions>
  <inkml:trace contextRef="#ctx0" brushRef="#br0">0 43 9442,'9'-34'4133,"-9"34"-4021,0-1-1,0 1 1,0-1 0,1 1 0,-1 0 0,0-1-1,0 1 1,1-1 0,-1 1 0,0 0 0,0-1-1,1 1 1,-1-1 0,0 1 0,1 0-1,-1 0 1,0-1 0,1 1 0,-1 0 0,1 0-1,-1-1 1,0 1 0,1 0 0,-1 0-1,1 0 1,-1 0 0,1-1 0,-1 1 0,1 0-1,-1 0 1,1 0 0,-1 0 0,1 0-1,-1 0 1,0 0 0,1 1 0,-1-1 0,1 0-1,-1 0 1,1 0 0,-1 0 0,1 0 0,-1 1-1,0-1 1,1 0 0,-1 0 0,1 1-1,-1-1 1,0 0 0,1 1 0,-1-1 0,0 0-1,1 1 1,-1 0 0,3 4 173,-1 1 1,0 0 0,0-1-1,-1 1 1,0 0 0,0 0-1,0 0 1,-1 0-1,0 8 1,2 13-4,1-11-159,6 23 0,0-5-86,-8-18-875,-1-16 691,0 0-1,0 1 0,0-1 0,0 0 0,0 0 0,-1 1 0,1-1 0,0 0 0,0 1 1,0-1-1,-1 0 0,1 0 0,0 1 0,0-1 0,0 0 0,-1 0 0,1 1 0,0-1 1,-1 0-1,1 0 0,0 0 0,0 0 0,-1 0 0,1 1 0,0-1 0,-1 0 0,1 0 1,0 0-1,-1 0 0,1 0 0,0 0 0,-1 0 0,1 0 0,0 0 0,-1 0 0,1 0 0,0 0 1,-1 0-1,1 0 0,0-1 0,0 1 0,-1 0 0,1 0 0,-1 0 0,-8-4-2060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7.081"/>
    </inkml:context>
    <inkml:brush xml:id="br0">
      <inkml:brushProperty name="width" value="0.05" units="cm"/>
      <inkml:brushProperty name="height" value="0.05" units="cm"/>
      <inkml:brushProperty name="color" value="#004F8B"/>
    </inkml:brush>
  </inkml:definitions>
  <inkml:trace contextRef="#ctx0" brushRef="#br0">2 18 11162,'-2'0'4625,"5"0"-2736,2 0-121,-5 0-416,0 0-295,19-1-489,38-6-176,-29 2-224,-1 1 64,1 4-928,-3 0-400,0 5 671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7.539"/>
    </inkml:context>
    <inkml:brush xml:id="br0">
      <inkml:brushProperty name="width" value="0.05" units="cm"/>
      <inkml:brushProperty name="height" value="0.05" units="cm"/>
      <inkml:brushProperty name="color" value="#004F8B"/>
    </inkml:brush>
  </inkml:definitions>
  <inkml:trace contextRef="#ctx0" brushRef="#br0">3 28 12043,'-3'-1'4865,"6"-3"-2985,-4 0-464,1 2-351,0 1-369,10-2-472,12 1-96,31-7-64,-33 7-88,-3 2-856,-1 0 1080,1 4-400</inkml:trace>
  <inkml:trace contextRef="#ctx0" brushRef="#br0" timeOffset="1">24 177 9026,'20'-9'4017,"-4"3"-1641,-4-4-703,4 2-241,0 0-360,1-3-560,7 6-56,-5 4 2681,0-1-2313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07.917"/>
    </inkml:context>
    <inkml:brush xml:id="br0">
      <inkml:brushProperty name="width" value="0.05" units="cm"/>
      <inkml:brushProperty name="height" value="0.05" units="cm"/>
      <inkml:brushProperty name="color" value="#004F8B"/>
    </inkml:brush>
  </inkml:definitions>
  <inkml:trace contextRef="#ctx0" brushRef="#br0">1 0 11018,'0'11'4777,"3"5"-2384,2 0-1041,3 0 40,0 0-495,0-2-305,-1 6-320,3 3-88,-3-2-104,-1-1-16,2-5 24,-8-5-248,-8-7-864,-2-3 55,-11-9 385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1.537"/>
    </inkml:context>
    <inkml:brush xml:id="br0">
      <inkml:brushProperty name="width" value="0.05" units="cm"/>
      <inkml:brushProperty name="height" value="0.05" units="cm"/>
      <inkml:brushProperty name="color" value="#004F8B"/>
    </inkml:brush>
  </inkml:definitions>
  <inkml:trace contextRef="#ctx0" brushRef="#br0">1 53 3873,'0'0'372,"0"0"-1,0-1 1,1 1 0,-1 0 0,0-1 0,0 1-1,1 0 1,-1-1 0,0 1 0,1 0 0,-1 0 0,0 0-1,1-1 1,-1 1 0,1 0 0,-1 0 0,0 0-1,1 0 1,-1 0 0,0 0 0,1-1 0,-1 1-1,1 0 1,-1 0 0,1 0 0,-1 0 0,0 0-1,1 1 1,0-1 0,6 11 6681,-4-5-8270,1 3 1587,1-1-1,0 0 1,9 11-1,0-1-45,-11-11-210,0 0 0,0 0 0,-1 1 0,0-1 0,0 0 0,-1 1 1,0-1-1,0 13 0,-1-28-120,0 1-1,0 0 1,1-1 0,0 1 0,0 0 0,1-1 0,0 1 0,0 0-1,4-9 1,-1 5-3,0 1-1,1-1 0,1 1 1,13-18-1,-15 23 7,1-1 1,-1 1-1,1 0 0,0 0 0,0 1 0,7-5 0,-8 7 7,-1 0 0,1 0-1,-1 0 1,1 0 0,0 1 0,-1 0 0,1 0-1,0 0 1,0 1 0,6-1 0,-9 2 14,0-1 1,-1 0-1,1 1 1,0-1-1,-1 1 1,1-1-1,0 1 1,-1 0 0,1 0-1,-1-1 1,1 1-1,-1 0 1,0 1-1,1-1 1,-1 0-1,0 0 1,0 0-1,1 1 1,-1-1-1,0 1 1,-1-1 0,1 1-1,0-1 1,1 3-1,1 5 217,0 0 0,0 0-1,2 14 1,-2-10 52,-2-7-182,0 0-1,0 0 1,-1 0-1,0 0 0,0 0 1,0 0-1,0 0 1,-1 0-1,0 0 0,-1 0 1,1 0-1,-1 0 1,-4 8-1,5-12-170,2-5-1952,-1 2 1352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2.652"/>
    </inkml:context>
    <inkml:brush xml:id="br0">
      <inkml:brushProperty name="width" value="0.05" units="cm"/>
      <inkml:brushProperty name="height" value="0.05" units="cm"/>
      <inkml:brushProperty name="color" value="#004F8B"/>
    </inkml:brush>
  </inkml:definitions>
  <inkml:trace contextRef="#ctx0" brushRef="#br0">0 18 6193,'9'8'7196,"2"9"-3622,-5-6-2597,-5-10-925,17 37 1751,-15-33-1497,-2 0 0,1 0-1,-1 0 1,1 1 0,-1-1-1,-1 0 1,1 8 0,-2-3 150,0 0 0,-1-1 0,-3 13 0,-3 13 394,8-36-853,0 1 0,0 0 0,0 0 0,0-1 1,0 1-1,0 0 0,0-1 0,0 1 0,0 0 0,0 0 1,0-1-1,0 1 0,0 0 0,-1 0 0,1-1 1,0 1-1,0 0 0,0 0 0,0-1 0,0 1 0,-1 0 1,1 0-1,0 0 0,0-1 0,0 1 0,-1 0 1,1 0-1,0 0 0,0 0 0,-1-1 0,1 1 0,0 0 1,0 0-1,-1 0 0,1 0 0,0 0 0,0 0 0,-1 0 1,1 0-1,0 0 0,-1 0 0,1 0 0,0 0 1,0 0-1,-1 0 0,1 0 0,0 0 0,0 0 0,-1 0 1,1 0-1,0 0 0,0 1 0,-1-1 0,1 0 1,0 0-1,0 0 0,-1 0 0,1 0 0,0 1 0,0-1 1,0 0-1,0 0 0,-1 1 0,1-1 0,0 0 1,0 0-1,0 1 0,0-1 0,0 0 0,8-22-135,13-25 1,4-9 0,-21 47 126,0 1 0,0-1-1,1 1 1,0 0 0,1 1-1,8-10 1,-12 14 15,1 0 1,0 0-1,0 1 0,0-1 1,0 1-1,0 0 0,0 0 0,1 0 1,-1 0-1,1 1 0,-1-1 1,1 1-1,0 0 0,-1 0 1,1 0-1,0 1 0,0-1 1,5 1-1,-7 0 8,-1 0 0,1 0 0,-1 1 0,1-1 0,-1 1 0,1-1 0,-1 1 0,0 0 0,1-1 0,-1 1-1,0 0 1,1 0 0,-1 0 0,0 0 0,0 0 0,2 2 0,-1 0 33,0 0-1,0 0 0,-1 0 1,1 0-1,-1 0 1,1 0-1,0 4 1,0 2 128,0 0 1,0 1 0,-1-1-1,0 16 1,-2-16-22,0-1 1,-1 1-1,1-1 0,-2 0 1,-3 12-1,-2 3 126,1-4-83,4-13-241,3-6 36,0 0 0,0 0 0,0 0 1,0 0-1,0 0 0,0 0 1,0 0-1,-1 0 0,1 0 0,0 0 1,0 0-1,0 0 0,0 0 1,0 0-1,0 0 0,0 0 0,0 0 1,0 0-1,0 0 0,0 0 1,0 0-1,0 0 0,0 0 1,0 0-1,0 0 0,0 0 0,0 0 1,0 0-1,0 0 0,0 0 1,0 0-1,0 0 0,0 0 0,0 0 1,0 0-1,0 0 0,0 0 1,0 0-1,0 0 0,0 0 0,-1 0 1,1 0-1,0 0 0,0 0 1,0 0-1,0 0 0,0 0 0,0 0 1,0 0-1,0 0 0,0-1-35,1-1 1,-1 1-1,0 0 0,0-1 0,1 1 0,-1 0 0,1-1 0,0 1 0,-1 0 0,1-1 1,0 1-1,1-1 0,3-7-70,11-17-89,0 1 1,36-40 0,-50 63 205,0 0-1,-1 1 1,1 0-1,0-1 1,0 1-1,0 0 1,0 0-1,0 0 1,0 0 0,0 0-1,4-1 1,-5 2 8,1 0 1,-1 0-1,0 0 1,0 0-1,0 0 1,0 0-1,1 0 1,-1 0-1,0 0 1,0 0-1,0 1 1,0-1-1,0 1 1,0-1-1,0 1 1,0-1-1,0 1 1,0-1-1,0 1 1,0 0-1,0 0 1,0-1-1,0 1 1,1 1-1,1 2 89,0-1-1,-1 1 1,1 0-1,-1 0 1,0 0-1,0 0 1,0 0-1,0 0 0,-1 1 1,0-1-1,0 0 1,0 1-1,0-1 1,0 1-1,-1 0 0,0-1 1,0 1-1,-1-1 1,1 1-1,-2 6 1,-2 0-210,0 1 1,0-2 0,-1 1 0,-8 14 0,11-23-256,2-2 309,0 0 0,0 1 0,-1-1 0,1 0 0,0 1 0,-1-1 0,1 0 0,0 1 0,0-1 0,0 1 0,0-1 0,-1 0 0,1 1 0,0-1 0,0 1 0,0-1 0,0 0 0,0 1 0,0-1 0,0 1 0,4 5-277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2.986"/>
    </inkml:context>
    <inkml:brush xml:id="br0">
      <inkml:brushProperty name="width" value="0.05" units="cm"/>
      <inkml:brushProperty name="height" value="0.05" units="cm"/>
      <inkml:brushProperty name="color" value="#004F8B"/>
    </inkml:brush>
  </inkml:definitions>
  <inkml:trace contextRef="#ctx0" brushRef="#br0">60 251 8570,'7'13'4825,"-4"3"-1080,-3 2-1081,-3 1-239,-1 7-929,0-4-448,-1-3-616,-1-3-144,-2-13-712,2-3-528,0-6-200,-2-10 472</inkml:trace>
  <inkml:trace contextRef="#ctx0" brushRef="#br0" timeOffset="1">0 1 11010,'6'1'4913,"-2"0"-2440,2-1-961,-6 0-39,0 0-737,0 0-304,0 0-816,0-1 2952,0 0-2048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3.042"/>
    </inkml:context>
    <inkml:brush xml:id="br0">
      <inkml:brushProperty name="width" value="0.05" units="cm"/>
      <inkml:brushProperty name="height" value="0.05" units="cm"/>
      <inkml:brushProperty name="color" value="#004F8B"/>
    </inkml:brush>
  </inkml:definitions>
  <inkml:trace contextRef="#ctx0" brushRef="#br0">143 16 6105,'0'0'307,"0"-1"-1,0 1 0,0-1 0,0 0 1,0 1-1,0-1 0,0 0 1,0 1-1,0-1 0,-1 1 1,1-1-1,0 1 0,0-1 0,-1 0 1,1 1-1,-1-1 0,1 1 1,0-1-1,-1 1 0,1 0 1,-2-2-1,2 2-63,-1 0 0,0-1 0,0 1 0,0 0 0,0-1 0,0 1 0,0 0 0,0 0 0,0 0 0,0 0 0,0 0 0,-2 0 0,0 0-6,0 1 0,-1 0 1,1 0-1,0 0 0,-1 0 0,1 1 0,-4 1 0,0 2-141,1-1 0,-1 2 0,1-1 0,0 1 0,0 0-1,0 0 1,1 0 0,0 1 0,0 0 0,1 0 0,-1 0 0,2 1 0,-1 0 0,1-1 0,0 1 0,1 0 0,0 0 0,-2 14 0,2-5-1,1 0-1,0 0 1,2 0 0,0 0 0,0 0 0,2-1 0,0 1 0,6 19-1,4 1 352,31 65 0,29 28 307,-72-126-674,-4-7-376,2 1-264,-1 1 212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3.387"/>
    </inkml:context>
    <inkml:brush xml:id="br0">
      <inkml:brushProperty name="width" value="0.05" units="cm"/>
      <inkml:brushProperty name="height" value="0.05" units="cm"/>
      <inkml:brushProperty name="color" value="#004F8B"/>
    </inkml:brush>
  </inkml:definitions>
  <inkml:trace contextRef="#ctx0" brushRef="#br0">80 1 10490,'-10'-1'4817,"12"5"-2200,-11 9-681,2 5 17,-5 15-609,-5 3-344,4 1-424,1 7-144,10-11-184,8-2-56,3-1-136,6-4-48,-1-4-264,-4-3-328,2-10-696,1-2-1168,20 0 1567</inkml:trace>
  <inkml:trace contextRef="#ctx0" brushRef="#br0" timeOffset="1">285 76 11827,'-9'22'4977,"2"5"-2425,2-2-839,-1 7-169,2-2-304,4-8-528,2 6-192,4-12-240,4 0-96,0-4-144,5-4-136,-2 1-608,6-9-496,-7 0 1488,1-1-600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3.870"/>
    </inkml:context>
    <inkml:brush xml:id="br0">
      <inkml:brushProperty name="width" value="0.05" units="cm"/>
      <inkml:brushProperty name="height" value="0.05" units="cm"/>
      <inkml:brushProperty name="color" value="#004F8B"/>
    </inkml:brush>
  </inkml:definitions>
  <inkml:trace contextRef="#ctx0" brushRef="#br0">8 115 11634,'-7'7'4818,"7"-2"-2826,5 5-256,6-6-399,6 2-417,6-7-592,3-3-144,-2 4-216,4-3-416,-1 5-1001,-2-6 953</inkml:trace>
  <inkml:trace contextRef="#ctx0" brushRef="#br0" timeOffset="1">295 1 8730,'13'9'4449,"5"1"-1096,4 4-1529,-2 5-40,-3 6-327,3 3-169,-4 9-216,-2-2-104,-8 0-344,-10 2-167,-8-8-281,0 3-80,-8-1-376,-1-6-425,-5-4-1023,-1-1 1560,2 3-240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7.818"/>
    </inkml:context>
    <inkml:brush xml:id="br0">
      <inkml:brushProperty name="width" value="0.05" units="cm"/>
      <inkml:brushProperty name="height" value="0.05" units="cm"/>
      <inkml:brushProperty name="color" value="#004F8B"/>
    </inkml:brush>
  </inkml:definitions>
  <inkml:trace contextRef="#ctx0" brushRef="#br0">87 3 8802,'-74'-2'6317,"73"2"-6154,1 0 0,-1 0 0,1 0 0,-1 0-1,0 0 1,1 0 0,-1 0 0,1 0 0,-1 0 0,0 0-1,1 1 1,-1-1 0,1 0 0,-1 0 0,1 1 0,-1-1-1,0 0 1,1 1 0,-1-1 0,0 1 0,3 3 1557,7-1-920,-1-1-361,0-1 0,10 0 1,22 2 589,13 0-853,1-2 0,93-10-1,-142 7-1035,-10 0-146,-12 1 320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8.924"/>
    </inkml:context>
    <inkml:brush xml:id="br0">
      <inkml:brushProperty name="width" value="0.05" units="cm"/>
      <inkml:brushProperty name="height" value="0.05" units="cm"/>
      <inkml:brushProperty name="color" value="#004F8B"/>
    </inkml:brush>
  </inkml:definitions>
  <inkml:trace contextRef="#ctx0" brushRef="#br0">1 179 7466,'0'-7'8970,"1"0"-3809,3-4-2650,-1 7-2697,0-1 0,1 1 0,0 0 0,5-4 0,10-10 253,32-29 114,-48 45-168,47-37 193,-45 36-154,1 0-1,-1 0 0,1 0 0,-1 1 1,1 0-1,0 0 0,0 0 0,7 0 0,-12 2-30,-1-1 0,1 1-1,0 0 1,-1 0-1,1 0 1,0 0-1,-1 0 1,1 0 0,0 0-1,-1 0 1,1 0-1,0 1 1,-1-1-1,1 0 1,0 0 0,-1 1-1,1-1 1,0 0-1,-1 1 1,1-1-1,-1 0 1,1 1 0,-1-1-1,1 1 1,-1-1-1,1 1 1,-1-1-1,1 1 1,-1 0-1,0-1 1,1 1 0,-1-1-1,0 1 1,1 0-1,-1-1 1,0 1-1,0 0 1,0-1 0,0 1-1,0 1 1,1 2 92,-2 1 1,1-1 0,0 0 0,-1 1-1,-1 5 1,0-4-41,-3 16 184,-2 0 0,-14 34-1,-3 6-97,18-43-137,-2-1 0,0 0 1,0 0-1,-14 19 1,130-192-527,-100 144 511,1-1-1,0 1 1,0 1 0,1 0 0,1 0 0,0 1 0,0 0 0,1 1 0,21-12 0,-32 20-8,14-6 81,-15 6-74,0 0 0,1 0 0,-1 0 1,1 0-1,-1 0 0,1 0 1,-1 0-1,1 0 0,-1 1 0,1-1 1,-1 0-1,1 0 0,-1 0 0,1 0 1,-1 1-1,0-1 0,1 0 0,-1 1 1,1-1-1,-1 0 0,0 1 0,1-1 1,-1 0-1,0 1 0,0-1 1,1 1-1,-1-1 0,0 0 0,0 1 1,1-1-1,-1 1 0,0 0 0,1 4 39,0 1 0,0-1-1,0 0 1,-1 1-1,0-1 1,0 1 0,0-1-1,-1 6 1,-11 46 218,10-51-241,-4 18 63,-25 113 220,23-95-232,-3 56 0,9-59-45,-1-2 5,3 47 1,1-65-31,0-10-4,-1 0 0,1-1 0,0 1-1,3 8 1,-3-13-8,1-1 0,-1 0 0,0 0-1,1 0 1,0-1 0,0 1 0,0 0-1,0-1 1,0 1 0,0-1 0,5 4 0,-5-5-31,0 1 0,0-1 1,-1 0-1,1 0 1,0-1-1,0 1 0,0 0 1,0-1-1,1 1 1,-1-1-1,0 1 1,0-1-1,0 0 0,0 0 1,0 0-1,0 0 1,1 0-1,2-2 0,2 0-243,-2 0 0,1-1 0,0 0 0,-1-1 0,1 1 0,-1-1 0,0 0 0,9-9 0,-14 13 281,35-36-1061,-2-3 320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19.254"/>
    </inkml:context>
    <inkml:brush xml:id="br0">
      <inkml:brushProperty name="width" value="0.05" units="cm"/>
      <inkml:brushProperty name="height" value="0.05" units="cm"/>
      <inkml:brushProperty name="color" value="#004F8B"/>
    </inkml:brush>
  </inkml:definitions>
  <inkml:trace contextRef="#ctx0" brushRef="#br0">0 13 9722,'0'-1'282,"0"1"1,0-1-1,0 1 0,0-1 1,0 1-1,0-1 0,1 1 0,-1 0 1,0-1-1,0 1 0,0-1 1,0 1-1,1 0 0,-1-1 0,0 1 1,0 0-1,1-1 0,-1 1 1,0 0-1,1-1 0,-1 1 0,0 0 1,1-1-1,-1 1 0,1 0 1,-1 0-1,0 0 0,1-1 0,0 1 1,0 0-32,1-1 1,-1 1-1,1 0 0,-1 0 1,1 0-1,0 0 1,-1 0-1,2 0 1,8 2-40,-1 1 1,0 0 0,0 0 0,0 0-1,11 7 1,-18-9-164,0 0 0,-1 1 0,1-1 0,0 1 0,-1 0 0,1 0 0,-1 0 0,0 0 0,0 0 0,0 0 0,0 1 0,0-1 0,0 1 0,0-1 0,-1 1-1,3 5 1,-3-6-33,-1 0 0,0 0-1,0 0 1,1 0 0,-1 0-1,-1 0 1,1 0 0,0 0-1,0 0 1,-1 0 0,1 0-1,-1 0 1,1 0 0,-1 0-1,0-1 1,0 1 0,0 0-1,0 0 1,0-1 0,0 1-1,-1-1 1,1 1 0,-3 1-1,-4 4 21,0 0-1,-1-1 1,1 0 0,-1-1-1,-1 0 1,-13 6 0,22-11-35,1 0 1,-1 1 0,0-1 0,1 0 0,0 1 0,-1-1 0,1 0 0,-1 1 0,1-1-1,-1 1 1,1-1 0,0 0 0,-1 1 0,1-1 0,0 1 0,-1 0 0,1-1-1,0 1 1,0-1 0,-1 1 0,1-1 0,0 1 0,0 0 0,0-1 0,0 1-1,0 0 1,0 0 22,0-1 42,2 0 30,49 1 232,-29 0-239,40-4 0,78-10-1498,-128 13 295,-2 5 439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1.448"/>
    </inkml:context>
    <inkml:brush xml:id="br0">
      <inkml:brushProperty name="width" value="0.05" units="cm"/>
      <inkml:brushProperty name="height" value="0.05" units="cm"/>
      <inkml:brushProperty name="color" value="#004F8B"/>
    </inkml:brush>
  </inkml:definitions>
  <inkml:trace contextRef="#ctx0" brushRef="#br0">27 46 5025,'-2'-2'1241,"1"0"1,-1 0-1,0 0 0,0 0 1,0 0-1,0 0 0,0 1 1,-3-2-1,3 1-438,1 2-288,1 0-481,0 0 0,0 0-1,0 0 1,-1 0-1,1 0 1,0 0-1,0 0 1,0 0 0,0 0-1,0-1 1,-1 1-1,1 0 1,0 0 0,0 0-1,0 0 1,0 0-1,0 0 1,0 0-1,0-1 1,0 1 0,-1 0-1,1 0 1,0 0-1,0 0 1,0 0-1,0 0 1,0-1 0,0 1-1,0 0 1,0 0-1,0 0 1,0 0-1,0-1 1,0 1 0,0 0-1,0 0 1,0 0-1,0 0 1,0 0 0,0-1-1,0 1 1,0 0-1,0 0 1,0 0-1,0 0 1,1 0 0,-1-1-1,0 1 1,0 0-1,0 0 1,0 0-1,0 0 1,0 0 0,0 0-1,1 0 1,-1 0-1,0-1 1,0 1 0,0 0-1,0 0 1,0 0-1,0 0 1,1 0-1,-1 0 1,0 0 0,0 0-1,0 0 1,1 0-1,3-2 41,0 0 0,0 0 0,0 1-1,0 0 1,7-2 0,5 0 20,1 1-1,-1 1 1,0 0 0,1 1 0,-1 1-1,17 2 1,140 17 390,-47-7-382,-124-13-197,0 1 0,0-1 0,0 0 1,0 1-1,0-1 0,-1 1 1,1-1-1,3 2 0,-5-2 58,0 0 1,0 1-1,0-1 0,0 0 0,0 0 1,0 0-1,0 0 0,0 0 0,0 0 1,0 0-1,0 0 0,0 1 0,0-1 1,0 0-1,0 0 0,0 0 0,0 0 0,0 0 1,0 0-1,0 0 0,0 1 0,0-1 1,0 0-1,0 0 0,0 0 0,0 0 1,0 0-1,0 0 0,0 0 0,0 0 1,0 1-1,0-1 0,0 0 0,0 0 1,0 0-1,0 0 0,0 0 0,-1 0 1,1 0-1,0 0 0,-10 6-1799,-5 1 726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1.998"/>
    </inkml:context>
    <inkml:brush xml:id="br0">
      <inkml:brushProperty name="width" value="0.05" units="cm"/>
      <inkml:brushProperty name="height" value="0.05" units="cm"/>
      <inkml:brushProperty name="color" value="#004F8B"/>
    </inkml:brush>
  </inkml:definitions>
  <inkml:trace contextRef="#ctx0" brushRef="#br0">26 6 6521,'0'-1'245,"-1"1"-1,1-1 0,-1 1 0,1-1 0,-1 1 1,1 0-1,-1-1 0,0 1 0,1 0 0,-1-1 1,0 1-1,1 0 0,-1 0 0,0 0 0,1 0 1,-1 0-1,0 0 0,0-1 0,1 2 0,-1-1 1,0 0-1,1 0 0,-1 0 0,0 0 1,1 0-1,-2 1 0,1-1-3,1 1-1,-1 0 1,0 0 0,1 0 0,-1-1-1,1 1 1,-1 0 0,1 0 0,-1 0-1,1 0 1,0 0 0,-1 0 0,1 0-1,0 0 1,0 0 0,0 0 0,-1 0-1,1 2 1,0 0-138,1 0 0,-1 0 0,0 0 0,1 0-1,-1 0 1,1 0 0,0 0 0,0 0 0,0 0 0,1-1 0,-1 1 0,1 0-1,-1 0 1,1-1 0,0 1 0,0-1 0,0 0 0,0 0 0,4 4 0,5 2-7,1 0 0,-1 0 0,16 6 0,-7-2 111,-3-3-115,-1 1 1,0 1-1,0 1 0,-1 0 1,14 16-1,-25-24-77,0 1 1,0 0-1,0 0 0,-1 0 0,0 0 0,0 1 1,0-1-1,-1 1 0,0 0 0,0-1 0,0 1 0,-1 0 1,0 0-1,0 0 0,0 0 0,-1 0 0,0 0 1,0 1-1,-1-1 0,-1 8 0,0-8-4,0 0 0,0 0 0,-1 0 0,0 0 0,0 0 0,0-1 0,-5 6 0,2-2 4,-4 6 9,-1 0-1,0-1 1,-1 0 0,0-1 0,-1-1 0,0 0-1,-1 0 1,-1-2 0,1 0 0,-2 0-1,-16 7 1,22-13 1,6-3-6,1 1-1,0-1 1,0 1-1,0 0 1,-4 3-1,6-5-13,1 0-1,0 0 1,0 0 0,-1 1-1,1-1 1,0 0-1,0 0 1,0 1-1,0-1 1,-1 0 0,1 1-1,0-1 1,0 0-1,0 1 1,0-1-1,0 0 1,0 1-1,0-1 1,0 0 0,0 1-1,0-1 1,0 0-1,0 0 1,0 1-1,0-1 1,0 0 0,0 1-1,0-1 1,1 0-1,-1 1 1,0-1-1,0 0 1,0 1-1,0-1 1,1 0 0,-1 0-1,0 1 1,0-1-1,0 0 1,1 0-1,-1 0 1,0 1 0,1-1-1,-1 0 1,0 0-1,0 0 1,1 0-1,0 1 1,18 7 218,3-2 36,0-1 1,43 3-1,-25-3-81,142 16 461,-179-20-613,0-1 0,0 1 0,-1 0 0,1 0 0,0 0 0,3 2-1,-5-3-32,-1 0-1,0 0 1,1 1-1,-1-1 1,0 0-1,1 0 1,-1 1-1,0-1 1,1 0-1,-1 1 1,0-1-1,0 0 1,1 1-1,-1-1 1,0 1-1,0-1 1,0 0-1,1 1 1,-1 0-1,0 0-33,0-1 1,0 1-1,-1-1 0,1 1 1,0-1-1,0 1 0,0-1 1,-1 1-1,1-1 0,0 1 1,-1-1-1,1 1 0,0-1 1,-1 1-1,1-1 1,0 0-1,-1 1 0,1-1 1,-1 0-1,0 1 0,-22 12-2157,11-7 1345,-11 7-238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2.447"/>
    </inkml:context>
    <inkml:brush xml:id="br0">
      <inkml:brushProperty name="width" value="0.05" units="cm"/>
      <inkml:brushProperty name="height" value="0.05" units="cm"/>
      <inkml:brushProperty name="color" value="#004F8B"/>
    </inkml:brush>
  </inkml:definitions>
  <inkml:trace contextRef="#ctx0" brushRef="#br0">58 207 9866,'3'15'4161,"3"2"-1977,0 3-319,-1 3-73,0 1-287,6 3-617,-3-3-240,-5-2-304,2-2-112,-5-15-176,8 0-56,-9-6-720,1-6-560,-6-6 775</inkml:trace>
  <inkml:trace contextRef="#ctx0" brushRef="#br0" timeOffset="1">1 1 9690,'8'1'4233,"2"5"-2153,6 1-207,-2 4-513,-2-3-344,8-1-544,-3-2-192,6-5-392,3 0-576,-7 0-4033,6 0 3329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2.784"/>
    </inkml:context>
    <inkml:brush xml:id="br0">
      <inkml:brushProperty name="width" value="0.05" units="cm"/>
      <inkml:brushProperty name="height" value="0.05" units="cm"/>
      <inkml:brushProperty name="color" value="#004F8B"/>
    </inkml:brush>
  </inkml:definitions>
  <inkml:trace contextRef="#ctx0" brushRef="#br0">3 7 9714,'-3'4'4145,"3"0"-2049,7-1-407,-7-3-249,0 0-360,19 1-616,39 0-184,-33-7-232,2 3-24,-7-2-912,-4-1-640,-4 6 944</inkml:trace>
  <inkml:trace contextRef="#ctx0" brushRef="#br0" timeOffset="1">35 148 7450,'11'8'3472,"-1"-3"-1239,5 3-161,7-4-319,1-4-377,8-2-664,-1-4-224,-2-2-256,-1 4-232,-9-1-3601,0 2 2681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3.169"/>
    </inkml:context>
    <inkml:brush xml:id="br0">
      <inkml:brushProperty name="width" value="0.05" units="cm"/>
      <inkml:brushProperty name="height" value="0.05" units="cm"/>
      <inkml:brushProperty name="color" value="#004F8B"/>
    </inkml:brush>
  </inkml:definitions>
  <inkml:trace contextRef="#ctx0" brushRef="#br0">63 0 10194,'20'20'4545,"-20"-4"-1824,0 3-745,-3 6-576,-11 3-183,4 0-577,1 0-216,0-8-320,1-7-64,1 1-480,0-5-440,1-2-945,-4-7 1041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8.271"/>
    </inkml:context>
    <inkml:brush xml:id="br0">
      <inkml:brushProperty name="width" value="0.05" units="cm"/>
      <inkml:brushProperty name="height" value="0.05" units="cm"/>
      <inkml:brushProperty name="color" value="#004F8B"/>
    </inkml:brush>
  </inkml:definitions>
  <inkml:trace contextRef="#ctx0" brushRef="#br0">0 20 8506,'4'-13'3793,"2"8"-1745,0 3-328,1 5-367,0 5-137,-5 7-200,1 7-104,-3 11-151,0 9-73,0 3-200,0-1-120,5-6-224,2-4-88,6-12-360,2-6-392,1-10-1097,-1-8-2280,-11-14 2673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3.835"/>
    </inkml:context>
    <inkml:brush xml:id="br0">
      <inkml:brushProperty name="width" value="0.05" units="cm"/>
      <inkml:brushProperty name="height" value="0.05" units="cm"/>
      <inkml:brushProperty name="color" value="#004F8B"/>
    </inkml:brush>
  </inkml:definitions>
  <inkml:trace contextRef="#ctx0" brushRef="#br0">27 56 8282,'-23'-39'3569,"22"38"-3416,1 1 0,0-1 1,-1 0-1,1 1 1,0-1-1,-1 0 1,1 1-1,0-1 0,0 0 1,0 1-1,0-1 1,-1 0-1,1 0 1,0 1-1,0-1 0,0 0 1,1-1-1,-1 2-53,0 0-1,0 0 1,0 0-1,1 0 0,-1-1 1,0 1-1,0 0 1,1 0-1,-1 0 1,0 0-1,0 0 1,1 0-1,-1 0 0,0 0 1,0-1-1,1 1 1,-1 0-1,0 0 1,0 0-1,1 0 1,-1 1-1,4-2 3573,-4 4-2759,3 12-619,-1 0 0,0-1 0,-1 1 1,-1 0-1,-3 29 0,-2 37 380,5-69-627,1-1 0,1 1 1,-1-1-1,2 1 0,3 10 1,-6-22-73,3 7 240,-2-6-446,1-5-1283,-1-2 950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3.801"/>
    </inkml:context>
    <inkml:brush xml:id="br0">
      <inkml:brushProperty name="width" value="0.05" units="cm"/>
      <inkml:brushProperty name="height" value="0.05" units="cm"/>
      <inkml:brushProperty name="color" value="#004F8B"/>
    </inkml:brush>
  </inkml:definitions>
  <inkml:trace contextRef="#ctx0" brushRef="#br0">62 14 6185,'-15'4'1194,"1"0"-425,11-4 1195,4-1 2030,0 5 3005,3 14-6499,-2-9-357,-1 0 1,0 0-1,-1 0 1,-1 16 0,1-23-121,-1 3 23,1-1-1,-1 0 0,0 0 1,0 0-1,-1 0 1,1-1-1,-1 1 1,-2 4-1,-2 5 86,4-9-101,-1 3 23,0 0 1,0 1-1,1-1 1,0 1-1,-2 11 1,4-19-54,0 0 0,0 0-1,0 1 1,0-1 0,0 0 0,0 0-1,0 0 1,0 0 0,0 1 0,0-1 0,0 0-1,0 0 1,0 0 0,0 1 0,0-1 0,0 0-1,0 0 1,0 0 0,0 0 0,0 1 0,0-1-1,0 0 1,0 0 0,0 0 0,0 0 0,0 1-1,0-1 1,1 0 0,-1 0 0,0 0-1,0 0 1,0 0 0,0 1 0,0-1 0,1 0-1,-1 0 1,0 0 0,5-6-41,6-14-42,-11 20 83,31-78-353,-24 56 262,1 1 0,19-36 0,-26 56 93,0-1-1,0 1 0,0-1 0,0 1 0,0 0 0,0 0 1,0-1-1,0 1 0,1 0 0,-1 0 0,0 0 0,1 1 0,-1-1 1,1 0-1,-1 0 0,1 1 0,-1-1 0,4 0 0,-3 1 13,1 0 0,-1 0 0,0 0 0,1 0 0,-1 0 0,0 1-1,0-1 1,1 1 0,-1 0 0,0 0 0,0-1 0,0 1 0,2 2 0,2 1 94,1 0 0,-1 1 0,-1 0 1,1 0-1,-1 0 0,0 1 0,0-1 1,8 13-1,-6-5 192,0-1 0,-1 1 0,9 23 1,-14-32-290,1-1 1,-1 1 0,-1 0-1,1-1 1,0 1 0,-1 0-1,0-1 1,0 1 0,0 0-1,0 0 1,-1 5 0,-2-7-697,3-1-2303,0-1 1982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4.447"/>
    </inkml:context>
    <inkml:brush xml:id="br0">
      <inkml:brushProperty name="width" value="0.05" units="cm"/>
      <inkml:brushProperty name="height" value="0.05" units="cm"/>
      <inkml:brushProperty name="color" value="#004F8B"/>
    </inkml:brush>
  </inkml:definitions>
  <inkml:trace contextRef="#ctx0" brushRef="#br0">0 4 10082,'3'-4'3449,"0"6"-1171,-1 12-343,2 30 98,-3 0-1,-5 53 1,2-50-1270,1-20-427,-3 59 399,8 93 0,-4-178-1262,2-5-136,2-13-1067,5-27-3310,-8 41 4454,5-28-1412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5.166"/>
    </inkml:context>
    <inkml:brush xml:id="br0">
      <inkml:brushProperty name="width" value="0.05" units="cm"/>
      <inkml:brushProperty name="height" value="0.05" units="cm"/>
      <inkml:brushProperty name="color" value="#004F8B"/>
    </inkml:brush>
  </inkml:definitions>
  <inkml:trace contextRef="#ctx0" brushRef="#br0">34 1 5649,'-1'0'409,"1"1"0,-1 0 0,1 0-1,0 0 1,-1 0 0,1 0 0,0 0-1,0 0 1,-1 0 0,1 0 0,0 0 0,0 0-1,0 0 1,0 0 0,1 0 0,-1 0-1,0 0 1,0 0 0,1 0 0,-1 0 0,0 0-1,2 2 1,1 12 1834,1 66 2629,-3-40-3790,-1 13-173,-1-46-794,1-1 1,-1 1 0,-1-1-1,-3 14 1,3-19 24,0-6-72,-2-14-61,1-2-20,-3 4-16,2 0-1,0 0 0,1 0 1,-1-27-1,3 37 18,2 0 0,-1-1 1,1 1-1,0 0 0,0 0 0,4-10 0,-4 12 7,1 0 0,0 1 0,0-1 1,0 1-1,0-1 0,1 1 0,-1 0 0,1 0 0,0 0 0,0 0 0,4-3 0,-5 5 4,0-1 0,0 1 1,0 0-1,0 0 0,0 0 0,0 0 1,1 0-1,-1 0 0,0 0 1,1 1-1,-1 0 0,0-1 1,1 1-1,-1 0 0,4 0 0,-2 1 9,-1-1-1,0 1 0,0 0 1,0 0-1,0 0 0,0 1 1,0-1-1,0 1 0,0-1 1,3 4-1,1 0 66,-1 1 1,0 0-1,-1 0 1,1 0-1,-1 1 1,0 0-1,-1 0 1,6 11-1,-6-8 83,0 0 0,0 0-1,-1 1 1,-1 0-1,0-1 1,1 14-1,-2-18-100,-1 0-1,0 1 1,0-1 0,0 0-1,-1 1 1,0-1 0,-1 0-1,1 0 1,-1 1 0,0-1-1,-6 10 1,8-16-55,0 0 1,0 0-1,0 1 0,0-1 1,0 0-1,0 0 1,0 0-1,0 0 1,0 0-1,0 0 0,0 0 1,0 1-1,-1-1 1,1 0-1,0 0 1,0 0-1,0 0 0,0 0 1,0 0-1,0 0 1,0 0-1,-1 0 0,1 0 1,0 0-1,0 0 1,0 0-1,0 0 1,0 0-1,0 0 0,-1 0 1,1 0-1,0 0 1,0 0-1,0 0 0,0 0 1,0 0-1,0 0 1,-1 0-1,-2-5-17,-1-6-66,3 0-19,1 1 0,1-1 0,-1 1 0,2-1 1,-1 1-1,2-1 0,-1 1 0,1 0 0,1 0 1,0 0-1,0 0 0,1 1 0,0 0 0,0 0 0,1 0 1,14-15-1,-16 20 102,1-1-1,-1 1 1,1 0 0,6-3 0,-10 6 9,0 0 0,1 0 0,-1 0 1,0 1-1,1-1 0,-1 1 0,0-1 0,1 1 1,-1-1-1,1 1 0,-1 0 0,1 0 0,-1 0 1,1 0-1,-1 0 0,1 0 0,-1 0 1,1 0-1,-1 1 0,1-1 0,-1 1 0,0-1 1,2 1-1,2 2 95,-1 0 0,0 1 0,0-1 0,0 1 0,0 0 0,-1-1 0,1 2 0,-1-1 0,3 5 0,4 8 428,8 21 1,-11-21-214,-1-4-39,0 0 0,-1 1 0,6 26 0,-10-33-372,0 1 1,0-1-1,-1 1 0,0 0 1,-1-1-1,1 1 0,-1-1 0,-1 1 1,-2 9-1,1-10-626,2-4 249,0-1 1,1 0 0,-1 0-1,0 1 1,1-1-1,0 0 1,-1 1-1,1 2 1,1-2-491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5.706"/>
    </inkml:context>
    <inkml:brush xml:id="br0">
      <inkml:brushProperty name="width" value="0.05" units="cm"/>
      <inkml:brushProperty name="height" value="0.05" units="cm"/>
      <inkml:brushProperty name="color" value="#004F8B"/>
    </inkml:brush>
  </inkml:definitions>
  <inkml:trace contextRef="#ctx0" brushRef="#br0">82 234 9354,'-2'12'4497,"6"13"-1120,4 1-785,-4-2-407,2 1-369,-6-6-920,-4-5-352,1-6-496,0-4-424,-1-6-1072,3 0-488,1 1 1055</inkml:trace>
  <inkml:trace contextRef="#ctx0" brushRef="#br0" timeOffset="1">1 0 10650,'9'16'5073,"2"-3"-2104,1-1-1369,-2-2-303,-3-5-793,2 0-648,8-3 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6.054"/>
    </inkml:context>
    <inkml:brush xml:id="br0">
      <inkml:brushProperty name="width" value="0.05" units="cm"/>
      <inkml:brushProperty name="height" value="0.05" units="cm"/>
      <inkml:brushProperty name="color" value="#004F8B"/>
    </inkml:brush>
  </inkml:definitions>
  <inkml:trace contextRef="#ctx0" brushRef="#br0">45 0 11050,'-11'7'4601,"2"9"-2256,1 2-729,-2 12-103,4 0-281,6 9-552,0-1-184,8-2-240,1 2-80,4-13-128,9-6-40,-2-6-296,3-5-408,3-9-360,0-5 560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6.456"/>
    </inkml:context>
    <inkml:brush xml:id="br0">
      <inkml:brushProperty name="width" value="0.05" units="cm"/>
      <inkml:brushProperty name="height" value="0.05" units="cm"/>
      <inkml:brushProperty name="color" value="#004F8B"/>
    </inkml:brush>
  </inkml:definitions>
  <inkml:trace contextRef="#ctx0" brushRef="#br0">174 1 11891,'-8'21'5041,"-1"9"-2825,-3 4-223,4 6-593,0-5-344,8-1-552,5 2-152,8-8-224,2-7-64,6-7-456,-1-5-440,-3-9 2864,-2-1-1832</inkml:trace>
  <inkml:trace contextRef="#ctx0" brushRef="#br0" timeOffset="0.99">4 154 10378,'-3'1'4553,"11"10"-2000,7 1-745,6-5-432,5-2-367,9-1-617,1-4-192,7-1-608,-4 1-288,-3 0 407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6.801"/>
    </inkml:context>
    <inkml:brush xml:id="br0">
      <inkml:brushProperty name="width" value="0.05" units="cm"/>
      <inkml:brushProperty name="height" value="0.05" units="cm"/>
      <inkml:brushProperty name="color" value="#004F8B"/>
    </inkml:brush>
  </inkml:definitions>
  <inkml:trace contextRef="#ctx0" brushRef="#br0">11 1 9602,'0'25'4529,"7"-2"-1464,5 5-673,-2 2-663,8 5-169,-1-1-528,3-2-208,-8 2-312,-9-8-128,-3 2-199,-12 0-57,-8-5-369,0-2-359,-6-5-864,6-3-408,8-6 1103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7.339"/>
    </inkml:context>
    <inkml:brush xml:id="br0">
      <inkml:brushProperty name="width" value="0.05" units="cm"/>
      <inkml:brushProperty name="height" value="0.05" units="cm"/>
      <inkml:brushProperty name="color" value="#004F8B"/>
    </inkml:brush>
  </inkml:definitions>
  <inkml:trace contextRef="#ctx0" brushRef="#br0">1 0 9306,'7'22'7398,"3"12"-4107,-6-9-1868,-1 1 0,0 40 1,-8 53-241,2-85-860,-4 76 236,-5 254 166,14-298-603,0-6-519,0-28-2735,-3-41 2449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8:49.368"/>
    </inkml:context>
    <inkml:brush xml:id="br0">
      <inkml:brushProperty name="width" value="0.05" units="cm"/>
      <inkml:brushProperty name="height" value="0.05" units="cm"/>
      <inkml:brushProperty name="color" value="#004F8B"/>
    </inkml:brush>
  </inkml:definitions>
  <inkml:trace contextRef="#ctx0" brushRef="#br0">1 27 12347,'62'-27'4561,"-55"37"-3617,2 2 240,2-2-360,1 1 0,0-6-271,-7-5-233,7-1-416,-12-3 72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1.573"/>
    </inkml:context>
    <inkml:brush xml:id="br0">
      <inkml:brushProperty name="width" value="0.05" units="cm"/>
      <inkml:brushProperty name="height" value="0.05" units="cm"/>
      <inkml:brushProperty name="color" value="#004F8B"/>
    </inkml:brush>
  </inkml:definitions>
  <inkml:trace contextRef="#ctx0" brushRef="#br0">15 24 12139,'-13'2'5105,"12"-2"-3057,5 0-255,18 2-385,-3-4-288,17 2-216,-3-4-216,-1-2-296,12 5-103,-11-3-137,0 3-40,-9-4-56,-8 2 72,-9 2-720,-7 1-593,-5 5 761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4.306"/>
    </inkml:context>
    <inkml:brush xml:id="br0">
      <inkml:brushProperty name="width" value="0.05" units="cm"/>
      <inkml:brushProperty name="height" value="0.05" units="cm"/>
      <inkml:brushProperty name="color" value="#004F8B"/>
    </inkml:brush>
  </inkml:definitions>
  <inkml:trace contextRef="#ctx0" brushRef="#br0">19 26 11418,'-7'1'4793,"-5"-2"-2936,12 0-545,0 1 88,6 0-551,-6-2-177,0 1-280,6 0-88,17-1-88,38-2-32,-37 0-96,3 0-32,-3 2 24,-6-1-280,-3 2-568,-6 1-3161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2.736"/>
    </inkml:context>
    <inkml:brush xml:id="br0">
      <inkml:brushProperty name="width" value="0.05" units="cm"/>
      <inkml:brushProperty name="height" value="0.05" units="cm"/>
      <inkml:brushProperty name="color" value="#004F8B"/>
    </inkml:brush>
  </inkml:definitions>
  <inkml:trace contextRef="#ctx0" brushRef="#br0">49 148 8442,'-4'1'1223,"-1"0"1,1 0 0,0 0-1,-1 0 1,1 1-1,0 0 1,0 0 0,0 0-1,-4 3 1,6-5 1073,3-4-1626,4-7-599,-1 5-20,-1 0-1,9-9 0,5-4-5,1 0 0,21-17 0,-36 33-40,5-4 8,0 0 1,0 1-1,1 0 1,0 0-1,12-5 0,-21 10-3,1 1-1,0-1 0,0 1 0,0 0 0,0-1 0,0 1 0,0 0 0,1 0 0,-1 0 0,0 0 0,0 0 0,0 0 0,1 0 0,-1 0 8,-1 1-1,1-1 1,-1 0 0,1 1-1,-1-1 1,1 1 0,-1-1-1,1 0 1,-1 1 0,1 0-1,-1-1 1,0 1 0,1-1-1,-1 1 1,0-1 0,0 1-1,1 0 1,-1-1 0,0 1-1,0-1 1,0 1 0,0 0-1,0-1 1,0 1 0,0 0-1,0 0 1,0 6 112,0 0-1,0-1 1,-1 1 0,0 0-1,-3 10 1,-14 37 388,11-34-327,-36 113 911,39-125-1060,8-17-221,14-14 111,-9 13 49,53-67-144,-47 56 117,1 1 0,33-31 0,-43 45 48,0 1 0,1-1 0,0 2 0,1-1 0,-1 1 1,1 0-1,-1 0 0,1 1 0,0 0 0,1 1 0,-1-1 0,9 0 0,-14 2 5,0 1 1,0 0-1,0 0 0,0 0 0,0 0 1,0 0-1,0 1 0,0-1 1,-1 1-1,6 1 0,-7-1 4,1 0 0,-1 0 0,0 0-1,1 0 1,-1 0 0,0 0 0,1 0 0,-1 1-1,0-1 1,0 0 0,0 1 0,0-1 0,0 1-1,-1-1 1,1 1 0,0-1 0,-1 1 0,2 3-1,0 6 94,0 1-1,0 0 1,-1-1 0,-1 1-1,-1 13 1,-8 61 484,5-59-436,1-4-28,-27 252 718,29-260-828,0 1-1,1-1 1,1 1 0,0-1 0,1 1 0,8 27 0,-9-39-32,1-1 0,0 1 0,0-1 0,0 1 0,0-1 0,1 0 0,-1 0 0,1 0 0,0 0 0,0 0 0,3 2 0,-5-4-46,1 0-1,-1 0 1,0-1 0,0 1-1,1 0 1,-1-1 0,1 1 0,-1-1-1,0 1 1,1-1 0,-1 0-1,1 0 1,-1 1 0,1-1 0,-1 0-1,1 0 1,-1-1 0,1 1-1,-1 0 1,1 0 0,-1-1 0,0 1-1,1-1 1,2 0 0,2-3-23,1 0 0,-1 0 0,0 0 0,5-6 0,-9 9 165,32-30 35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5.907"/>
    </inkml:context>
    <inkml:brush xml:id="br0">
      <inkml:brushProperty name="width" value="0.05" units="cm"/>
      <inkml:brushProperty name="height" value="0.05" units="cm"/>
      <inkml:brushProperty name="color" value="#004F8B"/>
    </inkml:brush>
  </inkml:definitions>
  <inkml:trace contextRef="#ctx0" brushRef="#br0">52 79 9466,'-39'-55'3789,"31"45"-2934,3 2 1769,12 6-440,-6 2-2107,25-3 1026,0 2 0,47 4 1,-41-1-749,87 0 362,101 10-281,-205-9-631,-15-3 169,0 0 0,0 0 0,0 0 0,1 0 0,-1 0 0,0 0 0,0 0 0,0 0 0,0 0 0,0 0 0,0 0 0,0 0 0,0 0 0,0 0 0,0 0 0,0 0 0,1 0-1,-1 1 1,0-1 0,0 0 0,0 0 0,0 0 0,0 0 0,0 0 0,0 0 0,0 0 0,0 0 0,0 0 0,0 0 0,0 0 0,0 0 0,0 0 0,0 0 0,0 0 0,0 0-1,0 1 1,0-1 0,1 0 0,-1 0 0,0 0 0,0 0 0,0 0 0,0 0 0,0 0 0,0 0 0,0 0 0,0 0 0,0 0 0,-1 1 0,1-1 0,0 0 0,0 0 0,0 0 0,0 0-1,0 0 1,0 0 0,0 0 0,0 0 0,0 0 0,-3 1-508,1 0-1,-1 0 1,1-1-1,-1 1 0,0-1 1,-3 0-1,-21 2-918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6.485"/>
    </inkml:context>
    <inkml:brush xml:id="br0">
      <inkml:brushProperty name="width" value="0.05" units="cm"/>
      <inkml:brushProperty name="height" value="0.05" units="cm"/>
      <inkml:brushProperty name="color" value="#004F8B"/>
    </inkml:brush>
  </inkml:definitions>
  <inkml:trace contextRef="#ctx0" brushRef="#br0">11 1 6513,'0'0'162,"0"0"0,-1 0 0,1 0-1,0 0 1,-1 0 0,1 0-1,-1 0 1,1 0 0,0 0-1,-1 0 1,1 0 0,0 0 0,-1 0-1,1 0 1,0 0 0,-1 0-1,1 0 1,0 1 0,-1-1 0,1 0-1,0 0 1,0 0 0,-1 1-1,1-1 1,0 0 0,0 0-1,-1 1 1,1-1 0,0 0 0,0 0-1,-1 1 1,1-1 0,0 0-1,0 1 1,0-1 0,0 0 0,0 1-1,0-1 1,0 0 0,-1 1-1,1-1 1,0 1 0,0-1-1,0 0 1,0 1 0,1 0 0,-1 0 106,1 0 1,-1 0 0,1 0-1,-1 0 1,1 0-1,0 1 1,-1-1 0,1 0-1,0-1 1,0 1 0,0 0-1,0 0 1,2 1-1,1 1 167,1 0-1,0-1 0,0 0 0,0 0 0,0 0 0,11 2 1,34 3 1134,-34-6-1042,19 5 0,-26-4-404,-1 1-1,1 0 0,-1 0 1,0 1-1,-1 0 1,1 1-1,-1 0 1,1 0-1,-1 0 1,-1 1-1,1 0 1,-1 0-1,10 14 0,-9-11-80,-1 1-1,-1-1 0,1 1 1,-2 0-1,1 0 0,-2 1 0,1-1 1,-1 1-1,-1-1 0,3 21 0,-5-26-32,0 0 0,0 1-1,-1-1 1,1 1-1,-1-1 1,0 0-1,-1 0 1,1 1 0,-1-1-1,-5 9 1,4-7 1,-1-1 1,-1 1-1,1-1 1,-1 0-1,-1-1 1,1 1-1,-8 5 1,6-5 0,-1 0 0,0-1 0,-1 0 1,1 0-1,-1-1 0,0 0 0,0 0 0,-1-1 1,1 0-1,-1-1 0,1 0 0,-15 1 1,21-3-9,-9 0 11,12 0-14,0 0 0,-1 0 0,1 1 0,0-1 0,0 0 0,0 0 0,0 0 0,-1 0 0,1 0 0,0 0 0,0 0 0,0 0 0,0 0 0,0 0 0,-1 1 0,1-1-1,0 0 1,0 0 0,0 0 0,0 0 0,0 0 0,0 1 0,0-1 0,0 0 0,0 0 0,0 0 0,0 0 0,-1 0 0,1 1 0,0-1 0,0 0 0,0 0 0,0 0 0,0 1 0,0-1 0,0 0-1,1 0 1,-1 0 0,0 0 0,0 0 0,0 1 0,0-1 0,0 0 0,0 0 0,0 0 0,0 0 0,0 1 0,0-1 0,0 0 0,1 0 0,-1 0 0,0 0 0,0 0 0,0 0 0,0 0 0,0 1-1,0-1 1,1 0 0,-1 0 0,0 0 0,0 0 0,4 3-2,0 0-1,0 0 1,0 0-1,0-1 0,0 1 1,0-1-1,1 0 1,-1 0-1,1-1 1,-1 1-1,1-1 1,5 1-1,9 0 8,35 1 0,-9-2 5,68 8-345,-111-9 373,9 3-1087,-11-3 982,0 0 1,0 1-1,0-1 1,1 0-1,-1 1 0,0-1 1,0 1-1,0-1 1,0 0-1,0 1 1,1-1-1,-1 0 0,0 1 1,0-1-1,0 1 1,0-1-1,0 1 1,0-1-1,0 0 0,-1 1 1,1-1-1,0 1 1,0-1-1,0 0 1,0 1-1,0-1 0,-1 0 1,1 1-1,-7 18-530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6.829"/>
    </inkml:context>
    <inkml:brush xml:id="br0">
      <inkml:brushProperty name="width" value="0.05" units="cm"/>
      <inkml:brushProperty name="height" value="0.05" units="cm"/>
      <inkml:brushProperty name="color" value="#004F8B"/>
    </inkml:brush>
  </inkml:definitions>
  <inkml:trace contextRef="#ctx0" brushRef="#br0">155 1 9018,'18'0'4481,"-22"16"-1384,7 13-553,-6 11-696,3 7-367,8 8-577,-8-3-216,6 0-328,8-7-104,0-9-136,3-9-48,0-8-96,-8-10 8,7-6-560,3-6-472,-3-16-1633,7-2 1601</inkml:trace>
  <inkml:trace contextRef="#ctx0" brushRef="#br0" timeOffset="1">4 171 10322,'-4'4'4513,"6"-1"-1968,4-1-793,-6-2-256,6 0-279,27 2-569,41 2-200,-38-8-328,6 1-8,-8-2-680,-5 1 2976,18 0-1936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7.280"/>
    </inkml:context>
    <inkml:brush xml:id="br0">
      <inkml:brushProperty name="width" value="0.05" units="cm"/>
      <inkml:brushProperty name="height" value="0.05" units="cm"/>
      <inkml:brushProperty name="color" value="#004F8B"/>
    </inkml:brush>
  </inkml:definitions>
  <inkml:trace contextRef="#ctx0" brushRef="#br0">22 29 10778,'-6'11'4641,"-9"28"-2168,25-33-769,1-2-231,5-1-393,0-2-616,-2-1-224,6-1-520,-1-2-496,-3-1 496</inkml:trace>
  <inkml:trace contextRef="#ctx0" brushRef="#br0" timeOffset="1">98 108 6737,'-39'43'4081,"39"-37"-16,4 1-2152,3-6-25,3 3-624,6 0-296,3-4-559,1 1-217,3-1-144,-2 0-520,3-2 343</inkml:trace>
  <inkml:trace contextRef="#ctx0" brushRef="#br0" timeOffset="2">401 0 10962,'0'20'5345,"-4"7"-2224,-3 6-992,3 4-337,-1-2-808,-3-3-296,9-6-464,6-6-104,-4-8-408,2-2-456,-8-18-656,-6-2 792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7.815"/>
    </inkml:context>
    <inkml:brush xml:id="br0">
      <inkml:brushProperty name="width" value="0.05" units="cm"/>
      <inkml:brushProperty name="height" value="0.05" units="cm"/>
      <inkml:brushProperty name="color" value="#004F8B"/>
    </inkml:brush>
  </inkml:definitions>
  <inkml:trace contextRef="#ctx0" brushRef="#br0">5 15 8458,'-3'-11'3881,"2"9"-1561,7 0-295,6 2-457,4 0-144,15 0-480,-1 0-223,14 2-409,3 0-120,-7 0-128,-2-2-24,-14 1-440,-6-1-505,-13 1 577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8.145"/>
    </inkml:context>
    <inkml:brush xml:id="br0">
      <inkml:brushProperty name="width" value="0.05" units="cm"/>
      <inkml:brushProperty name="height" value="0.05" units="cm"/>
      <inkml:brushProperty name="color" value="#004F8B"/>
    </inkml:brush>
  </inkml:definitions>
  <inkml:trace contextRef="#ctx0" brushRef="#br0">74 0 8106,'-63'8'4161,"63"11"-937,-8 2-687,8 6-401,0 1-423,-3 4-721,9-3-312,-6-3-488,1 0-80,7-9-848,0 3-352,11-11 648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8.478"/>
    </inkml:context>
    <inkml:brush xml:id="br0">
      <inkml:brushProperty name="width" value="0.05" units="cm"/>
      <inkml:brushProperty name="height" value="0.05" units="cm"/>
      <inkml:brushProperty name="color" value="#004F8B"/>
    </inkml:brush>
  </inkml:definitions>
  <inkml:trace contextRef="#ctx0" brushRef="#br0">299 0 10322,'-5'6'7291,"-7"6"-5976,-143 109 1450,91-74-2579,55-41-146,1 1-1,0 0 0,-10 12 1,16-17-22,0 1 1,0 0 0,0-1 0,1 1-1,-1 0 1,1 0 0,-1 0 0,1 0 0,0 0-1,0 0 1,1 0 0,-1 0 0,1 1-1,-1 4 1,2-2 58,-1 0-1,2 1 1,-1-1-1,1 0 1,0 0-1,0-1 1,0 1-1,1 0 1,0-1-1,0 1 1,0-1-1,8 9 1,4 2 286,0 0-1,20 15 1,-30-27-296,59 47 985,-42-35-615,-1 0 1,0 2-1,31 35 1,-34-27-2357,-19-25-1365,-2-2 1333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8.976"/>
    </inkml:context>
    <inkml:brush xml:id="br0">
      <inkml:brushProperty name="width" value="0.05" units="cm"/>
      <inkml:brushProperty name="height" value="0.05" units="cm"/>
      <inkml:brushProperty name="color" value="#004F8B"/>
    </inkml:brush>
  </inkml:definitions>
  <inkml:trace contextRef="#ctx0" brushRef="#br0">17 1 12403,'2'4'2832,"2"11"2578,5 21-1771,-8-24-3177,0 0 0,-1 0 0,-1 1 0,1-1 0,-4 14 0,-17 59 69,18-73-467,2-9-58,1-3-6,-1 0 1,1 1-1,0-1 0,0 0 1,0 1-1,0-1 1,0 1-1,-1-1 1,1 0-1,0 1 0,0-1 1,0 1-1,0-1 1,0 0-1,0 1 0,0-1 1,0 1-1,1-1 1,-1 1-1,0-1 0,0 0 1,0 1-1,0-1 1,0 0-1,1 1 0,-1-1 1,0 0-1,1 1 1,-1-6-63,-2-9-40,1 7 42,0 0 0,1 0 0,0-1 0,0 1 0,1 0 1,0 0-1,0 0 0,1 0 0,4-12 0,4-7-135,15-28-1,-15 35 148,-9 16 46,1 0-1,0 0 1,0 0 0,0 0-1,0 1 1,0-1 0,0 1 0,1-1-1,3-1 1,-5 3 7,0 0 0,0 0 1,0 1-1,0-1 0,0 1 0,0-1 0,0 1 1,1-1-1,-1 1 0,0 0 0,0 0 0,0-1 1,1 1-1,-1 0 0,0 0 0,0 0 0,1 0 1,-1 1-1,0-1 0,0 0 0,1 0 0,-1 1 1,0-1-1,0 1 0,0-1 0,0 1 0,2 1 1,-1-1 25,0 1 0,0 0 1,0 0-1,0 0 0,-1 0 1,1 0-1,-1 0 0,1 0 1,-1 0-1,0 0 0,0 1 1,0-1-1,1 4 0,0 5 146,0-1-1,1 12 0,0 0 109,1 0-49,-1-9-109,-1 1 0,0-1 1,-1 1-1,-1 0 0,-1 21 0,0-30-122,1-6-65,2-13-207,0-7-122,1-4-430,9-40 0,-10 57 737,0 1 0,1 0 0,0 0-1,0 0 1,0 0 0,1 0 0,0 1 0,1-1 0,9-10 0,-12 15 103,-1 1 0,1-1-1,0 1 1,0-1 0,0 1 0,0-1 0,0 1 0,0 0 0,0 0 0,0 0-1,0 0 1,0 1 0,1-1 0,-1 1 0,0-1 0,0 1 0,1 0-1,-1 0 1,0 0 0,1 0 0,-1 0 0,0 0 0,1 0 0,-1 1 0,0 0-1,0-1 1,1 1 0,-1 0 0,0 0 0,0 0 0,0 0 0,0 0 0,0 1-1,0-1 1,0 1 0,-1-1 0,1 1 0,-1-1 0,3 4 0,2 4 197,-1-1 0,-1 0 0,1 1 0,-1 0 0,-1 0 0,3 11 0,12 62 797,-15-66-964,-1-6-154,-1 4 141,0-12-1040,0-5-1302,0-17 1382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9.450"/>
    </inkml:context>
    <inkml:brush xml:id="br0">
      <inkml:brushProperty name="width" value="0.05" units="cm"/>
      <inkml:brushProperty name="height" value="0.05" units="cm"/>
      <inkml:brushProperty name="color" value="#004F8B"/>
    </inkml:brush>
  </inkml:definitions>
  <inkml:trace contextRef="#ctx0" brushRef="#br0">71 0 13011,'-7'11'5561,"-4"14"-3185,-1 10-103,-2 11-825,2 0-319,3 0-441,4-2-208,7-7-256,8 1-88,6-13-136,4-5-136,-1-12-584,4-7-361,0-9-599,-5-5-4681,17-3 4584</inkml:trace>
  <inkml:trace contextRef="#ctx0" brushRef="#br0" timeOffset="0.99">297 3 12291,'-12'27'5361,"3"10"-2785,-7 3-343,4 10-681,5-3-392,3-7-559,11 2-225,4-14-280,1-5-72,6-11-128,2-7-232,7-10-681,-2-6-463,-6-5 344,-3-1 448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5.598"/>
    </inkml:context>
    <inkml:brush xml:id="br0">
      <inkml:brushProperty name="width" value="0.05" units="cm"/>
      <inkml:brushProperty name="height" value="0.05" units="cm"/>
      <inkml:brushProperty name="color" value="#004F8B"/>
    </inkml:brush>
  </inkml:definitions>
  <inkml:trace contextRef="#ctx0" brushRef="#br0">14 163 6633,'-1'0'3679,"-7"3"5124,8-3-8758,0 0 1,0 0 0,0 0 0,0 0 0,-1 0 0,1 0 0,0 0 0,0 0 0,0 0-1,0 0 1,-1 0 0,1 0 0,0 0 0,0 0 0,0 0 0,0 0 0,0 0-1,-1 0 1,1 0 0,0-1 0,0 1 0,0 0 0,0 0 0,0 0 0,0 0 0,0 0-1,-1 0 1,1 0 0,0-1 0,0 1 0,0 0 0,0 0 0,0 0 0,0 0 0,0 0-1,0-1 1,0 1 0,0 0 0,0 0 0,0 0 0,0 0 0,0-1 0,0 1-1,0 0 1,0 0 0,0 0 0,0 0 0,0 0 0,0-1 0,0 1 0,0 0 0,0 0-1,0 0 1,0 0 0,0 0 0,1-1 0,4-13-6,1 0 1,1 0-1,0 0 0,17-22 0,-19 28-32,1 1 0,1-1 1,-1 1-1,13-11 0,-16 16-7,0 0 0,0 0 1,0 0-1,0 1 1,0-1-1,0 1 0,0-1 1,0 1-1,1 0 1,-1 0-1,0 0 0,1 1 1,-1-1-1,4 1 1,-5 0 4,0 0 1,-1 0 0,1 1-1,0-1 1,-1 1 0,1-1-1,-1 1 1,1 0 0,0-1 0,-1 1-1,0 0 1,1 0 0,-1 0-1,0 0 1,1 0 0,-1 0-1,0 1 1,0-1 0,0 0-1,0 1 1,0-1 0,0 0-1,0 1 1,0-1 0,-1 1-1,1 0 1,-1-1 0,1 1 0,0 3-1,0 1 37,0 0-1,-1 0 1,1 0 0,-1 0-1,0 0 1,-2 12-1,-4 5 145,0 0-1,-16 38 0,11-35 181,-10 44 1,20-66-344,1-6-94,5-12-148,2-2 30,1 0-1,16-25 1,-17 30 114,3-5 24,1 0-1,1 1 1,0 1-1,1-1 0,1 2 1,0 0-1,0 1 1,2 0-1,-1 1 1,26-13-1,-37 22 76,-1 0 0,1 1-1,0-1 1,-1 1 0,1 0 0,0 1-1,0-1 1,7 0 0,-11 1-13,1 0 0,-1 0 0,1 0 0,-1 1 0,0-1 0,1 0 0,-1 0 0,1 0 0,-1 0-1,0 1 1,1-1 0,-1 0 0,0 0 0,1 1 0,-1-1 0,0 0 0,1 0 0,-1 1 0,0-1 0,0 0 0,1 1 0,-1-1 0,0 1 0,0-1 0,0 0 0,0 1 0,1-1 0,-1 0 0,0 1 0,0-1 0,0 1 0,0 0 0,0 16 241,0-14-190,-2 27 209,-2-1 1,-8 30-1,-3 24-1,5 114-18,10-175-241,5 32-1,-4-46-6,0-1 0,1 0 0,0 1 0,0-1 0,1 0 0,0 0 0,6 10 0,-8-15-85,1 0-1,-1 0 1,0 0 0,1 0-1,-1-1 1,1 1 0,0 0-1,0-1 1,-1 1 0,1-1 0,0 1-1,0-1 1,0 0 0,1 0-1,-1 0 1,0 0 0,0 0-1,1-1 1,-1 1 0,0-1-1,1 1 1,3-1 0,20 0-500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09.929"/>
    </inkml:context>
    <inkml:brush xml:id="br0">
      <inkml:brushProperty name="width" value="0.05" units="cm"/>
      <inkml:brushProperty name="height" value="0.05" units="cm"/>
      <inkml:brushProperty name="color" value="#004F8B"/>
    </inkml:brush>
  </inkml:definitions>
  <inkml:trace contextRef="#ctx0" brushRef="#br0">0 160 9922,'2'8'4641,"7"2"-2056,1-4-713,10-1-80,6-1-591,-4-1-289,9-3-480,4 0-168,-4-4-240,3-6-464,-1 4 2688,-5-5-1815</inkml:trace>
  <inkml:trace contextRef="#ctx0" brushRef="#br0" timeOffset="1">430 0 10418,'13'20'5401,"1"4"-1856,-2 5-1216,-6 5-337,-2-1-792,-6 1-255,-10 9-433,-2-3-184,-8 0-296,0 4-400,-6-14-993,2 2 2842,8-2-1497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0.477"/>
    </inkml:context>
    <inkml:brush xml:id="br0">
      <inkml:brushProperty name="width" value="0.05" units="cm"/>
      <inkml:brushProperty name="height" value="0.05" units="cm"/>
      <inkml:brushProperty name="color" value="#004F8B"/>
    </inkml:brush>
  </inkml:definitions>
  <inkml:trace contextRef="#ctx0" brushRef="#br0">156 254 13475,'-2'2'5929,"2"6"-2952,-2 0-1233,-9 1-240,-7 7-671,-5 3-345,-5 2-384,0 0-304,7-4-961,3-5-383,13-5 824</inkml:trace>
  <inkml:trace contextRef="#ctx0" brushRef="#br0" timeOffset="1">427 0 14323,'-5'18'5593,"1"11"-3808,-7 3-217,2 20-352,-4-2-272,3 14-439,1 7-201,2-4-224,7 7-32,0-16-48,8-5-8,-2-23-192,3 2-393,-4-22-1031,2-8-528,1-10 1215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0.873"/>
    </inkml:context>
    <inkml:brush xml:id="br0">
      <inkml:brushProperty name="width" value="0.05" units="cm"/>
      <inkml:brushProperty name="height" value="0.05" units="cm"/>
      <inkml:brushProperty name="color" value="#004F8B"/>
    </inkml:brush>
  </inkml:definitions>
  <inkml:trace contextRef="#ctx0" brushRef="#br0">0 19 10274,'5'-3'894,"0"0"-1,0 1 1,-1 0-1,2 0 0,-1 1 1,0-1-1,0 1 1,1 0-1,5 0 1,-1 0-135,1 1 1,-1 0 0,20 4-1,-22-3-470,0 2 0,1-1-1,-1 1 1,0 0 0,0 1-1,-1 0 1,1 0-1,-1 0 1,0 1 0,0 0-1,9 9 1,-13-11-185,0 0 0,0 0-1,-1 1 1,0-1 0,1 1 0,-1-1 0,0 1 0,-1 0 0,1 0 0,-1 0-1,2 4 1,-3-4-58,1-1-1,-1 1 0,0-1 1,0 0-1,0 1 0,-1-1 1,1 0-1,-1 1 1,0-1-1,0 0 0,0 0 1,0 1-1,0-1 0,-1 0 1,-2 4-1,0-2-37,0 1 1,0-1-1,0 0 0,-1 0 0,0 0 1,0-1-1,0 0 0,0 0 0,-1 0 0,0 0 1,-8 3-1,5-3-378,0-1 0,0 0 1,0 0-1,-1-1 0,1 0 0,-1 0 1,-12-1-1,20 0 91,0-1-1,0-1 1,0 1-1,-1 0 1,1 0 0,0-1-1,0 1 1,0-1-1,-2-1 1,14-4-306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1.292"/>
    </inkml:context>
    <inkml:brush xml:id="br0">
      <inkml:brushProperty name="width" value="0.05" units="cm"/>
      <inkml:brushProperty name="height" value="0.05" units="cm"/>
      <inkml:brushProperty name="color" value="#004F8B"/>
    </inkml:brush>
  </inkml:definitions>
  <inkml:trace contextRef="#ctx0" brushRef="#br0">91 0 10114,'-4'16'5073,"-1"1"-1264,-11 13-2225,1 3-47,5 13-505,-13-2-240,14 8-384,1-1-160,12-6-208,12-4-24,4-14-600,7-7-376,-1-19 3000,12-5-1920</inkml:trace>
  <inkml:trace contextRef="#ctx0" brushRef="#br0" timeOffset="1">340 51 10194,'-11'25'5337,"1"0"-1400,-4 14-1872,0 6-145,3 5-784,8-4-296,7-10-391,10-2-169,3-12-200,3-5-48,-1-13-665,0-4-479,1-10 2745,-2-3-1649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1.713"/>
    </inkml:context>
    <inkml:brush xml:id="br0">
      <inkml:brushProperty name="width" value="0.05" units="cm"/>
      <inkml:brushProperty name="height" value="0.05" units="cm"/>
      <inkml:brushProperty name="color" value="#004F8B"/>
    </inkml:brush>
  </inkml:definitions>
  <inkml:trace contextRef="#ctx0" brushRef="#br0">21 164 6817,'-21'-3'4209,"24"6"472,4 0-2008,4-1-657,3-2-231,4-2-713,10 0-312,4 2-528,2 0-64,-1-5-912,-4 2 2841,2-3-1745</inkml:trace>
  <inkml:trace contextRef="#ctx0" brushRef="#br0" timeOffset="1">398 0 10154,'20'18'5313,"-8"-2"-1496,4 6-1344,1 9-113,-2 6-711,-5 2-361,-8 0-592,-5 1-240,-10 2-296,-4-1-56,-9-7-384,-4-4-384,-1-5-1040,4-4-257,9-6 1121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2.248"/>
    </inkml:context>
    <inkml:brush xml:id="br0">
      <inkml:brushProperty name="width" value="0.05" units="cm"/>
      <inkml:brushProperty name="height" value="0.05" units="cm"/>
      <inkml:brushProperty name="color" value="#004F8B"/>
    </inkml:brush>
  </inkml:definitions>
  <inkml:trace contextRef="#ctx0" brushRef="#br0">3 0 13619,'0'0'191,"0"0"1,0 1-1,-1-1 1,1 0-1,0 0 1,0 0-1,0 1 1,0-1-1,-1 0 1,1 0-1,0 0 1,0 1-1,0-1 1,0 0-1,0 0 1,0 1-1,0-1 1,0 0-1,0 1 1,0-1-1,0 0 1,0 0-1,0 1 1,0-1-1,0 0 1,0 1-1,4 9 1648,10 11-532,-6-10-765,1-2-1,0 0 0,1 0 1,0 0-1,17 11 0,61 31 825,-19-13-924,-57-31-363,-1 1 0,13 11 0,-22-17-55,1 0-1,-1 0 0,0 1 1,0-1-1,0 1 0,0-1 1,0 1-1,0 0 0,-1 0 1,1 0-1,-1 0 1,0 0-1,0 0 0,0 0 1,0 4-1,-1-5 2,0 0 0,0-1 1,0 1-1,0 0 0,-1 0 0,1 0 1,-1 0-1,1-1 0,-1 1 0,0 0 1,0 0-1,0-1 0,1 1 1,-2-1-1,0 2 0,-2 3 72,-1-1 1,-9 8-1,9-9-37,-15 14 68,-2-2 0,0 0 0,-41 22 0,48-31-209,-49 28-1717,63-35 1709,0 1-1,0-1 1,0 1-1,0 0 1,0-1-1,1 1 1,-1 0-1,0 0 1,0 0-1,0 1 1,1-2 64,0 0-1,0 1 1,0-1-1,0 0 1,0 0 0,0 1-1,0-1 1,0 0 0,0 1-1,0-1 1,0 0-1,0 1 1,0-1 0,0 0-1,0 0 1,0 1 0,1-1-1,-1 0 1,0 0-1,0 1 1,0-1 0,1 0-1,-1 1 1,0-1 24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3.468"/>
    </inkml:context>
    <inkml:brush xml:id="br0">
      <inkml:brushProperty name="width" value="0.05" units="cm"/>
      <inkml:brushProperty name="height" value="0.05" units="cm"/>
      <inkml:brushProperty name="color" value="#004F8B"/>
    </inkml:brush>
  </inkml:definitions>
  <inkml:trace contextRef="#ctx0" brushRef="#br0">38 11 4561,'-10'-6'9865,"-9"2"-5317,11 4 87,8 0-4339,4 2-32,-1-1-228,15 8 79,0-1 1,1 0-1,0-2 1,28 6 0,-35-9-73,66 16 138,-63-15-156,-1 1 0,0 1 0,18 10 0,-29-15-19,0 1 0,-1 0 1,1 0-1,0 0 0,3 4 1,-5-5-2,-1 0 1,1 0 0,0 0-1,-1 0 1,1 0 0,0 0-1,-1 0 1,1 0 0,-1 0-1,0 1 1,1-1 0,-1 0 0,0 0-1,0 0 1,0 1 0,0-1-1,0 0 1,0 0 0,0 0-1,0 2 1,-1 0 17,0 1 0,-1-1 0,1 0 0,-1 0 0,1-1 0,-1 1 0,0 0-1,-2 2 1,-21 22 205,18-20-170,1-1-4,0 0-1,-1-1 1,0 1-1,0-1 1,0-1-1,-13 6 1,4-3 4,0-1-1,-23 5 1,24-7-115,-4 0-404,0 1 0,0 1 0,-31 15 0,47-20 208,-2 4-835,5-5 1056,0 0-1,0 1 1,0-1 0,0 0 0,1 1-1,-1-1 1,0 0 0,0 0 0,0 1-1,1-1 1,-1 0 0,0 0 0,0 1-1,1-1 1,-1 0 0,0 0-1,1 0 1,-1 0 0,0 1 0,1-1-1,-1 0 1,0 0 0,1 0 0,-1 0-1,22 9-521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3:14.003"/>
    </inkml:context>
    <inkml:brush xml:id="br0">
      <inkml:brushProperty name="width" value="0.05" units="cm"/>
      <inkml:brushProperty name="height" value="0.05" units="cm"/>
      <inkml:brushProperty name="color" value="#004F8B"/>
    </inkml:brush>
  </inkml:definitions>
  <inkml:trace contextRef="#ctx0" brushRef="#br0">241 0 11130,'-17'20'4921,"-8"-4"-2200,-2 0-665,-1 5-327,-1-1-393,6-2-616,-6-2-280,8-5-344,-2-5-312,7-4-952,13 0-488,3-1 888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08.865"/>
    </inkml:context>
    <inkml:brush xml:id="br0">
      <inkml:brushProperty name="width" value="0.05" units="cm"/>
      <inkml:brushProperty name="height" value="0.05" units="cm"/>
      <inkml:brushProperty name="color" value="#004F8B"/>
    </inkml:brush>
  </inkml:definitions>
  <inkml:trace contextRef="#ctx0" brushRef="#br0">1782 238 1376,'-2'-8'596,"0"-1"0,-1 1 0,0 0 0,0 0 0,-1 0 0,0 0 0,-1 1 0,0-1 0,0 1 0,0 0 0,-1 1 0,0-1 0,-9-6 0,8 6-353,-1 1 0,0 0 0,-1 1 0,1 0 0,-1 0 0,0 1 0,0 0 0,0 0 0,-1 1 0,1 0 0,-18-2 0,10 4-216,0 1 1,0 0-1,-27 5 1,-51 13 2,82-16-25,-63 17 57,-122 47-1,-64 49-20,140-53-39,99-49-3,1 2-1,1 0 0,-23 21 0,-91 100-28,106-103 21,1 2 0,-30 51 0,36-47 9,-19 52 0,-2 5 0,38-86 0,-54 94 16,22-48 50,2 2 1,-32 75 0,55-101-5,1 1-1,1 0 1,-8 59 0,12-44-6,2 0 0,3 53 0,2-77-28,1 0 1,1 1 0,2-1 0,0 0 0,1-1 0,1 1 0,2-1 0,0 0 0,16 28 0,5-2 29,1-2 1,3-1-1,2-1 1,53 51-1,-60-68 38,1-3 0,1 0 0,1-2 0,2-1-1,0-2 1,1-1 0,37 14 0,-9-11 172,90 17-1,-49-13-22,39 15 48,27 7 61,3-15 135,-39-21 75,248-9-1,-139 0-170,-77 2-146,302 24 99,-378-24-307,99-8 0,-7-1-5,-48 6 32,143-18 0,145-39 195,-303 38-213,146-6 65,10-1 208,-219 17-231,62-11 88,-101 15-155,249-61 188,-198 40-159,83-40-1,-131 54-40,18-9 41,-1-3 0,46-35 0,-45 30-16,36-29 29,-64 48-56,-1-1 0,-1-1 0,1 1 0,-2-1 0,10-15-1,0-5 32,-2-1-1,-1 0 1,-1-1-1,-2 0 1,10-47-1,-16 50-8,-1 1 0,-1-1 0,-1 0 0,-2 0 0,-1 0 0,-7-48 0,3 49-18,-16-101 41,19 110-46,-2 1 0,0-1 0,-1 1 0,-11-27 0,-39-68 56,38 86-42,-2 0 0,0 2 0,-25-26 0,8 9 2,7 7-4,-2 1 1,-1 1-1,-1 2 1,-40-28-1,29 27-11,-248-158 32,261 174-36,-299-149 28,158 89-30,-61-24 10,139 67-12,-115-46 9,157 55-8,-2 2 0,-108-29-1,88 39-21,-137-4-1,-1 0 24,132 4 3,-165-15-19,75 24-21,-45-3 20,194 5 18,-141-5-17,136 7-15,-1 1 0,0 1 0,-51 12 0,49-6-4,1-1 22,0 0 1,-1-2-1,-29 3 0,18-8-34,-68-7 1,45 1-625,56 4 504,-16 1-1132,22 0 1124,0 0-1,-1 0 1,1 0-1,0 0 1,-1 1 0,1-1-1,0 0 1,-1 1-1,1-1 1,0 1-1,0 0 1,0-1-1,-2 2 1,-2 9-802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2.793"/>
    </inkml:context>
    <inkml:brush xml:id="br0">
      <inkml:brushProperty name="width" value="0.05" units="cm"/>
      <inkml:brushProperty name="height" value="0.05" units="cm"/>
      <inkml:brushProperty name="color" value="#004F8B"/>
    </inkml:brush>
  </inkml:definitions>
  <inkml:trace contextRef="#ctx0" brushRef="#br0">41 192 9954,'-36'-45'3529,"35"45"-3454,1 0 0,0-1 0,-1 1-1,1-1 1,-1 1 0,1-1 0,0 1 0,0-1 0,-1 1 0,1-1 0,0 1 0,0-1-1,0 1 1,-1-1 0,1 0 0,0 1 0,0-1 0,0 1 0,0-1 0,0 0 0,0 1-1,0-1 1,0 1 0,1-1 0,-1 1 0,0-2 0,1 2 7,-1 0-1,0-1 1,1 1-1,-1 0 1,1 0 0,-1-1-1,1 1 1,-1 0 0,0 0-1,1 0 1,-1 0-1,1 0 1,-1 0 0,1 0-1,-1 0 1,1 0 0,0 0-1,3 0 135,-1 1-1,0 0 0,0 0 0,0 0 1,0 0-1,0 0 0,0 1 1,0-1-1,-1 1 0,1 0 0,0 0 1,-1 0-1,1 0 0,-1 1 1,3 2-1,3 4 272,-1 1 0,12 19-1,1 11 149,-1 1 0,18 59 0,-35-94-607,5 16 68,-7-21-86,1 0 1,-1 0 0,0 0 0,0 0-1,1 0 1,-1 0 0,0 0 0,0 0-1,0 0 1,0 0 0,-1 0 0,1 0 0,0 0-1,-1 2 1,0-4 11,-1 0 1,1-1-1,0 1 0,-1-1 1,1 1-1,0-1 1,-1-2-1,-2-4-11,1 0-1,0 0 1,1 0 0,-1-1 0,0-11-1,-4-47 26,7 58-35,-1 4-1,-1-29-4,3-47 0,-1 71 2,1 1 1,1-1 0,0 1-1,0 0 1,1 0-1,0 0 1,0 0-1,1 0 1,0 0 0,6-8-1,-6 13-1,-1-1 0,1 2 0,0-1 0,0 0 0,0 1 0,0 0 0,1 0 0,-1 0 0,1 0 0,0 1 0,0 0 0,0 0 0,0 0 0,10-2 0,-8 3-361,-1 0-1,1 0 0,0 1 0,0-1 0,0 2 0,0-1 0,-1 1 0,1 0 0,0 0 0,-1 1 0,10 3 1,6 7-1142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6.536"/>
    </inkml:context>
    <inkml:brush xml:id="br0">
      <inkml:brushProperty name="width" value="0.05" units="cm"/>
      <inkml:brushProperty name="height" value="0.05" units="cm"/>
      <inkml:brushProperty name="color" value="#004F8B"/>
    </inkml:brush>
  </inkml:definitions>
  <inkml:trace contextRef="#ctx0" brushRef="#br0">34 106 7874,'-1'-9'6886,"0"8"-3755,1 2-512,1 6-227,-1 7-3356,0-13 991,-1 19 337,0 0 1,-5 23-1,3-21-87,3-16-199,-1 0 0,0 0 1,0 0-1,0-1 0,-5 12 0,6-17-70,0 0 1,0 0-1,0 1 1,-1-1-1,1 0 0,0 1 1,0-1-1,0 0 1,-1 0-1,1 0 1,0 1-1,-1-1 0,1 0 1,0 0-1,0 0 1,-1 0-1,1 1 1,0-1-1,-1 0 1,1 0-1,0 0 0,-1 0 1,0 0-6,1 0-1,0-1 1,-1 1-1,1 0 1,0 0 0,-1 0-1,1-1 1,0 1 0,0 0-1,0 0 1,-1 0 0,1-1-1,0 1 1,0 0 0,0-1-1,-1 1 1,1 0 0,0-1-1,0 1 1,0 0-1,0-1 1,0 1 0,0 0-1,0-1 1,0 1 0,0 0-1,0-1 1,0 1 0,0 0-1,0-1 1,0 1 0,0 0-1,0-1 1,0 1-1,1-18-10,1 0-1,1 1 0,0-1 0,1 1 1,1 0-1,8-19 0,-6 18 5,14-26 1,-18 38 2,1 0 1,0 0 0,0 1 0,0-1-1,1 1 1,0 0 0,9-8 0,-13 12 0,1 0 0,-1 0 0,0 0 1,1 1-1,-1-1 0,0 0 0,1 1 0,-1-1 1,1 1-1,-1-1 0,1 1 0,0 0 1,-1-1-1,1 1 0,-1 0 0,1 0 0,0 0 1,-1 0-1,1 0 0,1 1 0,-1 0 6,0 0 0,0 0 0,-1 0 0,1 0 0,0 0 0,-1 0 0,1 0 0,-1 1 0,0-1 0,1 1 0,-1-1 0,0 1 0,0-1-1,1 3 1,2 3 37,-1 1 0,1-1 0,-2 1 0,1 0 1,-1 0-1,1 12 0,0 2 96,-2 1 0,0-1 1,-1 1-1,-2-1 0,-5 30 1,6-50-59,1-7-66,1-11-67,5 1-197,0 1-1,0 0 1,2 0 0,16-24 0,-18 29 149,1 0-1,0 0 1,15-13-1,-19 19 102,0 1 0,1-1 0,-1 0 0,1 1 0,0 0 0,0 0 1,0 0-1,0 1 0,0-1 0,0 1 0,0 0 0,7-1 0,-10 2 18,1 0-1,-1 0 1,0 0-1,0 0 1,1 0 0,-1 0-1,0 0 1,0 1 0,1-1-1,-1 0 1,0 1-1,0-1 1,0 1 0,0-1-1,1 1 1,-1 0-1,0 0 1,0-1 0,0 1-1,0 0 1,0 0-1,-1 0 1,1 0 0,0 0-1,0 0 1,-1 0-1,1 0 1,0 0 0,-1 1-1,1-1 1,-1 0-1,0 0 1,1 0 0,-1 2-1,2 5 134,-1 1 1,-1-1-1,1 0 0,-2 12 0,0-3 50,1 29 318,-1-27-351,1 1 0,3 26 0,1-39-258,-2-3-4095,-2-5 3143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3.134"/>
    </inkml:context>
    <inkml:brush xml:id="br0">
      <inkml:brushProperty name="width" value="0.05" units="cm"/>
      <inkml:brushProperty name="height" value="0.05" units="cm"/>
      <inkml:brushProperty name="color" value="#004F8B"/>
    </inkml:brush>
  </inkml:definitions>
  <inkml:trace contextRef="#ctx0" brushRef="#br0">1 225 7970,'0'2'258,"0"-1"1,0 1-1,0-1 1,1 1-1,-1-1 1,0 0 0,1 1-1,-1-1 1,1 1-1,-1-1 1,1 0-1,0 0 1,0 1-1,-1-1 1,1 0 0,0 0-1,2 2 1,-1-2 2,0 1 0,0-1 0,0 0 0,1 0 0,-1 0 0,0-1 0,0 1 0,1 0 0,-1-1 0,5 1 0,-2-1-34,-1 0 1,1 0-1,0-1 0,-1 1 0,1-1 0,-1 0 0,1-1 0,-1 1 0,1-1 1,-1 1-1,0-1 0,0-1 0,0 1 0,0-1 0,0 1 0,5-6 1,3-4 0,0 1 0,-1-2 0,13-17 1,-15 17-132,0-1 1,12-24-1,-18 33-78,-1 0 0,0-1 0,0 1-1,0-1 1,-1 1 0,0-1 0,0 1 0,0-1 0,-1 0 0,0 0 0,-1-6-1,1 11-10,0-1-1,0 1 1,0 0-1,-1-1 0,1 1 1,0 0-1,-1-1 0,1 1 1,-1 0-1,1 0 0,-1 0 1,0 0-1,0 0 0,1-1 1,-1 1-1,0 1 1,-2-3-1,1 2 65,0 1 1,0-1 0,0 0-1,0 1 1,0-1-1,0 1 1,0-1-1,0 1 1,-1 0-1,1 0 1,0 0 0,0 1-1,-3-1 1,0 1 16,0 0 0,0 1 0,0-1 0,0 1 0,0 0 0,0 1 0,0-1 0,1 1 1,-1 0-1,1 0 0,0 0 0,0 0 0,0 1 0,0 0 0,0 0 0,1 0 0,0 0 0,0 0 1,0 1-1,-4 9 0,3-6 36,2 1 1,-1-1 0,1 1 0,0 0-1,1 0 1,-1 14 0,2-8 32,1-1 0,0 0 0,4 20 0,-3-25-96,1 1-1,0-1 1,0 1-1,1-1 1,0 0-1,9 14 1,-10-18-49,1 0 1,0 0 0,0 0-1,1 0 1,-1-1-1,1 0 1,0 0-1,1 0 1,-1 0-1,0-1 1,9 3 0,-6-2-168,0-1 0,0-1 0,0 1 0,1-1 0,-1-1 0,1 0 0,0 0 0,-1 0 0,1-1 0,0-1 0,10-1 0,-11 0-55,1 0-1,10-6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3.622"/>
    </inkml:context>
    <inkml:brush xml:id="br0">
      <inkml:brushProperty name="width" value="0.05" units="cm"/>
      <inkml:brushProperty name="height" value="0.05" units="cm"/>
      <inkml:brushProperty name="color" value="#004F8B"/>
    </inkml:brush>
  </inkml:definitions>
  <inkml:trace contextRef="#ctx0" brushRef="#br0">243 188 13467,'-17'-70'7464,"14"61"-7169,-1-1 0,0 1-1,0 0 1,-1 1 0,-6-10 0,9 15-225,-3-4 75,1 1-1,-1-1 0,-1 1 1,-7-7-1,11 11-120,0 1 0,0 0-1,0-1 1,0 1 0,-1 0-1,1 0 1,0 0-1,0 1 1,-1-1 0,1 0-1,0 1 1,-1 0 0,1-1-1,0 1 1,-1 0 0,1 0-1,-1 0 1,1 1-1,-3 0 1,0 0 1,1 0 1,0 1-1,0-1 0,0 1 0,0 0 1,0 0-1,0 0 0,1 1 1,-1 0-1,-4 4 0,3-2 0,0 0 0,0 1-1,0 0 1,1 0 0,-6 12 0,5-7-4,0 0-1,1 0 1,0 0 0,1 0 0,0 1 0,1-1 0,-1 20 0,3-24-7,0 0 1,1 0 0,-1 0-1,1 0 1,4 12 0,-4-16-9,0-1 0,0 0 0,-1 0 0,1 0 0,0 0 0,1 0 0,-1 0 0,0 0 0,1 0-1,-1 0 1,1 0 0,-1-1 0,1 1 0,0-1 0,0 1 0,-1-1 0,1 0 0,0 1 0,1-1 0,2 1 0,-4-2-1,1 0 0,-1 1-1,1-1 1,-1 0 0,1 0 0,-1-1 0,1 1-1,-1 0 1,0 0 0,1-1 0,-1 1-1,1-1 1,-1 1 0,0-1 0,1 0 0,-1 1-1,3-3 1,2-1 12,0-1 0,7-8 0,-2 2 6,6-4 1,-1 1-2,0 0 0,24-15-1,-39 28-18,-1 1-1,1-1 0,-1 1 1,1 0-1,0-1 0,-1 1 1,1 0-1,-1-1 0,1 1 1,0 0-1,-1 0 0,1 0 1,0 0-1,-1-1 0,1 1 1,0 0-1,0 0 0,-1 0 1,1 0-1,0 1 0,-1-1 0,1 0 1,0 0-1,-1 0 0,1 0 1,0 1-1,-1-1 0,1 0 1,0 1-1,-1-1 0,1 0 1,-1 1-1,1-1 0,-1 1 1,1-1-1,-1 1 0,1-1 1,-1 1-1,0-1 0,1 1 1,-1 0-1,1-1 0,-1 2 1,2 2 43,-1 1 0,0-1 1,1 1-1,-2 0 1,2 6-1,-1-2 64,0 2-8,1 2 32,1 0 0,5 19 0,-8-31-163,0-1-1,0 1 0,1 0 1,-1-1-1,0 1 1,1 0-1,-1-1 1,0 1-1,1-1 0,-1 1 1,0 0-1,1-1 1,-1 1-1,1-1 0,-1 1 1,1-1-1,0 0 1,-1 1-1,1-1 1,-1 1-1,1-1 0,0 0 1,-1 0-1,1 1 1,0-1-1,-1 0 0,1 0 1,0 0-1,0 0 1,-1 0-1,1 0 1,0 0-1,-1 0 0,1 0 1,0 0-1,-1 0 1,2-1-1,0 1-217,0-1 1,0 0-1,0-1 1,0 1-1,-1 0 0,1 0 1,-1-1-1,1 1 1,-1-1-1,1 1 0,1-4 1,10-15-1019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4.151"/>
    </inkml:context>
    <inkml:brush xml:id="br0">
      <inkml:brushProperty name="width" value="0.05" units="cm"/>
      <inkml:brushProperty name="height" value="0.05" units="cm"/>
      <inkml:brushProperty name="color" value="#004F8B"/>
    </inkml:brush>
  </inkml:definitions>
  <inkml:trace contextRef="#ctx0" brushRef="#br0">1 92 6833,'4'3'815,"-1"0"0,1 0 0,-1 1 0,0-1 0,0 1 0,0 0-1,-1 0 1,1 0 0,-1 0 0,0 1 0,3 8 0,0 4 1143,6 33 0,-6-19-460,0-14-522,11 30-1,-14-37-706,-2-10-264,0 0-1,0 0 0,0 0 0,0 0 0,-1 1 0,1-1 1,0 0-1,0 0 0,0 0 0,0 0 0,0 0 1,0 0-1,0 0 0,0 0 0,0 0 0,-1 0 1,1 0-1,0 0 0,0 1 0,0-1 0,0 0 1,0 0-1,0 0 0,0 0 0,-1 0 0,1 0 1,0 0-1,0 0 0,0 0 0,0 0 0,0 0 1,0 0-1,-1 0 0,1 0 0,0-1 0,0 1 1,0 0-1,0 0 0,-15-10 159,9 5-157,1-1 0,0 0 0,0-1-1,0 1 1,1-1 0,0 0 0,0 0-1,1 0 1,0 0 0,0-1 0,1 1-1,0-1 1,0 0 0,0 0 0,1 0 0,1 1-1,-1-1 1,2-16 0,0 16-21,0 0 1,0 0-1,1 0 1,0 0-1,0 0 1,1 0-1,0 1 0,1-1 1,-1 1-1,1 0 1,1 0-1,-1 0 1,1 1-1,0-1 1,1 1-1,0 0 1,0 1-1,8-7 1,-11 10-59,1 0 1,-1 0 0,1 0-1,-1 0 1,1 1 0,0 0-1,0-1 1,5 0 0,-7 2-82,0 0 1,1 0-1,-1 0 1,0 0-1,0 0 1,1 0-1,-1 0 1,0 1-1,0 0 1,0-1-1,0 1 0,0 0 1,1 0-1,-1 0 1,-1 0-1,4 1 1,9 12-589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4.487"/>
    </inkml:context>
    <inkml:brush xml:id="br0">
      <inkml:brushProperty name="width" value="0.05" units="cm"/>
      <inkml:brushProperty name="height" value="0.05" units="cm"/>
      <inkml:brushProperty name="color" value="#004F8B"/>
    </inkml:brush>
  </inkml:definitions>
  <inkml:trace contextRef="#ctx0" brushRef="#br0">57 140 8858,'0'-2'611,"0"0"-1,-1 1 1,0-1-1,1 0 1,-1 1 0,0-1-1,0 1 1,0-1-1,0 1 1,-2-3 0,2 2-173,-1 0 0,0 1 0,1-1 0,-1 1 0,0-1 0,0 1 0,0 0 0,0 0 1,0 0-1,0 0 0,0 0 0,-3-1 0,4 3-365,1-1 1,-1 0 0,1 0-1,0 0 1,-1 0 0,1 1-1,0-1 1,0 0-1,-1 0 1,1 1 0,0-1-1,-1 0 1,1 1 0,0-1-1,0 0 1,0 1-1,-1-1 1,1 0 0,0 1-1,0-1 1,0 0 0,0 1-1,0-1 1,0 1-1,0-1 1,0 0 0,0 1-1,0-1 1,0 1-1,0 0 1,-1 14 479,-4 91 806,1-71-1146,4-6-53,4-15-66,-4-14-90,0 0 1,0 1-1,0-1 1,0 0 0,1 1-1,-1-1 1,0 0-1,0 1 1,1-1 0,-1 0-1,0 0 1,1 1-1,-1-1 1,0 0 0,1 0-1,-1 0 1,0 0-1,1 1 1,-1-1 0,0 0-1,1 0 1,-1 0-1,1 0 1,0 0 0,-3-2 15,1-1 1,0 0-1,0 0 1,1 0-1,-1 0 1,0-4-1,-1-2-7,0 1-14,1-1 1,-1 0 0,2 0 0,-1 0 0,1 0 0,0 0 0,1 0 0,0 1-1,1-1 1,2-9 0,3-5-41,1 1 0,16-34-1,-20 47-49,0 1-1,1 0 0,0 0 1,1 1-1,10-13 0,-15 19-46,1-1 0,0 0 0,0 1 0,0-1 0,0 1 0,0 0 0,1 0 0,-1 0 0,0 0 0,1 0 0,2-1-1,-3 2-81,0 0-1,0 0 0,-1 0 0,1 0 0,0 0 1,0 0-1,0 0 0,-1 1 0,1-1 0,0 1 1,0-1-1,-1 1 0,1 0 0,-1 0 0,1 0 1,0 0-1,1 1 0,13 12-1110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4.936"/>
    </inkml:context>
    <inkml:brush xml:id="br0">
      <inkml:brushProperty name="width" value="0.05" units="cm"/>
      <inkml:brushProperty name="height" value="0.05" units="cm"/>
      <inkml:brushProperty name="color" value="#004F8B"/>
    </inkml:brush>
  </inkml:definitions>
  <inkml:trace contextRef="#ctx0" brushRef="#br0">207 213 7226,'2'0'504,"22"-2"3428,-23 2-3758,0 0 0,0-1-1,0 1 1,0 0 0,0-1-1,0 1 1,0-1 0,0 0-1,0 1 1,0-1-1,0 0 1,0 1 0,0-1-1,0 0 1,-1 0 0,1 0-1,0 1 1,-1-1 0,2-1-1,-1-2 87,0 1 0,0-1-1,0 1 1,-1-1 0,0 0-1,1 1 1,-1-1 0,0 0-1,0 1 1,-1-1 0,1 0-1,-1 1 1,-1-6 0,-3-5 403,-10-26 1,12 34-566,0 0 1,0 0-1,-1 0 1,0 1-1,0-1 0,0 1 1,-1 0-1,0 0 1,0 0-1,0 1 1,0 0-1,-8-5 1,9 6-49,-1 1-1,1 0 1,0 0 0,-1 1 0,1-1 0,-1 1 0,0 0 0,1 0-1,-1 1 1,0 0 0,0-1 0,1 1 0,-1 1 0,0-1-1,0 1 1,1 0 0,-1 0 0,-6 2 0,6-1 1,1 0 1,-1 1 0,1-1-1,0 1 1,0-1 0,0 1-1,0 1 1,0-1-1,1 0 1,-1 1 0,1 0-1,0 0 1,0 0 0,1 0-1,-1 0 1,1 0-1,0 1 1,-2 6 0,2-5 0,0 0 1,1 0 0,-1 1-1,2-1 1,-1 0 0,1 0-1,0 0 1,0 1 0,0-1-1,1 0 1,0 0 0,0 0-1,1 0 1,2 8 0,-3-12-41,0 0-1,0 0 1,1 1 0,-1-1 0,0 0 0,1 0-1,-1 0 1,1 0 0,0 0 0,0-1 0,0 1-1,0 0 1,0-1 0,0 0 0,0 1 0,3 0 0,-2-1-6,0 0 0,0 0 0,0 0 0,1 0 0,-1-1 0,0 0 0,1 1 0,-1-1 0,0 0 0,1-1 0,5 0 0,4-2 1,-1-1 1,1 0-1,23-11 0,34-24 23,-27 14 13,-32 21 3,-11 4-39,0 0 0,0 0 0,0 0 0,0 0 1,1 0-1,-1 0 0,0 0 0,0 0 0,0 0 0,0 0 0,0 0 0,0 0 0,1 0 0,-1 0 0,0 0 0,0 0 0,0 1 0,0-1 1,0 0-1,0 0 0,0 0 0,1 0 0,-1 0 0,0 0 0,0 0 0,0 0 0,0 0 0,0 0 0,0 1 0,0-1 0,0 0 0,0 0 0,0 0 1,0 0-1,1 1 0,-2 0 58,1 1 1,0 0 0,0-1 0,-1 1 0,1 0-1,-1-1 1,-1 4 0,1-3-44,-5 18 341,1-8-272,1 0 0,-11 19 0,9-20-658,6-7-882,1-7-196,0-7 595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5.270"/>
    </inkml:context>
    <inkml:brush xml:id="br0">
      <inkml:brushProperty name="width" value="0.05" units="cm"/>
      <inkml:brushProperty name="height" value="0.05" units="cm"/>
      <inkml:brushProperty name="color" value="#004F8B"/>
    </inkml:brush>
  </inkml:definitions>
  <inkml:trace contextRef="#ctx0" brushRef="#br0">0 1 7738,'4'9'3293,"-1"-1"1,9 14 0,-8-15-2174,-1 1 0,1-1 0,-1 0-1,3 12 1,-5-14-943,0 1 0,0-1 1,-1 1-1,0-1 0,0 1 0,0-1 0,-1 1 0,0-1 0,0 0 0,0 1 0,0-1 0,-1 0 0,-4 10 0,6-15-175,0 0 0,0 0 0,0 1 0,0-1-1,0 0 1,0 0 0,0 0 0,-1 0 0,1 0-1,0 1 1,0-1 0,0 0 0,0 0-1,0 0 1,0 0 0,0 0 0,0 0 0,-1 0-1,1 1 1,0-1 0,0 0 0,0 0 0,0 0-1,0 0 1,0 0 0,-1 0 0,1 0-1,0 0 1,0 0 0,0 0 0,0 0 0,-1 0-1,1 0 1,0 0 0,0 0 0,0 0 0,0 0-1,0 0 1,-1 0 0,1 0 0,0 0-1,0 0 1,0 0 0,0 0 0,-1 0 0,1 0-1,0 0 1,0-1 0,-3-7-40,3 4-20,1 0 0,-1 0 0,1 0 0,-1 0 1,1 0-1,1 1 0,-1-1 0,0 0 0,1 1 0,3-7 0,4-4-262,14-17-1,-11 15 168,-10 13 138,5-6-57,13-15 1,-18 22 85,0 0 1,0 0-1,1 0 1,-1 0 0,0 1-1,1-1 1,-1 1 0,1 0-1,-1-1 1,1 1 0,0 0-1,4-1 1,-6 2 31,1 0 0,-1 0 0,1 0 0,0 1 0,-1-1 0,1 0-1,-1 1 1,1-1 0,-1 1 0,1-1 0,-1 1 0,1-1 0,-1 1 0,0 0 0,1 0 0,-1 0 0,0 0 0,0 0 0,0 0 0,1 0 0,-1 0 0,0 1 0,0-1 0,-1 0-1,1 0 1,0 1 0,0-1 0,-1 1 0,2 2 0,1 3 156,-1 1 0,0 0 0,0-1-1,1 12 1,4 72 241,-6-97-633,1-4 200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5.624"/>
    </inkml:context>
    <inkml:brush xml:id="br0">
      <inkml:brushProperty name="width" value="0.05" units="cm"/>
      <inkml:brushProperty name="height" value="0.05" units="cm"/>
      <inkml:brushProperty name="color" value="#004F8B"/>
    </inkml:brush>
  </inkml:definitions>
  <inkml:trace contextRef="#ctx0" brushRef="#br0">30 253 9082,'112'32'4248,"-109"-31"-3943,0-1 1,0 1 0,1 0 0,-1-1 0,0 0 0,0 0 0,1 0 0,-1 0 0,0 0 0,1-1-1,-1 0 1,0 1 0,0-1 0,5-2 0,-5 1-53,-1 0 0,1 0 0,-1 0 0,0 0 0,0 0 1,0 0-1,0-1 0,0 1 0,2-5 0,0 2-3,12-19 606,-1 0 0,13-31 0,-24 47-821,0 0 0,-1-1 1,-1 1-1,0-1 0,0 0 0,0 0 0,-1 0 0,0 0 0,-1 0 0,-1-17 0,0 24-16,1 1 0,0-1 0,0 0 0,-1 1 0,1-1 0,-1 1 0,0-1 0,1 0 0,-1 1 0,0 0 0,0-1 0,0 1 1,0-1-1,0 1 0,0 0 0,0 0 0,0 0 0,0 0 0,-3-2 0,2 2 14,0 0 1,0 1-1,0-1 1,0 0-1,0 1 1,0 0-1,0 0 1,0-1-1,0 1 1,0 0-1,0 0 1,0 1 0,-4 0-1,0 0 52,0 1 0,0 0 0,0 0 0,1 1 0,-1 0 0,1 0 0,0 0 0,-1 0 0,-6 7 0,9-6-24,0-1-1,0 1 0,0 0 1,0 0-1,0 0 0,1 1 1,0-1-1,0 1 0,0-1 1,1 1-1,-1 0 0,1-1 1,0 1-1,0 0 0,0 6 1,1 7 167,0 1 1,5 31-1,-1-22-41,0 14 273,1-1 0,23 79 0,-23-103-319,0 1-1,0 0 1,-2 0-1,0 1 0,-1-1 1,-2 35-1,0-46-109,-1 1 0,-1 0 0,1-1-1,-1 0 1,-1 1 0,1-1 0,-1 0 0,-5 8 0,5-10-18,-1 0 0,1 0 0,-1 0 0,0-1 0,-1 0 0,1 0 0,-1 0 0,1 0 0,-1 0 0,0-1 0,-9 4 0,9-4-23,-1-1 0,1 0 1,0-1-1,0 1 0,-1-1 0,1 0 1,-8 0-1,9 0-57,1-2-1,0 1 1,0 0-1,-1-1 1,1 1-1,0-1 1,0 0-1,-1 0 1,1 0-1,0 0 1,0-1 0,0 1-1,1-1 1,-4-2-1,2 1-191,1-1 1,-1 0-1,1 0 0,0 0 0,0 0 0,0 0 0,1 0 1,0-1-1,0 1 0,0-1 0,0 0 0,-2-8 0,-1-29-789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6.123"/>
    </inkml:context>
    <inkml:brush xml:id="br0">
      <inkml:brushProperty name="width" value="0.05" units="cm"/>
      <inkml:brushProperty name="height" value="0.05" units="cm"/>
      <inkml:brushProperty name="color" value="#004F8B"/>
    </inkml:brush>
  </inkml:definitions>
  <inkml:trace contextRef="#ctx0" brushRef="#br0">23 0 14643,'8'10'5633,"-3"3"-3912,2 0-273,-7 6-152,1-3-368,-1 2-535,-3-2-137,-3-5-104,-1 0-144,-2-10-817,-2-5-463,3-12 704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6.455"/>
    </inkml:context>
    <inkml:brush xml:id="br0">
      <inkml:brushProperty name="width" value="0.05" units="cm"/>
      <inkml:brushProperty name="height" value="0.05" units="cm"/>
      <inkml:brushProperty name="color" value="#004F8B"/>
    </inkml:brush>
  </inkml:definitions>
  <inkml:trace contextRef="#ctx0" brushRef="#br0">0 18 8594,'29'3'10494,"-23"-2"-9717,1-1 0,-1 1 0,1-1 0,9-1 0,-6 0-182,-2-1-679,-1 1 0,1 0 1,0 1-1,13 1 1,-18-1-224,-1 0 0,0 1 1,1 0-1,-1-1 0,0 1 1,0 0-1,0 0 1,0 1-1,1-1 0,-1 0 1,-1 1-1,1-1 0,0 1 1,0-1-1,-1 1 0,1 0 1,0 0-1,-1 0 1,3 4-1,-2-1-4,1 0 0,-1 0 0,0 0 0,2 9 0,-2 0 1479,3 26 0,-5-31-486,0 0 1,1 0-1,1 0 0,0 0 0,0-1 0,0 1 0,1 0 0,4 8 0,1-3 297,-2-2 237,-4-9-557,-1-4 13,1-10-803,0 0-1,1 1 1,1 0-1,-1-1 0,9-13 1,-6 10 4,2-7-173,-7 19 260,-1 0-1,1 0 0,0 0 1,-1 0-1,1 0 0,0 0 1,0 0-1,1 0 0,-1 0 0,0 0 1,0 1-1,1-1 0,-1 0 1,1 1-1,3-3 0,-5 4 38,1 0 0,-1 0 0,0-1 1,1 1-1,-1 0 0,1 0 0,-1 0 0,0 0 0,1 0 0,-1 0 0,0 0 0,1 0 1,-1 0-1,0 0 0,1 0 0,-1 1 0,1-1 0,-1 0 0,0 0 0,1 0 0,-1 0 0,0 0 1,1 1-1,-1-1 0,0 0 0,0 0 0,1 1 0,-1-1 0,0 0 0,0 0 0,1 1 1,-1-1-1,0 0 0,0 1 0,0-1 0,0 0 0,1 1 0,-1-1 0,0 1 0,5 16 15,-4-12-4,1 8 13,0 0-1,1 0 0,7 17 1,-9-27-5,0 0 0,1 1-1,0-1 1,-1 0 0,1 0 0,0 0 0,1 0 0,-1-1 0,1 1 0,-1-1 0,1 1 0,0-1 0,-1 0 0,1 0-1,1 0 1,-1 0 0,6 2 0,-3-2 28,0-1 0,0 1 0,0-1 0,1 0 0,-1-1 0,0 0 0,1 0-1,6-1 1,8-2 81,22-6 0,-40 9-116,20-6 37,0-2 0,0 0 1,-1-1-1,24-13 0,-32 14-45,1-1-1,-2 0 1,1-1-1,-1 0 0,-1-1 1,22-25-1,-31 32-9,0-1 1,0 1-1,0-1 0,-1 0 0,0 1 0,1-1 0,-2 0 0,3-7 0,-4 11 7,1-1 1,-1 0-1,0 0 0,0 1 0,1-1 0,-1 0 0,0 0 0,-1 1 1,1-1-1,0 0 0,0 0 0,-1 1 0,1-1 0,-1 0 0,0 1 1,1-1-1,-1 0 0,0 1 0,0-1 0,0 1 0,0-1 0,0 1 1,0 0-1,0-1 0,-1 1 0,1 0 0,-2-1 0,1 1 4,1 0 0,-1 0 0,1 1 0,-1-1 0,1 0 0,-1 1 0,1 0 0,-1-1 0,1 1 0,-1 0 0,1 0 0,-1 0 0,0 0 0,1 0 0,-1 0 0,-1 1 0,-1-1 3,1 1-1,0 1 0,0-1 1,0 0-1,0 1 0,0-1 1,-4 4-1,0 1 12,0 0 1,1 0-1,0 1 0,0 0 1,-6 7-1,2 3 32,1-1-1,0 1 1,1 1-1,0-1 1,2 1-1,-9 37 1,8-20 87,2 1 1,-1 63-1,8-53 107,2-1 0,1 0 0,3 0 0,21 68-1,-19-79-102,-3-14-43,-2 0 0,0 1-1,2 27 1,-6-46-86,-1 1 0,0 0 0,0 0 0,0 0 0,-1-1 0,1 1 0,-1 0 0,1 0 0,-1-1 0,0 1 0,0 0 0,-1 2 0,1-3-8,-1-1-1,1 1 1,0-1-1,-1 1 1,1-1-1,-1 0 1,1 1-1,-1-1 1,0 0 0,1 0-1,-1 0 1,0 0-1,0-1 1,0 1-1,1 0 1,-1-1 0,0 1-1,0-1 1,-2 0-1,-5 1-135,0-1-1,0 0 0,0 0 0,0-1 1,0 0-1,0-1 0,0 0 1,0 0-1,1-1 0,-17-7 0,16 5 47,-1 0 0,1 0 0,0-1 0,1 0 0,0 0 0,0-1 0,0 0 0,0-1 0,-7-10 0,-8-20 170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6.805"/>
    </inkml:context>
    <inkml:brush xml:id="br0">
      <inkml:brushProperty name="width" value="0.05" units="cm"/>
      <inkml:brushProperty name="height" value="0.05" units="cm"/>
      <inkml:brushProperty name="color" value="#004F8B"/>
    </inkml:brush>
  </inkml:definitions>
  <inkml:trace contextRef="#ctx0" brushRef="#br0">1 0 11522,'12'8'5154,"4"15"-2434,-2 24-1072,6 10 33,-10 19-561,-5 3-296,7 9-376,0 3-112,-2-9-152,4-6-55,-1-25-57,-10-18 32,-1-21-569,-2-12-551,-5-23-1128,-6-7 1192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6.869"/>
    </inkml:context>
    <inkml:brush xml:id="br0">
      <inkml:brushProperty name="width" value="0.05" units="cm"/>
      <inkml:brushProperty name="height" value="0.05" units="cm"/>
      <inkml:brushProperty name="color" value="#004F8B"/>
    </inkml:brush>
  </inkml:definitions>
  <inkml:trace contextRef="#ctx0" brushRef="#br0">2 0 11394,'-2'12'4873,"4"-5"-2488,3 2-545,-2 6-271,-2-3-377,2 5-504,-1 3-232,1-3-280,1 3-48,-3-8-80,1-1-16,0-5-8,0-2-280,-1-1-912,-1-3-528,0-1 911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7.205"/>
    </inkml:context>
    <inkml:brush xml:id="br0">
      <inkml:brushProperty name="width" value="0.05" units="cm"/>
      <inkml:brushProperty name="height" value="0.05" units="cm"/>
      <inkml:brushProperty name="color" value="#004F8B"/>
    </inkml:brush>
  </inkml:definitions>
  <inkml:trace contextRef="#ctx0" brushRef="#br0">0 1 12115,'27'5'2840,"0"2"1,43 17 0,-59-19-2398,1 0 0,-1 1 0,0 1 0,0 0 0,-1 0 0,0 1 0,0 1 0,9 9 0,-15-12-317,0-1 1,0 1-1,-1 0 0,1 0 1,-1 0-1,-1 0 0,1 0 1,-1 1-1,0-1 0,-1 1 1,1-1-1,-1 1 0,0 0 1,-1 0-1,0 9 0,0-12-108,-1 0-1,1 0 1,-1 1-1,0-1 0,0 0 1,0 0-1,0 0 1,-1 0-1,0 0 0,0 0 1,0 0-1,0-1 1,0 1-1,-1-1 0,0 1 1,1-1-1,-1 0 1,0 0-1,-1 0 0,1-1 1,-1 1-1,1-1 1,-1 1-1,0-1 0,-5 2 1,6-3-118,-1 0 1,1 0-1,-1-1 1,1 1-1,-1-1 0,1 0 1,-1 0-1,1 0 1,0 0-1,-1-1 1,1 0-1,-1 1 0,1-1 1,-1 0-1,1 0 1,0-1-1,0 1 1,0-1-1,-4-2 0,3 1-276,0 0-1,0 0 0,0 0 1,0-1-1,0 1 0,1-1 1,0 0-1,0 0 0,0 0 1,0 0-1,1-1 0,-3-5 1,0-13-758</inkml:trace>
  <inkml:trace contextRef="#ctx0" brushRef="#br0" timeOffset="1">355 114 9258,'8'6'1143,"0"2"0,0-1-1,-1 1 1,-1 0 0,1 0 0,-1 0-1,-1 1 1,6 11 0,-1 7 321,-1 0 1,-1 1-1,5 39 1,-8-40-1086,-2-19-192,-2-19-47,-3-44-19,0 28-204,1 0 0,4-28 0,-2 47 42,8-69-189,-7 63-4,1-1 0,1 2 0,8-23 0,-3 20-580,-9 16 751,1 0-1,-1-1 1,0 1-1,1 0 1,-1-1 0,0 1-1,1 0 1,-1 0-1,1-1 1,-1 1-1,1 0 1,-1 0-1,1 0 1,-1 0-1,0 0 1,1-1-1,-1 1 1,1 0-1,-1 0 1,1 0 0,-1 0-1,1 0 1,-1 1-1,1-1 1,-1 0-1,1 0 1,9 6-825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7.686"/>
    </inkml:context>
    <inkml:brush xml:id="br0">
      <inkml:brushProperty name="width" value="0.05" units="cm"/>
      <inkml:brushProperty name="height" value="0.05" units="cm"/>
      <inkml:brushProperty name="color" value="#004F8B"/>
    </inkml:brush>
  </inkml:definitions>
  <inkml:trace contextRef="#ctx0" brushRef="#br0">158 33 8666,'8'3'4647,"-7"-3"-1804,-1 1 3279,-3 4-4714,-2 9-835,0 1 0,-6 24-1,8-26-357,2-9-135,0 0 0,0-1 1,1 1-1,-1 0 0,1 0 0,0 0 1,0 0-1,2 7 0,-2-8-46,1 0-1,0-1 1,0 1 0,1-1-1,-1 1 1,0-1 0,1 1-1,-1-1 1,5 4 0,-5-5-29,-1 0 0,1 0 1,0 0-1,0 0 1,0 0-1,0 0 0,0-1 1,0 1-1,0 0 1,0-1-1,0 1 0,0-1 1,1 1-1,-1-1 0,0 1 1,0-1-1,1 0 1,-1 1-1,0-1 0,0 0 1,1 0-1,-1 0 1,0 0-1,0 0 0,1 0 1,-1-1-1,0 1 0,0 0 1,1-1-1,-1 1 1,0-1-1,0 1 0,0-1 1,0 1-1,0-1 1,0 0-1,0 0 0,0 1 1,0-1-1,0 0 0,1-2 1,4-3 0,-2 0 1,1 0-1,-1-1 0,0 1 0,4-10 1,-6 12-5,0 0-1,-1-1 1,1 1 0,-1 0 0,0-1 0,0 0 0,0 1-1,-1-1 1,1 1 0,-1-1 0,0 0 0,-1 1 0,1-1 0,-1 0-1,0 1 1,0-1 0,0 1 0,-1 0 0,1-1 0,-1 1-1,0 0 1,0 0 0,-1 0 0,1 0 0,-1 0 0,0 0-1,0 1 1,-5-5 0,5 6-9,1 0 0,-1 0 0,1 0 0,-1 1 1,0-1-1,1 1 0,-1 0 0,0-1 0,0 2 0,0-1 0,0 0 0,0 0 0,0 1 0,0 0 0,-1-1 0,1 1 1,0 0-1,0 1 0,0-1 0,-5 1 0,-3 2-235,0 0 1,1 1 0,-1 0-1,-11 7 1,14-7-220,1 0 0,0 0 0,0 1 0,0 0 1,1 1-1,-9 8 0,-4 10-503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8.191"/>
    </inkml:context>
    <inkml:brush xml:id="br0">
      <inkml:brushProperty name="width" value="0.05" units="cm"/>
      <inkml:brushProperty name="height" value="0.05" units="cm"/>
      <inkml:brushProperty name="color" value="#004F8B"/>
    </inkml:brush>
  </inkml:definitions>
  <inkml:trace contextRef="#ctx0" brushRef="#br0">0 86 8714,'7'8'1717,"0"0"1,0-1-1,1 0 0,12 9 1,-10-7 50,19 17-1,1 12 672,-20-25-1899,0-1 0,0 0 0,14 11 0,-21-20-448,1 0 0,-1-1 1,1 0-1,0 0 1,0 0-1,0 0 0,0-1 1,0 1-1,0-1 0,1 0 1,-1-1-1,0 1 0,9 0 1,-10-1-68,0 0 0,1-1 1,-1 1-1,1-1 1,-1 0-1,1 0 0,-1 0 1,0 0-1,0 0 0,0-1 1,0 1-1,0-1 1,0 0-1,0 0 0,0 0 1,0 0-1,3-4 0,-1 0-28,-1 0 0,0-1 0,0 1 0,-1-1 0,5-10 0,10-37-648,-10 27 22,4-8-471,-6 20-983,0-1-1,5-28 1,-11 41 1807,0 1 0,0-1 0,0 1 0,0-1 0,-1 1 0,0-4 0</inkml:trace>
  <inkml:trace contextRef="#ctx0" brushRef="#br0" timeOffset="1">428 224 10890,'8'3'1957,"0"0"-1,15 2 1,-21-5-1734,1 1 0,-1-1-1,1 0 1,-1 0 0,1 0 0,-1 0-1,1-1 1,-1 1 0,0-1 0,1 1 0,-1-1-1,1 0 1,-1 0 0,3-1 0,-2 0-92,0-1 1,1 0-1,-1 1 1,0-1-1,0 0 1,-1 0-1,1-1 1,0 1-1,-1-1 0,0 1 1,3-8-1,0-2-115,0 0-1,3-16 0,-6 17-7,0 5-50,0-1 0,-1 0 1,1-14-1,-2 18 26,0 1 0,0 0-1,-1-1 1,0 1-1,1 0 1,-1-1 0,0 1-1,-1 0 1,1 0-1,-4-6 1,5 8 21,-1 0-1,0 0 1,0-1 0,0 1 0,-1 0 0,1 0-1,0 1 1,0-1 0,-1 0 0,1 0-1,0 1 1,-1-1 0,1 0 0,-1 1 0,1-1-1,0 1 1,-1 0 0,1 0 0,-1-1-1,1 1 1,-1 0 0,1 0 0,-3 1 0,3-1 24,-1 0 0,1 0 0,0 1 0,-1-1 0,1 1 0,0-1 1,0 1-1,0-1 0,0 1 0,0-1 0,-1 1 0,1 0 0,0 0 0,0 0 1,1 0-1,-1 0 0,0 0 0,0 0 0,0 0 0,1 0 0,-2 2 0,0 0 99,0 1 0,1 0 0,-1 0-1,1 0 1,-1 4 0,1 2 250,0-1 1,1 19-1,0-6 46,0-12-220,0 0 1,0 0 0,1-1 0,0 1 0,4 11 0,-4-17-151,0 0 0,1 0 0,-1 0 1,1-1-1,0 1 0,0-1 0,0 1 0,0-1 1,1 0-1,0 0 0,-1 0 0,1 0 0,0 0 1,0-1-1,6 5 0,-3-4-68,-1-1 1,1 1-1,-1-1 0,1 0 1,0-1-1,0 1 0,0-1 1,0 0-1,0 0 1,0-1-1,0 0 0,0 0 1,0-1-1,8 0 0,-5-1 28,0-1-1,-1 1 0,1-1 1,-1-1-1,1 1 1,-1-1-1,0-1 1,-1 0-1,10-7 0,17-21 245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8.703"/>
    </inkml:context>
    <inkml:brush xml:id="br0">
      <inkml:brushProperty name="width" value="0.05" units="cm"/>
      <inkml:brushProperty name="height" value="0.05" units="cm"/>
      <inkml:brushProperty name="color" value="#004F8B"/>
    </inkml:brush>
  </inkml:definitions>
  <inkml:trace contextRef="#ctx0" brushRef="#br0">82 1 12451,'-5'10'8022,"-7"5"-5240,8-11-1895,-6 6 39,3-2-653,0 0 0,0 0 1,1 1-1,-11 17 0,16-24-268,0 0-1,1 0 0,-1 0 1,0 0-1,0 0 0,1 0 1,0 1-1,-1-1 0,1 0 1,0 0-1,0 0 0,0 1 1,0-1-1,0 0 0,1 0 1,-1 0-1,1 1 0,-1-1 1,1 0-1,0 0 0,0 0 1,0 0-1,0 0 0,0 0 1,0 0-1,1-1 0,-1 1 1,0 0-1,3 1 0,3 3 54,0 0 0,1 0-1,-1-1 1,1-1 0,10 6 0,45 15 335,-57-23-366,58 17 268,4 1 13,-110-22-171,6 1-1054,0 1 1,1 1-1,-47 9 0,53 0 238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9.102"/>
    </inkml:context>
    <inkml:brush xml:id="br0">
      <inkml:brushProperty name="width" value="0.05" units="cm"/>
      <inkml:brushProperty name="height" value="0.05" units="cm"/>
      <inkml:brushProperty name="color" value="#004F8B"/>
    </inkml:brush>
  </inkml:definitions>
  <inkml:trace contextRef="#ctx0" brushRef="#br0">114 0 10586,'4'24'4769,"2"12"-2128,-2 25-985,-3 7-39,2 8-481,2-2-336,6-4-456,5-10-144,5-19-128,3-11-288,4-28-968,-3-10 576,-6-14 96</inkml:trace>
  <inkml:trace contextRef="#ctx0" brushRef="#br0" timeOffset="1">11 210 9762,'-11'3'4857,"14"0"-1136,11-1-1985,12 2-175,16-2-433,5-2-344,7-2-400,1 0-112,-2 0-256,2-2-536,-10-4-1256,-11-2 1168,-11-6-65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9.537"/>
    </inkml:context>
    <inkml:brush xml:id="br0">
      <inkml:brushProperty name="width" value="0.05" units="cm"/>
      <inkml:brushProperty name="height" value="0.05" units="cm"/>
      <inkml:brushProperty name="color" value="#004F8B"/>
    </inkml:brush>
  </inkml:definitions>
  <inkml:trace contextRef="#ctx0" brushRef="#br0">0 6 7610,'1'-1'387,"0"0"1,0 1-1,0-1 1,0 1-1,0-1 1,0 1 0,0-1-1,1 1 1,-1 0-1,0 0 1,0-1 0,0 1-1,2 0 1,-2 0-231,-1 0 0,1 1 0,-1-1 0,1 0 0,0 0 0,-1 1 0,1-1 0,-1 0-1,1 1 1,-1-1 0,1 1 0,-1-1 0,1 1 0,-1-1 0,0 1 0,1-1 0,-1 1 0,1-1 0,-1 1 0,0-1 0,0 1 0,1 0 0,-1-1 0,0 1 0,0-1 0,0 1 0,0 0 0,0-1 0,1 2 0,0 11 973,-1 0 0,0 0 1,0 0-1,-5 25 0,0 14-19,0 18-307,2-39-517,1 0 1,5 62 0,-3-92-288,0-1 0,0 0 1,1 1-1,-1-1 1,0 0-1,0 0 0,0 1 1,0-1-1,0 0 1,0 1-1,0-1 1,0 0-1,0 1 0,0-1 1,0 0-1,0 0 1,0 1-1,0-1 0,0 0 1,0 1-1,0-1 1,-1 0-1,1 0 0,0 1 1,0-1-1,0 0 1,0 0-1,-1 1 0,1-1 1,0 1-1,-1-2-9,1 1 0,0 0-1,-1-1 1,1 1-1,0 0 1,0-1 0,-1 1-1,1-1 1,0 1 0,0 0-1,-1-1 1,1 1-1,0-1 1,0 1 0,0 0-1,0-1 1,0 0 0,-1-6-180,1 1 1,0-1-1,0 0 1,1 1-1,0-1 1,0 0-1,4-9 1,0-7-201,-3 11 244,2-15-31,-3 25 175,-1 1 0,0-1-1,1 0 1,0 1 0,-1-1 0,1 1-1,0-1 1,0 0 0,0 1 0,0 0-1,2-3 1,-3 4 7,1 0 0,-1 0 0,0-1 0,0 1 0,1 0 0,-1 0 0,0 0 0,1 0 0,-1 0 0,0 0 0,1 0 0,-1 0 0,0 0 0,1 0 0,-1 0 0,0 0 0,1 0 0,-1 0 0,0 0 0,1 0 0,-1 0 0,0 0 0,1 1 0,-1-1 1,0 0-1,1 0 0,-1 0 0,0 0 0,0 1 0,1-1 0,-1 1 0,9 9 246,-8-9-234,5 8 408,10 18 1,-12-19-221,0-1 0,0 0 0,11 14 0,-13-19-159,1 1-1,0-1 1,0 1-1,0-1 1,0 0 0,0 0-1,0 0 1,0-1 0,1 1-1,-1-1 1,1 0-1,6 2 1,2-1 28,-1-1 1,0 0-1,0-1 0,0 0 1,1-1-1,-1 0 0,0-1 1,12-3-1,4-3 10,-1-1-1,30-14 1,-36 14-66,-1-1-1,0-1 1,30-23-1,-39 26-11,0-1-1,0-1 1,-1 0-1,0 0 0,0 0 1,-2-1-1,9-15 1,-13 22-4,-1 0 1,0 0 0,0 0 0,-1 0 0,1-1-1,-1 1 1,0-1 0,0 1 0,0-1 0,0 0-1,-1 1 1,0-6 0,0 9-2,0 0 1,0 1-1,0-1 0,0 0 0,0 0 1,0 0-1,-1 1 0,1-1 1,0 0-1,0 0 0,-1 1 1,1-1-1,0 0 0,-1 0 0,1 1 1,-1-1-1,1 0 0,-1 1 1,1-1-1,-1 1 0,1-1 1,-1 1-1,0-1 0,1 1 1,-1-1-1,0 1 0,1-1 0,-1 1 1,0 0-1,0-1 0,1 1 1,-1 0-1,0 0 0,0 0 1,0 0-1,1 0 0,-1-1 0,0 1 1,0 1-1,0-1 0,1 0 1,-1 0-1,0 0 0,0 0 1,0 0-1,0 1 0,-4 1 21,1-1-1,0 1 1,0 1-1,0-1 1,0 0-1,0 1 1,-4 3-1,3-1 27,0 0 0,0 0 0,0 1 0,1-1 0,0 1 0,0 0 0,1 0 0,-1 0 0,1 1 0,1-1 0,-1 1 0,1 0 0,0 0 1,1-1-1,0 1 0,0 0 0,0 10 0,1-12-26,0 1 0,0-1 0,1 0 0,0 0 1,0 1-1,0-1 0,1 0 0,-1 0 0,1 0 0,1 0 1,-1 0-1,1-1 0,-1 1 0,1-1 0,1 0 1,-1 1-1,1-1 0,-1-1 0,1 1 0,0 0 0,0-1 1,1 0-1,8 5 0,-6-5-101,0 0 1,0 0-1,1-1 0,-1 0 1,0 0-1,1-1 1,-1 0-1,1-1 0,13 1 1,43-5-218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29.945"/>
    </inkml:context>
    <inkml:brush xml:id="br0">
      <inkml:brushProperty name="width" value="0.05" units="cm"/>
      <inkml:brushProperty name="height" value="0.05" units="cm"/>
      <inkml:brushProperty name="color" value="#004F8B"/>
    </inkml:brush>
  </inkml:definitions>
  <inkml:trace contextRef="#ctx0" brushRef="#br0">0 0 10026,'14'12'4753,"-1"8"-1888,2 21-969,-6 10-63,-9 21-585,-1 8-320,-5-1-400,2-4-144,14-21-208,3-12-72,16-22-344,6-8-440,-5-19-1144,-6-8-217,-8-10 1113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30.392"/>
    </inkml:context>
    <inkml:brush xml:id="br0">
      <inkml:brushProperty name="width" value="0.05" units="cm"/>
      <inkml:brushProperty name="height" value="0.05" units="cm"/>
      <inkml:brushProperty name="color" value="#004F8B"/>
    </inkml:brush>
  </inkml:definitions>
  <inkml:trace contextRef="#ctx0" brushRef="#br0">6 5 9882,'-5'1'4385,"7"-1"-1504,9 3-817,16 4-240,7 3-167,21-1-697,1-2-272,1-6-360,-1-2-96,-7-4-784,0-2-512,-5-1-1297,-9 0-423,-13-5 1696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30.721"/>
    </inkml:context>
    <inkml:brush xml:id="br0">
      <inkml:brushProperty name="width" value="0.05" units="cm"/>
      <inkml:brushProperty name="height" value="0.05" units="cm"/>
      <inkml:brushProperty name="color" value="#004F8B"/>
    </inkml:brush>
  </inkml:definitions>
  <inkml:trace contextRef="#ctx0" brushRef="#br0">0 3 8170,'1'-2'2796,"0"2"-693,2 7 533,4 16-65,-1 3-995,-2 1 1,2 39-1,-6 56 384,0-97-1570,-1 25 284,-1-20-193,2 0-1,5 44 0,-4-70-447,-1-2-21,0 0-1,0-1 0,0 1 1,1 0-1,-1-1 1,1 1-1,-1-1 0,1 1 1,-1 0-1,1-1 0,0 0 1,0 1-1,0-1 1,1 2-1,-2-3-12,1 1 1,-1-1-1,0 0 1,0 0-1,0 0 1,0 0-1,1 0 1,-1 0-1,0 0 1,0 0 0,0 0-1,0 0 1,1 0-1,-1 0 1,0 0-1,0 0 1,0 0-1,0 0 1,1 0-1,-1 0 1,0 0-1,0 0 1,0 0-1,0 0 1,1 0-1,-1 0 1,0-1-1,0 1 1,0 0-1,0 0 1,0 0-1,1 0 1,-1 0-1,0 0 1,0 0-1,0-1 1,0 1-1,0 0 1,0 0-1,0 0 1,4-9-96,-3 7 51,20-50-748,-12 29 446,16-33 1,-21 49 335,0 1 1,0 0-1,0 0 0,1 0 1,0 1-1,0 0 0,0 0 1,1 0-1,8-6 0,-12 10 31,0-1 0,0 1 0,0 1 0,0-1 0,0 0 0,0 0 0,0 1 0,0-1 0,1 1 0,-1-1 0,0 1-1,0 0 1,0 0 0,0 0 0,1 0 0,2 1 0,-2 0 39,0 0-1,0 0 1,0 0-1,0 1 0,-1-1 1,1 1-1,0-1 1,-1 1-1,1 0 1,3 4-1,-2-2 43,0 0 0,-1 0 0,1 1-1,-1 0 1,0-1 0,0 1 0,-1 1 0,1-1-1,-1 0 1,0 0 0,-1 1 0,2 6 0,-2-4 26,0 1 0,-1-1 0,0 0 1,-1 10-1,0-16-222,1 1 1,0-1-1,-1 0 1,1 1-1,-1-1 1,0 0-1,1 0 0,-1 0 1,0 0-1,0 0 1,-1 0-1,1 0 1,0 0-1,-1 0 1,1 0-1,-1-1 0,1 1 1,-1-1-1,-4 3 1,6-3 5,0-1 0,-1 0 0,1 0 1,-1 0-1,1 1 0,0-1 0,-1 0 1,1 0-1,-1 0 0,1 0 0,-1 0 1,1 0-1,0 0 0,-1 0 0,1 0 1,-1 0-1,1 0 0,-5-6-906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31.057"/>
    </inkml:context>
    <inkml:brush xml:id="br0">
      <inkml:brushProperty name="width" value="0.05" units="cm"/>
      <inkml:brushProperty name="height" value="0.05" units="cm"/>
      <inkml:brushProperty name="color" value="#004F8B"/>
    </inkml:brush>
  </inkml:definitions>
  <inkml:trace contextRef="#ctx0" brushRef="#br0">1 0 10282,'3'10'1667,"0"0"1,0 0-1,-1 0 0,-1 0 0,2 20 0,-8 49 2748,1-37-2659,5-17-1198,0-20-413,1-19-286,0 1 40,0 0 1,1 1-1,0-1 1,1 1-1,1 0 1,0 0-1,0 0 1,12-18-1,-13 24 100,1 0 0,-1 1 1,1-1-1,0 1 0,0 0 0,1 1 0,9-7 0,-11 8 23,1 1-1,0-1 0,0 1 1,-1 1-1,1-1 0,0 1 0,0-1 1,1 1-1,-1 1 0,0-1 0,8 1 1,-11 0 24,1 0 1,-1 0-1,1 1 1,-1-1-1,1 1 1,-1 0-1,1-1 1,-1 1-1,0 0 1,1 1-1,-1-1 1,0 0-1,0 0 1,0 1-1,2 1 1,-1 0 28,-1 0 1,0-1-1,0 1 1,0 0-1,0 0 0,0 1 1,0-1-1,-1 0 1,2 6-1,0 0 78,-1 2 0,-1-1 0,1 0 0,-2 0 0,1 0-1,-2 13 1,1-15-97,-1 1 0,0-1 0,-1 0 0,0 0 0,0-1 0,-5 13 0,61-114-450,-52 90 389,1 0 1,0 0 0,1 0 0,-1 0 0,1 1 0,-1-1 0,1 1 0,0 0 0,1 0 0,5-4 0,-8 7 8,0-1 0,0 0 0,0 0 0,0 1 0,0-1 1,0 1-1,0 0 0,0 0 0,0 0 0,0 0 1,0 0-1,0 0 0,0 0 0,0 0 0,0 1 0,0-1 1,0 1-1,0 0 0,0-1 0,0 1 0,0 0 0,-1 0 1,1 0-1,0 1 0,0-1 0,-1 0 0,3 3 1,2 3 69,0 0 0,0 0 0,-1 1 1,0-1-1,5 13 0,-4-9 68,0 0 1,8 10-1,-13-20-178,2 3 123,0 0 0,0 0 0,3 7 0,-5-10-143,-1 0 1,0-1-1,1 1 1,-1-1-1,0 1 0,1 0 1,-1-1-1,0 1 0,0 0 1,0 0-1,0-1 0,0 1 1,0 0-1,0-1 0,0 1 1,0 0-1,0 0 0,0-1 1,0 1-1,0 0 0,-1-1 1,1 1-1,0 0 1,0-1-1,-1 1 0,1-1 1,0 1-1,-1 0 0,1-1 1,-1 1-1,1-1 0,-1 1 1,1-1-1,-1 1 0,0 0 1,-6 2-3875,-2 6 1708</inkml:trace>
  <inkml:trace contextRef="#ctx0" brushRef="#br0" timeOffset="1">846 317 14027,'5'-3'5897,"4"6"-3408,-1 2-1753,-2-5-2857,-2 3 1465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7.253"/>
    </inkml:context>
    <inkml:brush xml:id="br0">
      <inkml:brushProperty name="width" value="0.05" units="cm"/>
      <inkml:brushProperty name="height" value="0.05" units="cm"/>
      <inkml:brushProperty name="color" value="#004F8B"/>
    </inkml:brush>
  </inkml:definitions>
  <inkml:trace contextRef="#ctx0" brushRef="#br0">0 8 10618,'6'0'4921,"0"0"-2392,2 0-673,3 0-183,-3-1-737,-1-2-248,-1 2-416,0-2-512,-1 3-2097,3 3 1689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31.574"/>
    </inkml:context>
    <inkml:brush xml:id="br0">
      <inkml:brushProperty name="width" value="0.05" units="cm"/>
      <inkml:brushProperty name="height" value="0.05" units="cm"/>
      <inkml:brushProperty name="color" value="#004F8B"/>
    </inkml:brush>
  </inkml:definitions>
  <inkml:trace contextRef="#ctx0" brushRef="#br0">0 1 8242,'4'6'4393,"8"14"-697,0 15-1711,-2 6-65,-5 14-343,-4 1-313,-1 1-600,-1-5-216,1-16-296,3-7-72,5-25-776,0-4-536,1-12-1185,-2-12-671,-9-5-1057,-6-8 2496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5:19:31.912"/>
    </inkml:context>
    <inkml:brush xml:id="br0">
      <inkml:brushProperty name="width" value="0.05" units="cm"/>
      <inkml:brushProperty name="height" value="0.05" units="cm"/>
      <inkml:brushProperty name="color" value="#004F8B"/>
    </inkml:brush>
  </inkml:definitions>
  <inkml:trace contextRef="#ctx0" brushRef="#br0">26 51 7066,'-8'-9'1946,"6"6"-927,0 1 0,-1-1-1,1 0 1,0 0-1,0 0 1,1 0-1,-3-4 1,4 7-954,0 0-1,0-1 1,0 1-1,0 0 1,0 0-1,0 0 1,0 0-1,0 0 1,0 0-1,0 0 1,0 0-1,0-1 1,0 1-1,0 0 1,0 0 0,0 0-1,0 0 1,1 0-1,-1 0 1,0 0-1,0 0 1,0 0-1,0-1 1,0 1-1,0 0 1,0 0-1,0 0 1,0 0-1,0 0 1,0 0-1,0 0 1,1 0 0,-1 0-1,0 0 1,0 0-1,0 0 1,0 0-1,0 0 1,0 0-1,0 0 1,0 0-1,1 0 1,-1 0-1,0 0 1,0 0-1,7 0 772,-5 1-291,73 3 3085,-38-5-3015,36-7 0,-71 8-600,24-3 215,45-1 0,-65 4-213,1 0 0,-1 1 1,0-1-1,1 1 1,-1 1-1,0-1 1,0 1-1,0 1 0,0-1 1,0 1-1,0 0 1,9 6-1,-12-6 3,0-1-1,-1 1 1,1 0 0,-1 1-1,0-1 1,1 0-1,-2 1 1,1-1 0,0 1-1,-1-1 1,1 1-1,-1 0 1,0 0 0,0 0-1,-1-1 1,1 1-1,-1 0 1,0 0-1,0 4 1,-1 9 125,-1-1 0,0 1 0,-6 18-1,5-23-60,-5 22 74,2 0 0,1 0 0,0 38 0,5-68 46,0-3-286,0 1 0,0-1 0,0 1 0,0-1 0,0 0 0,0 1 0,-1-1 0,1 1 0,0-1 0,-1 1 0,0 1 0,1-3 29,-1 1-1,1-1 0,0 0 0,0 0 1,-1 0-1,1 1 0,0-1 0,-1 0 1,1 0-1,0 0 0,-1 0 1,1 0-1,0 0 0,-1 0 0,1 0 1,0 0-1,-1 0 0,1 0 0,0 0 1,-1 0-1,-12-3-632,-6-6 432</inkml:trace>
  <inkml:trace contextRef="#ctx0" brushRef="#br0" timeOffset="1">82 380 14779,'1'2'5737,"11"-2"-3792,8 0-1,13-1-151,5 1-393,4-8-768,0 1-232,-5 5-320,-5-6-272,-6 8-1168,-3 2-361,-22-4 921</inkml:trace>
</inkml:ink>
</file>

<file path=ppt/ink/ink75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5:37:36.903"/>
    </inkml:context>
    <inkml:brush xml:id="br0">
      <inkml:brushProperty name="width" value="0.05292" units="cm"/>
      <inkml:brushProperty name="height" value="0.05292" units="cm"/>
      <inkml:brushProperty name="color" value="#0070C0"/>
    </inkml:brush>
  </inkml:definitions>
  <inkml:trace contextRef="#ctx0" brushRef="#br0">24938 9912 1380 0,'-1'-2'51'0,"-1"1"4"15,2-4 102 1,0 4-4-16,0 0 21 16,0 0-9-16,0 0-52 15,-1 1-15-15,0 0-33 0,0 0-11 16,-16 18-11-16,-30 32-2 16,26-19-6-16,5 2-3 15,10 1-8-15,6 3-7 16,8-7-8-16,0 0-4 15,11-8-4-15,-7-2 1 16,4-3-2-16,-2-8 10 16,1-2-94-16,1-7-75 15,4-5 101-15</inkml:trace>
  <inkml:trace contextRef="#ctx0" brushRef="#br0" timeOffset="248.9">25138 9907 1031 0,'0'-8'438'0,"-1"10"-192"15,-1 5-47-15,-2 5-3 16,1 6-23-16,-1 6-59 16,-1 4-26-16,3 4-33 15,-1 0-8-15,3 2-18 16,0-1-8-16,3-3-10 15,2-3-5-15,3-8-3 16,0-2-3-16,3-8-37 0,0-6-50 16,2-4-154-16,0-6 150 15</inkml:trace>
  <inkml:trace contextRef="#ctx0" brushRef="#br0" timeOffset="432.62">25046 10037 844 0,'-21'-2'455'0,"7"2"-111"0,4 0-118 16,5 0-18-16,6 2-66 15,0-1-28-15,-1-1-56 16,2 0-16-16,21 3-20 16,33 4-7-16,-30-7-8 15,3-3-2-15,-3 0-31 16,-4-1-63-16,-5 1 59 15</inkml:trace>
  <inkml:trace contextRef="#ctx0" brushRef="#br0" timeOffset="713.49">25230 9948 865 0,'42'-32'424'0,"-30"38"-116"0,4 3-77 16,-1 5-20-16,2 1-31 16,-5 8-39-16,-1 1-18 15,-5 6-16-15,-2 2-5 16,-4-2-19-16,-9 1-12 16,-5-5-33-16,-1 2-14 0,-6-5-12 15,5 0-5-15,1-4-2 16,-3-4-10-16,9-5-86 15,-1-4-60-15,4-4-101 16,3 0 135-16</inkml:trace>
  <inkml:trace contextRef="#ctx0" brushRef="#br0" timeOffset="38494.94">26150 5581 638 0,'0'-1'343'0,"0"-1"-60"15,2-3-26-15,-1 1-51 16,2-6-23-16,-2 1-47 16,-1 1-21-16,-6-26-39 15,-6 31-16-15,-4 0-27 16,-1 4-7-16,-4 1-9 16,1 4-1-16,2 2-3 15,-1 0-2-15,6 1-4 0,1 1-2 16,5 1-3-16,6 1-1 15,2 4-1-15,5-2 1 16,5 4-1-16,1 0 1 16,2-2 1-16,1-1 2 15,-1-3 6-15,-1-1 8 16,-3 0 15-16,-3 1 6 16,-1-3 9-16,-6 0 4 15,-2-1 1-15,-5 0-4 16,-6-3-11-16,1 0-10 15,-4-3-17-15,1-2-3 0,3-1-6 16,0-1-4-16,4-3-16 16,0 0-42-16,0-1-119 15,7 2-86-15,4-3 152 16</inkml:trace>
  <inkml:trace contextRef="#ctx0" brushRef="#br0" timeOffset="38920.68">26214 5603 639 0,'9'-7'372'0,"-2"9"-29"15,-2 1-55-15,-2 2-43 16,0 5-30-16,-3 3-47 16,0 3-29-16,0 3-49 15,1-2-25-15,2-5-35 16,4 0-13-16,2-4-15 0,2-3-2 15,0-2-3-15,1-3-1 16,5-3-1-16,0-4 1 16,-1-3 2-16,0-1 0 15,-8-5 1-15,4-1 1 16,-2 2 1-16,-3 1 2 0,0 8 2 16,-7 2 0-16,2 5 3 15,-2 3 1-15,0-4 7 16,0 0 6-16,0 4 4 15,2 11 0-15,7 23-9 16,-6-27-8-16,3-3-11 16,-5-4-3-16,4-4-68 15,5-2-65-15,-5-4-215 16,7-2 215-16</inkml:trace>
  <inkml:trace contextRef="#ctx0" brushRef="#br0" timeOffset="39323.12">26538 5585 885 0,'0'22'506'15,"0"6"-113"-15,0 7-103 16,2 2-44-16,-5 0-77 0,4-3-35 16,2-1-55-16,-1-3-21 15,3-5-31-15,0-2-10 16,-4-12-14-16,-1-4-4 15,0-7-29-15,-1-4-21 16,-3-8-62-16,2-5-36 16,-1-7-68-16,0-8-38 0,0-6-112 15,2-6-61-15,0-3 62 16,1 2 70-16,1 9 267 16,2 9 150-16,3 8 112 15,1 9 35-15,3 6-22 16,0 4-17-16,4 6-35 15,2 0-22-15,-1 5-35 16,2-5-16-16,-1 4-17 16,-3-3-5-16,-3 2-8 15,-4 2-7-15,-10-3-15 16,-1 8-15-16,-7-4-24 16,-1 1-11-16,-3-4-18 15,1-4-11-15,3-5-80 16,1-2-52-16,8-1-161 15,2-2 180-15</inkml:trace>
  <inkml:trace contextRef="#ctx0" brushRef="#br0" timeOffset="39572.1">26817 5548 877 0,'10'10'491'0,"0"2"-128"15,-2 12-64-15,-4 6-40 0,-3 4-76 16,1 4-38-16,-2-2-57 16,-2-2-18-16,6-3-32 15,-5-1-9-15,-2-7-15 16,1-3-5-16,-6-8-9 16,5-5-3-16,-3-7-44 15,-2-2-27-15,3-11-77 16,-3-6-41-16,0-6-85 15,1-4-73-15,-5-11 229 16</inkml:trace>
  <inkml:trace contextRef="#ctx0" brushRef="#br0" timeOffset="39796.8">26797 5546 531 0,'20'-8'358'16,"-3"5"-27"-16,4 3-79 15,-5 1-36-15,2 5-42 0,-2 0-12 16,-7 0-18-16,4 4-1 15,-11 0-8-15,2 5-15 16,-10 3-32-16,0 1-21 16,-5 0-40-16,-5-6-12 15,8 1-18-15,-6-5-19 16,7-5-79-16,0-2-56 16,7-3-316-16,0-5 307 0</inkml:trace>
  <inkml:trace contextRef="#ctx0" brushRef="#br0" timeOffset="40107.26">27071 5572 949 0,'-4'16'486'0,"4"3"-106"16,0 1-93-16,2 0-75 15,1-6-39-15,4-3-71 16,2-4-33-16,3-5-36 15,5-2-11-15,1-5-11 16,-1-5-5-16,0-4-3 16,-4-5 0-16,-5-6 0 15,-3 4 0-15,-8-7-2 16,-3 3-1-16,-5 6-1 0,-3 1-1 16,-3 13 1-16,-1 5 1 15,-4 10-1-15,2 2 1 16,5 8-2-16,5-1-2 15,5 1-11-15,5-1-14 16,7-4-88-16,5-2-54 16,6-5-236-16,4-2 250 15</inkml:trace>
  <inkml:trace contextRef="#ctx0" brushRef="#br0" timeOffset="40625.8">27349 5503 1068 0,'-8'0'480'0,"6"0"-203"16,-3 0-42-16,5 6-56 15,4 1-23-15,-2 5-51 16,-2-1-18-16,2 9-29 16,0-2-11-16,3-1-16 15,7 1-6-15,0-3-7 16,-1-1 1-16,-6 0 11 15,-3-5 1-15,-6-3 3 16,2 1-3-16,-6-5-12 16,-3 0-5-16,-2-2-12 15,-3-2-5-15,5-2-10 0,0-4-7 16,7 2-10-16,3-1-1 16,4 3 4-16,5 3 5 15,7 1 13-15,-1-2 3 16,4 1 3-16,3-1 0 15,-1-1-1-15,3-3 1 16,-1-3 1-16,-1-3 2 16,-1-3 0-16,-4 0 3 15,-10 2 4-15,0-1 3 0,-13 2 7 16,1 6 3-16,-2 6 4 16,-5 2 8-16,3 7 17 15,-2 2 7-15,4 9 3 16,3-3-7-16,6 4-20 15,0-4-8-15,4-2-14 16,6-1-6-16,3-7-10 16,6-2 0-16,7-9-100 15,1-4 338-15,9-11-196 16</inkml:trace>
  <inkml:trace contextRef="#ctx0" brushRef="#br0" timeOffset="41095.4">28049 5400 889 0,'-6'0'448'16,"3"1"-164"-16,3-1-61 16,0 0-27-16,0 0-53 15,0 0-32-15,7 0-44 16,9 0-15-16,32-3-28 15,-25-2-6-15,3 3-8 16,4 2-5-16,-3 1-2 16,-4 2 0-16,-3 4 2 15,-3 2 6-15,-6 6 21 16,-1 5 16-16,-10 5 30 16,-4 4 7-16,-1 2-6 15,-4-1-12-15,7 3-29 16,2-4-15-16,1-6-18 0,5-3-6 15,-1-11-15-15,-1-3-34 16,-3-5-114-16,-4 1-81 16,-4-5 140-16</inkml:trace>
  <inkml:trace contextRef="#ctx0" brushRef="#br0" timeOffset="41326.18">28077 5539 1078 0,'2'8'466'0,"6"-5"-239"16,0 4-11-16,7-4-66 16,-1-2-36-16,4 1-67 15,1-3-18-15,0-1-20 16,-4 0-60-16,-5 2-233 16,-1 0 200-16</inkml:trace>
  <inkml:trace contextRef="#ctx0" brushRef="#br0" timeOffset="41439.14">28091 5649 997 0,'0'4'439'0,"1"4"-199"16,6-3-17-16,1 1-50 0,4-1-29 16,4 0-67-16,2 0-26 15,3-5-36-15,2 0 15 16,2 0 341-16,2 0-273 15</inkml:trace>
  <inkml:trace contextRef="#ctx0" brushRef="#br0" timeOffset="41738.91">28780 5481 1199 0,'4'4'549'0,"-8"0"-212"16,-7 1-86-16,-2 7-47 15,-5 5-35-15,-4 5-62 16,-1 5-35-16,6 0-37 15,-1 5-12-15,3-2-14 16,2-3-6-16,1-5-8 0,4-7-41 16,6-7-115-16,0-8-60 15,2-6 120-15</inkml:trace>
  <inkml:trace contextRef="#ctx0" brushRef="#br0" timeOffset="41945.03">28598 5513 1168 0,'2'11'555'0,"7"4"-190"16,3 5-66-16,2 1-80 15,2 3-36-15,1 2-63 16,-2-4-18-16,2 2-34 16,-2-1-18-16,-5-6-30 15,0 0-20-15,-9-7-75 16,-1-3-58-16,-4-7 368 15,-3-1-224-15</inkml:trace>
  <inkml:trace contextRef="#ctx0" brushRef="#br0" timeOffset="42185.7">28794 5323 1335 0,'12'0'554'16,"-1"-1"-297"-16,4 1-72 15,4 0-47-15,2 0-24 16,4 0-53-16,6 0-25 16,-2 1-24-16,4 0-7 0,-2-1 4 15,-8 0-41-15,-7 0-112 16,-4 0 278-16,-9 4-149 15</inkml:trace>
  <inkml:trace contextRef="#ctx0" brushRef="#br0" timeOffset="42406.05">29081 5238 982 0,'-6'-34'551'15,"2"43"-134"-15,-5 6-138 16,-2 9-61-16,-4 9-81 16,-6-2-36-16,0 3-44 15,3-4-18-15,7-6-29 16,7-4-9-16,2-11-60 16,1-6-59-16,-5-6-171 0,2-7 175 15</inkml:trace>
  <inkml:trace contextRef="#ctx0" brushRef="#br0" timeOffset="42590.29">28897 5199 1063 0,'6'8'571'0,"0"5"-149"0,4 10-147 16,1 3-42-16,-1 2-69 15,8 2-30-15,-1-3-45 16,1-1-18-16,4-2-33 15,-3-3-13-15,-3-3-56 16,-5-6-62-16,-11-5 60 16</inkml:trace>
  <inkml:trace contextRef="#ctx0" brushRef="#br0" timeOffset="43317.75">26919 6262 930 0,'3'-6'511'0,"-2"-1"-73"0,-1-2-220 16,0 1-6-1,-2-2-52-15,-3 2-23 0,-2 0-48 16,0-1-13-16,-5 7-22 16,-1 1-9-16,-8 3-20 15,-1 5-9-15,-9 4-8 16,5 1-2-16,6 2-2 16,4-1-3-16,14 2-2 15,3 3-2-15,11 3-1 16,4-1 1-16,8 1 1 15,3-1 2-15,2-4 2 16,-5 1 6-16,-6-9 12 16,-7 2 7-16,-9-6 9 15,-1 1 3-15,-2 2-3 16,-4-4-2-16,-4 1-12 16,-4-4-7-16,-9 0-33 15,2-1-47-15,-6-3-117 0,6-1 183 16,15-9-43-16</inkml:trace>
  <inkml:trace contextRef="#ctx0" brushRef="#br0" timeOffset="43466.94">26986 6376 922 0,'4'12'497'16,"3"-5"-78"-16,-2 1-95 15,-1-2-66-15,0 1-39 0,-4 0-77 16,3-2-44-16,-3-2-59 15,1 2-37-15,-1-6-130 16,0 0-48-16,0-1 95 16</inkml:trace>
  <inkml:trace contextRef="#ctx0" brushRef="#br0" timeOffset="43675.57">27204 6114 1298 0,'1'17'628'16,"-1"7"-253"-16,-2 10-137 15,-1 4-47-15,-1 2-70 0,4-2-30 16,6-5-47 0,5-3-16-16,5-6-28 0,1-9-9 15,0-8-91-15,-1-8-54 16,-4-13 92-16</inkml:trace>
  <inkml:trace contextRef="#ctx0" brushRef="#br0" timeOffset="43854.41">27102 6188 1123 0,'-8'1'551'15,"4"4"-218"-15,4-3-113 16,4 1-33-16,-4-3-79 15,0 0-32-15,20 6-41 16,34 5-9-16,-23-10-12 16,2-1-68-16,2 1 40 15</inkml:trace>
  <inkml:trace contextRef="#ctx0" brushRef="#br0" timeOffset="45028.87">28186 6494 933 0,'2'28'469'16,"-3"-21"-111"-16,0-5-65 15,0 1-50-15,1-3-30 16,-1 0-60-16,0-1-30 16,1 0-43-16,-1 0-19 0,1-2-31 15,0-19-11-15,3-36-12 16,0 23-3-16,4-4-3 15,0 1-1-15,1 4-1 16,4 5-2-16,0 8 0 16,0 3-1-16,-1 10 1 15,1 2-1-15,1 10 4 16,-4 7 3-16,-1 11 11 16,-1 6 5-16,-1 8 12 15,1 1 1-15,3 2-3 16,1 0-2-16,-2-4-12 15,0-2-4-15,-1-9-7 16,-2-1-3-16,-2-6-42 16,-2-1-44-16,-5-8-132 15,-6-4-42-15,-1-7 151 0</inkml:trace>
  <inkml:trace contextRef="#ctx0" brushRef="#br0" timeOffset="45153.68">28133 6406 951 0,'-3'6'493'0,"3"-3"-129"16,4-2-144-16,-4-1-32 15,1 0-63-15,21 6-38 0,34 6-54 16,-26-12-15-16,2-4-36 16,3 2-69-16,-1 1 59 15</inkml:trace>
  <inkml:trace contextRef="#ctx0" brushRef="#br0" timeOffset="45393.56">28681 6386 1429 0,'-4'6'653'16,"-1"1"-304"-16,-2 5-127 15,-5 3-49-15,-7 7-66 16,-3 4-33-16,-2 4-40 0,1 0-11 16,6-2-16-16,2-4-7 15,8-7-38-15,1-5-58 16,6-9-155-16,0-3-154 16,8-11 245-16</inkml:trace>
  <inkml:trace contextRef="#ctx0" brushRef="#br0" timeOffset="45588.48">28505 6377 901 0,'4'4'510'15,"4"4"-95"-15,2 3-105 16,3 2-26-16,4 10-63 16,2-1-40-16,4 8-66 15,0-2-20-15,-3-4-40 16,-2 1-15-16,-4-10-24 15,-4 3-19-15,-4-9-108 16,-3-6 6-16,-2-3 47 16</inkml:trace>
  <inkml:trace contextRef="#ctx0" brushRef="#br0" timeOffset="46036.04">28827 6141 1018 0,'-9'-3'485'0,"6"1"-166"15,-3 1-61-15,2 1-81 16,3-1-29-16,1 1-48 15,0 0-16-15,0-2-17 16,1 2-5-16,14 0-22 16,34 4-10-16,-27-1-15 15,2-1-2-15,4 3-5 16,-3-4-3-16,-3 2 2 0,-2 2-23 16,-13-5-116-16,-2 3-77 15,-3 1 117-15</inkml:trace>
  <inkml:trace contextRef="#ctx0" brushRef="#br0" timeOffset="46244.23">29012 6073 1294 0,'-8'15'570'0,"-8"3"-281"16,-2 5-41-16,-4 2-83 15,5-2-39-15,1 3-68 16,4-6-20-16,-2-4-32 16,0-4-20-16,10-8-111 15,-5-3-78-15,6-6 119 16</inkml:trace>
  <inkml:trace contextRef="#ctx0" brushRef="#br0" timeOffset="46500.45">28894 6012 1092 0,'6'2'528'0,"-5"5"-176"15,6 3-28-15,0 7-86 0,0-1-33 16,2 6-71-16,-4 0-26 16,4 0-43-16,-7 0-19 15,8-2-32-15,-7 0-51 16,4-3-123-16,5 0 404 15,-2-4-233-15</inkml:trace>
  <inkml:trace contextRef="#ctx0" brushRef="#br0" timeOffset="46848.7">29109 6357 1086 0,'0'32'488'0,"10"-29"-195"16,1-3-80-16,3 3-48 15,2-1-31-15,2 1-49 0,3 3-15 16,0 1-5-16,-3-1-1 16,-1 6-10-16,-4-2-11 15,-9 3-9-15,-4-2 0 16,-14-5 1-16,-7 3 2 16,-6 2-10-16,-3 3-6 15,-1-1-9-15,0-1-5 16,5-3-8-16,3-1-4 15,10 1-43-15,5-3-48 16,8-1-120-16,1-2-67 16,14 5 169-16</inkml:trace>
  <inkml:trace contextRef="#ctx0" brushRef="#br0" timeOffset="47021.24">29286 6618 1412 0,'-18'3'587'0,"-6"0"-343"16,2 1-33-16,-1 0-99 15,3-1-36-15,6-1-71 16,4 0-38-16,8 2-122 16,1-3-91-16,4 3 143 15</inkml:trace>
  <inkml:trace contextRef="#ctx0" brushRef="#br0" timeOffset="47539.13">29591 6252 1255 0,'-3'0'612'16,"1"3"-192"-16,-1 7-214 16,0 6-33-16,-2 14-50 15,-1 4-24-15,0 12-46 16,0-2-13-16,3-1-21 16,-2-2-6-16,5-11-8 15,0-3 0-15,-2-13-3 16,2 0 1-16,0-7-3 15,-2-7-10-15,0-6-18 16,0-3-6-16,-2-12-6 16,4 0 8-16,6-4 10 0,-2-1 4 15,7 5 7-15,1 3 4 16,2 9 7-16,5 6 0 16,2 3 4-16,0 7 1 15,-1-1 13-15,0 3 11 16,-2 4 22-16,-4 0 10 15,-4 4 1-15,-7-1-4 16,-9-2-2-16,-7-2-5 16,-6-2-8-16,-1-3-7 15,-3-1-22-15,-1-4-8 0,1-2-35 16,2-2-29-16,8-2-75 16,5 1-58-16,8 2-222 15,6 1 266-15</inkml:trace>
  <inkml:trace contextRef="#ctx0" brushRef="#br0" timeOffset="48066.93">30763 6380 938 0,'0'6'492'0,"-4"0"-99"16,-7 3-82-16,-3 5-56 15,-3 3-40-15,-7 8-62 16,-3-1-30-16,4 5-47 16,2-1-19-16,6-7-29 15,4-3-10-15,4-10-37 16,-1-5-46-16,5-1-101 0,-2-3-57 15,1-2 127-15</inkml:trace>
  <inkml:trace contextRef="#ctx0" brushRef="#br0" timeOffset="48276.71">30525 6356 838 0,'-4'9'518'16,"11"0"30"-16,3 6-181 0,8 8-91 15,-2 1-35-15,5 4-63 16,2-3-41-16,1 1-47 16,0-2-14-16,0-7-34 15,-2 3-14-15,-7-9-24 16,-3-2-22-16,-9-5-97 16,-3-1-61-16,-4-3 101 15</inkml:trace>
  <inkml:trace contextRef="#ctx0" brushRef="#br0" timeOffset="48575.39">30803 6189 1526 0,'-1'-6'633'16,"-1"6"-354"-16,4 0-74 15,-2 0-27-15,0 0-34 16,3 0-44-16,19 0-34 0,27 2-35 16,-21 0-12-16,1 4-15 15,-2-3-3-15,0-1-70 16,-4-1-46-16,-7-1-135 15,-1 0-105-15,-5-5 227 16</inkml:trace>
  <inkml:trace contextRef="#ctx0" brushRef="#br0" timeOffset="48817.36">31062 6117 852 0,'-10'-37'522'16,"6"37"-61"-16,-1 4-117 15,-3 8-39-15,-5 7-74 16,-2 5-48-16,-6 6-74 16,-1 0-28-16,1 0-45 0,8-4-15 15,2-6-16-15,5-6-1 16,2-8-76-16,1-6-55 16,2-7-134-16,-1-1-118 15,0-5 242-15</inkml:trace>
  <inkml:trace contextRef="#ctx0" brushRef="#br0" timeOffset="48958.98">30857 6096 1079 0,'14'0'537'0,"-4"11"-128"16,2 0-74-16,-2 6-67 16,-7-2-40-16,10 5-79 15,-4 3-37-15,11-2-44 16,3-1-17-16,-5-7-24 15,4-1-48-15,-9-4 228 16,2 1-162-16</inkml:trace>
  <inkml:trace contextRef="#ctx0" brushRef="#br0" timeOffset="49452.01">31164 6327 985 0,'-41'8'536'0,"32"-8"-58"16,5 0-196-16,4 3-59 16,5 3-31-16,5-2-44 15,0 2-31-15,10 2-48 16,3 0-16-16,5 2-24 16,3-1-8-16,-4-1-9 15,-2 0-3-15,-11 2-3 16,0-3-1-16,-10 0 2 15,-4 2 3-15,-8 1 4 16,-7 4 4-16,-16-5 1 16,-4-2 0-16,-3 4-3 15,-4-5-2-15,5 3-5 16,3-2-5-16,8-1-8 16,6 0-16-16,14 0-76 15,3 1-64-15,12-3-134 0,8-1-62 16,11 1 219-16</inkml:trace>
  <inkml:trace contextRef="#ctx0" brushRef="#br0" timeOffset="49616.98">31389 6539 1201 0,'-7'2'594'0,"-1"4"-199"0,-19 3-136 15,0-1-34-15,-9 5-54 16,-6-2-34-16,7 1-76 15,2-3-23-15,11-3-35 16,9-1-4-16,9-2-98 16,3 0-65-16,6-1-87 15,-5-2 126-15</inkml:trace>
  <inkml:trace contextRef="#ctx0" brushRef="#br0" timeOffset="50079.12">31655 6406 1335 0,'-8'12'644'0,"-5"-4"-228"0,-2 3-186 15,-5 5-95-15,-3 3-40 16,2 3-18-16,4 2-23 15,8-3-26-15,9-3-4 16,7-2-13-16,6-3-5 16,5-4-7-16,3-3-5 15,4-7-2-15,-1-6 2 0,-1-5-1 16,-2-3-1-16,-5-2 0 16,-7-6-1-16,-4 0 6 15,-5-4 3-15,-7 5 7 16,-5 3 2-16,-8 4 0 15,-1 12-1-15,-2 2-7 16,0 5-3-16,1 4-11 16,1-5-6-16,6 8-39 15,3 2-46-15,7 1-138 16,5 0-143-16,7-4 239 16</inkml:trace>
  <inkml:trace contextRef="#ctx0" brushRef="#br0" timeOffset="57915.77">29984 7266 757 0,'-28'-33'443'0,"24"28"-30"0,4 5-167 15,4 2-6-15,-4-2-27 16,0 0-20-16,4 16-53 15,10 40-21-15,-7-22-33 16,3-2-15-16,-4-1-25 16,-1-4-11-16,0-4-18 15,-1-4-7-15,1-9-22 16,-2 2-58-16,0-6-161 16,0-4-281-16,3-3 322 15</inkml:trace>
  <inkml:trace contextRef="#ctx0" brushRef="#br0" timeOffset="58119.3">30097 7223 1126 0,'-1'19'507'0,"2"6"-191"0,2 1-64 15,-2 4-38-15,3 6-27 16,-1-4-71-16,1 0-30 15,3-2-35-15,-2-6-18 16,2-2-19-16,-1-5-6 16,-1-2-55-16,-2-8-66 15,-3-2-166-15,-2-5 168 0</inkml:trace>
  <inkml:trace contextRef="#ctx0" brushRef="#br0" timeOffset="58407.72">29897 7440 861 0,'0'12'492'16,"1"4"-90"-16,10 5-99 16,-7 2-26-16,5 3-60 15,1-2-39-15,5-2-69 16,2-1-23-16,11-4-32 15,0-5-10-15,2-7-13 16,4-4-6-16,-5-10-11 0,3-3-6 16,1-11-6-16,-1-2-5 15,2 2-31-15,-5-2-24 16,-5 6-52-16,-1 5-33 16,-7 4-85-16,-5 6-54 15,-6 5 178-15</inkml:trace>
  <inkml:trace contextRef="#ctx0" brushRef="#br0" timeOffset="60626.76">29188 8183 620 0,'0'-1'345'15,"0"0"-43"-15,0 0-39 16,0 0-59-16,0 0-30 15,0 0-45-15,0 0-10 16,0-1 6-16,0 2 3 16,2 3-3-16,3 24-8 0,25 40-32 15,-26-22-16-15,-1-7-24 16,1 3-8-16,2-8-10 16,-2-2-3-16,1-2-6 15,-1-4-4-15,-3-7-6 16,-1-3-2-16,0-8-40 15,-2-5-39-15,-4-5-107 16,4-4-63-16,-3-8-235 16,2-6 300-16</inkml:trace>
  <inkml:trace contextRef="#ctx0" brushRef="#br0" timeOffset="60917.97">29175 8108 740 0,'2'-6'427'16,"3"3"-80"-16,5 4-96 0,5 2-22 15,4 6-69-15,2-1-33 16,3 2-45-16,-2 1-7 16,0 2-7-16,1 2-2 15,-14-2-8-15,3 2-5 16,-12 1-10-16,-10-3-3 15,-3 1-5-15,-5 0-4 0,-6-4-10 16,6 1-4 0,-1-6-11-16,0-3-3 0,7-3-52 15,3-5-53-15,3 0-143 16,3-3-25-16,6-5 154 16</inkml:trace>
  <inkml:trace contextRef="#ctx0" brushRef="#br0" timeOffset="61336">29472 7914 748 0,'-7'-11'386'0,"7"7"-56"16,-2-1-42-16,0 6-29 15,1-1-27-15,0 0-65 16,-3 7-29-16,-7 15-34 16,-6 29-14-16,19-28-27 15,1 0-13-15,3-4-22 16,7 0-8-16,1-5-16 15,-1-3-14-15,5-5-111 16,-4-3-68-16,0-4 109 16</inkml:trace>
  <inkml:trace contextRef="#ctx0" brushRef="#br0" timeOffset="61561.82">29618 7937 1247 0,'-4'11'499'15,"2"6"-298"-15,0 2-17 16,1 2-34-16,1 2-22 0,3-5-63 16,2-2-17-16,2-4-29 15,1-4-7-15,1-3-67 16,0-3-59-16,-1-3 71 15</inkml:trace>
  <inkml:trace contextRef="#ctx0" brushRef="#br0" timeOffset="61775.53">29525 7973 869 0,'-14'-8'458'0,"14"11"-64"15,1-2-109-15,7-1-91 16,6 3-31-16,3-3-78 16,2 1-33-16,4-1-35 15,-4 0-4-15,-1-2-100 0,0 0-72 16,-3 4 99-16</inkml:trace>
  <inkml:trace contextRef="#ctx0" brushRef="#br0" timeOffset="62019.56">29757 7843 1017 0,'16'14'503'0,"1"1"-138"15,3 4-87-15,-1 1-72 16,-1 1-29-16,-5-3-53 15,-3 2-19-15,-4-2-30 16,-3 1-17-16,-7 1-28 16,-1-3-10-16,-6-2-16 15,-3-1-21-15,0-6-75 16,-3 0-57-16,3-4-106 16,1 0 148-16</inkml:trace>
  <inkml:trace contextRef="#ctx0" brushRef="#br0" timeOffset="62585.5">29943 8411 854 0,'-8'0'463'0,"5"2"-63"15,-2-2-84-15,4 1-56 16,0-2-35-16,0 0-75 16,0 0-37-16,-1-7-58 15,-3-11-22-15,0-35-22 16,11 25-5-16,-2-3-4 16,8-2-3-16,-1 1-1 15,3 1 0-15,-1 5 0 0,-2 4 1 16,5 11-1-16,-6 5 0 15,-1 9 4-15,0 6 3 16,-1 8 4-16,0 7 3 16,1 7 1-16,0 3 0 15,-2 1 4-15,2 1 0 16,-1-5-2-16,1-2-1 16,-3-3-5-16,0-3-4 15,-4-5-3-15,-2 1-11 0,-4-9-78 16,1-4-59-16,-4-5-199 15,-1-2 209-15</inkml:trace>
  <inkml:trace contextRef="#ctx0" brushRef="#br0" timeOffset="62739.77">29920 8264 842 0,'-5'8'536'16,"5"-5"28"-16,0 3-291 15,8-1-28-15,4-2-77 16,5 2-45-16,15-5-73 16,-1-2-20-16,4 1-60 15,-3-5-59-15,-3 1 57 0</inkml:trace>
  <inkml:trace contextRef="#ctx0" brushRef="#br0" timeOffset="63203.21">30398 8259 810 0,'-3'-6'470'0,"6"5"-37"0,0 2-45 16,-4-1-91-16,0 0-46 15,0 1-89-15,-2 16-43 16,-48 33-45-16,34-24-15 16,0-3-28-16,4 0-9 15,6-5-16-15,2-3-5 16,0-6-58-16,0-1-45 15,2-4-135-15,-2-5-48 16,4-2 173-16</inkml:trace>
  <inkml:trace contextRef="#ctx0" brushRef="#br0" timeOffset="63423.66">30248 8227 1087 0,'7'9'578'15,"-1"1"-170"-15,6 6-114 16,2 2-49-16,4-1-80 16,2 0-40-16,-5-5-40 15,0 1-14-15,-2 2-29 16,2-3-13-16,-7 2-24 16,0-2-23-16,3-1-84 15,-9 2-56-15,8-1 212 16,1 1-87-16</inkml:trace>
  <inkml:trace contextRef="#ctx0" brushRef="#br0" timeOffset="63676.67">30443 8068 1056 0,'-4'-5'530'0,"11"4"-143"16,8 0-145-16,2-3-95 15,2 0-24-15,10 0-37 16,0-1-26-16,3 3-34 16,-1 0-9-16,-6 2-50 15,-4 2-59-15,-10 0-183 16,-2 1 175-16</inkml:trace>
  <inkml:trace contextRef="#ctx0" brushRef="#br0" timeOffset="63907.14">30663 7966 1133 0,'1'-24'579'0,"-1"32"-193"15,-4 4-123-15,-1 4-43 16,-3 6-76-16,-2 2-37 16,-1 1-52-16,-2-2-17 15,1-3-27-15,1-4-6 0,0-4-41 16,2-4-49-16,2-2-109 16,1-3-77-16,1-3 162 15</inkml:trace>
  <inkml:trace contextRef="#ctx0" brushRef="#br0" timeOffset="64131.15">30545 7940 1137 0,'5'8'535'0,"5"6"-190"15,2 0-38-15,-1 4-73 16,0-1-32-16,1 3-69 15,-1 0-25-15,-1-2-36 16,1 1-15-16,-2-5-30 16,-2-1-10-16,-2-5-39 15,-2-1-44-15,-5-2-99 0,-2-3-30 16,1-1 108-16</inkml:trace>
  <inkml:trace contextRef="#ctx0" brushRef="#br0" timeOffset="64682.03">30940 8254 1167 0,'-1'0'561'16,"-6"-1"-215"-16,4 2-98 0,2-1-36 15,0 0-48-15,1 0-34 16,0 0-55-16,0 0-16 16,12 4-29-16,13 3-12 15,30 8-11-15,-28-9-3 16,-2 1-3-16,-2-2 0 0,-7 3-1 15,-5-2-2-15,-11 3 2 16,-4-1 0-16,-13 4 4 16,-6-2 2-16,-7 0 1 15,-3 4-1-15,1-5 0 16,3 3-1-16,1-3-4 16,8-4 5-16,5-2-52 15,3-1-43-15,9 1-126 16,3-3-91-16,6 2 190 15</inkml:trace>
  <inkml:trace contextRef="#ctx0" brushRef="#br0" timeOffset="64876.38">31113 8427 1054 0,'-1'0'593'0,"-5"0"-136"16,-5 3-130-16,-5 2-53 15,-6-4-97-15,-3 5-47 16,-4-1-72-16,1-1-18 16,5 2-40-16,10-4-41 15,2-2-118-15,9 0 4 16,17 3 72-16</inkml:trace>
  <inkml:trace contextRef="#ctx0" brushRef="#br0" timeOffset="65461.9">31506 8261 971 0,'-26'-36'445'0,"27"30"-174"16,2 2-8-16,0 7-26 15,-1 4-15-15,0 10-41 16,-2 6-17-16,2 9-39 16,0 6-17-16,-2 3-32 15,-2 2-14-15,0 0-24 16,1 1-8-16,1-5-12 16,3-2-3-16,-1-4-8 15,2-4-4-15,2-3-5 16,-3-3-20-16,-2-12-60 15,3-5-50-15,-4-13-129 0,0-9-74 16,0-10 209 0</inkml:trace>
  <inkml:trace contextRef="#ctx0" brushRef="#br0" timeOffset="65762.2">31435 8261 808 0,'-1'-2'415'15,"7"-2"-73"-15,10 3-74 16,-4 2-44-16,6 1-32 16,11 3-63-16,-3-1-27 0,7 5-17 15,-5 0-1-15,-2 4-5 16,-5 4-1-16,-7 0-12 16,-7 5-9-16,-10-6-14 15,-6 1-8-15,-8 0-12 16,-5-6-4-16,-3 2-8 15,-1-5-2-15,2-7-39 16,6 2-40-16,5-1-103 16,4-2-20-16,12 1 109 15</inkml:trace>
  <inkml:trace contextRef="#ctx0" brushRef="#br0" timeOffset="66249.5">31781 7895 937 0,'4'-3'478'16,"1"-1"-144"-16,-4 6-77 15,-5 3-24-15,-3 9-50 0,-5 6-36 16,-3 6-50-16,6 4-10 15,6 1-15-15,5 0-9 16,6-3-27-16,4-4-12 16,1-7-17-16,0-5-29 15,4-5-99-15,-3-5-42 16,11-4 85-16</inkml:trace>
  <inkml:trace contextRef="#ctx0" brushRef="#br0" timeOffset="66468.78">32073 7891 1161 0,'-7'14'549'0,"1"4"-194"16,-4 1-69-16,0 9-71 16,2-1-38-16,0 0-66 15,8 1-25-15,2-7-31 16,3-2-14-16,5-3-24 15,-3-8-6-15,6-2-84 16,-1-5-66-16,-3-5-130 16,1-2 148-16</inkml:trace>
  <inkml:trace contextRef="#ctx0" brushRef="#br0" timeOffset="66652.78">31913 7973 1068 0,'8'1'539'0,"-5"3"-189"16,8-4-116-16,1 5-42 15,3-2-82-15,8 2-37 0,3 0-50 16,1-3-25-16,2-1-98 16,-3 0-45-16,-1 3 79 15</inkml:trace>
  <inkml:trace contextRef="#ctx0" brushRef="#br0" timeOffset="66892.35">32200 7864 1170 0,'8'8'513'0,"0"2"-254"16,2 4-52-16,0 8-54 15,-1-1-12-15,1 6-9 0,0 0-7 16,-6-2-23-16,-3-1-16 16,-3-2-37-16,-9-4-15 15,-6-3-28-15,-5-4-35 16,-2-5-108-16,1-1-41 16,8-2 93-16</inkml:trace>
  <inkml:trace contextRef="#ctx0" brushRef="#br0" timeOffset="67744.37">32371 8102 1092 0,'8'-41'478'0,"-5"34"-215"15,-4 4 4 1,-1 3-41-16,1 3-24 0,1-3-66 15,0 1-25-15,2 28-30 16,2 32-12-16,-1-20-18 16,-8 2-8-16,5 1-13 15,1-6-7-15,0-3-9 16,7-3-2-16,-8-6-4 16,5 1-1-16,-8-11-2 15,3-7-1-15,0-7 3 16,-5-4-2-16,2-6-2 15,-1-1-3-15,0-8-9 16,-2-2-3-16,-2-6-5 16,5 9 0-16,4-2 4 15,-3 4 3-15,6 6 5 16,-5-5 2-16,2 8-3 0,10-2 0 16,-4 3 1-1,2 3 0-15,3 1 3 0,2 0 1 16,8 0-1-16,5 2 1 15,-3 4 1-15,-1 4 2 16,-2 7 3-16,-3-2 1 16,-10 2 8-16,-1 3 4 15,-9 1 4-15,-5 2 0 0,-5-3-5 16,-5-3-3-16,-5-5-3 16,-6-2-1-16,2-6-3 15,5-4-1-15,2-3-6 16,2-3-3-16,1-2-22 15,5-2-10-15,0 5-39 16,9 1-19-16,9 4-51 16,2 4-50-16,13 0-78 15,4-3 160-15</inkml:trace>
  <inkml:trace contextRef="#ctx0" brushRef="#br0" timeOffset="68072.33">32687 8581 1877 0,'64'11'691'0,"-56"-11"-511"15,-3-1-57-15,-7-4-32 16,-1 2-30-16,-7-4-100 15,1 2-63-15,-1 2 57 16</inkml:trace>
  <inkml:trace contextRef="#ctx0" brushRef="#br0" timeOffset="70816.12">30302 9054 1033 0,'0'-1'444'0,"0"-1"-215"15,0 1-12-15,1 1-25 16,11 7-20-16,3 5-44 16,28 38-16-16,-20-23-24 15,4 0-11-15,-3-4-20 16,-3-1-13-16,-3-5-20 16,-5 0-8-16,-3-3-9 15,1-6-4-15,-6 0-26 0,2-2-27 16,-4-5-103-16,-3 1-86 15,5-3 148-15</inkml:trace>
  <inkml:trace contextRef="#ctx0" brushRef="#br0" timeOffset="71035.94">30533 9045 1064 0,'-9'4'502'0,"-5"6"-171"15,-6 1-64-15,-3 5-66 16,-3 3-41-16,-1 2-76 16,4 1-28-16,5-1-31 15,-1-2-11-15,7-6-13 16,3 0-2-16,7-6-97 16,4-2-53-16,7-5-166 15,-1-2 179-15</inkml:trace>
  <inkml:trace contextRef="#ctx0" brushRef="#br0" timeOffset="71280.08">30589 8941 1245 0,'-2'-5'539'15,"5"0"-252"-15,2 3-68 16,4 0-47-16,1 2-25 16,3 1-55-16,3 1-24 15,5 2-30-15,2 0-13 0,0-2-23 16,-2 1-30-16,-4-3-106 16,-5 1-71-16,-7-1 118 15</inkml:trace>
  <inkml:trace contextRef="#ctx0" brushRef="#br0" timeOffset="71512.48">30726 8884 941 0,'7'-25'520'15,"-8"31"-125"-15,-5 3-131 16,-3 5-42-16,-5 4-78 15,-2-3-36-15,-1 4-51 16,-1-1-17-16,3-3-26 0,3-3-7 16,4-4-17-1,2-2-38-15,3-3-103 0,2-3-75 16,1-1-221-16,0 0 275 16</inkml:trace>
  <inkml:trace contextRef="#ctx0" brushRef="#br0" timeOffset="71695.25">30621 8875 788 0,'5'-7'416'16,"2"7"-76"-16,2 3-38 0,1 8-52 15,1 5-35-15,2 5-63 16,-1 0-19-16,1 1-25 16,-3-2-11-16,-1-1-31 15,0-2-18-15,-6-4-43 16,-2-1-44-16,-3-6-19 15,-4 0 30-15</inkml:trace>
  <inkml:trace contextRef="#ctx0" brushRef="#br0" timeOffset="72116.5">31012 9074 1364 0,'-51'-5'623'0,"46"3"-288"0,8 2-115 16,-3 0-37-16,0 0-69 15,0 0-32-15,0 0-48 16,14 2-7-16,9 3-11 16,25 12-5-16,-25-9-6 15,-3 0-1-15,-8-1 0 16,-2-1 1-16,-12 1 7 16,-6 0-1-16,-11 0 3 15,-3 2 0-15,-5 1-5 16,-4-1-1-16,5-2-3 15,2 0-2-15,3-4-3 16,11 5 3-16,1-6-53 16,4 2-43-16,6 0-104 15,-3-7-33-15,2 3 139 16</inkml:trace>
  <inkml:trace contextRef="#ctx0" brushRef="#br0" timeOffset="72341.21">31139 9201 1325 0,'-4'7'600'15,"-8"2"-271"-15,-5-3-29 16,-6 2-96-16,-3 0-44 0,0 0-83 16,2 1-26-16,3-3-36 15,1 0-7-15,11-4-51 16,0 1-49-16,9 1-134 15,0-3-67-15,11 5 174 16</inkml:trace>
  <inkml:trace contextRef="#ctx0" brushRef="#br0" timeOffset="72791.14">31448 9157 1253 0,'-11'1'556'15,"-22"7"-224"-15,27-3-84 16,-3 2-44-16,-3 6-28 15,0 4-64-15,-6-1-29 16,13 5-29-16,5 0-10 16,7-6-16-16,12 1-4 0,-5-5-8 15,4 0-5-15,0-6-5 16,-6-5 0-16,7-5-4 16,-5-4 2-16,2-4-3 15,-4 0-1-15,-6-6-1 16,0-1-1-16,-11-3-2 15,-1-1 2-15,-8 3 0 16,-4 1 0-16,4 10-1 16,-3 4-1-16,6 10-5 15,0 2 2-15,-1 5-57 16,2-1-38-16,2 1-89 16,2-2-60-16,6-3-453 15,4 2 478-15</inkml:trace>
</inkml:ink>
</file>

<file path=ppt/ink/ink75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5:46:42.305"/>
    </inkml:context>
    <inkml:brush xml:id="br0">
      <inkml:brushProperty name="width" value="0.05292" units="cm"/>
      <inkml:brushProperty name="height" value="0.05292" units="cm"/>
      <inkml:brushProperty name="color" value="#0070C0"/>
    </inkml:brush>
  </inkml:definitions>
  <inkml:trace contextRef="#ctx0" brushRef="#br0">14007 5268 831 0,'-1'0'410'0,"0"0"-134"16,1 0-21-16,0 0-66 16,-1 0-19-16,1-2-29 15,0 1-14-15,0 0-24 16,0 0-11-16,1-8-26 15,-1 2-10-15,-1-4-15 16,-16-24-5-16,5 30-4 16,4 3-3-16,-8 2-4 15,3 6 0-15,-3 0-4 16,-1 4-2-16,3 6-3 16,-2 2 0-16,3 5-2 0,1 3 1 15,4 4 0-15,9 2-1 16,9-1-3-16,1 0-2 15,13-3-2-15,-7-3-3 16,5-5-2-16,1-3-2 16,0-8 0-16,6-5 0 15,1-7 1-15,2-3-47 16,-1-9-145-16,-2-5 350 0,-6-12-178 16</inkml:trace>
  <inkml:trace contextRef="#ctx0" brushRef="#br0" timeOffset="355.65">14259 5252 1366 0,'-1'11'562'0,"-1"7"-334"15,-3 0 9-15,2 9-58 16,2 0-23-16,2-1-51 15,7 0-30-15,4-7-26 16,3-1-11-16,6-5-18 16,4-4-6-16,1-5-8 0,-2-4-2 15,-4-7 0-15,-3-3-1 16,-10-8 3-16,1 1-1 16,-5-3 1-16,-6-2 2 15,0-1-3-15,-5 0 0 16,-6 3-1-16,-4 4-2 15,-5 5 1-15,-1 2-1 16,-2 8-2-16,3 0-4 16,1 3-12-16,3-1-18 0,8 2-82 15,5 2-47-15,3-1-138 16,4 3 177-16</inkml:trace>
  <inkml:trace contextRef="#ctx0" brushRef="#br0" timeOffset="759.76">14504 5250 1023 0,'-2'-2'526'0,"6"12"-124"16,0 4-109-16,-2 5-40 15,2 5-57-15,-4 2-68 16,5-1-30-16,-2-3-50 15,-3-3-12-15,10-6-14 16,-10-3-6-16,0-7-6 0,2-3-1 16,-3-8-6-16,2-2-1 15,3-9-5-15,3-2-3 16,1-7 0-16,0 0 1 16,7 2 4-16,-3 3 0 15,3 6 1-15,-1 7 0 0,-2 9 2 16,-1 5 5-16,0 8 21 15,-1 3 11-15,0 6 21 16,-2 1 1-16,-2 0-13 16,0-2-11-16,-3-3-21 15,1-4-7-15,-2-5-28 16,0-4-40-16,-1-4-122 16,-1 0-74-16,0 0-117 15,0-1 211-15</inkml:trace>
  <inkml:trace contextRef="#ctx0" brushRef="#br0" timeOffset="1154.89">14895 5195 901 0,'2'-7'583'15,"-3"4"28"-15,-5 4-367 0,-3-1-16 16,-1 7-102-16,-1-5-21 15,-2 5-43-15,4 0-12 16,3-2-11-16,0 0-7 16,8 2-16-16,5-1-5 15,-2 3-5-15,3 3 1 16,1 0 0-16,-2 3 4 16,1 1 15-16,1-2 7 0,1 2 11 15,-5 0 2-15,0-3-1 16,-5-3-2-16,-3-3-2 15,5-4-1-15,-9-3 0 16,-5 0-2-16,-5 0-8 16,-9 0-4-16,8 1-14 15,1 2-6-15,1-2-9 16,7 1-6-16,6-2-36 16,4 0-38-16,8-2-109 15,6-4-62-15,7-4 152 16</inkml:trace>
  <inkml:trace contextRef="#ctx0" brushRef="#br0" timeOffset="1452.92">15055 5058 1384 0,'-2'4'610'0,"2"-2"-318"0,0 9-73 15,0 5-2-15,0 11-56 16,1 9-22-16,-2 9-58 16,2 1-18-16,2 0-21 15,0-5-13-15,11-7-17 16,-5-5-5-16,4-8-7 15,0-4 5-15,-3-9-40 16,-2-4-54-16,-1-4-134 16,-2-3-90-16,-2-13 186 15</inkml:trace>
  <inkml:trace contextRef="#ctx0" brushRef="#br0" timeOffset="1651.12">14941 5206 1458 0,'-4'-2'599'0,"2"2"-363"0,2 0-12 16,0 0-72-16,0 0-20 15,7 1-45-15,21 5-28 16,27 0-30-16,-22-6-8 16,-5-3-23-16,-1 1-59 15,3 2-137-15,-4 0-51 16,-2 5 128-16</inkml:trace>
  <inkml:trace contextRef="#ctx0" brushRef="#br0" timeOffset="1945.18">15244 5243 887 0,'34'41'545'16,"-30"-27"-25"-16,2-1-242 15,1 0-7-15,-1 1-85 16,2 0-22-16,0 0-61 15,-1-1-18-15,4-2-22 16,-7-3-13-16,-3-6-20 16,0-2-5-16,-6-5-5 15,4 3-1-15,0 1-4 16,-2-4-6-16,-5-16-7 16,-5-28-2-16,13 24-4 15,3-3-3-15,4-1-2 16,3 2-14-16,3 5-57 0,-3 4-48 15,2 9-118-15,-3 1-60 16,5 7-240-16,0 4 344 16</inkml:trace>
  <inkml:trace contextRef="#ctx0" brushRef="#br0" timeOffset="2369.81">15608 5298 775 0,'5'0'406'0,"-6"-2"-82"16,1 0-37-16,-1 1-67 16,0 0-30-16,0 0-66 15,-2-5-19-15,-13-4-23 16,-24-26-12-16,21 28-8 16,3 1 0-16,5 3-7 15,-2 3-1-15,6 5-4 16,7 3 0-16,-6 6 1 15,5 5-1-15,3 5-5 16,-3 0-4-16,6-1-12 16,7-4-5-16,-4-8-12 15,2-2-4-15,2-8-6 16,-4-2-1-16,8-6-2 16,0-4-1-16,3-5 1 15,-4-3 1-15,1 5 2 0,-7 0 2 16,-2 9-1-16,-3 2 1 15,-3 7 2-15,1 5 2 16,-2 6 10-16,0 1 1 16,-2 0-2-16,1-2-4 15,2-3-8-15,1-1-31 16,2-6-116-16,0-3-23 16,5-10 81-16</inkml:trace>
  <inkml:trace contextRef="#ctx0" brushRef="#br0" timeOffset="2543.34">15806 5285 1427 0,'6'14'681'16,"-3"2"-316"-16,1 0-75 16,1-1-57-16,-3-2-109 15,1-2-39-15,-4-13-67 31,0 1-34-31,1 1-144 0,-1-1-87 0,0-3 138 16</inkml:trace>
  <inkml:trace contextRef="#ctx0" brushRef="#br0" timeOffset="3036.26">15689 5077 882 0,'4'18'527'16,"3"-9"10"-16,4 5-299 15,0-5-81-15,2 0-49 16,6-4-51-16,-1-5-11 16,5 4-28-16,2-4-4 0,-5 0-4 15,3 1-3-15,-4-1-1 16,-5 3-2-16,3 5 5 16,-3 2 6-16,-2 2 20 15,0 2 17-15,-1 0 28 16,-3 2 12-16,-3 3 10 15,-1 0-6-15,-2 4-15 16,-3-2-9-16,-1-3-23 16,-3 0-11-16,1-7-19 15,4-2-7-15,0-6-8 16,0-2-4-16,-3-5-19 16,2 2-18-16,1 1-27 15,1-16-6-15,18-35 11 16,-7 27 18-16,0 7 26 15,2 2 10-15,-4 9 8 16,3 1 1-16,-1 7 18 0,-1 4 14 16,0 8 25-16,1 3 8 15,-2 6-4-15,1 2-8 16,-3-2-21-16,0 0-9 16,-3-5-13-16,-3-3-3 15,-1-6-58-15,-1-2-65 16,0-7-152-16,0-5-513 15,0 5 528-15</inkml:trace>
  <inkml:trace contextRef="#ctx0" brushRef="#br0" timeOffset="3260.91">16253 5012 1589 0,'3'17'715'16,"-1"1"-381"-16,-3 8-75 15,1 10-53-15,0 6-78 16,2 7-25-16,5 2-55 16,0-5-13-16,0-11-15 15,3-4-8-15,0-12-8 16,0-3-23-16,3-10-88 0,-4-6-57 16,1-5-110-16,-4-6 454 15,-9-8-169-15</inkml:trace>
  <inkml:trace contextRef="#ctx0" brushRef="#br0" timeOffset="3437.22">16174 5125 1503 0,'1'5'572'15,"5"-3"-433"-15,0-2 13 0,5 2-59 16,2 2-19-16,5 4-36 15,0-3-29-15,3 0-109 16,3 0-86-16,3-1 113 16</inkml:trace>
  <inkml:trace contextRef="#ctx0" brushRef="#br0" timeOffset="3812.16">16597 5113 952 0,'1'-3'518'0,"-6"3"-115"16,0 5-64-16,-7-1-69 16,-3 2-40-16,-4 0-36 15,0-1-27-15,6 5-46 0,1-6-20 16,12 4-35-16,3 5-14 16,4-5-21-16,7 6-5 15,2 1-3-15,2-1 2 16,4 1 3-16,0-3 5 15,-2 1 4-15,-3-1 1 16,-6 0 1-16,-2 0-2 16,-8-2-2-16,-3-2-2 15,-7-2-4-15,-2 1-3 0,-3-2-9 16,-1 1-6-16,0-3-13 16,0 1-16-16,3-4-60 15,3 0-46-15,3-2-120 16,8-2 316-16,10-4-93 15</inkml:trace>
  <inkml:trace contextRef="#ctx0" brushRef="#br0" timeOffset="66389.58">26126 6372 270 0,'0'-11'225'0,"1"1"66"15,1 2-16-15,15-30-39 16,-10 29-21-16,-2 0-34 16,-1 0-12-16,1 6-25 15,-4 0-13-15,0 3-14 16,-1 0-5-16,-1 0-11 16,0 0-7-16,-8 15-17 15,-20 42-2-15,15-11-1 16,-1 3 0-16,1 10-5 15,0 4-11-15,1-3-14 16,2-3-5-16,2-11-12 16,3-7-6-16,1-10-8 15,3-5-4-15,2-9-5 0,0-5-12 16,-1-9-73-16,3-3-47 16,4-11-134-16,-1-7-72 15,7-12 213-15</inkml:trace>
  <inkml:trace contextRef="#ctx0" brushRef="#br0" timeOffset="66620.46">26141 6339 1052 0,'11'10'468'0,"3"2"-186"16,4 4-34-16,2 12-16 15,1 8-27-15,4 6-65 16,3 2-27-16,-2 1-37 15,0-3-12-15,-8-1-18 16,-4-2-12-16,-1 1-18 16,-5-5-3-16,-6-3-5 15,-2-2-1-15,0-10-94 16,-6-5-66-16,1-15-378 16,-1-5 336-16</inkml:trace>
  <inkml:trace contextRef="#ctx0" brushRef="#br0" timeOffset="66787.82">26095 6638 1244 0,'-8'-5'519'15,"8"8"-268"-15,4-1-55 16,4 3-16-16,3 2-28 16,7-3-60-16,5-1-28 15,4-1-36-15,4-2-11 16,5 0-43-16,-1 0-75 15,2 2 68-15</inkml:trace>
  <inkml:trace contextRef="#ctx0" brushRef="#br0" timeOffset="67138.17">26533 6503 1311 0,'-8'2'537'0,"12"7"-258"16,2 1-62-16,6 10-1 15,1 1-12-15,5 9-65 16,4 1-28-16,2 2-31 16,3-2-16-16,-2-3-18 15,-1-4-9-15,-7-5-21 16,-5-3-3-16,-8-6-19 16,-1-3-46-16,-5-8-129 0,0-6-57 15,-2-9 129-15</inkml:trace>
  <inkml:trace contextRef="#ctx0" brushRef="#br0" timeOffset="67358.58">26776 6562 1449 0,'-11'7'648'0,"-3"5"-322"0,-7 5-68 15,-4 6-30-15,-7 5-67 16,0 2-42-16,3-2-70 15,4 0-19-15,6-8-18 16,6-2-6-16,6-7-6 16,4-3-7-16,4-6-86 15,0-2-47-15,6-3-92 16,2-4-53-16,6-6 188 16</inkml:trace>
  <inkml:trace contextRef="#ctx0" brushRef="#br0" timeOffset="68015.63">27095 6481 643 0,'-11'-7'380'0,"4"8"11"0,-1-2-121 16,4 3-21-16,2 2-22 16,1-4-51-16,1 0-27 15,0 0-36-15,0 0-18 16,1 0-25-16,18 3-14 16,31 5-33-16,-23-7-10 15,3 0-6-15,2 3-2 16,-5 0 0-16,-3 2 1 0,-12 1 2 15,-4-1 3 1,-12 6 6-16,-8 0 1 16,-8 8 0-16,-8 3-1 0,0-2-7 15,-2 1-2-15,2-6-5 16,0 0-1-16,4-2 0 16,6-2-16-16,9-4-91 15,3 0-65-15,12-4 98 16</inkml:trace>
  <inkml:trace contextRef="#ctx0" brushRef="#br0" timeOffset="68222">27334 6713 1116 0,'11'3'549'0,"-25"3"-140"15,1 0-135-15,-14 3-54 0,-4 3-38 16,0 1-68-16,-3 1-38 15,6-1-46-15,5-1-14 16,5-3-15-16,9-2-3 16,4-4-71-16,4-3-49 15,8 0-74-15,4-4 100 16</inkml:trace>
  <inkml:trace contextRef="#ctx0" brushRef="#br0" timeOffset="68921.17">27676 6342 1118 0,'7'-8'481'16,"2"9"-238"-16,0 6 7 15,-1 13-46-15,1 10-17 16,-4 12-52-16,-2 5-22 0,-1 5-31 16,-2-1-10-16,-3 1-17 15,1-6-10-15,1-3-15 16,-2-6-7-16,1-11-7 15,-2-4-2-15,1-12 0 16,-1-7-2-16,-1-9-3 16,2-5-2-16,0-12-7 15,3-2-6-15,3-4-9 16,1 0-1-16,6 2-1 16,3 7 2-16,7 6 5 15,5 8 1-15,5 7 3 16,-1 2 2-16,-3 5 4 15,0 0 2-15,-5 4 14 16,-6 1 7-16,-3 4 12 16,-7 0 7-16,-5 1 3 0,-2 0 1 15,-7 0 1-15,-10-2-3 16,-7-2-10-16,-4-3-7 16,-6-4-12-16,2 0-6 15,2-6-17-15,8-2-28 16,10-4-80-16,9-4-63 15,15-2-252-15,5-1 274 16</inkml:trace>
  <inkml:trace contextRef="#ctx0" brushRef="#br0" timeOffset="69579.11">28693 6801 1253 0,'3'9'589'0,"0"-2"-215"15,-2-1-137 1,-2 0-2-16,-4-1-65 0,-3-1-40 15,-2-2-84-15,-1-1-19 16,-2 0-29-16,2 1-61 16,5-2-122-16,3-1 119 15</inkml:trace>
  <inkml:trace contextRef="#ctx0" brushRef="#br0" timeOffset="69932.77">29437 6475 1354 0,'-4'-3'559'0,"0"2"-310"16,1 5-4-16,-5 9-39 15,-6 0-21-15,-7 10-71 16,-3 3-19-16,1 5-42 16,-8 0-18-16,4 2-18 15,5-1-6-15,0-8-9 16,8-5-1-16,5-8-35 15,0-5-65-15,6-6-126 16,3-6-151-16,0-6 228 16</inkml:trace>
  <inkml:trace contextRef="#ctx0" brushRef="#br0" timeOffset="70181.8">29199 6464 1416 0,'6'13'623'0,"-1"-5"-317"16,5 5-82-16,0 3-7 0,5 2-56 16,3 4-32-16,3 1-49 15,5 0-7-15,-1-2-16 16,-3-3-10-16,-5-1-18 16,-1-1-10-16,-12-3-9 15,-2-1-1-15,-2 0-8 16,-6-1-21-16,6-3-82 15,2-2-67-15,-3-5-161 16,4-1 197-16</inkml:trace>
  <inkml:trace contextRef="#ctx0" brushRef="#br0" timeOffset="70575.14">29607 6436 1545 0,'2'4'552'16,"5"-3"-416"-16,1-1-22 15,5 1 6-15,1 3-1 16,5 2-54-16,6 1-27 0,5 2-20 15,2-4-2-15,-6 2 6 16,-2 2 6-16,-13 1 9 16,-10-1 7-16,-7 3 9 15,-13-2 5-15,-11 0 2 16,-1 4-5-16,-4-3-14 16,4 5-9-16,2-1-17 15,4-1-6-15,5-1-8 16,5-5 3-16,6-5-69 15,5 0-70-15,7 1-117 16,4-3-83-16,7 4 206 16</inkml:trace>
  <inkml:trace contextRef="#ctx0" brushRef="#br0" timeOffset="70764.77">29842 6671 1404 0,'-2'5'610'16,"-10"4"-279"-16,-3 2-47 16,-3-1-69-16,-9 1-41 15,1-2-95-15,-3 0-40 16,8-3-31-16,5-1-5 16,8-3-115-16,2-1-75 0,7-1-114 15,4-2 153-15</inkml:trace>
  <inkml:trace contextRef="#ctx0" brushRef="#br0" timeOffset="71205.82">30169 6564 1452 0,'-8'-10'539'0,"-5"10"-388"15,2 1-36-15,-3 9 14 16,-1 3 5-16,-2 6-18 0,4 2-35 16,7 3-22-16,4 1-6 15,6 0-4-15,2-2-4 16,10-6-19-16,1-4-9 15,2-5-6-15,3-1-1 16,0-10 2-16,0-5 0 16,0-11-1-16,-6-4-1 15,-6-5 0-15,-6-4 1 0,-8 1-1 16,-4-1-2-16,-9 9-2 16,-4 0-2-16,-1 7-7 15,-1 10-4-15,3 7-2 16,2 10-2-16,0 3 4 15,3 1-11-15,2-3-67 16,5 5-46-16,8 0-89 16,2 1 122-16</inkml:trace>
  <inkml:trace contextRef="#ctx0" brushRef="#br0" timeOffset="115251.72">3519 11405 664 0,'0'-1'395'0,"1"0"-49"0,-1 0-78 16,0 0-1-16,0 0-47 15,0 0-30-15,0 1-65 16,0 0-21-16,-1 0-35 16,-1 14-15-16,-19 7-14 15,-27 30-7-15,20-27-14 16,-1 1-5-16,2-2-9 15,-2 0-3-15,10-3-3 16,3-4-1-16,5-8-20 16,3 1-33-16,3-9-131 15,-1 1-107-15,5-7 174 16</inkml:trace>
  <inkml:trace contextRef="#ctx0" brushRef="#br0" timeOffset="115451.52">3241 11379 1256 0,'-2'-2'492'16,"2"3"-316"-16,4 1 1 15,-4-2-27-15,0 0-8 16,15 10-37-16,36 39-16 16,-23-22-18-16,5 0-13 15,-1-2-22-15,-4 3-9 16,-6-9-12-16,-8-1-3 0,-5-5-1 15,-3-5 0-15,-6-3-26 16,2-2-74-16,2 2-619 16,5-4 502-16</inkml:trace>
  <inkml:trace contextRef="#ctx0" brushRef="#br0" timeOffset="115787.75">3665 10976 1280 0,'-5'4'501'0,"2"4"-338"16,-4 2 19-16,0 13-48 16,-1 2-26-16,-3 9-55 15,3 2-14-15,4-1-15 16,2 3-5-16,6-11-12 16,2 0-4-16,4-7-3 15,1-3 0-15,1-6 1 16,1-4-33-16,1-7-123 15,1-3 109-15</inkml:trace>
  <inkml:trace contextRef="#ctx0" brushRef="#br0" timeOffset="115996.95">3838 11042 1228 0,'-4'16'544'0,"-2"6"-267"15,3 6-86-15,-3-1-26 16,3 5-62-16,4-3-42 16,7-1-46-16,4-3-8 0,7-9-7 15,0-3 0 1,2-6 6-16,-2-1-42 0,-2-10 206 16,1-1-134-16</inkml:trace>
  <inkml:trace contextRef="#ctx0" brushRef="#br0" timeOffset="116182.96">3783 11133 962 0,'-3'9'510'0,"2"-5"-33"16,1-1-286-16,6 1-77 15,3-2-15-15,7 0-38 16,2-1-31-16,6 0-23 15,-1-1-1-15,-1-3-18 16,-1-3-63-16,-4 3 52 16</inkml:trace>
  <inkml:trace contextRef="#ctx0" brushRef="#br0" timeOffset="116484.38">4005 11038 965 0,'1'12'422'16,"3"1"-159"-16,3 3-61 0,0 4-36 15,4 9-2-15,-4-3-41 16,0-2-24-16,-2 1 7 16,-12-6-21-16,-5 2-29 15,-4 0-13-15,-7-2-26 16,4 2-1-16,-5-6-85 15,-5-1-49-15,3-2 72 16</inkml:trace>
  <inkml:trace contextRef="#ctx0" brushRef="#br0" timeOffset="117562.16">17251 6235 895 0,'32'-29'486'0,"-32"29"-81"16,2 5-175-16,-1 3 8 16,1 7-44-16,0 5-17 0,-2 10-38 15,-1 0-17-15,2 7-23 16,2 1-15-16,4-4-30 16,1-4-13-16,3-10-19 15,-2-2-5-15,-5-10-6 16,2 2 0-16,-9-5 3 15,-3-5 10-15,-5-15-111 16,0-7-65-16,5-18 91 16</inkml:trace>
  <inkml:trace contextRef="#ctx0" brushRef="#br0" timeOffset="117786.43">17221 5923 1589 0,'-1'10'607'0,"3"-2"-413"0,3-3-36 16,3 3-9-16,4 3-31 15,3-4-57-15,3 0-22 16,2-1-20-16,-1-4-4 16,-2-2-5-16,-1 1-2 15,-10-2-1-15,1 1 0 0,-6 0-46 16,-2-1-74-16,-3 2 74 15</inkml:trace>
  <inkml:trace contextRef="#ctx0" brushRef="#br0" timeOffset="118296.59">17283 5985 1052 0,'-1'0'496'0,"0"0"-193"15,0 0-34-15,1 0-47 16,0 0-43-16,0 0-56 16,0 0-20-16,0 0-33 15,4 0-6-15,3 0-11 16,-3-1-10-16,1-1-11 16,-5 2-2-16,0-1-4 0,0 0-3 15,-2 1-6-15,1 0-6 16,0 0-6-16,-1 0-1 15,-2 0-3-15,-1-1-1 16,4 0-3-16,0 0-2 16,0 0-2-16,0 0-1 15,1 0 2-15,0 0 2 16,13 1 1-16,0 1 3 16,26 11 3-16,-30-3 4 15,-6-5 16-15,1 1 14 0,-4 1 18 16,-12-5 5-16,-6 0-2 15,-9-1-11-15,-5 1-18 16,5-1-5-16,7-2-13 16,5-1-5-16,9-1-6 15,4 2-5-15,7 2-1 16,4 0-2-16,7-2 3 16,2 0 1-16,5-3 2 15,1-2 2-15,-4 1 30 16,-4 0-68-16,-10 2-123 15,-9 7-198-15,-17 1 196 16</inkml:trace>
  <inkml:trace contextRef="#ctx0" brushRef="#br0" timeOffset="119246.44">17282 6290 1190 0,'-2'-6'518'0,"2"-4"-267"16,0 1-16-16,4-1-64 15,3-2-33-15,6 1-49 16,2 0-23-16,3 5-18 16,-1 5-3-16,1 5 3 15,-6 5 5-15,-7 4 6 16,-1 3 7-16,-2 4 2 15,-1-3-3-15,-2 1-7 16,0-3-4-16,-13-6-11 0,1-1-3 16,1-7-12-16,-3-4-6 15,3-5-9-15,0-4-4 16,4-2-6-16,0-1-2 16,6 1-3-16,6 3-2 15,7 5-4-15,4 2 1 16,-3 3 1-16,-2 2 3 15,-2 7 3-15,0 1 2 16,0 7 3-16,5 2 0 0,-8 1 2 16,-2 3 0-16,0-4 4 15,-3-4 1-15,1-5 6 16,-1-4 10-16,-5-6 6 16,-1-1-2-16,0-12-6 15,-5-4-12-15,6-8-11 16,0-4 0-16,1 4-2 15,4 1 1-15,-3 6-1 16,1 5 0-16,2 4-1 16,-1 8-1-16,7 10-1 15,-6 7 0-15,1 15 2 16,0 6 0-16,3 8 2 16,6-1 0-16,1 0 2 15,3-5 0-15,-7-14 0 16,-5-6 0-16,-3-15 0 0,1-1 4 15,-2-5 4-15,2 2 0 16,-1 0 0-16,-4-21-5 16,-7-33-5-16,3 31 1 15,7 2-3-15,0 6 2 16,-1 6-1-16,-3 2 1 16,3 7-2-16,0 1 0 15,3 12 0-15,1 6 0 0,-6 8 4 16,3 5 2-16,-2-2 2 15,6 1 0-15,2-8-3 16,2-3 0-16,-2-9-3 16,-4-3 0-16,-1-7 13 15,-1-4-33-15,0-9-138 16,2-4 255-16,-2-10-128 16</inkml:trace>
  <inkml:trace contextRef="#ctx0" brushRef="#br0" timeOffset="120002.73">17328 5912 567 0,'-1'3'395'16,"-2"0"-10"-16,-3 0-74 0,-5 4-35 15,2-3-49-15,-28 15-23 16,31-19-49-16,1 0-23 16,5-1-54-16,1 1-25 15,-1-1-36-15,0-1-10 16,5 1-2-16,12 1 1 15,25 4 0-15,-29 1 2 16,-4 1 2-16,-4 5-1 16,-5-2 20-16,-1 0 8 0,-9 0 10 15,-1-7 5-15,-1-2-10 16,-2-1-3-16,3-8-10 16,0 0-4-16,5 1-13 15,1-2-5-15,6 3-7 16,5 1-3-16,4-2 0 15,6 6 0-15,1 2 3 16,-2 3 1-16,-2 3 4 16,-2-1 1-16,-4 1 2 15,-4-2-1-15,-3 1 3 16,-7-1 1-16,-7 0-16 16,-1-2 62-16,-8-6-47 15</inkml:trace>
  <inkml:trace contextRef="#ctx0" brushRef="#br0" timeOffset="123457.37">24642 12142 807 0,'-13'-1'377'16,"0"2"-103"-16,-3 0-63 16,0-1 4-16,-4-3-9 15,-2 0-38-15,-1 0-16 16,-4 3-24-16,-3-6-12 16,1 4-17-16,-6-4-10 15,-8-5-26-15,-6 5-11 0,-12-6-12 16,-7-1-2-16,-10-1 0 15,6-1-2-15,-9-1-5 16,-8-1-4-16,-1 6-6 16,-12-1-3-16,-1 0-6 15,6 0-1-15,-11-1-4 16,-3-1-2-16,-3 4 2 16,-3 1 0-16,-3 1 0 15,0-2 1-15,-2 0-2 16,-1 1-1-16,1 0-1 15,-1 0-1-15,-1-1 0 16,5 0-1-16,-1 0 1 16,1 0 0-16,-3-2-1 15,3-1 1-15,6-1-1 16,-1 1-2-16,2-1 1 16,-3 5 0-16,10-3-1 0,1-2 0 15,2-2 2-15,-4 2 1 16,0 2 0-16,11 1 0 15,-2 0-2-15,1 1 1 16,-5 0-2-16,-4 5 1 16,11-3-1-16,31 4 0 15,1-1 1-15,-45-2-1 0,-13-3 0 16,16 5 0 0,24-5 0-16,-1 5 1 0,1-2 0 15,-7 0 0-15,-1 0 1 16,8-2-1-16,-1 4 0 15,-3-1-1-15,-1-1 1 16,-3 3-1-16,1 2 1 16,6-2 1-16,12 3 0 15,-3-6 2-15,2 0 2 16,-1 1 2-16,-7 0 2 16,4-1 3-16,10 0-1 15,1-1 1-15,5-3 2 16,-1 0 0-16,2-1 2 15,3-1-1-15,8 3-5 16,8 0-2-16,6 1-4 16,0 3-3-16,5 0 0 0,3 2 0 15,5 1 0-15,1 1 1 16,6 0 0-16,1 1 0 16,5-2-2-16,3 2 1 15,-1-2-2-15,2 2-1 16,2 0-4-16,-1 1-1 15,0 0-4-15,1 0 0 16,0 0-29-16,0 0-41 16,0 0-94-16,0 0 260 0,0 0-101 15</inkml:trace>
  <inkml:trace contextRef="#ctx0" brushRef="#br0" timeOffset="123923.96">17641 11205 1342 0,'-6'-12'500'0,"6"9"-338"16,0-2-18-16,-1 5 19 15,-1 0-10-15,1 0-50 16,0 0-20-16,0 0-18 15,-3 1 0-15,-16 6-7 0,-31 38-12 16,24-26-22-16,3 0-6 16,0-2-6-16,4-1 1 15,7-3 4-15,3-1 0 16,1-3 2-16,0 0 1 16,-6 0 2-16,1-1 3 15,11 7 4-15,0 0 1 16,3 4 1-16,0 1-1 0,3 2-2 15,4 2-1-15,9 0-3 16,0 0 0-16,1-1 1 16,3-4 0-16,4-2-1 15,-7-5-1-15,2-5-8 16,-1 1-3-16,-8-2-2 16,0-3-4-16,-5-3 28 15,-8-5-45-15,-2-14-109 16,5-6 95-16</inkml:trace>
  <inkml:trace contextRef="#ctx0" brushRef="#br0" timeOffset="126331.48">25151 12101 785 0,'-2'-9'361'16,"2"5"-85"-1,0-2-41-15,2 7 16 0,-2-1-12 16,0 0-58-16,5 24-20 16,0 35-41-16,-4-24-21 15,0 0-39-15,1-4-18 16,3-7-22-16,-1-6-5 15,-1-7-7-15,-3-7 0 0,0-7-2 16,0-6 0-16,0-7 0 16,-1-3-2-16,1-6-2 15,0 0 0-15,4-3-1 16,3 3-1-16,5 3 0 16,1 0 0-16,4 8-1 15,0 3 0-15,5 11 7 16,2 3 8-16,-2 9 25 15,0 0 12-15,-10 4 20 16,1 5 3-16,-7-3-11 16,-1 5-11-16,-2-1-22 15,-6 0-7-15,2-2-8 16,-4-3-2-16,1-5-3 16,0-4-3-16,4-6-3 15,2-2-1-15,3-8-1 16,6-2-2-16,0-9 0 15,-6-4-1-15,1-3-1 0,-1-1 0 16,0 3 1-16,8 3 0 16,0 6 0-16,-1 4 0 15,-1 10 1-15,0 4 0 16,-3 13-2-16,-2 3 9 16,-3 10 19-16,-3 3 11 15,0 0 17-15,-3-1-5 0,3-6-15 16,-3-5-10-1,1-6-16-15,2-4-2 0,-3-9-37 16,2-1-74-16,0-6-610 16,1 5 502-16</inkml:trace>
  <inkml:trace contextRef="#ctx0" brushRef="#br0" timeOffset="126508.68">25634 12389 1352 0,'-2'25'551'0,"3"-7"-266"16,2 1-71-16,-2-5 32 15,3 4-38-15,-2-8-95 16,0-3-40-16,0 1-46 16,-2-10 2-16,-1-7-133 0,-1-3-73 15,0-15 109-15</inkml:trace>
  <inkml:trace contextRef="#ctx0" brushRef="#br0" timeOffset="126732.98">25564 12147 1388 0,'-1'2'630'0,"4"-1"-275"0,2 6-132 16,0-6-3-1,-3-1-81-15,1 1-45 0,-3-2-68 16,3 1-1-16,14-1-88 15,23 1 315-15,-28 7-203 16</inkml:trace>
  <inkml:trace contextRef="#ctx0" brushRef="#br0" timeOffset="127033.06">25826 11808 1504 0,'0'-2'604'16,"-6"5"-387"-16,3 4-1 16,-5 13-45-16,-2 6-21 0,1 11-46 15,2 7-14-15,9 0-35 16,4-5-14-16,6-7-21 16,5-9-9-16,0-7-9 15,1-2 14-15,0-12-72 16,0-1-47-16,11-15 67 15</inkml:trace>
  <inkml:trace contextRef="#ctx0" brushRef="#br0" timeOffset="127281.08">26008 11834 1243 0,'-17'20'615'16,"9"8"-165"-16,0 8-227 15,2 1-9-15,3-3-67 16,2-3-37-16,5-7-64 0,-1-6-18 16,9-2-20-16,-1-2-6 15,4-10-19-15,1-3-48 16,-1-4-106-16,1-3-357 16,0-5 352-16</inkml:trace>
  <inkml:trace contextRef="#ctx0" brushRef="#br0" timeOffset="127421.12">25878 11932 1339 0,'-2'3'587'15,"0"3"-307"-15,5-3-77 16,-3-3-9-16,2 0-68 16,21 7-38-16,31 5-54 15,-24-12-14-15,-2-6 3 16,2 2-51-16,0-2-119 15,-5 3-264-15,-6-3 251 16</inkml:trace>
  <inkml:trace contextRef="#ctx0" brushRef="#br0" timeOffset="127654.31">26153 11773 1165 0,'8'-1'521'0,"5"10"-193"0,1 5-81 16,0 6-16-16,-2 3-14 16,0 8-34-16,-2 3-17 15,-3 4-20-15,-3 5-20 16,-8-7-45-16,-4-1-21 16,-6-8-35-16,-3-3-12 0,4-5-24 15,1-5-60-15,8-6 2 16,4-5 30-16</inkml:trace>
  <inkml:trace contextRef="#ctx0" brushRef="#br0" timeOffset="128035.65">26476 12269 1005 0,'-7'0'512'0,"-3"0"-182"15,5 0-91-15,7 0-12 16,4 0-70-16,-6-1-33 0,5 0-58 16,15 0-19-16,31-6-33 15,-25 4 11-15,-7 1-97 16,-3 3-580-16,-5 8 474 15</inkml:trace>
  <inkml:trace contextRef="#ctx0" brushRef="#br0" timeOffset="128212.92">26432 12393 1314 0,'0'7'550'0,"9"-1"-310"16,1-1 10-16,4-2-48 15,11-1-41-15,3-3-79 16,0 1-28-16,4-1-27 16,-3-2-3-16,-3-2-639 15,0-4 467-15</inkml:trace>
  <inkml:trace contextRef="#ctx0" brushRef="#br0" timeOffset="129126.78">27389 12049 668 0,'5'-1'413'16,"-5"1"-68"-16,0 0-53 16,-2 0-13-16,1 0-63 15,0 0-28-15,1 0-40 16,-1 0-16-16,0 0-21 16,-4 18-6-16,-7 38-10 15,3-20-7-15,0 13-16 16,-6-1-9-16,-2 6-20 15,3-3-8-15,4-5-14 16,1-6-6-16,9-11-9 16,-5-12-3-16,1-12 10 15,4-4-35-15,-7-18-127 16,10 2-79-16,3-14-190 0,-1-7 240 16</inkml:trace>
  <inkml:trace contextRef="#ctx0" brushRef="#br0" timeOffset="129352.82">27339 12086 1173 0,'12'-6'525'16,"-2"6"-187"-16,3 8-101 15,-1 1 2-15,-1 2-32 0,2 5-51 16,0 3-22-16,0 11-28 16,1 4-12-16,0 10-26 15,2 4-13-15,-1 3-23 16,-1-1-8-16,-10-2-13 15,0-4-3-15,-4-13-2 16,-2-5-1-16,-3-12-14 16,0-8-64-16,-2-8-170 15,-2-9 410-15,3-10-194 16</inkml:trace>
  <inkml:trace contextRef="#ctx0" brushRef="#br0" timeOffset="129506.66">27284 12330 1063 0,'10'4'509'0,"-4"-4"-118"16,7 4-131-16,5 1-62 0,4-3-24 15,0-1-81-15,5-2-32 16,5-3-33-16,0-1-6 16,7 3-52-16,-5-1 205 15,0 3-140-15</inkml:trace>
  <inkml:trace contextRef="#ctx0" brushRef="#br0" timeOffset="130075.24">27767 12452 1512 0,'27'14'604'0,"-23"-8"-380"15,-4-2-6-15,2 11-33 16,-2 3-22-16,0 2-51 16,1 4-12-16,-1-2-20 15,1-1-12-15,0-1-24 16,-3-6-12-16,4-3-19 15,-2-2-6-15,0-8 5 16,-3-2-34-16,-8-6-132 16,4-8-51-16,2-3 104 15</inkml:trace>
  <inkml:trace contextRef="#ctx0" brushRef="#br0" timeOffset="130237.57">27753 12307 1412 0,'4'3'584'16,"5"-2"-302"-16,0 2-52 16,2-1-23-16,4 2-44 15,-4-1-87-15,-2 0-32 0,-2-2-26 16,-3 0 258-16,5 1-207 16</inkml:trace>
  <inkml:trace contextRef="#ctx0" brushRef="#br0" timeOffset="130836.9">28407 12208 1364 0,'0'-4'566'0,"-3"1"-331"16,-1 2-1-16,3 1-51 16,0 0-30-16,-3 10-58 15,-6 18-16-15,-18 37-26 16,6-24-13-16,-1 5-19 15,-4 1-8-15,2-4-9 0,4-3-3 16,4-11 1-16,5-8-10 16,6-10-106-16,-1-7-57 15,3-10 97-15</inkml:trace>
  <inkml:trace contextRef="#ctx0" brushRef="#br0" timeOffset="131071.86">28136 12243 1398 0,'8'1'579'0,"7"7"-308"15,7 2-40-15,4 10-13 16,3 2-30-16,3 10-58 16,3 1-23-16,-2 1-32 15,-1-2-14-15,-9-6-24 16,-8-5-11-16,-7-7-16 15,-5 0-2-15,-3-6-27 16,1-3-54-16,-3-5-41 16,0-11 60-16</inkml:trace>
  <inkml:trace contextRef="#ctx0" brushRef="#br0" timeOffset="131776.23">28620 11783 791 0,'-1'-74'406'16,"4"62"-60"-16,0 2-68 0,-3 5-21 16,0 5-26-16,-7 6-62 15,-2 7-28-15,-3 9-39 16,-2 9-5-16,-1 8-17 15,3 2-11-15,7 5-23 16,3-4-11-16,9-2-16 16,5-9-6-16,10-9-9 15,6-9-2-15,1-10 8 16,1-3-39-16,-2-17-106 16,0-2 70-16,-13-14 0 15</inkml:trace>
  <inkml:trace contextRef="#ctx0" brushRef="#br0" timeOffset="131971.74">28845 11749 1346 0,'0'27'624'0,"3"-1"-283"15,-10 6-110-15,-4-1-24 16,6 7-72-16,0-1-36 15,9-7-51-15,8-1-16 0,2-13-22 16,-1-3-5-16,0-8-38 16,-4-5-59-16,-3-7-122 15,8-9-528-15,3-10 507 16</inkml:trace>
  <inkml:trace contextRef="#ctx0" brushRef="#br0" timeOffset="132136.23">28719 11845 1135 0,'-7'1'502'0,"7"2"-179"16,4 1-95-16,10 2-20 15,9 0-26-15,9 1-73 16,3-3-36-16,1-3-42 16,-4-1-10-16,-5-2-52 15,-4 1-68-15,-3-2 65 16</inkml:trace>
  <inkml:trace contextRef="#ctx0" brushRef="#br0" timeOffset="132405.51">29064 11658 1223 0,'8'3'582'16,"4"4"-242"-16,0 3-87 15,0 7-20-15,4 9-49 16,-2 3-25-16,-2 6-35 16,0 4-14-16,-6 1-32 15,-3-1-15-15,-7-4-32 16,-6 0-10-16,-7-8-12 16,1-4-3-16,-1-1-16 15,3-13-34-15,6-7-107 16,2 3-58-16,6-9 118 15</inkml:trace>
  <inkml:trace contextRef="#ctx0" brushRef="#br0" timeOffset="133296.6">29194 12448 878 0,'-38'15'450'0,"35"-15"-141"16,3 1-80-16,1 0-16 15,-1-1-43-15,0 0-27 16,9 0-38-16,15 4-18 16,36 1-37-16,-26 1-15 15,7-4-22-15,-2 0-4 16,-5-1 11-16,0-2-38 15,-10-1-102-15,-9-5 88 0</inkml:trace>
  <inkml:trace contextRef="#ctx0" brushRef="#br0" timeOffset="134299.99">29697 12182 709 0,'2'-16'316'16,"6"9"-89"-16,-1 1-55 15,1 12 45-15,1 3-14 0,-3 15-35 16,0 6-21-16,3 12-32 16,2 3-8-16,-2 5-25 15,-1-2-13-15,-1-8-28 16,-3-1-12-16,1-11-12 15,-2-6-3-15,-5-7-2 16,1-4 3-16,0-12 1 16,-5-5 1-16,1-3-4 15,-1-4-4-15,2-5-5 16,6 0-2-16,7-7-2 16,1-1 0-16,3 5 0 15,0 3-2-15,2 12-2 16,0 4 1-16,-3 9 3 15,2 3 2-15,2 6 12 16,-3 3 10-16,5 4 26 16,-12-1 15-16,-9 1 22 0,3-2 4 15,-10-2-10-15,-6-1-8 16,-2-3-20-16,-9 0-10 16,5-7-17-16,-2 1-5 15,2-8-13-15,2-1-3 16,3-2-39-16,8-1-58 15,8-3-110-15,9 2 386 16,14 1-184-16</inkml:trace>
  <inkml:trace contextRef="#ctx0" brushRef="#br0" timeOffset="134509.91">30131 12564 1020 0,'2'6'569'0,"1"4"-1"16,1 0-228-16,-1-1-60 16,-2 3-37-16,0 4-96 15,-1 2-53-15,0-5-64 16,0 0-11-16,-3-5-8 16,1-3-2-16,-2-5-115 15,-2-1-62-15,5-8 97 16</inkml:trace>
  <inkml:trace contextRef="#ctx0" brushRef="#br0" timeOffset="134705.01">30089 12245 1654 0,'2'-2'672'15,"10"3"-371"-15,3 2-52 16,-1 1-39-16,2-1-45 15,7-3-98-15,3 0-33 0,-1-1-23 16,-2 0 12-16,-8 1-90 16,-3 2-72-16,-6 3 91 15</inkml:trace>
  <inkml:trace contextRef="#ctx0" brushRef="#br0" timeOffset="138415.25">31012 10972 424 0,'-1'-1'255'0,"0"0"4"16,0 0-32-16,0 0-11 16,0-1-18-16,0 1-38 15,0-6-23-15,-4-4-33 16,-1 0-14-16,-32-26-26 16,16 29-12-16,1 3-20 15,2 5-8-15,-2 4-7 16,1 5 1-16,7 8 1 15,-2 4 2-15,13 13 8 16,2 5 5-16,10 9 3 16,4 3-1-16,0 2-10 0,-1 3-3 15,3-2-5-15,1 2 0 16,6 0 5-16,3 2 8 16,-10 2 8-16,-5-4 2 15,-14 3-2-15,-4-1-6 16,-5 2-12-16,-1 4-2 15,-4-4-7-15,-2-3-3 0,2-7-2 16,3-5-1-16,-1-14-1 16,2-6 0-16,-1-11-2 15,1-9-1-15,8-5 0 16,1-3-1-16,8-3-2 16,-3-2 0-16,9 5-2 15,-2-3 0-15,3 5 1 16,6 7 1-16,-3 0 1 15,0 12 0-15,-2 7 1 16,0 6 1-16,-3 11 3 16,0 4-1-16,-2 16 3 15,1 3 1-15,-7 18 1 16,-1 5 2-16,-5 8-2 16,-1 4 0-16,3 2-3 15,-6-1 0-15,9 1 1 16,0-1 0-16,3-1 0 0,12-2 1 15,-3-5 1-15,1-3 1 16,0-10-2-16,-1 0-2 16,1-7-2-16,0-6-2 15,2-10-1-15,-3-5-1 16,-1-16-1-16,4-1-4 16,-2-12 7-16,1-7-35 15,2-8-99-15,-2-9-37 0,4-8 83 16</inkml:trace>
  <inkml:trace contextRef="#ctx0" brushRef="#br0" timeOffset="141417.19">31480 10729 523 0,'-35'-46'422'16,"31"38"-120"-16,4 5-145 16,-1-1 98-16,0 4-75 15,1 0-14-15,0 0-28 16,0 0-16-16,1 10-35 15,2 11-13-15,0 33-25 16,0-25-7-16,1 5-9 16,3 0-9-16,-5 0-9 15,2-1-5-15,-1-2-3 16,1-5-1-16,-1-6-12 0,-1-5-18 16,-2-6-48-16,-2-5-33 15,0-8-140-15,-1-7 187 16,2-7-141-16,1-3-88 15</inkml:trace>
  <inkml:trace contextRef="#ctx0" brushRef="#br0" timeOffset="141701.22">31413 10668 952 0,'0'-8'511'16,"3"6"-250"-16,8 2-145 15,5 2 71-15,2 0-62 16,3 1-9-16,2 4-23 15,0 2-14-15,-1-1-24 16,-1 2-7-16,-7 3-16 16,-5 2-4-16,-9 0-8 15,-6 1-3-15,-7-1-3 16,-2-3 0-16,-4 0-2 16,-1-2-1-16,1-5-4 15,0-1-1-15,4-1-32 16,4-3-24-16,4 0-69 0,4 1-52 15,7-1 124-15,7 1-97 16,7 0-64-16</inkml:trace>
  <inkml:trace contextRef="#ctx0" brushRef="#br0" timeOffset="142041.68">31697 10707 1036 0,'-2'2'541'0,"0"4"-269"0,-2 5-158 16,1 1 57-16,0 4-52 16,3 2-12-16,4-2-25 15,3-1-24-15,9 0-27 16,-1-5-8-16,7-2-8 16,0-5-2-16,0-5-4 15,-3-2-2-15,-2-7 0 16,-5 0 1-16,-8-5 0 15,-2-2 0-15,-7-2-1 16,-4 2 0-16,-6 2 0 16,-3 1 0-16,-1 3-2 15,-1 3-2-15,1 5-3 16,1 2 0-16,4 4 0 16,1 2-20-16,8 4-62 0,3 2-41 15,6 1 94-15,4 1-66 16,4 0-48-16</inkml:trace>
  <inkml:trace contextRef="#ctx0" brushRef="#br0" timeOffset="142376.79">32031 10638 930 0,'-6'-7'498'0,"-4"5"-240"16,-1 1-141-16,0 3 71 15,3 4-42-15,-6 4-20 16,-1 1-14-16,6 5-31 16,-2-1-15-16,5 2-18 15,2-1-8-15,6-2-10 16,1 1-2-16,7-1-3 16,3-3-1-16,-2-2 0 15,4 2 2-15,-2-2 5 16,-4 1 3-16,-6-2 0 15,-3 0-2-15,-5-2-3 16,-6 0-1-16,-4-2-4 16,-4-2-2-16,3-1-7 15,-1-1-12-15,5-2-45 0,0-2-31 16,7-3-78-16,6 1 116 16,11-2-91-16,6 1-63 15</inkml:trace>
  <inkml:trace contextRef="#ctx0" brushRef="#br0" timeOffset="142571.4">32116 10738 971 0,'4'3'556'0,"1"0"-255"0,-2 8-172 16,0 0 84-16,-1 0-84 16,1 0-16-16,-1-1-32 15,0-1-16-15,-1-3-29 16,-1 1-24-16,1-4-55 15,0-1-28-15,-1-3-86 16,0 0 122-16,0 0-97 16,0-1-66-16</inkml:trace>
  <inkml:trace contextRef="#ctx0" brushRef="#br0" timeOffset="142727.53">32119 10557 598 0,'0'-4'483'0,"0"5"-175"15,-1 5-182-15,2 3 130 0,1 0-116 16,2 1-73-16,0-1-43 16,3 0-9-16,1-4-21 15,1-5-25-15</inkml:trace>
  <inkml:trace contextRef="#ctx0" brushRef="#br0" timeOffset="142936.37">32361 10567 999 0,'7'22'546'0,"-7"3"-266"15,0 2-158-15,-1 1 77 16,-2 0-57-16,1 2-29 16,1-1-15-16,1-4-34 15,1-1-15-15,4-4-20 16,-2-3-8-16,1-5-49 15,3-4-26-15,-1-3 43 16,0-3-34-16,2-2-28 16</inkml:trace>
  <inkml:trace contextRef="#ctx0" brushRef="#br0" timeOffset="143254.89">32247 10672 1116 0,'9'2'538'0,"3"-2"-304"16,2-1-153-16,3 0 48 16,4-2-53-16,3 3-3 15,1 0-22-15,-1 1-16 16,1 3-16-16,-1 4-1 16,-3 4 7-16,-1 2 6 15,-5 1 6-15,-3 1 1 0,-3 0 0 16,0 1 1-16,-4-2 2 15,-3-1-1-15,2-1-10 16,-2-2-6-16,0-1-7 16,-2-3-1-16,0-4-16 15,-1-3-20-15,1-1-49 16,0 0 25-16,0 0 26 16,3-14-39-16,4-14-25 15</inkml:trace>
  <inkml:trace contextRef="#ctx0" brushRef="#br0" timeOffset="143462.85">32559 10512 1197 0,'-5'7'612'16,"2"-2"-321"-16,3-3-185 0,0 0 67 16,0-2-76-16,0 0-16 15,0 0-84-15,0 0-62 16,0 0 50-16,0 0-55 15,4 2-44-15</inkml:trace>
  <inkml:trace contextRef="#ctx0" brushRef="#br0" timeOffset="143698.89">32603 10568 875 0,'54'102'498'0,"-49"-83"-211"16,0 0-149-16,0 2 63 15,2-1-18-15,-1 0-22 16,1 1-16-16,-2-3-50 16,2-1-18-16,1-3-26 15,-1-3-7-15,1-5-13 16,0-3-7-16,2-4-8 16,1-3-3-16,1-6-2 15,3-1-2-15,1-6-2 16,2 0-6-16,4-4-37 15,-3-1-21-15,1 4-51 16,-3 0-37-16,-1 6 100 16,-3 2-85-16,-2 10-47 0</inkml:trace>
  <inkml:trace contextRef="#ctx0" brushRef="#br0" timeOffset="144037.76">32937 10735 538 0,'7'97'431'16,"-5"-85"-140"-16,0-1-150 0,6-5 121 15,2-1-78-15,3-7-60 16,1-6-17-16,2-4-28 16,1-5-13-16,-2-1-26 15,-2-3-11-15,-5 0-15 16,-5 1-4-16,-6 3-4 16,-5 3 0-16,-6 6 15 15,-1 5 9-15,-3 4 13 16,2 5 6-16,2 5 12 15,1 2 5-15,7 5 8 16,2 2 4-16,6-2-13 16,3 0-8-16,9-2-14 15,4-3-7-15,2-1-11 16,2-2-7-16,1-4-16 16,1-3-22-16,-2-3-50 15,-3 0-23-15,-6 0-259 16,-4 0 283-16,-4 0-186 0,-2 0-131 15</inkml:trace>
  <inkml:trace contextRef="#ctx0" brushRef="#br0" timeOffset="146118.87">31612 11387 414 0,'0'0'365'0,"0"0"-87"16,0 0-126-16,0 0 91 0,0 0-41 16,0-1-17-16,4 0-35 15,-2 0-17-15,-2-1-31 16,0 1-13-16,0 0-23 15,-1 0-11-15,0 0-19 16,-18-5-6-16,-35 1-4 16,28 13 1-16,1 3-2 15,2 3-2-15,6 1-5 16,3 2-3-16,8 1-4 16,6 0-1-16,5 2-3 15,6-2 0-15,7 1-2 16,1-2 1-16,2 1 7 15,2-1 5-15,-2-3 5 16,-4 0 3-16,-2-4 6 16,-4-1 6-16,-7-1 9 15,-3-4 1-15,-6-1-5 0,-5-2-3 16,-5-1-7-16,0 0-1 16,0-5-8-16,-1 1-13 15,4-1-39-15,1-1-23 16,6 0-60-16,2-1-40 15,7 0 107-15,6 0-89 16,6-1-51-16</inkml:trace>
  <inkml:trace contextRef="#ctx0" brushRef="#br0" timeOffset="146486.01">31905 11520 1116 0,'0'-1'560'0,"-5"-5"-305"16,3-5-151-16,-3-1 43 15,-2 2-2-15,-5 3-43 16,-4 1-20-16,-5 6-35 16,4 2-7-16,-1 9-10 15,-2 3-6-15,4 5-12 16,0 0-2-16,9-1-3 15,3 1 1-15,9-5-2 16,1-2-1-16,7-7-1 0,3-2 0 16,2-6 1-16,1-3-1 15,2-4 0-15,-6-1 1 16,-1-1-4-16,0 1 6 16,-3 2 10-16,-3 2 7 15,-1 5 8-15,-4 2 1 0,-3 7 2 16,2 2 0-1,-2 2 3-15,-1 0-5 0,1 1-12 16,1-2-6-16,2-3-29 16,4-1-28-16,3-6-74 15,1-4 105-15,5-5-13 16,3-6-39-16,2-4-16 16</inkml:trace>
  <inkml:trace contextRef="#ctx0" brushRef="#br0" timeOffset="146694.15">32127 11376 1129 0,'0'9'604'0,"-1"6"-305"16,-3 5-174-16,0 5 85 16,1 2-70-16,-2 4-32 0,1 0-15 15,4-4-37-15,0-2-15 16,3-5-17-16,3-4-24 15,0-7-67-15,1-2-37 16,-2-7 80-16,0-3-60 16,-4-5-47-16</inkml:trace>
  <inkml:trace contextRef="#ctx0" brushRef="#br0" timeOffset="147012.81">32038 11469 990 0,'-10'2'554'0,"5"4"-264"15,2-1-169-15,9-3 84 16,4 0-67-16,5 0-44 16,2-2-10-16,6 0-32 15,1 1-19-15,4 0-19 16,2 1-3-16,-3 2-7 16,-1 1 0-16,-4 1-2 15,-2 2 6-15,-6 4 10 16,-2-1 3-16,-5 3 8 15,-3 2 2-15,-1-4 1 16,-3 1 1-16,0-3 1 16,0-1-6-16,-2-4-4 15,-1-3-16-15,2-2-64 16,0-1-39-16,0 0 77 16,0-1-53-16,-5-20-45 0</inkml:trace>
  <inkml:trace contextRef="#ctx0" brushRef="#br0" timeOffset="147112.51">32248 11372 941 0,'9'5'489'0,"1"0"-274"0,-1 3-188 16,4-1 107-16,6-2-60 16</inkml:trace>
  <inkml:trace contextRef="#ctx0" brushRef="#br0" timeOffset="147467.29">32459 11419 949 0,'41'15'555'16,"-51"-17"-240"-16,1-2-174 16,0 1 79-16,-2 2-72 15,2 0-12-15,-1 2-38 16,1 3-23-16,4 3-36 15,-3 3-10-15,8 4-10 16,-1 1 1-16,4 5 4 0,4 0 3 16,3 2 7-16,1 1 6 15,1-1 6-15,1-3 2 16,-3-2 0-16,-2-3-2 16,-4-4-4-16,-4-2-3 15,-6-5-9-15,-2-2-6 16,-7-3-13-16,-2-4-11 15,2 0-36-15,0-1-20 16,1-1-50-16,3 1-36 0,9-3 95 16,4-2-81-16,14-2-37 15</inkml:trace>
  <inkml:trace contextRef="#ctx0" brushRef="#br0" timeOffset="147779.5">32717 11384 1109 0,'9'-6'594'0,"-7"0"-294"15,-2 0-172-15,-3 4 57 16,-3-1-18-16,-3 3-43 16,-2 3-18-16,1 5-40 15,-3 2-14-15,3 9-14 16,0 3-2-16,2 9-4 0,1 3-2 15,4 5-7-15,1 2-2 16,2 2-2-16,0 1 0 16,3 0-5-16,-1-1-3 15,1-8-4-15,-1-3 1 16,-2-7-34-16,-1-6-25 16,-3-10-65-16,0-5-39 15,-2-9 111-15,0-7-94 16,-1-9-59-16</inkml:trace>
  <inkml:trace contextRef="#ctx0" brushRef="#br0" timeOffset="148083.15">32575 11574 1048 0,'4'-4'464'0,"4"3"-295"16,3-2-116-16,6 2 18 15,2-1-9-15,3 1-25 16,1 0-9-16,0-1-20 15,2 2-3-15,-2 0-3 16,0 2 0-16,-2 1 8 16,-3 4 11-16,-2-2 34 15,-4 2 16-15,-4 1 30 16,1 0 14-16,-7 2 22 16,2 1 8-16,-5 1-2 15,-2 0-10-15,-1-2-34 0,1 0-15 16,-1-4-35-16,2-1-37 15,3-6-82-15,3-6-41 16,-1-4-70-16,5-3-25 16,-2-5 128-16,2-5-127 15,-1-3-52-15</inkml:trace>
  <inkml:trace contextRef="#ctx0" brushRef="#br0" timeOffset="148222.93">32885 11529 764 0,'0'-80'558'0,"-2"80"-205"16,2 2-197-16,4 1 129 15,-4-3-103-15,0 0-66 16,0 0-31-16,0 0-88 16,3 2-25-16,7 3 21 15,-1-1-42-15,0 0-34 16</inkml:trace>
  <inkml:trace contextRef="#ctx0" brushRef="#br0" timeOffset="148939.91">32993 11640 866 0,'1'12'511'0,"8"-7"-245"16,2-4-162-16,5-4 82 15,2-2-67-15,-2-6-38 16,-1-1-16-16,-3-3-31 0,-2-1-12 16,-4-2-5-16,-5 1-2 15,-4 1-4-15,-4 1 6 16,-3 5 14-16,-3 4 4 15,-2 5 0-15,0 5-1 16,0 7 1-16,2 6 1 0,4 2 3 16,5 3-8-16,9 0-17 15,6-1-4-15,5-3-3 16,4-3-7-16,8-5-34 16,1-4-28-16,4-2-78 15,-2-4-65-15,0-3-73 16,-1-2 0-16,0-4 6 15,-7-1 30-15,-5 0 102 16,2-1 57-16,-9-1 118 16,-1 1 76-16,-10-1 96 15,-1 4 14-15,-8 1 16 16,-2 3-9-16,-4 2-52 16,-5 2-22-16,3 6-35 15,-2 3-12-15,4 2-19 16,0 0-14-16,8 1-21 15,2-1-11-15,7-3-18 16,6-1-7-16,6-5-6 0,5-1-2 16,3-6-2-16,1-4-5 15,1-6-12-15,0-5-6 16,-2-9-23-16,-3 0-5 16,-8-2-1-16,1-1 1 15,-7 6 9-15,1 1 13 16,-4 8 22-16,-4 6 9 0,-2 12 36 15,0 7 14-15,-1 13 17 16,-2 4 8-16,4 8 6 16,-2 3-5-16,4 3-10 15,2-1-6-15,5-2-13 16,0-2-9-16,2-8-16 16,-2-3-16-16,3-5-48 15,0-5-30-15,-1-5-35 16,0-3-265-16,-3-2 292 15,1-3-162-15,-4-2-114 16</inkml:trace>
  <inkml:trace contextRef="#ctx0" brushRef="#br0" timeOffset="156562.22">31528 13045 470 0,'-43'-8'386'15,"42"1"-100"-15,2 2-138 16,-1-1 86-16,2 4-33 16,-2 2-14-16,0 0-31 15,0 0-15-15,0 0-28 16,2 15-14-16,-1 31-19 15,-1-27-11-15,-3 0-25 16,1-2-10-16,2-3-13 16,0 0-3-16,-1-8-4 15,1-1-2-15,0-7-2 0,1-3-1 16,-1 4-2-16,0 0 0 16,4-13-2-16,2-8-1 15,16-29-5-15,-9 29 0 16,0 2-2-16,4 3 0 15,-2 7 3-15,-1 2 0 16,0 8 6-16,-3 1 2 16,-2 7 9-16,-1 1 3 15,-3 5 6-15,-1 1 2 16,-2-1 2-16,-1 2 0 0,0-3-3 16,0 2-1-16,1-4-8 15,0 0-3-15,1-4-15 16,0-1-29-16,0-4-67 15,1-2 37-15,-4 0 34 16,0 0-52-16,0 0-32 16</inkml:trace>
  <inkml:trace contextRef="#ctx0" brushRef="#br0" timeOffset="156942.12">31695 13121 1126 0,'39'-10'568'0,"-27"6"-296"0,0 1-156 16,3-4 45-16,5-1-11 15,-3-1-28-15,0-3-21 16,-2-3-45-16,-1 0-14 16,-4-1-16-16,-3 1-6 15,-5 3-11-15,-2-1-2 16,-5 4-3-16,1 3 0 15,-3 3-1-15,-3 3 1 16,-1 5 3-16,0 4 3 0,1 4 4 16,0 2 3-16,2 2 5 15,3 1 1-15,4 0 1 16,2-4 0-16,7 0-5 16,2-2-1-16,4-5-9 15,0-3-17-15,1 0-57 16,-2-2-13-16,5 0 58 15,2-1-49-15,-4 1-37 16</inkml:trace>
  <inkml:trace contextRef="#ctx0" brushRef="#br0" timeOffset="157401.01">31957 13124 930 0,'28'8'525'0,"-26"-8"-233"0,5-2-154 15,7-2 66-15,1-3-43 16,1-4-23-16,1-2-23 16,0-4-46-16,-1-1-18 15,-7-2-23-15,-1 0-9 16,-8 1-9-16,-1 1-1 16,-8 5-2-16,-2 3-2 15,-2 5 2-15,-2 3 1 16,-1 3 2-16,2 6 1 0,3 10 6 15,1 2 3-15,5 7 4 16,-1 2 1-16,8 7-1 16,2 1 2-16,7 4 3 15,1 0 1-15,3 3-4 16,2-2-2-16,-1-1-2 16,1-3 2-16,-5-5 5 15,-3-4-2-15,-5-2-2 16,-4-7-1-16,-6-6 1 15,-4-5-3-15,-5-6 0 16,-1-4-9-16,-4-9-37 16,-1-5-28-16,0-11-31 15,6-1 61-15,6-6-59 16,6 1-39-16</inkml:trace>
  <inkml:trace contextRef="#ctx0" brushRef="#br0" timeOffset="157860.88">32298 13120 844 0,'11'-10'489'16,"-2"0"-208"-16,-6 2-156 16,-2 0 74-16,-1-4-65 15,-4 2-1-15,-5 0-28 16,-1 1-18-16,-2 5-39 16,-3 0-8-16,1 4-7 15,-2 3-4-15,-2 6-7 16,3 3-1-16,2 2 1 15,2 2 2-15,4 0 3 16,3 1 0-16,4-5-1 16,4 0-1-16,7-5-5 15,3-6-1-15,4-3-3 0,1-4-4 16,1-2-3-16,0-3-3 16,-1 3-1-16,-3-1-3 15,0 5 9-15,-7 4 4 16,-3 2 7-16,0 4 1 15,-3 4 2-15,-2 0-1 16,0 1 1-16,1 0 1 16,-2-2-4-16,4-2-23 0,2-4-74 15,0-2 58-15,9-1 4 16,3-1-29-16,3-4-20 16</inkml:trace>
  <inkml:trace contextRef="#ctx0" brushRef="#br0" timeOffset="158325.26">32513 13002 1067 0,'10'-69'587'0,"-16"70"-274"16,2 2-172-16,1 6 77 15,0 3-47-15,-4 6-22 16,-2 0-22-16,5 7-44 16,0-1-20-16,4 2-23 15,0-1-8-15,4-3-13 16,4-3-4-16,4-2-15 15,2-3-18-15,-1-5-49 16,2-4-31-16,-1-3 74 16,0-2-55-16,-3-3-41 15</inkml:trace>
  <inkml:trace contextRef="#ctx0" brushRef="#br0" timeOffset="158518.29">32416 13003 930 0,'-13'-1'578'0,"3"1"-252"16,10 3-190-16,3 0 96 15,7 1-81-15,2-2-29 16,9 1-39-16,-1-1-37 16,6 2-75-16,0-4-53 0,4 0 69 15,-1 1-58-15,-2 2-48 16</inkml:trace>
  <inkml:trace contextRef="#ctx0" brushRef="#br0" timeOffset="158723.46">32646 13022 931 0,'63'12'570'0,"-65"1"-249"15,1 1-182-15,-1 0 93 16,1 0-58-16,0 1-48 15,0-3-25-15,-1-4-42 16,2-1-24-16,0-3-53 16,0-1-32-16,0-5-81 15,-1 1 103-15,0 0-82 16,0 0-58-16</inkml:trace>
  <inkml:trace contextRef="#ctx0" brushRef="#br0" timeOffset="158888.21">32668 12891 1006 0,'1'9'574'0,"1"2"-286"15,1-2-188-15,2-1 87 0,0 2-140 16,2-2-204-16,0 0 150 16,1-2-101-16,-2 0-98 15</inkml:trace>
  <inkml:trace contextRef="#ctx0" brushRef="#br0" timeOffset="159185.59">32885 13063 977 0,'12'13'537'0,"-1"2"-248"15,-3-1-155-15,0 2 64 16,-3-1-6-16,-2 2-41 15,0-3-18-15,1-3-36 16,-2-2-11-16,3-5-22 0,-2-4-10 16,3-4-18-16,-1-5-8 15,6-4-13-15,1-2-10 16,4-4-33-16,2-1-20 16,1 1-37-16,-1 0-22 15,3 5-72-15,-2 2-60 16,-5 5 151-16,-4 4-114 15,-4 7-39-15</inkml:trace>
  <inkml:trace contextRef="#ctx0" brushRef="#br0" timeOffset="159485.49">33120 13095 547 0,'11'79'454'0,"-1"-84"-141"16,1 1-170-16,1-4 100 15,1-2-65-15,-2-1-57 16,-1-3-30-16,-4 0-46 16,0 1-15-16,-6 1-23 15,-6 1-5-15,-3 4-2 16,-3 5 0-16,-3 4 17 16,0 6 8-16,1 4 20 15,-1 4 8-15,5 4 17 0,4 2 7 16,8 1 14-16,8-1 3 15,6-2-12-15,5-1-9 16,9-1-17-16,3-3-7 16,1-2-36-16,-1-2-27 15,-4-3-1-15,-7-1 10 16,-11-6-27-16,-8-1-15 16</inkml:trace>
  <inkml:trace contextRef="#ctx0" brushRef="#br0" timeOffset="170407.19">31543 13763 900 0,'-80'-6'407'0,"84"4"-174"16,-4 2-3-16,0 6-21 16,0-6-26-16,0 0-42 15,3 15-14-15,8 34-28 16,-8-28-11-16,-1 2-26 0,-1-1-15 15,-1-5-24-15,0 1-8 16,2-9-6-16,-1-3 0 16,-1-2 2-16,0-2 6 15,-1-3 4-15,-1 0-1 16,1-1-5-16,1 1-9 16,4-11-8-16,5-7-2 0,25-28-1 15,-15 27 1-15,-1 6 2 16,1 3-1-16,-2 4 0 15,-3 6-2-15,0 6 6 16,-4 6 5-16,-2 8 9 16,-3 0 5-16,-4 0 4 15,-1 1 0-15,0-4-6 16,-1-2-4-16,1-5-5 16,0-5-2-16,-1-4 6 15,1-1-28-15,0 0-113 16,0-1-55-16,0 1 95 15</inkml:trace>
  <inkml:trace contextRef="#ctx0" brushRef="#br0" timeOffset="170726.18">31722 13849 950 0,'92'-10'474'0,"-94"26"-108"16,4 2-160-16,-4-3 12 15,-1-1-48-15,6-3-35 16,-1-4-61-16,10 2-15 16,-1-2-22-16,-1-1-11 15,5-5-11-15,-2-2-4 16,-1-5 0-16,3-4-1 0,0-2-4 16,-4 1-3-16,-8-6-4 15,-3-1-3-15,-9 0-1 16,-1 1 1-16,-2 5 0 15,1 3-2-15,-6 8-1 16,0 1-1-16,2 8 0 16,1 0-13-16,5 1-85 15,2 0-58-15,10-4-179 16,-3 2 203-16</inkml:trace>
  <inkml:trace contextRef="#ctx0" brushRef="#br0" timeOffset="170981.16">32128 13691 1105 0,'4'9'453'16,"1"11"-204"-16,-3 3-68 15,-4 11 6-15,0 2-22 16,-1 6-66-16,3-1-31 15,5-5-26-15,2-2-12 16,5-7-15-16,2-5-2 16,2-5-49-16,-1-7-61 0,-3-10-180 15,-3-1 170-15</inkml:trace>
  <inkml:trace contextRef="#ctx0" brushRef="#br0" timeOffset="171176.75">32002 13780 1350 0,'-22'0'563'0,"16"1"-325"16,-2 2-58-16,11 4-61 15,2 1-30-15,14 1-42 16,9-1-13-16,9-2-16 16,6 5 7-16,3-3-96 15,2 1-57-15,-4 1 81 16</inkml:trace>
  <inkml:trace contextRef="#ctx0" brushRef="#br0" timeOffset="171710.04">31721 14188 1235 0,'-20'72'500'0,"31"-82"-291"16,-3 0 12-16,-7 4-37 16,-2-2-48-16,-13 2-88 15,-3 2-19-15,-8 2-7 16,-3 2-2-16,0 3 0 16,2 5-2-16,7 1-5 0,3 0-1 15,6 6-6-15,4 1-2 16,6 4-4-16,7 1 0 15,8 2 0-15,4-2 0 16,6-4 3-16,1 4 4 16,-1-7 9-16,-3-1 8 15,-5 2 9-15,-5-3 4 16,-7-3 4-16,-4 0 1 0,-4-5 2 16,-6-4-2-1,-6 0-10-15,-3-3-8 0,-2-5-16 16,0 4-20-16,3-4-71 15,3 1-47-15,8 5-99 16,3-6-45-16,9 5 174 16</inkml:trace>
  <inkml:trace contextRef="#ctx0" brushRef="#br0" timeOffset="172144.23">31942 14396 1015 0,'15'-8'445'0,"-7"-6"-222"16,-1-2-33-16,-8 3-53 15,-3-2-28-15,-5 4-34 16,-6 2-21-16,-5 4-9 0,6 4 2 16,1 5 0-16,-1 5 1 15,4 3-5-15,-7 5-8 16,7 2-7-16,6-3-4 15,3 1-8-15,2-7-2 16,5-6-5-16,1-2 0 16,5-2 0-16,2-2 1 0,0-2-2 15,0-1 0-15,-6 1-5 16,-1 3 4-16,2 4 15 16,-4-1 11-16,3 3 19 15,-6-2 4-15,-2 0-10 16,0 3-10-16,0-6-16 15,0 0-7-15,0 0-39 16,0 0-56-16,2 3-113 16,2 4-537-16,18 1 503 15</inkml:trace>
  <inkml:trace contextRef="#ctx0" brushRef="#br0" timeOffset="172270.54">32160 14250 1547 0,'-6'31'589'0,"-3"2"-366"0,0 5-82 15,0 2-3-15,0-8-18 16,6 1-62-16,3-5-28 16,2-8-15-16,2 1 5 15,1-11-107-15,0-5-60 16,0-6 89-16</inkml:trace>
  <inkml:trace contextRef="#ctx0" brushRef="#br0" timeOffset="172585.49">31993 14303 1422 0,'-1'2'567'0,"3"2"-363"15,4 2-28-15,6-2-45 16,7 5-38-16,6-7-62 15,5 1-9-15,6 4-10 16,1-5-4-16,6 7-5 16,-4-2-1-16,-6 1 0 15,-6-1 0-15,-16 1-2 16,1-1 0-16,-10 4 8 16,-4 1 13-16,0 4 32 15,-9 2 13-15,-1-1 5 16,5-1-9-16,1-5-29 15,1-4-12-15,5-2-14 0,-3-4-7 16,-1-4-62-16,4 1-45 16,0 1-135-16,0 0-124 15,2-24 234-15</inkml:trace>
  <inkml:trace contextRef="#ctx0" brushRef="#br0" timeOffset="172719.71">32280 14228 737 0,'7'10'377'15,"-6"-1"28"-15,3 3-338 16,3 1-1-16,-1-1-31 16,5 0-79-16,6-2-219 15,2 0 175-15</inkml:trace>
  <inkml:trace contextRef="#ctx0" brushRef="#br0" timeOffset="173022.43">32523 14310 532 0,'13'-9'302'0,"-7"2"-8"15,-4 0-41-15,-6 6-27 16,-5 1-7-16,-4 3-38 16,-4 3-17-16,-6 7-22 15,3 1-13-15,0 5-22 0,6-1-16 16,11-1-35 0,1 3-6-16,4-5-3 0,2 0 2 15,7 2 0-15,2-4-3 16,4 3-9-16,7 1-4 15,-7-1-6-15,0-2 0 16,-7-2-6-16,-7-2-1 16,-7-5 3-16,-7 0-2 15,-10-2-2-15,-1 0-5 0,-1-5-16 16,2-1-17-16,4-3-86 16,3-2-58-16,4-2-133 15,5-2-54-15,14 1 220 16</inkml:trace>
  <inkml:trace contextRef="#ctx0" brushRef="#br0" timeOffset="173344.91">32845 14284 1210 0,'14'-10'535'0,"-8"0"-252"15,-2-2-48-15,-7 3-58 16,-7 3-42-16,-6 3-59 16,-1 3-21-16,-4 6-20 15,4 5-10-15,-3 10-11 0,-1 4 3 16,6 10 11-16,2 1 4 16,1 5 9-16,2 3-4 15,-3-1-13-15,4 2-7 16,1-1-10-16,4-5-3 15,3-2 0-15,-1-6-1 16,2-9-6-16,-1-5-39 16,-5-16-106-16,1-6-60 0,-3-12 113 15</inkml:trace>
  <inkml:trace contextRef="#ctx0" brushRef="#br0" timeOffset="173631.03">32569 14430 1120 0,'14'0'505'16,"2"1"-239"-16,2 2-108 15,2-1-24-15,5 0-61 16,3-2-26-16,2 3-20 16,1 4 3-16,-4 1 3 15,2 4-1-15,-7-6 9 16,-3 2 8-16,-5 3 22 0,-7-2 9 15,-7 4 5 1,-4-1-4-16,-1 0-17 0,-4 1-10 16,7-1-25-16,-3-2-9 15,1-3-13-15,4-3-4 16,-3-2-58-16,9-2-56 16,-7-1-142-16,0 0-499 15,0 0 516-15</inkml:trace>
  <inkml:trace contextRef="#ctx0" brushRef="#br0" timeOffset="173812.7">32881 14380 1305 0,'9'-1'536'0,"-4"1"-313"16,-2 1 6-16,1 3-52 16,-4-4-44-16,0 0-83 15,0 0 0-15,1 2-119 16,1 7 246-16,3 6-147 15</inkml:trace>
  <inkml:trace contextRef="#ctx0" brushRef="#br0" timeOffset="174503.84">32962 14589 1830 0,'4'-1'104'16,"5"-4"0"-16,10-4 80 15,5-5-74-15,3-1-34 16,-1-3-48-16,-7 0-11 16,-8 0-9-16,-5 0-2 15,-6 3-2-15,-2 1 0 16,-6 6-6-16,-3 4-2 16,-7 7 14-16,-1 4 13 15,-1 9 15-15,-1 2 6 0,8-2-5 16,2 1-9-16,10-1-7 15,4-2-1-15,9-3-10 16,6 1-2-16,6-4-5 16,1-2-21-16,3-1-55 15,-2-3-41-15,0-3-70 16,-1-4 8-16,-2 0 51 16,0-4 41-16,-4-1 73 15,-2-1 12-15,-2-1 43 16,-7 2 13-16,1-3 22 15,-7 3 14-15,-3-2-22 16,-5 6-12-16,-14 3-22 16,1-2-15-16,0 7 3 15,1 3 6-15,4 6 14 16,1 0 9-16,0 4 1 0,2-1-1 16,7 2-10-16,3-1-8 15,7-2-21-15,0-3-7 16,7-6-3-16,2-4 0 15,2-7 1-15,5-8-8 16,7-8-18-16,6 0-6 16,-4-6-4-16,2-1 6 15,-12-2 12-15,-12-1 4 0,5 8 3 16,-15 4 2-16,0 11 22 16,1 6 5-16,-12 12 7 15,6 8 10-15,-5 9 3 16,3 4 5-16,-4 3 7 15,6-1-5-15,5 2-17 16,1-3-8-16,10-3-13 16,-2-2-5-16,2-9-5 15,1-1-3-15,-4-8-68 16,2-2-56-16,-5-5 355 16,-6-2-222-16</inkml:trace>
</inkml:ink>
</file>

<file path=ppt/ink/ink75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5:50:54.239"/>
    </inkml:context>
    <inkml:brush xml:id="br0">
      <inkml:brushProperty name="width" value="0.05292" units="cm"/>
      <inkml:brushProperty name="height" value="0.05292" units="cm"/>
      <inkml:brushProperty name="color" value="#0070C0"/>
    </inkml:brush>
  </inkml:definitions>
  <inkml:trace contextRef="#ctx0" brushRef="#br0">7584 4786 716 0,'-70'-37'442'0,"66"35"29"15,1 0-208-15,2 1-42 16,0 0-40-16,-1 1-47 15,2 0-22-15,0 0-43 16,6 1-3-16,17 4-17 16,32 3-7-16,-25-4-11 15,2 1 0-15,-3 1 3 16,-3 0 0-16,-4 3 1 16,-7 0-4-16,-6 0-3 15,-5 2 0-15,-8 0 1 0,-3-1 1 16,-8 3-5-16,-5 3-4 15,-3-2-9-15,-3 3-5 16,-1-2-5-16,1-1-2 16,9 0 0-16,-3-3-13 15,7-4-44-15,1 0-36 16,8-6-104-16,9-1-55 16,4 0-117-16,6-4-133 15,7-1 329-15</inkml:trace>
  <inkml:trace contextRef="#ctx0" brushRef="#br0" timeOffset="155.02">7825 4928 1069 0,'6'3'518'0,"-5"2"-161"16,-5-3-36-16,-9 1-70 16,-3 4-38-16,-9-1-83 15,0 4-27-15,-2 4-38 16,2 2-18-16,2 0-19 15,2 3-11-15,6-4-14 16,3-3 1-16,7 0-54 16,1-6-47-16,6-6-106 15,4 1-67-15,8-9 166 16</inkml:trace>
  <inkml:trace contextRef="#ctx0" brushRef="#br0" timeOffset="563.41">8078 4859 1277 0,'-10'0'563'0,"1"5"-282"0,-5 5-77 16,-3 7-12-16,3 10-45 15,1-3-25-15,6 4-68 16,8-2-19-16,1-3-20 15,5-1-5-15,7-10-7 16,1-2-2-16,11-11 0 16,2-2 3-16,-5-4 1 15,-2-9 3-15,-8-4 4 16,-6-9 1-16,-7 0 3 16,-7-2 2-16,-6 8-1 15,-3 1-1-15,-2 8-3 16,-1 4-3-16,-4 6-6 15,7 4-3-15,-1 2-4 16,2 7-17-16,10 0-88 16,1 2-53-16,11 0 92 0</inkml:trace>
  <inkml:trace contextRef="#ctx0" brushRef="#br0" timeOffset="1180.19">9413 4791 1414 0,'-33'-11'553'15,"11"9"-369"-15,9 1-7 16,10 4-3-16,4 1-27 0,7 3-44 15,9 5-31-15,6 1-31 16,7 3-6-16,-1-4-5 16,2-2-4-16,-2 2-10 15,-7-4-2-15,-1 4-2 16,-8-2 0-16,-9 0 6 16,-3 0 3-16,-10-1 6 15,-3 3 3-15,-10-1-1 16,0 3-2-16,1 0-9 15,-1 1-4-15,-3-5-8 16,1-1-3-16,0-1-23 16,2-4-35-16,13 1-99 15,3-1-52-15,10-1-134 16,6 1-74-16,13-4 271 16</inkml:trace>
  <inkml:trace contextRef="#ctx0" brushRef="#br0" timeOffset="1349.48">9628 5022 966 0,'7'9'482'16,"-2"-5"-135"-16,-3 3-25 16,-8 4-57-16,-5-1-30 15,-9 4-70-15,-3-1-41 16,-5 1-57-16,0 2-22 16,-1-6-28-16,4-2-7 0,11-1-5 15,3-3-31-15,7-2-97 16,4 4-62-16,7-6 100 15</inkml:trace>
  <inkml:trace contextRef="#ctx0" brushRef="#br0" timeOffset="1725.89">9930 4884 1519 0,'-20'4'636'16,"-5"0"-398"-16,0 7-66 15,-3 4-34-15,4 7-43 16,8 4-9-16,11 4-39 0,5-3-12 16,9 0-18-16,10-3-4 15,9-10-6-15,-1 0-1 16,6-12 0-16,1-4-1 15,-11-9 4-15,5-5 1 16,-11-5 3-16,-11-2 2 0,0 3 5 16,-8 0 0-16,-7 3 1 15,0 3-4-15,-10 2-6 16,2 1-4-16,-7 3-8 16,3 2-16-16,0 3-47 15,5 3-55-15,12 8-87 16,6 2 173-16,21 3-14 15</inkml:trace>
  <inkml:trace contextRef="#ctx0" brushRef="#br0" timeOffset="2314.86">11220 4824 1097 0,'-48'-42'551'0,"34"38"-154"15,2-4-108-15,6 8-59 16,3 3-44-16,7 1-58 16,4 4-31-16,10-2-53 15,5 3-12-15,9 1-16 16,1 0-4-16,3 2-6 16,0-1 0-16,-8 1-2 15,-1 0 1-15,-12 0 3 16,-6-1 5-16,-15 1 12 0,-6 0 3 15,-13 0 1-15,-2 1-3 16,-4 0-13-16,-4-3-3 16,4-1-7-16,2 0 2 15,4-4-47-15,7 2-35 16,7 0-87-16,8-1-57 16,6-1-85-16,8-1 181 15</inkml:trace>
  <inkml:trace contextRef="#ctx0" brushRef="#br0" timeOffset="2564.96">11464 4977 1344 0,'-15'14'607'0,"-3"-5"-283"16,-2 3-77-16,-5 3-49 16,-1 2-45-16,2 0-46 15,-2-4-38-15,9-3-49 16,4-3 0-16,6-6-100 15,8 4-62-15,11-7 4 16,3-4 39-16</inkml:trace>
  <inkml:trace contextRef="#ctx0" brushRef="#br0" timeOffset="2845.74">11740 4861 1751 0,'-21'11'688'16,"2"5"-474"-16,2 2-24 15,5 7-70-15,4-1-29 16,9-1-46-16,5 2-23 0,8-9-16 16,4-2-3-16,5-7-3 15,3-6 1-15,2-4 1 16,1-3 1-16,-6 0 2 15,-3-5 1-15,-8-6 4 16,-7 1 1-16,-9-11 3 16,-5 2 0-16,-10 2-5 15,-2-1-6-15,1 9-6 16,-1 2-5-16,1 6-20 16,-2 7-11-16,1 9-48 15,6 3-22-15,5 7 68 16</inkml:trace>
  <inkml:trace contextRef="#ctx0" brushRef="#br0" timeOffset="3963.04">22104 4808 1490 0,'-20'-10'559'0,"14"7"-423"15,4 3-48-15,5 2 37 16,5 3-24-16,8 6-13 16,6 1-19-16,5 1-38 15,5 2-6-15,1-1-7 16,1-1-4-16,-2 0-5 15,-6-2 0-15,-10-4 2 16,-7-4 6-16,-12-2 13 16,-8 1 4-16,-16 0 5 15,-4 2-5-15,-9 1-14 16,0 1-6-16,1 3-10 0,3 2-4 16,7 0-19-16,5 1-40 15,15-4-115-15,6-1-84 16,9-3 150-16</inkml:trace>
  <inkml:trace contextRef="#ctx0" brushRef="#br0" timeOffset="4157.37">22280 5036 1180 0,'0'9'624'16,"-5"-4"-162"-16,-10 1-204 15,-3-1-5-15,-7-3-90 16,-3 2-30-16,0 3-67 15,0 1-28-15,3 1-30 16,5-4 1-16,9-2-83 16,5-3-60-16,11 2-115 15,4 0-75-15,13-2 205 16</inkml:trace>
  <inkml:trace contextRef="#ctx0" brushRef="#br0" timeOffset="4549.14">22726 4866 1637 0,'-16'7'684'0,"-4"3"-433"15,2 7-78-15,0 2-7 16,2 7-76-16,5 1-21 15,11-3-41-15,6 0-13 0,8-10-5 16,4-3-1-16,2-5 0 16,3-3 0-16,5-5-2 15,5-1 2-15,-2-13-1 16,0-1 0-16,-4-6 1 16,-5-4 2-16,-13 0 4 15,-11-1 2-15,-10 2 0 16,-9 5-1-16,-4 4-8 15,3 6-5-15,-4 6-7 16,-1 1-5-16,11 7-24 16,0 3-38-16,9 4-64 15,4 2-324-15,2 1 314 16</inkml:trace>
</inkml:ink>
</file>

<file path=ppt/ink/ink75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5:52:54.917"/>
    </inkml:context>
    <inkml:brush xml:id="br0">
      <inkml:brushProperty name="width" value="0.05292" units="cm"/>
      <inkml:brushProperty name="height" value="0.05292" units="cm"/>
      <inkml:brushProperty name="color" value="#0070C0"/>
    </inkml:brush>
  </inkml:definitions>
  <inkml:trace contextRef="#ctx0" brushRef="#br0">7590 4925 411 0,'-47'29'243'0,"47"-29"-1"0,0 4-23 15,2-3-26-15,-2-1-4 16,0 0-24-16,0 0-17 16,0 0-19-16,0 0-13 15,0 0-19-15,0 0-12 16,2 0-26-16,9 1-10 16,1 0-16-16,32 2-6 15,-23-4-7-15,-1 0-3 16,0-1-5-16,1 1-2 0,-4-3-3 15,-2 2 1-15,-5 2-2 16,-4-1 2-16,-6 1 3 16,-1 2 1-16,0-2-17 15,0 0-50-15,0 0-154 16,0 0-234-16,0 0 276 16</inkml:trace>
  <inkml:trace contextRef="#ctx0" brushRef="#br0" timeOffset="1659.58">7967 4835 663 0,'-14'-8'351'0,"-20"-12"-67"16,28 13-36-16,4 4-54 16,4 1-23-16,-2-3-49 15,0 4-19-15,0 0-30 16,0 0-14-16,0 0-26 16,10-1-10-16,13 2-14 15,25 3-5-15,-23 5 0 16,-4 0 0-16,-5 7-1 15,-3-1 1-15,-3 1 2 16,-1 3 1-16,-9-1 3 16,-2 5 2-16,-9 5-1 15,-5 0 0-15,-1 0-3 16,1 3 0-16,-1-7-2 0,5-4-6 16,3-3 22-16,2-7 7 15,6-1 6-15,0-2 7 16,1-3-22-16,3-2-3 15,-3-2-2-15,0 1 1 16,19 0 3-16,32 2-3 16,-27-2-3-16,1-5 5 0,-4 0 2 15,-3 1 1-15,-9 3 0 16,-1 2-5-16,-5-1 4 16,-3-2-22-16,-3-2-100 15,2 3 77-15</inkml:trace>
  <inkml:trace contextRef="#ctx0" brushRef="#br0" timeOffset="4998.93">9560 4894 606 0,'-59'10'373'16,"50"-10"-61"-16,7-1-53 16,-3 1-43-16,3 0-65 15,2 0-25-15,0-1-44 16,0 0-15-16,0 0-15 16,10 0-12-16,8-3-22 0,31-5-8 15,-22 7-5-15,-1-2-1 16,1 1-1-16,-2 0-1 15,-3 2 1-15,-5-1 0 16,-4 2 7-16,-5 1-51 16,-8 3-168-16,-3 1 148 15</inkml:trace>
  <inkml:trace contextRef="#ctx0" brushRef="#br0" timeOffset="5225.39">9656 4803 1026 0,'-25'-35'464'16,"28"35"-238"-16,4 7-31 16,-3 4-17-16,-2 12-42 15,0 3-19-15,0 7-42 16,-2 2-9-16,0-1-20 15,-2 1-10-15,2-4-18 16,3-3-7-16,-1-5-5 0,0-2 0 16,0-7-43-16,-1-6-62 15,3-6 64-15</inkml:trace>
  <inkml:trace contextRef="#ctx0" brushRef="#br0" timeOffset="5801.34">9910 4774 1380 0,'-7'-9'536'16,"3"2"-379"-16,8 5-68 15,9 1-22-15,3 3-28 16,6 4-9-16,2 3-22 16,-7 0-3-16,-1 6 0 15,-4 1-2-15,-7 4 2 16,-1 1 2-16,-4 0 3 16,-5 1 1-16,-9 0 3 15,5-2-2-15,-4-5-1 16,0-2-2-16,10-5-2 15,-3-2-1-15,3-4-2 16,3 0-1-16,1-1-3 0,-1-1 0 16,0 0-2-16,0 0 0 15,3 1 1-15,14 8 0 16,23 15 0-16,-22-14 7 16,-5 3 16-16,-4-3 9 15,3 6 14-15,-9 0 2 16,-4-3 0-16,-2 4 1 0,-8-3 5 15,-3 0-1-15,-2-5 5 16,-5-5-4-16,-3-1-11 16,3-1-8-16,2 2-17 15,2 1-7-15,13-3-10 16,-4-2-6-16,11-3-6 16,6-1-21-16,2-3-97 15,10 1 148-15,7-1-47 16</inkml:trace>
  <inkml:trace contextRef="#ctx0" brushRef="#br0" timeOffset="6852.39">11267 4938 585 0,'-33'28'366'15,"29"-25"-47"-15,1-3-61 16,1 0-29-16,1 0-43 16,0-1-22-16,1 1-53 15,0-2-13-15,0 1-21 31,0 0-4-31,12 1-19 0,16-1-14 0,44-5-20 16,-37 0-7-16,-9 2-5 16,-6 0-2-16,-5 1-31 15,0 3-60-15,-2 1 55 16</inkml:trace>
  <inkml:trace contextRef="#ctx0" brushRef="#br0" timeOffset="7180.9">11690 4756 1271 0,'0'0'492'16,"-4"6"-358"-16,-3 5 5 0,-4 7-58 15,-2 6-15-15,-1 6-33 16,2-1-16-16,5 0-12 16,5-5-2-16,9-5 0 15,5-3-1-15,5-6 1 16,4-1 1-16,7-4 4 16,1 0 0-16,4-2 2 15,3 1-2-15,-2-3-2 16,-3 1 0-16,-8-3-35 15,-8-3-64-15,-9 0 61 16</inkml:trace>
  <inkml:trace contextRef="#ctx0" brushRef="#br0" timeOffset="7404.72">11823 4831 1108 0,'8'-1'506'15,"-2"6"-219"-15,-2 4-62 16,-2 9-43-16,0 4-39 16,-6 11-38-16,0 3-25 15,-1 5-33-15,-1 3-8 16,2-13-18-16,4 3-7 0,3-10-9 16,-2-7 12-16,6-2-109 15,-4-2-60-15,2-3 93 16</inkml:trace>
  <inkml:trace contextRef="#ctx0" brushRef="#br0" timeOffset="8693.91">13198 4905 818 0,'-40'13'416'16,"38"-13"-160"-16,2 0-52 16,3 0-21-16,-3 0-52 15,0 0-17-15,9 1-55 16,13 4-21-16,34 3-23 15,-25-6-4-15,3-2-7 16,2 0-62-16,-8-5 44 16</inkml:trace>
  <inkml:trace contextRef="#ctx0" brushRef="#br0" timeOffset="8919.76">13326 4837 1262 0,'2'-41'532'0,"-2"44"-297"16,-1 6-65-16,-1 7-38 15,-1 5-21-15,-4 8-29 16,1 4-17-16,1 2-36 16,2 1-9-16,3-3-11 15,1-4-3-15,0-8-28 16,2-5-60-16,-1-6 55 15</inkml:trace>
  <inkml:trace contextRef="#ctx0" brushRef="#br0" timeOffset="9158.23">13553 4804 1722 0,'0'7'626'0,"0"6"-504"0,1 4 17 16,1 7-29-16,-3 2-14 15,3 6-43-15,-1 2-25 16,0 0-18-16,3-1-3 16,-2-5-2-16,3-3 0 15,5-6-109-15,3-6 397 16,9-4-246-16</inkml:trace>
  <inkml:trace contextRef="#ctx0" brushRef="#br0" timeOffset="9661.58">15013 4966 1559 0,'-15'2'574'0,"11"-5"-455"16,-2-1-72-16,6 2-19 15,1 1-4-15,-1 0-52 16,0-1 24-16</inkml:trace>
  <inkml:trace contextRef="#ctx0" brushRef="#br0" timeOffset="9818.17">15331 4961 1255 0,'8'9'509'16,"-6"-5"-332"-16,0-3-88 15,-2-1-55-15,0 0-104 16,0-1 50-16</inkml:trace>
  <inkml:trace contextRef="#ctx0" brushRef="#br0" timeOffset="9966.1">15457 5000 1108 0,'0'10'524'16,"0"-5"-230"-16,4 0-130 15,-4-4-13-15,1-1-12 16,-1 0-94-16</inkml:trace>
  <inkml:trace contextRef="#ctx0" brushRef="#br0" timeOffset="15649.92">22166 4947 1028 0,'-41'42'452'0,"33"-42"-192"16,3 0-62-16,5 0-4 15,4 0-31-15,-4 0-44 16,0 0-21-16,23-1-21 16,30 1-12-16,-23 0-19 15,1 1-10-15,2 2-17 16,0-3-6-16,-8 0-5 16,-3 1 0-16,-14-1-52 15,0-2-74-15,-5 2 77 16</inkml:trace>
  <inkml:trace contextRef="#ctx0" brushRef="#br0" timeOffset="16317.29">22656 4835 1263 0,'36'-48'527'0,"-29"40"-308"0,-3 2 3 16,-4 2-61-16,-3 4-27 16,-6 5-52-16,-2 0-28 15,-3 7-27-15,0 1-6 16,0 5-9-16,2 2-5 16,6-1-7-16,1 0 0 15,5-2 0-15,6 3-2 16,5-2 1-16,2 0-1 15,6 0 1-15,2-3 1 0,4 3 1 16,2-2 5-16,-2 5 13 16,1-3 8-16,-9-1 15 15,-6-3 13-15,-10 3 11 16,-4-3 3-16,-11-3 4 16,-4 1-12-16,-10-5-19 15,-4 1-11-15,-2 0-35 16,-1-5-53-16,-2-9-118 15,6 1 74-15,9-19 27 16</inkml:trace>
  <inkml:trace contextRef="#ctx0" brushRef="#br0" timeOffset="16503.65">22622 4824 1318 0,'10'-8'549'0,"8"5"-310"0,3 0-16 15,3 1-8-15,0-2-32 16,7 5-46-16,-1-1-36 16,5 4-49-16,-4-1-17 15,-2 0-20-15,-3 4-4 16,-9-3-38-16,-1 3-55 0,-5 3 54 16</inkml:trace>
  <inkml:trace contextRef="#ctx0" brushRef="#br0" timeOffset="40761.44">22970 3068 493 0,'-1'-1'325'16,"0"0"-27"-16,0 0-51 0,0 0-26 15,0-1-41-15,0 0-23 16,-2-2-34-16,2-1-11 16,0 3-16-16,0 0-6 15,0 1-14-15,0 0-11 16,0 0-11-16,0 0-6 16,0 1 1-16,-3 11 2 0,-2 16 1 15,-8 28-1-15,7-25-11 16,3 0-6-16,-1-4-12 15,0-1-4-15,1-7-7 16,1 2-3-16,3-4-5 16,-1-2 0-16,2 1-2 15,-2-3-1-15,-2-4-24 16,6-2-49-16,-4-9-128 16,2-6-402-16,1-7 403 15</inkml:trace>
  <inkml:trace contextRef="#ctx0" brushRef="#br0" timeOffset="41044.37">22820 3170 1109 0,'0'8'475'0,"-3"-1"-218"0,1 6-59 16,2 0-11-16,0 2-14 15,4 3-45-15,6 0-24 16,0 1-37-16,2 1-12 15,0-3-13-15,0-2-9 16,3-1-12-16,-6-2-5 16,-1-4-6-16,-2-2-2 0,-3-5-3 15,7-2-1-15,2-7-2 16,-4-8 2-16,5-10-70 16,7 2-59-16,1-16 237 15,7 5-133-15</inkml:trace>
  <inkml:trace contextRef="#ctx0" brushRef="#br0" timeOffset="42418.92">23013 2799 237 0,'-26'3'175'0,"29"-2"2"16,-3-1-43-16,0 1-79 16,-1-1-26-16,0 0-26 15,0 0-12-15,1 0-107 16,0 0-71-16,0 0 111 15</inkml:trace>
  <inkml:trace contextRef="#ctx0" brushRef="#br0" timeOffset="42880.3">22994 2805 304 0,'0'0'166'0,"0"0"-17"16,0 0-12-16,0 0-4 15,0 0 0-15,0 0-1 16,0 0-1-16,0 0-3 0,0 0-5 15,0-1-9-15,0 1-4 16,-1-1-9-16,0 0-7 16,0 0-9-16,0 0-6 15,0 1-10-15,0 0-5 16,0 0-10-16,-1 0-3 16,1 0-7-16,0-1-4 15,0-1-10-15,0 1-4 0,1 1-9 16,0-1-4-16,0 1-6 15,0-1-2-15,0 1-3 16,0 0 0-16,0 0 1 16,0 0-1-16,0 0-2 15,9 2 0-15,6 3 0 16,29 6 0-16,-29-9 0 16,2 1 0-16,0-1 0 15,0 1 1-15,-2-1-1 16,-2-1 1-16,-1 3 1 15,-2-3 0-15,-1 0 1 16,0 2 1-16,-3-2 1 16,0-1 1-16,-2 2 0 15,-4-2 2-15,-1-1 3 16,0 0-8-16,0 0-97 16,0-1-89-16,-1 2 110 0</inkml:trace>
  <inkml:trace contextRef="#ctx0" brushRef="#br0" timeOffset="43150.12">23115 2705 780 0,'0'6'401'15,"0"-6"-68"-15,1 4-175 16,-1-4-1-16,0 0-29 15,0 10-23-15,0 10-37 16,-5 28-12-16,-1-25-11 16,0-4-9-16,3 0-16 15,0-1-6-15,2-3-9 16,-3 1-2-16,2-5-3 16,1-3 8-16,0 0-85 15,1-4-57-15,5 0 85 16</inkml:trace>
  <inkml:trace contextRef="#ctx0" brushRef="#br0" timeOffset="45684.06">11831 3282 996 0,'25'25'443'16,"-30"-27"-196"-16,5 2-68 15,0-3-15-15,0 3-30 16,0-1-34-16,0 0-26 16,1-6-37-16,5-14-10 15,10-32-14-15,-4 25-5 16,-2-2-4-16,-5 1-1 0,-3 4 0 16,0 7 1-16,-4 6-1 15,7 4 0-15,-1 8-2 16,-7 0-21-16,-1 7-120 15,-7-1-82-15,0 2 127 16</inkml:trace>
  <inkml:trace contextRef="#ctx0" brushRef="#br0" timeOffset="46038.87">11813 3076 945 0,'-5'2'397'0,"2"-1"-210"16,2 0 11-16,0-1-49 16,0 0-17-16,0 0-59 0,0 0-26 15,0-1-23-15,1 0-10 16,0-3-9-16,9-12-1 16,24-28-3-16,-12 29-1 15,4 4 0-15,-5 0 1 16,-2 4 0-16,-5 5 4 15,-2 4 13-15,1 5 11 16,-7 6 19-16,-5 1 7 0,0 6 2 16,-3 0-7-16,6-2-17 15,1 1-10-15,0-9-16 16,5-1-4-16,-7-4 8 16,6-3-41-16,-6-2 273 15,-2-1-186-15</inkml:trace>
  <inkml:trace contextRef="#ctx0" brushRef="#br0" timeOffset="46746">7991 3196 726 0,'-5'5'431'0,"5"-2"-52"16,-2-1-87-16,1-3-82 16,0 0-43-16,1 1-45 0,0-1-28 15,0-1-48-15,0 1-14 16,5-12-17-16,3-9-4 15,12-35-5-15,-17 25-2 16,5-1-2-16,-4 3 0 16,0 7-1-16,1 7-12 15,-7 10-49-15,-1 6-45 16,-4 9-195-16,4 5 193 0</inkml:trace>
  <inkml:trace contextRef="#ctx0" brushRef="#br0" timeOffset="47033.51">7952 3032 927 0,'-37'18'421'0,"35"-18"-179"16,3-2-50-16,0-3-54 16,-1 4-29-16,0 0-46 15,0-1-26-15,7-7-25 16,6-6-5-16,33-23-4 15,-31 27 1-15,4 3 13 16,-4 3 14-16,-3 3 31 16,-3 3 11-16,-4 1 0 0,0 0-8 15,-1 1-24-15,0 0-8 16,-4 1-11-16,0 2-3 16,-1 1-7-16,1 3-6 15,-2 0-38-15,3-2-60 16,8-1 59-16</inkml:trace>
  <inkml:trace contextRef="#ctx0" brushRef="#br0" timeOffset="47666.76">9941 3011 855 0,'0'-1'435'15,"0"-1"-145"-15,0-1-62 16,0 2-28-16,0 0-48 16,0 0-27-16,0 1-42 15,7 21-12-15,3 40-28 16,-14-28-14-16,3-5-16 16,5-7-5-16,-3-5-6 15,7-6-2-15,-6-7-62 16,-6-3-78-16,4-9 90 15</inkml:trace>
  <inkml:trace contextRef="#ctx0" brushRef="#br0" timeOffset="47874.81">9819 3083 1091 0,'3'14'473'0,"7"3"-212"0,1 0-47 16,1 2-18-16,1 4-26 15,-6-7-59-15,5 2-39 16,-3-6-41-16,3-4-11 16,4-6-15-16,-4-4-3 15,11-8-2-15,-3-4-31 16,7-11-98-16,5 1 119 16,8-6-33-16</inkml:trace>
  <inkml:trace contextRef="#ctx0" brushRef="#br0" timeOffset="48606.82">13600 3030 1002 0,'-2'-2'460'0,"1"1"-179"16,-4-1-65-16,3 1-26 15,-2 1-33-15,1 4-45 16,0 22-32-16,-24 28-40 15,26-27-9-15,2-4-16 0,3-5-6 16,-2-6-7-16,-1-4-2 16,1-6-11-16,-2-2-54 15,-3 0-133-15,2-1 129 16</inkml:trace>
  <inkml:trace contextRef="#ctx0" brushRef="#br0" timeOffset="48827.69">13489 3107 880 0,'-4'11'438'0,"8"3"-125"16,0 0-74-16,2 4-48 15,3 5-38-15,1-3-45 16,-3 1-27-16,7-6-37 16,-5-4-10-16,5-1-19 15,1-1-7-15,2-8-6 16,3-3 8-16,1-12-71 15,0-3-59-15,1-5 77 16</inkml:trace>
  <inkml:trace contextRef="#ctx0" brushRef="#br0" timeOffset="53871.02">7698 5936 653 0,'-38'13'328'0,"31"-11"-78"0,3-2-20 16,2 3-20-16,1-3-9 16,1-1-35-16,0 1-22 15,0-1-37-15,0 0-17 16,0 1-34-16,3-1-13 16,19-2-25-16,32-4-9 0,-23 1-5 15,3 0-1-15,4 1 0 16,-2 4-1-16,-2 0-103 15,-7 0 108-15,-1 0-30 16</inkml:trace>
  <inkml:trace contextRef="#ctx0" brushRef="#br0" timeOffset="54298.17">8051 5790 1396 0,'4'-2'508'0,"5"0"-405"16,1 0-21-16,6 2-19 0,1 1 1 16,1 2-10-16,0 1-12 15,-6 6-13-15,-3 0-4 16,-9 6-5-16,-8-1-2 31,5-7-3-31,-1 0-2 0,-16 25-5 0,-4-5-1 16,2-1-1-16,7-12-1 0,8-9-1 15,-1 3-1-15,6-5-6 16,1 0-3-16,5 3-2 16,10 1-1-16,6 1 6 15,6 2 2-15,2-1 2 16,-3-1 8-16,-1 6 19 15,-3-4 10-15,-8 1 28 16,-5 0 8-16,-8-2 19 16,-3 4 3-16,-10-2-13 15,-3 0-9-15,-6 0-34 16,0-4-14-16,1-3-17 16,2 1-6-16,4-5-8 15,2-1-15-15,8 0-108 16,7-1 382-16,13 1-223 15</inkml:trace>
  <inkml:trace contextRef="#ctx0" brushRef="#br0" timeOffset="54836.43">9513 5964 1354 0,'-26'0'568'0,"7"-1"-354"16,11 0-30-16,3 1-12 15,7 1-67-15,6 0-26 16,8 3-65-16,8 1-8 0,8-2-3 15,1-2-2-15,7-3 19 16,-3 1-53-16,-2-5-383 16,-2 3 308-16</inkml:trace>
  <inkml:trace contextRef="#ctx0" brushRef="#br0" timeOffset="55136.11">9936 5781 1305 0,'-10'2'567'0,"4"5"-289"16,-1 2-66-16,-6 7-43 0,6 6-38 16,-15 5-37-16,5 4-23 15,4-5-26-15,6-1-8 16,15-2-16-16,7-4-7 15,10-4-14-15,0 0 0 16,2-8-2-16,4 3 1 16,-1-4 0-16,2-1 0 15,1-3-13-15,-3-3-36 0,-6-1-133 16,-2-2-28-16,-8-1 112 16</inkml:trace>
  <inkml:trace contextRef="#ctx0" brushRef="#br0" timeOffset="55304.97">10074 5888 1126 0,'-12'9'522'0,"6"3"-210"16,0 5-65-16,0 13-75 16,2 0-34-16,4 9-55 15,0 5-28-15,4-7-31 16,0 3-13-16,5-10-14 15,3-7-44-15,10-10 33 16</inkml:trace>
  <inkml:trace contextRef="#ctx0" brushRef="#br0" timeOffset="55842.87">11405 6008 1389 0,'-14'0'576'15,"0"0"-338"-15,2 0 0 16,2-1-71-16,4 1-28 16,6 1-71-16,1 0-30 15,-1-1-34-15,0 0-5 0,21 0 0 16,32 3 0-16,-32-3 1 15,1 0 0-15,5 0 9 16,-1-1-44-16,1 0-100 16,4 1 74-16,-4-3-4 15</inkml:trace>
  <inkml:trace contextRef="#ctx0" brushRef="#br0" timeOffset="56227.91">11922 5813 1320 0,'-2'5'600'0,"-8"2"-269"0,-2 3-150 16,-11 7-62-16,-4 5-35 15,-4 3-28-15,5 0-7 16,11-5-36-16,5 0-7 16,11-3-6-16,4 0-4 15,9-1 0-15,3 0 1 16,8-2 3-16,2-1 1 16,3 2 12-16,-1 1 7 0,-7-5 23 15,-3 4 10-15,-11-6 8 16,4 3 0-16,-12-1-8 15,-4-3-6-15,-8 2-15 16,-17-2-8-16,-5-3-46 16,-3-2-51-16,-2-6-100 15,5-2 102-15</inkml:trace>
  <inkml:trace contextRef="#ctx0" brushRef="#br0" timeOffset="56396.28">11808 5880 1230 0,'27'-5'513'0,"4"4"-303"15,-1 1-9-15,-4 4-102 0,3 1-22 16,-8-3-30-16,9 1-587 16</inkml:trace>
  <inkml:trace contextRef="#ctx0" brushRef="#br0" timeOffset="56829">13056 5993 1452 0,'0'4'581'0,"2"-5"-382"16,10 4-85-16,8 0-4 15,7-1-44-15,6 5-14 0,4-7-31 16,-1 0-10-1,0 0-4-15,-2-2 10 0,-4 2-90 16,-5 0-67-16,-10-5 89 16</inkml:trace>
  <inkml:trace contextRef="#ctx0" brushRef="#br0" timeOffset="57054.03">13282 5843 1374 0,'-1'5'586'0,"1"8"-316"16,0 4-12-16,1 8-81 15,-1 3-36-15,0 5-69 16,0-2-28-16,3 1-25 16,-1-1-6-16,4-6-12 15,2 0-2-15,1-5-37 16,-2-2-47-16,2-6-117 15,-1-4 136-15,-2-3 6 0</inkml:trace>
  <inkml:trace contextRef="#ctx0" brushRef="#br0" timeOffset="57405.62">13772 5817 1479 0,'0'1'637'0,"-10"4"-353"16,-3 1-106-16,-7 11-50 15,-4 2-50-15,-2 4-32 16,-1 5-1-16,9-3-28 16,5-1-3-16,9-3-9 15,4 0-5-15,8-1-1 16,4 1-3-16,7 0 4 15,0-2 1-15,3-4 13 16,-1-1 8-16,-4 1 20 16,-4 0 10-16,-8 1 12 15,-2-2 0-15,-6 0-6 16,-4-2-10-16,-9 0-17 16,-5-3-8-16,-5-4-41 0,-1-3-63 15,3-10 270 1,8-3-169-16</inkml:trace>
  <inkml:trace contextRef="#ctx0" brushRef="#br0" timeOffset="58426.47">14905 6066 1302 0,'-8'-4'550'16,"-5"0"-326"-16,9 1-72 16,9 3 14-16,5 3-43 15,12 3-22-15,9-3-36 16,2 2-24-16,7-5-26 16,5 0-4-16,1 0-6 15,-4 0 1-15,-5 4-56 16,-5-4-67-16,-7-3-408 15,-2 0 350-15</inkml:trace>
  <inkml:trace contextRef="#ctx0" brushRef="#br0" timeOffset="58626.86">15192 5876 1207 0,'0'4'524'16,"0"9"-264"-16,1 3-1 15,-1 14-66-15,-1 4-32 16,-5 3-59-16,1 2-26 16,-2-7-32-16,3-2-11 15,2-5-28-15,3-6-5 16,2-2-84-16,4-5-63 16,4-5 91-16</inkml:trace>
  <inkml:trace contextRef="#ctx0" brushRef="#br0" timeOffset="59189.81">15655 5794 979 0,'-1'-6'484'0,"-2"4"-189"15,-3 6-70-15,-8 12-66 16,-5 8-43-16,-4 18-16 16,0 8 0-16,8 6-22 15,4 1-3-15,11-8-18 16,3-7-12-16,9-8-19 15,5-9-9-15,8-9-10 16,6-3-2-16,4-16-2 16,0-8 1-16,-2-12 3 15,-4-2 1-15,-11 1 7 16,-11 2 6-16,-12 6 6 16,-10 0 0-16,-12 3-5 15,0 3-7-15,-4 3-12 16,1 5-5-16,7 3-27 15,0 9-49-15,14 5-500 0,12 9 411 16</inkml:trace>
  <inkml:trace contextRef="#ctx0" brushRef="#br0" timeOffset="59628.3">17254 6034 1047 0,'6'4'426'0,"1"-3"-272"16,1-1-19-16,3 0 24 15,-3 0-45-15,1 6-24 16,-4-6 423-16,2 1-385 0</inkml:trace>
  <inkml:trace contextRef="#ctx0" brushRef="#br0" timeOffset="59761.41">17944 6030 1442 0,'10'20'537'0,"-5"-9"-420"16,-1-1-78-16,3 1-39 15</inkml:trace>
  <inkml:trace contextRef="#ctx0" brushRef="#br0" timeOffset="59914.92">18645 5986 1351 0,'9'30'507'15,"7"-1"-428"-15</inkml:trace>
  <inkml:trace contextRef="#ctx0" brushRef="#br0" timeOffset="60454.36">22295 5974 1484 0,'-41'4'583'16,"17"7"-398"-16,4-3-9 16,14 3-44-16,6-5-34 15,14 0-51-15,10-3-23 16,20-3-17-16,4 2-2 15,7-2-1-15,-6-2-5 0,-10-2-112 16,-1-5-72-16,-8-9 109 16</inkml:trace>
  <inkml:trace contextRef="#ctx0" brushRef="#br0" timeOffset="60658.63">22517 5799 1003 0,'-20'-2'523'0,"14"8"-70"16,-3 4-182-16,8 12-66 16,-1 8-19-16,-1 5-62 15,-1 6-29-15,-3 0-50 16,-5-1-13-16,6-1-18 16,4-5-9-16,2-9-20 15,11 0-39-15,-3-11-68 16,7-3 75-16</inkml:trace>
  <inkml:trace contextRef="#ctx0" brushRef="#br0" timeOffset="61065.82">22731 5829 1248 0,'22'0'515'0,"5"-3"-301"16,-1 2-49-1,1 3-7-15,-5 3-26 0,-4 10-38 16,-6-1-20-16,-5 8-41 16,-7-1-12-16,-11 4-9 15,-4 2-1-15,-17-4-1 16,3 2-3-16,3-6-1 16,3-5-2-16,14-3-4 15,5-3-3-15,10 0-2 16,4-3-1-16,8 3 4 15,3-1 2-15,4 0 0 16,1 1 3-16,-2 2 14 16,-4 1 10-16,-4 4 24 15,-5-1 14-15,-8-2 26 16,-3 1 6-16,-7 2 2 16,-2-1-9-16,-10-3-31 0,-7-3-14 15,-10-3-26 1,-5-4-9-16,2 0-12 0,4-1-38 15,15-2-106-15,10-2-42 16,17-2 100-16</inkml:trace>
  <inkml:trace contextRef="#ctx0" brushRef="#br0" timeOffset="71584.73">7418 4639 298 0,'0'-1'181'0,"0"0"-9"16,0 0-18-16,0 0-37 15,0 0-25-15,-1 1-44 16,0 0-14-16,0 0-22 16,-4 9-4-16,1 8-2 15,-11 29-1-15,11-23 0 16,1 3 0-16,-3 6 0 16,0 2 0-16,-5 3-1 15,0-2-1-15,2 2-1 16,2 5-1-16,5-2-1 15,-1 4 0-15,-1 0-2 0,-2 1-3 16,2 2-6-16,0-1-4 16,0-2-9-16,1-4-1 15,-1-4 6-15,3 1 5 16,-2 0 10-16,-1 0 4 16,-1 0 1-16,-1 0 2 15,0 2 1-15,1 0 0 16,0 5 1-16,-1-2 1 15,1-4 0-15,1-3 0 0,1-1-3 16,0-1-2-16,2 2 0 16,0 3-1-16,0 3 0 15,-2 2 0-15,0 10 0 16,1 1 0-16,0 5 1 16,1 3 1-16,0-1 0 15,1 6 0-15,0 9-2 16,0 5 0-16,0 6 1 15,0 2 0-15,0-1 3 16,0-2 2-16,0 1 5 16,-1 2 2-16,1-2 0 15,0-2-3-15,1 4-4 16,0 4-2-16,2 7 2 16,0 8 2-16,1 4 11 15,-2 4 10-15,0 6 9 16,-2 2 6-16,0 2 5 0,0 1-8 15,1-1-10-15,1 4-9 16,5 9-15-16,0-4-2 16,5-5-3-16,1-6 1 15,-1-10-1-15,0-1-1 16,-7-8 1-16,-1 0 0 16,-5-8 0-16,-4-5-1 0,-1-2-11 15,0-8-9-15,1-13-49 16,1-7-76-16,2-18 95 15</inkml:trace>
  <inkml:trace contextRef="#ctx0" brushRef="#br0" timeOffset="72946.53">7433 4661 280 0,'-14'-15'121'0,"4"-2"-29"15,6 2 17-15,1 1 47 16,-1 2 15-16,4 6-15 16,-3-4-31-16,4 4-51 15,8-3-20-15,6-3-25 16,3 1-7-16,8-1-12 15,-2-2-4-15,7 1-5 16,6-3-1-16,3 3 0 16,4 1 4-16,-2 2 9 0,2 2 6 15,4 3 8-15,1 1 0 16,7 4-5-16,-2-1-5 16,-3-3-7-16,3 4-1 15,-9-2-2-15,1 2 1 16,-5 3 1-16,-4 1-1 15,-2 3 1-15,-3 1 2 16,-1 3 8-16,-2 1 5 16,-1 3 5-16,-5 2 4 0,-2 1 4 15,-7 0 3-15,-5 0 2 16,2 4-2-16,-9 2-9 16,2 4-4-16,-2 4-8 15,-2-2-3-15,3 6-6 16,-2 0-4-16,-1 5-3 15,3 5-1-15,-2 1 0 16,-4 7-1-16,5 4 0 16,-5-2 1-16,5 9-1 15,4 2 1-15,-8 2-2 16,4 1 1-16,-3 0 0 16,1 4 0-16,0 2-1 15,-4 6 1-15,2-1 0 16,-4-2 1-16,5 3-1 15,2-2 0-15,-3 1 0 0,1 4-1 16,1-3 0-16,-3-2-3 16,5 4 0-16,1-3-2 15,3 4-3-15,0 2 0 16,-3-4-1-16,3 1 2 16,-6-2 3-16,2 3 1 15,-2-1 2-15,0-1 0 16,-1-3 1-16,0-1-1 0,-5 2-3 15,5-2-1-15,2 3 1 16,-4-1 0-16,3-2-5 16,-3 2-2-16,-5-1-2 15,8 1 1-15,0-1 7 16,0-3 3-16,-1 1 0 16,-1-4 1-16,1-2 1 15,1 0 0-15,-2 1 0 16,-2 1 0-16,-2-1 0 15,5 1-2-15,0-5-4 16,0 4 0-16,1 5-1 16,-4-4 0-16,3 5 3 15,3-2-1-15,-1-3 2 16,5 4 0-16,-3 4 3 0,-6-3-1 16,2-3 1-16,0-2 0 15,3-3-2-15,8 4 1 16,-1 6-6-16,0 3-1 15,-8-1-9-15,-1-2 0 16,-2 1 1-16,-4 4 1 16,6 5 8-16,0 1 2 15,0-2 2-15,-1-1 3 16,-2 1 0-16,6-2 0 16,-2-5 1-16,1-5-1 0,-2-13 0 15,-3-6 0-15,5-14-1 16,3-5-6-16,-1-18-48 15,-2-5-87-15,-3-16 93 16</inkml:trace>
  <inkml:trace contextRef="#ctx0" brushRef="#br0" timeOffset="73660.09">7272 9791 825 0,'-4'-5'355'0,"2"4"-167"16,1 1-66-16,0 0-40 0,0 0-24 15,-1 4-38-15,1 25-6 16,-1 44-2-16,3-19 0 16,1 13-4-16,3 6-4 15,0 9-2-15,2 5-1 16,1 1-1-16,-3-3 1 15,2-11 0-15,0-1-1 16,5-6 0-16,6-1 0 0,4 2 0 16,0-7 0-16,1-1 0 15,-5-3 0-15,-2-3 1 16,-2-4 0-16,-4-10 0 16,4-2-1-16,0-17-3 15,7-1 0-15,5-10 1 16,4-4 2-16,9-5 6 15,3-1-2-15,16 0 15 16,6 0 3-16,12 8 4 16,2 5 3-16,-4 2-13 15,-7 1-3-15,-11 2-5 16,-7-6-1-16,-12-2 12 16,-4-1-11-16,-12-3-3 15</inkml:trace>
  <inkml:trace contextRef="#ctx0" brushRef="#br0" timeOffset="74529.14">7665 7112 1201 0,'-46'-26'496'0,"42"25"-302"16,2 1-29-16,5 0-67 0,-3-1-24 15,0 1-43-15,19 0-7 16,36 1-11-16,-26-1-7 16,5 0-3-16,-1-3 21 15,5 1 425-15,2 0-332 16</inkml:trace>
  <inkml:trace contextRef="#ctx0" brushRef="#br0" timeOffset="75544.12">8121 6895 560 0,'-8'-3'332'0,"5"2"-19"15,2 0-82-15,-1 1-53 0,-2 0-31 16,-5 17-50-16,-11 48-32 16,20-14-45-16,-2 1-9 15,-1 0-11-15,2 0 9 16,7-8-135-16,2-2 96 15</inkml:trace>
  <inkml:trace contextRef="#ctx0" brushRef="#br0" timeOffset="76669.82">7646 7975 643 0,'-10'-4'357'15,"6"3"-44"-15,-1-5-78 0,6 6-72 16,0-4-29-16,8 2-55 16,4 2-24-16,6-5-28 15,5 2-11-15,2 0-12 16,3 2 11-16,0 0-12 15</inkml:trace>
  <inkml:trace contextRef="#ctx0" brushRef="#br0" timeOffset="77429.71">8112 7893 865 0,'-87'-20'424'15,"72"17"-137"1,3 0-49-16,10 3-74 0,0-2-39 16,4 4-58-16,-2-2-27 15,0 0-29-15,10 2-3 16,8 3-3-16,24 18 0 16,-32-9 0-16,-3 4 1 15,-4 7 3-15,-5 1 1 0,-5 0 2 16,-1-2 2-16,0-4 0 15,-3-5 0-15,-3-5 5 16,8-4 8-16,1-3 6 16,5 1-1-16,8-2-8 15,-2 1-11-15,5-1-11 16,2-2 0-16,4 0 0 16,5-3-1-16,0 2 1 15,0 0-8-15,-3 1-110 16,-3 0 86-16</inkml:trace>
  <inkml:trace contextRef="#ctx0" brushRef="#br0" timeOffset="77936.63">7645 8992 1058 0,'-24'-1'489'15,"8"1"-206"-15,6 4-31 0,9-3-104 16,0 0-36-16,11 0-62 16,6 0-25-16,10-1-14 15,4-1-3-15,3-1 3 16,-1-2-24-16,0 3-144 15,-3 1-109-15,-7 0 151 16</inkml:trace>
  <inkml:trace contextRef="#ctx0" brushRef="#br0" timeOffset="78135.77">7765 8809 932 0,'-5'-8'498'15,"1"4"-137"-15,3 6-148 16,0 1-31-16,0-3-89 16,1 2-29-16,0 26-36 0,3 36-9 15,1-21-10-15,1-5-5 16,1-4 12-16,1-6-61 16,5-9 38-16</inkml:trace>
  <inkml:trace contextRef="#ctx0" brushRef="#br0" timeOffset="78553.83">8036 8864 1304 0,'-12'-9'506'0,"10"7"-360"16,2 1-34-16,7 0-44 15,-7 1-12-15,0 0-18 16,4 1-14-16,4 4-16 16,-3 2-2-16,0 10 0 15,28 29 0-15,-33-28 2 16,0 2 0-16,-6 0 5 15,0-1 0-15,-5-3 3 16,1-2-2-16,0-5 18 0,6-4 10 16,7-4-1-16,-3-1 1 15,0-1-22-15,0 1-9 16,0-1-6-16,16 0 2 16,33-1-3-16,-28-1 0 15,5-3-2-15,-2 1 1 16,-2-3-24-16,-1 2-43 0,-1 5 43 15</inkml:trace>
  <inkml:trace contextRef="#ctx0" brushRef="#br0" timeOffset="79041.38">7651 9991 1265 0,'-18'3'540'0,"7"-1"-294"16,6 2-126-16,4-1-17 0,4 2-53 15,5 1-19 1,6-2-25-16,7-2-3 0,7-2 1 16,-1-4 0-1,5 2 7-15,-3-3-49 0,0 5-105 16,-1 2 100-16</inkml:trace>
  <inkml:trace contextRef="#ctx0" brushRef="#br0" timeOffset="79583.22">8003 9803 1413 0,'-12'-11'495'15,"8"6"-419"-15,4 4-51 16,8 1 13-16,4 5 1 15,6 1-4-15,-6 1-11 16,3 0-13-16,-3 4-3 0,-4-1-1 16,4 5 1-16,-12 5 0 15,-1-1 0-15,-6 6-3 16,-1 0-3-16,0-5-2 16,-7-4 0-16,11-3 0 15,-9-5 0-15,7 0-4 16,6-2-2-16,4 1-4 15,9 1 1-15,3-3 3 16,3 2 2-16,3-1 3 16,-3 2 1-16,1 1 5 15,0 2 5-15,-8 3 16 16,-2-5 16-16,-6 5 24 16,-6-3 6-16,-9-1-7 15,-2 3-11-15,-10-2-26 16,0-2-8-16,-2 0-12 15,4 2-6-15,4-2-8 16,5 1-23-16,7-4-91 0,-2-2-73 16,13 3 113-16</inkml:trace>
  <inkml:trace contextRef="#ctx0" brushRef="#br0" timeOffset="79911.25">7624 10992 1088 0,'-22'6'522'0,"10"-7"-194"16,5-1-121-16,8 1-126 15,3-2-27-15,12 0-37 16,3 1-8-16,7 2-6 16,3-1-2-16,3 0-27 15,1-3-55-15,2-4-294 16,6 1 254-16</inkml:trace>
  <inkml:trace contextRef="#ctx0" brushRef="#br0" timeOffset="80167.53">8049 10662 1068 0,'-16'0'519'0,"9"6"-184"15,1 1-110-15,-4 10-105 16,1 3-37-16,-4 6-44 16,4-1-12-16,9 2-20 15,2 1-5-15,11-3-5 16,0 0-2-16,-1-8-1 16,9 0 1-16,2-7 2 15,4-3-1-15,6-2-15 16,-3-4-44-16,-3-3 43 15</inkml:trace>
  <inkml:trace contextRef="#ctx0" brushRef="#br0" timeOffset="80359.5">8199 10706 1277 0,'-8'22'493'15,"4"11"-337"-15,-2 5-78 16,2 14-25-16,1 5-11 16,3 4-19-16,2-4-11 15,6 1-39-15,4 0-35 0,5-3 40 16</inkml:trace>
  <inkml:trace contextRef="#ctx0" brushRef="#br0" timeOffset="90805.63">7496 12265 1187 0,'-12'-2'513'16,"2"-2"-288"-16,4 2-22 16,5 1-1-16,2 0-71 15,-1 0-42-15,0 1-60 16,0-1-16-16,6 0-2 16,21-1 2-16,32-7-3 15,-29 4-2-15,-4 1-2 16,-4 2 7-16,-8-1-85 15,-3-2-64-15,-4 1 86 16</inkml:trace>
  <inkml:trace contextRef="#ctx0" brushRef="#br0" timeOffset="91100.51">7861 11987 1218 0,'16'10'469'0,"-13"-4"-264"16,5 5-91-16,2 13 36 16,-5 4-13-16,3 13-40 15,-6 3-12-15,3 0-11 16,2 1-9-16,-8-8-21 15,4-2-12-15,-4-8-22 16,-4-5 1-16,8-5-77 16,-2-7-64-16,3-6-119 15,8-5 134-15</inkml:trace>
  <inkml:trace contextRef="#ctx0" brushRef="#br0" timeOffset="91596.53">8056 12033 1409 0,'1'0'531'16,"4"-2"-392"-16,7 3 3 16,-4 0-15-16,1-1-29 15,2 1-52-15,-2-1-18 16,0 2-17-16,-1 6-4 15,-6-2 1-15,0 0-1 0,-4 6 3 16,-3-3-1-16,-2 7 1 16,-4-1 0-16,1-1-3 15,-3-2 0-15,1-3-3 16,4 2-2-16,4 3-4 16,4-4-2-16,7 6-1 15,1 0 2-15,3-3 4 16,4 5 2-16,2-5 2 15,2 2 1-15,-1 1 14 16,-2-1 8-16,0 3 16 16,-4-3 7-16,-4 2-3 15,-2 1-3-15,-6 0-6 16,-3 0-4-16,-7-2-5 16,-1-2 0-16,-2-5-4 15,-2-1-3-15,2-7-6 16,1 1-3-16,2-2-8 0,3-3-2 15,3 2-4-15,0-2-3 16,4 1-13-16,0 2-31 16,0-2-78-16,0 1-51 15,0 0 100-15</inkml:trace>
  <inkml:trace contextRef="#ctx0" brushRef="#br0" timeOffset="125697.77">25520 12320 629 0,'-47'10'341'0,"41"-10"-55"16,3-2-26-16,3 1-46 16,0 0-33-16,0 0-60 15,0 0-20-15,0 0-27 16,0 1-13-16,1 0-22 16,15 1-12-16,31 6-15 15,-25-7-4-15,0 0-3 16,3 0-2-16,-5-4-30 15,-4 2-71-15,-7 1 66 16</inkml:trace>
  <inkml:trace contextRef="#ctx0" brushRef="#br0" timeOffset="126340.83">25904 12188 425 0,'-6'-3'323'0,"3"1"23"15,0-3-99-15,2 1-28 16,0 3-37-16,0 0-12 15,1 0-16-15,-1 0-14 16,0 0-22-16,0 1-10 16,0 0-17-16,-1 4-7 15,-3 19-14-15,1 34-11 16,3-31-23-16,0 4-9 16,-3-4-13-16,4-3-5 0,1-2-4 15,8-4-1-15,-4-5-9 16,-4-2-32-16,5 0-82 15,-6-6-54-15,6 2-134 16,4-5-203-16,-3-11 342 16</inkml:trace>
  <inkml:trace contextRef="#ctx0" brushRef="#br0" timeOffset="126557.9">26088 12152 866 0,'-1'-4'458'16,"1"5"-82"-16,0 5-176 15,0 4 0-15,-2 11-51 0,1 3-32 16,-1 8-47-16,1 0-11 16,-1-1-19-16,2 0-8 15,1-5-12-15,1 1-4 16,1-9-23-16,-1-2-53 15,3-3-128-15,-2-8 122 16</inkml:trace>
  <inkml:trace contextRef="#ctx0" brushRef="#br0" timeOffset="160221.75">25829 4935 919 0,'7'0'399'0,"-4"1"-219"15,14 1-88-15,1 1-13 16,4 1-46-16,4-3-10 16,6-1-14-16,0-4-64 15,4-1 42-15</inkml:trace>
  <inkml:trace contextRef="#ctx0" brushRef="#br0" timeOffset="161403.87">26168 4818 810 0,'-5'-29'374'16,"18"29"-157"-16,5 1-25 16,8 5-56-16,7 1-25 15,2 3-45-15,3 2-14 16,-4 0-16-16,-12 2-6 15,-4 7-3-15,-7 1-5 0,-15 8-9 16,-4 3 1-16,-11-1-2 16,-9 0 4-16,2-6 16 15,-5-4 7-15,3-7 17 16,6-4 8-16,6-7 8 16,6-1 3-16,6-3-13 15,7 1-13-15,11-1-27 16,9-1-12-16,12 3-7 15,1-1-2-15,8 4-1 16,-1-3 1-16,3-2-27 16,1 3-54-16,-7 5 54 15</inkml:trace>
  <inkml:trace contextRef="#ctx0" brushRef="#br0" timeOffset="163479.93">26048 5970 699 0,'-47'14'357'0,"51"-12"-84"16,5 0-68-16,8-1-60 15,9 1-38-15,5-1-61 16,3-2-18-16,4-3-19 16,0 4-3-16,-3-5-83 15,-4 3-172-15,-12-2 168 16</inkml:trace>
  <inkml:trace contextRef="#ctx0" brushRef="#br0" timeOffset="163698.63">26179 5799 996 0,'-3'1'470'16,"-2"8"-172"-16,0 7-72 16,0 9-75-16,0 6-27 15,2 6-51-15,0-1-22 16,4 3-25-16,1 0-11 0,5-5-1 15,1 0-60-15,7-6-337 16,-2-1 279-16</inkml:trace>
  <inkml:trace contextRef="#ctx0" brushRef="#br0" timeOffset="163910.34">26555 5789 1490 0,'-11'17'555'16,"-1"6"-420"-16,-8 16-76 16,4 9-2-16,-5 9-23 0,9 4-9 15,6-2-57 1,-3-1-69-16,10 0 66 0</inkml:trace>
  <inkml:trace contextRef="#ctx0" brushRef="#br0" timeOffset="176390.59">25548 4539 644 0,'-3'6'257'0,"-2"2"-157"16,0 3 2-16,-2 7-2 16,-4 3-7-16,3 16-26 15,-1 5-13-15,2 11-16 16,-3 7-1-16,3 12-4 0,-2 8-3 16,-1 12-13-16,2 7-5 15,1 10-8-15,-1 0-1 16,0 8-1-16,0 5-1 15,-7 6 12-15,11 10 4 16,-6 4 5-16,-3 6 3 16,1 10-11-16,-6 1-3 15,1 6-6-15,5 1 0 16,-3 1-2-16,0-1 1 0,3 3 0 16,-3-1 0-16,3 4-3 15,-1 3 14-15,0-3 10 16,1 1 1-16,6 1 12 15,-1-8-13-15,4 2-9 16,-1 3-2-16,-2-3-9 16,1 7 6-16,-1-4 11 15,3-3 1-15,1 1 4 16,-1-9-5-16,2-7-6 16,-1-3 1-16,2-11-2 15,-3-4 0-15,-2-4-5 16,1-1-3-16,-1 0-1 15,0-1-1-15,4 0-2 16,1-4 2-16,1-13-2 16,5-11-1-16,-2-33 2 0,3-14-44 15,4-31-218-15,3-21 183 16</inkml:trace>
  <inkml:trace contextRef="#ctx0" brushRef="#br0" timeOffset="177677.23">25586 4594 773 0,'-2'-4'353'0,"-2"-2"-161"15,2-1-59-15,2-1-2 0,1-2-29 16,6-1-14-16,4-1-34 15,2-1-12-15,3 1-16 16,4 2-3-16,9 4-11 16,4 1-4-16,20 3-7 15,6 0 0-15,8-6 0 16,6 2 0-16,-3 0 0 16,3-1 0-16,1 7-1 15,-3 3 1-15,-9 3 0 16,-7 4 0-16,-11 1 0 15,-5 2 0-15,-2-2 1 16,-4 1-1-16,-6 2 0 16,-2 0 1-16,-6 3 0 15,-3-1 0-15,-5 0 1 16,-2-2-1-16,-2-1 1 16,-2 0-1-16,-2 0 0 0,1 8 0 15,-2 3-1-15,-1 2-1 16,0 2 1-16,0 0-1 15,2 5 0-15,1 3 0 16,-1 6 0-16,-1 2 1 16,2 4-1-16,-4 2 0 15,2 5 1-15,-2 2-1 16,-4 3 2-16,0 5-1 16,-1 6 0-16,0 7 0 15,-4 8-1-15,2 4 1 0,-4 3 0 16,2-1-1-16,1 3 0 15,1 0 2-15,-1-2-2 16,0-1 2-16,2 1-1 16,-2 2 0-16,0 11-1 15,-3 6 0-15,-1 1 0 16,2 6 0-16,2-2 0 16,0 0 1-16,1-2-1 15,4-4 0-15,0-1 1 16,2 0-1-16,1-1 1 15,0 0 0-15,1 2 0 16,-1 4-1-16,0 0 1 16,-3 4 0-16,-1 3 0 15,1 0 0-15,0 1 0 16,-3 0 0-16,1-1 0 0,4-2 2 16,0 3 1-16,-2 0 4 15,1-1 3-15,-2-1 4 16,-7 0 6-16,9-1-1 15,-4-1 2-15,1-1-2 16,5-2-7-16,-2-2-1 16,-1-6-3-16,2 1-3 0,1-9-2 15,3-3-1 1,4-5 0-16,-1-6-1 0,-3-4 0 16,1-2 0-16,3-3-1 15,-4-2 1-15,8-4-1 16,-8-4 0-16,2-5 0 15,1-4 0-15,0-7-1 16,5 2 1-16,-1-10 0 16,2-4-1-16,-4-9 0 15,1-4 0-15,-4-10-1 16,-2-4-8-16,-2-9-37 16,-1 0-14-16,-2-5-14 15,1 1 7-15,0 1 32 16,-1 0-1-16,1 0-61 0,0 0-125 15,0 0 143-15</inkml:trace>
  <inkml:trace contextRef="#ctx0" brushRef="#br0" timeOffset="178144.16">25333 11423 1162 0,'-38'10'410'0,"1"5"-331"15,4 1 10-15,3 0 25 16,3-1-7-16,9-3-30 16,6-2-12-16,11-7-22 15,3-3-9-15,15-4-12 16,7-5-4-16,19 3-1 16,9-3 0-16,15 8-3 15,3 2-3-15,4 4-5 0,4 4 0 16,5-1 2-16,7-2 1 15,2 3 1-15,2 0-1 16,-6-4-4-16,-3 2 0 16,-4 0-1-16,-5 2-1 15,-13 2 0-15,-11 0 0 16,-16-1-1-16,-15-4 8 16,-13-2-92-16,-5-3-80 0,-9-2 104 15</inkml:trace>
  <inkml:trace contextRef="#ctx0" brushRef="#br0" timeOffset="200929.37">26150 11996 1145 0,'1'-10'415'16,"-1"-4"-344"-16,4 4-44 15,-1 3-7-15,0 2-13 16,1 0-2-16,-1 0-1 15,-2-3-1-15,-1-1 1 0,-4-2 2 16,-3 0 2 0,-1 1 5-16,-6 0 14 0,-4-1 6 15,-6 1 4-15,-5 0-3 16,-5 1-9-16,2 4-3 16,2 0-3-16,2 5-3 15,4 0-6-15,-4 5-7 16,-5 4-3-16,4 0-3 0,-11 6 1 15,5 0-1-15,1 4 2 16,-5 2 1-16,1 7 0 16,-4-1 0-16,-1-2 1 15,5 4-1-15,10-3 2 16,5-4-1-16,6 5-1 16,5-3 0-16,8 4 6 15,-2 5 2-15,6 2 6 16,-2 3-2-16,2 7-6 15,1 1-1-15,6 2-4 16,8 5 0-16,-3-7 0 16,6 0-1-16,3-8 1 15,2-5 0-15,9-4 0 16,5-2 1-16,7 0 0 16,1-1 2-16,8-1 2 0,3 1 1 15,0-6 4-15,-3 0 2 16,3-7 3-16,-1-2 1 15,-3-9-2-15,2-2-1 16,-6-11-4-16,-1-2-1 16,5-9-2-16,-1-3 0 15,-4-8 1-15,-2-1-1 16,-6-7 2-16,-3-3 1 16,-4-8 1-16,-3-8 2 0,-13-5 3 15,-7 2 3-15,-10 3 5 16,-7 6 2-16,-12 6-3 15,-5 1-5-15,-8 9-10 16,1 6-4-16,1 3-5 16,1 1-2-16,-1 5 1 15,-4-4 1-15,-3 5 1 16,2 0 2-16,6 1 0 16,1 6-1-16,6 1-3 15,2 2-1-15,2 4-56 16,2-1-50-16,2 3-156 15,-1 1-163-15,6 3 271 16</inkml:trace>
  <inkml:trace contextRef="#ctx0" brushRef="#br0" timeOffset="202862.65">8028 11765 1013 0,'-7'-12'399'0,"6"0"-218"15,-5-2-31-15,-5-2 31 16,0-5-2-16,-5 4-35 16,-8-2-25-16,-11 4-40 15,-5 3-14-15,-16 4-26 16,2 6-12-16,-4 6-17 15,-2 5-3-15,0 6-1 16,-1 7-2-16,-2 7 0 16,0 5 0-16,-1 9-3 0,1 4-1 15,7 9-2-15,5 7-2 16,10-1-2-16,6 4 1 16,4-1-2-16,4 0 0 15,9 2 0-15,9-5-2 16,11-5 2-16,10 1 1 15,13-1 1-15,1 1 0 16,13 7 2-16,3-1-1 0,14 1 2 16,11-3 1-16,16-7 1 15,7-8 3-15,8-6 0 16,1-5-2-16,8-13 0 16,-2-6 1-16,9-16 1 15,-3-8 0-15,-3-14 2 16,2-10-1-16,-12-14 2 15,-3-4 2-15,-16-12 1 16,-7-3 0-16,-10-8 0 16,-9-5 0-16,-11-7-1 15,-8-1 1-15,-24-7-1 16,-11-2-1-16,-21 3-2 16,-12 0-2-16,-12 9 0 15,-7 6 0-15,-10 9 0 0,-1 7-1 16,-5 10-2-16,-10 5-4 15,-6 6-16-15,19 18 1 32,34 10-40-32,-1 1-22 0,-113-23-44 0,5 5-25 15,4 11-75-15,45 15 140 16</inkml:trace>
</inkml:ink>
</file>

<file path=ppt/ink/ink75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5:57:20.485"/>
    </inkml:context>
    <inkml:brush xml:id="br0">
      <inkml:brushProperty name="width" value="0.05292" units="cm"/>
      <inkml:brushProperty name="height" value="0.05292" units="cm"/>
      <inkml:brushProperty name="color" value="#0070C0"/>
    </inkml:brush>
  </inkml:definitions>
  <inkml:trace contextRef="#ctx0" brushRef="#br0">25537 4764 842 0,'-57'-37'413'0,"49"32"-123"15,0 1-52-15,6-2-26 16,-3 4-23-16,0 1-39 15,3-2-25-15,2 3-41 16,0 0-15-16,0 0-19 16,9 1-4-16,17 2-13 15,31 8-8-15,-23-6-12 16,2 2-5-16,-3-1-2 16,1 1-2-16,-6 2 0 15,-2 0 1-15,-8 0 1 16,-6-2 1-16,-12 0 5 15,-3 1 6-15,-16 0 13 0,-3 3 6 16,-5 1 9-16,-4 1-2 16,2-1-9-16,0-3-5 15,3 1-11-15,3-2-3 16,3-1-6-16,4-1-3 16,4-3-3-16,2 2-3 15,6-3-4-15,0 1-1 16,4 1-63-16,3 2-44 0,-1-4-127 15,-2-2-69-15,2 0 192 16</inkml:trace>
  <inkml:trace contextRef="#ctx0" brushRef="#br0" timeOffset="252.02">25785 4905 1381 0,'-1'6'542'0,"-14"-1"-332"16,-4 2-47-16,-5 0 22 16,-2 3-14-16,-4 1-38 15,3 0-29-15,-1 2-42 16,2 1-12-16,2 1-16 0,0-4-9 16,8-2-16-16,0 0-3 15,10-4-3-15,0 1-2 16,3-5-1-16,3 1-21 15,3-4-83-15,-3 1-66 16,1 0 97-16</inkml:trace>
  <inkml:trace contextRef="#ctx0" brushRef="#br0" timeOffset="1138.39">26148 4869 869 0,'2'-10'428'16,"-1"-1"-170"-16,-1 1-37 16,-1-26-15-16,-7 30-41 15,-2 3-21-15,-3 3-41 16,-1 4-16-16,-5 3-22 16,-2 4-10-16,1 6-21 15,-2 0-10-15,6 10-10 16,1 2-3-16,3 3-1 15,12 5 2-15,2-2 0 16,6 0-1-16,8-4-3 0,0-4-2 16,8-8-2-16,2-2-1 15,4-8 1-15,-2-9 2 16,5-4 1-16,-2-13 2 16,0-5 4-16,0-2 0 15,-12-9 5-15,-5 1 0 16,-8-6-2-16,-3 4 0 15,-9 0-4-15,-3 5 2 0,-8 3 14 16,-6 0 1-16,-1 8 0 16,-4 0-4-16,1 7-17 15,3 5-5-15,1 5-4 16,2 1-3-16,5 4-4 16,0 3-2-16,8 0-14 15,1 4-24-15,7 4-81 16,1 0-56-16,5 1 109 15</inkml:trace>
  <inkml:trace contextRef="#ctx0" brushRef="#br0" timeOffset="18689.62">25603 5828 862 0,'-36'-5'410'0,"31"4"-150"15,3 1-18-15,-1 0-36 16,2 0-32-16,1 0-48 16,0 0-24-16,0 0-32 15,0 0-7-15,11 4-19 16,9 5-9-16,33 14-18 15,-24-12-6-15,4 0-1 16,3 0-1-16,-2-1 2 16,3 4 2-16,-14-7 10 0,-6 1 6 15,-4 0 6-15,-9-3 1 16,-2 4 7-16,-5 0 3 16,-14 0 4-16,-4-1 0 15,-11 2-16-15,1 3-6 16,1-3-11-16,-3 4-4 15,5-1-3-15,0 2-3 0,2-1-4 16,3-1-1-16,1-2-2 16,4-3 1-16,7-4-36 15,5-1-35-15,4-1-95 16,2-2-56-16,6-1-122 16,-6 1 205-16</inkml:trace>
  <inkml:trace contextRef="#ctx0" brushRef="#br0" timeOffset="18950.39">25791 6103 1289 0,'5'-2'528'0,"-7"-2"-299"16,-4 3-19-16,5 0-10 15,0 1-18-15,0 0-49 16,-1 0-30-16,-11 5-38 15,-3 1-14-15,-31 17-15 0,28-12-8 16,-5-1-14-16,1 0-2 16,0 0-6-16,1-4-1 15,7-2-3-15,3-3-2 16,9-1-21-16,3 0-33 0,6 0-93 16,-6 0-70-1,4-1 129-15</inkml:trace>
  <inkml:trace contextRef="#ctx0" brushRef="#br0" timeOffset="19595.78">26148 6049 839 0,'27'-41'397'16,"-27"28"-111"-16,0-4-66 16,-2 6 5-16,-2 1-16 15,-2 0-44-15,-4 6-24 16,-1 2-47-16,-2 5-20 0,-6 8-26 16,4 2-7-16,-3 9-15 15,2-1-5-15,6 7-9 16,4 0-3-16,8-2-1 15,5 3 2-15,10-6 2 16,2 0 2-16,4-7-2 16,2-1 0-16,1-6-4 15,2-3 1-15,4-8 2 16,-3-6 0-16,-2-7 3 16,-5-5 1-16,-3-4 3 15,-7-3 0-15,-12-1 1 16,0 0-2-16,-17 1-3 15,-5 4-2-15,-3 3-4 16,-4 2-1-16,2 7-5 16,3 0-1-16,7 6-2 15,1 3-3-15,6 2-6 0,5 5 0 16,0 0-68-16,3 6-48 16,4 1-111-16,0 2-140 15,4-3 246-15</inkml:trace>
  <inkml:trace contextRef="#ctx0" brushRef="#br0" timeOffset="26572.06">25652 6913 873 0,'-8'1'428'0,"-1"0"-119"15,0-1-58-15,1-1-18 16,1 0-29-16,3 0-49 0,0 0-28 16,3 0-54-16,0 0-20 15,1 1-31-15,0 0-7 16,21 3-7-16,35 8-3 15,-24-1-1-15,-3 0 0 16,4 3 2-16,-7-2 1 16,-5 0 6-16,-3-1 5 15,-14-1 16-15,-1 0 7 0,-11-3 16 16,-7 1 3-16,-9 0-7 16,-5 2-3-16,-5 1-14 15,0 0-5-15,0 3-9 16,1 0-6-16,0-1-8 15,-2-2-3-15,10-1-3 16,4 1-2-16,10-3 0 16,8-2-34-16,8-3-96 15,6-2-61-15,12 0-168 16,4-2-101-16,8 2 297 16</inkml:trace>
  <inkml:trace contextRef="#ctx0" brushRef="#br0" timeOffset="26777.23">25902 7123 1044 0,'-4'0'546'0,"0"4"-126"15,-9 0-191-15,-3 3-9 16,-6-1-48-16,-7 3-28 16,-2 2-53-16,0-1-23 15,3-3-36-15,6 1-10 16,4-2-14-16,5-3-2 15,5-1-6-15,1-1 0 16,7-1-51-16,2-1-49 16,-2 0-121-16,0 0-45 0,12-1 158 15</inkml:trace>
  <inkml:trace contextRef="#ctx0" brushRef="#br0" timeOffset="27205.5">26225 7026 1058 0,'-5'-3'560'16,"-7"4"-76"-16,-7 1-296 16,1 6-7-16,0 5-51 15,1 6-25-15,8 6-58 16,2-2-17-16,8 5-16 0,6-4-1 15,10 0 3 1,5-1-1-16,9-6 1 0,1-1 0 16,5-11-4-16,-2-2 0 15,-4-9-1-15,-4-7 1 16,-15-8 5-16,0-3 1 16,-11-5 3-16,-1 0 0 15,-5 0-3-15,-4-1-1 0,-8 5 3 16,-2 0-1-16,-1 8-2 15,-4 4-2-15,-1 8-12 16,-3 5-6-16,2 1-12 16,-1 5-30-16,6 5-81 15,5 1-45-15,6 7-102 16,4 1 89-16,6 9 107 16</inkml:trace>
  <inkml:trace contextRef="#ctx0" brushRef="#br0" timeOffset="27875.01">25643 7951 1128 0,'-23'-5'483'0,"4"0"-244"16,5 2-10-16,6 3-34 16,5-1-28-16,10 4-62 15,6 3-30-15,10 0-43 0,7 0-10 16,8-1-10-16,3 5-5 16,-1-1-1-16,3 1-2 15,-14 1 0-15,-6-4 1 16,-10 1 3-16,-9 0 5 15,-8-3 18-15,-7 0 7 16,-12 3 7-16,-11 2-1 16,-4 1-14-16,-6 0-6 15,3 2-11-15,3-2-3 0,4 0-6 16,2-3-3-16,12-2-6 16,3-1-41-16,12-3-113 15,6 2-87-15,14-2 139 16</inkml:trace>
  <inkml:trace contextRef="#ctx0" brushRef="#br0" timeOffset="28045.01">25908 8185 1134 0,'-10'12'488'15,"-9"0"-259"-15,-7-1-34 16,-7 4 29-16,-4-3-33 15,-1-2-35-15,1-4-75 16,5 2-33-16,4-5-35 16,6 3-5-16,7-1-25 0,7-5-41 15,8 0-92-15,7-1-62 16,10-2 122-16</inkml:trace>
  <inkml:trace contextRef="#ctx0" brushRef="#br0" timeOffset="28466.7">26208 8095 1371 0,'-21'8'564'15,"-2"2"-350"-15,8 8-50 16,2 2-7-16,6 8-45 16,7-3-28-16,4 0-38 15,8 0-7-15,9-4-4 16,5 0-1-16,12-6-9 16,0-5-6-16,1-10-6 15,1-6-2-15,-11-10 1 0,-2-1 1 16,-13-5 4-1,-8-4 1-15,-7-7 4 0,-7-2-1 16,-7 1 3-16,-2 3 2 16,-5 9 2-16,-3 4-2 15,-4 9-10-15,-2 1-8 16,3 8-13-16,3 3-1 16,10 5-58-16,5 3-49 15,4 2-109-15,5 3 472 16,1 3-226-16</inkml:trace>
  <inkml:trace contextRef="#ctx0" brushRef="#br0" timeOffset="29113.5">25749 8790 1339 0,'-16'1'541'0,"-3"0"-303"16,3 1-53-16,3-2 0 16,6 1-29-16,7 3-67 15,3 0-32-15,14 2-43 16,4 0-5-16,13 2-4 16,4-1-1-16,0 3-1 15,-5-2-1-15,-7 1 1 16,-4 0 1-16,-11 0-1 15,2 2 1-15,-9-3 2 16,-6 1 2-16,-4-3 5 16,-9 3 5-16,-4 1 8 0,-6-2 1 15,-8 2-3-15,-5-1-4 16,-5 1-11-16,2 2-4 16,5-1-4-16,5 1-1 15,12-1-47-15,3-3-49 16,10-2-112-16,6 1-61 15,9-3 162-15</inkml:trace>
  <inkml:trace contextRef="#ctx0" brushRef="#br0" timeOffset="29324.17">25921 9064 1318 0,'-1'8'560'16,"-11"-1"-305"-16,-4 4-67 15,-4-2 16-15,-9-1-40 16,-1 3-28-16,-7-2-72 16,6 1-25-16,5-1-28 15,7-4-6-15,8-2-2 16,4-3-28-16,8-1-86 16,4-1-54-16,8-3 89 15</inkml:trace>
  <inkml:trace contextRef="#ctx0" brushRef="#br0" timeOffset="29727.58">26284 8947 1438 0,'-14'2'566'0,"-9"2"-375"0,0 8-62 16,-3 3 18-16,5 7-18 16,5 2-17-16,10 0-57 15,9 0-20-15,11-2-14 16,6-1 0-16,10-7 2 16,3-2 0-16,2-8-7 15,-3-6-2-15,-7-7-2 16,-3-4 0-16,-7-10 0 15,-1-3 0-15,-5-5 3 16,-5-2 1-16,-9 2 0 16,-7 1 9-16,-10 9 5 15,-5 1-1-15,-7 11-1 16,-2 4-13-16,5 6-14 16,2 5-5-16,10 4-33 15,4 3-34-15,7 3-97 0,4 0-53 16,8 0 132-16</inkml:trace>
  <inkml:trace contextRef="#ctx0" brushRef="#br0" timeOffset="35117.01">25764 10003 610 0,'-6'1'371'0,"-3"0"53"16,1 0-168-16,3-1-30 15,0 0-7-15,4 0-63 16,0 0-27-16,0 0-53 16,1 0-26-16,2 1-22 0,24 4-8 15,36 31-13-15,-29-27-1 16,-6-2-2-16,-3 2-1 16,-7-2 1-16,-5-2 1 15,-1 4 3-15,3-3 6 16,-18 5 17-16,-1 4 5 15,-21-5 8-15,-3 9-3 0,-9 2-9 16,-7-6-6 0,1 7-6-16,-5-7-4 0,8 2-7 15,4-2-2-15,7-2-4 16,7-1-4-16,12-6-104 16,8-1-54-16,13 0-146 15,8-3-160-15,10 0 312 16</inkml:trace>
  <inkml:trace contextRef="#ctx0" brushRef="#br0" timeOffset="35295.11">25892 10304 1004 0,'6'1'445'0,"-9"0"-194"16,-6 1 4-16,-1 3-17 15,-6 0-28-15,-11 1-59 16,4 1-26-16,-8 0-46 15,0 0-18-15,8 0-31 0,2 0-14 16,8-2-12-16,2 2-2 16,8-4-92-16,3-1-55 15,5-1-135-15,-5-2-438 16,5 1 501-16</inkml:trace>
  <inkml:trace contextRef="#ctx0" brushRef="#br0" timeOffset="35712.35">26257 10175 1252 0,'-8'0'526'15,"-8"-5"-285"-15,-2 7-76 16,2 4 13-16,0 4-25 15,0 4-28-15,9 8-63 16,0 0-25-16,11 2-27 16,6 0-4-16,9-4-3 15,4-2 1-15,6-3-1 16,-1-5 1-16,5-5 0 16,-2-5 1-16,-2-4-1 15,-2-4 0-15,-11-12 2 16,-2 2 2-16,-10-8 4 0,-3 1 3 15,-5 3 1-15,-13-4 8 16,2 5 7-16,-10 1 3 16,-9 5 1-16,1 8-10 15,-5 3-15-15,5 4-8 16,8 3-45-16,3-3-46 16,12 8-121-16,3 4-47 0,10 3 151 15</inkml:trace>
  <inkml:trace contextRef="#ctx0" brushRef="#br0" timeOffset="36296.18">25727 10986 1342 0,'-14'-8'578'16,"4"3"-307"-16,8 3-98 15,2 2-11-15,7 4-51 16,7 1-30-16,12 2-45 15,5 0-9-15,8-1-15 16,-2 0-3-16,-3 0 3 16,-2 4 7-16,-15-2 10 15,-2 0 4-15,-13 0 16 16,-4 1 3-16,-13 0 4 16,-1 7 0-16,-5 1-14 15,-7-2-8-15,-9 0-12 16,-4-4-5-16,-5-3-8 15,5 2-3-15,9 2-3 16,1-1-2-16,8 0-3 0,3-5-23 16,12-2-77-16,5-1-55 15,12 2-112-15,6 2-404 16,10 3 468-16</inkml:trace>
  <inkml:trace contextRef="#ctx0" brushRef="#br0" timeOffset="36515.49">25970 11277 1367 0,'-27'1'560'0,"7"6"-304"15,3 4-56-15,-9-2 1 16,-2 1-14-16,-5-1-50 16,-3 0-31-16,5-3-53 15,4-2-19-15,8-2-19 16,5-2-6-16,9 0-9 15,3 0-27-15,7-2-111 16,-5 1-56-16,1 0 107 16</inkml:trace>
  <inkml:trace contextRef="#ctx0" brushRef="#br0" timeOffset="36884.69">26337 11135 1050 0,'-1'3'553'15,"-17"4"-27"-15,-1 3-308 16,3 6-84-16,1 8 7 16,5 3-41-16,5-1-26 15,13 3-41-15,4-2-11 0,8-4-5 16,9 1 1-16,-3-8 5 15,-4-3 1-15,1-5-8 16,-3-6-2-16,-4-7-4 16,4-7 0-16,-7-8 3 15,-7-5 1-15,-6-3 1 16,-7-1 0-16,-12-1-2 16,4 7-1-16,-5 5-2 15,-4 2-2-15,0 5-5 16,-6 3-3-16,0 2-30 15,3 1-46-15,5 7-102 16,6 1-67-16,9 6 143 16</inkml:trace>
  <inkml:trace contextRef="#ctx0" brushRef="#br0" timeOffset="40619.58">25792 12351 953 0,'-6'-1'469'0,"-7"-1"-165"16,1 1-80-16,-27-3-3 0,32 4-40 15,0 0-29-15,7 4-54 16,3 2-19-16,9 0-31 15,4 1-8-15,13-2-10 16,2 2-7-16,6 0-12 16,-5 1-3-16,-2 2-4 15,-2 1 1-15,-7-2-1 16,1-2 2-16,-8 1 8 16,-5 0 5-16,-6-2 18 15,-3 6 9-15,-12 4 13 16,-3-2 0-16,-7 2-7 15,-1-2-6-15,4-4-18 16,-5-2-6-16,-3 0-9 16,-5-3-4-16,-3-2-4 15,6 3-1-15,6-2-4 16,5 2 2-16,8-3-52 16,5-3-41-16,10 0-114 0,6 0-68 15,13-5 170-15</inkml:trace>
  <inkml:trace contextRef="#ctx0" brushRef="#br0" timeOffset="40801.39">26061 12593 951 0,'-10'4'488'0,"0"1"-65"16,-2 5-131-16,-7 0-59 15,-7 0-8-15,-1 3-57 16,0-2-33-16,1 2-49 15,7 1-20-15,-9-3-33 16,4-2-9-16,4-3-14 16,-2-2-4-16,13-1-12 15,2-2-33-15,7 0-92 16,6 1-65-16,9-2 111 16</inkml:trace>
  <inkml:trace contextRef="#ctx0" brushRef="#br0" timeOffset="41309.26">26360 12579 1296 0,'-3'-6'566'16,"-20"-28"-286"-16,11 33-79 16,-3 1 6-16,-1 4-49 15,0 4-33-15,0 5-62 16,5 8-18-16,7-1-22 15,3 7-5-15,12-1-10 16,4-4-2-16,10-2-1 16,4-5-1-16,-1-7 0 15,5-5-1-15,-6-8 2 16,3-3-1-16,-11-10 3 16,-1-2 3-16,-6-5 2 15,-8-3 3-15,-2 2 1 16,-13-3-1-16,-6 4-1 15,-2 3 1-15,-9 3 1 16,5 6 1-16,2 10-5 0,0 3-5 16,7 5-10-16,0 4-4 15,7 2-67-15,5 1-53 16,2 5-80-16,2 0 109 16</inkml:trace>
  <inkml:trace contextRef="#ctx0" brushRef="#br0" timeOffset="86608.76">7359 12268 1104 0,'-13'1'529'0,"3"2"-232"15,6-1-96-15,4 0-31 16,6-1-65-16,7 2-23 16,7 2-29-16,7-2-4 15,1 1-21-15,-2 1-7 16,-2 0-9-16,-9 2-1 16,4 0-1-16,-7 1 0 0,-2 0 0 15,4-3 3-15,-11 0 17 16,0-1 12-16,-7 4 18 15,-8 2 1-15,-2 2-9 16,-6 0-10-16,3 1-17 16,0-1-6-16,0-1-9 15,0 0-4-15,-1-4-1 16,1 3-2-16,1-4-1 16,1-3-1-16,6-2-30 15,-1 0-47-15,7-1-128 16,3-1-81-16,10 0 167 15</inkml:trace>
  <inkml:trace contextRef="#ctx0" brushRef="#br0" timeOffset="86822.79">7573 12451 730 0,'-8'8'455'15,"1"-3"23"-15,-3 3-163 16,-4 3-90-16,0 1-34 15,0 3-64-15,-3-2-22 16,6-1-38-16,-3 4-16 16,6-8-23-16,2 0-10 15,-4-3-13-15,6-5-1 0,4 0-31 16,1 0-41-16,-1 0-126 16,0-2-50-16,1 2 139 15</inkml:trace>
  <inkml:trace contextRef="#ctx0" brushRef="#br0" timeOffset="87151.38">7755 12429 1161 0,'-23'39'531'0,"10"-39"-188"16,3 0-78-16,6 0-52 15,2 0-34-15,4 2-73 0,-2-2-32 16,0-1-36-16,0 0-7 16,14-2-12-16,4 1-6 15,27-6-6-15,-29 6-2 16,-1 2-2-16,-2 0 0 15,-1 1 2-15,-1-1-35 0,-3 0-130 16,-2-1 277-16,-8-1-138 16</inkml:trace>
  <inkml:trace contextRef="#ctx0" brushRef="#br0" timeOffset="87717.49">8222 12318 1110 0,'10'-11'487'0,"-3"2"-251"16,-1 0 18-16,-9 1-46 0,-1 2-24 15,-4 0-40-15,-1 1-20 16,-6 4-39-16,-1 2-22 16,-6 8-33-16,1 2-10 15,-2 6-11-15,1 2-2 16,9 2-5-16,3-1-1 16,10 2-1-16,5-2-1 15,6-5-1-15,0-1 1 0,6-1 0 16,2-4 1-16,2-3 0 15,0-2 1-15,-2-3 0 16,-1-2 2-16,-10 1 1 16,-3-3 3-16,-6 3 6 15,-6 3 2-15,-5 6 1 16,-2 2-4-16,-5 3-5 16,2 0-2-16,4 0-2 15,4-1-1-15,8 4 1 16,1-1 1-16,10-1 0 15,0 1 1-15,7-7 2 16,1 0 0-16,3-4 5 16,0 1 3-16,-3-2 6 15,-3-4 2-15,-5 1-1 16,-6-3 0-16,-4-1 4 0,-5-2-22 16,-4-2-122-16,0 0 18 15,3 3 34-15</inkml:trace>
  <inkml:trace contextRef="#ctx0" brushRef="#br0" timeOffset="88389.58">9329 12343 842 0,'-30'-33'487'0,"19"30"-16"15,2 0-143-15,6 3-74 16,2-1-43-16,3 2-70 16,-2-1-30-16,0 0-48 15,7 0-9-15,14 4-24 16,31 7-11-16,-23-5-10 15,1 2-1-15,-3-2-2 16,-9 2 1-16,-6-1 2 16,-6-1 1-16,-5 2 7 15,-2 0 3-15,-11 4 3 16,-6 0 1-16,-7 1-7 16,0 1-4-16,-2-2-5 15,1-1-3-15,5-1-4 16,2-2-1-16,9-6-40 15,4 1-58-15,6 0-132 0,5 2-79 16,8-2 181-16</inkml:trace>
  <inkml:trace contextRef="#ctx0" brushRef="#br0" timeOffset="88571.92">9545 12451 1027 0,'-12'12'518'16,"-1"-2"-127"-16,-4 2-103 15,-1 2-66-15,0-3-44 0,0 1-65 16,-5-2-29-16,3 0-40 16,0-5-14-16,1 1-21 15,10 0-6-15,7-3-21 16,3 3-39-16,6-1-99 16,5-2-427-16,7 0 399 15</inkml:trace>
  <inkml:trace contextRef="#ctx0" brushRef="#br0" timeOffset="88834.8">9690 12386 1763 0,'-15'6'699'0,"1"-2"-473"0,5 2-7 15,3-2-67-15,3-2-38 16,5 1-61-16,-2-3-22 16,0 0-23-16,2 0-3 15,15-2-2-15,28-2-1 16,-26-1-30-16,0-2-51 16,-2 2-91-16,-2-1 101 0</inkml:trace>
  <inkml:trace contextRef="#ctx0" brushRef="#br0" timeOffset="89318.19">10114 12240 1053 0,'-5'-12'532'0,"0"5"-56"16,-2 2-186-16,-3 3-72 16,-4-1-34-16,-3 3-101 15,-1 5-30-15,-4 3-24 0,3 4-5 16,6 4-10-16,-2-1-3 16,11-1-4-16,2 1-4 15,2-2-3-15,5 1 0 16,4-3-1-16,1-3 0 15,8-4 0-15,4-4 1 16,4-4 0-16,2 0 0 16,-10 0 3-16,-4 1-1 15,-11 3 8-15,-6 2 0 0,-9 6 1 16,-6 2 1-16,-1 7-9 16,-2 1 7-16,5 5 10 15,5-1 4-15,2-3 14 16,6 1-5-16,4-7-7 15,5-1-2-15,7 1-5 16,2-5-1-16,3-1-2 16,3-2-1-16,-3-5-3 15,3 1-2-15,-4-1-3 16,-2-2-2-16,-3-1-22 16,-3 0-61-16,1 3 53 15</inkml:trace>
  <inkml:trace contextRef="#ctx0" brushRef="#br0" timeOffset="89912.29">11129 12249 1137 0,'-23'-4'560'15,"0"2"-225"-15,8 1-87 16,3 1-34-16,10 2-86 15,8 1-35-15,9 2-55 0,8-1-11 16,10 2-8-16,0-3-3 16,5 2-3-16,-3 1 1 15,-5 2 3-15,-4 0 1 16,-12 3 1-16,-5 2 0 16,-15 4 2-16,-6 0 5 15,-13 2 4-15,-3-2-2 16,-5 0-8-16,-1-2-5 0,3-1-9 15,3 2-2-15,5-7-2 16,5-1-2-16,7-4-43 16,4-2-66-16,10-2-97 15,6 0 117-15</inkml:trace>
  <inkml:trace contextRef="#ctx0" brushRef="#br0" timeOffset="90094.93">11293 12478 1593 0,'-22'9'640'0,"-4"2"-416"15,-4-1-8-15,3 0-71 16,-1-4-28-16,4-2-58 16,5 0-24-16,7-2-28 0,5-1-2 15,8 0-123-15,8 1-33 16,8-1 86-16</inkml:trace>
  <inkml:trace contextRef="#ctx0" brushRef="#br0" timeOffset="90317.85">11550 12374 1568 0,'-18'8'671'0,"-16"21"-338"16,31-27-114-16,2-2-52 16,6 0-50-16,-5 0-61 15,0-1-20-15,10 0-19 16,8-1-5-16,30-5-39 16,-26 0-74-16,7-3 68 15</inkml:trace>
  <inkml:trace contextRef="#ctx0" brushRef="#br0" timeOffset="90781.3">11960 12206 1302 0,'-11'-15'588'15,"2"6"-207"-15,-5-3-154 16,-5 7-64-16,-1 1-29 0,-3 5-76 16,3 6-19-16,-2 5-28 15,3 3-6-15,4 4-3 16,3 0 0-16,8 0-1 16,4 1 0-16,7-3 1 15,3-2 0-15,12-1 0 16,3-5 2-16,6-2-1 15,0-6 1-15,-5-1 0 16,-5-4 0-16,-12-1 2 16,-3 3 6-16,-6 2 3 15,-4 5-1-15,3-5-2 16,0 0 2-16,-4 5 9 16,-7 11 7-16,-21 33 13 15,24-33-4-15,9 2-7 16,-1-4-7-16,2 0-9 15,13 4-4-15,2-6-7 0,-3-5-1 16,7-2-1-16,-5-5-1 16,5-4-18-16,6 3-54 15,3-6 48-15</inkml:trace>
  <inkml:trace contextRef="#ctx0" brushRef="#br0" timeOffset="91364.62">13190 12257 996 0,'-18'-3'538'0,"2"4"-63"16,8 0-153-16,8 2-90 16,2 1-42-16,11 1-88 15,6 1-23-15,8-1-33 16,4 1-14-16,3-1-13 15,-2 1-3-15,-7 1-4 16,-4 0-3-16,-15 2 2 16,-6-1 4-16,-15 3 4 15,-11 2 2-15,-9 2-3 16,-4 0-4-16,0-2-7 16,0 4-1-16,9-3-4 15,2-2-1-15,7-3 9 0,7-5-44 16,11-4-147-16,4-2-39 15,16-3 104-15</inkml:trace>
  <inkml:trace contextRef="#ctx0" brushRef="#br0" timeOffset="91549.23">13346 12457 1428 0,'-7'12'632'0,"-17"-5"-300"16,-4 1-61-16,-8 2-59 15,-3-5-53-15,1 2-75 16,4 1-34-16,9-4-40 16,8 1-6-16,12-1-18 15,5-5-57-15,14 1-32 16,6-5 56-16</inkml:trace>
  <inkml:trace contextRef="#ctx0" brushRef="#br0" timeOffset="91757.5">13484 12338 1629 0,'-55'33'705'0,"46"-31"-402"15,13 3-143-15,1-1-13 16,5-2-86-16,2 2-22 15,1-4-19-15,2-3 10 16,6-1 228-16,8-4-187 16</inkml:trace>
  <inkml:trace contextRef="#ctx0" brushRef="#br0" timeOffset="92214.82">13899 12242 1783 0,'-6'-12'723'0,"-4"-3"-493"16,-3 0-8-16,-4 4-104 16,-3-1-46-16,0 10-45 15,-2 1-13-15,3 8-10 16,-4 4-4-16,5 6-1 0,1 5-2 15,6 1 0-15,4-1 0 16,7-1-1-16,5-3 1 16,6 1 0-16,4-2 1 15,8-6 2-15,8-2 0 16,4-8 1-16,4-1 1 16,-7-4 0-16,-10 0 0 15,-11 0 3-15,-11 4 1 16,-8 4 1-16,0 1 0 15,-7 9-3-15,-3 5 5 0,-3 4 10 16,0 2 4-16,6-3 10 16,3-2-3-16,12-1-7 15,2-3-3-15,4-4-10 16,7-1-3-16,7-5-5 16,4 2 0-16,5-7-30 15,1-1-61-15,10-7 60 16</inkml:trace>
  <inkml:trace contextRef="#ctx0" brushRef="#br0" timeOffset="93782.57">22189 12128 1063 0,'-13'-56'508'16,"9"54"-144"-16,4 2-204 15,1 4 3-15,-1-4-35 16,0 0-32-16,7 3-33 15,14 6-14-15,38 16-19 16,-24-11-6-16,2 1-8 16,-7-4-3-16,-5 0-4 15,-10-5-1-15,-14 0 4 16,-2 2 3-16,-20-3 12 16,-2 5 8-16,-13 0 4 15,-3 2 0-15,2 0-7 16,0-2-4-16,12 0-10 15,4-5-4-15,8 1-7 16,3-2 9-16,7-2-120 16,3 0-75-16,8 3 111 15</inkml:trace>
  <inkml:trace contextRef="#ctx0" brushRef="#br0" timeOffset="93962.98">22411 12333 1160 0,'-7'6'590'0,"-6"2"-197"16,-14 1-123-16,-3 2-29 16,-3 1-74-16,-4-1-30 0,6-1-63 15,3-5-22-15,10-3-32 16,7 2-10-16,9-6-40 16,2 2-58-16,10-4-140 15,4-2-449-15,8-5 455 16</inkml:trace>
  <inkml:trace contextRef="#ctx0" brushRef="#br0" timeOffset="94212.92">22543 12319 1055 0,'-87'14'560'16,"82"-15"-37"-16,2-3-243 15,4 2-85 1,-1 1-33-16,0 0-88 0,23-1-30 16,34-1-30-16,-25 3-1 15,-2 0-81-15,-2 1 53 16</inkml:trace>
  <inkml:trace contextRef="#ctx0" brushRef="#br0" timeOffset="94719.86">22999 12195 1248 0,'5'-13'580'16,"-1"1"-271"-16,-8 3-114 15,-8-4-5-15,-7 8-83 16,-4 1-32-16,0 4-22 16,-5 3-5-16,-2 2-3 15,1 1-2-15,5 3-13 16,10 3-9-16,10 1-15 0,5 4-3 15,10-2-2-15,8 1 1 16,6-2 1-16,4-2-1 16,1-3 0-16,-9 0 1 15,3 0-1-15,-5-2 1 16,-11-2 1-16,1 2 4 16,-14-1 6-16,-7 1 3 15,-7 0 7-15,-1 2 2 0,6 2 0 16,5 1-1-16,2-1-7 15,9 0-5-15,2-1-8 16,-6 1 0-16,9-1 0 16,-5-4 1-16,9 2 0 15,5-3 1-15,9 1-2 16,4 0-1-16,3-4 2 16,0 0 0-16,-4-6-105 15,-4-3 43-15,-10-2 16 16</inkml:trace>
  <inkml:trace contextRef="#ctx0" brushRef="#br0" timeOffset="108528.22">7589 4930 989 0,'-55'16'468'15,"44"-15"-175"-15,5 2-25 16,2 1-73-16,-8-4-33 16,16 0-74-16,-4 0-31 15,8 0-36-15,11 1-5 16,0 2-1-16,9 0-3 0,0-2-6 15,1 3 0-15,-3-1-2 16,-3-2 1-16,-7 0 18 16,-4-1-58-16,-7 0 31 15</inkml:trace>
  <inkml:trace contextRef="#ctx0" brushRef="#br0" timeOffset="109217.29">7890 4790 1192 0,'3'-3'475'0,"8"1"-280"15,-3-1-28-15,4 2-32 16,5 2-20-16,4 4-51 16,-5-2-16-16,-2 5-13 15,-2-2-5-15,-7 4-9 16,8 2-2-16,-11 1 0 16,-4 5 0-16,-10 1 2 15,-1 0-3-15,-3 0-7 16,-3-3-2-16,7-4-4 15,-4 0 0-15,0-2-2 16,9-3-2-16,2-1-6 16,8-1-3-16,5 0-1 15,5 2 0-15,5 0 5 16,-1 1 1-16,1 0 1 16,-2 2 6-16,5-3 9 15,-2 3 4-15,-3-2 13 0,-3 1-1 16,-10-2 14-16,0 3 8 15,-8 1 11-15,-2-1 2 16,-10 0-10-16,0-5-8 16,-2 2-19-16,2-2-6 15,-3-3-12-15,-1 1-4 16,3 0-5-16,-3-1 4 16,9-1-83-16,0-1-70 0,4-1 28 15,7 1 30-15</inkml:trace>
  <inkml:trace contextRef="#ctx0" brushRef="#br0" timeOffset="110497.1">7675 5987 730 0,'-61'4'409'0,"51"-6"-55"15,2 1-67-15,6 0-73 0,0 1-44 16,6 0-67-16,-4 0-33 16,2 0-48-16,19 0-5 15,33 1-9-15,-26-2-3 16,1 3-1-16,1-1-2 15,-2-1-32-15,-4-1-43 16,-10-1 47-16</inkml:trace>
  <inkml:trace contextRef="#ctx0" brushRef="#br0" timeOffset="110971.75">7736 5863 904 0,'-5'5'402'16,"4"-3"-165"-16,1 0-36 0,0-2-19 16,0 0-17-16,0 8-41 15,1 12-27-15,4 41-38 16,-5-31-18-16,2 4-26 16,3 0-8-16,3-8-18 15,2 1-64-15,3-9-491 16,0 1 403-16</inkml:trace>
  <inkml:trace contextRef="#ctx0" brushRef="#br0" timeOffset="111406.02">7982 5884 1282 0,'-3'-4'527'0,"3"-2"-322"15,6 4-90-15,7 2-20 16,5 2-35-16,0 2-10 16,9 5-27-16,-4 3-4 15,-4 3-5-15,2 1 0 0,-12 1-1 16,-4 2 2-16,-5 5 2 15,-6-2 1-15,-5-2-1 16,-3 1-1-16,-4-8-2 16,4 0-2-16,5-3-3 15,0-5 13-15,6 0 16 16,1-3 0-16,2-2 1 16,0 0-14-16,0 0-13 15,1 0 1-15,20 4 3 16,28 7 2-16,-25-7-1 15,-2 1-1-15,-3-4-3 16,-3 3-2-16,-5-3-9 16,-3 3-40-16,-4 7 27 15</inkml:trace>
  <inkml:trace contextRef="#ctx0" brushRef="#br0" timeOffset="111946.56">7622 7020 1137 0,'-17'-3'513'15,"8"3"-213"-15,4 0-63 16,4 0-63-16,1 0-39 0,0 0-62 16,0 0-31-16,16 1-19 15,35 5-7-15,-26-6-9 16,-3 1-1-16,0 1 5 16,1 2-65-16,-3 3 42 15</inkml:trace>
  <inkml:trace contextRef="#ctx0" brushRef="#br0" timeOffset="112485.39">7941 6818 1412 0,'6'0'522'16,"5"-2"-387"-16,-1 0-26 15,4 2-16-15,-1 3-10 16,0 3-32-16,1 1-13 16,2 4-9-16,2 0-5 15,-6 4-6-15,0-1-3 16,-12 4 0-16,-3 2 1 15,-2-1 2-15,-5 5-2 0,-4-5-3 16,-3 2-1-16,1-10-1 16,4-2-3-16,5-5 0 15,2-2-1-15,4 1-10 16,-4-3-3-16,5 0-1 16,0 0 0-16,0 0 9 15,13 4 4-15,5 2 9 16,31 12 8-16,-29-12 21 15,-3 5 10-15,-4 0 15 16,-4 2 4-16,-7 1-4 16,-3 0-2-16,-4 1-9 15,-6-2-9-15,-2-1-15 16,1-2-9-16,-4-6-14 16,2 2-3-16,2-2-6 15,0 0-3-15,9-2-85 16,-2 0-69-16,5-2 368 15,0 0-216-15</inkml:trace>
  <inkml:trace contextRef="#ctx0" brushRef="#br0" timeOffset="113260.61">7655 8114 971 0,'-64'7'467'0,"53"-4"-156"15,2-1-41-15,4 0-53 0,-5 0-36 16,9-1-77-16,1 1-34 16,14 2-56-16,9 4-7 15,7 0-4-15,3-3 0 16,-1-1-1-16,-1 0 1 15,-3-4 0-15,-1 0 0 0,-6 0-36 16,-4 0-67 0,-6 0 66-16</inkml:trace>
  <inkml:trace contextRef="#ctx0" brushRef="#br0" timeOffset="113524.02">7733 8004 1415 0,'-1'-1'538'0,"1"5"-387"16,2 4-5-16,2 8-43 15,-2 8-17-15,0 6-44 16,0 1-15-16,0-1-15 0,3-3-5 15,-1-6-5 1,1-1 0-16,0-4-15 0,1-4-60 16,0-2-132-16,3-1 133 15</inkml:trace>
  <inkml:trace contextRef="#ctx0" brushRef="#br0" timeOffset="113798.27">8102 7900 1466 0,'-15'11'531'0,"-3"8"-430"16,-2 5 3-16,2 5-33 15,5 0-4-15,3-1-28 16,11-3-14-16,10-1-15 15,-1-3-4-15,10-6-4 16,2-1-2-16,4-2 1 16,5-3-1-16,0-2 1 15,-3-3 1-15,-4-4-45 16,-2 0-58-16,-7-4 65 0</inkml:trace>
  <inkml:trace contextRef="#ctx0" brushRef="#br0" timeOffset="113990.19">8221 8076 962 0,'-35'-22'535'0,"31"35"-74"16,1 6-254-16,0 4-34 0,1 11-76 16,-3 3-29-1,4 3-42-15,0 0-10 0,2 0 1 16,3-6-44-16,2-3-1 15,2 0 17-15</inkml:trace>
  <inkml:trace contextRef="#ctx0" brushRef="#br0" timeOffset="114471.56">7640 9065 1207 0,'-14'0'505'0,"4"0"-278"16,3 0-18-16,4 1-51 16,3 0-36-16,7 0-64 15,-7-1-28-15,4 0-25 16,19 1-3-16,32 6 0 16,-27-3 0-16,-1-2 2 15,1 2 1-15,-3-1-101 16,2-2 487-16,-10-1-318 15</inkml:trace>
  <inkml:trace contextRef="#ctx0" brushRef="#br0" timeOffset="119472.67">8137 9020 625 0,'-16'-58'401'0,"12"46"-42"16,2 4-83-16,1 0-38 15,1 6-67-15,-1 0-30 0,2 5-38 16,-1-3-13-16,0 2-20 16,5 26-10-16,0 36-29 15,-4-24-10-15,2 4-15 16,0-3-4-16,2 2-37 16,1 0-43-16,-3-4-113 15,-1 0 116-15</inkml:trace>
  <inkml:trace contextRef="#ctx0" brushRef="#br0" timeOffset="120029.01">7701 10045 1082 0,'-38'28'478'0,"33"-28"-193"16,2 0-80-16,3 1-49 0,0-1-37 15,0 0-64-15,2 0-24 16,21 6-11-16,30 6-1 15,-22-12-7-15,3 2-2 16,-2-2-3-16,-4 0-1 16,-10 0-34-16,-5 0-66 15,-8 2 62-15</inkml:trace>
  <inkml:trace contextRef="#ctx0" brushRef="#br0" timeOffset="120267.41">7776 9972 1187 0,'0'2'472'0,"0"6"-273"16,0 2-62-16,2 10-18 15,3 0-22-15,-2 8-49 16,1-2-21-16,1 2-18 15,-2-1-3-15,1-3-4 16,0-4 13-16,2-4-125 16,-1-4-89-16,0 1 125 0</inkml:trace>
  <inkml:trace contextRef="#ctx0" brushRef="#br0" timeOffset="120704.39">8038 10028 1385 0,'-14'-1'564'0,"5"-2"-351"15,5 2-68-15,7 1-61 16,10 2-36-16,5 3-40 15,-6 1-3-15,3 1 0 16,-5 4-1-16,0 0 0 16,3 5 2-16,-9 0 1 15,-3 6 0-15,-5 1 2 16,-5 0 0-16,-2 1-1 16,0-4 1-16,1-6 1 15,5-3 1-15,-1-6-2 16,-3-5-2-16,9 2-5 15,5 1-1-15,0 0-1 0,7 4 1 16,3-4 1-16,-3-5 1 16,4-3-1-16,2-1 1 15,-4 4-1-15,1 2 1 16,-3 0-38-16,-2 0 415 16,-1 7-294-16</inkml:trace>
  <inkml:trace contextRef="#ctx0" brushRef="#br0" timeOffset="121311.8">7571 11111 1039 0,'-24'2'473'0,"13"-3"-180"15,5 1-48-15,-1 1-43 16,5 0-23-16,-1 0-71 15,3-2-32-15,0 0-42 16,0 0-12-16,19 0-7 16,30-1-2-16,-26 3-6 15,2 2-1-15,-2 3 9 0,-1-2-31 16,-4 3-116-16,-4-1-529 16,-2 9 449-16</inkml:trace>
  <inkml:trace contextRef="#ctx0" brushRef="#br0" timeOffset="121957.39">7890 10950 1111 0,'0'-2'485'16,"2"2"-260"-16,4 0-26 15,-6 0-51-15,0 0-28 16,18 4-30-16,29 14-22 15,-25-10-32-15,-3 0-9 0,-2 2-13 16,-2 0-1-16,-5 4-1 16,-2 1 1-16,-6 6 1 15,1-1 1-15,-11 4-3 16,-1-1 1-16,-5-3-1 16,2-1-1-16,3-5 0 15,-1-2 0-15,5-4-4 16,0-3-1-16,5-2-1 15,4 1-1-15,2 0 2 16,1 0 1-16,7 3 2 16,2-5 0-16,7-2 2 15,3 0 2-15,-4 0 1 16,-3 0-1-16,-1 6-4 16,-2-3-1-16,-4 0-43 15,-2 3-42-15,0 6 48 16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07.752"/>
    </inkml:context>
    <inkml:brush xml:id="br0">
      <inkml:brushProperty name="width" value="0.05" units="cm"/>
      <inkml:brushProperty name="height" value="0.05" units="cm"/>
      <inkml:brushProperty name="color" value="#004F8B"/>
    </inkml:brush>
  </inkml:definitions>
  <inkml:trace contextRef="#ctx0" brushRef="#br0">55 16 8186,'-39'-8'3004,"25"2"-691,12 5-767,5 2-370,-3-1-285,1 3-133,5 7-336,50 94 994,-52-97-1354,1-1-1,-1 0 1,8 7-1,-11-11-51,1 0-1,0-1 1,-1 1 0,1-1-1,0 1 1,0-1-1,0 0 1,0 0-1,0 0 1,0 0-1,0 0 1,1 0-1,-1 0 1,0-1-1,3 1 1,-3-1-2,0-1 0,0 1 1,0-1-1,-1 0 0,1 1 0,0-1 0,-1 0 0,1 0 1,-1 0-1,1 0 0,-1 0 0,1-1 0,-1 1 0,0 0 1,0-1-1,0 1 0,1-1 0,-1 1 0,0-3 1,12-10 23,-4 6-28,1 0 0,0 1 0,1 1 0,0 0 0,0 0 0,0 1-1,1 0 1,-1 1 0,1 0 0,0 1 0,0 1 0,0-1 0,1 2 0,-1 0 0,0 0 0,15 2 0,-20 0 13,-1 0 1,1 1 0,0-1 0,-1 1 0,0 1-1,1-1 1,-1 1 0,9 6 0,3 2 338,23 20 1,-37-28-238,0 1 1,-1-1-1,1 1 0,-1 0 1,1 1-1,2 4 0,-2-4-12,-2-7 85,-1-11 75,-1-5-213,4-29 1,-3 44-50,-1 1-1,1 0 1,-1-1 0,1 1-1,0 0 1,0 0 0,0-1 0,0 1-1,1 0 1,-1 0 0,0 0-1,1 1 1,0-1 0,-1 0-1,1 0 1,0 1 0,0-1 0,0 1-1,0 0 1,2-2 0,4 0 16,-1 0 1,0 0 0,1 1 0,11-2-1,-6 1 19,19-4 219,1 3 0,47-2 0,-28 3-394,-45 1-50,-8 2 185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09.184"/>
    </inkml:context>
    <inkml:brush xml:id="br0">
      <inkml:brushProperty name="width" value="0.05" units="cm"/>
      <inkml:brushProperty name="height" value="0.05" units="cm"/>
      <inkml:brushProperty name="color" value="#004F8B"/>
    </inkml:brush>
  </inkml:definitions>
  <inkml:trace contextRef="#ctx0" brushRef="#br0">55 6 6313,'-49'-5'5544,"44"5"-4646,5 1 293,1 4 460,-1-5-672,0 0-146,0 2-740,0-1-1,1 0 1,-1 0 0,1 0-1,-1 1 1,1-1 0,-1 0-1,1 0 1,0 0 0,0 0-1,1 1 1,4 7 95,24 32 266,-27-36-405,1-1 1,0 0 0,0 0 0,0 0-1,0 0 1,1-1 0,-1 0-1,1 0 1,0 0 0,0 0 0,7 2-1,0 1 27,-7-4-43,1 1 0,-1-1 1,1 0-1,8 1 0,-12-2-24,0-1 1,0 0-1,-1 0 0,1 0 1,0 0-1,-1 0 0,1 0 0,0 0 1,-1 0-1,1-1 0,0 1 1,-1-1-1,1 1 0,-1-1 1,1 0-1,-1 1 0,1-1 0,-1 0 1,1 0-1,0-1 0,4-5 40,-1 0-1,0 1 1,8-16-1,-8 13-22,0 0-1,10-12 0,-13 19-23,0 0-1,0 0 1,0 0-1,0 0 0,0 0 1,0 1-1,1-1 0,-1 1 1,0-1-1,1 1 1,-1 0-1,1 0 0,4-1 1,-3 2 2,-1 0 0,0 0 0,1 0 0,-1 0 0,0 0 0,0 1 1,1-1-1,-1 1 0,0 0 0,0 0 0,0 1 0,0-1 0,0 0 0,0 1 0,0 0 1,2 2-1,7 5 93,-1 0 1,14 15-1,-12-11 51,-6-7-64,15 17 240,-21-22-288,1 1 0,-1-1 1,0 1-1,0-1 0,0 1 1,-1 0-1,1 0 1,0 0-1,-1-1 0,1 1 1,-1 0-1,1 0 0,-1 2 1,0-4-35,0 0 1,0 0 0,0 0-1,0 0 1,0 0-1,0 0 1,0 0 0,0 0-1,0 0 1,0 0 0,0 0-1,-1 0 1,1 0-1,0 0 1,0 0 0,0 0-1,0 0 1,0 0 0,0 0-1,0 0 1,0 0-1,0 0 1,0 0 0,0 0-1,0 0 1,0 0-1,0 0 1,0 0 0,0 0-1,0 0 1,0 0 0,0 0-1,0 0 1,-1 0-1,1 0 1,0 0 0,0 0-1,0 0 1,0 0 0,0 0-1,0 0 1,0 0-1,0 1 1,0-1 0,0 0-1,0 0 1,0 0 0,0 0-1,0 0 1,0 0-1,0 0 1,0 0 0,0 0 1,0-1 0,0 1 0,0-1 1,0 1-1,0-1 0,0 1 0,0-1 1,0 1-1,0 0 0,1-1 0,-1 1 1,0-1-1,0 1 0,0-1 0,1 1 1,-1 0-1,0-1 0,0 1 0,1 0 1,-1-1-1,10-10-8,1 1 0,20-15 0,-26 21 0,-3 2 2,-1 1 0,1 0 0,0-1 0,0 1 0,-1 0 0,1 0 0,0 0 0,0 1 0,0-1 0,0 0 0,0 1 0,0-1-1,0 1 1,0 0 0,3 0 0,2-1-4,11-1 6,0-2-1,1 1 0,-1-2 1,19-8-1,-11 5 83,-18 6-503,0-1-1,11-4 0,-19 6 1864,0-1-843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6.089"/>
    </inkml:context>
    <inkml:brush xml:id="br0">
      <inkml:brushProperty name="width" value="0.05" units="cm"/>
      <inkml:brushProperty name="height" value="0.05" units="cm"/>
      <inkml:brushProperty name="color" value="#004F8B"/>
    </inkml:brush>
  </inkml:definitions>
  <inkml:trace contextRef="#ctx0" brushRef="#br0">21 34 3897,'-5'-6'6595,"0"-3"-2159,5 7-3774,-1 0 0,0 0-1,0 0 1,0 1 0,0-1-1,0 0 1,-2-2 0,2 3 258,3 9-345,6 25-215,-1 1 1,-2 0 0,0 49 0,-3-35-130,23 374 519,-20-377-530,-4-27-455,-1-15-367,-1-6-475,-1-17-539,2-14 589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8.541"/>
    </inkml:context>
    <inkml:brush xml:id="br0">
      <inkml:brushProperty name="width" value="0.05" units="cm"/>
      <inkml:brushProperty name="height" value="0.05" units="cm"/>
      <inkml:brushProperty name="color" value="#004F8B"/>
    </inkml:brush>
  </inkml:definitions>
  <inkml:trace contextRef="#ctx0" brushRef="#br0">96 8 6945,'-1'-1'251,"0"0"-1,0 1 0,0-1 0,0 0 0,0 1 0,0-1 0,0 1 0,0-1 0,0 1 0,0 0 0,0-1 1,0 1-1,-1 0 0,1 0 0,0-1 0,0 1 0,0 0 0,0 0 0,0 1 0,-1-1 0,1 0 1,0 0-1,0 0 0,0 1 0,0-1 0,0 1 0,0-1 0,0 1 0,0-1 0,0 1 0,0-1 0,0 1 1,-1 1-1,-3 2 116,1 1 0,-1-1 0,1 1 0,-6 11 0,5-8 177,1-4-385,1 1-1,0 0 1,1 0-1,-1 0 1,1 0-1,0 1 1,1-1-1,-1 1 1,1-1-1,0 1 1,0-1-1,0 10 1,1-4-44,0 0 1,1 0 0,1 0-1,-1 0 1,2 0-1,-1 0 1,9 19 0,-9-25-180,0-1 1,0 0-1,1 0 0,-1 0 1,1 0-1,0 0 1,0 0-1,0-1 1,0 1-1,1-1 0,0 0 1,-1 0-1,1 0 1,0-1-1,0 1 1,1-1-1,-1 0 1,0 0-1,1 0 0,8 1 1,-11-2-206,1-1-1,0 0 1,0 0 0,-1 0-1,6-1 1,13-4-743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6.426"/>
    </inkml:context>
    <inkml:brush xml:id="br0">
      <inkml:brushProperty name="width" value="0.05" units="cm"/>
      <inkml:brushProperty name="height" value="0.05" units="cm"/>
      <inkml:brushProperty name="color" value="#004F8B"/>
    </inkml:brush>
  </inkml:definitions>
  <inkml:trace contextRef="#ctx0" brushRef="#br0">1 26 9042,'2'-2'503,"0"0"-1,0 0 1,1 0 0,-1 0 0,0 0-1,1 1 1,0-1 0,-1 1 0,1-1-1,0 1 1,0 0 0,0 0-1,5 0 1,0-1-156,1 1 1,0 1-1,12 0 0,-4 1-59,-1 0-1,0 2 1,0 0 0,0 1-1,18 7 1,-29-9-205,-1 0 0,0 0 0,1 0 0,-1 1 0,0 0 1,0 0-1,-1 0 0,1 0 0,-1 1 0,1-1 0,-1 1 0,0 0 1,0 0-1,-1 0 0,1 0 0,-1 0 0,0 1 0,0-1 0,0 1 1,-1-1-1,0 1 0,0 0 0,0 0 0,0-1 0,-1 1 0,1 0 1,-1 0-1,-1 0 0,1 0 0,-1 0 0,1-1 0,-1 1 0,-1 0 1,1-1-1,-1 1 0,0 0 0,-3 6 0,-2 1-12,-1-1 0,1 0 0,-2-1 0,0 0 0,0 0 1,0-1-1,-2 0 0,1 0 0,-1-1 0,0-1 0,0 1 0,-1-2 0,0 0 0,0 0 0,-1-1 0,-16 4 0,17-6-63,9-1-114,0-1-1,0-1 0,0 1 1,0 0-1,-3 0 0,6-2 48,0 1 1,-1 0-1,1 0 0,0 0 0,0 0 0,0-1 0,0 1 1,0 0-1,-1 0 0,1 0 0,0-1 0,0 1 1,0 0-1,0 0 0,0 0 0,0-1 0,0 1 0,0 0 1,0 0-1,0-1 0,0 1 0,0 0 0,0 0 0,0 0 1,0-1-1,0 1 0,0 0 0,0 0 0,0-1 0,0 1 1,0 0-1,0 0 0,0 0 0,0-1 0,0 1 1,1 0-1,-1 0 0,0 0 0,0-1 0,0 1 0,1-1-128,6-13-700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6.942"/>
    </inkml:context>
    <inkml:brush xml:id="br0">
      <inkml:brushProperty name="width" value="0.05" units="cm"/>
      <inkml:brushProperty name="height" value="0.05" units="cm"/>
      <inkml:brushProperty name="color" value="#004F8B"/>
    </inkml:brush>
  </inkml:definitions>
  <inkml:trace contextRef="#ctx0" brushRef="#br0">63 1 10074,'-1'0'537,"0"0"0,0 0 0,0 0 0,0 0-1,0 1 1,0-1 0,0 0 0,0 1 0,0-1 0,-1 1-1,-7 7 1807,6-3-2080,0-1 1,1 1-1,-4 6 0,5-8 117,-4 7-193,1-1 1,0 0-1,1 1 1,0 0-1,1 0 1,0 0-1,1 0 0,-1 16 1,2 6 84,2 0-1,10 55 1,-11-83-264,0 1 1,1 0-1,-1-1 0,1 1 1,0-1-1,0 1 0,1-1 1,-1 0-1,1 0 1,0 0-1,0 0 0,0-1 1,1 1-1,5 3 0,-6-4-152,0-1-1,1 0 0,-1 0 0,1 0 0,0-1 0,-1 1 0,1-1 0,0 0 0,0 0 1,0-1-1,0 1 0,0-1 0,0 1 0,0-1 0,0 0 0,0-1 0,0 1 0,4-2 1,19-7-3567,1-3 1579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7.280"/>
    </inkml:context>
    <inkml:brush xml:id="br0">
      <inkml:brushProperty name="width" value="0.05" units="cm"/>
      <inkml:brushProperty name="height" value="0.05" units="cm"/>
      <inkml:brushProperty name="color" value="#004F8B"/>
    </inkml:brush>
  </inkml:definitions>
  <inkml:trace contextRef="#ctx0" brushRef="#br0">67 0 9138,'0'15'4201,"-4"2"-2017,0 8-647,1 5-57,2 4-528,5 5-168,8-7-368,2-2-112,8-3-119,-1-7-41,2-4-80,1-9-16,-2-6-312,-3-1-457,-6-9-4280,-9-1 3497</inkml:trace>
  <inkml:trace contextRef="#ctx0" brushRef="#br0" timeOffset="1">3 127 8962,'-3'5'4073,"3"-2"-2025,8-1-335,3-2-9,7-1-528,6-3-240,4 1-584,3-5-143,1 3-113,-1 0 0,-1-1-697,-1 6-527,-7-1 688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7.779"/>
    </inkml:context>
    <inkml:brush xml:id="br0">
      <inkml:brushProperty name="width" value="0.05" units="cm"/>
      <inkml:brushProperty name="height" value="0.05" units="cm"/>
      <inkml:brushProperty name="color" value="#004F8B"/>
    </inkml:brush>
  </inkml:definitions>
  <inkml:trace contextRef="#ctx0" brushRef="#br0">1 1 7338,'3'0'475,"-1"1"0,1 0 0,0 0 0,0 0 1,-1 0-1,1 0 0,-1 1 0,1-1 0,-1 1 1,0-1-1,1 1 0,-1 0 0,0 0 1,0 0-1,0 0 0,-1 0 0,3 4 0,95 119 5671,-95-120-6039,-1 0-1,0 1 1,0-1 0,0 1 0,-1 0 0,0-1 0,0 1-1,0 0 1,-1 0 0,0 1 0,0-1 0,0 0 0,-1 0 0,0 0-1,0 0 1,-1 1 0,1-1 0,-4 11 0,2-9-194,-1-1 1,1 0-1,-1-1 1,-1 1-1,1 0 1,-1-1-1,0 0 1,-1 0-1,0 0 0,1 0 1,-2-1-1,1 0 1,-1 0-1,0 0 1,-8 5-1,7-7-612,6-2 406,-1-1-1,1 1 1,0 0-1,-1 0 1,1 0-1,0 0 1,0-1-1,0 2 1,-2 0-1,0 8-766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8.109"/>
    </inkml:context>
    <inkml:brush xml:id="br0">
      <inkml:brushProperty name="width" value="0.05" units="cm"/>
      <inkml:brushProperty name="height" value="0.05" units="cm"/>
      <inkml:brushProperty name="color" value="#004F8B"/>
    </inkml:brush>
  </inkml:definitions>
  <inkml:trace contextRef="#ctx0" brushRef="#br0">89 84 9554,'1'-65'3635,"-1"64"-3509,0 0-1,0 0 0,0 0 0,0 0 0,-1 0 1,1 0-1,0-1 0,-1 1 0,1 0 0,-1 0 1,1 0-1,-2-1 0,2 1-62,-1 1 0,1 0 0,0 0 0,-1-1 0,1 1 0,0 0-1,-1 0 1,1-1 0,-1 1 0,1 0 0,0 0 0,-1 0 0,1 0 0,-1 0 0,1-1 0,-1 1 0,1 0-1,-1 0 1,1 0 0,-1 0 0,0 1 40,0-1-1,0 0 1,0 1-1,0-1 1,0 0-1,0 1 1,0-1 0,0 1-1,0 0 1,0-1-1,1 1 1,-1-1-1,0 1 1,0 0-1,1 0 1,-1 0-1,0 1 1,-4 9 249,1 1 0,1 0 0,0 0 0,-2 17 0,1-6-76,-15 102 771,16-96-850,2 0 1,3 39-1,3-35-107,-3-25-28,0 1-1,0 14 1,-2-23-59,0 1 0,0-1 0,0 0 0,0 0 0,0 0 0,0 0 1,0 0-1,0 0 0,0 0 0,0 0 0,0 0 0,0 0 0,-1 0 0,1 0 0,0 0 0,0 0 0,0 0 0,0 0 1,0 0-1,0 0 0,0 0 0,0 0 0,0 0 0,0 0 0,0 0 0,-1 0 0,1 0 0,0 0 0,0 0 0,0 0 0,0 0 1,0 0-1,0 0 0,0 0 0,0 0 0,0 0 0,0 0 0,-1 0 0,1 0 0,0 0 0,0 0 0,0 0 0,0 0 0,0 0 1,0 0-1,0 0 0,0 0 0,0 0 0,0-1 0,0 1 0,0 0 0,0 0 0,0 0 0,0 0 0,0 0 0,-5-9-390,-1-12-1036,-2-33 0,5 18-3351,3 22 3278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8.529"/>
    </inkml:context>
    <inkml:brush xml:id="br0">
      <inkml:brushProperty name="width" value="0.05" units="cm"/>
      <inkml:brushProperty name="height" value="0.05" units="cm"/>
      <inkml:brushProperty name="color" value="#004F8B"/>
    </inkml:brush>
  </inkml:definitions>
  <inkml:trace contextRef="#ctx0" brushRef="#br0">52 19 5841,'-1'-6'9187,"0"5"-8607,1 0 0,-1 0 0,1 0 0,-1 0 0,0 0 0,1 0 0,-1 0 0,0 0-1,0 0 1,-1-2 0,1 4-498,1 0-1,-1-1 1,1 1-1,0 0 0,0-1 1,-1 1-1,1 0 1,0-1-1,0 1 1,0 0-1,0-1 0,-1 1 1,1 0-1,1 1 1,-2-1-22,-22 181 1343,10-32-822,11-104-424,6 58 0,-3-101-173,-1 4-108,1 0-1,0 0 1,0-1 0,3 9-1,0-25-2073,1-12 2449,1-7-256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8.860"/>
    </inkml:context>
    <inkml:brush xml:id="br0">
      <inkml:brushProperty name="width" value="0.05" units="cm"/>
      <inkml:brushProperty name="height" value="0.05" units="cm"/>
      <inkml:brushProperty name="color" value="#004F8B"/>
    </inkml:brush>
  </inkml:definitions>
  <inkml:trace contextRef="#ctx0" brushRef="#br0">0 9 9482,'0'0'220,"0"-1"1,0 1-1,1-1 1,-1 1-1,0 0 0,0-1 1,0 1-1,0 0 0,0-1 1,0 1-1,1-1 1,-1 1-1,0 0 0,0-1 1,0 1-1,1 0 0,-1-1 1,0 1-1,1 0 1,-1 0-1,1-1 0,5 6 3355,-2-1-3517,6 6 1070,0 1 0,13 21 0,-7-10-545,1 3-166,0 1 0,-2 1-1,-1 0 1,-1 1 0,9 30 0,33 151 233,-43-137-511,-11-64-202,0 1 1,-1-1-1,-1 0 0,1 1 1,-1-1-1,-3 13 0,4-20 5,-1 0 0,1 0 0,0 0 0,0 0 0,0-1 0,-1 1 0,1 0 0,0 0 0,-1-1 0,1 1 0,-1 0 0,1 0 0,-1-1 0,1 1 0,-1 0 0,0-1 0,1 1 0,-1-1 0,0 1 0,1-1 0,-1 1 0,0-1 0,1 0 0,-1 1 0,0-1 0,0 0-1,0 1 1,0-1 0,1 0 0,-1 0 0,0 0 0,0 0 0,0 0 0,0 0 0,1 0 0,-2 0 0,-17-1-787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9.329"/>
    </inkml:context>
    <inkml:brush xml:id="br0">
      <inkml:brushProperty name="width" value="0.05" units="cm"/>
      <inkml:brushProperty name="height" value="0.05" units="cm"/>
      <inkml:brushProperty name="color" value="#004F8B"/>
    </inkml:brush>
  </inkml:definitions>
  <inkml:trace contextRef="#ctx0" brushRef="#br0">0 0 13227,'2'6'5041,"10"-4"-3641,1 5 41,11-4-225,4-1-224,8-2-448,8-1-208,1-3-152,1-1-368,0 1-1096,-5 4 3376,1 1-2016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29.658"/>
    </inkml:context>
    <inkml:brush xml:id="br0">
      <inkml:brushProperty name="width" value="0.05" units="cm"/>
      <inkml:brushProperty name="height" value="0.05" units="cm"/>
      <inkml:brushProperty name="color" value="#004F8B"/>
    </inkml:brush>
  </inkml:definitions>
  <inkml:trace contextRef="#ctx0" brushRef="#br0">1 1 12843,'4'10'4937,"1"-6"-3505,8 2-208,9-2-103,1-3-249,13 2-312,-6-5-184,8-2-216,-10 2-40,-4-2-224,3 1-464,-19-1-608,2 4 696</inkml:trace>
  <inkml:trace contextRef="#ctx0" brushRef="#br0" timeOffset="1">39 110 7818,'21'5'4649,"-5"-2"-624,6 1-1801,-1 2 40,-2-6-895,6 4-233,-1-4-656,4-1-224,-2-3-176,-6-1-8,2 1-824,-4-1-264,0 5 568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2.230"/>
    </inkml:context>
    <inkml:brush xml:id="br0">
      <inkml:brushProperty name="width" value="0.05" units="cm"/>
      <inkml:brushProperty name="height" value="0.05" units="cm"/>
      <inkml:brushProperty name="color" value="#004F8B"/>
    </inkml:brush>
  </inkml:definitions>
  <inkml:trace contextRef="#ctx0" brushRef="#br0">107 149 5697,'16'-13'1465,"17"-19"-1,-32 30-1274,0 1 0,0-1 0,0 1-1,0-1 1,0 0 0,0 1 0,0-1 0,-1 0 0,1 0 0,-1 0 0,1 1 0,-1-1 0,0 0 0,1 0-1,-1 0 1,0 0 0,0 0 0,-1-3 0,1-3 705,0 0 5,0 4-225,0-1 0,0 1 0,0 0-1,-1-1 1,0 1 0,-1-6-1,2 9-586,-1 0-1,1 0 0,-1 0 0,1 0 0,-1 1 1,1-1-1,-1 0 0,0 0 0,1 1 0,-1-1 0,0 0 1,0 1-1,1-1 0,-1 1 0,0-1 0,0 1 1,0-1-1,0 1 0,0-1 0,0 1 0,0 0 0,0 0 1,0-1-1,0 1 0,0 0 0,0 0 0,0 0 1,0 0-1,0 0 0,0 0 0,0 1 0,0-1 0,-1 1 1,-4 0-33,1 1-1,0 0 1,-1 0 0,1 0 0,0 1 0,0-1 0,0 1 0,1 1 0,-1-1-1,1 1 1,-1-1 0,1 1 0,0 1 0,-4 4 0,1 1-49,0 0 1,0 1 0,1-1-1,1 1 1,-8 20-1,10-21 13,0 1-1,1 0 0,0 0 0,1 0 0,1 1 1,-1-1-1,2 0 0,-1 0 0,2 0 0,4 19 0,-1-8 98,2 0 0,1-1 0,0 1 0,15 24-1,-15-32-26,0-1 0,1 0 0,0-1 0,1 0 0,0 0 0,1-1-1,1 0 1,-1-1 0,2 0 0,-1-1 0,1 0 0,1-1 0,27 12 0,-27-16 144,-12-6-113,-6-5-188,2 5-60,1 0 1,-1 1-1,0-1 0,0 1 1,0-1-1,-1 1 0,1 0 0,0 0 1,0 0-1,-1 0 0,-3-1 1,-19-1-480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9.069"/>
    </inkml:context>
    <inkml:brush xml:id="br0">
      <inkml:brushProperty name="width" value="0.05" units="cm"/>
      <inkml:brushProperty name="height" value="0.05" units="cm"/>
      <inkml:brushProperty name="color" value="#004F8B"/>
    </inkml:brush>
  </inkml:definitions>
  <inkml:trace contextRef="#ctx0" brushRef="#br0">101 1 9058,'-3'-1'4177,"-2"8"-1865,-1 2-303,1 8-465,2 11-384,-1 6-472,3 5-191,2-3-289,5-1-72,3-2-64,3-8-32,4-2 8,-1-8-144,5-10-656,-3-5-385,-6-15 609</inkml:trace>
  <inkml:trace contextRef="#ctx0" brushRef="#br0" timeOffset="1">2 128 10090,'-1'1'4209,"4"2"-2489,2 1-103,-5-4-553,0 0-272,16 4-448,8 0-152,37 1-112,-29-6-8,4-2-416,-4 2-520,-6 1 560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3.442"/>
    </inkml:context>
    <inkml:brush xml:id="br0">
      <inkml:brushProperty name="width" value="0.05" units="cm"/>
      <inkml:brushProperty name="height" value="0.05" units="cm"/>
      <inkml:brushProperty name="color" value="#004F8B"/>
    </inkml:brush>
  </inkml:definitions>
  <inkml:trace contextRef="#ctx0" brushRef="#br0">66 20 6625,'-66'-14'9344,"83"14"-5833,-1 1-3267,77-4 651,-12 0-698,-75 3-185,0 0-1,-1 0 0,1 1 1,-1 0-1,8 3 0,-12-4-8,0 0 1,0 0-1,0 1 1,0-1-1,-1 1 0,1-1 1,0 0-1,0 1 0,-1 0 1,1-1-1,0 1 0,-1-1 1,1 1-1,-1 0 0,1-1 1,-1 1-1,1 0 1,-1 0-1,1-1 0,-1 1 1,0 0-1,1 0 0,-1 0 1,0 0-1,0 0 0,1-1 1,-1 1-1,0 0 0,0 0 1,0 0-1,0 0 1,0 0-1,0 0 0,-1-1 1,1 1-1,0 0 0,0 0 1,-1 0-1,1 0 0,0-1 1,-1 1-1,0 1 0,-3 5 14,0-1-1,0 0 1,-1 0-1,1 0 0,-2 0 1,1-1-1,-8 7 1,-2 2 8,-12 13 4,8-7 2,0-2-1,-27 20 1,45-38-29,1 1 0,-1-1 0,1 0 0,-1 1 0,0-1 0,1 1 0,-1-1 0,1 1 0,-1-1 0,1 1 0,0-1 0,-1 1 0,1-1 0,0 1 0,-1-1 0,1 1 0,0 0 0,-1-1 0,1 1 0,0 0-1,0-1 1,0 1 0,0 1 0,0-2 16,0 1-1,1 0 1,-1 0-1,1 0 0,0-1 1,-1 1-1,1 0 0,-1-1 1,1 1-1,0 0 0,0-1 1,-1 1-1,1-1 0,0 1 1,0-1-1,0 1 1,0-1-1,1 1 0,4 1 162,0 0 0,1 0-1,-1 0 1,1-1-1,-1 0 1,1-1 0,12 1-1,3-3 408,22-3 1,-19 1-283,16-3-630,-42 7-659,1 0 368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3.762"/>
    </inkml:context>
    <inkml:brush xml:id="br0">
      <inkml:brushProperty name="width" value="0.05" units="cm"/>
      <inkml:brushProperty name="height" value="0.05" units="cm"/>
      <inkml:brushProperty name="color" value="#004F8B"/>
    </inkml:brush>
  </inkml:definitions>
  <inkml:trace contextRef="#ctx0" brushRef="#br0">8 0 11418,'0'11'4913,"1"-4"-2864,0 3-473,-1 3 65,2 5-617,-1 2-224,2-3-464,-2 3-128,-1-3-96,-3 1-16,2-6-40,-2 0 24,1-3-432,-1-4-304,0-2-584,2-3 648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4.160"/>
    </inkml:context>
    <inkml:brush xml:id="br0">
      <inkml:brushProperty name="width" value="0.05" units="cm"/>
      <inkml:brushProperty name="height" value="0.05" units="cm"/>
      <inkml:brushProperty name="color" value="#004F8B"/>
    </inkml:brush>
  </inkml:definitions>
  <inkml:trace contextRef="#ctx0" brushRef="#br0">79 1 11995,'-15'8'4793,"14"-7"-2961,1 2-360,5 3 217,-6-6-281,0 0-376,-1 0-336,1 0-496,-2 4-80,-3 12-56,-2-1-232,-24 30-792,21-40-488,8-1 784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4.607"/>
    </inkml:context>
    <inkml:brush xml:id="br0">
      <inkml:brushProperty name="width" value="0.05" units="cm"/>
      <inkml:brushProperty name="height" value="0.05" units="cm"/>
      <inkml:brushProperty name="color" value="#004F8B"/>
    </inkml:brush>
  </inkml:definitions>
  <inkml:trace contextRef="#ctx0" brushRef="#br0">18 13 13099,'-12'-7'4798,"7"3"-3065,5 4-1711,0 0 0,0 0 1,0 0-1,0 0 0,0 0 0,0 0 1,0 1-1,0-1 0,0 0 1,0 0-1,0 0 0,1 0 0,-1 0 1,0 0-1,0 0 0,0 0 1,0 0-1,0 0 0,0 0 0,0 0 1,0 0-1,0 0 0,0 0 1,0 0-1,0 0 0,0-1 0,0 1 1,0 0-1,0 0 0,0 0 1,0 0-1,0 0 0,0 0 0,0 0 1,1 0-1,-1 0 0,0 0 1,0 0-1,0 0 0,0 0 0,0 0 1,0 0-1,0 0 0,0 0 1,0 0-1,0 0 0,0 0 0,0 0 1,0 0-1,0 0 0,0 0 1,0-1-1,0 1 0,0 0 1,0 0-1,0 0 0,0 0 0,0 0 1,0 0-1,0 0 0,0 0 1,0 0-1,0 0 0,0 0 0,0 0 1,0 0-1,0 0 0,0 0 1,-1 0-1,2 0 842,2 0-224,20 0-268,68 3 48,-81-3-380,-1 2-1,1-1 1,0 1 0,-1 0-1,15 6 1,-22-7-31,0 0 1,1 0 0,-1 0-1,0 0 1,0 0 0,-1 1 0,1-1-1,0 1 1,0-1 0,-1 1-1,1 0 1,-1-1 0,1 1-1,-1 0 1,0 0 0,1 0-1,-1 0 1,0 0 0,-1 0 0,1 0-1,0 1 1,-1-1 0,1 0-1,-1 0 1,1 1 0,-1-1-1,0 0 1,0 1 0,0 2-1,-2 1 12,1 0-1,0-1 0,-1 1 1,0-1-1,-1 1 0,1-1 0,-1 0 1,-6 9-1,-32 37 77,30-38-75,-49 48 94,29-31-12,30-30-99,1 1 0,0-1-1,-1 0 1,1 1 0,0-1 0,-1 0 0,1 1-1,0-1 1,-1 0 0,1 1 0,0-1 0,0 1 0,0-1-1,-1 1 1,1-1 0,0 0 0,0 1 0,0-1-1,0 1 1,0-1 0,0 1 0,0-1 0,0 1 0,0-1-1,0 1 1,0-1 0,0 1 0,0-1 0,0 0-1,1 1 1,-1-1 0,0 1 0,0-1 0,0 1 0,1-1-1,-1 0 1,0 1 0,1-1 0,-1 0 0,0 1-1,1-1 1,-1 0 0,0 1 0,1-1 0,-1 0 0,0 0-1,1 1 1,-1-1 0,1 0 0,-1 0 0,1 0-1,-1 0 1,1 1 0,3 0 52,-1 0-1,1 0 0,0 0 1,-1 0-1,6 0 1,23 1 448,50-5 1,-13 1-476,-67 2-442,-1 0-985,-1 2 983,0 4-422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4.943"/>
    </inkml:context>
    <inkml:brush xml:id="br0">
      <inkml:brushProperty name="width" value="0.05" units="cm"/>
      <inkml:brushProperty name="height" value="0.05" units="cm"/>
      <inkml:brushProperty name="color" value="#004F8B"/>
    </inkml:brush>
  </inkml:definitions>
  <inkml:trace contextRef="#ctx0" brushRef="#br0">0 1 11314,'47'12'4157,"-45"-12"-3958,-1 1 1,0-1-1,0 0 0,0 1 0,0-1 0,1 0 0,-1 0 0,0 0 0,0 0 0,1 0 0,-1 0 1,0 0-1,2-1 0,4-1 1092,-2 2-1051,-1 0 0,1 0 0,-1 1 0,1-1 1,-1 1-1,1 0 0,-1 0 0,0 0 1,1 1-1,-1-1 0,0 1 0,0 0 1,0 1-1,0-1 0,0 1 0,-1-1 1,1 1-1,-1 0 0,1 0 0,2 5 1,-5-7-226,0 1 0,0 0 0,-1-1 0,1 1 0,0 0 1,-1-1-1,1 1 0,-1 0 0,0 0 0,0 0 1,0 0-1,0-1 0,0 1 0,0 0 0,0 0 0,0 0 1,-1 0-1,1-1 0,-1 1 0,1 0 0,-2 2 1,-1 3 36,-1 1 1,0-1 0,-7 9-1,9-12-28,-1 0-9,-12 17 107,14-20-112,0 0 1,0 0 0,0 0 0,0 0 0,0 0 0,0 0 0,-1-1 0,1 1-1,0 0 1,0-1 0,-1 1 0,1 0 0,0-1 0,-2 1 0,2-1 0,1 0-1,-1 0 1,1 0 0,-1-1 0,1 1-1,-1 0 1,0 0 0,1 0 0,-1-1 0,1 1-1,-1 0 1,1 0 0,-1-1 0,1 1-1,-1 0 1,1-1 0,-1 1-6,1 0 1,0-1-1,0 1 1,0 0-1,0 0 0,0 0 1,0 0-1,-1 0 1,1 0-1,0-1 0,0 1 1,0 0-1,0 0 1,0 0-1,0 0 0,0 0 1,0-1-1,0 1 1,0 0-1,0 0 0,0 0 1,0 0-1,0 0 0,0-1 1,0 1-1,0 0 1,0 0-1,0 0 0,0 0 1,0-1-1,0 1 1,0 0-1,0 0 0,0 0 1,0 0-1,0 0 1,0-1-1,0 1 0,1 0 1,-1 0-1,0 0 1,0 0-1,0 0 0,0 0 1,0 0-1,0 0 1,1-1-1,-1 1 0,0 0 1,0 0-1,0 0 1,0 0-1,0 0 0,1 0 1,-1 0-1,76-18 61,-72 17-134,0 0 0,0 1 0,0-1 0,0 1 0,0 0 0,0 0 0,0 0 0,0 0 0,0 1 0,0-1 0,-1 1 0,1 0 1,0 1-1,4 1 0,6 5-210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5.429"/>
    </inkml:context>
    <inkml:brush xml:id="br0">
      <inkml:brushProperty name="width" value="0.05" units="cm"/>
      <inkml:brushProperty name="height" value="0.05" units="cm"/>
      <inkml:brushProperty name="color" value="#004F8B"/>
    </inkml:brush>
  </inkml:definitions>
  <inkml:trace contextRef="#ctx0" brushRef="#br0">0 3 12859,'8'-3'5057,"-12"3"-3433,3 2-320,1-2-63,0 0-361,0 0-336,0 0-360,0 0-880,0 0 504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5.854"/>
    </inkml:context>
    <inkml:brush xml:id="br0">
      <inkml:brushProperty name="width" value="0.05" units="cm"/>
      <inkml:brushProperty name="height" value="0.05" units="cm"/>
      <inkml:brushProperty name="color" value="#004F8B"/>
    </inkml:brush>
  </inkml:definitions>
  <inkml:trace contextRef="#ctx0" brushRef="#br0">1 1 10754,'1'1'4881,"2"3"-2528,2-1-881,-5-3-72,0 0-783,0 0-473,0 0-1225,0 0-2751,0 0 2511</inkml:trace>
  <inkml:trace contextRef="#ctx0" brushRef="#br0" timeOffset="1">207 10 9858,'8'4'4145,"-1"-4"-2177,-3 4 81,-2-4-329,-2 0-343,0 0-569,0 0-752,0 0-3185,-1 0 2313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6.844"/>
    </inkml:context>
    <inkml:brush xml:id="br0">
      <inkml:brushProperty name="width" value="0.05" units="cm"/>
      <inkml:brushProperty name="height" value="0.05" units="cm"/>
      <inkml:brushProperty name="color" value="#004F8B"/>
    </inkml:brush>
  </inkml:definitions>
  <inkml:trace contextRef="#ctx0" brushRef="#br0">80 0 8194,'7'4'4673,"-6"0"-296,2 2-2409,-3 2 161,-4-4-529,1 5-264,-5-2-608,-1 2-280,-2 3-288,-4-1-15,1 1-602,0-4-423,6-4-1040,3 1-569,5-1 1545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7.486"/>
    </inkml:context>
    <inkml:brush xml:id="br0">
      <inkml:brushProperty name="width" value="0.05" units="cm"/>
      <inkml:brushProperty name="height" value="0.05" units="cm"/>
      <inkml:brushProperty name="color" value="#004F8B"/>
    </inkml:brush>
  </inkml:definitions>
  <inkml:trace contextRef="#ctx0" brushRef="#br0">70 29 12947,'-58'-13'4243,"47"9"-1923,11 4-2300,0 0 0,0 0 0,0-1 0,0 1 1,0 0-1,0 0 0,0 0 0,0 0 0,0 0 0,0 0 0,0 0 0,0 0 0,0 0 1,0 0-1,0 0 0,0 0 0,0 0 0,0-1 0,0 1 0,0 0 0,0 0 1,0 0-1,0 0 0,0 0 0,0 0 0,0 0 0,0 0 0,0 0 0,0 0 0,1 0 1,-1 0-1,0 0 0,0 0 0,0 0 0,0 0 0,0 0 0,0 0 0,0 0 0,0 0 1,0 0-1,0-1 0,0 1 0,0 0 0,0 0 0,0 0 0,0 0 0,1 0 1,-1 0-1,0 0 0,0 0 0,0 0 0,0 0 0,0 1 0,0-1 0,8-1 935,11-2-427,0 0 0,0 1 0,0 2 0,0 0 0,31 3 0,-47-2-516,-1-1 0,1 1 0,-1-1 0,1 1 1,-1 0-1,0 0 0,1 0 0,-1 0 1,0 0-1,2 2 0,-3-2-4,0 0-1,0 0 1,0 0 0,0 0-1,-1 0 1,1 0-1,0 0 1,-1 0 0,1 0-1,-1 0 1,1 0 0,-1 0-1,0 0 1,0 1-1,1-1 1,-1 0 0,0 0-1,0 0 1,0 1 0,0-1-1,0 0 1,0 0-1,-1 2 1,0 3 21,-1 1-1,0-1 1,0 0-1,-1-1 1,0 1-1,0 0 1,-5 7-1,-31 37 108,29-38-108,-8 9 13,10-13-25,1 0-1,1 0 1,0 1 0,0-1 0,-7 16 0,12-23-6,1 0-1,0-1 1,-1 1 0,1 0-1,0 0 1,0 0-1,0 0 1,0 0 0,0 0-1,0 0 1,0 0 0,0 0-1,0 0 1,0 0-1,1 0 1,-1 0 0,0 0-1,1 0 1,-1 0 0,1 0-1,-1 0 1,1 0-1,-1-1 1,1 1 0,-1 0-1,1 0 1,0-1 0,0 1-1,-1 0 1,1-1-1,0 1 1,0-1 0,0 1-1,0-1 1,-1 1-1,3 0 1,1 1 62,1-1-1,-1 0 1,0 1 0,1-1-1,-1-1 1,9 2 0,16-3 25,-1-1 0,0-2 0,48-11 0,-74 14-211,-2 1-12,0 1 1,0-2-1,1 1 0,-1 0 1,0 0-1,0 0 0,1 0 0,-1 0 1,0 0-1,1 0 0,-1 0 1,0 0-1,0 0 0,0-1 1,1 1-1,-1 0 0,0 0 1,0 0-1,1 0 0,-1-1 0,0 1 1,0 0-1,0 0 0,0 0 1,1-1-1,-1 1 0,0 0 1,0 0-1,0-1 0,0 1 1,0 0-1,0 0 0,0-1 0,0 1 1,1-8-1740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7.847"/>
    </inkml:context>
    <inkml:brush xml:id="br0">
      <inkml:brushProperty name="width" value="0.05" units="cm"/>
      <inkml:brushProperty name="height" value="0.05" units="cm"/>
      <inkml:brushProperty name="color" value="#004F8B"/>
    </inkml:brush>
  </inkml:definitions>
  <inkml:trace contextRef="#ctx0" brushRef="#br0">4 0 10074,'7'6'1463,"-5"-5"-948,0 0 0,-1 0 0,1 0-1,-1 0 1,1 1 0,-1-1 0,0 1 0,1-1 0,-1 1 0,0-1 0,0 1 0,0 0 0,0-1 0,-1 1 0,1 0 0,0 0 0,-1-1 0,1 4 0,-1 3 38,0-1 0,0 0 0,-1 1 1,0-1-1,-4 13 0,-1 9-96,3-8-317,2-13-81,0 1 0,0-1 1,-1 1-1,-3 8 0,5-17-57,0 0 0,0 0 0,0 0 0,0 0 0,0 0-1,0 0 1,0 0 0,0 0 0,0 0 0,0-1 0,0 1-1,0 0 1,-1 0 0,1 0 0,0 0 0,0 0-1,0 0 1,0 0 0,0 0 0,0 0 0,0 0 0,0 0-1,0 0 1,0 0 0,-1 0 0,1 0 0,0 0 0,0 0-1,0 0 1,0 0 0,0 0 0,0 0 0,0 0-1,0 0 1,-1 0 0,1 0 0,0 0 0,0 0 0,0 0-1,0 0 1,0 0 0,0 0 0,0 0 0,0 0 0,-1 0-1,1 0 1,0 0 0,0 0 0,0 0 0,0 0 0,0 1-1,0-1 1,0 0 0,0 0 0,0 0 0,0 0-1,0 0 1,0 0 0,0 0 0,0 0 0,0 0 0,0 1-1,0-1 1,0 0 0,0 0 0,0 0 0,-2-11-54,3 4 39,0 0 0,0 0 0,1 0 0,0 1 0,0-1 0,6-9 1,-5 8 1,-2 4 5,1 1 0,0-1 1,0 1-1,0 0 0,0-1 0,1 1 1,-1 0-1,1 0 0,0 1 1,0-1-1,0 0 0,0 1 0,0 0 1,1 0-1,-1 0 0,6-2 1,-9 3 4,4-1 11,1 0 0,0 0 0,-1 0 0,1 1 0,0-1 0,0 1 0,0 0 0,0 1 0,0-1 0,0 1 0,8 1 0,-10-1 43,0 0 0,0 1 0,0 0 0,0 0-1,0 0 1,0 0 0,0 0 0,-1 0 0,1 1 0,-1 0 0,1-1 0,-1 1 0,1 0 0,-1 0 0,0 0 0,0 0 0,0 1 0,0-1 0,0 1-1,2 3 1,0 3 27,0 0-1,0 1 1,-1-1-1,0 1 0,0-1 1,-1 1-1,-1 0 1,1 0-1,-2 0 0,1 0 1,-1 0-1,-3 17 1,3-27-134,0 0 0,0 1 0,0-1 0,0 0 0,0 0 1,0 1-1,0-1 0,0 0 0,0 0 0,0 1 0,0-1 0,0 0 1,0 1-1,0-1 0,0 0 0,0 0 0,0 1 0,0-1 1,-1 0-1,1 0 0,0 1 0,0-1 0,0 0 0,0 0 1,-1 0-1,1 1 0,0-1 0,0 0 0,0 0 0,-1 0 1,1 1-1,0-1 0,0 0 0,-1 0 0,1 0 0,0 0 0,0 0 1,-1 0-1,1 0 0,0 0 0,-1 0 0,1 0 0,-3-2-1473,5-3 626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19.418"/>
    </inkml:context>
    <inkml:brush xml:id="br0">
      <inkml:brushProperty name="width" value="0.05" units="cm"/>
      <inkml:brushProperty name="height" value="0.05" units="cm"/>
      <inkml:brushProperty name="color" value="#004F8B"/>
    </inkml:brush>
  </inkml:definitions>
  <inkml:trace contextRef="#ctx0" brushRef="#br0">1 0 11154,'14'2'4513,"-6"6"-2800,5 4-401,-6 9-232,6 4-248,1 6-263,-5-2-105,2 0-176,-7-1-48,-3-1-104,4-3-48,-13-2-760,2 0-417,-1-6 649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38.517"/>
    </inkml:context>
    <inkml:brush xml:id="br0">
      <inkml:brushProperty name="width" value="0.05" units="cm"/>
      <inkml:brushProperty name="height" value="0.05" units="cm"/>
      <inkml:brushProperty name="color" value="#004F8B"/>
    </inkml:brush>
  </inkml:definitions>
  <inkml:trace contextRef="#ctx0" brushRef="#br0">0 0 9202,'4'1'790,"-1"-1"0,1 1 0,-1 0 1,1 1-1,-1-1 0,0 0 0,5 4 0,-3-2-313,-1 0 0,0 0 0,0 1 0,5 5 0,1 4 168,0-1 1,10 21-1,-18-31-473,3 8 89,60 109 2461,-59-105-2491,0 1-1,-1 0 0,0 0 1,-1 0-1,-1 0 1,2 28-1,-4-23-139,-2 1 1,0-1 0,-1 0-1,-1 0 1,-9 36-1,1-24-436,-1-1-1,-29 53 0,27-65-494,-7-1 265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2.145"/>
    </inkml:context>
    <inkml:brush xml:id="br0">
      <inkml:brushProperty name="width" value="0.05" units="cm"/>
      <inkml:brushProperty name="height" value="0.05" units="cm"/>
      <inkml:brushProperty name="color" value="#004F8B"/>
    </inkml:brush>
  </inkml:definitions>
  <inkml:trace contextRef="#ctx0" brushRef="#br0">59 0 6777,'-38'28'2973,"37"-28"-2792,0 1-1,0-1 1,0 1-1,0-1 1,0 1-1,0-1 1,0 0-1,0 1 1,0-1-1,0 0 1,0 0-1,-2 0 1,-2 2 3152,12-5 1183,14 2-4590,-9 0 474,76-3-80,2-5-264,-62 6-664,-28 2 432,1 1-1,-1 0 1,1 0 0,0 0-1,-1 0 1,1 0-1,-1 0 1,1 0-1,-1 0 1,1 0-1,0 0 1,-1 0 0,1 0-1,-1 1 1,1-1-1,-1 0 1,1 0-1,-1 0 1,2 1 0,-5 4-1061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2.586"/>
    </inkml:context>
    <inkml:brush xml:id="br0">
      <inkml:brushProperty name="width" value="0.05" units="cm"/>
      <inkml:brushProperty name="height" value="0.05" units="cm"/>
      <inkml:brushProperty name="color" value="#004F8B"/>
    </inkml:brush>
  </inkml:definitions>
  <inkml:trace contextRef="#ctx0" brushRef="#br0">1 31 8810,'2'1'3649,"10"2"-2097,3-3 56,5-2-95,1 1-201,4-4-384,2 2-256,0-4-328,-3 1-112,-6 0-120,-2 1-32,-4 6-320,-1-1-512,-5 3 504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3.233"/>
    </inkml:context>
    <inkml:brush xml:id="br0">
      <inkml:brushProperty name="width" value="0.05" units="cm"/>
      <inkml:brushProperty name="height" value="0.05" units="cm"/>
      <inkml:brushProperty name="color" value="#004F8B"/>
    </inkml:brush>
  </inkml:definitions>
  <inkml:trace contextRef="#ctx0" brushRef="#br0">55 292 9442,'-44'-9'3467,"34"6"-1662,11 2-613,4-1 336,0-1-986,10-3-376,-3 2-123,0-1 1,-1 0 0,1-1-1,-1 0 1,0-1-1,0 0 1,11-11 0,-11 8-20,-2 1 1,1-2-1,11-15 1,-18 21-12,1-1-1,0 1 1,-1-1-1,0 0 1,-1 0-1,0-1 1,1 1 0,-2 0-1,2-9 1,-2 12-7,-1-1 0,0 1 0,0 0 0,-1 0 0,1-1 0,-1 1 0,1 0 0,-1 0 0,0 0 0,0 0 0,-1 0 1,1 0-1,0 0 0,-1 0 0,0 0 0,0 0 0,0 1 0,0-1 0,0 1 0,0 0 0,-1 0 0,1-1 0,-4-1 0,3 2 2,-1 0 0,1 0 0,0 1 0,-1-1-1,1 1 1,-1 0 0,1 0 0,-1 0-1,0 0 1,1 1 0,-1-1 0,0 1 0,0 0-1,1 0 1,-1 0 0,0 1 0,0-1-1,1 1 1,-8 2 0,8-2 16,-1 1-1,0-1 1,1 1 0,-1 0-1,1 0 1,0 0-1,0 0 1,0 0 0,0 1-1,0-1 1,0 1-1,1 0 1,-1 0 0,1 0-1,-1 0 1,1 0 0,0 0-1,1 1 1,-1-1-1,1 1 1,-1-1 0,1 1-1,-2 7 1,2-2 54,1 1 0,-1-1 0,1 1 0,1-1 0,0 1 1,0-1-1,1 0 0,0 0 0,1 1 0,0-1 0,0-1 0,1 1 0,0 0 1,0-1-1,1 0 0,0 0 0,8 9 0,-7-10-98,0-1 0,0 0-1,1 0 1,0 0 0,0-1 0,0 0-1,0 0 1,1 0 0,0-1 0,0-1-1,0 1 1,0-1 0,1-1 0,0 1-1,-1-2 1,1 1 0,0-1 0,15 0-1,9-4-243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3.572"/>
    </inkml:context>
    <inkml:brush xml:id="br0">
      <inkml:brushProperty name="width" value="0.05" units="cm"/>
      <inkml:brushProperty name="height" value="0.05" units="cm"/>
      <inkml:brushProperty name="color" value="#004F8B"/>
    </inkml:brush>
  </inkml:definitions>
  <inkml:trace contextRef="#ctx0" brushRef="#br0">0 1 11138,'52'21'4265,"-46"-13"-3008,-2-2 39,-3-2-256,-2-2-272,1-2-488,0 0-608,0-1 208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4.052"/>
    </inkml:context>
    <inkml:brush xml:id="br0">
      <inkml:brushProperty name="width" value="0.05" units="cm"/>
      <inkml:brushProperty name="height" value="0.05" units="cm"/>
      <inkml:brushProperty name="color" value="#004F8B"/>
    </inkml:brush>
  </inkml:definitions>
  <inkml:trace contextRef="#ctx0" brushRef="#br0">246 275 10666,'-1'-2'809,"0"0"-1,1 0 1,-1 1 0,0-1-1,1 0 1,-1 0-1,0-4 1,1 1-652,0-1 0,0 1 0,1-9 1,1 0 494,10-130-208,-11 138-430,-1-1 1,0 1-1,0-1 0,-1 1 1,-1-9-1,1 14-10,1 0 1,0 0-1,0 0 1,-1 0-1,1 0 1,-1 0-1,1 0 0,-1 0 1,1 0-1,-1 0 1,0 1-1,1-1 1,-1 0-1,0 0 1,0 1-1,1-1 1,-1 0-1,0 1 1,0-1-1,0 0 0,0 1 1,0 0-1,0-1 1,0 1-1,0-1 1,0 1-1,0 0 1,0 0-1,0 0 1,0 0-1,0 0 0,0 0 1,0 0-1,0 0 1,0 0-1,-1 0 1,1 0-1,0 1 1,-1-1-1,0 1 0,-1 0-1,1 0 1,-1 0-1,1 1 1,-1-1-1,1 0 1,0 1-1,0 0 1,0-1-1,0 1 1,0 0-1,0 0 1,0 0-1,1 1 1,-1-1-1,1 0 1,-1 1-1,1-1 1,0 0-1,-1 5 1,-1 1 1,1-1-1,0 1 1,0 0 0,1 0 0,0 15 0,2 30 218,2 0 0,14 74 0,34 102 1163,-27-126-547,-23-97-782,5 19 315,3 29-1,-9-47-292,1 0 1,-1 0-1,0 0 1,0 0-1,-1 0 1,0 0-1,-1 0 1,1-1-1,-4 9 1,3-12-44,0 1 1,0-1 0,0 1-1,-1-1 1,1 0-1,-1 0 1,0-1 0,0 1-1,0 0 1,0-1-1,-1 0 1,1 1 0,0-1-1,-1-1 1,0 1-1,1 0 1,-1-1 0,0 0-1,0 0 1,-4 1-1,-4 0 10,0-1 0,0 0-1,-1 0 1,1-1 0,-18-2 0,22 1-160,0 0 0,0 0 0,0-1 0,0 0 0,0 0 0,0-1 0,0 0 0,1-1 0,-1 0 0,-7-5 0,14 9-19,0-1 0,0 0 0,0 0 0,0 0 0,0 0 1,0 0-1,0 0 0,0 0 0,0-1 0,0 1 0,0 0 0,1 0 0,-1-1 0,0 1 0,1-1 0,0 1 1,-1-3-1,1 3-12,0 0 0,0-1 0,0 1 0,1 0 1,-1 0-1,0-1 0,1 1 0,-1 0 1,1 0-1,-1-1 0,1 1 0,0 0 0,0 0 1,-1 0-1,1 0 0,0 0 0,0 0 0,0 0 1,0 0-1,0 1 0,0-1 0,2-1 0,4-2-228,0 0 0,10-3 0,-17 7 370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4.819"/>
    </inkml:context>
    <inkml:brush xml:id="br0">
      <inkml:brushProperty name="width" value="0.05" units="cm"/>
      <inkml:brushProperty name="height" value="0.05" units="cm"/>
      <inkml:brushProperty name="color" value="#004F8B"/>
    </inkml:brush>
  </inkml:definitions>
  <inkml:trace contextRef="#ctx0" brushRef="#br0">190 42 8090,'-11'-10'1008,"0"1"0,-15-10 0,26 18-932,-1 1-1,0-1 0,0 1 0,0-1 1,0 1-1,0 0 0,0 0 0,0-1 1,0 1-1,0 0 0,0 0 0,0 0 1,0 0-1,0 0 0,0 0 0,-1 1 1,1-1-1,0 0 0,0 0 0,1 1 1,-3 0-1,1 0 90,-1 1-1,1-1 1,0 1-1,0 0 1,-4 3-1,3-1 114,-7 6 97,0 1 0,2 0 0,-1 1 0,1-1 1,1 2-1,0-1 0,1 1 0,0 0 0,1 0 0,-5 19 0,6-16-163,1 1-1,0-1 1,2 1-1,0-1 1,0 1-1,2 0 1,3 28 0,1-26-118,0 1 1,2-1 0,0 1-1,1-2 1,14 25-1,-8-20-91,1 0 0,1-1 0,30 32-1,-30-40 2009,1-3-1041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5.687"/>
    </inkml:context>
    <inkml:brush xml:id="br0">
      <inkml:brushProperty name="width" value="0.05" units="cm"/>
      <inkml:brushProperty name="height" value="0.05" units="cm"/>
      <inkml:brushProperty name="color" value="#004F8B"/>
    </inkml:brush>
  </inkml:definitions>
  <inkml:trace contextRef="#ctx0" brushRef="#br0">6 19 10850,'-5'2'4297,"5"-2"-2936,1 0-113,-1 0-448,0 0-200,1-1-296,22 0-136,39-6-104,-31 4-16,4-2-376,0 1-512,-3 4 544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6.204"/>
    </inkml:context>
    <inkml:brush xml:id="br0">
      <inkml:brushProperty name="width" value="0.05" units="cm"/>
      <inkml:brushProperty name="height" value="0.05" units="cm"/>
      <inkml:brushProperty name="color" value="#004F8B"/>
    </inkml:brush>
  </inkml:definitions>
  <inkml:trace contextRef="#ctx0" brushRef="#br0">32 1 11755,'-2'10'4416,"-2"14"-3511,-2 7-97,0 10-248,-2-1-152,4 4-104,2-3-128,5-4-120,4-2-104,-1-4-1048,0-5-624,-2 9 991</inkml:trace>
  <inkml:trace contextRef="#ctx0" brushRef="#br0" timeOffset="1">353 414 11827,'-11'-1'4609,"11"9"-3137,3 4-624,-8 5-216,-5-3-280,-6-1-224,2-4-216,-2 7-760,8-1 616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6.661"/>
    </inkml:context>
    <inkml:brush xml:id="br0">
      <inkml:brushProperty name="width" value="0.05" units="cm"/>
      <inkml:brushProperty name="height" value="0.05" units="cm"/>
      <inkml:brushProperty name="color" value="#004F8B"/>
    </inkml:brush>
  </inkml:definitions>
  <inkml:trace contextRef="#ctx0" brushRef="#br0">1 30 9282,'1'5'3969,"-1"-5"-2009,0 0-455,0 0-185,0 0-336,0 0-464,23 0-216,42 0-248,-27 0-24,1-9-16,-8 2 32,-3 1-520,-6-2-456,-7 4 584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0.247"/>
    </inkml:context>
    <inkml:brush xml:id="br0">
      <inkml:brushProperty name="width" value="0.05" units="cm"/>
      <inkml:brushProperty name="height" value="0.05" units="cm"/>
      <inkml:brushProperty name="color" value="#004F8B"/>
    </inkml:brush>
  </inkml:definitions>
  <inkml:trace contextRef="#ctx0" brushRef="#br0">27 17 9938,'-16'-11'1763,"6"5"2409,19 17-1385,-4-7-2441,58 64 2197,-54-57-2409,-2-1 0,1 2 0,-1-1 1,-1 1-1,6 12 0,-5-3 16,-1 0 0,-1 0 0,0 0 0,-2 1-1,2 37 1,-5-23 1,-1 0-1,-10 58 1,11-92-199,-2 8 116,0-1 0,0 0 0,0 0 1,-8 16-1,10-23-167,-1-1-1,0 0 1,0 1 0,1-1 0,-1 0 0,0 1 0,0-1-1,0 0 1,0 0 0,-1 0 0,1 0 0,0 0 0,0 0-1,-1 0 1,1 0 0,0-1 0,-1 1 0,1 0-1,-1-1 1,1 1 0,-1-1 0,1 0 0,-1 1 0,0-1-1,1 0 1,-1 0 0,1 0 0,-1 0 0,1 0 0,-1 0-1,1-1 1,-1 1 0,0 0 0,1-1 0,-1 1 0,-1-2-1,-8-2-960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6.990"/>
    </inkml:context>
    <inkml:brush xml:id="br0">
      <inkml:brushProperty name="width" value="0.05" units="cm"/>
      <inkml:brushProperty name="height" value="0.05" units="cm"/>
      <inkml:brushProperty name="color" value="#004F8B"/>
    </inkml:brush>
  </inkml:definitions>
  <inkml:trace contextRef="#ctx0" brushRef="#br0">1 0 9450,'4'3'3993,"-7"7"-2193,4 6-688,2 11-151,2 5-225,2 5-168,0 3-72,-1 3-256,-2-2-72,7-9-272,-8-4-528,7-10 432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7.370"/>
    </inkml:context>
    <inkml:brush xml:id="br0">
      <inkml:brushProperty name="width" value="0.05" units="cm"/>
      <inkml:brushProperty name="height" value="0.05" units="cm"/>
      <inkml:brushProperty name="color" value="#004F8B"/>
    </inkml:brush>
  </inkml:definitions>
  <inkml:trace contextRef="#ctx0" brushRef="#br0">1 1 10298,'35'16'6601,"-22"-11"-5975,0 1 0,-1 1 0,0 0 1,16 11-1,-23-14-550,0 1 0,0-1 1,0 1-1,-1 0 1,0 0-1,0 1 0,0-1 1,0 1-1,-1 0 0,5 12 1,-6-13-58,-1 0 1,0 0-1,0 0 0,-1 0 1,1 0-1,-1 0 0,0 0 1,-1 0-1,1 0 0,-1 0 1,0 0-1,0 0 0,0-1 1,-1 1-1,-2 6 0,0-5 14,0 1-1,-1 0 1,1-1-1,-1 0 0,0 0 1,-1 0-1,-11 9 1,-10 11 355,23-22-165,3-5 81,1 0-291,1 1 1,-1-1 0,1 1-1,-1-1 1,1 1-1,0-1 1,-1 1 0,1-1-1,0 1 1,-1 0 0,1-1-1,0 1 1,-1 0 0,2-1-1,37-13 13,-23 8-180,-1 1 0,25-6 0,-14 8 325,-10 3-139</inkml:trace>
  <inkml:trace contextRef="#ctx0" brushRef="#br0" timeOffset="1">524 377 11819,'-7'-8'4841,"8"14"-2681,-1-2-624,0 5 33,-2 6-281,-9-4-456,5 3-224,-2 0-400,-7-4-80,6 2-392,-1-6-448,5-2-976,2 2 512,14-2 511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7.926"/>
    </inkml:context>
    <inkml:brush xml:id="br0">
      <inkml:brushProperty name="width" value="0.05" units="cm"/>
      <inkml:brushProperty name="height" value="0.05" units="cm"/>
      <inkml:brushProperty name="color" value="#004F8B"/>
    </inkml:brush>
  </inkml:definitions>
  <inkml:trace contextRef="#ctx0" brushRef="#br0">17 1 9642,'-2'2'4425,"1"-2"-1720,-3 4-737,1-1-392,-1 1-287,3-1-521,0-3-232,1 0-432,6 4-64,28 5-200,30-5-456,-37-9-873,7 5 921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8.253"/>
    </inkml:context>
    <inkml:brush xml:id="br0">
      <inkml:brushProperty name="width" value="0.05" units="cm"/>
      <inkml:brushProperty name="height" value="0.05" units="cm"/>
      <inkml:brushProperty name="color" value="#004F8B"/>
    </inkml:brush>
  </inkml:definitions>
  <inkml:trace contextRef="#ctx0" brushRef="#br0">2 28 11618,'0'0'251,"-1"-1"0,1 1 0,0-1-1,0 0 1,0 1 0,0-1-1,0 0 1,0 1 0,0-1-1,0 1 1,0-1 0,0 0 0,0 1-1,0-1 1,0 1 0,1-1-1,-1 0 1,0 1 0,0-1-1,1 1 1,-1-1 0,0 1 0,1-1-1,0 0-79,0 0-1,0 0 1,0 0-1,1 0 1,-1 0-1,0 1 1,0-1-1,1 1 1,-1-1 0,2 0-1,1 0-23,0 0-1,0 0 0,0 0 1,1 1-1,7 0 1,-7 0-58,-1 1-1,1 0 1,0 0 0,-1 0 0,1 1 0,-1 0 0,0 0 0,1 0 0,-1 0 0,0 0 0,0 1-1,0 0 1,4 4 0,-6-5-73,0 0 0,0 0 0,0 0 0,0 1 0,-1-1 0,1 0 0,-1 1 0,1-1 0,-1 1 0,0-1 0,0 1 0,0 0 0,0 0 0,0-1 0,-1 1 0,1 0 0,-1 0 0,0 0 0,0 0 0,0-1 0,0 1 0,-1 0 0,0 3 0,-1 1 4,-1 0 0,0 0 0,-1-1 0,1 1 0,-1-1 0,-1 0 0,-6 8 0,6-9-12,0 1 0,1 0 0,-1 0 0,1 1 1,1-1-1,-1 1 0,-2 10 0,5-16-9,1 0 0,0 0 0,0 0 0,1 0 0,-1 0 0,0 0 0,0 0-1,0 0 1,1 0 0,-1 0 0,0 0 0,1 0 0,-1 0 0,1 0 0,-1 0-1,1 0 1,-1 0 0,1-1 0,0 1 0,-1 0 0,1 0 0,0-1 0,0 1 0,0 0-1,0-1 1,-1 1 0,1-1 0,2 1 0,3 2-6,0 0 0,13 4 0,-17-6 7,20 6 0,-8-3 108,0 1-1,-1 0 1,1 0 0,-1 2-1,0-1 1,18 14 0,-26-16 36,-1 0 0,1 0 0,-1 0 1,5 7-1,-8-10-108,0 0 0,0 0 0,0 1 1,-1-1-1,1 0 0,-1 0 0,1 1 1,-1-1-1,1 0 0,-1 1 0,1-1 1,-1 1-1,0-1 0,0 0 0,0 1 0,0-1 1,0 1-1,0-1 0,0 0 0,-1 1 1,1-1-1,0 1 0,-1-1 0,0 2 1,-1 1 9,-1-1 1,1 0 0,-1 0-1,0 0 1,0 0 0,0 0 0,0-1-1,0 1 1,0-1 0,-1 0-1,-6 3 1,-5 2-77,-23 8 0,32-13-49,4-2 134,-12 4-1079,14-3 1054,-1-1 0,1 0-1,-1 0 1,0 0 0,1 0 0,-1 0-1,1 0 1,-1 0 0,0 0-1,1 0 1,-1 0 0,1 0 0,-1 0-1,1-1 1,-1 1 0,0 0-1,1 0 1,-1-1 0,0 0 347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8.634"/>
    </inkml:context>
    <inkml:brush xml:id="br0">
      <inkml:brushProperty name="width" value="0.05" units="cm"/>
      <inkml:brushProperty name="height" value="0.05" units="cm"/>
      <inkml:brushProperty name="color" value="#004F8B"/>
    </inkml:brush>
  </inkml:definitions>
  <inkml:trace contextRef="#ctx0" brushRef="#br0">143 1 12147,'0'8'5177,"-3"-3"-2993,-7 6-1072,-4-2-71,-7 4-649,0 3-168,-2-9-584,3 4-400,3-5 3240,3-2-2176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9.110"/>
    </inkml:context>
    <inkml:brush xml:id="br0">
      <inkml:brushProperty name="width" value="0.05" units="cm"/>
      <inkml:brushProperty name="height" value="0.05" units="cm"/>
      <inkml:brushProperty name="color" value="#004F8B"/>
    </inkml:brush>
  </inkml:definitions>
  <inkml:trace contextRef="#ctx0" brushRef="#br0">11 31 10058,'-8'34'4129,"6"-34"-2545,2 0-111,1-6-345,-1 5-208,0 0-320,8-3-200,21-7-256,38-9-64,-35 15-48,-6-2-24,2 6-592,-8-3-472,1 1-1144,-1 2 1247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49.455"/>
    </inkml:context>
    <inkml:brush xml:id="br0">
      <inkml:brushProperty name="width" value="0.05" units="cm"/>
      <inkml:brushProperty name="height" value="0.05" units="cm"/>
      <inkml:brushProperty name="color" value="#004F8B"/>
    </inkml:brush>
  </inkml:definitions>
  <inkml:trace contextRef="#ctx0" brushRef="#br0">1 0 8898,'2'2'3697,"0"2"-1857,3 5-104,-1 7 1,0 5-281,-4 13-624,4 2-224,-1 5-295,-2-1-81,6-6-112,-7-7-88,1-11-809,9-4-487,-3-14 744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50.070"/>
    </inkml:context>
    <inkml:brush xml:id="br0">
      <inkml:brushProperty name="width" value="0.05" units="cm"/>
      <inkml:brushProperty name="height" value="0.05" units="cm"/>
      <inkml:brushProperty name="color" value="#004F8B"/>
    </inkml:brush>
  </inkml:definitions>
  <inkml:trace contextRef="#ctx0" brushRef="#br0">4 8 9626,'-1'-1'4353,"0"0"-2129,0-1-607,1 1-17,0 0-368,0-1-191,0 2-417,3 15-208,1 20-192,3 46-56,-8-36-72,1-5-40,4-4-192,2 0-344,5-15-824,-2-2 3664,-1-1-2088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50.527"/>
    </inkml:context>
    <inkml:brush xml:id="br0">
      <inkml:brushProperty name="width" value="0.05" units="cm"/>
      <inkml:brushProperty name="height" value="0.05" units="cm"/>
      <inkml:brushProperty name="color" value="#004F8B"/>
    </inkml:brush>
  </inkml:definitions>
  <inkml:trace contextRef="#ctx0" brushRef="#br0">127 0 13835,'-9'3'5209,"5"8"-3801,-2-3-551,-5 4-289,-1-1-168,-7 7-248,-1-4-384,1 1-913,-2-3 849,16-3-160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51.327"/>
    </inkml:context>
    <inkml:brush xml:id="br0">
      <inkml:brushProperty name="width" value="0.05" units="cm"/>
      <inkml:brushProperty name="height" value="0.05" units="cm"/>
      <inkml:brushProperty name="color" value="#004F8B"/>
    </inkml:brush>
  </inkml:definitions>
  <inkml:trace contextRef="#ctx0" brushRef="#br0">0 0 10258,'3'7'4569,"-3"-7"-2032,0 1-537,0-1-352,0 2-263,1 2-513,-1-4-224,26 13-304,31 7-120,-26-21-96,2 1-16,-3 0-320,-2-2-496,-1 2-1104,-3-4-321,-1-1 1161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8.586"/>
    </inkml:context>
    <inkml:brush xml:id="br0">
      <inkml:brushProperty name="width" value="0.05" units="cm"/>
      <inkml:brushProperty name="height" value="0.05" units="cm"/>
      <inkml:brushProperty name="color" value="#004F8B"/>
    </inkml:brush>
  </inkml:definitions>
  <inkml:trace contextRef="#ctx0" brushRef="#br0">15 0 10082,'-9'1'4497,"3"2"-2320,10 2-537,4 2-72,10 0-471,4 1-241,6-4-480,4-2-136,3 0-136,-1-1-400,4-1-1057,-4-3-711,-6-2 1096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0.587"/>
    </inkml:context>
    <inkml:brush xml:id="br0">
      <inkml:brushProperty name="width" value="0.05" units="cm"/>
      <inkml:brushProperty name="height" value="0.05" units="cm"/>
      <inkml:brushProperty name="color" value="#004F8B"/>
    </inkml:brush>
  </inkml:definitions>
  <inkml:trace contextRef="#ctx0" brushRef="#br0">1 2 13667,'2'0'5689,"6"0"-3488,-2 0-1153,3 0-240,-8 0-536,-1 0-24,2 0-792,-2 0 1088,0-1-520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51.792"/>
    </inkml:context>
    <inkml:brush xml:id="br0">
      <inkml:brushProperty name="width" value="0.05" units="cm"/>
      <inkml:brushProperty name="height" value="0.05" units="cm"/>
      <inkml:brushProperty name="color" value="#004F8B"/>
    </inkml:brush>
  </inkml:definitions>
  <inkml:trace contextRef="#ctx0" brushRef="#br0">31 19 8762,'23'-18'7289,"-22"18"-7169,-1 0 0,0 0 0,1 0 0,-1 0 0,0 0 0,1 0-1,-1 1 1,0-1 0,1 0 0,-1 0 0,0 1 0,1-1 0,-1 0-1,0 0 1,0 1 0,1-1 0,-1 0 0,0 1 0,0-1-1,0 0 1,0 1 0,1-1 0,-1 2-49,0-1-1,0 0 1,1 0-1,-1 0 1,0 0-1,0 0 1,-1 0 0,1 1-1,0-1 1,0 0-1,0 0 1,-1 0-1,1 0 1,-1 0 0,1 0-1,-1 0 1,1 0-1,-1 0 1,1 0 0,-1 0-1,-1 1 1,0 2 55,-10 14 204,4-6-145,1-1 0,-11 25 1,17-31-159,-1-1 1,1 0-1,0 1 1,0-1 0,1 0-1,-1 1 1,1-1 0,0 1-1,0-1 1,1 1-1,-1-1 1,1 1 0,1 4-1,0-4 17,0 1-1,1-1 1,-1 0-1,1 0 1,0-1-1,1 1 0,-1 0 1,1-1-1,0 0 1,0 0-1,0 0 1,0-1-1,1 1 1,0-1-1,-1 0 0,1 0 1,7 2-1,5 3 57,1-2-1,0 0 0,35 7 0,-41-11-145,47 8 139,-52-9-488,1-1-1,0 0 1,-1 0-1,1-1 1,12-2-1,-9-2-364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52.409"/>
    </inkml:context>
    <inkml:brush xml:id="br0">
      <inkml:brushProperty name="width" value="0.05" units="cm"/>
      <inkml:brushProperty name="height" value="0.05" units="cm"/>
      <inkml:brushProperty name="color" value="#004F8B"/>
    </inkml:brush>
  </inkml:definitions>
  <inkml:trace contextRef="#ctx0" brushRef="#br0">24 1 10322,'-1'14'4545,"-2"8"-2456,2 3-729,-2 7-48,-2 5-456,1 0-135,0-1-377,1 2-160,3-7-184,3-7-360,5-4-945,-4-9 1065,15 1-200</inkml:trace>
  <inkml:trace contextRef="#ctx0" brushRef="#br0" timeOffset="1">413 337 13803,'22'-4'5553,"-18"7"-3520,0-2-921,-5-1-488,0-1-272,-1 0-424,1-1-432,0 1 384,-1 0-96</inkml:trace>
  <inkml:trace contextRef="#ctx0" brushRef="#br0" timeOffset="2">634 340 8450,'-3'0'4201,"3"1"-913,0-1-1311,0 0-641,-1-1-304,-1 0-1192,2-1-2464,0 1 1848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52.740"/>
    </inkml:context>
    <inkml:brush xml:id="br0">
      <inkml:brushProperty name="width" value="0.05" units="cm"/>
      <inkml:brushProperty name="height" value="0.05" units="cm"/>
      <inkml:brushProperty name="color" value="#004F8B"/>
    </inkml:brush>
  </inkml:definitions>
  <inkml:trace contextRef="#ctx0" brushRef="#br0">1 0 9362,'9'7'4233,"-5"1"-1513,1-3-791,1 0-297,-2-1-351,-3-2-601,-1-1-480,0-2 2504,-1-1-2040</inkml:trace>
  <inkml:trace contextRef="#ctx0" brushRef="#br0" timeOffset="1">304 7 10954,'0'4'4817,"0"1"-2632,7-2-697,-7-3-736,0 0-544,0 0 2897,0-2-2337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3:54.790"/>
    </inkml:context>
    <inkml:brush xml:id="br0">
      <inkml:brushProperty name="width" value="0.05" units="cm"/>
      <inkml:brushProperty name="height" value="0.05" units="cm"/>
      <inkml:brushProperty name="color" value="#004F8B"/>
    </inkml:brush>
  </inkml:definitions>
  <inkml:trace contextRef="#ctx0" brushRef="#br0">1 34 7346,'9'-7'931,"0"1"1,0 0 0,18-8 0,-26 14-780,1 0 1,-1 0-1,1-1 1,-1 1-1,1 0 0,-1 0 1,0 1-1,1-1 0,-1 0 1,1 0-1,-1 1 1,0-1-1,1 0 0,-1 1 1,0 0-1,0-1 0,1 1 1,-1 0-1,2 1 1,1 1 282,0 1 1,1 0 0,4 6 0,-4-5-30,9 12 527,0-1 1,-1 2-1,-1 0 0,17 32 1,-17-24-325,-1 0 0,-1 0 0,7 33 0,-12-37-550,-1 1 1,-1 0-1,-1 0 0,-1 1 1,-1-1-1,-1 0 0,-1 0 0,-1 0 1,-1 0-1,-1 0 0,-1-1 1,-1 0-1,-1 0 0,-1 0 1,0-1-1,-15 22 0,15-30-479,-18 22 0,24-31-57,-1 0-1,0 0 1,0 0 0,-1-1 0,1 0-1,-1 0 1,0 0 0,-9 4-1,-11-1-1291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3.395"/>
    </inkml:context>
    <inkml:brush xml:id="br0">
      <inkml:brushProperty name="width" value="0.05" units="cm"/>
      <inkml:brushProperty name="height" value="0.05" units="cm"/>
      <inkml:brushProperty name="color" value="#004F8B"/>
    </inkml:brush>
  </inkml:definitions>
  <inkml:trace contextRef="#ctx0" brushRef="#br0">204 164 8922,'1'0'311,"0"0"1,-1 0-1,1 0 1,0 0-1,0 0 0,0 0 1,0 0-1,-1 0 1,1-1-1,0 1 1,0 0-1,0 0 0,-1-1 1,1 1-1,0-1 1,0 1-1,-1 0 1,1-1-1,0 1 0,0-2 1,0 1-1,0-1 0,1 1-1,-2-1 1,1 1 0,0-1 0,0 0 0,0 1 0,-1-1-1,1-2 1,0-1 4,0 1 0,0-1 0,-1 0-1,1 0 1,-1 1 0,-1-1 0,0-5 0,0 4-133,0 0 1,-1 0-1,0 0 1,0 1-1,-1-1 1,0 1-1,0-1 1,-6-8 0,7 11-154,-1 0 1,1 0-1,-1 1 1,0-1-1,0 1 1,0-1 0,0 1-1,0 0 1,-1 0-1,1 0 1,0 1 0,-1-1-1,0 1 1,1 0-1,-6-1 1,4 1-21,0 1-1,0-1 1,0 1 0,-1 0-1,1 0 1,0 1 0,0 0-1,0-1 1,0 2 0,0-1-1,0 1 1,0 0 0,0 0-1,0 0 1,-7 5-1,7-3-5,1-1 0,-1 1 0,1 0-1,0 0 1,0 1 0,1-1-1,-1 1 1,1 0 0,0 0-1,0 0 1,1 0 0,0 1-1,-1-1 1,0 8 0,-1 2 14,2 1 1,-1 0-1,2 0 0,0 0 1,3 23-1,13 81 159,27 80 157,6 42-79,-42-202-1705,-6-40 1424,0 0 1,0 0 0,0 0 0,0 1 0,0-1 0,0 0 0,0 0 0,0 0 0,0 0 0,0 0 0,0 0 0,0 0 0,0 0 0,0 0 0,0 1 0,0-1-1,0 0 1,0 0 0,0 0 0,0 0 0,0 0 0,0 0 0,0 0 0,0 0 0,0 0 0,0 1 0,0-1 0,0 0 0,0 0 0,0 0 0,0 0 0,0 0-1,0 0 1,0 0 0,-1 0 0,1 0 0,0 0 0,0 0 0,0 0 0,0 1 0,0-1 0,0 0 0,0 0 0,0 0 0,0 0 0,0 0 0,-1 0-1,1 0 1,0 0 0,0 0 0,0 0 0,0 0 0,0 0 0,0 0 0,0 0 0,-1 0 0,-9-6-932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3.731"/>
    </inkml:context>
    <inkml:brush xml:id="br0">
      <inkml:brushProperty name="width" value="0.05" units="cm"/>
      <inkml:brushProperty name="height" value="0.05" units="cm"/>
      <inkml:brushProperty name="color" value="#004F8B"/>
    </inkml:brush>
  </inkml:definitions>
  <inkml:trace contextRef="#ctx0" brushRef="#br0">0 66 10970,'0'-15'4457,"8"7"-2520,5-1-617,10 3 0,5 1-304,11 5-447,6 0-169,7 0-120,-2-3-320,2-2 2688,4 5-1976</inkml:trace>
  <inkml:trace contextRef="#ctx0" brushRef="#br0" timeOffset="1">667 0 10642,'0'20'4401,"-2"6"-2616,-2-1-33,0-2-480,0-3-328,0-19-535,3 0-209,0 0-416,-1-1-401,1-1-1287,0 0-921,-11-22 1689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4.291"/>
    </inkml:context>
    <inkml:brush xml:id="br0">
      <inkml:brushProperty name="width" value="0.05" units="cm"/>
      <inkml:brushProperty name="height" value="0.05" units="cm"/>
      <inkml:brushProperty name="color" value="#004F8B"/>
    </inkml:brush>
  </inkml:definitions>
  <inkml:trace contextRef="#ctx0" brushRef="#br0">1 172 6689,'16'-2'3357,"-12"1"-2896,0 0 0,0 1 1,1-1-1,-1 1 0,0 1 1,0-1-1,7 1 0,0 2 117,-1-1-1,1 2 1,-1-1-1,0 1 1,13 8-1,-12-6 93,-1 0 1,0 1-1,13 12 0,-20-16-551,0 0 1,0 0-1,-1 0 0,1 1 0,-1-1 0,0 1 1,0 0-1,0 0 0,0 0 0,-1 0 1,1 0-1,-1 0 0,1 7 0,0 10 39,-2 1 0,0-1-1,-6 40 1,13-86-4756,-1 8 4019,14-26-1,-19 39 550,1 1 0,1 0 1,-1 0-1,0 0 0,1 1 0,0-1 0,-1 1 1,1-1-1,0 1 0,0 0 0,6-3 1,-7 4 48,-1 0 1,1 1 0,0-1-1,-1 0 1,1 1 0,-1-1-1,1 1 1,0 0 0,0 0-1,-1 0 1,1 0 0,0 0 0,-1 0-1,1 0 1,0 0 0,-1 0-1,1 1 1,0-1 0,-1 1-1,1 0 1,0-1 0,-1 1-1,1 0 1,-1 0 0,2 1 0,4 5 337,0 0 0,0 1 0,9 13 1,10 14 290,-23-32-632,0 0-1,0 0 0,1-1 1,-1 1-1,1-1 0,0 0 0,0 1 1,-1-2-1,1 1 0,0 0 1,1-1-1,-1 0 0,0 0 1,0 0-1,1 0 0,-1-1 0,0 1 1,9-2-1,-5 1-23,0-1 0,-1 0 0,1 0 0,0-1 0,0 0 0,-1-1 0,0 1 0,1-1 0,7-5 0,-12 6-27,1-1 1,-1 1 0,1-1-1,-1 1 1,0-1 0,0 0-1,0 0 1,-1-1 0,1 1-1,-1-1 1,1 1 0,-1-1-1,-1 0 1,1 1 0,0-1 0,-1 0-1,0 0 1,0 0 0,1-6-1,-1 4 39,-1-1 0,0 1 0,0 0-1,-1-1 1,1 1 0,-1 0 0,-1-1 0,-2-8-1,3 14 25,1-1 0,-1 1 0,0-1 0,0 0 0,1 1 0,-1 0 0,0-1 0,-1 1 0,1-1 0,0 1 0,0 0 0,-1 0 0,1 0 0,0 0 0,-3-1 0,3 1 26,0 1-1,-1-1 1,1 1-1,-1 0 1,0 0-1,1 0 1,-1 0-1,1 0 1,-1 0-1,1 0 1,-1 0-1,1 0 1,-1 1-1,1-1 1,-1 1-1,1-1 1,-1 1-1,1-1 1,0 1-1,-2 1 1,-1 0 71,1 1 0,0-1 0,0 1 0,0 0 1,0 0-1,0 0 0,0 0 0,1 1 0,0-1 0,-1 1 0,1-1 1,1 1-1,-3 4 0,1 2 126,-1 0 0,1 1-1,-2 18 1,4-20-136,0 0 0,1-1 0,0 1-1,0 0 1,4 14 0,-4-19-89,1-1 0,0 1 0,0-1 0,1 0 0,-1 0 0,1 1 0,3 3 0,-4-5-17,0-1-1,1 1 1,-1-1 0,0 1-1,1-1 1,-1 0-1,1 0 1,0 0-1,-1 0 1,1 0-1,0 0 1,0 0 0,-1-1-1,5 2 1,-5-2-7,0 0 1,0 0-1,0 0 1,1 0-1,-1 0 1,0 0-1,0 0 1,1 0-1,-1 0 1,0 0-1,0-1 1,0 1-1,0-1 1,0 1-1,1-1 1,-1 1-1,0-1 1,0 0-1,0 1 1,0-1-1,-1 0 1,3-2-1,0-1-2,0 0 0,0 0 1,0 0-1,2-6 0,-2 5-10,11-23-434,-2 0 1,-1 0-1,8-31 0,16-94-1415,-32 138 1815,6-35-73,-8 43 172,-1 0-1,1 0 1,-1 0-1,-1 1 1,0-9-1,1 15-38,0 0 0,0 0-1,0 0 1,0 0-1,0-1 1,0 1-1,0 0 1,0 0 0,0 0-1,0 0 1,0 0-1,0 0 1,0-1 0,-1 1-1,1 0 1,0 0-1,0 0 1,0 0 0,0 0-1,0 0 1,0-1-1,0 1 1,0 0 0,0 0-1,0 0 1,0 0-1,-1 0 1,1 0 0,0 0-1,0 0 1,0 0-1,0 0 1,0 0-1,0-1 1,0 1 0,-1 0-1,1 0 1,0 0-1,0 0 1,0 0 0,0 0-1,-1 0 1,-3 6 565,-2 12 310,2 8-486,1 0 0,1 0 0,2 0 0,0 1 0,2-1 0,1 0 1,1 0-1,1-1 0,1 1 0,2-1 0,0 0 0,18 35 0,-20-49-373,0 0 1,1 0 0,0-1 0,1 0 0,11 12 0,-17-19-137,1-1 0,0 1 1,0-1-1,0 0 0,0 0 1,0 0-1,0 0 0,0-1 0,1 1 1,-1-1-1,1 0 0,-1 0 0,1 0 1,0 0-1,-1-1 0,1 1 0,0-1 1,-1 0-1,1 0 0,0 0 1,-1-1-1,5 0 0,17-6-571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4.735"/>
    </inkml:context>
    <inkml:brush xml:id="br0">
      <inkml:brushProperty name="width" value="0.05" units="cm"/>
      <inkml:brushProperty name="height" value="0.05" units="cm"/>
      <inkml:brushProperty name="color" value="#004F8B"/>
    </inkml:brush>
  </inkml:definitions>
  <inkml:trace contextRef="#ctx0" brushRef="#br0">214 0 14291,'-1'4'5553,"-4"7"-3904,-2 2-81,-5 9-296,-8 5-376,-4 11-472,2 3-207,-9 0-169,10 2 8,1-11-337,-2-7-295,11-10-760,-3-7-480,10-11 1112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5.081"/>
    </inkml:context>
    <inkml:brush xml:id="br0">
      <inkml:brushProperty name="width" value="0.05" units="cm"/>
      <inkml:brushProperty name="height" value="0.05" units="cm"/>
      <inkml:brushProperty name="color" value="#004F8B"/>
    </inkml:brush>
  </inkml:definitions>
  <inkml:trace contextRef="#ctx0" brushRef="#br0">1 5 10482,'3'-4'4697,"3"6"-1888,5 8-441,-1 7-23,9 7-377,1 4-663,-3-3-353,6 7-480,-2-3-136,2-2-168,0 1-48,-8-7-248,-1-4-272,-6-6-968,1-3 23,-1-7 689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5.863"/>
    </inkml:context>
    <inkml:brush xml:id="br0">
      <inkml:brushProperty name="width" value="0.05" units="cm"/>
      <inkml:brushProperty name="height" value="0.05" units="cm"/>
      <inkml:brushProperty name="color" value="#004F8B"/>
    </inkml:brush>
  </inkml:definitions>
  <inkml:trace contextRef="#ctx0" brushRef="#br0">222 104 11707,'1'-4'805,"0"1"0,-1-1 0,0 1 0,0-1 0,0 1 0,-1-6 0,1 6-586,-1 1 1,0 0-1,1 0 0,-1-1 1,0 1-1,0 0 1,-1 0-1,1 0 1,0 0-1,-1 0 1,1 1-1,-1-1 1,0 0-1,1 0 1,-1 1-1,-3-3 1,-4-1 65,0 0 1,0 0-1,-1 1 1,1 0-1,-1 1 1,-11-3 0,13 5-206,0-1 0,0 1 0,0 0 0,0 0 1,0 1-1,0 1 0,-13 1 0,19-2-61,0 0 0,-1 1 0,1-1 0,0 1 0,0 0-1,0 0 1,0-1 0,0 1 0,1 0 0,-1 1 0,0-1 0,0 0-1,1 0 1,-1 1 0,0-1 0,1 1 0,0 0 0,-1-1 0,1 1-1,0 0 1,0 0 0,0 0 0,0 0 0,0 0 0,0 0 0,0 0 0,1 0-1,-1 0 1,1 0 0,0 0 0,-1 0 0,1 0 0,0 4 0,1-1 16,0 0 0,0 1 0,0-1 0,0 0 0,1 0 0,0 0 0,0 0 0,0 0 0,1 0 0,0-1 0,0 1 0,0-1 0,7 8 0,5 4 146,2-1 0,18 15-1,-6-7 92,-3-2-1,-17-14-115,-1-1-1,0 1 1,0 1-1,-1 0 1,1 0 0,6 10-1,-14-17-132,1 0 1,-1 0-1,1 0 0,-1 0 0,0 0 0,1 0 1,-1 1-1,0-1 0,0 0 0,0 0 1,1 0-1,-1 0 0,-1 1 0,1-1 0,0 0 1,0 0-1,0 0 0,-1 0 0,1 1 1,0-1-1,-1 0 0,1 0 0,-1 0 1,1 0-1,-1 0 0,0 0 0,0 0 0,1 0 1,-2 1-1,-2 1 27,0 0 1,1 0 0,-1 0-1,0 0 1,-7 3-1,2-2-31,0 0-1,-13 4 0,19-7-210,0 0 1,0-1-1,0 1 1,0-1-1,0 1 0,0-1 1,0 0-1,0 0 1,0-1-1,-1 1 0,-3-1 1,7 0 65,-1 1 1,1 0-1,-1 0 1,1-1-1,0 1 1,-1-1-1,1 1 1,-1 0-1,1-1 1,0 1-1,-1-1 1,1 1-1,0-1 1,-1 1-1,1-1 1,0 1-1,0-1 1,0 1-1,-1-1 1,1 1-1,0-1 1,0 1-1,0-1 1,0 0-1,0 1 1,0-1-1,0 1 1,0-1-1,0 1 1,0-1-1,0 0 1,1 1-1,-1-1 1,0 1-1,0-1 1,0 1-1,1-1 1,-1 0-1,13-14-1254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1.004"/>
    </inkml:context>
    <inkml:brush xml:id="br0">
      <inkml:brushProperty name="width" value="0.05" units="cm"/>
      <inkml:brushProperty name="height" value="0.05" units="cm"/>
      <inkml:brushProperty name="color" value="#004F8B"/>
    </inkml:brush>
  </inkml:definitions>
  <inkml:trace contextRef="#ctx0" brushRef="#br0">1 1 9914,'1'0'424,"0"1"0,0 0 0,0 0 0,0-1 0,-1 1 0,1 0 0,0 0 0,0 0 0,-1 0-1,1 0 1,0 0 0,-1 0 0,1 0 0,-1 0 0,1 0 0,0 3 0,2 19 348,-2-18-178,2 30 714,9 49 422,-11-76-1630,1 0 0,1 0-1,0 0 1,0 0 0,0 0 0,1 0 0,7 11-1,-9-18-88,-1 1-1,0 0 0,1 0 1,-1-1-1,1 1 0,-1-1 1,1 1-1,0-1 0,0 0 1,0 0-1,0 0 0,0 0 0,4 2 1,-5-3-13,0 0-1,1 0 1,-1 0 0,0 0-1,0 0 1,1 0 0,-1 0 0,0-1-1,0 1 1,1 0 0,-1-1 0,0 1-1,0-1 1,0 1 0,0-1-1,0 0 1,1 1 0,-1-1 0,0 0-1,-1 0 1,1 1 0,0-1 0,0 0-1,0 0 1,1-2 0,10-14-478,0-2-1,15-32 1,-3 5-54,-18 40 518,-6 6 19,0 0 0,1 0 0,-1 0 1,0 0-1,0 0 0,0 0 1,0 1-1,0-1 0,1 0 1,-1 0-1,0 0 0,0 0 1,0 0-1,0 1 0,0-1 0,0 0 1,0 0-1,0 0 0,0 0 1,0 1-1,1-1 0,-1 0 1,0 0-1,0 0 0,0 1 1,0-1-1,0 0 0,0 0 0,0 22 326,-1-16-220,2 3 108,-1 0 1,1 0-1,1 0 0,-1 0 0,2-1 0,-1 1 1,1 0-1,0-1 0,7 13 0,-8-18-112,0 0 0,1 1 0,-1-1 0,0 0 0,1-1-1,0 1 1,0 0 0,0-1 0,0 1 0,6 2 0,-6-3-56,-1-1 0,1 0 0,0 0-1,0-1 1,0 1 0,0 0 0,0-1 0,0 0 0,0 0 0,0 0 0,0 0 0,0 0 0,0 0 0,0-1 0,4-1 0,-4 1-26,-1 0-1,1 0 1,0 0-1,-1-1 1,1 1-1,-1-1 1,1 1 0,-1-1-1,0 0 1,0 0-1,0 0 1,0-1-1,0 1 1,0 0-1,0-1 1,1-3 0,2-5 33,0 1 0,6-22 0,-8 23-36,1-5-9,13-46 89,-15 53-121,-1 0 0,0 0 0,-1 0 0,1-1 0,-1 1 0,-1-9 0,0 15-47,1-1-1,0 0 1,-1 1-1,1-1 1,-1 1-1,1 0 0,-1-1 1,1 1-1,-1-1 1,0 1-1,0 0 1,-2-3-1,2 4-3,1-1-1,-1 0 1,0 1-1,0-1 0,1 1 1,-1-1-1,0 1 1,0 0-1,0-1 0,0 1 1,0 0-1,0 0 1,0 0-1,0-1 0,0 1 1,0 0-1,0 0 1,1 0-1,-1 1 1,-2-1-1,-7 3-567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6.195"/>
    </inkml:context>
    <inkml:brush xml:id="br0">
      <inkml:brushProperty name="width" value="0.05" units="cm"/>
      <inkml:brushProperty name="height" value="0.05" units="cm"/>
      <inkml:brushProperty name="color" value="#004F8B"/>
    </inkml:brush>
  </inkml:definitions>
  <inkml:trace contextRef="#ctx0" brushRef="#br0">1 420 9274,'19'2'4409,"-6"8"-1584,-3-2-273,2 4-584,-8 0-255,2-4-665,2 1-320,-7-8-384,3-1-464,1-2 2105,-5 0-1513</inkml:trace>
  <inkml:trace contextRef="#ctx0" brushRef="#br0" timeOffset="1">400 1 12539,'8'28'5385,"-9"13"-2897,-6 9-319,2 16-593,-1 0-456,8 5-623,3-5-209,7-14-216,9-8-24,-1-20-336,2-8-409,-3-16-935,-3-7 1040,-9-9 96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6.564"/>
    </inkml:context>
    <inkml:brush xml:id="br0">
      <inkml:brushProperty name="width" value="0.05" units="cm"/>
      <inkml:brushProperty name="height" value="0.05" units="cm"/>
      <inkml:brushProperty name="color" value="#004F8B"/>
    </inkml:brush>
  </inkml:definitions>
  <inkml:trace contextRef="#ctx0" brushRef="#br0">11 1 11162,'-11'1'4857,"11"2"-2256,3-3-617,6 3-247,2-3-385,12-6-600,6 6-296,10 0-312,7 0-40,5 6-416,1-6-456,1 0 496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7.133"/>
    </inkml:context>
    <inkml:brush xml:id="br0">
      <inkml:brushProperty name="width" value="0.05" units="cm"/>
      <inkml:brushProperty name="height" value="0.05" units="cm"/>
      <inkml:brushProperty name="color" value="#004F8B"/>
    </inkml:brush>
  </inkml:definitions>
  <inkml:trace contextRef="#ctx0" brushRef="#br0">1 0 9282,'8'10'4449,"34"32"-1288,-31-28-601,9 7-263,7 8-297,3 4-672,10 7-287,-4 2-489,-3-6-168,-6-2-184,-9-3-72,2-7-80,-6-2-296,-4-8-1072,-6-6-569,7-8 1025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7.585"/>
    </inkml:context>
    <inkml:brush xml:id="br0">
      <inkml:brushProperty name="width" value="0.05" units="cm"/>
      <inkml:brushProperty name="height" value="0.05" units="cm"/>
      <inkml:brushProperty name="color" value="#004F8B"/>
    </inkml:brush>
  </inkml:definitions>
  <inkml:trace contextRef="#ctx0" brushRef="#br0">302 1 11562,'-7'12'5410,"-5"1"-2626,-15 8-559,-7 2-265,-8 10-816,-5 3-303,5 1-569,2-1-152,13-9-136,7-6-264,16-12-889,8-5-439,16-8 1376,7-2-312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7.917"/>
    </inkml:context>
    <inkml:brush xml:id="br0">
      <inkml:brushProperty name="width" value="0.05" units="cm"/>
      <inkml:brushProperty name="height" value="0.05" units="cm"/>
      <inkml:brushProperty name="color" value="#004F8B"/>
    </inkml:brush>
  </inkml:definitions>
  <inkml:trace contextRef="#ctx0" brushRef="#br0">37 1 10626,'0'0'241,"0"0"1,-1 1-1,1-1 0,0 0 0,0 1 0,0-1 1,0 1-1,0-1 0,-1 0 0,1 1 0,0-1 1,0 1-1,0-1 0,0 0 0,0 1 0,0-1 0,1 1 1,-1-1-1,0 0 0,0 1 0,0-1 0,0 0 1,0 1-1,0-1 0,1 1 0,-1-1 0,0 0 1,0 1-1,1-1 0,-1 0 0,0 0 0,0 1 1,1-1-1,-1 0 0,0 0 0,1 1 0,-1-1 0,1 0 1,18 11 2283,-13-8-1587,132 58 2948,-118-55-3671,-1 2 0,27 13 0,-46-21-208,1 1-1,0-1 0,-1 0 1,1 1-1,-1-1 0,1 0 1,0 1-1,-1-1 0,1 1 1,-1-1-1,1 1 0,-1-1 1,1 1-1,-1-1 1,1 1-1,-1-1 0,0 1 1,1 0-1,-1-1 0,0 1 1,0 0-1,1-1 0,-1 1 1,0 0-1,0-1 0,0 1 1,0 0-1,0-1 0,0 1 1,0 0-1,0 0 0,0-1 1,0 1-1,0 0 0,-1-1 1,1 1-1,0 0 1,0-1-1,-1 1 0,1 0 1,0-1-1,-1 1 0,1-1 1,-1 1-1,1-1 0,0 1 1,-2 0-1,-2 3 32,0 0-1,-1-1 1,1 0 0,-10 6-1,11-8-20,-31 17 19,-2-2 1,-52 16-1,18-6-1324,68-26 1181,-1 1-264,0 0 1,0 1 0,0-1-1,0 0 1,0 1-1,1 0 1,-1 0 0,-2 2-1,5-4 326,0 0-1,-1 0 0,1 0 1,0 1-1,0-1 1,0 0-1,0 0 1,0 1-1,0-1 0,0 0 1,0 0-1,0 0 1,0 1-1,0-1 0,0 0 1,0 0-1,0 1 1,0-1-1,0 0 1,0 0-1,0 1 0,0-1 1</inkml:trace>
  <inkml:trace contextRef="#ctx0" brushRef="#br0" timeOffset="1">328 289 8354,'14'7'4177,"-26"8"-937,-6 1-935,-3 0-201,-7 1-319,-1-4-649,-3 0-296,-3-5-544,7-1-160,8-3-312,8-1-448,12-2-1064,4-1 920,11-5 151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08.334"/>
    </inkml:context>
    <inkml:brush xml:id="br0">
      <inkml:brushProperty name="width" value="0.05" units="cm"/>
      <inkml:brushProperty name="height" value="0.05" units="cm"/>
      <inkml:brushProperty name="color" value="#004F8B"/>
    </inkml:brush>
  </inkml:definitions>
  <inkml:trace contextRef="#ctx0" brushRef="#br0">91 58 12515,'-9'9'2220,"0"0"1,1 1 0,-13 19-1,14-18-1736,1 0 0,0 0-1,1 1 1,1 0-1,-1 0 1,-3 20 0,7-27-394,0 0-1,1 0 1,0-1 0,0 1 0,0 0 0,0 0 0,1 0 0,-1-1 0,1 1 0,3 8 0,-3-10-68,1 0-1,-1 0 1,1-1 0,0 1-1,-1 0 1,1-1 0,0 0 0,0 1-1,1-1 1,-1 0 0,0 0 0,1 0-1,-1 0 1,1-1 0,0 1-1,0-1 1,4 2 0,-2-1-12,-1-1 0,1 0 0,0 0 0,0 0 0,0-1 0,0 1 0,0-1-1,0 0 1,0-1 0,0 1 0,-1-1 0,1 0 0,0 0 0,0-1 0,0 0 0,-1 1 0,1-1 0,-1-1 0,0 1 0,1-1 0,-1 0 0,5-4 0,-3 2-4,-1 0 0,1 0 0,-1-1 0,0 0 0,-1 0 0,0 0 0,0 0 0,0-1 0,0 1 0,-1-1 0,0 0 0,-1 0 0,0 0 0,2-11 0,-3 10 10,0 0 1,-1 0-1,0 0 1,0 0-1,-1 1 0,0-1 1,0 0-1,-1 0 1,0 0-1,0 1 1,-1-1-1,0 1 1,-1 0-1,1 0 1,-9-11-1,9 13-10,-1 0 0,0 1 0,0 0 0,0 0 0,-1 0 0,1 0 0,-1 0 0,0 1 0,0 0 0,0 0 0,0 0 0,-1 1 0,1 0 0,-1 0 0,0 0 0,1 1 0,-1 0 0,0 0-1,0 0 1,0 1 0,-8 0 0,12 0-33,0 0 0,0 0 0,0 0 0,-1 1 0,1-1 0,0 1 0,0-1 0,0 1 0,0 0 0,0 0 0,1 0 0,-1 0 0,0 0 0,0 0 0,1 1 0,-1-1 0,0 1 0,1-1 0,-1 1-1,1-1 1,0 1 0,0 0 0,0 0 0,0-1 0,0 1 0,0 0 0,0 0 0,0 0 0,1 0 0,-1 0 0,0 3 0,-1 21-34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0.102"/>
    </inkml:context>
    <inkml:brush xml:id="br0">
      <inkml:brushProperty name="width" value="0.05" units="cm"/>
      <inkml:brushProperty name="height" value="0.05" units="cm"/>
      <inkml:brushProperty name="color" value="#004F8B"/>
    </inkml:brush>
  </inkml:definitions>
  <inkml:trace contextRef="#ctx0" brushRef="#br0">205 206 10930,'0'0'4407,"0"0"-849,0-6-1662,1-6-1604,-1-1-1,0 1 1,-1 0-1,-3-14 1,4 25-266,-1-7 32,-1 1 0,1-1 0,-1 1-1,-1 0 1,1 0 0,-1 0 0,-1 0-1,1 0 1,-1 1 0,0 0 0,0 0 0,-6-6-1,8 9-40,-1 1-1,0-1 1,1 1-1,-1 0 1,0 0 0,0 0-1,0 0 1,0 0-1,-1 1 1,1-1-1,0 1 1,-1 0-1,-3-1 1,1 1 10,1 1 0,-1-1 1,1 1-1,-1 1 0,1-1 0,0 1 0,-10 2 1,12-3-16,1 1 1,-1 0-1,1 0 0,0 0 1,0 0-1,-1 0 1,1 0-1,0 1 0,0-1 1,0 1-1,0-1 1,1 1-1,-1 0 0,-2 3 1,1 0 13,0-1-1,1 1 1,-1 0 0,1 0 0,1 0 0,-2 6-1,0-3 26,2 1-1,-1-1 1,1 1-1,1 0 1,-1-1-1,1 1 1,1 0-1,2 15 1,-2-21-24,0 1-1,1 0 1,-1 0-1,0-1 1,1 1-1,0-1 1,0 1-1,0-1 1,4 5 0,-4-6-12,0 0 0,0 0 1,0-1-1,1 1 0,-1 0 1,0-1-1,1 0 1,-1 1-1,1-1 0,0 0 1,-1 0-1,1-1 1,0 1-1,4 0 0,-4-1-7,1 1 0,-1-1-1,1-1 1,-1 1-1,1 0 1,-1-1 0,1 0-1,-1 0 1,0 0-1,0 0 1,1 0 0,-1-1-1,0 0 1,5-3 0,3-3 7,-2 0 0,17-17 0,-2 1 13,-23 23-25,-1 0 0,1 1 0,0-1 0,0 1 0,-1-1 0,1 0 0,0 1 0,0-1 0,0 1 0,0 0 0,0-1 0,0 1 0,0 0 0,0-1 0,0 1 0,0 0 0,0 0 0,1 0 0,-1 0 7,-1 1 1,1-1-1,0 0 1,-1 1-1,1-1 1,-1 1-1,1-1 1,-1 1-1,0-1 1,1 1-1,-1-1 1,1 1-1,-1-1 1,0 1-1,0 0 1,1-1-1,-1 1 1,0 0 0,0-1-1,0 1 1,1-1-1,-1 1 1,0 0-1,0-1 1,0 1-1,0 0 1,0-1-1,-1 2 1,-4 92-827,6-92-679,1-3 556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0.579"/>
    </inkml:context>
    <inkml:brush xml:id="br0">
      <inkml:brushProperty name="width" value="0.05" units="cm"/>
      <inkml:brushProperty name="height" value="0.05" units="cm"/>
      <inkml:brushProperty name="color" value="#004F8B"/>
    </inkml:brush>
  </inkml:definitions>
  <inkml:trace contextRef="#ctx0" brushRef="#br0">1 54 10570,'5'5'1441,"-1"0"0,0 0 0,0 0 1,0 1-1,4 8 0,-4-5-450,0-1 0,-1 1 0,-1 0 0,1 0 0,1 17 0,-5-28-936,1 0 1,-1 0-1,1 0 0,0 0 1,-1 0-1,1 0 1,0 0-1,0-2 0,3-5-175,-1 0 0,1 1 0,7-15 0,5-16-406,-13 34 482,0 0-1,0 0 1,0 1 0,0-1 0,1 0 0,4-5 0,-6 8 44,-1 1-1,1 0 1,0 0 0,0 0-1,0 0 1,0 0 0,0 0-1,0 0 1,0 0 0,0 1-1,1-1 1,-1 0 0,0 1-1,0-1 1,1 1-1,-1-1 1,0 1 0,1 0-1,-1-1 1,0 1 0,1 0-1,-1 0 1,1 0 0,-1 0-1,0 0 1,1 0 0,-1 0-1,3 1 1,-3 0 13,0-1 1,0 1-1,0 0 1,0-1-1,0 1 1,0 0-1,0 0 1,0 0-1,-1 0 1,1 0-1,0 0 0,0 0 1,-1 0-1,1 0 1,-1 0-1,1 0 1,0 3-1,4 20 277,-4-11-137,1 2 51,3 17 0,-4-28-190,0 0 1,1 1-1,-1-1 0,1 0 0,0 0 1,0 0-1,0 0 0,5 5 0,-4-5-165,1 0 0,0-1 0,0 0 0,0 0 0,0 0 1,1 0-1,-1 0 0,1-1 0,-1 0 0,1 0 0,0 0 0,0-1 0,6 2 0,5-1-1408,-1 0 0,0-1 1,19-1-1,6-1-463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0.916"/>
    </inkml:context>
    <inkml:brush xml:id="br0">
      <inkml:brushProperty name="width" value="0.05" units="cm"/>
      <inkml:brushProperty name="height" value="0.05" units="cm"/>
      <inkml:brushProperty name="color" value="#004F8B"/>
    </inkml:brush>
  </inkml:definitions>
  <inkml:trace contextRef="#ctx0" brushRef="#br0">113 286 6529,'-2'-6'1113,"0"0"0,0-1-1,0 1 1,0 0 0,-7-11 0,8 16-952,1 0 1,-1 0 0,0 0 0,1 0 0,-1 0 0,0 0 0,0 0 0,0 0 0,0 0 0,0 1 0,0-1 0,0 0 0,0 1 0,0-1 0,0 0-1,0 1 1,0 0 0,0-1 0,-1 1 0,1-1 0,0 1 0,0 0 0,0 0 0,-1 0 0,1 0 0,0 0 0,0 0 0,-1 0 0,1 0 0,0 0-1,0 1 1,0-1 0,-1 0 0,1 1 0,0-1 0,0 1 0,0 0 0,0-1 0,-1 2 0,-2 1 86,0 0-1,0 1 1,1-1 0,-1 1-1,1 0 1,0 0 0,0 0-1,1 1 1,-1-1 0,1 1-1,0-1 1,0 1 0,1 0-1,-2 7 1,0-3-50,1 1-1,1-1 0,0 1 1,0-1-1,1 1 1,2 17-1,-2-25-180,1 1-1,0 0 1,-1 0-1,1 0 1,0-1 0,1 1-1,-1-1 1,0 1 0,1-1-1,-1 1 1,1-1-1,2 3 1,-3-4-16,0-1 0,-1 1 0,1 0 0,0-1 1,0 1-1,0 0 0,0-1 0,0 1 0,0-1 0,0 0 0,0 1 0,0-1 0,0 0 0,0 0 1,0 1-1,0-1 0,0 0 0,0 0 0,0 0 0,0 0 0,0 0 0,0-1 0,0 1 1,0 0-1,0 0 0,0-1 0,0 1 0,0-1 0,0 1 0,0-1 0,0 1 0,0-1 0,0 1 1,1-2-1,2-2-54,0 0 1,0 1 0,-1-2-1,0 1 1,1 0 0,-2-1-1,1 1 1,0-1 0,3-9-1,1-5-421,5-23 0,-12 42 471,37-191-1862,-37 189 1856,5-29 9,1-43 0,-7 67 390,0 10 223,0 10 216,2 5 84,3 26 0,2 0-49,-5-24-554,1 1 0,1-1-1,1-1 1,1 1-1,13 34 1,-15-47-386,0 0 1,1-1-1,0 1 1,0-1-1,0 0 1,0 0-1,1-1 1,0 1-1,1-1 1,-1 0-1,1 0 0,0-1 1,0 1-1,0-1 1,0-1-1,1 1 1,0-1-1,0 0 1,9 2-1,20 0-1042,7-2 302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1.282"/>
    </inkml:context>
    <inkml:brush xml:id="br0">
      <inkml:brushProperty name="width" value="0.05" units="cm"/>
      <inkml:brushProperty name="height" value="0.05" units="cm"/>
      <inkml:brushProperty name="color" value="#004F8B"/>
    </inkml:brush>
  </inkml:definitions>
  <inkml:trace contextRef="#ctx0" brushRef="#br0">0 1 10898,'3'0'4633,"6"13"-2472,2 7-129,-7 16-271,9 11-225,-7 10-376,-5 4-208,6 10-352,-7-8-135,5-4-241,4-4-80,2-16-56,-3-1-136,-1-17-672,-2-4-449,-4-17-1175,3-9 159,0-27 1297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1.507"/>
    </inkml:context>
    <inkml:brush xml:id="br0">
      <inkml:brushProperty name="width" value="0.05" units="cm"/>
      <inkml:brushProperty name="height" value="0.05" units="cm"/>
      <inkml:brushProperty name="color" value="#004F8B"/>
    </inkml:brush>
  </inkml:definitions>
  <inkml:trace contextRef="#ctx0" brushRef="#br0">6 0 8474,'-5'21'4729,"5"-2"-184,0 1-2433,1 3-879,-1-2-329,2-1-568,2-5-112,1-8-168,-2-1 40,-1-9-888,-2-2-625,0 3 881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1.620"/>
    </inkml:context>
    <inkml:brush xml:id="br0">
      <inkml:brushProperty name="width" value="0.05" units="cm"/>
      <inkml:brushProperty name="height" value="0.05" units="cm"/>
      <inkml:brushProperty name="color" value="#004F8B"/>
    </inkml:brush>
  </inkml:definitions>
  <inkml:trace contextRef="#ctx0" brushRef="#br0">0 1 9954,'9'0'2188,"-1"0"0,0 0 1,16 3-1,-5 2-85,33 12 0,-46-15-1847,0 1 0,0-1 0,-1 2 1,0-1-1,1 0 0,-1 1 0,-1 0 0,1 0 0,4 6 1,-7-9-213,-1 1 0,0 0 0,1-1 1,-1 1-1,0-1 0,0 1 0,0 0 1,0 0-1,-1 0 0,1 0 0,0 0 1,-1-1-1,1 1 0,-1 0 0,0 0 1,0 0-1,0 0 0,0 0 0,0 0 1,0 0-1,0 0 0,-1 0 0,1 0 1,-1 0-1,1 0 0,-1 0 1,0 0-1,0 0 0,1 0 0,-1-1 1,-1 1-1,-1 2 0,-2 2 1,-1 0-1,0-1 1,0 1-1,0-1 1,-1-1 0,0 1-1,-7 3 1,-1-1-169,0 0 0,-24 7 0,34-13-151,1 0 0,-1 0 0,0 0-1,0 0 1,0-1 0,-7 0-1,12 0 243,-1 0 0,1 0 0,0 0 0,0 0 0,-1 0 0,1 0-1,0 0 1,0-1 0,-1 1 0,1 0 0,0 0 0,-1 0 0,1 0-1,0 0 1,0 0 0,0-1 0,-1 1 0,1 0 0,0 0 0,0 0-1,-1-1 1,1 1 0,0 0 0,0 0 0,0-1 0,-1-8-566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2.101"/>
    </inkml:context>
    <inkml:brush xml:id="br0">
      <inkml:brushProperty name="width" value="0.05" units="cm"/>
      <inkml:brushProperty name="height" value="0.05" units="cm"/>
      <inkml:brushProperty name="color" value="#004F8B"/>
    </inkml:brush>
  </inkml:definitions>
  <inkml:trace contextRef="#ctx0" brushRef="#br0">15 47 7538,'19'-15'4529,"-15"18"464,-4 6-2337,-1 8-543,-7 6-249,-2 7-656,1 5-239,2 4-369,5-1-160,3-2-216,4-3-72,5-5-144,2-2-200,-2-7-792,1 0-329,-3-7 705</inkml:trace>
  <inkml:trace contextRef="#ctx0" brushRef="#br0" timeOffset="1">252 31 8298,'0'-6'2072,"-1"5"-1382,1-1 1,0 1-1,0-1 1,0 1-1,0-1 1,0 0 0,0 1-1,0-1 1,1 1-1,-1-1 1,0 1-1,1-1 1,0-1 0,-1 2-636,1 1 0,-1 0 0,0 0 1,0 0-1,0 0 0,0 0 0,0 0 1,1 0-1,-1-1 0,0 1 1,0 0-1,0 0 0,0 0 0,1 0 1,-1 0-1,0 0 0,0 0 0,0 0 1,0 0-1,1 0 0,-1 0 0,0 0 1,0 0-1,0 0 0,0 0 0,1 0 1,-1 0-1,0 0 0,0 0 1,0 0-1,0 1 0,1-1 0,-1 0 1,0 0-1,0 0 0,0 0 0,0 0 1,0 0-1,0 0 0,1 1 0,-1-1 1,0 0-1,0 0 0,0 0 1,0 0-1,0 0 0,0 1 0,0-1 1,0 0-1,0 0 0,0 0 0,0 0 1,0 1-1,0-1 0,3 15 1478,-2-10-1154,0 17 214,-1-1 0,0 1 0,-6 30-1,4-34-483,0 1 0,1 0 0,0 0-1,2 0 1,3 25 0,7-1-58,-9-39-69,-1 1 0,1-1 0,0 0-1,0 0 1,1 0 0,-1 0-1,5 4 1,-6-7-45,0 1 0,1-1-1,-1 0 1,1 0 0,-1 0 0,1 0-1,-1-1 1,1 1 0,0 0 0,-1-1 0,1 1-1,0-1 1,0 1 0,-1-1 0,1 0-1,0 0 1,0 0 0,3 0 0,0 0-214,0-1 0,0 0 0,0 0 0,0-1 0,7-2 0,20-13-541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2.430"/>
    </inkml:context>
    <inkml:brush xml:id="br0">
      <inkml:brushProperty name="width" value="0.05" units="cm"/>
      <inkml:brushProperty name="height" value="0.05" units="cm"/>
      <inkml:brushProperty name="color" value="#004F8B"/>
    </inkml:brush>
  </inkml:definitions>
  <inkml:trace contextRef="#ctx0" brushRef="#br0">1 200 11354,'4'0'4697,"1"1"-2824,2 1-425,-7-2-408,0 0-311,12 2-369,17 4-48,39 2-888,-31-10 568,3 0-128</inkml:trace>
  <inkml:trace contextRef="#ctx0" brushRef="#br0" timeOffset="1">335 0 9186,'8'10'4529,"2"4"-1272,4 6-681,-1 6-391,0 2-297,-3 3-552,-6 0-271,-4 2-505,-8 3-192,-6 0-208,-3 0-280,-2 0-960,1-3-449,6-6 801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2.814"/>
    </inkml:context>
    <inkml:brush xml:id="br0">
      <inkml:brushProperty name="width" value="0.05" units="cm"/>
      <inkml:brushProperty name="height" value="0.05" units="cm"/>
      <inkml:brushProperty name="color" value="#004F8B"/>
    </inkml:brush>
  </inkml:definitions>
  <inkml:trace contextRef="#ctx0" brushRef="#br0">30 505 8578,'-6'-8'9194,"1"-8"-6540,4 12-2141,1 0 1,0 1-1,-1-1 1,2-7-1,-1-8 446,-8-45 478,4 38-1354,1 0 0,2 0-1,0 0 1,4-39 0,17-30-94,-18 84 3,2 0-1,0 1 1,0 0-1,1 0 0,0 0 1,10-15-1,-13 24 7,-1-1 0,0 1 0,0-1 0,1 1-1,-1-1 1,1 1 0,-1 0 0,1 0 0,0 0 0,-1-1 0,1 2-1,0-1 1,0 0 0,0 0 0,0 1 0,0-1 0,0 1-1,0-1 1,0 1 0,3 0 0,-3 0 2,0 0-1,0 1 1,1-1 0,-1 1-1,0 0 1,0 0 0,-1 0-1,1 0 1,0 0 0,0 0-1,0 0 1,-1 1 0,1-1-1,0 1 1,-1-1 0,1 1-1,-1-1 1,0 1-1,2 2 1,3 7 13,1 0 0,-2 1 0,9 21 1,8 42 97,-14-44-52,-1-7 0,46 189 423,-52-206-501,3 23-375,-3-28 223,-1 0 1,0 0-1,0 1 0,0-1 0,0 0 1,-1 0-1,1 0 0,-1 0 1,1 0-1,-2 3 0,2-5 136,0 0-1,-1 1 0,1-1 1,0 0-1,0 0 0,0 1 1,-1-1-1,1 0 1,0 0-1,0 0 0,-1 0 1,1 1-1,0-1 0,-1 0 1,1 0-1,0 0 0,0 0 1,-1 0-1,1 0 1,-1 0-1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3.364"/>
    </inkml:context>
    <inkml:brush xml:id="br0">
      <inkml:brushProperty name="width" value="0.05" units="cm"/>
      <inkml:brushProperty name="height" value="0.05" units="cm"/>
      <inkml:brushProperty name="color" value="#004F8B"/>
    </inkml:brush>
  </inkml:definitions>
  <inkml:trace contextRef="#ctx0" brushRef="#br0">1 123 10234,'5'-2'4929,"0"2"-1712,7 3-1249,7 4 49,0-2-681,9 0-392,2-3-600,3-2-64,1 1-680,-4-2-408,1 5 520</inkml:trace>
  <inkml:trace contextRef="#ctx0" brushRef="#br0" timeOffset="1">629 0 12275,'0'19'5745,"-4"1"-2536,-10 5-1313,2 4-224,-6 9-816,-1 0-319,7 5-361,-6 1-72,2-14-264,1-3-336,-5-16-985,11-10-511,1-8 1144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3.787"/>
    </inkml:context>
    <inkml:brush xml:id="br0">
      <inkml:brushProperty name="width" value="0.05" units="cm"/>
      <inkml:brushProperty name="height" value="0.05" units="cm"/>
      <inkml:brushProperty name="color" value="#004F8B"/>
    </inkml:brush>
  </inkml:definitions>
  <inkml:trace contextRef="#ctx0" brushRef="#br0">1 1 8306,'16'1'4945,"-1"11"-496,8 5-1801,0 8-167,1 5-793,3-1-359,-9 0-641,2-3-200,4-3-232,-8-3-328,5-4-1032,2 0 2464,5-4-1384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4.114"/>
    </inkml:context>
    <inkml:brush xml:id="br0">
      <inkml:brushProperty name="width" value="0.05" units="cm"/>
      <inkml:brushProperty name="height" value="0.05" units="cm"/>
      <inkml:brushProperty name="color" value="#004F8B"/>
    </inkml:brush>
  </inkml:definitions>
  <inkml:trace contextRef="#ctx0" brushRef="#br0">52 1 12811,'3'2'819,"0"0"0,-1-1 0,1 1 1,0-1-1,0 1 0,0-1 0,1 0 1,5 1-1,28 2 1077,-6-1-596,-30-2-1269,12 0 290,1 2-1,-1 0 0,0 0 1,0 2-1,16 6 0,-28-11-304,0 1-1,-1-1 1,1 0-1,-1 0 1,1 1-1,0-1 0,-1 1 1,1-1-1,-1 0 1,1 1-1,-1-1 1,1 1-1,-1-1 1,0 1-1,1 0 0,-1-1 1,0 1-1,1-1 1,-1 1-1,0 0 1,0-1-1,1 1 0,-1-1 1,0 1-1,0 0 1,0 0-1,0 1 22,-1 0 1,1-1-1,-1 1 0,0 0 0,0-1 0,1 1 0,-1-1 0,-2 3 1,2-3-33,-1 2 26,0 0 0,0-1 0,0 1 0,-1-1 0,1 0 0,-1 0 0,0 0 1,0 0-1,1 0 0,-7 2 0,-2 2 20,-12 8 32,-26 13 1,22-15-76,-49 21-447,72-32 93,0 1 1,1-1-1,-1 1 1,1 0-1,-1 0 0,-4 3 1,8-5 301,0 1 1,0-1-1,-1 0 1,1 0-1,0 1 1,0-1-1,0 0 1,0 1-1,0-1 1,-1 0-1,1 1 1,0-1-1,0 0 0,0 1 1,0-1-1,0 0 1,0 1-1,0 0 1</inkml:trace>
  <inkml:trace contextRef="#ctx0" brushRef="#br0" timeOffset="1">350 248 10290,'-11'2'4937,"-3"10"-1552,-7-2-945,2 4-543,-5-4-425,-1-3-704,1-1-280,0-6-311,10 0-217,9 0-817,1 0-495,7 3-2025,-3-3 2065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4.565"/>
    </inkml:context>
    <inkml:brush xml:id="br0">
      <inkml:brushProperty name="width" value="0.05" units="cm"/>
      <inkml:brushProperty name="height" value="0.05" units="cm"/>
      <inkml:brushProperty name="color" value="#004F8B"/>
    </inkml:brush>
  </inkml:definitions>
  <inkml:trace contextRef="#ctx0" brushRef="#br0">129 47 11859,'14'6'5249,"-13"0"-2241,0 8-639,-6 7-377,1 6-423,0 15-737,1 9-264,5 11-320,-5 7-80,4 3-88,5-5-48,0-10-8,6-8-80,-5-17-456,-2-7-336,-2-14-809,-2-8-71,-3-17 1048</inkml:trace>
  <inkml:trace contextRef="#ctx0" brushRef="#br0" timeOffset="1">0 1 11002,'24'5'3352,"56"15"2069,-67-16-4739,1 1 0,-1 0-1,20 12 1,-16-7-21,-7-4-231,0-1 0,0 2-1,-1 0 1,16 14 0,-18-14-190,-2-3-80,-1 1 0,0 0 0,1 0 0,4 8 0,-8-11-137,0-1-1,-1 1 1,1-1-1,-1 1 1,1-1 0,-1 1-1,1-1 1,-1 1 0,0 0-1,1-1 1,-1 1 0,0-1-1,0 1 1,-1 0-1,1-1 1,0 1 0,0 0-1,-1-1 1,1 1 0,-1-1-1,1 1 1,-1-1-1,-1 2 1,0 0 1,-1 0 0,1 0 0,-1 0 0,0-1 0,0 1 0,0-1 0,-1 0 0,1 0 0,-4 2 0,1-1-1,-3 3-190,-1-2 0,0 1 0,1-1 0,-1-1 0,-1 0 0,1 0 0,0-1 0,-1-1 0,1 1 1,-1-2-1,-20 0 0,30 0 164,0 0 1,0 0 0,0 0-1,0-1 1,0 1 0,0 0-1,0 0 1,0-1 0,0 1-1,0-1 1,0 1 0,0-1-1,1 1 1,-1-1-1,0 0 1,0 1 0,0-1-1,1 0 1,-1 0 0,0 1-1,1-1 1,-1 0 0,1 0-1,-2-2 1,1-5 415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4.901"/>
    </inkml:context>
    <inkml:brush xml:id="br0">
      <inkml:brushProperty name="width" value="0.05" units="cm"/>
      <inkml:brushProperty name="height" value="0.05" units="cm"/>
      <inkml:brushProperty name="color" value="#004F8B"/>
    </inkml:brush>
  </inkml:definitions>
  <inkml:trace contextRef="#ctx0" brushRef="#br0">53 1 11971,'4'0'5449,"-4"5"-2673,-4 15-871,-7 9-217,-2 16-576,-3 9-263,8 7-321,4-4-112,7-4-176,7-9-56,9-12-96,1-5-56,8-14-672,2-4-457,2-17 2458,-4-12-1441</inkml:trace>
  <inkml:trace contextRef="#ctx0" brushRef="#br0" timeOffset="1">294 2 10522,'10'23'5249,"-11"6"-1792,1 17-1464,-5 4-177,-6 7-624,11 0-256,5-8-448,3-8-167,10-13-217,2-8-88,-4-17-481,5-2-471,-3-11 2585,-2-9-1569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5.345"/>
    </inkml:context>
    <inkml:brush xml:id="br0">
      <inkml:brushProperty name="width" value="0.05" units="cm"/>
      <inkml:brushProperty name="height" value="0.05" units="cm"/>
      <inkml:brushProperty name="color" value="#004F8B"/>
    </inkml:brush>
  </inkml:definitions>
  <inkml:trace contextRef="#ctx0" brushRef="#br0">0 199 10026,'3'6'4841,"2"-2"-1888,9 2-729,8 2 9,3-1-737,1-1-416,-4-2-688,-2-2-112,6-5-648,0-2-536,6-3 2713,-1 0-1737</inkml:trace>
  <inkml:trace contextRef="#ctx0" brushRef="#br0" timeOffset="1">348 1 8994,'14'7'4513,"6"13"-1088,3 4-649,-1 6-423,2 5-329,-4 1-744,-4 4-327,-8 1-553,-4 0-160,-9-4-120,-6-1-64,-3-9-576,-4-2-481,4-4 161,2-2 264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1.836"/>
    </inkml:context>
    <inkml:brush xml:id="br0">
      <inkml:brushProperty name="width" value="0.05" units="cm"/>
      <inkml:brushProperty name="height" value="0.05" units="cm"/>
      <inkml:brushProperty name="color" value="#004F8B"/>
    </inkml:brush>
  </inkml:definitions>
  <inkml:trace contextRef="#ctx0" brushRef="#br0">5 578 8330,'-4'-8'4977,"4"6"104,1-2-3401,8 4-71,-3 0-777,4-1-288,0 2-512,-6-1-352,13 8 200</inkml:trace>
  <inkml:trace contextRef="#ctx0" brushRef="#br0" timeOffset="1">227 0 10898,'-1'3'4761,"-5"5"-2560,0 9-881,-4 7-136,2 11-431,3 3-137,5 2-296,5 0-120,7-8-80,4-4-24,3-6-40,-2-8-8,3-5-336,-1-5-392,-1-11 440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5.939"/>
    </inkml:context>
    <inkml:brush xml:id="br0">
      <inkml:brushProperty name="width" value="0.05" units="cm"/>
      <inkml:brushProperty name="height" value="0.05" units="cm"/>
      <inkml:brushProperty name="color" value="#004F8B"/>
    </inkml:brush>
  </inkml:definitions>
  <inkml:trace contextRef="#ctx0" brushRef="#br0">1 0 20516,'2'6'262,"0"-1"1,-1 0-1,1 1 0,-1-1 0,0 1 0,0 10 0,1 0 240,8 78 887,15 106 33,-15-136-1243,22 69 1,-32-132-176,7 22 3,-7-19-52,-5-14-50,0-2-3,1 0 0,1 0 0,0 0 1,0-1-1,2 0 0,-1 1 1,1-1-1,1 0 0,1 0 1,-1 1-1,4-14 0,-4 23 85,1-1 0,0 0 0,0 1-1,0-1 1,1 1 0,-1 0 0,1-1 0,0 1-1,0 0 1,0 0 0,0 0 0,0 0 0,1 0-1,-1 0 1,1 1 0,0-1 0,0 1 0,0 0 0,0 0-1,0 0 1,0 0 0,0 1 0,1-1 0,-1 1-1,1 0 1,-1 0 0,1 0 0,6-1 0,-2 2 16,1 0 1,0 0 0,0 0 0,-1 1 0,1 1 0,-1 0 0,1 0 0,-1 0 0,10 5 0,-2 0 152,-2 0 1,1 1-1,25 19 1,-35-23-4,1 1-1,-1 0 1,0 0-1,0 0 1,-1 0 0,0 1-1,0-1 1,7 13-1,-10-16-88,0 1 0,0-1-1,0 1 1,0-1 0,-1 1-1,1-1 1,-1 1 0,1 0-1,-1-1 1,0 1 0,0 0-1,0-1 1,-1 1 0,1 0-1,0-1 1,-1 1 0,0-1-1,0 1 1,0 0 0,0-1-1,0 0 1,0 1 0,0-1-1,-1 0 1,-2 4 0,-1-1 30,0 0 1,0-1 0,-1 0 0,1 0 0,-1 0-1,-8 4 1,-2 0 83,-22 7 0,11-7-58,-28 5 0,10-3-1458,43-9 157,5 0 70,-3-1 1022,10 3-567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6.263"/>
    </inkml:context>
    <inkml:brush xml:id="br0">
      <inkml:brushProperty name="width" value="0.05" units="cm"/>
      <inkml:brushProperty name="height" value="0.05" units="cm"/>
      <inkml:brushProperty name="color" value="#004F8B"/>
    </inkml:brush>
  </inkml:definitions>
  <inkml:trace contextRef="#ctx0" brushRef="#br0">17 11 13971,'2'2'6201,"3"-1"-3200,-6-1-793,-1-1-1215,1-1-289,0 1-336,-1 0-688,-4-3-696,-5 0 623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19.953"/>
    </inkml:context>
    <inkml:brush xml:id="br0">
      <inkml:brushProperty name="width" value="0.05" units="cm"/>
      <inkml:brushProperty name="height" value="0.05" units="cm"/>
      <inkml:brushProperty name="color" value="#004F8B"/>
    </inkml:brush>
  </inkml:definitions>
  <inkml:trace contextRef="#ctx0" brushRef="#br0">23 50 9178,'-2'-3'835,"0"-1"0,1 1 0,0-1-1,-1 0 1,1 0 0,0 1 0,1-1 0,-1 0 0,1-5 0,-1 1 719,0 31 2898,1 9-3705,-5 132 1447,1 10-1336,5-115-750,8 57-1,-6-100-168,0-1-1,0 1 0,1-1 1,8 18-1,-7-26-689,-5-7 722,0 0 0,0 0-1,0 0 1,0 0 0,0 0 0,0 0-1,0 0 1,0 0 0,0 0 0,0 0-1,0 0 1,1 0 0,-1 0 0,0 0-1,0 0 1,0 0 0,0 0 0,0 0-1,0 0 1,0 0 0,0 0 0,0 0 0,0 0-1,0 0 1,0 0 0,0 0 0,0 0-1,0 0 1,1-1 0,-1 1 0,0 0-1,0 0 1,0 0 0,0 0 0,0 0-1,0 0 1,0 0 0,0 0 0,0 0-1,0 0 1,0 0 0,0 0 0,0-1-1,0 1 1,0 0 0,0-15-2226,-3-9-221,-1-15 1124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0.303"/>
    </inkml:context>
    <inkml:brush xml:id="br0">
      <inkml:brushProperty name="width" value="0.05" units="cm"/>
      <inkml:brushProperty name="height" value="0.05" units="cm"/>
      <inkml:brushProperty name="color" value="#004F8B"/>
    </inkml:brush>
  </inkml:definitions>
  <inkml:trace contextRef="#ctx0" brushRef="#br0">0 47 8594,'2'-3'453,"0"0"0,0 0 0,0 0 0,0 1 0,0-1 0,0 1 1,0-1-1,1 1 0,0 0 0,-1 0 0,1 0 0,0 0 0,0 0 0,0 1 0,0-1 1,0 1-1,0 0 0,0 0 0,1 0 0,5 0 0,2-1 356,1 0 0,-1 2 0,1-1 0,20 3 0,-21-1-447,-1 1-1,1 0 1,-1 0-1,1 1 1,-1 0 0,13 7-1,-20-9-295,0 1-1,0-1 1,0 1-1,0 0 1,0 0 0,0 0-1,-1 1 1,1-1-1,-1 1 1,0-1-1,0 1 1,0 0 0,0 0-1,0 0 1,0 0-1,-1 0 1,0 0 0,1 0-1,-1 1 1,0-1-1,-1 0 1,1 1-1,0 4 1,-1-2-21,-1 1-1,1 0 1,-1 0 0,-1-1-1,1 1 1,-1-1 0,0 1-1,-1-1 1,1 0 0,-1 1-1,0-1 1,-1-1 0,-5 8-1,4-5-28,-1-1 0,-1 0 0,0 0 0,0-1 0,0 1 0,0-2 0,-1 1 0,-17 9 0,21-13-222,-1 0 0,1-1 0,-1 1-1,1-1 1,-1 0 0,0 0-1,0 0 1,0-1 0,0 1-1,1-1 1,-1 0 0,-8-2 0,12 2-39,1 0 1,-1 0 0,0 0 0,0 0 0,0 0 0,1-1 0,-1 1 0,0 0 0,0-1 0,1 1 0,-1 0 0,0-1 0,1 1 0,-1-1 0,0 1 0,1-1 0,-1 1 0,0-1 0,1 1-1,-1-1 1,1 0 0,-1 1 0,1-1 0,0 0 0,-1 1 0,1-1 0,0 0 0,-1 0 0,1 0 0,0-1 0,0-17-2286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0.804"/>
    </inkml:context>
    <inkml:brush xml:id="br0">
      <inkml:brushProperty name="width" value="0.05" units="cm"/>
      <inkml:brushProperty name="height" value="0.05" units="cm"/>
      <inkml:brushProperty name="color" value="#004F8B"/>
    </inkml:brush>
  </inkml:definitions>
  <inkml:trace contextRef="#ctx0" brushRef="#br0">88 6 8018,'-1'-2'6368,"1"2"-6209,0-1 0,0 1 0,0 0 0,0 0 1,0 0-1,0 0 0,0-1 0,0 1 0,0 0 0,0 0 0,0 0 1,0 0-1,0 0 0,-1 0 0,1-1 0,0 1 0,0 0 0,0 0 1,0 0-1,0 0 0,0 0 0,0 0 0,-1 0 0,1 0 0,0-1 1,0 1-1,0 0 0,0 0 0,0 0 0,0 0 0,-1 0 0,1 0 1,0 0-1,0 0 0,0 0 0,0 0 0,0 0 0,-1 0 0,1 0 1,0 0-1,0 0 0,0 0 0,0 0 0,0 0 0,-1 0 0,1 0 1,0 0-1,0 0 0,0 0 0,0 1 0,0-1 0,-1 0 0,1 0 1,0 0-1,0 0 0,0 0 0,-7 11 720,7-9-777,-1-1 0,0 1 0,1-1 0,-1 0 0,0 1 0,0-1-1,0 0 1,0 1 0,0-1 0,0 0 0,-2 1 0,2-2-90,1 1 1,-1-1 0,1 0-1,0 0 1,-1 0 0,1 0-1,0 0 1,-1 0 0,1 0-1,-1 0 1,1 0-1,-1 0 1,1 0 0,0 0-1,-1 0 1,1 0 0,-1 0-1,1 0 1,0 0-1,-1 0 1,1 0 0,0-1-1,-1 1 1,1 0 0,0 0-1,-1-1 1,1 1 0,0 0-1,-1 0 1,1-1-1,0 1 1,0 0 0,-1-1-1,1 1 1,0 0 0,0-1-1,-1 0 1,1 1 14,0 0 22,0 0-28,0 0 1,0 0-1,-1 0 0,1 0 0,0 0 1,0-1-1,-1 1 0,1 0 1,0 0-1,0 0 0,0 0 1,-1 0-1,1 0 0,0 0 0,0 0 1,-1 0-1,1 0 0,0 0 1,0 0-1,-1 1 0,1-1 1,0 0-1,0 0 0,-1 0 1,1 0-1,0 0 0,0 0 0,0 1 1,-1-1-1,1 0 0,0 0 1,0 0-1,0 0 0,0 1 1,-1-1-1,-3 10-52,2-4 84,-7 19-34,-10 39 0,17-58-20,1 0 1,0 1-1,0-1 1,1 0-1,0 1 1,0-1-1,2 13 1,1-6-5,1 0 0,6 16 0,-5-17 0,-1 0 4,13 23 1,-15-30-106,1-1 1,0 0 0,0 0 0,0 0 0,0 0 0,1-1 0,0 1 0,4 2 0,-5-4 69,-1-1 0,1 0 1,0 1-1,0-1 0,-1-1 1,1 1-1,0 0 0,0-1 1,0 1-1,0-1 0,0 0 0,0 0 1,0 0-1,-1 0 0,1-1 1,6 0-1,-3 0 103,36-5-149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1.455"/>
    </inkml:context>
    <inkml:brush xml:id="br0">
      <inkml:brushProperty name="width" value="0.05" units="cm"/>
      <inkml:brushProperty name="height" value="0.05" units="cm"/>
      <inkml:brushProperty name="color" value="#004F8B"/>
    </inkml:brush>
  </inkml:definitions>
  <inkml:trace contextRef="#ctx0" brushRef="#br0">156 23 11226,'5'-1'4937,"-1"9"-2408,-4 6-457,-8 17-575,-2 9-297,-4 5-440,6 10-176,7-7-264,4-2-80,10-14-160,3-8-48,8-5-96,-1-11-264,-1-4-872,-2-4-528,-8-8 976</inkml:trace>
  <inkml:trace contextRef="#ctx0" brushRef="#br0" timeOffset="1">22 204 9314,'-20'5'4257,"18"-7"-1793,4-1-383,12 3-345,8 0-255,7 1-473,5-3-328,6-2-456,0-2-96,0-2-248,0 6-376,-3-8-976,-3 2-585,-10-2 1169</inkml:trace>
  <inkml:trace contextRef="#ctx0" brushRef="#br0" timeOffset="2">373 32 9106,'46'-32'4313,"-23"40"-1657,-4 4-199,-3 7-441,2 2-183,0 5-417,-9 2-240,-2 3-496,-6 3-223,-13-4-233,3 4-88,-1-5-120,-2 3-288,-1-7-1017,5-5-511,-4-1 976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2.226"/>
    </inkml:context>
    <inkml:brush xml:id="br0">
      <inkml:brushProperty name="width" value="0.05" units="cm"/>
      <inkml:brushProperty name="height" value="0.05" units="cm"/>
      <inkml:brushProperty name="color" value="#004F8B"/>
    </inkml:brush>
  </inkml:definitions>
  <inkml:trace contextRef="#ctx0" brushRef="#br0">1 1 12067,'4'3'4891,"-1"5"-3901,-2-3-254,10 30 1311,8 56 0,-9-39-1315,73 277 1338,-72-292-1971,-11-37-98,0 0 0,0 0-1,0 1 1,0-1 0,0 0 0,0 0 0,0 0 0,0 0 0,0 0-1,0 0 1,0 0 0,0 0 0,0 0 0,0 0 0,0 0 0,0 0-1,0 0 1,0 0 0,0 0 0,0 0 0,0 0 0,0 0 0,0 0-1,0 0 1,0 1 0,0-1 0,0 0 0,0 0 0,0 0 0,0 0 0,0 0-1,0 0 1,0 0 0,0 0 0,0 0 0,0 0 0,0 0 0,0 0-1,0 0 1,0 0 0,0 0 0,0 0 0,-1 0 0,1 0 0,0 0-1,0 0 1,0 0 0,0 0 0,0 0 0,0 0 0,0 0 0,0 0-1,0 0 1,0 0 0,0 0 0,0 0 0,0 0 0,0 0 0,0 0-1,0 0 1,0 0 0,0 0 0,0 0 0,0 0 0,-1 0 0,1 0 0,-4-3 13,-6-9-19,4 3-12,1 0 1,0 0 0,1 0 0,0-1 0,1 1 0,0-1 0,0 0 0,-1-12 0,3 15 4,1 1 0,-1-1 1,1 1-1,0 0 0,1-1 0,0 1 0,0-1 1,0 1-1,1 0 0,-1 0 0,2 0 0,-1 0 1,1 0-1,4-8 0,-5 11 10,1 1 0,-1-1 0,1 1 1,-1 0-1,1-1 0,0 1 0,0 0 0,0 0 0,0 1 0,0-1 0,0 1 1,0 0-1,1-1 0,-1 1 0,0 1 0,1-1 0,-1 0 0,1 1 0,-1 0 1,1 0-1,5 0 0,-1 1 48,0 0-1,0 0 1,0 0 0,0 1 0,0 1-1,-1-1 1,1 1 0,10 6 0,-14-6 42,0-1-1,-1 2 1,1-1 0,-1 0 0,1 1 0,-1 0 0,0-1-1,0 1 1,-1 1 0,1-1 0,-1 0 0,0 0 0,3 8-1,-4-9-28,0 0-1,0 0 1,0 0-1,-1 0 0,1 0 1,-1 0-1,1 0 0,-1 0 1,0 0-1,0 0 0,-1 0 1,1 0-1,-1 0 0,1 0 1,-1 0-1,0 0 1,0 0-1,0 0 0,0-1 1,-1 1-1,1 0 0,-1-1 1,0 1-1,0-1 0,0 1 1,0-1-1,0 0 0,-3 3 1,-3 0-14,1 0 0,-1-1 0,0 0 0,-1 0 0,1 0 0,-1-1 0,0-1 0,-14 4 0,-57 2-986,66-5-591,14-3 1317,-1 0 0,1 0 0,0 0 0,-1 0 0,1 1-1,0-1 1,-1 0 0,1 0 0,0 1 0,0-1 0,-1 0 0,1 0 0,0 1 0,0-1 0,0 0 0,-1 1 0,1-1-1,0 0 1,0 1 0,0-1 0,0 0 0,0 1 0,0-1 0,0 0 0,0 1 0,0-1 0,0 0 0,0 1 0,0-1-1,0 1 1,0-1 0,0 0 0,0 1 0,3 10-2565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2.792"/>
    </inkml:context>
    <inkml:brush xml:id="br0">
      <inkml:brushProperty name="width" value="0.05" units="cm"/>
      <inkml:brushProperty name="height" value="0.05" units="cm"/>
      <inkml:brushProperty name="color" value="#004F8B"/>
    </inkml:brush>
  </inkml:definitions>
  <inkml:trace contextRef="#ctx0" brushRef="#br0">8 1 11682,'-3'6'5138,"1"-6"-2762,-1 4-608,3-4-79,0 0-345,0 0-208,21 2-519,39-4-241,-21-2-272,-5-1 0,-3 4-552,-3 1-505,-13 6-1231,-5 6 968,-10 7 495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3.272"/>
    </inkml:context>
    <inkml:brush xml:id="br0">
      <inkml:brushProperty name="width" value="0.05" units="cm"/>
      <inkml:brushProperty name="height" value="0.05" units="cm"/>
      <inkml:brushProperty name="color" value="#004F8B"/>
    </inkml:brush>
  </inkml:definitions>
  <inkml:trace contextRef="#ctx0" brushRef="#br0">1 31 9346,'0'0'4513,"0"3"-1624,1-2-977,-1-1-80,0 0-311,0-1-249,24-2-608,46-6-256,-30 5-256,6-1-112,-9-1-824,0 2-328,0 2 592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4.570"/>
    </inkml:context>
    <inkml:brush xml:id="br0">
      <inkml:brushProperty name="width" value="0.05" units="cm"/>
      <inkml:brushProperty name="height" value="0.05" units="cm"/>
      <inkml:brushProperty name="color" value="#004F8B"/>
    </inkml:brush>
  </inkml:definitions>
  <inkml:trace contextRef="#ctx0" brushRef="#br0">43 23 4473,'-3'-12'5015,"0"5"-1810,3 7-3123,0 0 1,0 0 0,0-1-1,0 1 1,0 0 0,0 0-1,0 0 1,0 0 0,1 0-1,-1-1 1,0 1 0,0 0-1,0 0 1,0 0 0,0 0-1,0 0 1,0-1 0,0 1-1,0 0 1,0 0 0,1 0-1,-1 0 1,0 0 0,0 0-1,0 0 1,0 0 0,0 0-1,0 0 1,1-1 0,-1 1-1,0 0 1,0 0 0,0 0-1,0 0 1,0 0 0,1 0-1,0 0 1607,-1 0-136,0 49 2320,-6 12-2909,-2-2-245,6-29-446,-8 58 193,-3 18-265,12-96-195,0-2-35,1 0 0,0 1 0,0 9 0,1-15-56,-1-1 0,1 0 0,-1 1 0,1-1-1,0 0 1,0 1 0,0-1 0,0 0-1,0 0 1,1 0 0,-1 0 0,0 0 0,1 0-1,3 3 1,-4-4-119,0-1 0,0 1-1,0 0 1,0 0 0,0-1 0,0 1 0,0-1-1,1 1 1,-1-1 0,0 1 0,0-1-1,1 0 1,-1 0 0,0 1 0,0-1-1,1 0 1,-1 0 0,0 0 0,1-1-1,0 1 1,3-3-1172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2.252"/>
    </inkml:context>
    <inkml:brush xml:id="br0">
      <inkml:brushProperty name="width" value="0.05" units="cm"/>
      <inkml:brushProperty name="height" value="0.05" units="cm"/>
      <inkml:brushProperty name="color" value="#004F8B"/>
    </inkml:brush>
  </inkml:definitions>
  <inkml:trace contextRef="#ctx0" brushRef="#br0">127 1 11018,'-2'13'4489,"4"10"-2816,-4 5-17,-7 10-408,10 4-288,-1-4-423,4-1-233,14-5-192,-9-8-40,11-5-40,-7-7-96,10-11-672,1-1-521,-5-12 737</inkml:trace>
  <inkml:trace contextRef="#ctx0" brushRef="#br0" timeOffset="1">0 139 8554,'6'-2'4225,"2"0"-1585,8 0-1095,4-1-217,8 3-680,3 0-248,9 0-264,-1-1-48,-3 1-488,2 0 3697,1 0-2569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4.972"/>
    </inkml:context>
    <inkml:brush xml:id="br0">
      <inkml:brushProperty name="width" value="0.05" units="cm"/>
      <inkml:brushProperty name="height" value="0.05" units="cm"/>
      <inkml:brushProperty name="color" value="#004F8B"/>
    </inkml:brush>
  </inkml:definitions>
  <inkml:trace contextRef="#ctx0" brushRef="#br0">0 61 10690,'2'6'1501,"0"0"0,-1 0-1,0 0 1,0 10 0,-2 24 1945,0-26-2742,1 22-1,1-32-535,-1 1 0,1 0 0,0 0-1,1 0 1,-1-1 0,1 1 0,0-1-1,3 6 1,-3-6-129,0-1 0,0 0-1,0 1 1,1-1 0,0 0-1,0 0 1,0-1 0,0 1-1,0-1 1,0 1 0,1-1-1,-1 0 1,1 0 0,-1 0-1,1-1 1,0 1 0,0-1-1,0 0 1,5 1 0,-4-2-38,1 1 1,-1-1 0,0-1 0,0 1 0,0-1 0,1 0 0,-1 0 0,0 0 0,0-1 0,0 1 0,-1-1 0,1-1 0,0 1 0,7-6 0,-4 3-18,0-1 0,-1 0 1,0 0-1,0-1 0,-1 0 0,12-15 0,-16 19 7,0 0-1,0-1 0,0 1 0,-1-1 1,1 0-1,-1 1 0,0-1 1,0 0-1,0 0 0,0 0 0,-1 1 1,0-1-1,0 0 0,0 0 1,0 0-1,0 0 0,-1 0 0,1 0 1,-1 1-1,-2-5 0,-1-1 8,0 0 0,-1 1 0,0 0 0,-1-1 0,0 2 0,0-1 0,-1 1 0,0 0 0,-9-8 0,10 11 11,1 0-1,0 0 1,-1 0 0,0 0-1,0 1 1,-11-4-1,14 5-5,0 1-1,-1 1 0,1-1 1,0 0-1,-1 1 0,1 0 1,-1-1-1,1 1 0,-1 1 1,1-1-1,-1 1 0,1-1 1,0 1-1,-1 0 0,-4 2 1,4-1-59,0-1 0,0 1 0,1 1 1,-1-1-1,1 0 0,-1 1 0,1 0 1,0-1-1,0 1 0,0 1 0,0-1 1,1 0-1,-1 1 0,1-1 0,0 1 1,0 0-1,0 0 0,1 0 0,-1 0 0,1 0 1,0 0-1,0 0 0,0 0 0,1 0 1,-1 0-1,1 1 0,0-1 0,0 0 1,1 0-1,-1 1 0,1-1 0,0 0 1,0 0-1,0 0 0,1 0 0,2 5 1,20 29-544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5.310"/>
    </inkml:context>
    <inkml:brush xml:id="br0">
      <inkml:brushProperty name="width" value="0.05" units="cm"/>
      <inkml:brushProperty name="height" value="0.05" units="cm"/>
      <inkml:brushProperty name="color" value="#004F8B"/>
    </inkml:brush>
  </inkml:definitions>
  <inkml:trace contextRef="#ctx0" brushRef="#br0">50 27 12995,'-1'1'540,"-1"-1"0,1 1 0,0 0 1,0-1-1,0 1 0,-1 0 0,1 0 1,0-1-1,0 1 0,-1 2 0,-9 13 1918,8-10-2031,1-1 0,0 1 0,0-1 0,-2 10 0,2-4 76,1 0 1,0 1-1,1-1 0,2 17 0,-1-21-380,0 0 1,0 0-1,1 0 1,0 0 0,0-1-1,0 1 1,1-1-1,6 11 1,-7-15-115,0 1 0,0-1 0,0 1 1,1-1-1,-1 0 0,1 0 0,-1 0 0,1 0 0,0-1 1,-1 1-1,1-1 0,0 0 0,0 1 0,0-1 0,0-1 1,0 1-1,1 0 0,-1-1 0,0 1 0,0-1 1,0 0-1,1 0 0,4-1 0,-3 0-16,0 0 1,0 0-1,-1 0 0,1 0 1,-1-1-1,1 0 0,-1 0 1,0 0-1,1-1 0,-1 1 1,0-1-1,0 0 0,-1 0 1,1-1-1,3-3 0,-3 2-16,0-1-1,-1 1 1,1-1 0,-1 1-1,0-1 1,-1 0 0,4-11-1,-5 13 14,0 0 0,0 0 0,-1-1 0,0 1 0,1 0 0,-1 0 0,-1-1 0,1 1-1,-1 0 1,0 0 0,0 0 0,0-1 0,-2-3 0,0 2 11,0 0 0,0 1 1,0-1-1,-1 1 0,0 0 0,-8-8 1,1 3 13,-21-16 0,27 23-12,1 0 0,-1-1 0,0 2 0,0-1 0,0 1 1,-1-1-1,-6-1 0,10 4-6,-1 0 0,1-1 0,0 1 0,0 0-1,0 0 1,0 0 0,0 1 0,-1-1 0,1 1 0,0-1 0,0 1 0,0-1 0,0 1 0,0 0 0,0 0 0,0 0 0,0 0 0,1 1 0,-1-1 0,0 0 0,1 1-1,-3 2 1,0-1-155,1 1-1,0 0 0,0-1 0,1 1 1,-1 0-1,1 0 0,0 0 0,0 1 0,0-1 1,1 1-1,-1-1 0,0 6 0,2-8-92,-1 1 0,1 0 1,0-1-1,1 1 0,-1 0 0,0-1 0,1 1 0,-1-1 0,1 1 0,0-1 0,0 1 1,0-1-1,0 0 0,0 1 0,1-1 0,-1 0 0,1 0 0,-1 0 0,1 0 0,0 0 1,0 0-1,0 0 0,0-1 0,3 3 0,31 16-1377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25.927"/>
    </inkml:context>
    <inkml:brush xml:id="br0">
      <inkml:brushProperty name="width" value="0.05" units="cm"/>
      <inkml:brushProperty name="height" value="0.05" units="cm"/>
      <inkml:brushProperty name="color" value="#004F8B"/>
    </inkml:brush>
  </inkml:definitions>
  <inkml:trace contextRef="#ctx0" brushRef="#br0">33 2 7818,'0'-1'359,"1"1"0,-1 0 0,1 0 0,0 0 0,-1 0 0,1 0 0,-1 0 0,1 0 0,0 0 0,-1 0 0,1 0 0,-1 0 0,1 1 0,0-1 0,-1 0 0,1 0 0,-1 0 0,1 1 0,-1-1 0,1 0 0,-1 1 0,2 0 0,-2 0-78,0 0 0,1 0 1,-1 0-1,0 0 1,0 0-1,0 0 1,1 1-1,-1-1 1,0 0-1,-1 0 1,1 0-1,0 0 1,0 2-1,-5 21 1853,-8 28 0,6-30-1436,2-1-1,-4 34 0,8-49-628,1 1-1,0-1 1,0 1 0,1 0 0,0-1-1,0 1 1,0-1 0,1 0 0,0 1-1,0-1 1,1 0 0,5 10-1,-5-12-58,-1-1 0,1 1 0,0-1-1,0 0 1,0 0 0,0 0-1,1 0 1,-1-1 0,1 1-1,0-1 1,-1 0 0,1 0 0,0 0-1,0-1 1,0 1 0,1-1-1,-1 0 1,0 0 0,1 0-1,-1-1 1,0 0 0,1 0 0,-1 0-1,0 0 1,1 0 0,-1-1-1,0 0 1,0 0 0,1 0-1,-1-1 1,0 1 0,0-1 0,0 0-1,0 0 1,-1 0 0,1-1-1,-1 1 1,1-1 0,-1 0-1,0 0 1,0 0 0,0 0 0,4-6-1,-2-1-22,0 0 0,-1 0 0,0 0 1,0-1-1,-1 1 0,0-1 0,-1 1 0,-1-1 0,1 0 0,-2 0 0,0 0 0,-1-20 0,0 28 13,1 0 0,-1 0 0,0 0 0,0 0 0,0 0 0,0 0 0,0 0 0,0 0 0,-1 0 0,0 0 0,1 1 0,-1-1 0,-3-3 0,1 3-24,1 0 0,-1 0 0,0 0 0,0 1 1,1-1-1,-2 1 0,1 0 0,-7-3 1,2 3-374,1-1 0,-1 1 0,0 1 0,0 0 0,-1 0 0,1 1 0,0 0 0,0 0 1,-10 2-1,13-1-459,0 1 1,0-1 0,-9 5 0,-18 12-984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3.169"/>
    </inkml:context>
    <inkml:brush xml:id="br0">
      <inkml:brushProperty name="width" value="0.05" units="cm"/>
      <inkml:brushProperty name="height" value="0.05" units="cm"/>
      <inkml:brushProperty name="color" value="#004F8B"/>
    </inkml:brush>
  </inkml:definitions>
  <inkml:trace contextRef="#ctx0" brushRef="#br0">303 43 7522,'4'-38'13924,"-4"37"-13896,0 1 14,0 0-1,0 0 0,0 0 0,0 0 0,0 0 1,0 0-1,0-1 0,0 1 0,0 0 0,0 0 0,0 0 1,0 0-1,0 0 0,0 0 0,0-1 0,0 1 1,0 0-1,0 0 0,0 0 0,-1 0 0,1 0 0,0 0 1,0 0-1,0 0 0,0-1 0,0 1 0,0 0 1,0 0-1,-1 0 0,1 0 0,0 0 0,0 0 0,0 0 1,0 0-1,0 0 0,-1 0 0,1 0 0,0 0 1,0 0-1,0 0 0,0 0 0,0 0 0,0 0 0,-1 0 1,1 0-1,0 0 0,0 0 0,0 0 0,0 0 1,0 0-1,0 0 0,-1 1 0,-1-1 17,-1 1 0,0 0 0,1 0 0,0 0-1,-1 0 1,1 1 0,-3 1 0,-2 2 5,1 0 0,-8 8 0,-80 97 272,72-82-263,2 1 0,-24 47 0,35-58-96,5-9-31,0 0-1,0 1 1,-2-2-1,1 1 1,-1 0-1,-11 12 1,16-20-120,-6 4-310,7-5 406,0 0 1,0 1-1,0-1 0,0 0 1,0 0-1,-1 0 0,1 0 1,0 0-1,0 0 0,0 0 1,0 0-1,-1 0 0,1 0 1,0 0-1,0 0 0,0 0 1,0 0-1,-1 0 0,1 0 1,0 0-1,0 0 0,0 0 1,0 0-1,-1 0 0,1 0 1,0 0-1,0 0 0,0 0 1,0 0-1,-1 0 0,1 0 1,0 0-1,0 0 0,0-1 1,0 1-1,0 0 0,-1 0 1,1 0-1,0 0 1,0 0-1,0 0 0,0-1 1,0 1-1,0 0 0,0 0 1,0 0-1,0 0 0,0-1 1,-4-14-964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3.494"/>
    </inkml:context>
    <inkml:brush xml:id="br0">
      <inkml:brushProperty name="width" value="0.05" units="cm"/>
      <inkml:brushProperty name="height" value="0.05" units="cm"/>
      <inkml:brushProperty name="color" value="#004F8B"/>
    </inkml:brush>
  </inkml:definitions>
  <inkml:trace contextRef="#ctx0" brushRef="#br0">0 1 10738,'21'33'6637,"13"13"-4247,-8-12-1016,6 10-302,2-2 0,60 58 0,-87-95-1113,-2 1 0,1 0 0,0 0 0,-1 1 0,0-1 0,-1 1 0,0 0 0,0 0 0,0 1 0,-1-1 0,0 1 0,0 0 0,-1 0 0,3 13 0,-5-19-120,0-1-167,0 0 0,0-1 1,0 1-1,0 0 1,1 0-1,-1 0 0,0 0 1,0 0-1,1 0 0,-1 0 1,1 0-1,-1-1 0,1 1 1,-1 0-1,1 0 0,-1-1 1,2 2-1,9 3-2102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3.848"/>
    </inkml:context>
    <inkml:brush xml:id="br0">
      <inkml:brushProperty name="width" value="0.05" units="cm"/>
      <inkml:brushProperty name="height" value="0.05" units="cm"/>
      <inkml:brushProperty name="color" value="#004F8B"/>
    </inkml:brush>
  </inkml:definitions>
  <inkml:trace contextRef="#ctx0" brushRef="#br0">50 1 7706,'-26'0'3776,"12"2"-775,9 1-1056,1 0-401,5 2-96,-1-5-560,3 0-152,32 13-391,36 13-161,-29-21-120,-2-2-8,-3-3-504,-8-3-585,-6 2 665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4.181"/>
    </inkml:context>
    <inkml:brush xml:id="br0">
      <inkml:brushProperty name="width" value="0.05" units="cm"/>
      <inkml:brushProperty name="height" value="0.05" units="cm"/>
      <inkml:brushProperty name="color" value="#004F8B"/>
    </inkml:brush>
  </inkml:definitions>
  <inkml:trace contextRef="#ctx0" brushRef="#br0">30 0 6073,'-23'17'3521,"16"-7"152,10-1-1313,6-2-455,7 1-137,8-4-536,0 2-231,6-6-401,-4-1-160,-1 0-216,-2-2-64,-6 2-72,-3 1 8,-9-2-824,-4 1 3064,-1 0-1936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8.223"/>
    </inkml:context>
    <inkml:brush xml:id="br0">
      <inkml:brushProperty name="width" value="0.05" units="cm"/>
      <inkml:brushProperty name="height" value="0.05" units="cm"/>
      <inkml:brushProperty name="color" value="#004F8B"/>
    </inkml:brush>
  </inkml:definitions>
  <inkml:trace contextRef="#ctx0" brushRef="#br0">116 14 9666,'-2'-2'4403,"-3"2"-2354,-17 3-398,15-2-1391,4-1-135,0 1 0,0-1-1,-1 1 1,1 0 0,0 0 0,0 0-1,0 0 1,0 1 0,0-1-1,0 1 1,0 0 0,1 0 0,-1 0-1,1 0 1,-1 0 0,1 0 0,0 1-1,-4 5 1,2 0 18,0 1 0,1 0 1,0 0-1,1 0 0,-1 0 0,2 1 0,0-1 1,0 0-1,0 1 0,1-1 0,1 1 0,0-1 0,0 1 1,0-1-1,2 0 0,-1 0 0,1 0 0,4 9 1,-3-11-116,0-1 0,0 0 0,1 0 0,0 0 1,0 0-1,1-1 0,0 0 0,0 0 0,0-1 0,0 1 1,1-1-1,-1-1 0,1 1 0,0-1 0,0 0 1,0-1-1,1 0 0,-1 0 0,1 0 0,-1-1 1,10 0-1,-11-1-19,-1 0 0,0 0 0,0-1 0,0 0 0,0 0 0,0-1 0,0 1 0,0-1 0,0 0 0,0 0 0,-1-1 0,1 1 0,-1-1 0,0 0 0,0 0 0,0-1 0,0 1 0,0-1 0,-1 0 0,1 0 0,-1 0 0,4-8 0,-3 6 4,-1-1-1,0 0 1,0 1-1,0-1 1,-1 0 0,0-1-1,-1 1 1,0 0-1,0 0 1,0-1-1,-1 1 1,0 0-1,0-1 1,-1 1-1,-2-11 1,1 10-3,-1 0 1,0 0-1,0 0 1,-1 1-1,0 0 1,0 0-1,-1 0 0,0 0 1,0 1-1,-1-1 1,-6-5-1,7 8-5,0-1-1,0 1 1,-1 0 0,1 0-1,-1 1 1,0 0-1,0 0 1,0 0-1,-1 1 1,1 0 0,-1 0-1,1 0 1,-12-1-1,16 3-23,-1 0 0,0 0 0,1 0 0,-1 0 0,0 1 0,1-1 0,-1 1 0,0-1 0,1 1 0,-1 0 0,1 0 0,0 0 0,-5 3 0,5-3-63,1 0 0,-1 1 0,1-1 1,0 1-1,0-1 0,0 1 0,0-1 1,0 1-1,0 0 0,0 0 0,0-1 0,1 1 1,-1 0-1,0 0 0,1 0 0,0 0 0,-1 0 1,1 3-1,-1 25-486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9.282"/>
    </inkml:context>
    <inkml:brush xml:id="br0">
      <inkml:brushProperty name="width" value="0.05" units="cm"/>
      <inkml:brushProperty name="height" value="0.05" units="cm"/>
      <inkml:brushProperty name="color" value="#004F8B"/>
    </inkml:brush>
  </inkml:definitions>
  <inkml:trace contextRef="#ctx0" brushRef="#br0">172 1 11202,'-15'5'4681,"8"6"-2528,1-5-729,2 1 136,-3 1-471,-13-3-337,4 6-472,-6-3-296,-10-3-872,14 2 120,-7-6 279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9.831"/>
    </inkml:context>
    <inkml:brush xml:id="br0">
      <inkml:brushProperty name="width" value="0.05" units="cm"/>
      <inkml:brushProperty name="height" value="0.05" units="cm"/>
      <inkml:brushProperty name="color" value="#004F8B"/>
    </inkml:brush>
  </inkml:definitions>
  <inkml:trace contextRef="#ctx0" brushRef="#br0">89 8 9642,'-6'11'6098,"-6"3"-3845,-2 3-1210,-21 28 99,32-41-1047,1-1 1,-1 1 0,1 0-1,0 0 1,1-1 0,-1 1-1,1 0 1,-1 1 0,1-1 0,0 0-1,1 0 1,-1 0 0,1 1-1,0-1 1,0 0 0,0 1-1,1-1 1,-1 0 0,1 0-1,0 1 1,0-1 0,1 0-1,-1 0 1,1 0 0,0 0 0,4 6-1,-3-6-58,0 1-1,0-1 1,1 0-1,0 0 1,0 0-1,0-1 1,0 1-1,0-1 1,1 0-1,0 0 1,-1-1-1,1 1 1,0-1 0,0 0-1,0 0 1,1-1-1,-1 0 1,0 1-1,7-1 1,-5-1-11,0 0 0,0-1-1,0 0 1,0 0 0,-1-1 0,12-4 0,-2 0 44,23-13 0,-35 17-56,1-1 1,-1 0-1,0 0 1,0 0-1,0-1 0,0 1 1,0-1-1,-1 0 1,0 0-1,0 0 0,0-1 1,4-7-1,-6 9-1,1-1 0,-1 0-1,0 1 1,0-1 0,0 0-1,-1 0 1,1 0 0,-1 0 0,0 0-1,0 0 1,0 0 0,-1 0 0,1 0-1,-1 1 1,0-1 0,0 0-1,-2-5 1,-1 2 12,0 0 0,0-1 0,0 2-1,-1-1 1,0 1 0,0-1 0,-1 1 0,0 1 0,0-1-1,0 1 1,-1 0 0,1 0 0,-1 1 0,0 0-1,-1 0 1,1 1 0,-14-5 0,18 8-23,1-1 1,-1 1-1,1 0 0,0 0 1,-1 0-1,1 0 0,-1 1 1,1-1-1,0 1 1,-1-1-1,1 1 0,0 0 1,0 0-1,-1 0 0,1 0 1,0 0-1,0 1 0,0-1 1,0 0-1,1 1 0,-1 0 1,0-1-1,0 1 1,1 0-1,-1 0 0,1 0 1,0 0-1,0 0 0,0 0 1,-2 3-1,2-1-189,-1-1 0,1 1 0,0 0-1,0-1 1,0 1 0,0 0 0,0-1 0,1 1 0,0 0-1,0 0 1,0 0 0,0 0 0,1-1 0,-1 1 0,1 0-1,0 0 1,0-1 0,0 1 0,2 3 0,13 17-903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2.677"/>
    </inkml:context>
    <inkml:brush xml:id="br0">
      <inkml:brushProperty name="width" value="0.05" units="cm"/>
      <inkml:brushProperty name="height" value="0.05" units="cm"/>
      <inkml:brushProperty name="color" value="#004F8B"/>
    </inkml:brush>
  </inkml:definitions>
  <inkml:trace contextRef="#ctx0" brushRef="#br0">0 1 11715,'15'4'4745,"5"8"-3049,0 2-96,2 13-368,1 2-135,-3 6-201,-1 2-136,-10 3-248,-1 0-104,-11-4-184,-6-2-80,-8-2-352,-3-4-456,-2-5 2585,4-3-1689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50.152"/>
    </inkml:context>
    <inkml:brush xml:id="br0">
      <inkml:brushProperty name="width" value="0.05" units="cm"/>
      <inkml:brushProperty name="height" value="0.05" units="cm"/>
      <inkml:brushProperty name="color" value="#004F8B"/>
    </inkml:brush>
  </inkml:definitions>
  <inkml:trace contextRef="#ctx0" brushRef="#br0">189 0 12987,'3'0'5201,"-3"11"-2953,-3 2-735,-6 2-281,1-1-304,-12 2-608,-9-2-80,-9-1-632,-4 0-536,-1-6 600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50.953"/>
    </inkml:context>
    <inkml:brush xml:id="br0">
      <inkml:brushProperty name="width" value="0.05" units="cm"/>
      <inkml:brushProperty name="height" value="0.05" units="cm"/>
      <inkml:brushProperty name="color" value="#004F8B"/>
    </inkml:brush>
  </inkml:definitions>
  <inkml:trace contextRef="#ctx0" brushRef="#br0">116 104 10162,'-3'-4'456,"-2"-3"681,-1 0 0,-7-8 0,11 13-673,-1 0 1,1 0 0,-1 0 0,0 0-1,0 0 1,0 0 0,0 1 0,0 0-1,-6-2 1,8 3-342,1-1-1,-1 1 1,0 0-1,0 0 1,0 0 0,0 0-1,0 0 1,0 0 0,0 1-1,0-1 1,0 0-1,0 0 1,0 1 0,0-1-1,0 1 1,0-1 0,0 1-1,1-1 1,-1 1-1,0-1 1,0 1 0,0 0-1,1-1 1,-1 1 0,0 0-1,1 0 1,-1 0-1,-2 4 79,0-1 0,1 1 0,-4 9-1,4-9 14,-1 2-87,0 0 0,1 0 0,0 1 0,1-1 0,-1 1 0,1-1 0,1 1 0,-1-1 0,2 10 0,-1-13-86,1 1 0,0-1 0,0 1 0,0-1 0,1 1 0,-1-1 0,1 0 0,0 0 0,0 1 0,1-1 0,-1-1 0,1 1 0,0 0 0,0-1 0,0 1 0,5 3 0,-2-3-25,-1 0-1,1-1 0,0 1 0,1-1 0,-1-1 0,0 1 0,1-1 1,-1 0-1,1 0 0,0-1 0,0 0 0,0 0 0,0-1 0,-1 0 1,1 0-1,0 0 0,0-1 0,0 0 0,11-3 0,-10 2-7,-1-1 1,-1 1-1,1-1 0,0 0 0,-1 0 0,1-1 0,-1 0 0,0 0 1,0-1-1,-1 1 0,1-1 0,-1-1 0,0 1 0,0-1 0,-1 1 0,0-1 1,0-1-1,5-8 0,-8 10 5,1 1-1,-1-1 1,0 0 0,0 1 0,-1-1-1,0 0 1,1 0 0,-1 0 0,-1 1 0,1-1-1,-1 0 1,0 0 0,0 0 0,0 1-1,-1-1 1,1 1 0,-1-1 0,0 1-1,-1 0 1,1-1 0,-5-4 0,2 2 11,0 0-1,-1 0 1,0 1 0,0 0 0,-1 0 0,0 0-1,0 1 1,0 0 0,-1 0 0,-14-6 0,19 9-48,1 1 0,-1 0 1,0 1-1,0-1 1,1 0-1,-1 1 0,0 0 1,0 0-1,0-1 1,0 2-1,1-1 1,-4 1-1,4-1-3,1 0 0,0 1 1,0-1-1,0 1 0,0-1 0,0 1 0,0 0 1,0-1-1,0 1 0,0 0 0,0 0 0,1 0 1,-1 0-1,0 0 0,0 0 0,1 0 0,-1 0 1,1 0-1,-1 0 0,1 0 0,-1 0 0,1 0 1,-1 0-1,1 1 0,0-1 0,0 0 0,0 0 1,0 0-1,0 1 0,0-1 0,0 2 0,4 20-153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51.283"/>
    </inkml:context>
    <inkml:brush xml:id="br0">
      <inkml:brushProperty name="width" value="0.05" units="cm"/>
      <inkml:brushProperty name="height" value="0.05" units="cm"/>
      <inkml:brushProperty name="color" value="#004F8B"/>
    </inkml:brush>
  </inkml:definitions>
  <inkml:trace contextRef="#ctx0" brushRef="#br0">260 7 14267,'-10'-6'5465,"10"6"-3440,1 0-329,-9 2-352,7-2-39,-1 0-641,-18 6-264,-42 14-280,30-10 8,-3 2-648,3 0-544,3-1-465,0-1 689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51.637"/>
    </inkml:context>
    <inkml:brush xml:id="br0">
      <inkml:brushProperty name="width" value="0.05" units="cm"/>
      <inkml:brushProperty name="height" value="0.05" units="cm"/>
      <inkml:brushProperty name="color" value="#004F8B"/>
    </inkml:brush>
  </inkml:definitions>
  <inkml:trace contextRef="#ctx0" brushRef="#br0">0 9 13707,'8'-9'5465,"-9"9"-3216,2 1-337,2 2-672,-4-3-208,-1 0-711,1-1-698,0 1 1450,-1 0-913</inkml:trace>
  <inkml:trace contextRef="#ctx0" brushRef="#br0" timeOffset="1">271 41 10202,'1'7'5033,"0"4"-1272,2-3-2657,-1-3-119,2-4-817,-1-1-256,-3 0 0</inkml:trace>
  <inkml:trace contextRef="#ctx0" brushRef="#br0" timeOffset="2">527 12 9994,'15'0'4393,"-7"8"-1768,-8 1-497,1-3-536,7 0-343,-8-3-865,0-3-440,-1 5 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52.640"/>
    </inkml:context>
    <inkml:brush xml:id="br0">
      <inkml:brushProperty name="width" value="0.05" units="cm"/>
      <inkml:brushProperty name="height" value="0.05" units="cm"/>
      <inkml:brushProperty name="color" value="#004F8B"/>
    </inkml:brush>
  </inkml:definitions>
  <inkml:trace contextRef="#ctx0" brushRef="#br0">0 0 6833,'7'0'1495,"-6"0"-1142,0 0 1,0 0-1,0 0 1,1 1-1,-1-1 1,0 0 0,0 0-1,0 1 1,0-1-1,0 1 1,0-1-1,0 1 1,0-1-1,0 1 1,1 0-1,13 11 1071,-1 0 0,15 16 0,-3-2-359,7 5-170,-2 1-1,28 37 0,-47-52-645,0 0 1,-2 0-1,0 1 0,-1 1 0,0 0 0,10 37 0,-14-33-151,-1 0-1,-1 0 1,-1 0 0,-1 1 0,-1-1-1,-1 1 1,-1-1 0,-1 1 0,-1-1-1,-9 29 1,5-25-188,-2 0 0,-1-1 0,-1 0 0,-1-1 0,-1-1 0,-1 0 0,-1-1 0,-25 28 0,34-44-858,0 0 1,0-1-1,0 1 0,-12 6 1,0-3-884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57.953"/>
    </inkml:context>
    <inkml:brush xml:id="br0">
      <inkml:brushProperty name="width" value="0.05" units="cm"/>
      <inkml:brushProperty name="height" value="0.05" units="cm"/>
      <inkml:brushProperty name="color" value="#004F8B"/>
    </inkml:brush>
  </inkml:definitions>
  <inkml:trace contextRef="#ctx0" brushRef="#br0">88 20 10442,'-13'8'1733,"1"1"-1,0 0 1,-12 13-1,22-20-1648,-1 1-1,1-1 1,0 1-1,0 0 1,0 0-1,0 0 1,0 0-1,1 0 1,-1 0-1,1 0 1,0 1-1,0-1 1,0 0 0,0 1-1,0-1 1,1 1-1,0-1 1,0 1-1,0 4 1,1-5-56,0 0 1,0-1-1,0 1 1,0-1-1,0 1 1,1-1-1,-1 0 0,1 0 1,-1 1-1,1-1 1,0 0-1,0 0 1,0-1-1,0 1 1,0 0-1,1-1 1,3 3-1,4 1 73,1 1-1,16 5 0,-24-10-77,2 0 8,1 1 1,-1-1 0,0 0-1,1 0 1,-1 0-1,1-1 1,-1 0-1,1 0 1,-1 0-1,1-1 1,-1 1-1,1-1 1,-1-1-1,0 1 1,0-1-1,1 0 1,7-4 0,-10 4-20,1 0 1,-1-1 0,0 1-1,0-1 1,0 1 0,0-1 0,0 0-1,-1 0 1,1 0 0,-1 0-1,0-1 1,0 1 0,0-1 0,0 1-1,-1-1 1,1 0 0,-1 1-1,0-1 1,0 0 0,0 0 0,-1 0-1,0 0 1,1 0 0,-2-7-1,1 4 14,-1-1-1,-1 1 0,1-1 0,-1 1 1,-1-1-1,1 1 0,-5-8 0,6 13-20,0 0 0,0-1 0,-1 1 1,1 0-1,0 0 0,-1 1 0,0-1 0,1 0 0,-1 0 0,0 1 0,0-1 0,0 1 0,0-1 0,0 1 0,0 0 0,0 0 0,0 0 1,0 0-1,-1 0 0,1 1 0,0-1 0,-1 1 0,1-1 0,-1 1 0,1 0 0,-4 0 0,2 0-93,-1 1 1,1 0-1,0 1 0,-1-1 0,1 1 1,0-1-1,0 1 0,0 1 0,0-1 1,0 0-1,1 1 0,-1 0 0,1 0 1,-7 6-1,-7 18-343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5.832"/>
    </inkml:context>
    <inkml:brush xml:id="br0">
      <inkml:brushProperty name="width" value="0.05" units="cm"/>
      <inkml:brushProperty name="height" value="0.05" units="cm"/>
      <inkml:brushProperty name="color" value="#004F8B"/>
    </inkml:brush>
  </inkml:definitions>
  <inkml:trace contextRef="#ctx0" brushRef="#br0">148 76 4537,'30'-47'2653,"-29"45"-2331,0 1 0,0-1 0,0 1 0,-1-1 0,1 0 0,-1 1 0,1-1 0,-1 0 0,1 0 0,-1-1 0,0 3-219,0-1 0,0 1-1,0 0 1,0-1 0,0 1 0,0 0 0,0-1 0,0 1 0,-1 0 0,1-1-1,0 1 1,0 0 0,0-1 0,0 1 0,-1 0 0,1 0 0,0-1 0,0 1-1,0 0 1,-1 0 0,1-1 0,0 1 0,-1 0 0,1 0 0,0 0-1,0 0 1,-1-1 0,1 1 0,-1 0 0,-1 0 174,1 0 0,-1 0 1,0 0-1,0 0 0,0 0 0,0 0 1,1 1-1,-1-1 0,0 1 0,0-1 1,-2 2-1,-2 1-42,0 1 1,1-1-1,-1 1 1,1 0-1,0 1 0,0-1 1,0 1-1,0 0 1,1 1-1,0-1 0,-7 11 1,1 3 47,1 0 1,-12 30-1,10-16-185,2 0 0,0 0 0,2 1-1,2 0 1,1 0 0,2 1 0,2 39-1,2-46-38,0 0-1,3 0 0,0-1 0,1 1 1,2-1-1,1 0 0,1-1 0,1 0 0,18 29 1,-24-47-32,-3-3-11,1 0 1,0-1 0,0 1 0,0-1 0,1 0 0,-1 0 0,1 0 0,5 4-1,-9-8-59,1 1 1,0-1-1,-1 1 0,1-1 0,0 0 0,-1 0 0,1 1 0,0-1 0,-1 0 0,1 0 0,0 0 0,-1 0 0,1 0 0,0 0 0,0 0 0,-1 0 0,1 0 0,0 0 0,-1 0 0,1 0 0,0 0 0,0-1 0,-1 1 0,1 0 0,0 0 0,-1-1 0,2 0 1,-1 0-263,0 0 1,0 0 0,0 0 0,0 0 0,0-1-1,0 1 1,0 0 0,0-1 0,0 1 0,-1-1 0,2-1-1,3-12-1186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6.667"/>
    </inkml:context>
    <inkml:brush xml:id="br0">
      <inkml:brushProperty name="width" value="0.05" units="cm"/>
      <inkml:brushProperty name="height" value="0.05" units="cm"/>
      <inkml:brushProperty name="color" value="#004F8B"/>
    </inkml:brush>
  </inkml:definitions>
  <inkml:trace contextRef="#ctx0" brushRef="#br0">140 74 7386,'-1'-3'1094,"-1"0"1,0 0-1,0 0 1,-1 0-1,1 0 1,0 0-1,-5-3 1,6 5-920,-1 0 0,0 0 0,1 1 0,-1-1 1,0 0-1,0 0 0,0 1 0,0-1 0,1 1 0,-1 0 0,0-1 1,0 1-1,0 0 0,0 0 0,0 0 0,0 0 0,0 1 0,-3 0 0,2-1-105,-1 1-1,1 0 0,-1 0 0,1 1 1,-1-1-1,1 1 0,0-1 0,0 1 0,-1 0 1,1 0-1,1 1 0,-1-1 0,0 0 0,0 1 1,1 0-1,0 0 0,-1 0 0,1 0 1,-3 5-1,2-1-2,0 0 0,0 1 0,1-1 0,0 0 0,0 1 0,1-1 0,0 1 0,0 0 0,1-1 0,-1 1 0,2 0 0,-1-1 0,1 1 0,1-1 0,-1 1 0,1-1 0,0 1 0,1-1 0,5 11 0,-5-11-37,1-1 0,0 1-1,0-1 1,0 1 0,1-1 0,0-1-1,0 1 1,1-1 0,-1 0 0,1 0-1,1 0 1,-1-1 0,0 0 0,1 0-1,0-1 1,0 1 0,0-2-1,0 1 1,13 2 0,-14-4-13,0 0 1,-1-1-1,1 1 1,0-2-1,0 1 1,0 0-1,-1-1 1,1 0-1,0-1 1,-1 1-1,1-1 1,-1 0-1,10-5 1,-9 3 1,1 0 1,-1 0-1,-1-1 1,1 0-1,-1 0 1,1-1 0,-2 1-1,1-1 1,7-12-1,-7 9 3,0 0-1,0-1 0,-1 0 1,-1 0-1,0 0 0,0 0 1,-1 0-1,0 0 0,0-1 1,-1 1-1,-1-1 0,0 1 0,0-1 1,-1 1-1,-3-14 0,3 19-18,-1 0 1,1 1-1,-1-1 0,0 0 0,0 0 0,-1 1 0,0-1 0,1 1 0,-1 0 0,-1 0 0,1 0 0,-1 0 0,1 1 0,-1-1 0,0 1 0,0 0 0,0 0 1,-1 0-1,1 1 0,-1-1 0,0 1 0,0 0 0,1 1 0,-1-1 0,0 1 0,0 0 0,0 0 0,-1 0 0,1 1 0,0 0 0,0 0 0,0 0 0,0 1 1,0-1-1,-1 1 0,-8 3 0,6-1-142,1 0 1,0 1-1,-1-1 1,-6 6-1,11-7 65,0 0 1,0 1-1,0-1 0,0 1 1,0 0-1,0 0 0,1 0 0,0 0 1,-5 7-1,-1 14-263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7.087"/>
    </inkml:context>
    <inkml:brush xml:id="br0">
      <inkml:brushProperty name="width" value="0.05" units="cm"/>
      <inkml:brushProperty name="height" value="0.05" units="cm"/>
      <inkml:brushProperty name="color" value="#004F8B"/>
    </inkml:brush>
  </inkml:definitions>
  <inkml:trace contextRef="#ctx0" brushRef="#br0">264 2 10434,'-13'-1'4745,"1"2"-2304,-38 19-681,34-4 89,1-2-697,-8 2-328,0 0-504,-3-2-104,-2-2-688,-2-4-536,3 1 640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4:47.589"/>
    </inkml:context>
    <inkml:brush xml:id="br0">
      <inkml:brushProperty name="width" value="0.05" units="cm"/>
      <inkml:brushProperty name="height" value="0.05" units="cm"/>
      <inkml:brushProperty name="color" value="#004F8B"/>
    </inkml:brush>
  </inkml:definitions>
  <inkml:trace contextRef="#ctx0" brushRef="#br0">200 0 12859,'4'10'4913,"-9"3"-3497,-2 0-192,-10 0 9,2 1-369,-11-1-480,-10-1-104,6 3-784,-3-3-488,11-4-1441,10 1 1409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4.708"/>
    </inkml:context>
    <inkml:brush xml:id="br0">
      <inkml:brushProperty name="width" value="0.05" units="cm"/>
      <inkml:brushProperty name="height" value="0.05" units="cm"/>
      <inkml:brushProperty name="color" value="#004F8B"/>
    </inkml:brush>
  </inkml:definitions>
  <inkml:trace contextRef="#ctx0" brushRef="#br0">42 6 9370,'-39'-5'4073,"39"5"-2153,-3 0-343,7 0-441,-4 0-264,0 0-384,7 0-96,14 0-248,35 1-56,-32 0-40,-1-1-16,-3 0 48,1 0-168,-6 4-968,-6 3-896,-6 1 1127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06.357"/>
    </inkml:context>
    <inkml:brush xml:id="br0">
      <inkml:brushProperty name="width" value="0.05" units="cm"/>
      <inkml:brushProperty name="height" value="0.05" units="cm"/>
      <inkml:brushProperty name="color" value="#004F8B"/>
    </inkml:brush>
  </inkml:definitions>
  <inkml:trace contextRef="#ctx0" brushRef="#br0">52 48 6417,'34'-36'3044,"-25"25"3719,-10 10-5223,-2 2-95,-1 0-92,2 0-1297,1-1 0,-1 1 1,0 0-1,0 0 0,1 0 0,-1 0 1,1 0-1,-1 1 0,1-1 1,-1 0-1,1 1 0,0-1 0,0 1 1,-2 2-1,-5 5 56,-29 36 216,35-43-311,0 1 0,0 0 0,1 0 0,-1 0 0,0 0 0,1 0 0,0 0 0,0 1 0,0-1 0,0 0 0,1 1 0,-1-1 0,1 1 0,0-1 0,0 0 0,0 1 0,0-1 0,1 1 0,-1-1 0,1 0 0,0 1 0,0-1 0,2 5 0,0-2-17,1 0 0,0 1 0,0-1 0,0-1 0,1 1 0,0-1 0,0 0 0,11 9 0,-3-4 11,38 33 201,-45-37-76,0 1 1,0 0-1,0 0 1,-1 0-1,6 11 1,-11-16-89,1-1 1,0 1 0,-1 0-1,0-1 1,1 1-1,-1 0 1,0 0 0,0-1-1,0 1 1,0 0 0,0 0-1,-1-1 1,1 1 0,0 0-1,-1 0 1,1-1-1,-1 1 1,0 0 0,1-1-1,-1 1 1,0-1 0,0 1-1,-1 1 1,0-1-43,1-1 0,-1 1 0,1 0-1,-1 0 1,0-1 0,0 1 0,0-1 0,1 1 0,-1-1 0,-1 0 0,1 0 0,0 0 0,0 0 0,0 0 0,-1 0-1,1-1 1,-4 1 0,-1-1-328,0 0 0,0 0-1,0-1 1,1 0 0,-14-4 0,-11-9-373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06.823"/>
    </inkml:context>
    <inkml:brush xml:id="br0">
      <inkml:brushProperty name="width" value="0.05" units="cm"/>
      <inkml:brushProperty name="height" value="0.05" units="cm"/>
      <inkml:brushProperty name="color" value="#004F8B"/>
    </inkml:brush>
  </inkml:definitions>
  <inkml:trace contextRef="#ctx0" brushRef="#br0">0 40 5585,'19'-6'3249,"-10"4"168,6 0-1601,9-1-384,-4-2-295,5-2-601,-4-1-128,2 4-144,4 1-488,2 5 200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07.160"/>
    </inkml:context>
    <inkml:brush xml:id="br0">
      <inkml:brushProperty name="width" value="0.05" units="cm"/>
      <inkml:brushProperty name="height" value="0.05" units="cm"/>
      <inkml:brushProperty name="color" value="#004F8B"/>
    </inkml:brush>
  </inkml:definitions>
  <inkml:trace contextRef="#ctx0" brushRef="#br0">32 42 7866,'-1'22'9963,"-3"4"-6554,2-13-3467,0 0-1,0 16 1,2-25 107,0 0-1,1 1 0,-1-1 1,1 0-1,0 0 1,0 0-1,0 1 1,0-1-1,1 0 1,0 0-1,-1-1 0,2 1 1,-1 0-1,3 3 1,-3-5-48,0 0 1,-1 0 0,1 0 0,0-1-1,0 1 1,1 0 0,-1-1-1,0 0 1,0 0 0,1 1 0,-1-2-1,1 1 1,-1 0 0,1 0 0,-1-1-1,1 1 1,-1-1 0,1 0-1,0 0 1,-1 0 0,1 0 0,-1 0-1,1 0 1,3-2 0,-2 1 4,-1 0 1,1 0-1,-1-1 1,1 1 0,-1-1-1,0 0 1,0 0-1,0 0 1,0 0 0,0-1-1,0 1 1,-1-1-1,1 0 1,-1 0-1,1 0 1,-1 0 0,0 0-1,-1 0 1,1 0-1,0-1 1,-1 1 0,2-6-1,-1 3 18,-1 0-1,0 0 1,0-1 0,0 1-1,0 0 1,-1-1 0,0 1-1,-1 0 1,1 0 0,-1-1-1,-1 1 1,-2-9-1,2 9 6,0 1-1,-1 1 0,0-1 1,1 0-1,-2 1 0,1-1 1,0 1-1,-1 0 0,0 0 1,0 1-1,0-1 0,0 1 1,-1 0-1,0 0 0,-7-4 1,9 6-92,0-1 0,0 1 0,0 0 0,0 0 0,0 1-1,0-1 1,0 0 0,0 1 0,0 0 0,0 0 0,-1 0 0,1 0 0,0 0 0,0 1 0,0 0 0,0-1 0,0 1 0,0 0 0,0 0 0,0 1 0,0-1 0,0 1-1,0-1 1,1 1 0,-1 0 0,1 0 0,-5 4 0,6-4-298,-1-1 0,1 1 0,0-1 0,0 1 0,0 0 0,-1 0 0,2-1 0,-2 4 0,1-2 4,0 0-1,1 0 1,-1 1-1,1 5 0,0-8 299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07.560"/>
    </inkml:context>
    <inkml:brush xml:id="br0">
      <inkml:brushProperty name="width" value="0.05" units="cm"/>
      <inkml:brushProperty name="height" value="0.05" units="cm"/>
      <inkml:brushProperty name="color" value="#004F8B"/>
    </inkml:brush>
  </inkml:definitions>
  <inkml:trace contextRef="#ctx0" brushRef="#br0">27 129 7402,'-18'-6'3368,"12"10"-1343,4-1-449,7 2-584,7 3-248,12-2-488,4 0-95,10-2-89,4 0-24,0-1-24,2 1 32,-9 0 0,-1 2-32</inkml:trace>
  <inkml:trace contextRef="#ctx0" brushRef="#br0" timeOffset="1">210 1 9698,'-7'0'3929,"2"4"-2553,3 10-240,-2 10-335,2 11-249,2 12-248,0-3-136,4 3-176,-2-5 8,5-10-4409,0-7 3297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17.802"/>
    </inkml:context>
    <inkml:brush xml:id="br0">
      <inkml:brushProperty name="width" value="0.05" units="cm"/>
      <inkml:brushProperty name="height" value="0.05" units="cm"/>
      <inkml:brushProperty name="color" value="#004F8B"/>
    </inkml:brush>
  </inkml:definitions>
  <inkml:trace contextRef="#ctx0" brushRef="#br0">104 0 8362,'-2'0'685,"-11"1"5123,8-1-2179,5 1-59,6 0-3555,0 1-1,0 0 1,0 0-1,0 0 1,-1 1 0,1 0-1,-1 0 1,6 5-1,-5-3-7,0-1 1,1 0-1,0-1 0,-1 1 0,1-1 0,0-1 0,12 4 0,3-1 10,30 9 18,-47-12-29,0 0 0,0 0 0,0 0 0,0 1 0,-1 0 0,10 6-1,-14-8 0,1-1 0,0 1-1,-1 0 1,1-1 0,0 1 0,-1 0-1,1 0 1,-1-1 0,1 1-1,-1 0 1,0 0 0,1 0-1,-1 0 1,0 0 0,1 0-1,-1-1 1,0 1 0,0 0-1,0 0 1,0 0 0,0 0-1,0 0 1,0 0 0,0 0-1,0 0 1,0 0 0,-1 0-1,1 0 1,0-1 0,-1 1-1,1 0 1,0 0 0,-1 0-1,1 0 1,-1-1 0,-1 2 0,-1 2 31,-1 0 0,1-1 0,-1 1 1,0-1-1,-7 4 0,-26 15 350,-74 31-1,17-10-122,46-23-862,48-20 550,-1 0 0,1 0 0,0 1 0,0-1-1,-1 0 1,1 0 0,0 0 0,0 0 0,0 0 0,-1 0 0,1 0 0,0 0 0,0 1 0,0-1 0,-1 0-1,1 0 1,0 0 0,0 0 0,0 1 0,0-1 0,-1 0 0,1 0 0,0 0 0,0 1 0,0-1 0,0 0-1,0 0 1,0 1 0,0-1 0,0 0 0,0 0 0,0 1 0,0-1 0,-1 0 0,2 0 0,-1 1-1,0-1 1,0 0 0,0 0 0,0 1 0,0-1 0,0 0 0,0 0 0,0 0 0,0 1 0,0-1 0,0 0-1,1 0 1,-1 0 0,0 1 0,0-1 0,0 0 0,0 0 0,1 0 0,-1 1 0,0-1 0,0 0-1,0 0 1,1 0 0,-1 0 0,0 0 0,17 7-2418,-15-6 2265,23 8-1411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18.131"/>
    </inkml:context>
    <inkml:brush xml:id="br0">
      <inkml:brushProperty name="width" value="0.05" units="cm"/>
      <inkml:brushProperty name="height" value="0.05" units="cm"/>
      <inkml:brushProperty name="color" value="#004F8B"/>
    </inkml:brush>
  </inkml:definitions>
  <inkml:trace contextRef="#ctx0" brushRef="#br0">256 1 9962,'0'-1'4361,"-4"1"-2128,-5 4-249,-10 3-304,-5 5-351,-11 4-489,-2 1-168,1 2-312,0-5-104,14-2-160,3-4-56,7-5-64,9-1-320,5-2-984,3 0-209,-5-1 769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18.487"/>
    </inkml:context>
    <inkml:brush xml:id="br0">
      <inkml:brushProperty name="width" value="0.05" units="cm"/>
      <inkml:brushProperty name="height" value="0.05" units="cm"/>
      <inkml:brushProperty name="color" value="#004F8B"/>
    </inkml:brush>
  </inkml:definitions>
  <inkml:trace contextRef="#ctx0" brushRef="#br0">122 76 10650,'-1'-2'273,"1"1"0,-1-1-1,0 0 1,0 1 0,-1-1-1,1 1 1,0-1 0,0 1-1,-1 0 1,1-1 0,-1 1-1,1 0 1,-1 0 0,0 0-1,1 0 1,-1 0 0,0 1-1,1-1 1,-1 0 0,0 1-1,0-1 1,0 1 0,0 0-1,0-1 1,1 1 0,-1 0-1,0 0 1,0 1 0,0-1-1,0 0 1,0 0 0,0 1-1,0-1 1,-3 3 0,1-2-192,0 1 1,1 0-1,-1 0 1,0 0-1,1 1 1,-1-1 0,1 1-1,0 0 1,0 0-1,0 0 1,0 0-1,0 1 1,1-1-1,0 1 1,-1 0-1,1-1 1,1 1 0,-1 0-1,1 0 1,-1 0-1,1 0 1,0 1-1,0-1 1,1 0-1,-1 0 1,1 1 0,0-1-1,0 0 1,1 0-1,-1 1 1,1-1-1,2 8 1,-1-5-68,1-1 0,-1 1 1,1-1-1,1 0 0,-1 0 0,1 0 0,0-1 1,0 1-1,1-1 0,6 7 0,-3-6-5,-1 0 0,1 0 1,-1-1-1,1 0 0,1-1 0,-1 0 0,11 4 0,-5-4-7,-1 0 0,1-1 0,0-1 0,0 0 0,0-1 0,0 0 0,0-1 0,0-1 0,0 0 0,18-4 0,-25 4 5,-1-1 1,0 0 0,0-1-1,0 1 1,0-1 0,11-7-1,-14 8 6,0 0-1,0-1 0,0 1 0,-1-1 0,1 0 0,-1 0 1,1 0-1,-1 0 0,0 0 0,0 0 0,0-1 0,2-5 1,-2 3 12,-1 1 0,0 0 0,0-1 0,-1 1 0,1 0 0,-1-1 0,-1 1 0,1-1 0,-1 1 0,1 0 1,-2-1-1,1 1 0,0 0 0,-1 0 0,0 0 0,0 0 0,-4-5 0,2 2 35,-1 1-1,0 0 1,-1 0-1,0 0 1,0 1-1,0 0 1,-1 0-1,0 0 1,-14-8 0,1 2 97,-1 1 1,-30-10 0,41 17-176,-1 1 1,1 0-1,-1 0 1,0 1-1,0 1 1,0 0-1,-12 1 1,21-1-149,0 2 0,0-1 0,-1 0 0,1 0 1,0 1-1,0-1 0,0 1 0,0-1 0,0 1 0,0 0 0,0 0 0,-3 2 0,0 5-600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3.854"/>
    </inkml:context>
    <inkml:brush xml:id="br0">
      <inkml:brushProperty name="width" value="0.05" units="cm"/>
      <inkml:brushProperty name="height" value="0.05" units="cm"/>
      <inkml:brushProperty name="color" value="#004F8B"/>
    </inkml:brush>
  </inkml:definitions>
  <inkml:trace contextRef="#ctx0" brushRef="#br0">184 229 4161,'0'-1'11221,"-2"-8"-6578,-1-9-4384,-3-13 299,-11-33 0,14 55-511,0 0 0,0 0 0,-1 0 0,0 1 0,-1-1-1,0 1 1,0 0 0,-1 0 0,-7-6 0,12 12-45,-1 1 1,1-1-1,-1 1 1,1 0 0,-1 0-1,0 0 1,0 0-1,1 0 1,-1 0-1,0 1 1,0-1 0,0 0-1,0 1 1,0 0-1,0-1 1,0 1 0,0 0-1,-3 0 1,2 1-4,1-1 0,0 1 0,0 0 0,1-1 0,-1 1 0,0 0 0,0 0 0,0 0 0,0 1 0,1-1 0,-1 0 0,1 1 0,-1-1 0,1 1 0,-1-1 0,1 1 0,0 0 0,-2 2 0,-1 4 20,-1 0-1,1 0 0,0 0 0,1 0 0,0 1 0,0-1 1,1 1-1,0 0 0,1 0 0,0 0 0,0 0 0,1 0 1,0 0-1,0 0 0,1 0 0,0 0 0,1 0 1,5 17-1,-6-24-11,0 1 0,0 0 0,1-1 0,-1 1 0,1-1 0,-1 1 0,1-1 0,0 0 0,0 0 0,0 0 1,0 0-1,0 0 0,0 0 0,1 0 0,-1-1 0,1 1 0,-1-1 0,1 0 0,0 1 0,-1-1 0,1-1 0,0 1 0,4 1 0,-2-2 8,-1 0 0,1 0-1,0 0 1,-1-1 0,1 1-1,0-1 1,-1 0 0,1-1-1,-1 1 1,0-1 0,1 0-1,-1 0 1,7-5-1,1-1 38,-8 5-27,0 0-1,0 1 1,6-4 0,-8 5 18,-1 1 0,0 0 1,1-1-1,-1 1 0,0 0 1,1-1-1,-1 1 1,0 0-1,1 0 0,-1 0 1,0 0-1,1 0 0,-1 1 1,0-1-1,1 0 1,-1 1-1,2 0 0,-3-1-32,1 1 0,0-1 0,-1 1 0,1-1 0,-1 1 0,1 0 0,-1-1 0,1 1-1,-1 0 1,0-1 0,1 1 0,-1 0 0,0 0 0,1-1 0,-1 1 0,0 0 0,0 0 0,0 0-1,0 1 1,1 4-182,2 5-345,1 0-1,0 0 1,0-1 0,8 14-1,-10-21 383,0 0 0,0 0 0,1 0 0,-1-1 0,0 1-1,5 2 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4.183"/>
    </inkml:context>
    <inkml:brush xml:id="br0">
      <inkml:brushProperty name="width" value="0.05" units="cm"/>
      <inkml:brushProperty name="height" value="0.05" units="cm"/>
      <inkml:brushProperty name="color" value="#004F8B"/>
    </inkml:brush>
  </inkml:definitions>
  <inkml:trace contextRef="#ctx0" brushRef="#br0">149 0 9834,'-4'1'1302,"0"-1"0,0 0 0,0 1 0,0 0 0,0 0 0,1 0-1,-7 3 1,-13 7 1509,-3 2-1104,18-10-1339,1 0 1,-11 8-1,17-11-351,0 1 0,1-1 0,-1 1 0,0-1 0,0 1 0,1 0 0,-1-1 0,0 1 0,1 0 0,-1 0 0,1-1-1,-1 1 1,1 0 0,-1 0 0,1 0 0,0 0 0,-1 0 0,1-1 0,0 1 0,0 0 0,0 0 0,0 0 0,-1 0 0,1 0 0,1 0 0,-1 0 0,0 0-1,0 0 1,0 0 0,0 0 0,1 0 0,-1 0 0,1 0 0,1 3-13,0 0-1,1 0 1,-1 0-1,1-1 0,5 6 1,-1-2 13,13 16-6,26 33 112,-45-55-95,0 1 0,1 0 0,-1 0 0,0 0 0,0 0 0,0 0 0,-1 0 0,1 1 0,0-1 0,-1 0 0,1 0 0,-1 1 0,0-1 0,0 0 0,0 0 0,0 1 0,0-1-1,0 0 1,-1 1 0,1-1 0,-1 0 0,1 0 0,-1 0 0,-1 3 0,-1 1 67,-1 0 0,0-1 0,0 1 0,0-1 0,-1 1 0,1-1 0,-10 7 0,11-9-165,-1-1 0,0 1 0,0-1 0,0 0-1,1 0 1,-2 0 0,1-1 0,0 1 0,0-1-1,0 0 1,-1 0 0,1-1 0,-6 1-1,8-1-42,-8-1-879,10 0 953,0 1 1,-1 0-1,1 0 1,0-1-1,0 1 0,-1 0 1,1-1-1,0 1 1,0 0-1,-1-1 0,1 1 1,0 0-1,0-1 1,0 1-1,0 0 1,0-1-1,0 1 0,-1 0 1,1-1-1,0 1 1,0 0-1,0-1 0,0 1 1,0-1-1,0 1 1,1 0-1,-1-1 1,0 0-1,3-15-724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4.519"/>
    </inkml:context>
    <inkml:brush xml:id="br0">
      <inkml:brushProperty name="width" value="0.05" units="cm"/>
      <inkml:brushProperty name="height" value="0.05" units="cm"/>
      <inkml:brushProperty name="color" value="#004F8B"/>
    </inkml:brush>
  </inkml:definitions>
  <inkml:trace contextRef="#ctx0" brushRef="#br0">56 65 10570,'-41'-64'4585,"38"64"-2248,1 9-721,0 13 144,0 16-303,-4 7-265,9 17-496,2-3-152,6-3-248,6-2-88,3-15-128,2-5 16,0-14-576,-1-6-552,1-14 2881,2-6-1817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5.190"/>
    </inkml:context>
    <inkml:brush xml:id="br0">
      <inkml:brushProperty name="width" value="0.05" units="cm"/>
      <inkml:brushProperty name="height" value="0.05" units="cm"/>
      <inkml:brushProperty name="color" value="#004F8B"/>
    </inkml:brush>
  </inkml:definitions>
  <inkml:trace contextRef="#ctx0" brushRef="#br0">55 1 8250,'-55'26'3697,"57"-23"-1385,2 1-504,6 4-335,2-4-113,4 0-440,1 1-240,5-5-328,-1 0-111,-1 0-145,-1-2-32,-5 0-168,-3 0-481,-3 2 393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5.298"/>
    </inkml:context>
    <inkml:brush xml:id="br0">
      <inkml:brushProperty name="width" value="0.05" units="cm"/>
      <inkml:brushProperty name="height" value="0.05" units="cm"/>
      <inkml:brushProperty name="color" value="#004F8B"/>
    </inkml:brush>
  </inkml:definitions>
  <inkml:trace contextRef="#ctx0" brushRef="#br0">26 5 13003,'-12'52'7108,"8"-38"-6218,1-1 0,0 1 0,1 0 1,1 0-1,0 23 0,1-35-819,0 1-1,1-1 1,-1 1-1,1-1 1,0 0 0,-1 1-1,1-1 1,0 0-1,0 1 1,1-1 0,-1 0-1,0 0 1,1 0-1,-1 0 1,1 0 0,0 0-1,0 0 1,-1-1-1,1 1 1,4 1 0,-3-1-34,0 0 0,0-1 0,1 0 0,-1 0 0,1 0 0,-1 0 0,1-1 0,-1 1 0,1-1 0,0 0 0,-1 0 0,1 0 0,4-1 0,-3 0-68,0 0 0,1-1 0,-1 1 1,0-1-1,0 0 0,0 0 0,0-1 1,8-5-1,-10 6-29,0 0 0,-1 0 0,1 0 0,-1 0 0,1-1 0,-1 1 0,0-1-1,0 0 1,0 0 0,-1 0 0,1 0 0,0 0 0,-1 0 0,1-4 0,-1 5-16,-1 0 0,0 0 0,0 0 0,0 0 0,0 0 0,0 0 0,0 0 0,0 0 0,-1 0 0,1 0 0,-1 0 0,0 0 0,1 0 0,-1 0 0,0 0 0,0 0 0,0 0 0,0 1 0,-1-1 0,1 0 1,0 1-1,-1-1 0,1 1 0,-1-1 0,-2-1 0,-4-3-68,-1 0 1,0 1 0,-18-8-1,11 5 132,-9-6 35,25 14-21,-1-1 0,1 1 0,0 0 0,0 0 0,-1-1 0,1 1 0,0 0 0,0 0 0,0-1 0,-1 1 0,1 0 0,0-1 1,0 1-1,0 0 0,0-1 0,0 1 0,0 0 0,0-1 0,-1 1 0,1 0 0,0-1 0,0 1 0,0 0 0,0-1 0,1 1 0,-1 0 0,0-1 0,0 1 0,0 0 0,0-1 0,0 1 0,0 0 0,0 0 0,1-1 0,-1 1 0,0 0 0,0-1 0,0 1 0,1 0 0,-1 0 1,0-1-1,0 1 0,1 0 0,-1 0 0,0 0 0,1-1 0,-1 1 0,0 0 0,1 0 0,-1 0 0,0 0 0,0 0 0,1 0 0,-1 0 0,0 0 0,1 0 0,-1 0 0,1 0 0,18-3 87,0 1 1,33 1-1,-45 1-73,7-1 66,-1 2 0,0 0 0,1 0 0,-1 1-1,0 1 1,0 0 0,16 6 0,-24-6-45,0-1 0,-1 0 0,1 1-1,-1 0 1,1 0 0,-1 1 0,0-1 0,0 1 0,0 0 0,-1 0 0,1 0-1,-1 0 1,0 0 0,0 1 0,-1 0 0,1-1 0,-1 1 0,0 0 0,2 8-1,-3-5 23,1-1 0,-1 1 0,-1 8 1,1-17-187,3-9-957,-1-7 816,1 0-1,10-25 1,-14 41 263,0 0 0,1 0-1,-1 0 1,1 0-1,0 0 1,-1 0 0,1 0-1,0 1 1,-1-1-1,1 0 1,0 0 0,0 0-1,2-1 1,-3 2 5,1 0 0,-1 0 0,1 0 0,-1-1 0,1 1 0,-1 0 0,1 0 0,0 0 0,-1 0-1,1 0 1,-1 0 0,1 0 0,-1 0 0,1 0 0,-1 1 0,1-1 0,-1 0 0,1 0 0,0 1 0,2 0 25,-1 1 0,0 0-1,0 0 1,0 0 0,0 0-1,0 0 1,2 3 0,12 18 351,-8-13-45,-1 0 1,11 10-1,-15-16-255,1-1-1,0 0 1,0 0-1,0 0 1,1 0-1,-1-1 1,1 1-1,8 2 1,-4-3-56,-1 0 1,1 0-1,0-1 1,-1 0 0,1-1-1,0 0 1,0 0-1,0-1 1,-1 0 0,1-1-1,0 0 1,-1 0-1,1-1 1,-1 0 0,0 0-1,0-1 1,0 0 0,-1 0-1,1-1 1,-1 0-1,10-9 1,-14 11-15,1 0-1,-1 0 1,0-1 0,-1 1-1,1-1 1,0 0 0,-1 1-1,0-1 1,0 0 0,2-7-1,-3 8 1,0 1 0,-1-1 0,1 0 0,-1 0 0,1 1 0,-1-1 0,0 0 0,0 0 0,-1 1 0,1-1-1,0 0 1,-1 0 0,0 1 0,1-1 0,-1 0 0,0 1 0,-1-1 0,-1-3 0,0 2 11,0 1 1,0-1-1,0 1 1,0-1 0,-1 1-1,0 0 1,-5-3-1,7 5-10,1 0-1,-1 0 0,1 0 0,-1 1 1,1-1-1,-1 1 0,0-1 0,1 1 1,-1 0-1,0-1 0,-1 1 0,2 0-3,0 0 0,0 1 0,0-1 0,0 0 0,0 0 0,0 1 0,0-1 0,0 1 0,0-1 0,0 1 0,0-1 0,0 1 0,1-1 0,-1 1 0,0 0 0,0-1 0,1 1 0,-1 0 0,0 0 0,0 1 0,-1 2 18,0 0-1,0 1 0,1-1 0,-1 1 0,1-1 0,0 1 0,0 0 0,1-1 1,0 1-1,0 5 0,-1 11 96,2 0-1,1 0 1,0 0 0,1 0 0,8 25 0,40 101 607,-5-16-127,-43-121-558,2 6 64,0 1 1,-1 1-1,2 27 1,-6-43-89,0-1 0,0 1 0,0 0 1,0-1-1,-1 1 0,1 0 0,0-1 1,-1 1-1,1-1 0,-1 1 0,1-1 0,-1 1 1,0-1-1,0 1 0,0-1 0,0 0 1,0 1-1,-1 1 0,0-2-4,0 0 1,0 0-1,0 1 0,1-1 0,-1 0 0,0-1 0,-1 1 1,1 0-1,0 0 0,0-1 0,0 0 0,-3 1 0,-1-1-91,-1 1 0,0-2-1,0 1 1,0-1 0,0 0-1,1 0 1,-10-4 0,11 4-43,0-1 0,0 0 0,1-1 0,-1 1 0,0-1 0,1 0 0,0 0 1,0 0-1,0-1 0,0 1 0,0-1 0,1 0 0,-1 0 0,1 0 0,0-1 1,0 1-1,-2-7 0,3 5 128,0 1 0,1-1 0,-2-8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5.841"/>
    </inkml:context>
    <inkml:brush xml:id="br0">
      <inkml:brushProperty name="width" value="0.05" units="cm"/>
      <inkml:brushProperty name="height" value="0.05" units="cm"/>
      <inkml:brushProperty name="color" value="#004F8B"/>
    </inkml:brush>
  </inkml:definitions>
  <inkml:trace contextRef="#ctx0" brushRef="#br0">198 153 14243,'-26'-30'6247,"1"0"-3636,-32-37-936,55 65-1647,-1-1 1,0 1 0,1 0-1,-1-1 1,0 1-1,0 0 1,0 1-1,-1-1 1,1 0-1,0 1 1,-6-2-1,7 3-31,1 0-1,-1 0 1,1-1-1,-1 1 0,1 0 1,-1 0-1,1 1 0,-1-1 1,1 0-1,0 0 0,-1 1 1,1-1-1,-1 1 1,1-1-1,0 1 0,-1-1 1,1 1-1,0 0 0,0 0 1,-1 0-1,1 0 0,0 0 1,0 0-1,0 0 1,0 0-1,0 0 0,0 0 1,1 0-1,-2 3 0,0 0 0,0-1-1,1 1 1,0 0 0,0 0-1,0 0 1,0 0-1,1 0 1,-1 0-1,1 0 1,0 0 0,1 4-1,1 6 72,6 24-1,-7-33-32,1 0-1,0 0 0,0 0 0,0-1 0,1 1 0,5 8 0,-7-12-24,0 0-1,0 0 0,-1-1 0,1 1 0,0 0 0,0 0 0,0 0 0,0-1 0,0 1 1,0-1-1,0 1 0,0-1 0,0 1 0,0-1 0,0 1 0,0-1 0,1 0 0,-1 0 1,0 1-1,0-1 0,0 0 0,0 0 0,1 0 0,-1 0 0,2-1 0,1 0 6,1 0-1,-1-1 0,0 0 0,0 0 1,5-3-1,-4 2 2,52-34 64,-20 11-39,-36 26-36,0-1 0,0 0 0,0 1 1,0-1-1,0 1 0,0-1 0,0 1 1,0-1-1,1 1 0,-1 0 1,0-1-1,0 1 0,0 0 0,1 0 1,-1 0-1,0 0 0,0 0 1,0 0-1,2 1 0,-2-1 26,0 1-1,0 0 1,0-1 0,0 1-1,0 0 1,0 0-1,0 0 1,0 0 0,0 0-1,0 0 1,0 0 0,-1 0-1,1 0 1,0 0-1,-1 0 1,1 1 0,0 0-1,7 25 661,-6-18-461,1 0-1,1 1 1,4 9 0,-7-17-257,0 0 1,0 0-1,0-1 1,1 1-1,-1 0 1,0-1-1,1 1 1,-1-1-1,1 1 1,0-1-1,-1 0 1,1 1-1,0-1 1,0 0 0,0 0-1,0 0 1,0-1-1,0 1 1,3 0-1,0 0-720,0 0-1,0-1 1,0 1-1,0-1 0,0-1 1,0 1-1,0-1 1,0 0-1,5-1 1,12-9-1374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6.385"/>
    </inkml:context>
    <inkml:brush xml:id="br0">
      <inkml:brushProperty name="width" value="0.05" units="cm"/>
      <inkml:brushProperty name="height" value="0.05" units="cm"/>
      <inkml:brushProperty name="color" value="#004F8B"/>
    </inkml:brush>
  </inkml:definitions>
  <inkml:trace contextRef="#ctx0" brushRef="#br0">109 18 8634,'-1'-2'818,"0"1"-1,0-1 1,0 1 0,-1 0 0,1 0-1,0 0 1,-1 0 0,1 0 0,-1 0 0,1 0-1,-1 0 1,1 1 0,-3-2 0,1 2-296,1-1 1,0 1-1,0 0 1,0 0-1,0 0 1,0 0-1,0 0 1,0 0-1,-4 2 0,1-1-187,-1 1 0,1 1 0,0-1 0,1 1 0,-1-1-1,0 1 1,-6 6 0,10-8-316,-1 0 0,1 1 0,0-1 0,0 0 0,-1 0 1,1 1-1,0-1 0,0 1 0,1-1 0,-1 1 0,0-1 0,0 1 0,1 0 0,-1-1 0,1 1 0,0 0 0,-1-1 1,1 1-1,0 0 0,0-1 0,0 1 0,0 0 0,0 0 0,0-1 0,1 1 0,-1 0 0,0-1 0,1 1 1,0 0-1,-1-1 0,2 4 0,1 0-10,-1 0 1,1 0-1,1 0 1,-1 0-1,0 0 1,1-1-1,5 5 1,33 26 63,-31-25-25,1-1 0,12 14 0,-23-22-40,0 0 0,0 0 0,0 1 0,0-1 0,0 0 0,0 0-1,0 1 1,-1-1 0,1 0 0,0 1 0,-1-1 0,1 1 0,-1-1 0,0 1-1,1-1 1,-1 1 0,0-1 0,0 1 0,0-1 0,0 1 0,0-1 0,0 1 0,-1 0-1,1-1 1,0 1 0,-1-1 0,1 0 0,-1 1 0,0-1 0,1 1 0,-1-1 0,0 0-1,0 1 1,0-1 0,0 0 0,0 0 0,0 0 0,0 0 0,-2 2 0,2-2-115,-1 0 0,0 0 0,1 0 0,-1 0 0,0 0 1,0-1-1,1 1 0,-1 0 0,0-1 0,0 1 0,0-1 1,0 0-1,0 1 0,0-1 0,0 0 0,0 0 0,0-1 0,0 1 1,0 0-1,1-1 0,-1 1 0,0-1 0,0 1 0,0-1 0,0 0 1,1 0-1,-1 0 0,0 0 0,-1-1 0,-7-10 438,-3-8-184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6.971"/>
    </inkml:context>
    <inkml:brush xml:id="br0">
      <inkml:brushProperty name="width" value="0.05" units="cm"/>
      <inkml:brushProperty name="height" value="0.05" units="cm"/>
      <inkml:brushProperty name="color" value="#004F8B"/>
    </inkml:brush>
  </inkml:definitions>
  <inkml:trace contextRef="#ctx0" brushRef="#br0">1 1 11186,'1'1'976,"0"1"0,0 0 0,0 0-1,0 0 1,0 0 0,-1 0 0,2 3-1,-1 2-55,0 0-1,-1 12 0,1-1 531,0-7-1047,0 0 1,1 0 0,0 0-1,1-1 1,0 1 0,7 14-1,-7-19-309,0 0 0,1 0 0,-1-1-1,1 1 1,0-1 0,1 0 0,-1 0 0,1 0-1,0 0 1,0-1 0,1 0 0,6 4-1,-9-6-82,0-1-1,0 1 0,0-1 1,0 0-1,0 0 0,0 0 1,1 0-1,-1 0 0,0-1 1,1 0-1,-1 1 0,0-1 1,1 0-1,-1-1 0,0 1 1,1-1-1,-1 1 0,0-1 1,0 0-1,0 0 0,1-1 1,-1 1-1,0 0 0,0-1 1,-1 0-1,6-4 0,-5 4-26,-1 0 0,1-1 0,-1 1 0,0-1-1,0 0 1,0 0 0,-1 1 0,1-1 0,-1 0 0,1 0-1,-1-1 1,0 1 0,0 0 0,-1 0 0,2-7-1,-2 6-12,1-1-1,-1 1 1,0-1-1,0 1 1,-1-1-1,1 1 1,-1 0-1,0-1 0,0 1 1,-1 0-1,-2-8 1,1 7 13,0 1 0,-1-1 0,1 1 0,-1-1 1,0 1-1,0 0 0,-1 1 0,1-1 0,-1 1 0,1-1 1,-1 2-1,0-1 0,0 0 0,-10-3 0,3 3 32,0 0-1,0 0 1,1 1 0,-1 1-1,-22-1 1,24 4 22,7-1-31,3 0-30,6 0-12,1-1 0,0 1 0,-1-1 0,1-1 0,-1 1 0,10-3 0,42-12-61,-2 0 40,-45 13 50,1 0 0,-1 1-1,1 0 1,-1 1 0,1 1 0,-1-1 0,0 2 0,14 2-1,-20-2 25,1 0-1,-1-1 0,0 2 1,1-1-1,-1 1 0,0 0 1,0 0-1,-1 0 0,1 0 1,-1 1-1,0 0 0,0 0 0,0 0 1,0 1-1,0-1 0,-1 1 1,0 0-1,3 6 0,-3-5 55,-1 1 0,0-1-1,0 0 1,0 1 0,-1-1-1,0 1 1,0 0-1,-1-1 1,0 1 0,0 0-1,-1-1 1,1 1 0,-3 8-1,-5-2 198,5-10-205,5-10-314,4-10 8,18-34 0,-15 35 154,-7 13 65,7-16-120,16-22 0,-22 37 136,-1 0 0,2 0 0,-1 1 1,0-1-1,1 1 0,-1 0 0,1 0 0,0 0 0,0 0 1,8-3-1,-10 5 17,-1 1 1,1-1 0,0 1-1,0-1 1,0 1-1,0-1 1,0 1 0,0 0-1,0 0 1,0 0-1,0 0 1,0 1-1,0-1 1,0 0 0,3 2-1,-1 0 32,-1-1-1,0 1 1,0-1-1,-1 1 1,1 0-1,0 1 1,-1-1-1,5 4 1,-1 2 88,0 0-1,0 1 1,-1-1 0,0 1 0,5 11-1,-6-10-52,1 2 23,1-1-1,9 16 0,-14-25-102,1 1 1,0 0-1,0-1 1,1 1-1,-1-1 1,0 0-1,1 0 0,0 0 1,-1 0-1,1 0 1,0 0-1,0-1 1,0 1-1,4 0 0,-6-2-74,0 1-1,0-1 1,0-1-1,1 1 1,-1 0-1,0 0 0,0 0 1,0 0-1,0-1 1,0 1-1,0-1 0,0 1 1,0-1-1,0 1 1,0-1-1,-1 1 1,1-1-1,0 0 0,1-1 1,18-19-2533,-12 12 1345,8-9-155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7.400"/>
    </inkml:context>
    <inkml:brush xml:id="br0">
      <inkml:brushProperty name="width" value="0.05" units="cm"/>
      <inkml:brushProperty name="height" value="0.05" units="cm"/>
      <inkml:brushProperty name="color" value="#004F8B"/>
    </inkml:brush>
  </inkml:definitions>
  <inkml:trace contextRef="#ctx0" brushRef="#br0">0 165 10042,'0'1'543,"0"0"0,1 0 0,-1 1 1,0-1-1,1 0 0,-1 0 0,1 0 0,-1 0 0,1 1 0,0-1 0,-1 0 0,1 0 1,0 0-1,0 0 0,0 0 0,0 0 0,-1-1 0,3 2 0,-1 0-249,1-1 0,0 0 0,0 0 0,0 0 0,0 0 0,0-1-1,0 1 1,4-1 0,-5 0-226,2 1 40,0 0 1,0-1 0,0 0-1,0 0 1,0 0-1,-1 0 1,1 0-1,0-1 1,0 0-1,0 0 1,0 0 0,-1 0-1,1-1 1,0 1-1,-1-1 1,1 0-1,4-4 1,-1 1-23,-1-1 0,-1 0-1,1-1 1,-1 1 0,0-1 0,-1 0 0,0 0-1,0 0 1,4-10 0,-7 14-68,0 0-1,0 0 0,0-1 1,0 1-1,0 0 1,-1-1-1,1 1 1,-1-1-1,0 1 1,0-1-1,-1 1 1,1 0-1,-1-1 1,1 1-1,-1 0 1,0-1-1,0 1 1,0 0-1,-1 0 1,1 0-1,-1 0 1,0 0-1,0 0 0,-4-4 1,5 5-10,0 1 0,-1-1 0,1 1 0,-1 0 0,0-1 0,1 1 1,-1 0-1,0 0 0,0 0 0,1 1 0,-1-1 0,0 0 0,0 1 0,0-1 0,0 1 0,0-1 0,0 1 1,0 0-1,0 0 0,-4 0 0,4 1 10,0-1-1,0 1 1,0 0 0,0 0-1,0 0 1,0 0 0,0 0 0,0 0-1,0 1 1,1-1 0,-1 0-1,1 1 1,-1 0 0,1-1 0,-1 1-1,1 0 1,0 0 0,0-1-1,-2 5 1,1-1 33,0 1 0,0 0 0,1 0 0,-1 0 0,1 1 1,1-1-1,-1 0 0,1 0 0,0 0 0,0 1 0,1-1 0,0 0 0,0 0 0,1 0 0,-1 0 0,1 0 1,0 0-1,1 0 0,0-1 0,0 1 0,0-1 0,4 6 0,-4-8-50,0 0-1,0 0 1,1-1-1,-1 1 1,1-1-1,-1 0 1,1 0-1,0 0 1,0 0-1,0-1 1,0 1-1,0-1 1,0 0-1,0 0 1,9 0-1,-3-1 127,0 0-1,1 0 0,-1-1 0,0-1 0,15-3 0,31-9 245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7.734"/>
    </inkml:context>
    <inkml:brush xml:id="br0">
      <inkml:brushProperty name="width" value="0.05" units="cm"/>
      <inkml:brushProperty name="height" value="0.05" units="cm"/>
      <inkml:brushProperty name="color" value="#004F8B"/>
    </inkml:brush>
  </inkml:definitions>
  <inkml:trace contextRef="#ctx0" brushRef="#br0">4 1 15779,'0'0'86,"0"0"-1,0 0 1,0 0-1,-1 0 0,1 0 1,0 0-1,0 0 1,0 0-1,0 0 1,-1 0-1,1 0 0,0 0 1,0 0-1,0 0 1,0 1-1,0-1 1,0 0-1,0 0 0,-1 0 1,1 0-1,0 0 1,0 0-1,0 1 1,0-1-1,0 0 0,0 0 1,0 0-1,0 0 1,0 0-1,0 1 0,0-1 1,0 0-1,0 0 1,0 0-1,0 0 1,0 1-1,-1 1 278,1 1 1,0 0-1,0-1 0,0 1 0,1-1 1,-1 1-1,1 3 0,0 1 84,19 84 2138,-5-29-1764,-9-31-490,75 285 1317,-52-247-1765,-29-67-8,1-1 1,0 1-1,0-1 1,0 1-1,0-1 1,0 0-1,0 0 1,0 1-1,2 0 1,-3-2 91,0 0 0,0 0 0,0 1 1,0-1-1,0 0 0,0 0 0,0 0 0,1 0 0,-1 0 0,0 0 0,0 0 1,0 0-1,0 0 0,0 0 0,0 0 0,0 0 0,0 0 0,0 0 1,1 0-1,-1 0 0,0 0 0,0 0 0,0 0 0,0 0 0,0 0 0,0 0 1,0-1-1,0 1 0,0 0 0,0 0 0,1 0 0,-1 0 0,0 0 1,0 0-1,0 0 0,0 0 0,0 0 0,0 0 0,0 0 0,0 0 0,0-1 1,0 1-1,0 0 0,0 0 0,0-10-1835,-5-14-853,-4-10 1221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8.192"/>
    </inkml:context>
    <inkml:brush xml:id="br0">
      <inkml:brushProperty name="width" value="0.05" units="cm"/>
      <inkml:brushProperty name="height" value="0.05" units="cm"/>
      <inkml:brushProperty name="color" value="#004F8B"/>
    </inkml:brush>
  </inkml:definitions>
  <inkml:trace contextRef="#ctx0" brushRef="#br0">1 0 8842,'6'1'2390,"0"1"1,1 0-1,7 3 1,19 10 1694,25 25-887,-53-37-3041,0 1 0,-1 0 0,1 0 0,-1 0 0,0 1 0,0-1 0,-1 1 0,5 7 1,-8-11-139,1 1 1,0 0-1,0 0 1,-1-1 0,1 1-1,-1 0 1,1 0 0,-1 0-1,0 0 1,0-1 0,0 1-1,0 0 1,0 0 0,0 0-1,-1 0 1,1 0-1,0-1 1,-1 1 0,1 0-1,-1 0 1,0 0 0,0-1-1,0 1 1,0-1 0,0 1-1,0-1 1,0 1 0,0-1-1,-3 3 1,-9 7-169,0-1-1,-28 17 1,35-23-113,1-1-105,-10 6-668,14-9 783,0 1 0,1-1 0,-1 0 0,0 1 0,0-1 0,1 0 0,-1 0 0,0 0 1,0 0-1,0 1 0,1-1 0,-1 0 0,0 0 0,0-1 0,-1 1 0,1-3-2934,4-4 1317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8.539"/>
    </inkml:context>
    <inkml:brush xml:id="br0">
      <inkml:brushProperty name="width" value="0.05" units="cm"/>
      <inkml:brushProperty name="height" value="0.05" units="cm"/>
      <inkml:brushProperty name="color" value="#004F8B"/>
    </inkml:brush>
  </inkml:definitions>
  <inkml:trace contextRef="#ctx0" brushRef="#br0">1 86 9610,'5'2'891,"0"1"0,0-1-1,0 1 1,0 0 0,0 1 0,0-1-1,-1 1 1,0 0 0,0 0 0,0 0-1,0 0 1,4 7 0,19 56 2794,-25-63-3579,-1-1-52,0-1 0,1 1 0,-1-1 0,0 0 0,1 1 0,-1-1 0,1 0 0,0 0 0,0 0 0,0 0 0,0 0 0,0 0 0,0 0 0,1-1 1,3 3-1,-3-3-42,0 0 1,0-1-1,0 1 1,1-1 0,-1 0-1,0 0 1,0 0 0,0 0-1,0 0 1,0-1 0,0 1-1,0-1 1,0 0-1,0 0 1,0 0 0,0 0-1,0-1 1,0 1 0,-1-1-1,1 0 1,-1 0 0,1 1-1,2-5 1,-3 4-7,0 0 0,0 0 0,-1 0 0,1 0 0,-1 0 0,1 0 0,-1-1 0,0 1 0,0-1 0,0 1 0,0-1 0,0 1 1,-1-1-1,1 1 0,-1-1 0,0 0 0,1 1 0,-1-1 0,-1 0 0,1 1 0,0-1 0,-1 0 0,1 1 0,-1-1 0,0 1 0,1-1 0,-1 1 0,-2-4 0,0 2-1,0-1 0,0 1 0,0 0 1,-1 0-1,1 0 0,-1 0 0,0 1 0,0 0 0,0-1 0,-1 1 0,1 1 0,-1-1 0,-9-3 0,10 4-17,0 1 0,-1-1 0,1 1-1,0 0 1,0 1 0,-1-1 0,1 1 0,-1 0 0,1 0 0,0 0-1,-1 1 1,1-1 0,0 1 0,-1 0 0,1 0 0,0 1-1,-7 2 1,-14 12-866,23-15 636,1 1-1,-1-1 1,0 1 0,1-1 0,-1 1 0,1 0-1,0-1 1,-1 1 0,1 0 0,0 0 0,-1 3-1,1-3 120,1 0-1,0 0 0,0-1 0,0 1 0,0 0 0,1 0 0,-1-1 0,1 3 1</inkml:trace>
  <inkml:trace contextRef="#ctx0" brushRef="#br0" timeOffset="1">429 9 10322,'0'-1'547,"-1"1"-1,0-1 1,0 0-1,0 1 1,1-1-1,-1 0 1,0 1-1,0-1 1,0 1-1,0 0 1,0-1-1,0 1 1,0 0-1,0-1 1,0 1-1,0 0 1,0 0-1,0 0 1,-2 0-1,2 0-231,-1 1-1,1-1 0,-1 0 0,1 1 1,-1 0-1,1-1 0,-1 1 0,1 0 1,0 0-1,-1 0 0,-1 1 0,0 1-153,0 0 0,1 0-1,-1 0 1,1 1-1,0-1 1,-1 0 0,2 1-1,-1-1 1,-2 7 0,3-6-116,0 0 0,0 0 0,1 0 0,-1-1 0,1 1 0,0 0 0,0 0 0,0 0 0,1 0 0,-1 0 0,1-1 0,0 1 0,0 0 0,0 0 0,1-1 0,-1 1 0,1-1 0,0 1 0,0-1 0,0 0 0,0 0 0,1 0 0,4 5 0,3 1 74,0-1-1,0 0 1,1-1 0,0 1-1,20 8 1,-24-13-21,0 1 0,0 0 0,8 8-1,-13-11-75,-1 0 0,0 0 0,1 0-1,-1 0 1,0 0 0,0 1 0,0-1-1,0 0 1,0 1 0,0-1 0,0 1-1,-1-1 1,1 1 0,0 0-1,-1-1 1,1 1 0,-1 0 0,0-1-1,1 1 1,-1 0 0,0 1 0,-1-1-6,1-1 1,-1 1-1,0-1 1,1 1-1,-1-1 1,0 0-1,0 1 1,0-1-1,0 0 0,0 0 1,0 0-1,0 1 1,-1-1-1,1 0 1,0-1-1,0 1 1,-1 0-1,1 0 1,-1-1-1,1 1 1,-3 0-1,-5 2-110,1 0 0,-14 1 0,19-3 7,-2 0-249,0 0 0,0-1 1,0 1-1,-9-2 0,13 1 212,1 0 0,-1 0-1,0 0 1,0 0 0,1 0 0,-1 0 0,0 0-1,1 0 1,-1-1 0,0 1 0,1 0-1,-1 0 1,0-1 0,1 1 0,-1-1 0,1 1-1,-1 0 1,0-1 0,1 1 0,-1-1-1,1 1 1,-1-1 0,1 1 0,0-1-1,-1 0 1,1 1 0,0-1 0,-1 0 0,1 1-1,0-1 1,0 0 0,-1 1 0,1-1-1,0 0 1,0 1 0,0-1 0,0 0-1,0 0 1,0 1 0,0-2 0,5-15-1224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8.940"/>
    </inkml:context>
    <inkml:brush xml:id="br0">
      <inkml:brushProperty name="width" value="0.05" units="cm"/>
      <inkml:brushProperty name="height" value="0.05" units="cm"/>
      <inkml:brushProperty name="color" value="#004F8B"/>
    </inkml:brush>
  </inkml:definitions>
  <inkml:trace contextRef="#ctx0" brushRef="#br0">7 270 8898,'30'19'4297,"-14"-2"-1209,-5 2-535,5 6-144,-15-8-401,10-1-808,-3-4-408,0-10-656,-4 0-480,-1-12-256,9 2 328</inkml:trace>
  <inkml:trace contextRef="#ctx0" brushRef="#br0" timeOffset="1">0 0 11987,'7'0'4761,"-6"9"-2617,4 2-680,3 1-271,-1-3-281,6 1-1064,1-4-280,10-2 224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9.270"/>
    </inkml:context>
    <inkml:brush xml:id="br0">
      <inkml:brushProperty name="width" value="0.05" units="cm"/>
      <inkml:brushProperty name="height" value="0.05" units="cm"/>
      <inkml:brushProperty name="color" value="#004F8B"/>
    </inkml:brush>
  </inkml:definitions>
  <inkml:trace contextRef="#ctx0" brushRef="#br0">10 0 8674,'-1'31'4873,"-2"10"-624,0 11-1977,1 6-47,2 2-737,2-5-384,9-14-576,2-10-191,6-13-217,1 0-32,1-13-296,2-2-385,-6-9 2298,-5-11-1497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6.027"/>
    </inkml:context>
    <inkml:brush xml:id="br0">
      <inkml:brushProperty name="width" value="0.05" units="cm"/>
      <inkml:brushProperty name="height" value="0.05" units="cm"/>
      <inkml:brushProperty name="color" value="#004F8B"/>
    </inkml:brush>
  </inkml:definitions>
  <inkml:trace contextRef="#ctx0" brushRef="#br0">59 11 5945,'-34'0'3009,"33"0"-2434,0 0-1,-1 0 1,1 0 0,0 0 0,0 0 0,0-1-1,0 1 1,0 0 0,-1 0 0,1-1 0,0 1-1,0-1 1,0 1 0,0-1 0,0 1 0,0-1-1,0 0 1,0 0 0,0 1 0,1-1-1,-3-2 1,12 3-211,142 4-273,-80-5-79,-24-1-345,61 7 1,-97-3-727,-11-2 1042,0 0-1,1 1 1,-1-1 0,0 0 0,0 0 0,0 0 0,0 0-1,0 0 1,0 0 0,0 0 0,0 0 0,0 0 0,0 1 0,0-1-1,0 0 1,0 0 0,0 0 0,1 0 0,-1 0 0,0 0-1,0 0 1,0 1 0,0-1 0,0 0 0,0 0 0,0 0 0,0 0-1,0 0 1,-1 0 0,1 0 0,0 1 0,0-1 0,0 0 0,0 0-1,0 0 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9.626"/>
    </inkml:context>
    <inkml:brush xml:id="br0">
      <inkml:brushProperty name="width" value="0.05" units="cm"/>
      <inkml:brushProperty name="height" value="0.05" units="cm"/>
      <inkml:brushProperty name="color" value="#004F8B"/>
    </inkml:brush>
  </inkml:definitions>
  <inkml:trace contextRef="#ctx0" brushRef="#br0">5 279 12179,'-1'1'458,"1"0"0,-1 0 0,1 0 0,-1 1 0,1-1 0,0 0 0,-1 0 0,1 1 0,0-1 0,0 0 0,0 2 0,0-2-304,0-1 0,1 1 0,-1 0 0,0-1 0,1 1 0,-1 0 0,1-1-1,-1 1 1,1-1 0,-1 1 0,1 0 0,-1-1 0,1 0 0,-1 1 0,1-1 0,0 1 0,-1-1 0,1 0 0,0 1 0,-1-1 0,1 0 0,0 0 0,0 1 0,5 0 251,1 1 0,-1-1 0,0 0 0,0 0 0,0-1 0,1 0 0,-1 0 0,12-2 0,4-3-253,24-7 1,-32 8-32,0 1-93,76-19-268,-78 19 127,0 2 1,0 0 0,1 0 0,-1 1 0,17 3 0,-24-3 106,0 2 0,0-1 0,0 0 0,0 1 0,-1 0 0,1 0 0,-1 0 0,1 1 0,-1-1 0,0 1 0,0 0 0,0 0 0,0 1 0,0-1 0,-1 1 0,0 0 0,1 0 0,-1 0 0,-1 0 0,1 1 0,2 5 0,2 6 229,-1 0 0,-1 1 0,-1 0 0,5 32 0,-8-41-127,0-2-6,0 0 0,0 1 1,0-1-1,1 0 0,0 0 1,3 7-1,0-7-78,-1-7-404,-4-1 302,0 1 0,1 0 0,-1 0 0,0-1 0,0 1 0,0 0 0,1 0 0,-1-1 0,-1 1 0,1 0 0,0-2 0,-5-27-448</inkml:trace>
  <inkml:trace contextRef="#ctx0" brushRef="#br0" timeOffset="1">453 1 12523,'10'9'4937,"-5"4"-3049,-2 5-336,-3 2-119,5 2-433,5-1-984,1-1-456,1-4 248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5:59.967"/>
    </inkml:context>
    <inkml:brush xml:id="br0">
      <inkml:brushProperty name="width" value="0.05" units="cm"/>
      <inkml:brushProperty name="height" value="0.05" units="cm"/>
      <inkml:brushProperty name="color" value="#004F8B"/>
    </inkml:brush>
  </inkml:definitions>
  <inkml:trace contextRef="#ctx0" brushRef="#br0">2 0 12915,'-2'26'5104,"4"36"1,-1-53-4598,0 0 1,1-1 0,0 1-1,0 0 1,1-1-1,0 1 1,7 13-1,-9-20-430,1 1 0,-1-1 0,1 0-1,0 1 1,0-1 0,0 0 0,0 0-1,0 0 1,0 0 0,1 0-1,-1-1 1,5 3 0,-5-3-65,-1-1 0,0 1 0,1-1 0,-1 0 1,0 0-1,1 0 0,-1 0 0,0 0 0,1 0 0,-1 0 0,0 0 0,1 0 1,-1-1-1,0 1 0,1-1 0,-1 1 0,0-1 0,0 1 0,1-1 1,-1 0-1,0 1 0,0-1 0,0 0 0,0 0 0,0 0 0,0 0 1,0 0-1,0 0 0,0 0 0,0-2 0,8-10-464,-2-1 0,0 0 0,0 0 0,-1 0 0,3-17-1,-4 17-887,4-13-3542,-1-2 2143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0.302"/>
    </inkml:context>
    <inkml:brush xml:id="br0">
      <inkml:brushProperty name="width" value="0.05" units="cm"/>
      <inkml:brushProperty name="height" value="0.05" units="cm"/>
      <inkml:brushProperty name="color" value="#004F8B"/>
    </inkml:brush>
  </inkml:definitions>
  <inkml:trace contextRef="#ctx0" brushRef="#br0">1 193 14451,'1'1'593,"1"0"-1,0 0 0,0 0 1,0 0-1,0-1 1,0 1-1,1-1 1,-1 0-1,0 0 0,0 1 1,0-1-1,0-1 1,4 1-1,-4-1-435,1 1 0,-1-1 1,1 0-1,-1 0 0,1 0 0,-1 0 0,0-1 0,1 1 0,-1 0 0,0-1 0,0 0 1,0 1-1,0-1 0,0 0 0,-1 0 0,4-4 0,-2 0-83,0 0 0,0 0 0,-1-1 1,1 1-1,-1-1 0,-1 1 0,1-1 0,-1 0 0,-1 0 0,1-12 0,-1 14-65,0-1 0,0 1-1,-1-1 1,0 1 0,0-1-1,0 1 1,-1-1-1,0 1 1,0 0 0,0 0-1,-1 0 1,1 0 0,-6-7-1,8 11-10,-1 1 0,1-1 0,-1 1 0,1-1 0,0 1 0,-1 0 0,1-1-1,-1 1 1,1 0 0,-1-1 0,1 1 0,-1 0 0,1-1 0,-1 1 0,1 0 0,-1 0 0,1 0-1,-1 0 1,0-1 0,0 1 0,1 0 0,-1 1 0,1-1 0,-1 0 0,1 0-1,-1 0 1,1 1 0,-1-1 0,1 0 0,0 1 0,-1-1 0,1 0 0,0 1-1,-1-1 1,1 0 0,0 1 0,-1-1 0,1 0 0,0 1 0,-1 0-1,0 3 2,-1 0-1,1 1 0,-1-1 0,0 6 1,1-6 18,-1 10 102,0 1 1,1 0 0,1-1-1,0 1 1,1 0-1,4 19 1,-5-30-96,1 0-1,0-1 1,0 1-1,1 0 1,-1-1-1,1 1 1,-1-1-1,1 0 1,0 1-1,1-1 1,-1 0-1,0 0 1,1 0-1,3 3 1,-2-3-53,0-1 1,0 1-1,0-1 1,1 0 0,-1 0-1,0 0 1,1 0 0,0-1-1,-1 0 1,1 0-1,5 0 1,1 1-179,1-2-1,12 0 0,29-6-142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0.787"/>
    </inkml:context>
    <inkml:brush xml:id="br0">
      <inkml:brushProperty name="width" value="0.05" units="cm"/>
      <inkml:brushProperty name="height" value="0.05" units="cm"/>
      <inkml:brushProperty name="color" value="#004F8B"/>
    </inkml:brush>
  </inkml:definitions>
  <inkml:trace contextRef="#ctx0" brushRef="#br0">24 284 13627,'0'-3'698,"1"0"-1,0 1 1,0-1 0,0 1-1,0-1 1,1 1 0,-1-1 0,1 1-1,3-5 1,21-19 175,-16 16-463,2-2-203,-1 0 0,0-1 0,10-16 0,-17 23-185,-1 0 1,0 0-1,0 0 0,0-1 0,-1 1 0,0-1 1,0 1-1,0-1 0,-1 0 0,0-8 1,-1 12-5,0 0 1,0 0 0,0 0-1,-1 0 1,1 0 0,-1 0 0,0 0-1,0 0 1,0 1 0,0-1-1,-1 0 1,1 1 0,-1-1 0,1 0-1,-1 1 1,0 0 0,0 0-1,0-1 1,0 1 0,-1 0 0,1 1-1,-1-1 1,1 0 0,-1 1-1,1-1 1,-1 1 0,0 0 0,0 0-1,-4-1 1,4 1 56,0 0 0,-1 0 0,1 1 0,0 0 0,0 0 0,-1 0 0,1 0 0,0 0 0,-1 0 0,1 1 0,0 0 0,0 0 0,-1 0 0,1 0 0,0 0 0,0 0 0,0 1 0,0 0 0,1-1 0,-1 1 0,0 0 0,1 0 0,-1 1-1,1-1 1,0 0 0,-4 6 0,3-3 48,1 0-1,-1 0 0,1 1 0,0-1 0,0 1 0,1-1 1,0 1-1,0 0 0,0-1 0,0 11 0,1-6 21,1 0 0,0 0 0,0 0 0,1 0 0,4 13 0,-4-17-108,0-1-1,0 1 0,1-1 0,0 0 1,0 0-1,1 0 0,-1 0 1,1 0-1,0-1 0,0 0 1,1 0-1,-1 0 0,1 0 0,0-1 1,6 4-1,-2-2-84,1-1 0,-1 0 0,1 0 0,0-1 0,1 0 0,-1 0 1,19 1-1,-24-4-184,0 0 0,0 0 1,0 0-1,0 0 0,0-1 1,0 0-1,0 0 1,0-1-1,0 1 0,-1-1 1,1 0-1,7-5 0,-5 3-244,-1 0 0,0-1-1,0 0 1,-1 0 0,0 0-1,1-1 1,7-11-1,-4-8 1869,-9 25-348,4 58 2257,-3-49-3012,0 3 8,-1-12-291,0 0 0,0 0 1,0 0-1,0 0 1,1 0-1,-1 0 0,0 0 1,0 0-1,0 0 0,0 0 1,0 0-1,0 0 0,0 0 1,0 0-1,0 0 0,0 0 1,0 0-1,0 0 1,0 0-1,0 0 0,0 0 1,0 0-1,0 0 0,0 0 1,0 0-1,0 0 0,0 0 1,0 0-1,0 0 1,0 0-1,0 0 0,0 0 1,0 0-1,0 0 0,1-14-20,-1 8-130,1 4 91,1-1 1,-1 1-1,0 0 0,1 0 0,-1 0 0,1 0 0,0 0 1,-1 1-1,1-1 0,0 0 0,0 1 0,0-1 1,4-1-1,-1 0 11,-5 3 44,1-1-1,-1 1 0,1 0 0,-1 0 0,0-1 1,1 1-1,-1 0 0,1 0 0,-1 0 0,1 0 1,-1 0-1,1 0 0,-1 0 0,1 0 0,-1 0 1,1 0-1,-1 0 0,1 0 0,-1 0 0,0 0 1,1 0-1,-1 0 0,1 0 0,-1 0 0,1 1 1,-1-1-1,0 0 0,1 0 0,-1 1 0,1-1 1,-1 0-1,0 1 0,1-1 0,-1 0 0,1 1 1,10 18 134,-7-10-62,-2-6-71,4 6 130,-1 0 0,11 12 1,-14-19-176,0 0 0,0 0 1,0 0-1,0-1 1,1 1-1,-1 0 1,0-1-1,1 0 0,-1 1 1,0-1-1,1 0 1,0 0-1,-1-1 1,5 2-1,-6-2 44,0 0 1,0 0-1,0 0 1,0 0-1,0-1 1,1 1-1,-1 0 0,0 0 1,0-1-1,0 1 1,0 0-1,0-1 1,0 1-1,0-1 1,0 0-1,0 1 0,1-2 1,1 0 187,13-9 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1.357"/>
    </inkml:context>
    <inkml:brush xml:id="br0">
      <inkml:brushProperty name="width" value="0.05" units="cm"/>
      <inkml:brushProperty name="height" value="0.05" units="cm"/>
      <inkml:brushProperty name="color" value="#004F8B"/>
    </inkml:brush>
  </inkml:definitions>
  <inkml:trace contextRef="#ctx0" brushRef="#br0">13 1 13555,'0'37'5369,"-3"16"-3625,-1 7 1,1-4-281,0-2-336,9-12-512,4-8-215,3-8-289,3-8-112,-1-14-521,-4-4-343,-5-11-848,-4-4-465,-10-7 1377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1.708"/>
    </inkml:context>
    <inkml:brush xml:id="br0">
      <inkml:brushProperty name="width" value="0.05" units="cm"/>
      <inkml:brushProperty name="height" value="0.05" units="cm"/>
      <inkml:brushProperty name="color" value="#004F8B"/>
    </inkml:brush>
  </inkml:definitions>
  <inkml:trace contextRef="#ctx0" brushRef="#br0">1 1 10810,'18'9'7100,"13"-3"-3784,-9-2-2033,50 7-87,9 1-437,-73-10-654,0 0 1,-1 1-1,1-1 0,-1 2 1,1-1-1,-1 1 0,10 7 1,-12-7-28,-1 0 0,1 1 0,-1 0 0,0-1 0,-1 1 0,1 1 1,-1-1-1,0 1 0,0-1 0,-1 1 0,0 0 0,0 0 0,0 0 0,-1 0 1,0 0-1,0 0 0,0 0 0,-1 10 0,1 1 137,7 34 1,-9-52-164,1 1-86,-1-1 1,1 1-1,0-1 0,-1 1 0,1-1 0,-1 1 0,1-1 1,0 1-1,0-1 0,-1 1 0,1-1 0,0 1 0,0-1 1,0 1-1,0-1 0,0 0 0,-1 1 0,1-1 1,0 0-1,0-72-1111,0 68 1002,0 1 0,1-1-1,-1 0 1,1 1-1,0-1 1,0 1-1,1-1 1,-1 1-1,1 0 1,0 0 0,3-6-1,0 3-162,0 1 1,0 1-1,0-1 0,0 1 1,9-6-1,-11 8-14,0 1 1,1 0-1,0 0 0,-1 0 1,1 0-1,5-1 0,-3 1-1185,0 0-1,0 1 0,9-1 1,0 2-699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2.207"/>
    </inkml:context>
    <inkml:brush xml:id="br0">
      <inkml:brushProperty name="width" value="0.05" units="cm"/>
      <inkml:brushProperty name="height" value="0.05" units="cm"/>
      <inkml:brushProperty name="color" value="#004F8B"/>
    </inkml:brush>
  </inkml:definitions>
  <inkml:trace contextRef="#ctx0" brushRef="#br0">38 0 9842,'-2'49'6109,"0"6"-2264,1-41-2208,0 0-1,3 25 1,-1-34-1439,-1-1-1,1 1 1,0-1 0,0 0 0,1 0 0,-1 0 0,1 0 0,0 0 0,0 0 0,0 0 0,1 0 0,-1-1 0,5 5 0,-6-6-171,0-1 1,1 0-1,-1 0 1,0 0-1,1 0 1,-1 0-1,1-1 1,-1 1-1,1 0 1,-1-1-1,1 1 1,-1-1-1,1 1 1,0-1-1,-1 0 1,1 0 0,0 0-1,2 0 1,-2 0-31,1-1 0,-1 1 1,1-1-1,-1 0 0,1 0 1,-1 0-1,1 0 0,-1-1 1,0 1-1,4-3 0,1-3-177,0 1-1,-1-1 1,0 0-1,0 0 1,7-13-1,-2 0-466,0 0 0,10-31 1,-18 47 588,-3 11 108,-2 14 118,-2 10 289,1 0 0,2 0 1,1 1-1,8 59 0,35 122 1425,-25-140-1420,-16-65-408,-1 0-1,1 0 1,-1 0-1,-1 0 1,0 10-1,0-16-40,0 0 0,0-1-1,-1 1 1,1 0 0,-1 0 0,1 0-1,-1-1 1,0 1 0,1 0-1,-1 0 1,0-1 0,0 1 0,0-1-1,0 1 1,-1-1 0,1 1 0,0-1-1,-1 0 1,1 0 0,-1 0-1,1 0 1,-1 0 0,1 0 0,-1 0-1,0 0 1,0 0 0,-2 0-1,-4 1 7,0 0-1,-1-1 0,1-1 0,0 1 0,0-1 0,0 0 0,-1-1 0,1 0 1,0 0-1,-14-5 0,11 3-103,0-2 1,0 1-1,0-1 1,0-1 0,1 1-1,0-2 1,-9-7-1,14 10-72,1 0 0,0 0-1,0 0 1,0 0-1,0-1 1,1 0 0,-1 0-1,-3-7 1,6 8-37,-1 0 0,1 0 1,0 0-1,0 0 1,0 0-1,1 0 0,-1 0 1,1 0-1,0 0 0,0 0 1,0 0-1,1 0 0,0-5 1,0 4-251,1-1 0,0 1 1,0 0-1,0-1 0,0 1 1,5-6-1,1 0-99,0 1 0,10-10 0,-18 20 536</inkml:trace>
  <inkml:trace contextRef="#ctx0" brushRef="#br0" timeOffset="1">1146 90 15227,'-8'14'6002,"10"3"-3578,-4 4-1248,9 11 145,-3-6-305,-3-4-336,3-9-440,-2-6-240,2-7-896,-2-4-681,-3 3-1687,0-10-1833,-7-18 3288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2.606"/>
    </inkml:context>
    <inkml:brush xml:id="br0">
      <inkml:brushProperty name="width" value="0.05" units="cm"/>
      <inkml:brushProperty name="height" value="0.05" units="cm"/>
      <inkml:brushProperty name="color" value="#004F8B"/>
    </inkml:brush>
  </inkml:definitions>
  <inkml:trace contextRef="#ctx0" brushRef="#br0">1 0 8602,'2'2'744,"0"-1"0,0 1 1,0-1-1,0 0 0,0 1 1,1-1-1,-1 0 0,0 0 0,1-1 1,2 2-1,27 3 1790,-14-2-1602,-16-3-864,14 2 524,1 2 0,-1-1 0,0 2-1,23 9 1,-35-12-440,0 1 0,0-1 0,0 1 0,0-1 0,0 1 0,-1 0 0,1 0 0,-1 1-1,0-1 1,0 1 0,0 0 0,0 0 0,0 0 0,-1 0 0,0 0 0,0 0 0,0 1 0,-1-1 0,1 1-1,1 8 1,-2-1 28,0 0 0,0 0 0,-2 0-1,1 0 1,-1 0 0,-1 0 0,0 0-1,-6 18 1,10-37-478,1-5-7,0-1 0,6-11 1,-5 16 216,0 0 0,1 1-1,-1 0 1,2 0 0,5-6 0,-9 10 92,1 1 0,0-1 1,-1 1-1,1-1 0,0 1 0,1 0 0,-1 0 0,0 1 0,1-1 0,-1 1 1,0-1-1,1 1 0,6-1 0,-8 2 35,0 0 1,0 0 0,0 0-1,0 0 1,0 1-1,-1-1 1,1 0-1,0 1 1,0 0-1,-1-1 1,1 1-1,0 0 1,-1 0-1,1 0 1,0 0-1,-1 0 1,0 0-1,1 0 1,-1 1-1,0-1 1,1 0-1,-1 1 1,0-1-1,1 4 1,3 3 192,-1 0 1,0 0-1,4 15 1,-5-14-140,5 15 162,-1-4-342,0 0 1,11 20 0,-7-17-722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3.008"/>
    </inkml:context>
    <inkml:brush xml:id="br0">
      <inkml:brushProperty name="width" value="0.05" units="cm"/>
      <inkml:brushProperty name="height" value="0.05" units="cm"/>
      <inkml:brushProperty name="color" value="#004F8B"/>
    </inkml:brush>
  </inkml:definitions>
  <inkml:trace contextRef="#ctx0" brushRef="#br0">1 0 11186,'8'19'4753,"2"3"-2472,2 12-649,-2 10 185,-4 19-193,0 7-232,-2 16-424,2 2-207,1-8-289,4-6-136,2-17-192,0-10-32,-1-20-368,-1-11-296,-5-22-945,-3-10-607,-3-17 1280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3.354"/>
    </inkml:context>
    <inkml:brush xml:id="br0">
      <inkml:brushProperty name="width" value="0.05" units="cm"/>
      <inkml:brushProperty name="height" value="0.05" units="cm"/>
      <inkml:brushProperty name="color" value="#004F8B"/>
    </inkml:brush>
  </inkml:definitions>
  <inkml:trace contextRef="#ctx0" brushRef="#br0">1 24 8402,'0'-1'276,"0"0"0,0 0 0,0 0-1,0 0 1,0 0 0,0 1 0,0-1 0,1 0 0,-1 0 0,0 0 0,0 1 0,1-1 0,-1 0 0,0 0 0,1 0 0,-1 1-1,1-1 1,-1 0 0,1 1 0,0-1 0,0 0 0,1 0 175,0 0-1,-1 0 1,1 1 0,0-1-1,0 1 1,0-1 0,0 1-1,0 0 1,3 0 0,2 0-22,0 0-1,0 1 1,-1 0 0,1 0 0,0 0 0,-1 1 0,0 0 0,7 3 0,0 1 173,0 0 0,21 15 0,-22-13-263,-1 0-1,0 1 1,-1 0-1,0 0 1,11 14-1,-19-19-249,1 0-1,-1-1 0,1 1 0,-1 0 1,-1 0-1,1 1 0,0-1 1,1 8-1,-3-9-58,1 0 0,-1 0 0,0 0 0,0 0 1,0 0-1,-1 0 0,1 0 0,-1 0 0,0 0 0,0 0 1,0 0-1,0-1 0,0 1 0,-3 4 0,1-2-41,0-1 1,0 0-1,-1 0 0,0-1 0,0 1 0,0-1 0,0 0 0,0 0 0,0 0 0,-1 0 1,0-1-1,1 0 0,-1 0 0,0 0 0,-9 2 0,8-3-341,0 0-1,0 0 1,0 0-1,0-1 1,0 1-1,0-2 1,0 1-1,0-1 1,0 0-1,0 0 1,0 0-1,0-1 1,-7-3-1,11 4 108,0 0-1,-1 0 0,1 0 1,0-1-1,-3-3 1,-5-8-540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6.361"/>
    </inkml:context>
    <inkml:brush xml:id="br0">
      <inkml:brushProperty name="width" value="0.05" units="cm"/>
      <inkml:brushProperty name="height" value="0.05" units="cm"/>
      <inkml:brushProperty name="color" value="#004F8B"/>
    </inkml:brush>
  </inkml:definitions>
  <inkml:trace contextRef="#ctx0" brushRef="#br0">92 0 6785,'-7'1'850,"-2"1"703,0 0-1,0-1 1,0 0 0,0-1-1,-1 0 1,-17-2 0,24 0-16,7 1-931,8 0-321,-4 0-246,0 1-1,-1 0 0,1 1 1,0 0-1,-1 0 0,1 1 1,-1 0-1,10 3 0,-5 1 45,0 0 0,0 0 0,-1 1-1,12 8 1,7 9 125,-1 1 0,33 37 0,-59-59-191,0 1-1,0-1 0,0 1 1,-1 0-1,1 0 0,-1 0 0,0 0 1,0 0-1,2 7 0,-3-8-1,-1-1 0,1 1-1,-1-1 1,0 1 0,0-1-1,0 1 1,-1-1 0,1 1-1,-1-1 1,1 1 0,-1-1-1,0 0 1,0 1 0,0-1-1,0 0 1,0 1 0,0-1-1,-1 0 1,-2 3 0,-9 10 36,-1-1 1,-1 0-1,-1-1 1,0-1-1,-19 12 1,15-11-27,1 1 0,-35 32 1,53-45-31,1 0-1,-1-1 1,1 1-1,-1 0 1,1 0 0,-1-1-1,1 1 1,0 0 0,-1 0-1,1 0 1,0 0-1,0-1 1,-1 1 0,1 0-1,0 0 1,0 0-1,0 0 1,0 0 0,0 0-1,1-1 1,-1 1 0,0 0-1,0 0 1,0 0-1,1 0 1,-1 0 0,0-1-1,1 1 1,0 1-1,0 0-9,1 0 0,0 1 0,-1-1 0,1 0 0,0-1 0,0 1 0,0 0 0,0 0 0,4 1 0,8 5 4,2-1 0,-1-1 0,0 0 0,1-1-1,25 5 1,84 6 109,-36-6 22,17 2 41,-87-13-54,-14 0-294,-9 0-667,-11 1-335,-6 0 415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3.720"/>
    </inkml:context>
    <inkml:brush xml:id="br0">
      <inkml:brushProperty name="width" value="0.05" units="cm"/>
      <inkml:brushProperty name="height" value="0.05" units="cm"/>
      <inkml:brushProperty name="color" value="#004F8B"/>
    </inkml:brush>
  </inkml:definitions>
  <inkml:trace contextRef="#ctx0" brushRef="#br0">103 1 13979,'-13'10'5497,"-5"18"-3736,-3 12-65,3 15-224,0 3-352,6 5-495,10-3-185,6-12-272,13-6-80,9-14-56,2-13-104,2-7-512,-2-10-433,-3-14 1714,-1-6-849</inkml:trace>
  <inkml:trace contextRef="#ctx0" brushRef="#br0" timeOffset="1">301 75 14011,'-1'28'5553,"-3"11"-3584,0 3-17,1 6-320,3 1-375,10-3-673,3-4-208,4-11-256,6-9-48,7-8-168,0-9-224,-6-12-848,2 1-433,-15-16-3720,-2-2 3513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4.056"/>
    </inkml:context>
    <inkml:brush xml:id="br0">
      <inkml:brushProperty name="width" value="0.05" units="cm"/>
      <inkml:brushProperty name="height" value="0.05" units="cm"/>
      <inkml:brushProperty name="color" value="#004F8B"/>
    </inkml:brush>
  </inkml:definitions>
  <inkml:trace contextRef="#ctx0" brushRef="#br0">9 167 9682,'-8'0'4217,"7"0"-1568,5 0-449,-4 0-328,0 0-143,29 0-785,45 4-376,-37-1-344,1-2-184,-3 2-880,-6-2-288,-2-1 568</inkml:trace>
  <inkml:trace contextRef="#ctx0" brushRef="#br0" timeOffset="1">349 1 11482,'6'12'4922,"12"8"-2434,-5 2-207,2 7-105,-1 1-320,-7 3-607,-6 3-305,-2 6-512,-6 5-144,-10-7-184,-4-3-120,1-14-696,2-5-568,8-11 2392,12-2-1264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4.603"/>
    </inkml:context>
    <inkml:brush xml:id="br0">
      <inkml:brushProperty name="width" value="0.05" units="cm"/>
      <inkml:brushProperty name="height" value="0.05" units="cm"/>
      <inkml:brushProperty name="color" value="#004F8B"/>
    </inkml:brush>
  </inkml:definitions>
  <inkml:trace contextRef="#ctx0" brushRef="#br0">46 389 11891,'-27'63'5055,"27"-62"-4748,-1 0 0,1 1 0,-1-1 0,0 0 0,0 0 0,1 0 1,-1 0-1,0 0 0,-2 2 0,3-3-262,0 0 0,0 0 0,0 0 0,-1 0 0,1 0 0,0 0 0,0 0 0,0 0 0,0 0 0,0 0 1,-1 0-1,1 0 0,0 0 0,0 0 0,0 0 0,0 0 0,-1 0 0,1 0 0,0 0 0,0 0 0,0 0 0,0 0 1,0 0-1,-1 0 0,1 0 0,0 0 0,0 0 0,0 0 0,0-1 0,0 1 0,0 0 0,-1 0 0,1 0 0,0 0 1,0 0-1,0 0 0,0-1 0,0 1 0,0 0 0,-1-2 216,0 0 0,1 0 0,-1 0 0,1 0 0,-1 0-1,1-3 1,0-8 120,0 0 0,1 0 0,5-26-1,15-41-260,-15 61-66,35-106 1,-35 109-46,2 1 1,0 0-1,0 0 1,2 0-1,17-21 1,-24 32-5,1 1 0,-1 0 0,0 0 0,1 0 0,-1 0 0,1 1 0,0-1 0,5-2 0,-7 5-3,-1-1-1,1 1 0,0-1 1,0 1-1,0-1 1,-1 1-1,1 0 1,0 0-1,0 0 1,0 0-1,0 0 0,-1 1 1,1-1-1,0 0 1,0 1-1,0 0 1,-1-1-1,1 1 1,0 0-1,-1 0 0,1 0 1,-1 0-1,3 2 1,1 1 13,0 1 1,0 0-1,-1 0 1,0 0-1,0 0 1,7 12-1,-2 1 100,7 21-1,-4-1 209,-1 0 0,-2 1 1,4 44-1,-6-35 128,17 64 0,-18-94-462,-4-13-202,0 0 0,-1 0 0,1 0 0,-1 0 0,0 11 0,-4-18-1752,-13-14-1555,1-4 1431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5.111"/>
    </inkml:context>
    <inkml:brush xml:id="br0">
      <inkml:brushProperty name="width" value="0.05" units="cm"/>
      <inkml:brushProperty name="height" value="0.05" units="cm"/>
      <inkml:brushProperty name="color" value="#004F8B"/>
    </inkml:brush>
  </inkml:definitions>
  <inkml:trace contextRef="#ctx0" brushRef="#br0">0 1 12267,'8'0'5465,"4"3"-2441,9 3-1087,3 1 111,10 2-703,4-3-489,5 0-520,-3-3-248,-7-2-512,-1 2-2473,16 2 1993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7.140"/>
    </inkml:context>
    <inkml:brush xml:id="br0">
      <inkml:brushProperty name="width" value="0.05" units="cm"/>
      <inkml:brushProperty name="height" value="0.05" units="cm"/>
      <inkml:brushProperty name="color" value="#004F8B"/>
    </inkml:brush>
  </inkml:definitions>
  <inkml:trace contextRef="#ctx0" brushRef="#br0">76 1 9506,'12'0'4161,"2"0"-1889,0 0-47,5 0-89,-7 1-207,-4 4-441,-1 2-208,-10 5-407,-4 0-201,-10 3-304,-6-1-72,-7-2-464,-5-2-528,8-10-1129,8-6 2161,19-12-688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7.692"/>
    </inkml:context>
    <inkml:brush xml:id="br0">
      <inkml:brushProperty name="width" value="0.05" units="cm"/>
      <inkml:brushProperty name="height" value="0.05" units="cm"/>
      <inkml:brushProperty name="color" value="#004F8B"/>
    </inkml:brush>
  </inkml:definitions>
  <inkml:trace contextRef="#ctx0" brushRef="#br0">182 399 8202,'-16'-47'5921,"11"31"-4261,0 0 0,-9-17 0,12 28-1417,0 1 0,-1 0 0,0 0 0,1 1 0,-1-1 0,-1 0 1,1 1-1,0 0 0,-1 0 0,0 0 0,1 0 0,-6-2 0,7 4-186,0-1-1,0 2 0,0-1 1,0 0-1,0 0 0,0 1 1,0-1-1,0 1 0,0-1 0,0 1 1,-1 0-1,1 0 0,0 0 1,0 0-1,0 1 0,0-1 1,-1 0-1,1 1 0,0 0 1,0-1-1,0 1 0,0 0 0,0 0 1,0 0-1,0 0 0,1 1 1,-1-1-1,0 0 0,1 1 1,-1-1-1,0 1 0,1 0 0,-2 2 1,-1 1 26,1 0 0,0 0 0,0 1 0,0 0 0,1-1 0,0 1 1,0 0-1,0 0 0,1 0 0,-1 10 0,1-7-15,1 1 0,0 0 0,1-1 0,0 1 0,0-1 0,1 1-1,0-1 1,1 0 0,0 1 0,0-1 0,1-1 0,6 11 0,-8-15-52,1 0 0,0 0 0,0 0 1,0 0-1,0-1 0,1 1 0,0-1 0,-1 0 0,1 0 0,0 0 1,0 0-1,1-1 0,-1 0 0,1 0 0,-1 0 0,1 0 1,-1-1-1,1 1 0,0-1 0,0-1 0,0 1 0,0-1 0,0 1 1,-1-1-1,7-1 0,-4 0-19,-1-1-1,0 1 1,1-1-1,-1-1 1,0 1-1,0-1 1,0 0 0,-1 0-1,1-1 1,-1 1-1,1-1 1,6-7-1,0-1-136,-1 0-1,0-1 1,15-24-1,-5 3-63,-2-2 0,-1 0 0,-2 0 0,-1-2 0,-2 0 0,-2-1 0,-2 0 0,5-43 0,-13 65 305,-1 17-97,0 0 0,0 0 0,0 0 0,0 0-1,0 0 1,0 0 0,0 0 0,0 0 0,0 0 0,0-1-1,0 1 1,0 0 0,0 0 0,0 0 0,0 0 0,0 0-1,0 0 1,0 0 0,0 0 0,0 0 0,0 0 0,0 0 0,0 0-1,0-1 1,-1 1 0,1 0 0,0 0 0,0 0 0,0 0-1,0 0 1,0 0 0,0 0 0,0 0 0,0 0 0,0 0 0,0 0-1,0 0 1,-1 0 0,1 0 0,0 0 0,0 0 0,0 0-1,0 0 1,-4 3 85,-4 9 71,3-1-23,-1 0 1,2 1 0,-1 0 0,-3 17 0,8-27-119,-7 24 203,1 0 0,2 1 0,0 0 0,2-1 0,2 42 0,1-52-136,1 0-1,0 0 0,1 0 0,1 0 0,1 0 0,0-1 0,1 0 0,0 0 0,1 0 0,13 18 0,-17-28-177,0-1 0,1 0 0,-1 0 0,1 0 0,0 0 0,0-1 0,1 1 0,-1-1-1,0 0 1,1 0 0,0-1 0,8 4 0,-8-5-312,-1 1-1,1-1 1,0 0-1,0 0 1,0-1-1,0 0 1,1 0 0,6-1-1,25-5-1040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8.327"/>
    </inkml:context>
    <inkml:brush xml:id="br0">
      <inkml:brushProperty name="width" value="0.05" units="cm"/>
      <inkml:brushProperty name="height" value="0.05" units="cm"/>
      <inkml:brushProperty name="color" value="#004F8B"/>
    </inkml:brush>
  </inkml:definitions>
  <inkml:trace contextRef="#ctx0" brushRef="#br0">17 51 12251,'-6'16'4897,"4"-13"-4328,1 1 0,-1-1 1,1 1-1,0-1 0,0 1 0,0 0 0,1-1 0,-1 7 0,1-7-345,0 1 0,0-1-1,0 1 1,1-1 0,-1 0 0,1 1-1,0-1 1,0 0 0,0 1 0,1-1-1,-1 0 1,1 0 0,-1 0 0,1 0-1,0 0 1,0 0 0,1-1 0,-1 1-1,0-1 1,1 1 0,0-1 0,-1 0-1,1 0 1,0 0 0,0 0 0,5 1-1,-2 0-201,1-1 0,0 0 0,0 0-1,0-1 1,0 0 0,0 0 0,0 0-1,0-1 1,0 0 0,0-1 0,0 0-1,0 0 1,0 0 0,0-1 0,0 0-1,0 0 1,0 0 0,-1-1 0,0 0-1,1-1 1,-1 0 0,9-6-1,-13 8-59,0 0-1,0 0 0,0 0 0,0 0 0,0-1 1,-1 1-1,1 0 0,0-1 0,-1 1 0,0-1 1,0 0-1,0 1 0,0-1 0,0 0 0,0 0 1,-1 0-1,1 0 0,-1 1 0,0-1 0,0 0 1,0 0-1,0 0 0,-1 0 0,1 0 0,-1 0 0,1 1 1,-1-1-1,0 0 0,0 0 0,0 1 0,-1-1 1,1 1-1,-1-1 0,1 1 0,-1 0 0,0-1 1,0 1-1,0 0 0,-3-3 0,-4-1 9,0-1 0,-1 2 0,1-1 0,-1 1 0,-15-5 0,10 4 27,15 6 2,-1 0-1,1 0 0,0-1 0,0 1 0,0 0 0,0 0 0,0 0 0,0 0 0,0 0 1,0 0-1,0 0 0,0-1 0,0 1 0,-1 0 0,1 0 0,0 0 0,0 0 0,0 0 0,0-1 1,0 1-1,0 0 0,0 0 0,0 0 0,0 0 0,0 0 0,0 0 0,0-1 0,0 1 1,0 0-1,1 0 0,-1 0 0,0 0 0,0 0 0,0-1 0,0 1 0,0 0 0,0 0 1,0 0-1,0 0 0,0 0 0,0 0 0,1 0 0,-1 0 0,0-1 0,0 1 0,0 0 1,0 0-1,0 0 0,0 0 0,0 0 0,1 0 0,-1 0 0,0 0 0,0 0 0,0 0 0,0 0 1,0 0-1,1 0 0,-1 0 0,0 0 0,0 0 0,15-2-30,-1 1-1,1 1 0,0 0 1,22 3-1,-23-1 87,-1 0-1,0 1 0,-1 1 0,1 0 0,0 0 0,-1 1 0,0 1 0,20 12 1,-25-13 11,-1 0 1,0 0-1,1 0 0,-2 1 1,1 0-1,-1 0 1,0 1-1,0-1 1,-1 1-1,1 0 1,-2 0-1,1 1 1,-1-1-1,0 1 1,2 10-1,10 43 383,-16-65-470,1-1 0,-1 0 0,1 1 0,0-1 0,1 0 0,-1 1 0,1-1 0,0 0 1,0 1-1,1-6 0,21-47-535,-14 37 367,-7 14 144,12-21-106,-13 25 150,0 1 0,0-1-1,0 1 1,0-1 0,1 1-1,-1-1 1,0 1-1,1 0 1,-1 0 0,1 0-1,0 0 1,-1 0 0,3-1-1,-3 2 11,0 0-1,-1 0 1,1-1-1,0 1 0,0 0 1,-1 0-1,1 0 1,0 0-1,0 0 1,-1 1-1,1-1 0,0 0 1,-1 0-1,1 0 1,0 1-1,-1-1 1,1 0-1,0 1 0,-1-1 1,1 0-1,0 1 1,-1-1-1,1 1 1,-1-1-1,2 2 0,10 16 258,-9-13-161,-2-2-57,51 74 1317,-47-70-1282,2 0 0,-1 0 0,1 0 0,0-1 0,0 1 0,1-2 0,13 8 0,-10-7-894,-1 1 1,0 0-1,13 10 1,-21-15 485,-1-1 1,0 0-1,1 0 1,-1 0 0,0 0-1,1-1 1,-1 1-1,1 0 1,3 0-1,-4-1 128,0 0-1,0 0 1,0 0-1,0 0 1,-1 0-1,1 0 1,0 0-1,0 0 0,0-1 1,0 1-1,0 0 1,0-1-1,0 1 1,0-1-1,-1 1 1,1-1-1,0 1 0,1-2 1,9-8-857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08.677"/>
    </inkml:context>
    <inkml:brush xml:id="br0">
      <inkml:brushProperty name="width" value="0.05" units="cm"/>
      <inkml:brushProperty name="height" value="0.05" units="cm"/>
      <inkml:brushProperty name="color" value="#004F8B"/>
    </inkml:brush>
  </inkml:definitions>
  <inkml:trace contextRef="#ctx0" brushRef="#br0">8 221 8682,'12'-3'1571,"-10"2"-926,1 1-1,0-1 0,-1 1 0,1 0 1,0-1-1,0 1 0,-1 0 0,6 1 0,-8-1-343,1 0-1,-1 0 0,1 0 0,-1 0 0,1-1 0,-1 1 0,1 0 0,-1 0 0,0-1 0,1 1 0,-1 0 1,1-1-1,-1 1 0,0 0 0,1-1 0,-1 1 0,0 0 0,0-1 0,1 1 0,-1-1 0,0 1 1,0-1-1,1 1 0,-1-1 0,0 1 0,0 0 0,0-1 0,0 1 0,0-1 0,0 1 0,0-2 0,3-5-543,9-20 534,10-26-133,-19 47-146,-2-1 0,1 1-1,-1-1 1,0 1 0,0-1 0,-1-12 0,0 16-8,0-1 1,-1 1-1,1 0 1,-1-1-1,0 1 1,0 0-1,0 0 1,0 0-1,-1 0 1,1 0-1,-1 0 1,0 0-1,-2-3 1,3 5-4,0 0 1,0 0 0,-1 0-1,1 0 1,0 0 0,0 1-1,0-1 1,-1 0 0,1 1-1,0-1 1,-1 1 0,1-1-1,0 1 1,-1-1 0,1 1-1,0 0 1,-1 0 0,1 0-1,-1 0 1,1 0 0,-1 0-1,1 0 1,0 0 0,-1 1-1,1-1 1,-1 0 0,1 1-1,0-1 1,-1 1 0,1 0-1,0-1 1,0 1 0,-1 0-1,1 0 1,-1 1 0,-2 1 29,1 0 0,-1 0 1,1 0-1,0 1 0,0-1 1,1 1-1,-1-1 0,1 1 1,-4 8-1,5-7 43,-1-1 1,1 1-1,0 0 1,1 0-1,-1 0 1,1 0-1,0 0 0,1 0 1,-1 0-1,1 0 1,0 0-1,0 0 0,0-1 1,1 1-1,-1 0 1,1-1-1,0 1 1,4 5-1,-2-3 12,1 0 0,0 0 0,0 0-1,1 0 1,0-1 0,0 0 0,1 0 0,-1-1 0,15 9-1,-13-10-76,0 0 0,1-1 0,-1 0 0,1 0 0,0-1 0,0 0 0,0 0 0,0-1 0,0 0 0,9-1 0,7-1 74,0-1 1,35-8 0,-16 3 89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2.062"/>
    </inkml:context>
    <inkml:brush xml:id="br0">
      <inkml:brushProperty name="width" value="0.05" units="cm"/>
      <inkml:brushProperty name="height" value="0.05" units="cm"/>
      <inkml:brushProperty name="color" value="#004F8B"/>
    </inkml:brush>
  </inkml:definitions>
  <inkml:trace contextRef="#ctx0" brushRef="#br0">56 162 6417,'-4'-10'1045,"-1"-1"0,0 1-1,-11-17 1,3 4-80,11 19-626,0 0 1,0 1-1,1-1 0,-1 0 1,1 0-1,0 0 0,1-1 0,-1 1 1,1 0-1,-1 0 0,1 0 1,1 0-1,-1-1 0,0 1 0,1 0 1,1-5-1,-1 6-16,0-1 392,4 11-26,-1 4-421,0 0 1,-1 0-1,0 0 0,-1 0 1,0 1-1,0 21 0,-1-16-73,7 302 1025,-7-133-959,-1-178-241,0-4-62,0 1 0,0-1 0,1 1 0,1 5-1,-2-10-1,0 0 0,0 0 0,0 0 0,0 0 0,0 0-1,0-1 1,0 1 0,0 0 0,0 0 0,0 0-1,0 0 1,0-1 0,0 1 0,0 0 0,0 0-1,0 0 1,0 0 0,0 0 0,1 0 0,-1-1-1,0 1 1,0 0 0,0 0 0,0 0 0,0 0-1,0 0 1,1 0 0,-1 0 0,0 0 0,0 0 0,0 0-1,0 0 1,0-1 0,1 1 0,-1 0 0,0 0-1,0 0 1,0 0 0,0 0 0,1 0 0,-1 0-1,0 0 1,0 1 0,0-1 0,0 0 0,1 0-1,-1 0 1,0 0 0,0 0 0,0 0 0,0 0-1,0 0 1,0 0 0,1 0 0,-1 0 0,0 1 0,0-1-1,0 0 1,0 0 0,0 0 0,0 0 0,0 0-1,0 0 1,1 1 0,-1-1 0,0-8-1173,1 0-1,-1 0 1,-1 1 0,0-9-1,-1 4 211,-2-38-1064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2.481"/>
    </inkml:context>
    <inkml:brush xml:id="br0">
      <inkml:brushProperty name="width" value="0.05" units="cm"/>
      <inkml:brushProperty name="height" value="0.05" units="cm"/>
      <inkml:brushProperty name="color" value="#004F8B"/>
    </inkml:brush>
  </inkml:definitions>
  <inkml:trace contextRef="#ctx0" brushRef="#br0">1 100 4193,'1'-9'993,"0"-1"0,1 1 1,5-13-1,-6 19-753,0 0 0,0 1 1,0-1-1,1 1 0,-1 0 0,1-1 0,-1 1 1,1 0-1,0 0 0,0 0 0,0 0 0,0 0 1,1 0-1,-1 1 0,0-1 0,4-1 0,0 1 122,0 0-1,0 0 0,0 0 0,0 1 0,1 0 1,-1 0-1,11 1 0,47 4 1497,-46-2-1378,-15-2-408,65 8 1345,-60-6-1275,0 0 0,0 0 0,0 1-1,0 0 1,-1 0 0,10 5 0,-15-7-122,0 1 1,0-1-1,0 1 1,0 0-1,0-1 1,-1 1-1,1 0 1,0 0-1,-1 0 1,1 0-1,-1 0 1,0 0-1,0 1 1,1-1-1,-2 0 1,1 1-1,0-1 1,0 1-1,-1-1 1,1 5-1,-1-3 1,0 0 0,0-1-1,-1 1 1,0 0 0,1 0-1,-1 0 1,-1 0 0,1-1-1,0 1 1,-1-1-1,0 1 1,-4 6 0,-1 0 18,-1-1 1,0 1-1,-1-1 1,1-1 0,-2 0-1,1 0 1,-14 8-1,16-12-19,1 0-1,-1 0 1,-1-1-1,1 0 1,0 0-1,-1 0 0,1-1 1,-1 0-1,0-1 1,0 0-1,0 0 1,-10-1-1,3-3 3,13 3-34,5 1-1,3 2 4,15 9 186,-1 0-1,1 2 1,25 23-1,-21-17 44,-16-13-142,19 14 106,0 2 0,-2 1-1,28 32 1,-26-9-2630,-23-44 1598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35:59.124"/>
    </inkml:context>
    <inkml:brush xml:id="br0">
      <inkml:brushProperty name="width" value="0.05" units="cm"/>
      <inkml:brushProperty name="height" value="0.05" units="cm"/>
      <inkml:brushProperty name="color" value="#004F8B"/>
    </inkml:brush>
  </inkml:definitions>
  <inkml:trace contextRef="#ctx0" brushRef="#br0">0 1 8930,'2'2'919,"-1"0"1,1 0-1,-1 0 0,0 0 1,0 0-1,0 1 0,1 1 1,0 3 23,-1 1 0,1 11 0,0-4 106,1 25 152,-1 0 1,-5 47-1,2-46-904,1-32-272,0 0 1,1 0-1,0 0 1,0 0-1,1-1 1,0 1-1,5 11 1,-9-25-387,1 3 272,0 0 0,0 0 0,1 1 0,-1-1 0,0 0 0,1 0 0,0 0 0,-1-3 0,1-11-316,-1-1 0,2 1 0,4-26 0,-5 40 402,1 1-1,-1-1 1,1 0 0,-1 1 0,1-1-1,0 1 1,0-1 0,-1 1 0,1-1-1,3-2 1,-4 4 8,0-1 0,1 1 0,-1 0 0,0-1 0,1 1 1,-1 0-1,1 0 0,-1-1 0,1 1 0,-1 0 0,1 0 0,-1 0 0,1-1 0,-1 1 0,1 0 1,-1 0-1,1 0 0,-1 0 0,1 0 0,-1 0 0,1 0 0,-1 0 0,1 0 0,-1 1 0,1-1 1,-1 0-1,1 0 0,-1 0 0,0 1 0,1-1 0,-1 0 0,1 0 0,-1 1 0,1-1 0,-1 0 1,0 1-1,1-1 0,-1 0 0,1 1 0,14 20 509,-13-16-392,1-1-1,0 0 1,5 6-1,-1-3-65,1-1 0,-1-1 0,1 1 0,0-1-1,1-1 1,-1 0 0,1 0 0,0 0 0,0-1 0,0 0-1,0-1 1,0 0 0,1-1 0,-1 1 0,19-2 0,-21 0-72,0 0 1,-1-1-1,1 0 1,0-1-1,-1 0 1,1 0-1,-1 0 1,0 0-1,1-1 1,6-4-1,-9 4-17,0-1 0,0 1-1,1 0 1,-2-1-1,1 0 1,0 0 0,-1 0-1,0-1 1,0 1 0,0-1-1,-1 1 1,1-1 0,3-10-1,-5 10 8,0-1 1,0 1-1,0-1 0,-1 1 0,1 0 1,-1-1-1,-1 1 0,1-1 0,-1 1 0,-2-11 1,2 13 37,0 0 0,0 0 0,0 0 1,0 0-1,-1 0 0,1 0 0,-1 0 1,1 1-1,-1-1 0,0 0 0,0 1 0,0 0 1,-1-1-1,1 1 0,-1 0 0,1 0 1,-1 1-1,1-1 0,-1 0 0,-3-1 1,4 3 24,0-1 0,0 1 0,1 0 0,-1-1 0,0 1 0,0 0 0,1 0 0,-1 0 0,0 0 0,0 0 0,1 1 0,-1-1 0,0 1 0,0-1 0,1 1 0,-1-1 0,0 1 0,1 0 0,-1 0 0,1 0 0,-1 0 0,1 0 0,0 0 0,-1 0 0,1 0 0,0 1 0,0-1 0,0 0 0,0 1 0,-2 1 0,1 2 94,-1-1-1,1 1 1,-1 0 0,1 0-1,1 0 1,-1 1-1,1-1 1,-2 9 0,2-4-16,1-1 1,0 0 0,0 0-1,1 0 1,0 1-1,0-1 1,6 16 0,-6-22-128,0 1 0,1 0 1,-1-1-1,1 1 0,0-1 1,0 0-1,0 0 0,1 1 1,-1-2-1,1 1 0,0 0 1,0 0-1,0-1 0,0 1 1,0-1-1,0 0 0,0 0 1,1 0-1,-1-1 0,1 1 1,4 0-1,24 4 1247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6.963"/>
    </inkml:context>
    <inkml:brush xml:id="br0">
      <inkml:brushProperty name="width" value="0.05" units="cm"/>
      <inkml:brushProperty name="height" value="0.05" units="cm"/>
      <inkml:brushProperty name="color" value="#004F8B"/>
    </inkml:brush>
  </inkml:definitions>
  <inkml:trace contextRef="#ctx0" brushRef="#br0">81 167 10034,'5'-4'4193,"-1"10"-2057,1 4-671,1 10-41,-4 4-264,0 3-487,0-2-201,4-1-280,-4-5-72,5-9 16,-7-3-256,-3-10-512,-1-3 472</inkml:trace>
  <inkml:trace contextRef="#ctx0" brushRef="#br0" timeOffset="1">1 49 10714,'16'0'4065,"3"-5"-3185,6-3 145,0-3-537,-1-1-112,-1 4-56,1 4 912,10 8-896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3.097"/>
    </inkml:context>
    <inkml:brush xml:id="br0">
      <inkml:brushProperty name="width" value="0.05" units="cm"/>
      <inkml:brushProperty name="height" value="0.05" units="cm"/>
      <inkml:brushProperty name="color" value="#004F8B"/>
    </inkml:brush>
  </inkml:definitions>
  <inkml:trace contextRef="#ctx0" brushRef="#br0">0 19 10642,'7'7'4433,"2"5"-2704,-3 12-489,2 8 88,-2 12-368,0 6-191,0 4-361,1 1-112,0-7-176,3-6-40,-1-12-120,-1-6-440,-1-8-1321,-6-5-1167,6-11 1711</inkml:trace>
  <inkml:trace contextRef="#ctx0" brushRef="#br0" timeOffset="1">30 301 8154,'-4'-5'3897,"8"0"-1201,8-1-743,9 1-401,1 0-256,1-1-432,0 0-224,2 3-287,0 3-97,-2-1-56,-7 0-328,-4 1-1201,-2 0-919,-2-3 1224</inkml:trace>
  <inkml:trace contextRef="#ctx0" brushRef="#br0" timeOffset="2">280 1 9506,'2'1'4265,"1"20"-1673,0 11-735,-3 12-273,0 3-336,1 6-567,0-1-209,7-6-224,0-3-72,2-8-96,0-7-16,0-7-112,2 0-384,-3-10 1648,-1-3-1048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3.428"/>
    </inkml:context>
    <inkml:brush xml:id="br0">
      <inkml:brushProperty name="width" value="0.05" units="cm"/>
      <inkml:brushProperty name="height" value="0.05" units="cm"/>
      <inkml:brushProperty name="color" value="#004F8B"/>
    </inkml:brush>
  </inkml:definitions>
  <inkml:trace contextRef="#ctx0" brushRef="#br0">137 28 12035,'-8'-5'1394,"0"1"1,0 0-1,0 0 1,-16-5-1,22 9-1302,0-1 0,-1 1 0,1 0 0,-1-1 0,1 1 0,0 0 0,-1 0 0,1 0 0,-1 1 0,1-1 0,0 1 0,-1-1 0,1 1-1,0 0 1,-1 0 0,1 0 0,0 0 0,0 0 0,0 0 0,0 1 0,0-1 0,-3 4 0,2-2-65,1 0 0,-1 0 0,1 1 0,0-1 0,0 1 0,0 0 0,0-1 0,1 1 0,-1 0 1,1 0-1,0 0 0,0 0 0,1 0 0,-1 0 0,1 1 0,0-1 0,0 0 0,0 0 0,1 0 0,1 7 0,0 1-5,2-1-1,-1 0 1,1 0-1,1 0 1,0 0-1,9 12 1,-2-5 154,1-1 0,26 26 0,12 15 635,-45-51-629,-1 0-1,-1 1 1,1 0-1,-1 0 1,-1 0-1,5 13 1,-7-20-118,-1 1 1,1 0-1,-1 0 1,0 0-1,1 0 1,-1 0-1,0 0 1,0 0 0,0 0-1,-1 4 1,0-5-27,1 1 1,-1-1-1,0 0 1,0 1-1,1-1 1,-1 0-1,0 0 1,0 0 0,0 0-1,0 1 1,-1-1-1,1-1 1,0 1-1,-1 1 1,-3 1 17,1-1-1,-1 0 1,1 1 0,-1-1 0,1-1-1,-1 1 1,0-1 0,0 0 0,0 0 0,0 0-1,0-1 1,0 0 0,-8 0 0,0-2-570,0 0 1,1 0-1,-1-1 0,-14-6 1,11 2-1285,16 7 1759,0 0 1,0 0-1,0 0 0,0 0 0,-1 0 0,1 0 1,0 0-1,0 0 0,0-1 0,0 1 1,-1 0-1,1 0 0,0 0 0,0 0 1,0-1-1,0 1 0,0 0 0,0 0 0,0 0 1,-1 0-1,1-1 0,0 1 0,0 0 1,0 0-1,0 0 0,0-1 0,0 1 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3.865"/>
    </inkml:context>
    <inkml:brush xml:id="br0">
      <inkml:brushProperty name="width" value="0.05" units="cm"/>
      <inkml:brushProperty name="height" value="0.05" units="cm"/>
      <inkml:brushProperty name="color" value="#004F8B"/>
    </inkml:brush>
  </inkml:definitions>
  <inkml:trace contextRef="#ctx0" brushRef="#br0">61 197 11570,'12'21'4633,"-2"3"-2592,2 4-841,-1 3-96,-2-7-287,0-7-521,-1-4-136,2-1-328,-5-4-489,-5-9-247,-7-6 456</inkml:trace>
  <inkml:trace contextRef="#ctx0" brushRef="#br0" timeOffset="1">1 4 8850,'6'-4'3313,"5"9"-2289,4 2-880,5 5-8,8 0-392,6-4-1865,9-4 1529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4.195"/>
    </inkml:context>
    <inkml:brush xml:id="br0">
      <inkml:brushProperty name="width" value="0.05" units="cm"/>
      <inkml:brushProperty name="height" value="0.05" units="cm"/>
      <inkml:brushProperty name="color" value="#004F8B"/>
    </inkml:brush>
  </inkml:definitions>
  <inkml:trace contextRef="#ctx0" brushRef="#br0">107 0 4601,'-2'2'1023,"1"-1"0,-1 0 0,0 0 0,1 0 0,-1 0 0,-3 2 1,-21 4 1983,6-2-1275,16-4-1400,0 1-1,1-1 1,-1 1-1,0 0 1,1 0 0,-7 5-1,8-6-246,1 0 1,0 1-1,0-1 0,0 0 1,0 1-1,0-1 0,0 1 0,0 0 1,0-1-1,1 1 0,-1 0 0,1-1 1,-1 1-1,1 0 0,0 0 0,-1-1 1,1 1-1,0 0 0,0 2 0,1 1-27,0 1 0,0-1 0,0 0-1,0 0 1,1 0 0,0 0-1,0 0 1,0 0 0,1 0 0,0-1-1,-1 1 1,2-1 0,-1 0-1,5 5 1,0-1 18,1 1 0,0-1 1,1-1-1,0 0 0,11 6 0,31 14 318,-32-17-103,0 1 0,-1 0 0,31 25 0,-49-36-268,0 1 1,0 0-1,0 0 1,0 0-1,0 0 0,0 0 1,-1 0-1,1 0 1,0 0-1,-1 0 0,1 0 1,-1 0-1,1 0 1,-1 0-1,1 1 0,-1 1 1,0-2-12,0-1 1,0 1 0,0 0-1,-1-1 1,1 1 0,0-1-1,-1 1 1,1-1-1,0 1 1,-1-1 0,1 1-1,-1-1 1,1 1 0,0-1-1,-1 0 1,1 1-1,-1-1 1,0 0 0,1 1-1,-1-1 1,1 0-1,-1 1 1,1-1 0,-1 0-1,0 0 1,1 0 0,-1 0-1,1 0 1,-1 0-1,0 0 1,1 0 0,-1 0-1,0 0 1,-5 0-69,-1 0 0,1 0 0,0 0 0,0-1 0,-12-3 0,14 3-142,1 0-1,-1-1 0,1 1 1,0-1-1,-1 1 0,1-1 1,0 0-1,0 0 1,0-1-1,0 1 0,-3-4 1,-1-5-459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4.685"/>
    </inkml:context>
    <inkml:brush xml:id="br0">
      <inkml:brushProperty name="width" value="0.05" units="cm"/>
      <inkml:brushProperty name="height" value="0.05" units="cm"/>
      <inkml:brushProperty name="color" value="#004F8B"/>
    </inkml:brush>
  </inkml:definitions>
  <inkml:trace contextRef="#ctx0" brushRef="#br0">6 25 9546,'-5'-19'2687,"4"13"-1231,5 11 880,1 4-1732,-1 0 0,-1 1 0,0-1 1,0 1-1,2 12 0,5 55 983,-7-50-1155,39 291 1285,-41-311-1711,0 0-1,0 13 0,-1-20-22,0 0 0,0 0 0,0 0 0,0 0 0,0 1 0,0-1 0,0 0 0,0 0 0,0 0 0,0 0 0,0 0 0,0 0 0,0 0 1,-1 1-1,1-1 0,0 0 0,0 0 0,0 0 0,0 0 0,0 0 0,0 0 0,0 0 0,0 0 0,0 0 0,0 0 0,0 1 0,-1-1 0,1 0 0,0 0 0,0 0 0,0 0 0,0 0 0,0 0 0,0 0 0,0 0 0,0 0 0,-1 0 0,1 0 0,0 0 0,0 0 0,0 0 0,0 0 0,0 0 0,0 0 0,0 0 0,-1 0 0,1 0 0,0 0 0,0 0 0,0 0 0,0 0 0,0 0 0,0-1 0,-6-2-775,4-1 103,-1 0-1,1 1 1,0-1 0,0 0 0,-3-8 0,1 1-305,-11-24-623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5.035"/>
    </inkml:context>
    <inkml:brush xml:id="br0">
      <inkml:brushProperty name="width" value="0.05" units="cm"/>
      <inkml:brushProperty name="height" value="0.05" units="cm"/>
      <inkml:brushProperty name="color" value="#004F8B"/>
    </inkml:brush>
  </inkml:definitions>
  <inkml:trace contextRef="#ctx0" brushRef="#br0">1 31 4673,'5'-4'697,"0"1"1,1 0-1,0 0 0,0 0 1,0 0-1,0 1 0,0 0 1,0 0-1,0 1 0,1 0 1,7-1-1,9 1 1164,40 2 0,-59 0-1766,20 0 990,31 6-1,-52-6-1009,-1-1 1,0 1 0,1 0-1,-1 0 1,0 0-1,0 0 1,0 0 0,0 0-1,0 1 1,0-1 0,0 1-1,0-1 1,0 1-1,-1 0 1,1 0 0,-1-1-1,1 1 1,-1 0 0,0 1-1,0-1 1,0 0-1,0 0 1,0 0 0,0 1-1,-1-1 1,1 0 0,-1 1-1,1-1 1,-1 0-1,0 5 1,0-1 1,0 0 1,-1-1-1,0 1 0,0 0 1,0 0-1,-1 0 1,1-1-1,-1 1 0,-1-1 1,1 1-1,-5 5 0,3-4-29,-1-1 0,-1 0 0,1 0 0,-1 0 0,0-1 0,0 0 0,0 0 0,-14 8 0,16-11-114,1 0 0,-1 0 0,0-1 0,0 1 0,0-1 1,0 0-1,0 0 0,0 0 0,0 0 0,0-1 0,0 0 0,0 0 0,0 0 1,0 0-1,0-1 0,-1 1 0,1-1 0,-7-2 0,10 2-35,0 1-1,0-1 1,0 1-1,0-1 0,0 0 1,0 1-1,1-1 1,-1 0-1,0 0 0,0 0 1,-1-1-1,-2-11-714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5.382"/>
    </inkml:context>
    <inkml:brush xml:id="br0">
      <inkml:brushProperty name="width" value="0.05" units="cm"/>
      <inkml:brushProperty name="height" value="0.05" units="cm"/>
      <inkml:brushProperty name="color" value="#004F8B"/>
    </inkml:brush>
  </inkml:definitions>
  <inkml:trace contextRef="#ctx0" brushRef="#br0">95 157 6153,'-4'9'1282,"0"0"0,0 0 0,1 1 1,-4 17-1,-2 39 2237,9-63-3305,0 1-1,0-1 0,0 1 1,0 0-1,0-1 0,2 5 0,-2-7-153,0 1-1,1-1 1,-1 0-1,1 0 0,-1 0 1,1 0-1,-1 0 1,1 0-1,0 0 0,0 0 1,-1 0-1,1 0 1,0 0-1,0-1 0,0 1 1,0 0-1,0-1 1,0 1-1,0 0 1,0-1-1,0 1 0,2-1 1,-1 1-17,1 0 1,0-1-1,0 0 1,0 1-1,0-1 1,0 0 0,0 0-1,-1-1 1,1 1-1,0-1 1,0 1-1,0-1 1,0 0-1,-1 0 1,1 0 0,-1-1-1,1 1 1,0-1-1,-1 1 1,0-1-1,1 0 1,-1 0-1,3-3 1,1-1-1,0-1 0,-1 0 0,0 0 0,0-1 0,0 0 1,4-10-1,-6 12-23,-1 0 1,0 0-1,0-1 1,0 1-1,-1 0 1,1-1-1,-2 1 1,1-1-1,-1-10 0,0 13-9,-1 1 0,1 0 0,-1 0 0,0-1 0,0 1 0,0 0 0,-1 0 0,1 0-1,-1 0 1,1 0 0,-1 1 0,0-1 0,0 0 0,-1 1 0,1-1 0,0 1 0,-1 0-1,1 0 1,-1 0 0,-5-3 0,-3-1 18,0 1 1,1 1-1,-18-6 1,21 8-19,-1 0 0,1 1 0,-1 0 0,0 0 0,1 1 0,-12 0 0,17 0-19,0 0-1,0 1 1,0-1 0,0 1 0,0-1 0,0 1 0,0 0 0,0-1-1,1 1 1,-1 0 0,0 0 0,1 0 0,-1 1 0,0-1-1,1 0 1,-1 0 0,1 1 0,0-1 0,0 1 0,-1 0-1,1-1 1,0 1 0,0 0 0,0-1 0,1 1 0,-1 0-1,-1 3 1,2-3-80,0 0 0,0-1-1,0 1 1,0 0 0,0 0-1,0 0 1,1-1 0,-1 1 0,1 0-1,-1 0 1,1-1 0,0 1-1,-1-1 1,1 1 0,0 0-1,0-1 1,0 1 0,0-1-1,0 0 1,1 1 0,-1-1 0,0 0-1,0 0 1,1 0 0,-1 0-1,1 0 1,-1 0 0,1 0-1,0 0 1,2 0 0,28 8-820</inkml:trace>
  <inkml:trace contextRef="#ctx0" brushRef="#br0" timeOffset="1">488 10 7810,'0'-1'135,"0"1"0,0 0 0,0-1 0,0 1 0,0 0 1,0 0-1,0-1 0,0 1 0,0 0 0,0-1 0,0 1 0,0 0 1,0-1-1,0 1 0,0 0 0,0 0 0,-1-1 0,1 1 1,0 0-1,0-1 0,0 1 0,0 0 0,0 0 0,-1-1 0,1 1 1,0 0-1,0 0 0,-1 0 0,1-1 0,0 1 0,0 0 0,-1 0 1,1 0-1,0 0 0,0 0 0,-1 0 0,1-1 0,-1 1 0,0 0 185,-1 0 0,1 0 0,-1 1 0,1-1 0,-1 0-1,1 0 1,-1 1 0,-2 0 0,-4 3 575,1-1 0,-11 8 0,12-7-480,0 1 0,-1 0 1,2 0-1,-1 1 0,0 0 0,-6 10 1,10-13-330,-1 0 1,1 0 0,1 1 0,-1 0-1,0-1 1,1 1 0,0 0-1,0-1 1,0 1 0,0 0 0,0 0-1,1 0 1,0 0 0,0 7 0,1-9-62,-1 1 1,1-1 0,0 0 0,0 1 0,0-1-1,0 0 1,0 0 0,0 0 0,1 0-1,-1 0 1,1 0 0,-1 0 0,1-1 0,0 1-1,0-1 1,0 1 0,3 1 0,3 3 60,2-1-1,15 6 1,-19-8-43,11 4 165,27 16 0,-40-21-162,-1 0 1,1 1 0,-1-1-1,1 1 1,-1 0 0,0 0 0,0 0-1,-1 1 1,1-1 0,0 1-1,-1-1 1,4 9 0,-6-11-26,0 1 1,1-1 0,-1 1 0,0 0 0,0-1-1,0 1 1,0 0 0,-1-1 0,1 1-1,0 0 1,-1-1 0,1 1 0,-1-1 0,1 1-1,-1-1 1,0 1 0,0-1 0,1 1 0,-1-1-1,0 0 1,0 1 0,-1-1 0,1 0-1,-1 2 1,-3 1 29,-1 0 0,1 1 1,0-1-1,-10 4 0,9-5-124,1 0 1,-1 0 0,0-1 0,0 0-1,0 0 1,0-1 0,0 1 0,0-1-1,0-1 1,-1 1 0,1-1-1,0 0 1,0-1 0,-9-1 0,13 2 52,1 0 1,0-1-1,0 1 1,0-1-1,-1 1 1,1-1-1,0 1 1,0-1 0,0 0-1,0 1 1,-1-2-1,1 0-14,0 1-1,0-1 1,0 1-1,1-1 1,-1 0-1,0 0 1,0-1-1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5.885"/>
    </inkml:context>
    <inkml:brush xml:id="br0">
      <inkml:brushProperty name="width" value="0.05" units="cm"/>
      <inkml:brushProperty name="height" value="0.05" units="cm"/>
      <inkml:brushProperty name="color" value="#004F8B"/>
    </inkml:brush>
  </inkml:definitions>
  <inkml:trace contextRef="#ctx0" brushRef="#br0">42 288 12787,'3'21'4969,"-1"5"-3305,-2-1-208,0 0-207,-1-6-329,-2-6-544,5-5-120,-2-8-664,0-4-488,0 3 576</inkml:trace>
  <inkml:trace contextRef="#ctx0" brushRef="#br0" timeOffset="1">1 1 10338,'12'2'4225,"-3"8"-2529,6-4-919,-6 2-321,-1-4-664,17 0 152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6.234"/>
    </inkml:context>
    <inkml:brush xml:id="br0">
      <inkml:brushProperty name="width" value="0.05" units="cm"/>
      <inkml:brushProperty name="height" value="0.05" units="cm"/>
      <inkml:brushProperty name="color" value="#004F8B"/>
    </inkml:brush>
  </inkml:definitions>
  <inkml:trace contextRef="#ctx0" brushRef="#br0">110 1 8538,'5'36'3681,"-2"10"-1465,-2 7-376,-1 16 17,1 6-265,6 1-728,5-4-327,6-19-401,9-9-88,6-23-48,3-14-345,-2-17-3919,-8-20 3111</inkml:trace>
  <inkml:trace contextRef="#ctx0" brushRef="#br0" timeOffset="1">3 215 11578,'-3'5'4761,"5"3"-2968,14-3-857,2-1-72,12-5-456,6-2-32,9-5-984,3-4-752,5-2 880</inkml:trace>
  <inkml:trace contextRef="#ctx0" brushRef="#br0" timeOffset="2">436 229 9234,'1'32'4145,"2"6"-1825,3-2-351,-6-7-441,2-4-240,-4-9-527,2-7-217,-2-9-288,0-6-312,2-13-913,-2-5-4152,8-6 3497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6.665"/>
    </inkml:context>
    <inkml:brush xml:id="br0">
      <inkml:brushProperty name="width" value="0.05" units="cm"/>
      <inkml:brushProperty name="height" value="0.05" units="cm"/>
      <inkml:brushProperty name="color" value="#004F8B"/>
    </inkml:brush>
  </inkml:definitions>
  <inkml:trace contextRef="#ctx0" brushRef="#br0">1 1 9922,'16'8'4529,"-5"1"-1928,-6 3-1065,2 0-96,2 7-624,0-1-207,5 5-801,-3 1-4746,8 5 3674</inkml:trace>
  <inkml:trace contextRef="#ctx0" brushRef="#br0" timeOffset="1">205 345 10810,'10'31'4457,"2"-8"-2592,1-2-25,2-6-272,0-9-287,5-6-577,2-9-208,4-22-296,2-9-120,3-11-384,3-7-184,-6 10-368,-4 7-145,-12 16-87,-6 10-96,-14 15-112,-5 8-225,-11 11 1001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7.433"/>
    </inkml:context>
    <inkml:brush xml:id="br0">
      <inkml:brushProperty name="width" value="0.05" units="cm"/>
      <inkml:brushProperty name="height" value="0.05" units="cm"/>
      <inkml:brushProperty name="color" value="#004F8B"/>
    </inkml:brush>
  </inkml:definitions>
  <inkml:trace contextRef="#ctx0" brushRef="#br0">8 0 12875,'-8'0'4849,"8"4"-3705,4-3-256,-4-1-296,3 0-184,23 3-200,36 5-79,-36-8-65,1 0 128,-7 1-937,-4 1-247,-4 8 592</inkml:trace>
  <inkml:trace contextRef="#ctx0" brushRef="#br0" timeOffset="1">119 102 6545,'-62'39'4017,"56"-35"24,6-3-2361,2-1 65,-2 0-617,0 0-216,11 0-480,10 0-224,33 0 88,-35 0-528,1 0 232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7.092"/>
    </inkml:context>
    <inkml:brush xml:id="br0">
      <inkml:brushProperty name="width" value="0.05" units="cm"/>
      <inkml:brushProperty name="height" value="0.05" units="cm"/>
      <inkml:brushProperty name="color" value="#004F8B"/>
    </inkml:brush>
  </inkml:definitions>
  <inkml:trace contextRef="#ctx0" brushRef="#br0">0 244 7762,'14'12'3041,"-4"-4"-1266,17 13 1,-25-20-1587,-1 0-1,0 0 1,1 0 0,-1 0 0,1 0-1,0-1 1,-1 1 0,1-1 0,-1 1 0,1-1-1,0 0 1,-1 1 0,1-1 0,0 0-1,0 0 1,-1 0 0,1 0 0,2-1 0,1 0 313,-1 1-263,0-1 1,-1 0 0,1 0-1,0-1 1,-1 1-1,1-1 1,-1 0 0,1 0-1,-1 0 1,0 0 0,0 0-1,3-4 1,1 0-58,0-1 0,-1 0 0,0 0 0,4-8-1,-3 3-139,-1 1 0,0-1 0,0-1-1,-2 1 1,0-1 0,0 1 0,-1-1-1,0 0 1,-2-1 0,1 1 0,-1 0 0,-2-22-1,1 33-38,-1-1 0,1 1 0,-1-1 0,0 1-1,1 0 1,-1-1 0,0 1 0,0 0 0,0 0 0,-3-3-1,4 4-1,-1 0-1,0 0 0,0 0 1,0 0-1,0 1 1,0-1-1,0 0 0,0 1 1,0-1-1,0 0 0,0 1 1,0-1-1,0 1 0,-1 0 1,1-1-1,0 1 0,0 0 1,0 0-1,-1 0 1,-1 0-1,2 0-2,-1 0 1,1 1-1,0-1 0,0 1 0,0-1 1,0 1-1,0-1 0,-1 1 1,1 0-1,0 0 0,0-1 1,1 1-1,-1 0 0,0 0 1,0 0-1,0 0 0,1 0 0,-1 0 1,0 0-1,1 0 0,-1 0 1,1 1-1,-1-1 0,1 0 1,0 0-1,-1 2 0,0-1 0,-3 13 16,1-1 1,-4 28-1,6-32 6,0 3 66,0 0 0,0 0 1,2 0-1,-1 0 1,2 0-1,0 0 1,0 0-1,1 0 0,1-1 1,0 0-1,1 1 1,0-1-1,1-1 0,13 21 1,-16-27-35,0-1 1,0 1-1,0-1 0,1 0 1,0-1-1,0 1 1,0-1-1,0 1 0,0-1 1,1-1-1,-1 1 1,1 0-1,0-1 0,0 0 1,0 0-1,0-1 1,0 1-1,0-1 0,0 0 1,1-1-1,-1 1 1,0-1-1,11 0 0,-7-1 293,1-1-1,-1 1 1,17-6-1,30-17 379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7.636"/>
    </inkml:context>
    <inkml:brush xml:id="br0">
      <inkml:brushProperty name="width" value="0.05" units="cm"/>
      <inkml:brushProperty name="height" value="0.05" units="cm"/>
      <inkml:brushProperty name="color" value="#004F8B"/>
    </inkml:brush>
  </inkml:definitions>
  <inkml:trace contextRef="#ctx0" brushRef="#br0">1 2 11026,'1'0'378,"0"0"0,1-1-1,-1 1 1,0 0 0,1 0-1,-1 0 1,1 0-1,-1 0 1,0 0 0,1 0-1,-1 0 1,1 1 0,-1-1-1,2 1 1,-2 0-183,1 0 0,0 0 0,-1 1 0,1-1 0,-1 0 0,0 1 0,1-1 0,-1 1 0,0-1 0,0 1 0,0-1-1,1 3 1,4 9 399,0 0 0,-1 0 0,6 25-1,5 40 696,-7-21-486,1 11-325,32 111 0,-39-171-454,-1 0 1,0 1 0,0-1-1,0 11 1,-2-19-21,0 1 1,0-1 0,0 1-1,0-1 1,0 1 0,0-1-1,0 0 1,0 1 0,0-1-1,0 1 1,0-1 0,0 1-1,0-1 1,-1 0 0,1 1-1,0-1 1,0 1 0,0-1-1,-1 0 1,1 1 0,0-1-1,-1 0 1,1 1 0,-1-1-1,1 0 1,-1 0 0,1 0-1,0 0 1,-1 1 0,1-1 0,-1 0-1,1 0 1,0-1 0,-1 1-1,1 0 1,-1 0 0,1 0 0,0 0-1,-1 0 1,1 0 0,-1 0-1,1-1 1,-1 1 0,-1-1 6,1 0 0,-1 0 0,1 0 0,-1-1 0,1 1 0,0 0 0,0-1 0,-1 1 1,1-1-1,-1-2 0,0-1-18,0 0 0,0 0 0,1 0 0,0 0 0,0 0 0,0 0 0,1 0 0,0-1 0,0 1 0,0 0 0,1 0 0,-1-1 0,1 1 0,1 0 0,-1 0 0,1 0 0,-1 0 0,1 0 1,1 1-1,-1-1 0,1 0 0,0 1 0,0 0 0,0 0 0,0 0 0,1 0 0,0 0 0,0 1 0,0-1 0,0 1 0,0 0 0,1 0 0,-1 1 0,1-1 0,0 1 0,6-2 0,-5 2 8,1 1-1,-1 0 0,1 0 0,-1 0 1,1 0-1,-1 1 0,1 0 0,0 1 1,-1 0-1,13 3 0,-17-4 6,1 1 1,-1 0-1,0 0 0,0-1 1,0 2-1,0-1 0,0 0 0,0 0 1,0 1-1,0-1 0,-1 1 0,1-1 1,0 1-1,-1 0 0,1 0 1,-1 0-1,0 0 0,0 0 0,0 0 1,0 0-1,0 0 0,0 0 0,0 0 1,-1 1-1,1-1 0,-1 0 0,1 0 1,-1 1-1,0-1 0,0 0 1,0 1-1,0-1 0,-1 3 0,0 0 16,0 0 0,-1-1-1,1 1 1,-1 0 0,0-1-1,0 0 1,0 1 0,-1-1 0,0 0-1,0 0 1,0 0 0,0-1-1,0 1 1,-1-1 0,1 0-1,-1 0 1,-6 4 0,-2 1 10,0-1 0,-1-1 1,0 0-1,-21 7 0,30-12-32,-22 6-498,25-6 401,0-1 0,0 0 0,0 0 0,0 0-1,0 0 1,-1 0 0,1 0 0,0 0 0,0 0 0,0 0 0,0 0 0,0-1 0,0 1 0,0 0-1,0-1 1,0 1 0,0-1 0,0 1 0,-1-2 0,1 1 43,1 1 0,0-1 0,-1 1-1,1-1 1,0 0 0,0 1 0,0-1 0,-1 0 0,1 1 0,0-1-1,0 0 1,0 1 0,0-1 0,0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8.184"/>
    </inkml:context>
    <inkml:brush xml:id="br0">
      <inkml:brushProperty name="width" value="0.05" units="cm"/>
      <inkml:brushProperty name="height" value="0.05" units="cm"/>
      <inkml:brushProperty name="color" value="#004F8B"/>
    </inkml:brush>
  </inkml:definitions>
  <inkml:trace contextRef="#ctx0" brushRef="#br0">1 176 9514,'3'7'1652,"0"0"0,0 1 0,1 8-1,0 2 549,1 22-1,0-2 105,-5-36-2161,0 1 0,1-1 1,0 1-1,-1-1 0,1 0 1,0 1-1,0-1 0,0 0 1,1 1-1,-1-1 0,3 4 1,-3-6-119,0 1 1,0 0 0,0 0 0,0-1-1,0 1 1,0 0 0,0-1-1,1 1 1,-1-1 0,0 0-1,0 1 1,0-1 0,1 0 0,-1 0-1,0 0 1,0 0 0,1 0-1,-1 0 1,0 0 0,0 0 0,0 0-1,1 0 1,-1-1 0,0 1-1,2-1 1,2-1-12,-1-1 0,0 1 1,1-1-1,-1 0 0,0 0 0,0 0 0,-1 0 0,7-8 0,-5 6-8,9-10-4,-1-1 0,0 0-1,13-24 1,-17 20 26,-9 20-27,0 0-1,0 0 1,-1 0-1,1 0 0,0 0 1,0 0-1,0 0 1,0 0-1,0 0 1,0 0-1,0 0 1,0 0-1,0 0 1,0 0-1,0 0 1,0 0-1,0 0 1,0 0-1,0 0 1,0 0-1,0 0 1,0 0-1,0 0 0,0 0 1,0 0-1,0 0 1,0 0-1,0 0 1,0 0-1,0 0 1,0 0-1,0 0 1,-1 0-1,1 0 1,0 0-1,0 0 1,0 0-1,0 0 1,0 0-1,0 0 1,0 0-1,0 0 1,0-1-1,0 1 0,0 0 1,0 0-1,0 0 1,0 0-1,0 0 1,-6 10 19,2-2 34,1 1 0,-1-1-1,2 1 1,-1-1 0,1 1 0,0 0 0,1 0-1,0 0 1,1 0 0,-1 0 0,2 0 0,-1 0-1,1 0 1,3 11 0,-3-18-42,0 0 0,-1 0 0,1 0 0,0 0 0,0 0 0,0-1 1,1 1-1,-1 0 0,0-1 0,1 1 0,1 0 0,-3-1-51,1 0 0,0-1 1,-1 0-1,1 1 0,0-1 0,0 1 1,-1-1-1,1 0 0,0 0 0,0 1 1,0-1-1,-1 0 0,1 0 0,0 0 1,0 0-1,0 0 0,0 0 0,-1 0 1,1 0-1,0 0 0,0-1 0,0 1 1,0 0-1,-1 0 0,1-1 0,0 1 1,0-1-1,-1 1 0,2-1 0,2-3-153,-1 1 0,0 0 0,1-1 0,-1 1 0,3-6 0,0 1 375,14-18-206</inkml:trace>
  <inkml:trace contextRef="#ctx0" brushRef="#br0" timeOffset="1">497 0 10738,'7'43'4489,"-1"13"-2216,0 5-833,2 7-176,4 0-215,5-15-497,4-6-136,3-23-416,0-10-264,-5-23 160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8.516"/>
    </inkml:context>
    <inkml:brush xml:id="br0">
      <inkml:brushProperty name="width" value="0.05" units="cm"/>
      <inkml:brushProperty name="height" value="0.05" units="cm"/>
      <inkml:brushProperty name="color" value="#004F8B"/>
    </inkml:brush>
  </inkml:definitions>
  <inkml:trace contextRef="#ctx0" brushRef="#br0">26 55 10978,'-24'-4'5049,"23"6"-1648,1 0-1272,17 0-953,6 0 0,10-10-544,7 1-232,4-8-176,5 2-248,6 4 1937,-1 2-1433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6:59.522"/>
    </inkml:context>
    <inkml:brush xml:id="br0">
      <inkml:brushProperty name="width" value="0.05" units="cm"/>
      <inkml:brushProperty name="height" value="0.05" units="cm"/>
      <inkml:brushProperty name="color" value="#004F8B"/>
    </inkml:brush>
  </inkml:definitions>
  <inkml:trace contextRef="#ctx0" brushRef="#br0">0 21 9146,'1'-6'1796,"1"-5"1541,-2 11-3275,0-1 1,0 1-1,1 0 1,-1 0-1,0 0 1,0 0-1,0-1 1,0 1-1,0 0 1,1 0-1,-1 0 1,0 0 0,0 0-1,0-1 1,1 1-1,-1 0 1,0 0-1,0 0 1,0 0-1,1 0 1,-1 0-1,0 0 1,0 0-1,0 0 1,1 0-1,-1 0 1,0 0 0,0 0-1,1 0 1,-1 0-1,0 0 1,0 0-1,0 0 1,1 0-1,-1 0 1,0 0-1,0 0 1,0 1-1,1-1 1,-1 0 0,0 0-1,0 0 1,2 2 108,0-1-1,0 1 1,-1-1 0,1 1 0,-1 0 0,0 0 0,1 0 0,-1 0 0,0 0 0,0 0 0,0 0-1,0 0 1,0 0 0,-1 0 0,1 3 0,2 3 197,7 23 478,-2 0 1,6 41 0,3 67 349,-10-68-718,9 45-42,7 80-899,-23-190-2030,-1-7 1235,-1-10 308,1 5 139,-5-21-682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0.071"/>
    </inkml:context>
    <inkml:brush xml:id="br0">
      <inkml:brushProperty name="width" value="0.05" units="cm"/>
      <inkml:brushProperty name="height" value="0.05" units="cm"/>
      <inkml:brushProperty name="color" value="#004F8B"/>
    </inkml:brush>
  </inkml:definitions>
  <inkml:trace contextRef="#ctx0" brushRef="#br0">0 358 10074,'6'-1'529,"0"-1"-1,0 1 1,0 0 0,0 1-1,0 0 1,0-1-1,0 2 1,0-1 0,0 1-1,0 0 1,0 0-1,0 1 1,0 0 0,-1 0-1,1 0 1,5 3-1,1 1-15,-1 1-1,-1 0 0,1 0 0,-1 1 1,-1 0-1,16 16 0,-21-19-374,0 0-1,0 0 0,0 1 1,-1-1-1,1 1 0,-1 0 1,-1 0-1,1 0 1,-1 0-1,2 10 0,-3-13-111,-1 1 1,1 0-1,-1-1 0,0 1 0,0-1 0,-1 1 0,1-1 1,-1 1-1,1-1 0,-1 1 0,-1-1 0,1 0 0,0 1 1,-1-1-1,1 0 0,-1 0 0,0 0 0,0 0 0,0 0 0,-4 4 1,2-4-29,0 1 0,0-1 0,-1 1 0,1-1 1,-1-1-1,0 1 0,0-1 0,0 1 0,0-1 1,0-1-1,-6 3 0,6-3-104,1-1 0,0 1 0,0-1 0,0 0 0,-1 0 0,1 0 1,0 0-1,0-1 0,0 1 0,0-1 0,0 0 0,-1-1 0,2 1 0,-1-1 0,-4-1 0,-6-8-303</inkml:trace>
  <inkml:trace contextRef="#ctx0" brushRef="#br0" timeOffset="1">491 0 10906,'11'0'4665,"-15"16"-2240,-3 10-369,-6 13-415,0 8-273,-2 6-648,10 0-208,1-6-280,8-4-96,9-13-80,3-4-24,9-9 0,-7-8-56,4-5-712,-9-4-512,3-7 720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0.676"/>
    </inkml:context>
    <inkml:brush xml:id="br0">
      <inkml:brushProperty name="width" value="0.05" units="cm"/>
      <inkml:brushProperty name="height" value="0.05" units="cm"/>
      <inkml:brushProperty name="color" value="#004F8B"/>
    </inkml:brush>
  </inkml:definitions>
  <inkml:trace contextRef="#ctx0" brushRef="#br0">117 1 13011,'0'15'5321,"0"12"-3177,0 8-255,0 5-417,4 5-368,6-2-544,5-2-183,3-9-217,0-8-64,-1-8-32,0-5-16,-3-10-833,-5-4-655,-5-9 2336,-4-1-1224</inkml:trace>
  <inkml:trace contextRef="#ctx0" brushRef="#br0" timeOffset="1">3 115 10066,'-2'10'4465,"10"-4"-1896,4 2-705,8 2-456,5-4-367,3 0-617,4-2-168,0-6-80,-2-3-400,-3-2-456,-4-1 456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1.017"/>
    </inkml:context>
    <inkml:brush xml:id="br0">
      <inkml:brushProperty name="width" value="0.05" units="cm"/>
      <inkml:brushProperty name="height" value="0.05" units="cm"/>
      <inkml:brushProperty name="color" value="#004F8B"/>
    </inkml:brush>
  </inkml:definitions>
  <inkml:trace contextRef="#ctx0" brushRef="#br0">0 0 8178,'7'3'1682,"0"0"0,0 1 0,-1-1 0,12 10 0,-9-6-390,-1 1 0,12 14 0,-5-3-131,0 2-1,13 25 0,-21-34-841,-1 1 0,0 0 0,0 0 0,-2 0 0,5 16 0,-8-23-264,0 1 0,0 0 0,-1-1 0,0 1 0,0 0 0,0-1 0,-1 1 0,0 0 1,0-1-1,-1 1 0,0-1 0,0 0 0,-3 7 0,0-4-54,0 0 1,0 0 0,-1 0-1,0-1 1,0 0 0,-1 0-1,-14 12 1,12-13-1142,0-1 1,0 0-1,0 0 0,-12 5 0,12-7 136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1.485"/>
    </inkml:context>
    <inkml:brush xml:id="br0">
      <inkml:brushProperty name="width" value="0.05" units="cm"/>
      <inkml:brushProperty name="height" value="0.05" units="cm"/>
      <inkml:brushProperty name="color" value="#004F8B"/>
    </inkml:brush>
  </inkml:definitions>
  <inkml:trace contextRef="#ctx0" brushRef="#br0">12 529 8834,'-1'1'275,"1"-1"0,0 0 0,-1 0 0,1 1 0,-1-1-1,1 0 1,0 0 0,-1 1 0,1-1 0,-1 0 0,1 0 0,-1 0 0,1 0 0,-1 0 0,1 0 0,-1 1 0,0-2 0,1 1-142,0 0 1,-1 0 0,1 0-1,0 0 1,0 0-1,0-1 1,0 1 0,-1 0-1,1 0 1,0 0 0,0-1-1,0 1 1,0 0 0,0 0-1,0 0 1,0-1 0,-1 1-1,1 0 1,0 0 0,0-1-1,0 1 1,0 0 0,0 0-1,0-1 1,0 1 0,5-24 3375,-3 11-2955,4-62 700,1 37-1063,21-65-1,24-37-136,-44 117-36,2-2-7,19-36 0,-27 58-10,0 0-1,1-1 1,-1 1-1,5-4 1,-7 6 0,0 1 1,0 0 0,1-1-1,-1 1 1,0 0-1,1 0 1,-1-1-1,0 1 1,1 0 0,-1 0-1,1 0 1,-1-1-1,0 1 1,1 0-1,-1 0 1,1 0 0,-1 0-1,0 0 1,1 0-1,-1 0 1,1 0-1,-1 0 1,1 0 0,-1 0-1,0 0 1,1 0-1,-1 0 1,1 0-1,-1 1 1,1-1 0,0 1 5,0-1 1,-1 1 0,1 0 0,0 0 0,-1 0 0,1 0-1,0 0 1,-1-1 0,1 1 0,-1 0 0,1 2 0,5 15 132,-2 0 0,0 1 0,3 33 0,-4-24-12,23 126 500,-18-119-416,2 0-1,18 42 1,-6-30 23,5 11-1301,-27-58 1050,-1 0 0,1 0 0,0 0 1,0 0-1,0 0 0,0 0 0,0 0 0,0 0 0,0 0 1,0 0-1,0 0 0,0 0 0,0 0 0,0 0 0,0 0 1,0 0-1,0 0 0,0 0 0,-1 0 0,1 0 0,0 0 1,0 0-1,0 0 0,0 0 0,0 0 0,0 1 1,0-1-1,0 0 0,0 0 0,0 0 0,0 0 0,0 0 1,0 0-1,0 0 0,0 0 0,0 0 0,0 0 0,0 0 1,0 0-1,0 0 0,0 0 0,0 0 0,0 0 0,0 0 1,0 0-1,0 1 0,0-1 0,0 0 0,0 0 0,0 0 1,0 0-1,0 0 0,0 0 0,0 0 0,0 0 1,0 0-1,0 0 0,0 0 0,0 0 0,0 0 0,0 0 0,-4-3 739,-8-8-439</inkml:trace>
  <inkml:trace contextRef="#ctx0" brushRef="#br0" timeOffset="1">26 316 11106,'10'2'5282,"7"0"-2338,12 1-1175,3-2-201,5-1-832,1 0-272,3-6-192,-5-1-408,0-1-520,-4 3 456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2.017"/>
    </inkml:context>
    <inkml:brush xml:id="br0">
      <inkml:brushProperty name="width" value="0.05" units="cm"/>
      <inkml:brushProperty name="height" value="0.05" units="cm"/>
      <inkml:brushProperty name="color" value="#004F8B"/>
    </inkml:brush>
  </inkml:definitions>
  <inkml:trace contextRef="#ctx0" brushRef="#br0">209 31 5577,'61'-30'10160,"-60"29"-6350,-3 2-2573,-5 2-535,-9 8-376,1-1-1,-1-1 1,-1-1-1,0 0 1,0-1-1,-19 5 1,12-5-195,2-1 263,0 1 1,-32 16-1,53-22-380,1-1 0,0 0 0,-1 0 0,1 0 1,0 1-1,-1-1 0,1 0 0,0 1 0,0-1 0,-1 0 1,1 1-1,0-1 0,0 0 0,-1 1 0,1-1 1,0 0-1,0 1 0,0-1 0,0 1 0,-1-1 0,1 0 1,0 1-1,0-1 0,0 1 0,0-1 0,0 0 1,0 1-1,0-1 0,0 1 0,0-1 0,1 1 0,-1-1 1,0 0-1,0 1 0,0-1 0,0 0 0,0 1 1,1-1-1,-1 1 0,0-1 0,0 0 0,1 1 0,-1-1 1,0 0-1,1 0 0,-1 1 0,0-1 0,1 0 0,0 1 1,20 15 248,-18-15-202,24 15 431,50 21 0,-49-24-321,51 29 0,-76-40-352,0 0-1,-1 0 1,1 0 0,-1 0 0,0 0 0,0 1-1,0-1 1,3 6 0,-4-7-12,-1-1-1,1 1 0,-1 0 1,0 0-1,1 0 1,-1 0-1,0 0 1,0 0-1,0-1 0,0 1 1,0 0-1,0 0 1,0 0-1,0 0 1,0 0-1,0 0 1,0 0-1,0 0 0,-1 0 1,1-1-1,0 1 1,-1 0-1,1 0 1,-1 0-1,1-1 1,-1 1-1,1 0 0,-1 0 1,1-1-1,-1 1 1,0 0-1,1-1 1,-1 1-1,0-1 1,0 1-1,0-1 0,0 1 1,-22 8-1575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7.776"/>
    </inkml:context>
    <inkml:brush xml:id="br0">
      <inkml:brushProperty name="width" value="0.05" units="cm"/>
      <inkml:brushProperty name="height" value="0.05" units="cm"/>
      <inkml:brushProperty name="color" value="#004F8B"/>
    </inkml:brush>
  </inkml:definitions>
  <inkml:trace contextRef="#ctx0" brushRef="#br0">1 1 12467,'5'16'4777,"0"8"-3521,1 1-56,-2 4-472,1-4-152,3-3-287,-1 0-121,-2-6 8,-1-5-304,-7-8 2936,1-7-2112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2.352"/>
    </inkml:context>
    <inkml:brush xml:id="br0">
      <inkml:brushProperty name="width" value="0.05" units="cm"/>
      <inkml:brushProperty name="height" value="0.05" units="cm"/>
      <inkml:brushProperty name="color" value="#004F8B"/>
    </inkml:brush>
  </inkml:definitions>
  <inkml:trace contextRef="#ctx0" brushRef="#br0">0 1 9002,'13'1'4753,"5"2"-1336,6 2-1057,1 2-151,6 1-537,-6 0-264,0-2-447,-4 0-225,-3 2-384,-1 0-120,-5 0-560,0 0-552,-8-2-865,0 0 969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2.833"/>
    </inkml:context>
    <inkml:brush xml:id="br0">
      <inkml:brushProperty name="width" value="0.05" units="cm"/>
      <inkml:brushProperty name="height" value="0.05" units="cm"/>
      <inkml:brushProperty name="color" value="#004F8B"/>
    </inkml:brush>
  </inkml:definitions>
  <inkml:trace contextRef="#ctx0" brushRef="#br0">123 107 11442,'-1'-2'416,"0"0"-1,0 0 1,0 1-1,-1-1 1,1 0-1,-1 0 1,1 1-1,-1-1 1,0 1-1,1-1 1,-1 1-1,0 0 1,0 0-1,0 0 0,0 0 1,0 0-1,0 0 1,-1 0-1,1 1 1,0-1-1,0 1 1,0 0-1,-1-1 1,1 1-1,-3 1 1,2-1-266,0 0 1,0 1-1,0-1 1,0 1 0,0 0-1,0 0 1,0 0 0,0 0-1,1 1 1,-1-1 0,0 1-1,1-1 1,-1 1-1,1 0 1,0 0 0,-1 0-1,1 0 1,-3 5 0,3-4-95,-1 1 1,1 0 0,0 0 0,0 0 0,1 0-1,-1 0 1,1 1 0,0-1 0,0 0-1,0 1 1,1-1 0,-1 1 0,1-1 0,0 0-1,1 1 1,-1-1 0,1 1 0,0-1-1,0 0 1,0 1 0,3 6 0,-1-5-29,-1-1 1,1 0-1,0-1 0,0 1 1,1 0-1,-1-1 1,1 0-1,0 0 1,0 0-1,1 0 0,-1-1 1,1 0-1,-1 0 1,1 0-1,0 0 1,11 3-1,-7-3-12,0 0 0,1-2 0,-1 1 0,0-1 0,1 0 0,0-1 0,-1 0 0,1 0 0,-1-1 0,1-1 0,-1 0 0,10-2 0,-13 2-11,0 0 0,0-1-1,-1 0 1,1 0 0,-1 0-1,1 0 1,-1-1 0,6-5-1,-8 6-2,1-1-1,-1 1 0,-1-1 1,1 0-1,0 0 1,-1 0-1,0 0 0,0 0 1,0 0-1,0 0 0,-1-1 1,2-4-1,-2 2-2,0-1 0,0 1 0,-1 0-1,1 0 1,-2 0 0,1 0 0,-1-1 0,0 1-1,-1 0 1,1 0 0,-1 0 0,-1 0 0,1 1-1,-1-1 1,-4-7 0,3 9 2,1 0 0,-1 0 0,0 0 0,0 0 0,-1 1 0,1-1 0,-1 1 0,0 0 0,0 1 0,-1-1 0,1 1 0,-1 0 0,1 0 0,-1 1 0,0 0 0,0 0 0,-9-2 0,4 2-34,0 1 1,0 0-1,1 0 0,-1 1 1,0 1-1,0 0 1,0 0-1,-15 5 0,21-4-141,0-1-1,1 1 1,-1 0-1,1 0 1,0 1-1,0-1 1,0 1-1,0 0 1,-5 5-1,6-6-151,1 1 0,0 0 0,0 0 0,0-1 0,1 1 0,-1 1 0,1-1 0,-1 0 0,1 0 0,0 0 1,0 1-1,0-1 0,1 0 0,-1 7 0,1 12-1168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09.887"/>
    </inkml:context>
    <inkml:brush xml:id="br0">
      <inkml:brushProperty name="width" value="0.05" units="cm"/>
      <inkml:brushProperty name="height" value="0.05" units="cm"/>
      <inkml:brushProperty name="color" value="#004F8B"/>
    </inkml:brush>
  </inkml:definitions>
  <inkml:trace contextRef="#ctx0" brushRef="#br0">168 0 6841,'44'38'3409,"-31"-38"-736,2 2-537,0 0-55,-1-1-273,-6 0-552,-4-1-167,-5 0-161,0 0-128,-1 0-184,-8 2-112,-24 3-320,-35 12-72,29-11 40,-2-5-328,6 0-968,4 1 2896,19-6-1736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0.604"/>
    </inkml:context>
    <inkml:brush xml:id="br0">
      <inkml:brushProperty name="width" value="0.05" units="cm"/>
      <inkml:brushProperty name="height" value="0.05" units="cm"/>
      <inkml:brushProperty name="color" value="#004F8B"/>
    </inkml:brush>
  </inkml:definitions>
  <inkml:trace contextRef="#ctx0" brushRef="#br0">2 34 9538,'2'-15'4169,"-2"5"-1961,0 2-335,3 8-249,4 1-288,-3 11-423,-4 4-137,-2 6-248,-3 2-120,5 4-208,0-4-72,8-5-72,-3-6 32,-5-9-912,-2-4-552,-8-5-185,-2-2 585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1.110"/>
    </inkml:context>
    <inkml:brush xml:id="br0">
      <inkml:brushProperty name="width" value="0.05" units="cm"/>
      <inkml:brushProperty name="height" value="0.05" units="cm"/>
      <inkml:brushProperty name="color" value="#004F8B"/>
    </inkml:brush>
  </inkml:definitions>
  <inkml:trace contextRef="#ctx0" brushRef="#br0">1 0 8130,'10'6'1157,"-1"0"1,1 1 0,-1 0-1,13 12 1,-13-11-812,0 0-1,20 13 1,-12-12-127,33 11 0,-13-6-149,-1 1-110,-18-9-737,-1 2 0,22 11 0,-37-17 523,0-1-1,0 1 1,0-1-1,0 1 1,-1 0-1,1 0 1,0 0-1,-1 0 1,3 4-1,-2-3 413,0 1-1,-1 0 0,0 1 0,1-1 0,-1 0 1,-1 0-1,1 0 0,0 8 0,-1-1 688,-1-1 1,0 1-1,0 0 1,-1 0-1,-4 10 0,0-2 279,3-10-495,0 0 0,1 0 0,0 0 0,-1 19 0,3-28-626,0 0 0,-1 0 0,1 0 0,0 0 0,0 0 0,0 0 0,0 0 0,0 0 0,0 0 0,0 0 0,0 0 0,0 0 0,0 0 0,0 0-1,0 0 1,0 0 0,0 0 0,0 0 0,0 0 0,0 1 0,0-1 0,0 0 0,0 0 0,0 0 0,0 0 0,0 0 0,0 0 0,0 0 0,0 0 0,0 0 0,0 0 0,0 0 0,0 0 0,0 0 0,1 0-1,-1 0 1,0 0 0,0 0 0,0 0 0,0 0 0,0 1 0,0-1 0,0 0 0,0 0 0,0 0 0,0 0 0,0 0 0,0 0 0,0 0 0,0 0 0,0 0 0,0 0 0,0 0 0,0 0 0,0 0-1,1 0 1,-1 0 0,0 0 0,0 0 0,0 0 0,0 0 0,0 0 0,4-8 110,7-16-97,1 0 1,29-42-1,-38 60-14,2 0-1,-1 0 0,1 1 1,-1 0-1,1 0 0,1 0 1,5-4-1,-9 8 5,-1 0 0,1 0 1,-1 0-1,1 0 0,0 0 0,0 0 0,-1 1 1,1-1-1,0 1 0,0 0 0,0-1 1,-1 1-1,1 0 0,0 0 0,0 0 0,0 0 1,0 0-1,0 1 0,-1-1 0,1 0 1,0 1-1,0 0 0,0-1 0,-1 1 1,1 0-1,0 0 0,-1 0 0,1 0 0,-1 0 1,1 0-1,-1 0 0,2 2 0,0 0 54,0 1 0,0 0 0,0-1 0,-1 1 0,1 0-1,-1 0 1,0 1 0,0-1 0,-1 0 0,1 1 0,1 6-1,0 6 276,1 32-1,1 2-20,-4-44-268,1-1 0,4 13 1,-5-16-152,0-1 1,0 0 0,0 1-1,1-1 1,-1 0-1,1 0 1,-1 0-1,1 0 1,0 0 0,2 2-1,-4-4 45,0 0 1,1 0-1,-1 1 0,0-1 0,1 0 1,-1 0-1,0 0 0,1 0 0,-1 1 1,0-1-1,1 0 0,-1 0 0,0 0 1,1 0-1,-1 0 0,0 0 0,1 0 1,-1 0-1,0 0 0,1 0 0,-1 0 1,0 0-1,1 0 0,-1 0 0,1 0 0,11-9-916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1.526"/>
    </inkml:context>
    <inkml:brush xml:id="br0">
      <inkml:brushProperty name="width" value="0.05" units="cm"/>
      <inkml:brushProperty name="height" value="0.05" units="cm"/>
      <inkml:brushProperty name="color" value="#004F8B"/>
    </inkml:brush>
  </inkml:definitions>
  <inkml:trace contextRef="#ctx0" brushRef="#br0">221 111 9002,'-1'-8'1247,"-1"0"0,0 1-1,-1 0 1,0-1 0,0 1 0,0 0 0,-9-11 0,10 14-959,-1 1 1,1 0 0,-1 0-1,0 0 1,0 0 0,-1 1-1,1-1 1,0 1 0,-1 0-1,0 0 1,1 0 0,-1 0-1,0 1 1,0-1-1,0 1 1,-5-1 0,6 2-225,0 0 0,0 0 0,0 0 0,0 0 1,0 0-1,0 1 0,0-1 0,0 1 0,0 0 0,0 0 0,1 0 1,-1 0-1,0 1 0,1-1 0,-1 1 0,1 0 0,-1-1 0,1 1 1,0 0-1,0 0 0,0 1 0,0-1 0,-2 4 0,-1 0-17,1 0 1,0 1-1,1 0 0,-1 0 0,1 0 0,0 0 0,-3 14 0,1 9 22,1 1-1,0 54 1,11 64 45,-5-112-78,1 9 0,4 163 120,-7-199-240,-1 0 0,0 0 0,-4 13 0,5-22 27,0-1-1,0 1 1,0-1-1,0 1 1,0-1-1,0 0 1,0 1-1,0-1 1,0 1-1,-1-1 1,1 0 0,0 1-1,0-1 1,0 0-1,-1 1 1,1-1-1,0 0 1,-1 1-1,1-1 1,0 0-1,-1 1 1,1-1-1,0 0 1,-1 0-1,1 0 1,0 1-1,-1-1 1,1 0-1,-1 0 1,1 0-1,0 0 1,-1 0-1,1 0 1,-1 0 0,1 1-1,0-1 1,-1-1-1,1 1 1,-1 0-1,1 0 1,-1 0-1,1 0 1,0 0-1,-1 0 1,1 0-1,-1 0 1,1-1-1,0 1 1,-1 0-1,1-1 1,-17-10-1043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1.874"/>
    </inkml:context>
    <inkml:brush xml:id="br0">
      <inkml:brushProperty name="width" value="0.05" units="cm"/>
      <inkml:brushProperty name="height" value="0.05" units="cm"/>
      <inkml:brushProperty name="color" value="#004F8B"/>
    </inkml:brush>
  </inkml:definitions>
  <inkml:trace contextRef="#ctx0" brushRef="#br0">0 15 8834,'22'-5'4273,"-6"2"-1689,2 2-759,4-1-137,1 1-728,7-2-368,11 3-344,3 2-504,-3 4 216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2.360"/>
    </inkml:context>
    <inkml:brush xml:id="br0">
      <inkml:brushProperty name="width" value="0.05" units="cm"/>
      <inkml:brushProperty name="height" value="0.05" units="cm"/>
      <inkml:brushProperty name="color" value="#004F8B"/>
    </inkml:brush>
  </inkml:definitions>
  <inkml:trace contextRef="#ctx0" brushRef="#br0">0 209 7218,'5'0'1315,"0"0"0,-1-1 1,1 0-1,-1 0 1,7-2-1,-3 0-175,-1 0 0,11-6 0,-2-1-161,26-22 0,-37 27-918,1 0 0,-1 0-1,0 0 1,0-1-1,-1 0 1,0 0 0,5-9-1,-7 12-43,-1 1-1,0-1 1,0 0-1,0 1 0,0-1 1,-1 0-1,1 0 1,-1 0-1,1 0 1,-1 0-1,0 0 1,0 0-1,-1 0 1,1 1-1,0-1 0,-1 0 1,0 0-1,0 0 1,0 0-1,0 1 1,-2-4-1,2 4 4,0 0-1,-1 0 0,1 0 0,0 1 1,-1-1-1,0 0 0,1 1 1,-1-1-1,0 1 0,0 0 1,0-1-1,0 1 0,0 0 1,-4-1-1,2 1 16,1 0 0,-1 0 0,1 1 0,-1-1 0,1 1 0,-1 0 0,0 0 0,-6 1 0,4 0 16,0 1 0,0-1 0,1 1 0,-1 0 0,1 1 0,-1-1 0,1 1 0,0 0 0,0 0 0,0 1 0,-6 5-1,9-6-32,-1 0-1,0 0 0,1 0 1,0 0-1,0 1 0,0 0 1,0-1-1,0 1 0,1 0 1,-1 0-1,1-1 0,0 1 1,0 0-1,1 1 0,-1-1 1,1 0-1,0 0 0,0 0 1,0 0-1,1 4 0,0-2-15,1 0 0,-1-1-1,1 1 1,0-1 0,0 0 0,1 0-1,0 1 1,0-2 0,0 1 0,0 0-1,1 0 1,0-1 0,7 7 0,-4-5 0,0-1 0,1 0 0,0 0 1,0 0-1,0-1 0,1 0 0,0-1 1,-1 0-1,1 0 0,0-1 1,0 0-1,18 1 0,-16-2-100,-1-1-1,1-1 1,0 0-1,0 0 1,-1-1-1,1 0 1,-1-1-1,0 0 1,1 0-1,17-10 1,-15 6-197,-1-1 0,0 1 0,11-12 1,-20 17 274,0 0 0,-1 0 1,1 0-1,-1-1 1,0 1-1,0-1 1,0 0-1,0 0 0,-1 0 1,1 0-1,-1 0 1,1 0-1,-1 0 0,0 0 1,0 0-1,0-1 1,-1 1-1,1 0 1,-1-4-1,0 5 52,0 0 0,-1 0-1,1 0 1,0 1 0,-1-1 0,1 0-1,-1 0 1,0 1 0,0-1 0,0 0-1,0 1 1,0-1 0,0 1 0,0-1-1,0 1 1,0 0 0,-1-1 0,1 1-1,-1 0 1,1 0 0,-1 0 0,1 0-1,-1 0 1,1 0 0,-1 0 0,0 1 0,0-1-1,1 1 1,-3-1 0,1 0 64,0 1 0,0 0 1,0-1-1,0 1 0,0 1 0,0-1 1,0 0-1,0 1 0,0 0 1,0-1-1,1 1 0,-1 0 0,0 0 1,0 1-1,1-1 0,-1 1 0,1-1 1,-3 3-1,0 0 63,1 0-1,0 0 1,0 0 0,1 1 0,-1-1 0,1 1-1,0 0 1,0 0 0,1 0 0,-3 6 0,4-9-127,1 0 0,-1 0 1,0 0-1,1 1 1,0-1-1,-1 0 1,1 0-1,0 1 1,0-1-1,0 0 1,1 0-1,-1 1 1,0-1-1,1 0 1,0 0-1,-1 0 1,1 0-1,0 0 1,0 0-1,0 0 1,0 0-1,0 0 1,1 0-1,-1 0 1,1-1-1,-1 1 1,1 0-1,1 1 1,-1-2-28,0 0 1,0 0 0,0-1 0,0 1 0,0 0 0,0-1-1,0 1 1,0-1 0,0 0 0,0 1 0,0-1-1,0 0 1,1 0 0,-1-1 0,0 1 0,0 0 0,0-1-1,0 1 1,0-1 0,0 1 0,0-1 0,0 0 0,2-2-1,4-1 2,0 0-1,-1-1 1,0 0-1,8-7 1,-10 7-1,-5 4-5,1 0 0,-1 0 0,1 1 0,-1-1-1,1 0 1,-1 1 0,1-1 0,0 1 0,-1-1 0,1 1 0,-1-1-1,1 1 1,0 0 0,0-1 0,-1 1 0,1 0 0,0-1 0,0 1 0,0 0-1,-1 0 1,1 0 0,0-1 0,0 1 0,0 0 0,-1 0 0,1 0-1,0 1 1,0-1 0,0 0 0,1 0 0,-1 1 28,-1 2-778,1 7-251,2 1 414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2.692"/>
    </inkml:context>
    <inkml:brush xml:id="br0">
      <inkml:brushProperty name="width" value="0.05" units="cm"/>
      <inkml:brushProperty name="height" value="0.05" units="cm"/>
      <inkml:brushProperty name="color" value="#004F8B"/>
    </inkml:brush>
  </inkml:definitions>
  <inkml:trace contextRef="#ctx0" brushRef="#br0">126 33 10842,'1'-2'983,"0"-1"-1,0 0 0,-1 0 1,1 1-1,0-6 0,-1 8-885,0-1-1,0 1 1,0-1-1,0 1 1,0 0-1,0-1 1,0 1-1,0-1 0,0 1 1,0-1-1,0 1 1,0 0-1,-1-1 1,1 1-1,0 0 1,0-1-1,0 1 0,-1 0 1,1-1-1,0 1 1,0 0-1,-1-1 1,1 1-1,0 0 0,-1 0 1,1-1-1,0 1 1,-1 0-1,1 0 1,-1 0-1,1-1 1,0 1-1,-1 0 0,1 0 1,-1 0-1,1 0 1,0 0-1,-1 0 1,1 0-1,-1 0 0,1 0 1,-1 0-1,1 0 1,0 0-1,-1 0 1,1 0-1,-1 0 1,1 1-1,0-1 0,-1 0 1,0 1-1,-4 0 227,0 1 0,0 0 0,1 1-1,-1-1 1,0 1 0,1 0 0,-5 5 0,-3 2 145,-13 14 1,23-21-416,-1-1 0,1 1 0,0 0 1,0 0-1,0 0 0,0 0 0,1 0 1,-1 1-1,1-1 0,-1 4 0,1-4-38,1-1-1,0 0 1,-1 0-1,1 0 0,0 1 1,1-1-1,-1 0 0,0 0 1,1 1-1,-1-1 0,1 0 1,-1 0-1,1 0 0,0 0 1,0 0-1,0 0 1,2 3-1,0-2-6,0 1 1,0-1 0,0 1-1,0-1 1,0 0-1,1 0 1,0-1-1,6 5 1,2-1 18,19 7 0,-18-8 33,16 8 1,-29-13-50,1 1 0,-1-1 0,1 0 0,-1 0 0,1 0-1,-1 1 1,0-1 0,1 0 0,-1 1 0,0-1 0,1 0 0,-1 1 0,0-1 0,0 0 0,1 1 0,-1-1 0,0 1-1,0-1 1,0 1 0,1-1 0,-1 0 0,0 1 0,0-1 0,0 1 0,0-1 0,0 1 0,0-1 0,0 1 0,0-1-1,0 1 1,0-1 0,0 0 0,0 1 0,0-1 0,-1 1 0,1-1 0,0 1 0,0-1 0,0 0 0,-1 1 0,1-1-1,0 1 1,0-1 0,-1 0 0,1 1 0,0-1 0,-1 0 0,1 1 0,0-1 0,-1 0 0,1 0 0,-1 1 0,0-1-1,-9 5 61,-1 0 0,-1 0-1,1-1 1,-1-1 0,1 0 0,-1-1-1,0 0 1,-14 0 0,9-4-455,16 2 314,1 0 0,-1 0 0,1 0 0,-1 0 0,1 0 0,0 0 0,-1-1 0,1 1 0,-1 0 0,1 0 0,0 0 0,-1-1 0,1 1 0,-1 0 0,1-1-1,0 1 1,-1 0 0,1-1 0,0 1 0,0 0 0,-1-1 0,1 1 0,0-1 0,0 1 0,0 0 0,-1-1 0,1 1 0,0-1 0,0 1 0,0-1 0,0 1 0,0-1 0,0 0 0,5-8-849</inkml:trace>
  <inkml:trace contextRef="#ctx0" brushRef="#br0" timeOffset="1">287 192 6929,'14'12'3625,"2"5"-296,3 3-929,-7 4-407,0-2-185,-7-3-775,-4-3-329,1-11-344,-2-6-312,2-14-1096,-2-9-801,0-7 1025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3.121"/>
    </inkml:context>
    <inkml:brush xml:id="br0">
      <inkml:brushProperty name="width" value="0.05" units="cm"/>
      <inkml:brushProperty name="height" value="0.05" units="cm"/>
      <inkml:brushProperty name="color" value="#004F8B"/>
    </inkml:brush>
  </inkml:definitions>
  <inkml:trace contextRef="#ctx0" brushRef="#br0">5 27 8954,'-3'-18'4345,"2"10"-1465,6 7-551,0 1-761,2 3-343,-2 2-593,-5 2-264,3 3-608,-1 4 2864,20 10-2056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8.123"/>
    </inkml:context>
    <inkml:brush xml:id="br0">
      <inkml:brushProperty name="width" value="0.05" units="cm"/>
      <inkml:brushProperty name="height" value="0.05" units="cm"/>
      <inkml:brushProperty name="color" value="#004F8B"/>
    </inkml:brush>
  </inkml:definitions>
  <inkml:trace contextRef="#ctx0" brushRef="#br0">14 26 7474,'0'0'121,"0"0"1,-1 0 0,1 0-1,0 0 1,-1 0 0,1 0 0,0 0-1,0 0 1,-1 0 0,1 0 0,0 0-1,-1 0 1,1 1 0,0-1-1,0 0 1,-1 0 0,1 0 0,0 0-1,0 0 1,-1 0 0,1 1 0,0-1-1,0 0 1,0 0 0,-1 0-1,1 1 1,0-1 0,0 0 0,0 0-1,0 1 1,-1-1 0,3 10 3699,1 2-2058,-1 5-943,-2 1 0,0-1 0,0 0 0,-2 0 0,-3 18 0,3-31-682,0-7-81,1-10-84,2-1-4,1 0 1,0 1 0,7-22-1,-7 28 20,-1 1-1,2 0 0,-1 0 0,1 0 0,0 0 0,0 0 1,0 1-1,1-1 0,5-5 0,-7 9 10,0 0 0,0 0 0,0 1 0,0-1 0,1 1 0,-1-1 0,0 1 0,1 0 0,-1 0 0,1 0 0,-1 0 0,1 1 0,0-1-1,-1 1 1,1-1 0,0 1 0,-1 0 0,1 0 0,0 0 0,0 0 0,-1 1 0,6 0 0,-5 0 33,0 0 0,0 0 0,0 1 0,-1-1 1,1 1-1,0-1 0,-1 1 0,1 0 0,-1 0 0,1 0 0,-1 0 0,0 0 0,0 0 1,0 1-1,0-1 0,-1 1 0,1 0 0,1 2 0,2 5 210,-1 0-1,-1 0 1,5 20 0,-7-27-205,0 0 1,-1 0 0,0 0 0,0 0-1,0 1 1,0-1 0,0 0-1,-1 0 1,1 0 0,-1 0 0,0 1-1,-2 4 1,1-1 84,0 2 1424,1-3-742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3.559"/>
    </inkml:context>
    <inkml:brush xml:id="br0">
      <inkml:brushProperty name="width" value="0.05" units="cm"/>
      <inkml:brushProperty name="height" value="0.05" units="cm"/>
      <inkml:brushProperty name="color" value="#004F8B"/>
    </inkml:brush>
  </inkml:definitions>
  <inkml:trace contextRef="#ctx0" brushRef="#br0">16 0 10450,'19'42'7441,"-14"-25"-6626,0 0 1,0 0-1,2 29 1,-3-9-496,-2 0 0,-1 0 0,-3 0 0,0 0 0,-10 43 0,11-74-274,-1 0 0,0 0 0,-4 10-1,6-15-32,-1 0 0,1 0-1,-1 0 1,0 0 0,0 1-1,1-1 1,-1 0 0,0 0-1,0-1 1,-2 3 0,3-3-7,-1 0-1,1 0 1,-1 0 0,1 1 0,-1-1-1,1 0 1,-1 0 0,1 0 0,-1 0 0,1 0-1,-1 0 1,1 0 0,-1 0 0,1 0 0,-1 0-1,1 0 1,0 0 0,-1-1 0,1 1 0,-1 0-1,1 0 1,-1 0 0,1-1 0,-1 1 0,1 0-1,0 0 1,-1-1 0,0 0 0,0 0 5,0 0 0,0-1 0,0 0 0,0 1 0,0-1 0,0 1 0,0-1 0,0 0 0,1 0 0,-1 1 0,0-1 0,1 0 0,0 0 0,-1-3 0,1-1 2,-1-1 0,2-12 0,1 8-13,-1 0 1,2 1-1,-1-1 1,8-16-1,-9 22-2,1 1 0,0-1 0,1 1 0,-1-1-1,1 1 1,0 0 0,0 0 0,0 0 0,1 1 0,-1-1 0,1 1 0,6-5-1,-7 7 3,0 0 1,0-1-1,0 1 0,0 1 0,0-1 0,0 0 0,0 1 0,1 0 0,-1-1 0,0 1 0,0 0 0,0 1 1,0-1-1,1 1 0,-1-1 0,0 1 0,0 0 0,0 0 0,5 3 0,2 1 52,0 0 0,0 1 0,18 14 0,-23-16 48,0 0 0,0 1-1,0-1 1,-1 1 0,0 0 0,0 0 0,0 0 0,4 8 0,-7-10-27,0 0 0,0 0 0,0 0 0,0 0 0,0 0 0,-1 0 0,0 0 0,1 1 0,-1-1 0,0 0 0,0 0 0,-1 0 0,1 1 0,-1-1 0,0 0 0,1 0 0,-1 0 0,-3 5 0,2-3-15,-1 0 1,0 0 0,-1 0 0,1-1 0,-1 1 0,0-1 0,0 0 0,0 0-1,0 0 1,-1 0 0,0-1 0,0 0 0,0 0 0,-5 3 0,6-5-64,0 1 0,0 0-1,0-1 1,0 0 0,0 0 0,0 0 0,0 0 0,-1-1 0,1 1 0,0-1 0,0 0 0,-1-1 0,1 1-1,0-1 1,0 0 0,0 0 0,0 0 0,0 0 0,0-1 0,-5-2 0,7 3-101,0-1 0,-1 0 0,1 1 0,0-1 0,0 0 0,0 0 0,0-1 1,1 1-1,-1 0 0,0-1 0,1 1 0,0-1 0,0 1 0,-1-1 0,1 1 0,-1-6 0,-2-20-590</inkml:trace>
  <inkml:trace contextRef="#ctx0" brushRef="#br0" timeOffset="1">297 38 10082,'21'20'4321,"-11"8"-1688,-2 2-593,-6 9-128,6 6-271,-16 2-785,4 2-256,-4 1-296,-1-4-96,12-13-40,-3-7-208,13-12-992,-8-6-512,-3-8 800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13.891"/>
    </inkml:context>
    <inkml:brush xml:id="br0">
      <inkml:brushProperty name="width" value="0.05" units="cm"/>
      <inkml:brushProperty name="height" value="0.05" units="cm"/>
      <inkml:brushProperty name="color" value="#004F8B"/>
    </inkml:brush>
  </inkml:definitions>
  <inkml:trace contextRef="#ctx0" brushRef="#br0">4 238 7890,'0'1'198,"-1"0"0,1-1 0,-1 1 1,1 0-1,0 0 0,-1 0 0,1-1 0,0 1 1,0 0-1,-1 0 0,1 0 0,0 0 0,0 0 1,0 0-1,0-1 0,0 1 0,0 0 0,0 0 1,1 0-1,-1 0 0,0 0 0,0-1 0,1 1 1,-1 0-1,0 0 0,1 0 0,1 1 159,0 0-1,0-1 1,0 1-1,0-1 1,0 0-1,0 1 0,0-1 1,0 0-1,0 0 1,3 0-1,1 1-49,1 0 0,-1-1 0,1 0 0,-1 0 0,1-1 0,0 0 0,-1 0 0,1 0 0,-1-1 0,1 0 0,-1 0 1,1-1-1,-1 1 0,0-2 0,0 1 0,0-1 0,7-3 0,-5 1-235,0 1 0,0-2 0,0 1 0,0-1 0,-1-1 0,0 1 0,0-1 0,-1-1 0,0 1 0,0-1 0,6-11 0,-9 14-55,-1-1-1,1 0 1,-1 1 0,0-1-1,-1 0 1,0 0 0,0 0-1,0 0 1,0 0 0,-1 0-1,0 0 1,-1 0 0,-1-10-1,1 11-4,0 1 0,0-1 0,-1 1 0,1 0 0,-1 0 0,0 0 0,-1 0 0,1 0 0,-1 0 0,0 0 0,0 1 0,0-1 0,0 1 0,0 0 0,-1 0 0,1 0 0,-1 0 0,-6-3 0,7 5 6,0-1 0,0 1 0,0 0 0,0 0 0,0 0 0,0 1 0,0-1 0,0 1-1,0-1 1,0 1 0,0 0 0,0 0 0,0 1 0,0-1 0,0 0 0,0 1-1,0 0 1,0 0 0,0 0 0,0 0 0,0 0 0,1 1 0,-5 1 0,3 0 43,0 0 1,1 1-1,-1-1 1,0 1-1,1 0 1,0-1-1,0 1 1,0 1 0,0-1-1,1 0 1,0 1-1,0-1 1,-3 10-1,3-6 9,0-1-1,0 1 1,1 0-1,1-1 1,-1 1-1,1 0 1,0-1-1,1 1 1,0 0-1,0-1 0,1 1 1,3 8-1,-2-7-2,1 0-1,0 0 1,1 0-1,0 0 1,0-1-1,1 0 1,0 0-1,13 12 1,-9-11-44,0 0 0,0-1 0,1-1 0,0 1 0,0-2 0,1 0 0,0 0 0,0-1-1,0 0 1,1-1 0,-1-1 0,1 0 0,0 0 0,23 0 0,-13-3-118,-1 0-1,1-2 1,-1-1-1,39-10 1,-20 0 291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37.917"/>
    </inkml:context>
    <inkml:brush xml:id="br0">
      <inkml:brushProperty name="width" value="0.05" units="cm"/>
      <inkml:brushProperty name="height" value="0.05" units="cm"/>
      <inkml:brushProperty name="color" value="#004F8B"/>
    </inkml:brush>
  </inkml:definitions>
  <inkml:trace contextRef="#ctx0" brushRef="#br0">14 20 6081,'-11'-17'10162,"8"15"-5818,8 14-3590,6 12-389,3 7-13,27 44 0,-37-69-332,0 1 0,1-1 0,-1 0 0,1 0 0,0 0 0,10 7 0,-13-11-18,-1-1 1,1 0-1,-1 0 1,1 0-1,0 0 1,-1-1-1,1 1 1,0 0-1,0-1 1,-1 1-1,1-1 1,0 1-1,0-1 1,0 0-1,0 0 1,0 0 0,-1 0-1,1 0 1,0 0-1,0-1 1,0 1-1,0-1 1,-1 1-1,1-1 1,0 0-1,0 1 1,-1-1-1,1 0 1,-1 0-1,1 0 1,2-2-1,3-4 15,-1-1 0,0 1 0,0-1 0,0-1 0,-1 1 0,0-1-1,7-17 1,-6 11-2,1-1 6,6-20 1,-9 23-11,-1 8-8,0 10 4,18 44 196,-14-31 25,10 20-1,28 42 635,-44-78-851,0 0 1,1 0 0,-1-1-1,0 1 1,1 0-1,-1-1 1,1 1 0,-1-1-1,1 1 1,0-1-1,0 0 1,0 0 0,0 0-1,0 0 1,0 0-1,0 0 1,0 0 0,0-1-1,0 1 1,0-1-1,0 0 1,0 1-1,1-1 1,-1 0 0,0 0-1,0 0 1,0-1-1,0 1 1,1 0 0,-1-1-1,0 0 1,2 0-1,0 0-12,-1-1 0,1 1-1,-1-1 1,1 0 0,-1 0-1,0 0 1,0-1 0,0 1 0,0-1-1,0 0 1,0 1 0,-1-1-1,1 0 1,-1-1 0,0 1-1,0 0 1,2-5 0,22-67-3411,-14 51 2385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38.253"/>
    </inkml:context>
    <inkml:brush xml:id="br0">
      <inkml:brushProperty name="width" value="0.05" units="cm"/>
      <inkml:brushProperty name="height" value="0.05" units="cm"/>
      <inkml:brushProperty name="color" value="#004F8B"/>
    </inkml:brush>
  </inkml:definitions>
  <inkml:trace contextRef="#ctx0" brushRef="#br0">0 191 5513,'47'34'3188,"-46"-33"-2953,1 0 0,0 0 1,0 0-1,0-1 1,0 1-1,0 0 1,0-1-1,0 1 1,0-1-1,1 0 1,-1 1-1,0-1 1,0 0-1,0 0 0,0-1 1,0 1-1,1 0 1,-1-1-1,0 1 1,0-1-1,0 0 1,0 1-1,0-1 1,2-2-1,0 0 62,0 1 1,-1-1-1,1 0 0,-1 0 0,0-1 1,0 1-1,0 0 0,-1-1 0,3-4 1,0-1-121,-1 1 0,-1-1 0,1 0 0,-1 0 0,-1 0 0,2-11 0,-3 12-142,0 1 1,0-1-1,-1 0 1,0 1 0,-1-1-1,1 1 1,-1-1-1,-3-8 1,3 13 2,0 1 0,0 0 0,-1-1 0,1 1 0,0 0 0,-1 0 1,0 0-1,1 0 0,-1 0 0,0 1 0,0-1 0,0 0 0,0 1 0,0-1 0,-1 1 1,1 0-1,0 0 0,0 0 0,-1 0 0,1 0 0,-1 0 0,1 1 0,-1-1 0,1 1 1,-1 0-1,0 0 0,1 0 0,-1 0 0,1 0 0,-1 0 0,1 1 0,-1-1 0,1 1 1,-1 0-1,1-1 0,-1 1 0,1 0 0,0 1 0,-1-1 0,1 0 0,0 1 0,0-1 1,0 1-1,-3 3 0,0 1 87,1 1 0,0-1 0,0 1 0,1 0 0,0 0 0,0 0 0,1 0 0,0 1 0,0-1 0,-1 11 0,2-9-21,0 1 0,1-1 0,0 0-1,0 0 1,1 1 0,0-1 0,1 0 0,3 12 0,-3-17-85,-1 0 1,1 0 0,0 0 0,0-1 0,0 1 0,0 0 0,1-1 0,-1 0 0,1 1-1,0-1 1,0 0 0,0-1 0,1 1 0,-1 0 0,1-1 0,5 4 0,-3-4-43,0 0 1,1 0-1,-1 0 1,0-1-1,0 1 1,1-2-1,-1 1 1,1-1-1,-1 0 1,11-1-1,9-3 209,28-7 1,-35 6 290,41-8 12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39.131"/>
    </inkml:context>
    <inkml:brush xml:id="br0">
      <inkml:brushProperty name="width" value="0.05" units="cm"/>
      <inkml:brushProperty name="height" value="0.05" units="cm"/>
      <inkml:brushProperty name="color" value="#004F8B"/>
    </inkml:brush>
  </inkml:definitions>
  <inkml:trace contextRef="#ctx0" brushRef="#br0">36 242 11146,'0'-2'5904,"0"-3"-2003,0 5-3834,0-1 1,0 1 0,0 0 0,0-1 0,0 1 0,0 0 0,0-1 0,0 1 0,0 0 0,0-1 0,0 1 0,0 0 0,0-1 0,0 1 0,0 0 0,0 0 0,1-1 0,-1 1 0,0 0 0,0-1 0,0 1 0,0 0 0,1 0 0,-1-1 0,0 1 0,0 0 0,1 0 0,-1-1 0,1-4 114,-1-8-169,1 0 0,-2 0 0,0 0 0,0 0 0,-5-19 0,-18-63 46,16 67 357,9 42 451,4 163 876,4-64-962,-2-20-459,-4-62-246,-3-31-75,0 0 1,0 0 0,0 0-1,0 0 1,0 0 0,0 0-1,0 0 1,0 0-1,0 0 1,0 0 0,0 0-1,0 0 1,0 0 0,0 0-1,0 0 1,-1 0-1,1 0 1,0 1 0,0-1-1,0 0 1,0 0 0,0 0-1,0 0 1,0 0-1,0 0 1,0 0 0,0 0-1,0 0 1,-1 0-1,1 0 1,0 0 0,0-1-1,0 1 1,0 0 0,0 0-1,0 0 1,0 0-1,0 0 1,0 0 0,0 0-1,0 0 1,0 0 0,-1 0-1,1 0 1,0 0-1,0 0 1,0 0 0,0 0-1,0 0 1,0 0 0,0 0-1,0-1 1,0 1-1,0 0 1,0 0 0,0 0-1,0 0 1,0 0 0,0 0-1,-4-9-51,4-15 3,0 20 41,0-2-2,1-1 0,-1 1-1,1-1 1,1 1 0,-1-1-1,1 1 1,0 0 0,0 0-1,1 0 1,4-7 0,-3 7-1,1 0 0,-1 1 0,1 0 0,1 0 0,-1 0 0,1 0 0,0 1 0,0 0 1,0 0-1,0 1 0,8-4 0,-5 4 8,0-1 0,1 2 0,-1-1 0,1 1 1,0 0-1,-1 1 0,18 0 0,-24 1 6,0 1 0,1-1 0,-1 0 0,0 1 0,0 0-1,0 0 1,0 0 0,0 0 0,-1 0 0,1 1 0,0-1 0,-1 1 0,1 0-1,0 0 1,1 2 0,0-1 9,-1 1 0,-1-1 1,1 1-1,0-1 0,-1 1 0,0 0 0,0 0 0,0 0 0,0 0 0,1 6 1,5 28 46,-1 0 1,2 63 0,-9-100-88,0-1-19,0 0 0,0 0 1,0 0-1,0 1 1,0-1-1,0 0 1,0 0-1,0 0 1,0 0-1,0 1 1,0-1-1,0 0 1,0 0-1,0 0 1,0 0-1,0 0 0,0 1 1,0-1-1,0 0 1,0 0-1,0 0 1,0 0-1,0 1 1,1-1-1,-1 0 1,0 0-1,0 0 1,0 0-1,0 0 0,0 0 1,0 0-1,0 1 1,1-1-1,-1 0 1,0 0-1,0 0 1,0 0-1,0 0 1,0 0-1,1 0 1,-1 0-1,0 0 1,0 0-1,0 0 0,0 0 1,0 0-1,1 0 1,-1 0-1,0 0 1,0 0-1,0 0 1,0 0-1,1 0 1,-1 0-1,0 0 1,0 0-1,0 0 0,1 0 1,8-4-975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39.505"/>
    </inkml:context>
    <inkml:brush xml:id="br0">
      <inkml:brushProperty name="width" value="0.05" units="cm"/>
      <inkml:brushProperty name="height" value="0.05" units="cm"/>
      <inkml:brushProperty name="color" value="#004F8B"/>
    </inkml:brush>
  </inkml:definitions>
  <inkml:trace contextRef="#ctx0" brushRef="#br0">162 125 10218,'1'0'466,"-1"-1"-1,0 1 1,1-1-1,-1 1 0,0-1 1,1 1-1,-1-1 1,0 1-1,0-1 1,0 0-1,0 1 1,1-1-1,-1 1 1,0-1-1,0 0 1,-2-12 2120,-8-10-1169,9 22-1233,-2-5 15,-1-1 0,0 2 0,0-1 1,-1 0-1,0 1 0,-7-7 0,7 8-110,1 1 0,0-1 0,-1 1-1,0 0 1,0 0 0,0 1 0,0-1 0,-10-2-1,13 5-64,1-1 0,-1 1-1,1 0 1,-1 0-1,1 0 1,-1 0 0,0 0-1,1 0 1,-1 0-1,1 0 1,-1 1 0,1-1-1,-1 1 1,1-1-1,-1 1 1,1 0 0,0-1-1,-1 1 1,-1 2-1,1-1 10,-1 0 0,1 0 0,1 0 0,-1 1 0,0-1 0,0 1 0,1-1 0,0 1 0,-3 5 0,2 0 32,-1-1 0,2 1 0,-1 0-1,1 0 1,0 0 0,1 0 0,0 9 0,0-13-45,0-1 0,1 1 0,0 0 0,0-1 0,0 1-1,0-1 1,0 1 0,1-1 0,0 0 0,-1 1 0,1-1 0,0 0 0,1 0 0,-1 0 0,3 2 0,-3-3-16,0-1-1,-1 0 1,1 1-1,0-1 1,0 0-1,0 0 1,0 0-1,0 0 1,1 0-1,-1-1 1,0 1-1,0-1 1,0 1 0,1-1-1,-1 0 1,0 0-1,0 0 1,1 0-1,-1 0 1,0-1-1,0 1 1,1-1-1,-1 1 1,0-1-1,0 0 1,2-1 0,1 0 1,-1 0 0,1-1 0,-1 0 0,0 0 1,0 0-1,-1 0 0,7-7 0,-2 0 22,12-19-1,-19 28-25,-1 1 1,0-1-1,1 1 0,-1-1 0,1 0 0,-1 1 0,0 0 1,1-1-1,-1 1 0,1-1 0,0 1 0,-1-1 1,1 1-1,-1 0 0,1-1 0,0 1 0,-1 0 1,2-1-1,-1 1 0,-1 0 1,1 0 0,-1 1 0,1-1 0,-1 0-1,1 0 1,-1 0 0,1 0 0,-1 0 0,0 1-1,1-1 1,-1 0 0,1 0 0,-1 1 0,1-1-1,-1 0 1,0 1 0,1-1 0,-1 1 0,2 1 5,-1-1 1,0 1 0,0 0 0,0 0 0,0 0 0,0 0 0,0 0 0,-1 0 0,1 0 0,0 2 0,-1 3-4,0 0 1,0 0 0,0 0-1,-3 13 1,2-14-131,1-6 66,-1 0-1,1 0 1,0 1 0,0-1-1,0 0 1,0 1 0,0-1-1,0 0 1,0 0-1,0 1 1,0-1 0,0 0-1,0 0 1,0 1 0,0-1-1,0 0 1,0 1 0,0-1-1,0 0 1,1 0 0,-1 1-1,0-1 1,0 0 0,0 0-1,0 1 1,0-1 0,1 0-1,-1 0 1,0 0 0,0 1-1,0-1 1,1 0 0,-1 0-1,0 0 1,0 0 0,1 1-1,7-3-732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39.988"/>
    </inkml:context>
    <inkml:brush xml:id="br0">
      <inkml:brushProperty name="width" value="0.05" units="cm"/>
      <inkml:brushProperty name="height" value="0.05" units="cm"/>
      <inkml:brushProperty name="color" value="#004F8B"/>
    </inkml:brush>
  </inkml:definitions>
  <inkml:trace contextRef="#ctx0" brushRef="#br0">1 58 12171,'4'6'1544,"39"54"6832,-37-52-7831,1 0 0,0-1 1,0 0-1,1 0 0,8 6 1,-12-11-457,0 0 0,0 0-1,0 0 1,0 0 0,8 1 0,-12-3-82,1 0 0,-1 0 0,1 0 0,-1 0 0,0 0 1,1 0-1,-1 0 0,1 0 0,-1 0 0,1 0 0,-1 0 0,1 0 0,-1 0 0,1 0 0,-1-1 0,1 1 0,-1 0 0,0 0 0,1-1 0,-1 1 0,0 0 0,1 0 0,-1-1 1,1 1-1,-1 0 0,0-1 0,0 1 0,1-1 0,-1 1 0,0 0 0,0-1 0,1 1 0,-1-1 0,0 1 0,0-1 0,0 1 0,0-1 0,0 0 0,1-17 63,-1 16-59,0-10 42,0 1-1,0-1 1,2 1-1,4-23 1,-4 29-273,-1-1 0,2 0 0,-1 0 1,0 1-1,1 0 0,0-1 0,1 1 0,-1 0 0,1 1 1,0-1-1,4-4 0,6 0-636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0.479"/>
    </inkml:context>
    <inkml:brush xml:id="br0">
      <inkml:brushProperty name="width" value="0.05" units="cm"/>
      <inkml:brushProperty name="height" value="0.05" units="cm"/>
      <inkml:brushProperty name="color" value="#004F8B"/>
    </inkml:brush>
  </inkml:definitions>
  <inkml:trace contextRef="#ctx0" brushRef="#br0">0 225 8218,'3'1'359,"0"-1"1,0 1-1,0-1 1,1 0 0,-1 0-1,0 0 1,0 0-1,0-1 1,0 1-1,0-1 1,0 0 0,0 0-1,4-2 1,-3 1-82,0 0 1,1-1-1,-2 0 1,1 0-1,0 0 0,0 0 1,-1-1-1,4-3 1,-2 0-88,-1 1 1,1-1-1,-1 0 0,-1 0 1,1 0-1,-1-1 0,0 1 1,-1-1-1,0 0 0,2-10 0,-4 14-80,1-1 0,-1 0 0,0 0 0,-1 0-1,1 0 1,-1 0 0,0 0 0,0 0-1,0 1 1,-1-1 0,0 0 0,0 1 0,-3-7-1,3 9-9,1 0-1,-1 0 1,1 0 0,-1 0-1,1 1 1,-1-1 0,0 1-1,0-1 1,0 1-1,0 0 1,0-1 0,0 1-1,0 0 1,-1 0-1,1 1 1,0-1 0,0 0-1,-1 1 1,1-1-1,0 1 1,-1 0 0,1 0-1,-1 0 1,1 0-1,0 0 1,-1 0 0,1 1-1,0-1 1,-4 2-1,4-1-22,0-1 0,0 1 0,0 0 0,-1 0 0,2 0 0,-1 0 0,0 0 0,0 0 0,0 1 0,0-1-1,1 1 1,-1-1 0,1 1 0,-1-1 0,1 1 0,-1 0 0,1 0 0,0 0 0,0 0 0,0 0 0,0 0-1,0 0 1,1 0 0,-1 0 0,1 0 0,-1 0 0,1 1 0,0-1 0,-1 0 0,2 4 0,-1 2 50,1 0 0,1 0 1,-1 0-1,1-1 0,1 1 1,-1 0-1,7 10 1,-5-8-42,1-1 1,1 0 0,0 0 0,0-1-1,8 9 1,-10-13-74,0 0 0,1 0-1,0 0 1,0 0 0,0-1-1,0 0 1,0 0 0,1 0 0,-1 0-1,10 2 1,-4-3-54,1 0-1,0 0 1,0-1-1,-1-1 1,1 0 0,20-3-1,34-9-93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0.806"/>
    </inkml:context>
    <inkml:brush xml:id="br0">
      <inkml:brushProperty name="width" value="0.05" units="cm"/>
      <inkml:brushProperty name="height" value="0.05" units="cm"/>
      <inkml:brushProperty name="color" value="#004F8B"/>
    </inkml:brush>
  </inkml:definitions>
  <inkml:trace contextRef="#ctx0" brushRef="#br0">36 9 8834,'0'0'163,"0"0"1,0 0-1,0-1 1,0 1-1,0 0 1,0 0-1,0-1 1,0 1-1,0 0 1,0-1-1,0 1 1,0 0-1,0 0 1,0-1-1,0 1 1,1 0-1,-1 0 1,0-1-1,0 1 1,0 0-1,0 0 1,0-1-1,1 1 1,-1 0-1,0 0 1,0-1-1,0 1 1,1 0-1,-1 0 1,0 0-1,0 0 1,1 0-1,-1-1 1,0 1-1,0 0 1,1 0-1,-1 0 1,0 0-1,1 0 1,-1 0-1,0 0 1,0 0-1,1 0 1,-1 0-1,0 0 1,1 0-1,-1 0 1,0 0-1,1 0 1,0 1 1380,-1 0-1304,0 0 0,0 0 0,0 1 0,1-1 0,-1 0 0,1 0 0,-1 0 0,1 1-1,0 0 1,4 9 249,47 190 3169,-7-18-2673,-37-160-944,1 1 0,1-2 0,17 30 0,-25-50-176,-1 1-1,1-1 0,0 0 1,0 1-1,3 1 0,-5-4 120,0 1 0,0-1 0,0 0 0,0 0 0,0 0 0,0 0 1,0 0-1,0 0 0,0 0 0,0 0 0,0 0 0,0 0 0,0 0 0,0 0 0,0 0 0,0 0 0,0 0 0,0 0 0,1 0 0,-1 0 0,0 1 0,0-1 0,0 0 0,0 0 0,0 0 0,0 0 0,0 0 0,0 0 0,0 0 0,0 0 1,0 0-1,0 0 0,0 0 0,0 0 0,0 0 0,0 0 0,1 0 0,-1 0 0,0 0 0,0 0 0,0 0 0,0 0 0,0 0 0,0 0 0,0 0 0,0 0 0,0 0 0,0 0 0,0-1 0,0 1 0,0 0 0,0 0 0,0 0 0,0 0 1,0 0-1,1 0 0,-1 0 0,0 0 0,0 0 0,0 0 0,0 0 0,0 0 0,0 0 0,-5-9-1449,-49-82-7203,29 44 7031</inkml:trace>
  <inkml:trace contextRef="#ctx0" brushRef="#br0" timeOffset="1">0 24 7650,'2'-1'424,"-1"-1"1,0 1 0,0-1 0,0 1 0,1 0-1,-1 0 1,1-1 0,-1 1 0,1 0-1,-1 0 1,1 1 0,0-1 0,-1 0 0,1 1-1,0-1 1,0 0 0,-1 1 0,1 0 0,0-1-1,0 1 1,0 0 0,0 0 0,3 1-1,5 0 195,0 0 0,1 1 0,10 4 0,-4-2 331,-2-1-421,1 0 140,1 1 0,21 9 0,-33-12-558,-1 1 0,-1 0-1,1 0 1,0 0-1,0 0 1,-1 1 0,1 0-1,-1 0 1,0-1-1,0 2 1,0-1 0,0 0-1,-1 1 1,4 5-1,-5-7-72,0 0-1,0 0 1,-1 0-1,1 0 1,-1 1-1,1-1 0,-1 0 1,0 0-1,0 0 1,0 1-1,0-1 0,0 0 1,0 0-1,-1 0 1,1 1-1,-1-1 1,0 0-1,1 0 0,-1 0 1,0 0-1,0 0 1,0 0-1,-1 0 0,1 0 1,0-1-1,-1 1 1,1 0-1,-1-1 1,-1 2-1,-5 4 28,1-1-1,-1 0 1,-1-1 0,1 0 0,-11 5-1,15-8-68,-7 3-199,1 0 1,-1 0 0,0-1-1,-13 2 1,23-5 194,0-1 0,0 0 1,0 1-1,0-1 0,0 0 0,0 0 0,0 0 0,0 0 0,0 0 0,0 0 0,0 0 1,0 0-1,0-1 0,0 1 0,0 0 0,0-1 0,0 1 0,0 0 0,0-1 0,0 1 1,0-1-1,0 1 0,0-2 0,-4-9 179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1.223"/>
    </inkml:context>
    <inkml:brush xml:id="br0">
      <inkml:brushProperty name="width" value="0.05" units="cm"/>
      <inkml:brushProperty name="height" value="0.05" units="cm"/>
      <inkml:brushProperty name="color" value="#004F8B"/>
    </inkml:brush>
  </inkml:definitions>
  <inkml:trace contextRef="#ctx0" brushRef="#br0">33 1 12635,'-1'1'4913,"-4"7"-3153,-3 15-200,0 17-71,0 7-201,5 12-496,3-3-200,10-7-320,5-6-128,12-13-144,8-6 64,-3-16-568,-2-6-496,-5-9-872,-11-9 976</inkml:trace>
  <inkml:trace contextRef="#ctx0" brushRef="#br0" timeOffset="1">274 90 10858,'-5'8'4817,"1"18"-2048,1 10-369,-3 10-359,6 3-385,0 0-760,6-2-311,8-11-369,-2-7-112,12-13-112,-6-7 64,10-13-721,0-7-647,-7-11 848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9.113"/>
    </inkml:context>
    <inkml:brush xml:id="br0">
      <inkml:brushProperty name="width" value="0.05" units="cm"/>
      <inkml:brushProperty name="height" value="0.05" units="cm"/>
      <inkml:brushProperty name="color" value="#004F8B"/>
    </inkml:brush>
  </inkml:definitions>
  <inkml:trace contextRef="#ctx0" brushRef="#br0">7 5 9642,'-3'-2'4409,"0"-1"746,5 12-3786,8 27-687,22 47 0,-29-76-607,15 31 167,-17-35-231,1 0 1,-1-1-1,1 1 0,0-1 1,0 1-1,1-1 0,-1 0 1,0 0-1,1 0 0,3 3 1,-5-5-10,-1 1 1,1-1 0,0 0-1,0 1 1,0-1 0,0 0-1,-1 0 1,1 0 0,0 0-1,0 0 1,0 0-1,0 0 1,0 0 0,0 0-1,-1 0 1,1 0 0,0 0-1,0 0 1,0-1 0,0 1-1,-1 0 1,1-1 0,0 1-1,0-1 1,-1 1-1,1-1 1,0 1 0,-1-1-1,1 1 1,0-1 0,-1 0-1,1 1 1,-1-1 0,2-1-1,1-4 8,0 1 0,0-1 0,-1 1 0,3-8 0,-1 2 6,-2 6-9,15-30 26,-16 32-31,1 1 0,-1 0 0,1 0 0,-1 0 0,1 0 0,-1 0 0,1 0 0,0 0 0,0 1 0,0-1 0,0 1 0,3-3 0,-4 4-2,-1 0 1,1 0-1,0 0 1,-1 0-1,1 0 1,0 0-1,-1 0 1,1 0-1,0 0 1,-1 0-1,1 1 1,-1-1-1,1 0 1,0 0-1,-1 1 1,1-1-1,-1 0 1,1 1-1,-1-1 1,1 0-1,-1 1 1,1-1-1,-1 1 1,1-1-1,-1 1 1,1-1-1,-1 1 1,0-1-1,1 1 1,9 18 0,-10-18-1,8 17 86,0 0 1,18 28 0,-22-40-29,0-1-1,0 0 1,1 0 0,0 0 0,0 0 0,0-1-1,0 0 1,1 0 0,-1 0 0,1 0 0,10 3-1,-15-7-48,-1 1 0,1-1 0,0 0 0,0 1-1,0-1 1,0 0 0,0 0 0,-1 0 0,1 0-1,0 0 1,0 0 0,0 0 0,0 0 0,0 0-1,0 0 1,-1-1 0,1 1 0,0 0 0,0-1-1,0 1 1,0 0 0,-1-1 0,1 1 0,0-1-1,-1 1 1,1-1 0,0 1 0,-1-1 0,1 0-1,0 1 1,-1-1 0,1 0 0,-1 0 0,1 1-1,-1-1 1,0 0 0,1-1 0,1-4 20,0 1 0,0-1 1,-1 0-1,2-8 0,-2 8-8,4-30-47,2-52 1,-3 62 494,-3 19 446,-1-2-254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1.757"/>
    </inkml:context>
    <inkml:brush xml:id="br0">
      <inkml:brushProperty name="width" value="0.05" units="cm"/>
      <inkml:brushProperty name="height" value="0.05" units="cm"/>
      <inkml:brushProperty name="color" value="#004F8B"/>
    </inkml:brush>
  </inkml:definitions>
  <inkml:trace contextRef="#ctx0" brushRef="#br0">24 188 8330,'-17'-8'4201,"12"8"-1121,3 0-791,12 4-729,2 0-288,6 3-551,-3 0-297,14-3-328,10 0 56,1-4-752,4-3-4409,-8-1 3640</inkml:trace>
  <inkml:trace contextRef="#ctx0" brushRef="#br0" timeOffset="1">308 1 9706,'12'9'4561,"1"8"-1640,0 7-377,3 9-423,-1 2-273,-3 5-536,-3 3-271,-7-2-481,-4-3-184,-7-3-232,-4-6-88,-3-3-768,-2-7-545,8-7 753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2.239"/>
    </inkml:context>
    <inkml:brush xml:id="br0">
      <inkml:brushProperty name="width" value="0.05" units="cm"/>
      <inkml:brushProperty name="height" value="0.05" units="cm"/>
      <inkml:brushProperty name="color" value="#004F8B"/>
    </inkml:brush>
  </inkml:definitions>
  <inkml:trace contextRef="#ctx0" brushRef="#br0">37 532 13675,'-4'-4'637,"1"0"0,0 0 1,0 0-1,0 0 0,0-1 0,0 1 1,1-1-1,0 0 0,-2-7 0,2 5-262,0-1-1,1 1 0,0-1 0,0 1 1,1-14-1,3-2-252,0 0 1,2 0-1,8-26 0,-10 40 86,45-172-56,-44 166-141,10-26 1,-12 35-8,1 1 1,1-1-1,-1 1 0,1-1 1,-1 1-1,9-8 1,-11 12-3,0 0 0,1 0 1,-1 0-1,0 0 0,1 0 0,-1 0 1,0 0-1,1 0 0,-1 1 1,1-1-1,-1 0 0,1 1 1,-1-1-1,3 1 0,-3 0 5,0 0 0,0 0 0,1 0 0,-1 0 0,0 1 0,0-1 0,0 0 0,1 1-1,-1-1 1,0 1 0,0-1 0,0 1 0,0 0 0,0 0 0,0-1 0,0 1 0,0 0 0,0 0 0,-1 0-1,1 0 1,1 1 0,7 10 131,-1 1-1,-1 0 0,8 17 0,16 47 463,-18-44-338,-1-2-17,13 32 448,48 90 0,-68-144-666,-1-3-171,-1 0 1,4 10-1,-7-16 117,0 0-1,0 0 1,0 0-1,0 0 1,0 0-1,0-1 1,0 1-1,0 0 1,0 0-1,0 0 1,-1 0-1,1 0 1,0 0-1,0 0 1,0 0-1,0 0 1,0 0 0,0 0-1,0 0 1,0 0-1,0 0 1,0 0-1,-1 0 1,1 0-1,0 0 1,0 0-1,0 0 1,0 0-1,0 1 1,0-1-1,0 0 1,0 0-1,0 0 1,0 0-1,0 0 1,0 0-1,0 0 1,0 0-1,-1 0 1,1 0-1,0 0 1,0 0-1,0 0 1,0 0-1,0 0 1,0 1 0,0-1-1,0 0 1,0 0-1,0 0 1,0 0-1,0 0 1,0 0-1,0 0 1,0 0-1,0 0 1,0 0-1,0 1 1,0-1-1,0 0 1,0 0-1,0 0 1,0 0-1,0 0 1,0 0-1,0 0 1,0 0-1,1 0 1,-8-3-1072,-7-8-113</inkml:trace>
  <inkml:trace contextRef="#ctx0" brushRef="#br0" timeOffset="1">48 223 10922,'5'2'4729,"2"-2"-2152,6 1-993,1 3 177,10-1-457,11-3-408,2-3-552,11-4-88,-3-2-592,-1 9 2457,4 4-1665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2.658"/>
    </inkml:context>
    <inkml:brush xml:id="br0">
      <inkml:brushProperty name="width" value="0.05" units="cm"/>
      <inkml:brushProperty name="height" value="0.05" units="cm"/>
      <inkml:brushProperty name="color" value="#004F8B"/>
    </inkml:brush>
  </inkml:definitions>
  <inkml:trace contextRef="#ctx0" brushRef="#br0">284 0 12603,'-34'5'5609,"21"-4"-4508,0 0 0,1 1 0,-1 1-1,1 0 1,-19 8 0,-70 27 254,68-27-1127,32-11-212,0 1 0,-1-1 0,1 1 0,0-1 0,0 1-1,-1 0 1,1-1 0,0 1 0,0 0 0,0 0 0,0-1-1,0 1 1,0 0 0,0 0 0,0 0 0,0 1 0,0-1-1,0 2 1,0-3-6,1 1-1,0 0 1,0 0-1,0 0 1,0 0 0,0 0-1,0 0 1,0 0-1,0 0 1,1 0-1,-1 0 1,0 0-1,1 0 1,-1-1-1,0 1 1,1 0 0,-1 0-1,1 0 1,0 1-1,4 3 18,0 0 0,0 0-1,0-1 1,0 1 0,9 4-1,49 27 123,-18-12-96,-37-19-193,1 0 0,0 0 0,0-1 0,0-1 1,0 1-1,0-1 0,13 2 0,-18-5-467,4 1-393,-5 3-2861,-3 3 1726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3.322"/>
    </inkml:context>
    <inkml:brush xml:id="br0">
      <inkml:brushProperty name="width" value="0.05" units="cm"/>
      <inkml:brushProperty name="height" value="0.05" units="cm"/>
      <inkml:brushProperty name="color" value="#004F8B"/>
    </inkml:brush>
  </inkml:definitions>
  <inkml:trace contextRef="#ctx0" brushRef="#br0">0 277 7362,'4'-1'3712,"2"2"-711,2 3-769,10 4-239,-7-6-321,10-2-720,0 0-279,2-6-473,4 4 40,-1-1-424,5-1 176</inkml:trace>
  <inkml:trace contextRef="#ctx0" brushRef="#br0" timeOffset="1">694 74 13931,'-6'1'1490,"0"0"0,1 1 0,-1 0 0,1 0 0,-8 4 0,10-4-1276,-1 0 0,1 1 0,-1 0 0,1 0 0,0 0 0,0 0 0,1 0 0,-1 0 0,0 1 0,1 0 0,0-1 0,-3 6 0,4-5-178,-1 0 0,1 0 0,0 0 0,0 0 0,0 0 0,1 0-1,-1 0 1,1 0 0,0 0 0,0 0 0,0 0 0,1 0 0,0 0-1,-1 0 1,1 0 0,0 0 0,1 0 0,-1-1 0,1 1 0,0 0-1,0-1 1,0 1 0,0-1 0,1 0 0,-1 1 0,1-1 0,0 0-1,0-1 1,0 1 0,0 0 0,0-1 0,1 0 0,-1 0-1,1 0 1,-1 0 0,1 0 0,0-1 0,0 0 0,0 0 0,0 0-1,0 0 1,6 0 0,-4-1-35,1 0 1,-1-1-1,0 0 0,1 0 1,-1-1-1,0 0 0,0 0 0,0 0 1,0-1-1,8-4 0,5-5 6,27-21 0,-41 29-3,-1 0-1,1 0 1,-1 0 0,0 0-1,0-1 1,-1 0 0,1 0-1,4-9 1,-7 11 2,0 1 0,0-1 1,0 0-1,0 1 0,-1-1 1,1 0-1,-1 0 0,0 0 1,1 0-1,-1 0 0,-1 1 0,1-1 1,0 0-1,-1 0 0,1 0 1,-1 0-1,0 1 0,0-1 1,-2-4-1,-1 1-9,1 1-1,-1-1 1,-1 1 0,1-1 0,-1 1-1,0 0 1,0 1 0,0-1 0,-1 1-1,0 0 1,0 1 0,0-1 0,-12-4 0,8 4-37,-1 0 1,0 1 0,1 0 0,-1 1 0,-1 0-1,1 1 1,-21 0 0,-1 4 142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6.959"/>
    </inkml:context>
    <inkml:brush xml:id="br0">
      <inkml:brushProperty name="width" value="0.05" units="cm"/>
      <inkml:brushProperty name="height" value="0.05" units="cm"/>
      <inkml:brushProperty name="color" value="#004F8B"/>
    </inkml:brush>
  </inkml:definitions>
  <inkml:trace contextRef="#ctx0" brushRef="#br0">1 13 8226,'1'-1'717,"0"-1"0,1 1 1,-1 0-1,1 0 0,-1-1 0,1 1 1,1-1-1,5 1 4186,-7 10-3827,4 29-464,10 40 0,-15-77-601,0 1 0,1-1 0,-1 0 0,0 0 0,1 0 1,-1 0-1,1 1 0,0-1 0,-1 0 0,1 0 0,0 0 0,0 0 0,-1 0 0,1 0 0,2 1 0,0 1 34,0-1 27,-2-3 18,-4-5 177,1 4-240,0-1-1,1 1 1,-1-1 0,1 0 0,-1 1-1,1-1 1,0 0 0,-1-4-1,1 4-16,0 0-1,0 0 0,0 0 1,-1 0-1,1 0 0,-1 0 0,0 0 1,-2-3-1,4 6-6,0 0-1,0 0 1,-1-1-1,1 1 1,0 0-1,0 0 1,0 0-1,0 0 1,0 0-1,0 0 1,0 0-1,0 0 1,0 0 0,0 0-1,0 0 1,0-1-1,0 1 1,0 0-1,-1 0 1,1 0-1,0 0 1,0 0-1,0 0 1,0 0-1,0 0 1,0 0 0,0 0-1,0 0 1,0 0-1,-1 0 1,1 0-1,0 0 1,0 0-1,0 0 1,0 0-1,0 0 1,0 0-1,0 0 1,0 0-1,0 0 1,-1 0 0,1 0-1,0 1 1,0 5 41,6 17-14,-4-17-7,1 4-4,3 11 56,-1 0-1,4 33 1,-9-51-68,12 93 219,-9-83-208,0 0 1,1-1 0,0 1 0,0-1 0,9 16 0,-9-22-4,-1 1 1,5 13-1,-8-20-12,0-1-1,0 1 0,0 0 1,0 0-1,0 0 0,0 0 1,0 0-1,0 0 0,0 0 1,0 0-1,0 0 1,0 0-1,0 0 0,0 0 1,0 0-1,0 0 0,0 0 1,0 0-1,0 0 0,0 0 1,0 0-1,0 0 0,-1 0 1,1 0-1,0 0 1,0 0-1,0 0 0,0 0 1,0 0-1,0 0 0,0 0 1,0 0-1,0 0 0,0 0 1,0 0-1,0 0 0,0 0 1,0 0-1,0 0 1,0 0-1,0 0 0,0 0 1,0 0-1,0 0 0,0 0 1,0 0-1,0 0 0,0 0 1,0 0-1,0 0 0,0 0 1,-1 0-1,1 0 1,0 0-1,0 1 0,0-1 1,-5-6 57,-8-11 12,9 10-70,0 0 0,0-1 0,1 0-1,0 1 1,1-1 0,-1-1 0,2 1 0,-1 0 0,1 0-1,0-1 1,1 1 0,0-13 0,0 19-6,1 0 0,-1 0 1,0 0-1,1 1 0,0-1 0,-1 0 0,1 0 0,0 1 1,0-1-1,0 1 0,0-1 0,0 0 0,0 1 0,0 0 1,0-1-1,1 1 0,-1 0 0,0-1 0,1 1 1,-1 0-1,1 0 0,2-1 0,-1 1 0,0 0 0,0 0 0,1 0 0,-1 1 0,0-1 0,0 1 0,0 0 0,0 0 0,1 0 0,-1 0 0,0 1 0,5 0 0,1 1 38,-1 1-1,1-1 1,-1 1 0,0 1 0,0 0-1,0 0 1,0 0 0,13 11-1,-18-13 18,-1 1 0,0-1-1,1 0 1,-1 1-1,0-1 1,-1 1 0,1-1-1,0 1 1,-1 0-1,1 0 1,-1 0 0,0 0-1,0 0 1,0 0-1,-1 0 1,1 0 0,-1 0-1,1 1 1,-1-1 0,0 0-1,0 0 1,0 0-1,-1 1 1,1-1 0,-1 0-1,0 0 1,0 0-1,-1 3 1,0-2 3,0 1 1,-1-1-1,1-1 1,-1 1-1,0 0 1,0-1-1,0 1 0,-5 3 1,0 0 23,0-1 1,-15 9-1,21-13-109,-1-1-1,0 1 1,1-1-1,-7 2 0,9-3-39,-1 0 0,1 0 0,-1 0 0,1 0-1,-1 0 1,1 0 0,-1 0 0,1 0-1,-1 0 1,1 0 0,-1 0 0,1 0 0,-1 0-1,1 0 1,-1 0 0,1 0 0,0-1-1,-1 1 1,1 0 0,-1 0 0,1-1-1,-1 1 1,1 0 0,0-1 0,-1 1 0,1 0-1,0-1 1,-1 1 0,1 0 0,0-1-1,0 1 1,-1-1 0,1 1 0,0-1 0,0 1-1,0 0 1,-1-2 0,1 2-66,0-1-1,0 0 1,0 0 0,0 1 0,0-1-1,0 0 1,0 0 0,0 1-1,0-1 1,1 0 0,-1 1 0,0-1-1,1-1 1,8-12-1106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7.509"/>
    </inkml:context>
    <inkml:brush xml:id="br0">
      <inkml:brushProperty name="width" value="0.05" units="cm"/>
      <inkml:brushProperty name="height" value="0.05" units="cm"/>
      <inkml:brushProperty name="color" value="#004F8B"/>
    </inkml:brush>
  </inkml:definitions>
  <inkml:trace contextRef="#ctx0" brushRef="#br0">0 203 9186,'2'2'659,"0"0"-1,0 0 1,0 0-1,-1 1 1,1-1-1,0 0 1,-1 1-1,0-1 1,2 6 0,6 27 2992,-8-28-3323,1 0 1,0 0 0,0 0-1,0 0 1,4 6 0,-5-11-302,0-1 1,0 1 0,0 0 0,1-1 0,-1 1 0,0-1 0,1 1 0,0-1 0,-1 0 0,1 0 0,0 0 0,-1 0 0,1 0 0,0 0 0,0 0 0,0 0 0,0-1 0,0 1 0,0-1 0,0 1 0,3-1 0,-2 0-24,-1 0-1,0 0 1,0 0-1,1 0 1,-1-1 0,0 1-1,0-1 1,0 1-1,1-1 1,-1 0-1,0 0 1,0 0 0,0 0-1,0 0 1,-1-1-1,4-1 1,-1-1 2,0 0 1,0 0 0,-1-1-1,1 1 1,3-7-1,10-9 63,-12 13 134,-1 9 572,4 15 871,-1-3-1825,10 17 223,-17-30-90,1 0 0,0 0 0,-1 0 0,1 0 0,0 0 0,0 0 0,0 0 0,-1 0 0,3 1 0,5-2-546,-4 0 433,11-1-253</inkml:trace>
  <inkml:trace contextRef="#ctx0" brushRef="#br0" timeOffset="1">507 1 10514,'-4'37'4753,"-1"11"-1896,1 1-729,1 3-447,2-1-465,11-8-736,10 0-208,12-14-208,7-6 48,5-15-832,1-9-536,-12-14 784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7.857"/>
    </inkml:context>
    <inkml:brush xml:id="br0">
      <inkml:brushProperty name="width" value="0.05" units="cm"/>
      <inkml:brushProperty name="height" value="0.05" units="cm"/>
      <inkml:brushProperty name="color" value="#004F8B"/>
    </inkml:brush>
  </inkml:definitions>
  <inkml:trace contextRef="#ctx0" brushRef="#br0">10 1 10210,'-10'6'4465,"14"-1"-1936,7 3-937,11 0-464,8 2-360,14-2-584,5-2 57,15-3 1863,16-2-1536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8.191"/>
    </inkml:context>
    <inkml:brush xml:id="br0">
      <inkml:brushProperty name="width" value="0.05" units="cm"/>
      <inkml:brushProperty name="height" value="0.05" units="cm"/>
      <inkml:brushProperty name="color" value="#004F8B"/>
    </inkml:brush>
  </inkml:definitions>
  <inkml:trace contextRef="#ctx0" brushRef="#br0">1 0 8466,'0'8'3753,"9"9"-1393,3 13-744,-3 12-55,2 9-153,-2 10-368,-2 1-192,-1 4-319,1-4-145,4-14-232,1-9-64,1-18-104,-1-8-336,-8-13-817,-3-9-543,-2-16 936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8.529"/>
    </inkml:context>
    <inkml:brush xml:id="br0">
      <inkml:brushProperty name="width" value="0.05" units="cm"/>
      <inkml:brushProperty name="height" value="0.05" units="cm"/>
      <inkml:brushProperty name="color" value="#004F8B"/>
    </inkml:brush>
  </inkml:definitions>
  <inkml:trace contextRef="#ctx0" brushRef="#br0">1 2 6225,'6'-1'996,"0"0"1,1 1-1,-1 0 0,0 0 0,0 1 0,1 0 0,-1 0 1,0 0-1,12 4 0,-8-1-225,1 0 1,-1 1-1,0 0 1,14 10-1,-15-9 15,9 7 4,19 16 0,-32-24-713,0 1-1,0-1 1,0 1-1,-1 0 1,7 10-1,-10-15-61,-1 0 0,1 1-1,0-1 1,-1 1 0,1-1 0,-1 1-1,1 0 1,-1-1 0,0 1 0,1-1-1,-1 1 1,0 0 0,0-1 0,0 1-1,0 0 1,-1-1 0,1 1 0,0-1-1,-1 1 1,1-1 0,-1 1 0,1 0-1,-1-1 1,0 0 0,0 1 0,0-1-1,0 1 1,0-1 0,-2 2 0,-3 3 33,-1-1 0,0 0 0,0 0 1,0-1-1,-1 0 0,0 0 0,0 0 1,-12 2-1,9-2-410,-1-1-1,0-1 1,-1 0-1,1-1 1,-19 0-1,15-2-1114,6-2 611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8.859"/>
    </inkml:context>
    <inkml:brush xml:id="br0">
      <inkml:brushProperty name="width" value="0.05" units="cm"/>
      <inkml:brushProperty name="height" value="0.05" units="cm"/>
      <inkml:brushProperty name="color" value="#004F8B"/>
    </inkml:brush>
  </inkml:definitions>
  <inkml:trace contextRef="#ctx0" brushRef="#br0">81 2 11274,'0'-1'4481,"-4"6"-2720,-4 4-441,-9 14 48,-3 9-207,5 13-329,4 3-112,6-2-224,6-2-136,3-13-224,4-6-64,16-9 48,2-5-264,5-11-960,4-7-528,-8-9 839</inkml:trace>
  <inkml:trace contextRef="#ctx0" brushRef="#br0" timeOffset="1">238 13 8698,'-2'20'4441,"0"10"-1209,-1 5-1359,0 7-177,1 5-487,2-5-297,1-4-416,4-6-152,5-10-232,3-4-56,3-11-320,1-4-456,-2-6-4897,-3-4 3960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9.445"/>
    </inkml:context>
    <inkml:brush xml:id="br0">
      <inkml:brushProperty name="width" value="0.05" units="cm"/>
      <inkml:brushProperty name="height" value="0.05" units="cm"/>
      <inkml:brushProperty name="color" value="#004F8B"/>
    </inkml:brush>
  </inkml:definitions>
  <inkml:trace contextRef="#ctx0" brushRef="#br0">103 329 8738,'5'20'4625,"1"-1"-1168,-2-4-1545,-3-6-216,-1-1-831,0-5-329,0 1-376,-1-4-144,-1-2-856,1 1-641,0 0 857</inkml:trace>
  <inkml:trace contextRef="#ctx0" brushRef="#br0" timeOffset="1">4 6 9746,'-4'-5'4297,"15"8"-1936,-2 3-873,1-1-488,3 3-344,-4-1-352,1-4 272,6 2-424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9.342"/>
    </inkml:context>
    <inkml:brush xml:id="br0">
      <inkml:brushProperty name="width" value="0.05" units="cm"/>
      <inkml:brushProperty name="height" value="0.05" units="cm"/>
      <inkml:brushProperty name="color" value="#004F8B"/>
    </inkml:brush>
  </inkml:definitions>
  <inkml:trace contextRef="#ctx0" brushRef="#br0">1 196 8922,'8'0'4297,"8"1"-1545,3-1-991,1 3-777,-10-2-376,0 2-408,33 5-56,0 4 2625,-2 1-2065</inkml:trace>
  <inkml:trace contextRef="#ctx0" brushRef="#br0" timeOffset="1">327 0 10362,'16'17'4665,"-7"3"-1712,3 4-777,-2 7-415,5-1-233,0 4-608,-13-1-208,2 2-256,-4 0-143,-12-1-185,8 0-32,-17-6-192,4-4-465,2-4-903,-5-4-224,15-8 872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49.841"/>
    </inkml:context>
    <inkml:brush xml:id="br0">
      <inkml:brushProperty name="width" value="0.05" units="cm"/>
      <inkml:brushProperty name="height" value="0.05" units="cm"/>
      <inkml:brushProperty name="color" value="#004F8B"/>
    </inkml:brush>
  </inkml:definitions>
  <inkml:trace contextRef="#ctx0" brushRef="#br0">0 5 10610,'1'-5'7240,"3"12"-5100,5 17-996,2 15 73,-2 1 0,4 47 0,-10-66-951,0-4-113,2 23 138,2 0-1,16 51 1,-21-85-274,-2-5-11,1-1 0,-1 1 0,1 0 0,-1 0 0,0 0 0,1 0 0,-1 0 0,0 0 0,0 1 0,0-1 0,0 0 0,0 0-1,0 0 1,0 0 0,0 1 0,0-2-4,0 0-1,0 0 1,0 0-1,0 0 1,0 0-1,0 0 1,0 0-1,0 1 1,0-1-1,0 0 1,0 0-1,0 0 1,0 0-1,0 0 1,0 0-1,0 0 1,0 0-1,-1 0 1,1 0-1,0 0 1,0 0-1,0 0 1,0 0-1,0 0 1,0 1-1,0-1 1,0 0-1,0 0 1,0 0-1,0 0 1,0 0-1,0 0 1,0 0-1,-1 0 1,1 0-1,0 0 1,0 0-1,0 0 1,0 0 0,0 0-1,0 0 1,0 0-1,0 0 1,0 0-1,0 0 1,0 0-1,0 0 1,0 0-1,-1 0 1,1 0-1,0 0 1,0-1-1,-4-3 43,-2-11-6,3 5-38,0 0 0,1 0 0,0-1 1,0 1-1,1-15 0,0 21-3,1-1 0,0 1 0,1 0 0,-1 0 0,1-1 0,0 1 0,0 0 0,0 0-1,0 0 1,1 0 0,0 0 0,0 0 0,0 1 0,0-1 0,0 1 0,4-4 0,-4 5 0,-1 1 0,1-1-1,0 1 1,1 0 0,-1 0 0,0 0 0,0 0-1,0 0 1,1 0 0,-1 0 0,0 1-1,1 0 1,-1-1 0,1 1 0,-1 0 0,0 0-1,1 0 1,-1 0 0,1 1 0,-1-1 0,0 1-1,1-1 1,1 2 0,6 1 2,-1 1 1,0 0-1,-1 1 1,11 6-1,-3-1 126,-2 0 0,1 1 0,-1 1 0,-1 1 0,18 20-1,-29-31-80,-1 0 0,1 1-1,0 0 1,-1-1-1,1 1 1,-1 0-1,0 0 1,0 0-1,0-1 1,0 1-1,-1 0 1,1 1 0,0 4-1,-2-6-20,1 0 0,0 0-1,0-1 1,-1 1 0,1 0 0,-1 0 0,0 0-1,1-1 1,-1 1 0,0 0 0,0-1-1,0 1 1,0 0 0,-1-1 0,1 1 0,0-1-1,-1 0 1,1 1 0,-1-1 0,1 0-1,-1 0 1,-3 2 0,-5 2-6,-1 0 0,1-1 0,-1 0 0,-1 0-1,1-1 1,0-1 0,-1 0 0,-15 1 0,25-3-88,0 0 0,0 0 0,-1 0 0,1-1 0,0 1 1,0-1-1,0 1 0,-2-2 0,4 2-14,-1 0 1,1 0 0,-1-1-1,0 1 1,1 0-1,-1-1 1,1 1-1,-1-1 1,1 1 0,-1-1-1,1 1 1,0-1-1,-1 1 1,1-1 0,-1 1-1,1-1 1,0 0-1,0 1 1,-1-1-1,1 1 1,0-1 0,0 0-1,0 1 1,-1-1-1,1 0 1,0 1-1,0-2 1,4-9-747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0.360"/>
    </inkml:context>
    <inkml:brush xml:id="br0">
      <inkml:brushProperty name="width" value="0.05" units="cm"/>
      <inkml:brushProperty name="height" value="0.05" units="cm"/>
      <inkml:brushProperty name="color" value="#004F8B"/>
    </inkml:brush>
  </inkml:definitions>
  <inkml:trace contextRef="#ctx0" brushRef="#br0">0 1 11835,'7'5'8187,"42"20"-5383,59 7-1377,-77-24-1116,0 1 0,50 22-1,-74-27-230,0-1 1,0 1-1,-1 1 0,10 7 0,-15-11-50,0 0-1,0 0 1,0 0-1,0 1 1,0-1-1,0 0 1,0 1 0,0-1-1,-1 1 1,1-1-1,-1 0 1,2 4 0,-2-4-2,0 0 0,0 0 0,0 0 0,0 0 0,-1 0 0,1 0 0,0 0 0,0 0 0,-1 0 0,1 0 0,-1 0 0,1 0 0,-1 0 0,1 0 0,-1 0 0,1-1 0,-1 1 0,0 0 0,1 0 0,-1-1 0,0 1 0,-1 0 0,-4 4 120,-1 0 0,0-1 1,-1 0-1,-10 4 0,-36 12 332,44-17-413,-46 15 199,24-9-209,-32 14-1,53-20-237,8-2-730,4-2-2031,-1 1 1907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0.784"/>
    </inkml:context>
    <inkml:brush xml:id="br0">
      <inkml:brushProperty name="width" value="0.05" units="cm"/>
      <inkml:brushProperty name="height" value="0.05" units="cm"/>
      <inkml:brushProperty name="color" value="#004F8B"/>
    </inkml:brush>
  </inkml:definitions>
  <inkml:trace contextRef="#ctx0" brushRef="#br0">145 51 10586,'-14'8'2800,"-1"0"0,-20 15 0,28-17-2290,0 0 0,1 0 1,-1 1-1,1 0 0,1 0 0,-6 9 0,6-9-184,1 1 1,0-1-1,0 1 0,1 0 1,0 0-1,1 0 0,-3 14 1,4-19-272,1 1 0,0-1 0,0 1 0,0-1 0,0 0 0,0 1 0,1-1 1,0 1-1,0-1 0,0 0 0,0 1 0,0-1 0,0 0 0,1 0 0,0 0 1,-1 0-1,1 0 0,0 0 0,1 0 0,-1-1 0,5 5 0,-2-4-38,0 1-1,0-1 1,0 0-1,0-1 1,0 1-1,1-1 1,-1 0-1,1-1 1,0 1-1,0-1 1,-1 0-1,1 0 0,0-1 1,0 0-1,8 0 1,-3-1-8,0-1 0,1 0 1,-1 0-1,0-1 0,0 0 0,20-10 0,-23 9-6,0 0-1,-1 0 1,1-1-1,-1 0 1,0 0-1,-1-1 1,9-8-1,-13 11-1,0 1 0,0 0 0,0-1 0,-1 0 0,1 1 0,-1-1 0,0 0 0,0 0 0,0 0 0,0 0 0,0 0 0,0 0 0,-1 0 0,0 0 0,1 0 0,-1 0 0,0 0 0,0 0 0,-1 0 0,1 0 0,-1 0-1,0 0 1,1 0 0,-3-5 0,-6-10 11,-1 1 0,0 0 0,-1 1 0,-1 0 0,0 1 0,-17-16 0,23 26-12,0-1 0,0 1 0,0 1 0,-1-1 0,-9-4 0,14 7-8,-1 1 0,1 0 0,-1 0 0,0 0 0,0 1 0,1-1 0,-1 1 0,0-1 0,0 1 0,1 0 0,-1 0 0,0 0 0,0 0 0,0 1 0,1-1 0,-1 1 0,-5 1 0,4 0-63,0 0 0,0 0-1,1 1 1,-1-1 0,1 1-1,0-1 1,-1 1 0,1 0-1,0 0 1,1 1 0,-5 5-1,3-3-66,1 0-1,0 0 1,0 1-1,1-1 1,0 1-1,-3 11 1,2 16-124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3.698"/>
    </inkml:context>
    <inkml:brush xml:id="br0">
      <inkml:brushProperty name="width" value="0.05" units="cm"/>
      <inkml:brushProperty name="height" value="0.05" units="cm"/>
      <inkml:brushProperty name="color" value="#004F8B"/>
    </inkml:brush>
  </inkml:definitions>
  <inkml:trace contextRef="#ctx0" brushRef="#br0">118 1 7202,'-94'38'3608,"78"-32"-1239,11-5-769,2-1-8,15 4-439,5 0-217,18 0-224,7-1-120,8-7-248,3 1-112,3-2-144,0 2 8,-3 6-528,-9-3-440,-12 8 552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4.033"/>
    </inkml:context>
    <inkml:brush xml:id="br0">
      <inkml:brushProperty name="width" value="0.05" units="cm"/>
      <inkml:brushProperty name="height" value="0.05" units="cm"/>
      <inkml:brushProperty name="color" value="#004F8B"/>
    </inkml:brush>
  </inkml:definitions>
  <inkml:trace contextRef="#ctx0" brushRef="#br0">17 357 7034,'-13'7'3560,"9"0"-903,15-9-1129,7 2-160,14-4-383,6 3-249,15-2-456,1-2-112,8 1-16,-8 0-432,-14-3 240</inkml:trace>
  <inkml:trace contextRef="#ctx0" brushRef="#br0" timeOffset="1">311 1 8138,'3'0'436,"0"1"0,-1-1 0,1 1 0,0 0 1,-1 0-1,1 0 0,-1 0 0,0 0 0,1 1 0,-1-1 1,0 1-1,0-1 0,0 1 0,0 0 0,2 2 0,3 5 307,0 0 0,8 14-1,1 1 187,65 79 856,-78-98-1727,1-1 1,-1 2-1,0-1 0,0 0 1,0 0-1,-1 1 1,0 0-1,0-1 1,-1 1-1,1 0 1,-1 0-1,0 0 1,-1 0-1,1 0 0,-1 0 1,-1 0-1,1 0 1,-1 0-1,0 0 1,0 0-1,-1-1 1,1 1-1,-4 7 1,-11 18-282,0-1 0,-2-1 0,-30 38 1,43-59-256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4.531"/>
    </inkml:context>
    <inkml:brush xml:id="br0">
      <inkml:brushProperty name="width" value="0.05" units="cm"/>
      <inkml:brushProperty name="height" value="0.05" units="cm"/>
      <inkml:brushProperty name="color" value="#004F8B"/>
    </inkml:brush>
  </inkml:definitions>
  <inkml:trace contextRef="#ctx0" brushRef="#br0">0 0 9914,'1'0'4289,"7"4"-2257,0 11-751,2 9 7,0 14-392,-2 9-208,3 9-216,-7 2-55,-3 2-113,3 0-64,-2-4-128,3-7-32,2-9-40,-1-9 16,1-14-912,-4-8-665,-1-13 929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4.874"/>
    </inkml:context>
    <inkml:brush xml:id="br0">
      <inkml:brushProperty name="width" value="0.05" units="cm"/>
      <inkml:brushProperty name="height" value="0.05" units="cm"/>
      <inkml:brushProperty name="color" value="#004F8B"/>
    </inkml:brush>
  </inkml:definitions>
  <inkml:trace contextRef="#ctx0" brushRef="#br0">1 1 8914,'5'1'5111,"4"4"-3738,-2 0-776,67 28 2224,9 4-1586,-78-34-1154,1 0 0,-1 1 0,0-1-1,0 1 1,-1 0 0,8 8 0,-11-11-66,0 0-1,0 1 1,0-1 0,0 1-1,0-1 1,0 1 0,0 0-1,-1-1 1,1 1 0,-1 0-1,1 0 1,-1-1-1,0 1 1,1 0 0,-1 0-1,0 0 1,0-1 0,0 1-1,0 0 1,-1 0 0,1 0-1,0-1 1,-1 1 0,1 0-1,-1-1 1,-1 3-1,0 0 15,0 0-1,-1-1 0,1 1 0,-1-1 0,0 0 0,0 0 0,-7 5 1,-25 15 112,33-22-135,-7 5 28,0-1 1,-1-1 0,1 1 0,-16 3 0,22-7-169,0 0 0,1 0 0,-1-1 0,0 0 0,-1 1 1,1-1-1,0 0 0,0 0 0,0-1 0,0 1 0,0-1 0,0 1 0,1-1 1,-1 0-1,0 0 0,0 0 0,0-1 0,1 1 0,-5-4 0,6 5-102,1 0-1,-1-1 0,1 1 1,-1-1-1,1 0 0,-1 1 0,1-1 1,-1 1-1,1-1 0,0 0 0,-1 1 1,1-1-1,0 0 0,-1 1 1,1-2-1,-1-13-1942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5.209"/>
    </inkml:context>
    <inkml:brush xml:id="br0">
      <inkml:brushProperty name="width" value="0.05" units="cm"/>
      <inkml:brushProperty name="height" value="0.05" units="cm"/>
      <inkml:brushProperty name="color" value="#004F8B"/>
    </inkml:brush>
  </inkml:definitions>
  <inkml:trace contextRef="#ctx0" brushRef="#br0">72 1 11602,'-3'13'4713,"-10"11"-2968,-4 5-225,-2 11-408,-1 4-303,20-16-433,0-15-136,0 2-160,9 35-48,14-11-128,2-8-368,-2-26-945,-3-5-911,4-3 1360</inkml:trace>
  <inkml:trace contextRef="#ctx0" brushRef="#br0" timeOffset="1">266 50 9898,'2'13'4529,"-2"7"-1936,-6 5-529,-7 5-648,2-2-327,6 1-521,6 3-160,14-6-224,-2-3-72,7-7-64,6-4 104,-7-8-784,5-3-488,-8-3 711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5.663"/>
    </inkml:context>
    <inkml:brush xml:id="br0">
      <inkml:brushProperty name="width" value="0.05" units="cm"/>
      <inkml:brushProperty name="height" value="0.05" units="cm"/>
      <inkml:brushProperty name="color" value="#004F8B"/>
    </inkml:brush>
  </inkml:definitions>
  <inkml:trace contextRef="#ctx0" brushRef="#br0">10 192 7586,'-10'-13'3888,"10"13"-807,3 1-744,6 1-873,3 0-320,11 1-720,6-2-192,5 1-8,1-1-448,0-1 816,-2 0-480</inkml:trace>
  <inkml:trace contextRef="#ctx0" brushRef="#br0" timeOffset="1">288 1 7698,'8'10'3912,"2"1"-1023,5 5-464,2 7-545,3-1-312,-1 5-447,-2-1-121,-9 1-240,-2-2-136,-10 3-280,-7 0-104,-6-3-136,-7 1-24,4-6-832,-2-4-488,9-3 744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29.812"/>
    </inkml:context>
    <inkml:brush xml:id="br0">
      <inkml:brushProperty name="width" value="0.05" units="cm"/>
      <inkml:brushProperty name="height" value="0.05" units="cm"/>
      <inkml:brushProperty name="color" value="#004F8B"/>
    </inkml:brush>
  </inkml:definitions>
  <inkml:trace contextRef="#ctx0" brushRef="#br0">15 9 10386,'2'-8'4481,"0"8"-2424,0 4-481,-2-4 96,-2 1-399,-2 25-249,-6 48-512,6-31-168,4 3-224,4 1-48,9-9-64,4-2-8,9-13-8,-1-7 0,2-15-416,3-1-480,-1-9 576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6.238"/>
    </inkml:context>
    <inkml:brush xml:id="br0">
      <inkml:brushProperty name="width" value="0.05" units="cm"/>
      <inkml:brushProperty name="height" value="0.05" units="cm"/>
      <inkml:brushProperty name="color" value="#004F8B"/>
    </inkml:brush>
  </inkml:definitions>
  <inkml:trace contextRef="#ctx0" brushRef="#br0">148 392 8690,'3'-3'653,"0"1"-1,-1 0 1,1-1-1,-1 0 1,1 1 0,-1-1-1,0 0 1,0 0 0,-1 0-1,3-6 1,-2 4-258,0 0 1,-1 0-1,0 0 0,0-1 0,0 1 1,0 0-1,-1-6 0,0 6-297,0 0 1,-1 1-1,1-1 0,-1 0 0,0 0 0,0 1 0,-1-1 0,1 0 1,-1 1-1,0-1 0,0 1 0,-1 0 0,1 0 0,-1 0 0,0 0 1,0 0-1,-5-4 0,6 7-83,0 0 0,0-1 1,0 1-1,0 0 0,0 0 0,0 1 1,0-1-1,0 0 0,0 1 0,0-1 1,-1 1-1,1 0 0,0-1 0,0 1 1,-1 0-1,1 0 0,0 1 1,0-1-1,-1 0 0,1 1 0,0 0 1,0-1-1,0 1 0,0 0 0,0 0 1,0 0-1,-4 3 0,1-1 22,-1 1-1,1 1 0,-1-1 1,1 1-1,0 0 1,1 0-1,-8 12 1,5-8 29,1 2 1,1-1-1,-7 20 1,10-26-49,1 1 0,-1-1 0,1 0 0,1 1-1,-1-1 1,1 1 0,-1 0 0,1-1 0,1 1 0,-1-1 0,1 1 0,1 8-1,-1-11-13,1 0 0,-1 0 0,0 0-1,0 0 1,1 0 0,-1 0 0,1 0-1,-1-1 1,1 1 0,0 0 0,0-1 0,0 0-1,0 1 1,0-1 0,0 0 0,0 0-1,0 0 1,0 0 0,1-1 0,-1 1-1,2 0 1,2 0 1,-1 0 0,0 0-1,1-1 1,-1 0 0,1 0 0,-1 0-1,0 0 1,7-3 0,-6 2-2,0-1 0,-1-1 0,1 1 0,-1-1 0,0 0 0,0 0 0,0-1 0,0 0 0,0 0 1,-1 0-1,0 0 0,6-8 0,3-4-39,-1-1 1,13-25-1,51-107-333,-63 126 349,-2-1 0,-1 0 0,7-27 0,-14 29 43,-3 21-18,0 1 0,1-1-1,-1 1 1,0-1-1,0 1 1,0-1 0,0 1-1,0-1 1,0 1-1,0-1 1,-1 1 0,1-1-1,0 1 1,0-1 0,0 1-1,0-1 1,-1 1-1,1-1 1,0 1 0,-1-1-1,1 1 1,0-1 0,-1 1-1,1 0 1,0-1-1,-1 1 1,1 0 0,0-1-1,-1 1 1,1 0-1,-1 0 1,0-1 0,1 1 1,-1 0 0,1 0-1,0 0 1,-1 0 0,1 1 0,0-1 0,-1 0 0,1 0 0,0 0 0,0 0 0,-1 1 0,1-1 0,0 0 0,-1 0 0,1 0 0,0 1 0,0-1 0,0 0 0,-1 1-1,1-1 1,0 1 0,-11 16 274,1 1 0,1 0 0,0 1 0,-11 37-1,16-41-114,1 0 0,0 1 0,0-1 0,0 28 0,3-32-120,1-1 0,0 1 0,0-1 0,1 1 1,0-1-1,1 0 0,0 0 0,5 11 0,-7-19-131,0 1 0,0-1 0,0 0 0,1 1-1,-1-1 1,1 0 0,0 0 0,-1 0 0,1 0 0,0 0-1,0 0 1,0-1 0,1 1 0,-1-1 0,0 1-1,0-1 1,1 0 0,-1 0 0,1 0 0,-1 0 0,1 0-1,0-1 1,-1 1 0,1-1 0,0 1 0,-1-1 0,1 0-1,0 0 1,-1-1 0,1 1 0,0 0 0,-1-1 0,1 1-1,-1-1 1,1 0 0,-1 0 0,1 0 0,2-2 0,21-13-911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6.564"/>
    </inkml:context>
    <inkml:brush xml:id="br0">
      <inkml:brushProperty name="width" value="0.05" units="cm"/>
      <inkml:brushProperty name="height" value="0.05" units="cm"/>
      <inkml:brushProperty name="color" value="#004F8B"/>
    </inkml:brush>
  </inkml:definitions>
  <inkml:trace contextRef="#ctx0" brushRef="#br0">33 0 6977,'1'14'5890,"-5"7"-2816,2-13-2039,-9 33 2081,7-29-2572,1 1 1,0-1 0,0 0-1,1 1 1,1-1-1,0 18 1,1-28-533,0-1 0,1 1-1,-1-1 1,0 0 0,0 1 0,1-1 0,-1 0 0,1 1 0,-1-1 0,1 0-1,0 1 1,-1-1 0,1 0 0,0 0 0,0 0 0,0 0 0,0 0 0,0 0 0,0 0-1,0 0 1,0 0 0,0 0 0,0 0 0,1-1 0,-1 1 0,0 0 0,1-1-1,-1 1 1,0-1 0,1 0 0,-1 1 0,1-1 0,-1 0 0,0 0 0,1 0-1,-1 0 1,1 0 0,-1 0 0,1 0 0,-1-1 0,0 1 0,1 0 0,1-2 0,3 0-105,0-1 0,0 0 0,0 0 1,-1 0-1,0-1 0,9-7 0,26-30-1301,-35 35 1194,29-34-933,6-7 550,-40 46 591,1 1-1,-1-1 1,0 1-1,1-1 1,-1 1-1,1 0 0,-1-1 1,0 1-1,1 0 1,-1-1-1,1 1 1,-1 0-1,1 0 1,-1-1-1,1 1 1,-1 0-1,1 0 1,1 0-1,-2 0 18,0 0 0,0 0-1,0 1 1,0-1-1,1 0 1,-1 0 0,0 1-1,0-1 1,0 0-1,0 1 1,0-1-1,0 0 1,0 0 0,0 1-1,0-1 1,0 0-1,0 1 1,0-1 0,0 0-1,0 0 1,0 1-1,0-1 1,0 1-1,-7 23 1283,6-23-1250,-3 9 350,1 0 0,0 0 0,0 1 0,1-1 0,-1 17 0,3-24-395,0-1 0,0 0-1,0 0 1,0 0 0,0 1-1,1-1 1,-1 0 0,1 0-1,0 0 1,0 0 0,-1 0-1,1 0 1,0 0 0,1 0-1,-1 0 1,0 0-1,1-1 1,-1 1 0,1 0-1,-1-1 1,1 1 0,-1-1-1,1 0 1,0 1 0,0-1-1,0 0 1,0 0 0,0 0-1,0-1 1,0 1 0,0 0-1,0-1 1,1 1 0,2-1-1,0 1-272,0 0-1,1-1 1,-1 0-1,0 0 0,1-1 1,9-1-1,32-12-4709,-36 10 3253,20-5-188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6.946"/>
    </inkml:context>
    <inkml:brush xml:id="br0">
      <inkml:brushProperty name="width" value="0.05" units="cm"/>
      <inkml:brushProperty name="height" value="0.05" units="cm"/>
      <inkml:brushProperty name="color" value="#004F8B"/>
    </inkml:brush>
  </inkml:definitions>
  <inkml:trace contextRef="#ctx0" brushRef="#br0">185 54 9498,'0'-1'447,"0"-1"0,1 0 0,-1 0 0,0 1 0,0-1-1,0 0 1,0 0 0,0 1 0,-1-1 0,1 0 0,-1 1 0,1-1 0,-1 0 0,1 1 0,-1-1 0,0 0-1,0 1 1,0-1 0,0 1 0,-2-3 0,1 2-219,0 1 0,0-1 0,0 1 0,0 0 0,0-1 0,0 1 0,0 0 0,-1 0-1,1 0 1,0 1 0,-1-1 0,1 0 0,-1 1 0,-3-1 0,1 1-94,0 0 0,0 0 1,0 1-1,0-1 0,0 1 0,0 0 0,0 0 1,0 1-1,0-1 0,1 1 0,-1 0 0,1 1 0,-1-1 1,1 1-1,0 0 0,0 0 0,0 0 0,0 0 1,0 1-1,1 0 0,0-1 0,-1 1 0,1 0 0,1 1 1,-5 8-1,2-3-36,2-6-75,0 1 0,1 0 0,-1 0 0,1 0 0,1 0 1,-1 0-1,-1 10 0,3-14-24,0 0 0,0 0 0,1-1 1,-1 1-1,0 0 0,0-1 0,1 1 1,-1 0-1,0-1 0,1 1 1,-1 0-1,0-1 0,1 1 0,-1-1 1,1 1-1,-1-1 0,1 1 0,0-1 1,-1 1-1,1-1 0,-1 1 1,1-1-1,0 0 0,-1 1 0,1-1 1,0 0-1,-1 0 0,1 0 1,0 1-1,0-1 0,-1 0 0,1 0 1,1 0-1,0 0-5,1 0 0,-1 0 1,1 0-1,-1 0 0,1-1 1,-1 1-1,1-1 0,3-1 1,5-3-170,17-13 1,-19 12 60,1 0 0,14-6 0,-23 12 115,-1-1 1,0 1 0,1 0-1,-1 0 1,1 0 0,-1 0 0,0 0-1,1 0 1,-1 0 0,0 0-1,1-1 1,-1 1 0,1 0-1,-1 1 1,0-1 0,1 0-1,-1 0 1,0 0 0,1 0-1,-1 0 1,1 0 0,-1 0-1,0 0 1,1 1 0,-1-1 0,0 0-1,0 0 1,1 0 0,-1 1-1,0-1 1,1 0 0,-1 1-1,0-1 1,0 0 0,1 0-1,-1 1 1,0-1 0,0 0-1,0 1 1,0-1 0,1 1-1,-1-1 1,0 0 0,0 1-1,0 0 1,1 21 253,-2-14-147,1-6-90,0-1 0,0 1 0,1 0 0,-1-1 0,0 1 0,1 0 0,-1-1 0,1 1 0,-1 0 0,1-1 0,0 1 0,0-1 0,0 1 0,0-1 0,0 1 0,0-1 0,0 0 0,0 0 0,3 3 0,-2-4-76,-1 1-1,1 0 1,0 0 0,0-1 0,0 1-1,-1-1 1,1 1 0,0-1 0,0 0-1,0 0 1,0 0 0,0 0 0,0 0-1,0 0 1,0 0 0,-1-1 0,1 1-1,3-2 1,13-4-1110,3-3 429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7.547"/>
    </inkml:context>
    <inkml:brush xml:id="br0">
      <inkml:brushProperty name="width" value="0.05" units="cm"/>
      <inkml:brushProperty name="height" value="0.05" units="cm"/>
      <inkml:brushProperty name="color" value="#004F8B"/>
    </inkml:brush>
  </inkml:definitions>
  <inkml:trace contextRef="#ctx0" brushRef="#br0">67 1 9490,'4'18'5137,"-8"4"-1512,-3 11-1225,-3 2-271,-6 7-889,1 1-328,3 5-408,5-3-167,7-9-257,7-8-56,5-14-369,4 0-503,3-17 1304,6-2-624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7.883"/>
    </inkml:context>
    <inkml:brush xml:id="br0">
      <inkml:brushProperty name="width" value="0.05" units="cm"/>
      <inkml:brushProperty name="height" value="0.05" units="cm"/>
      <inkml:brushProperty name="color" value="#004F8B"/>
    </inkml:brush>
  </inkml:definitions>
  <inkml:trace contextRef="#ctx0" brushRef="#br0">115 36 7442,'1'-1'369,"-1"-1"-1,1 1 1,-1 0 0,1 0 0,-1-1 0,1 1 0,0 0 0,0 0 0,0 0 0,0 0 0,1-1 0,-2 1-114,1 0 1,0 0-1,0 0 1,-1 0 0,1 1-1,0-1 1,-1 0 0,1 0-1,-1 0 1,1 0-1,-1 0 1,0 0 0,1-2-1,-1 3-164,0-1-1,0 1 1,-1 0-1,1-1 1,0 1-1,0 0 1,0-1-1,-1 1 1,1 0-1,0 0 1,0-1-1,-1 1 1,1 0-1,0 0 1,-1-1-1,1 1 1,0 0-1,-1 0 1,1 0-1,0 0 0,-1-1 1,1 1-1,0 0 1,-1 0-1,1 0 1,-1 0-1,1 0 1,0 0-1,-1 0 1,1 0-1,-1 0 1,-16 0 588,14 0-458,-1 0-135,0 1 0,0-1 1,-1 1-1,1 0 0,0 0 0,0 0 1,0 0-1,0 1 0,0-1 0,0 1 1,0 0-1,0 0 0,1 1 0,-1-1 1,1 1-1,0 0 0,0-1 0,0 2 1,0-1-1,0 0 0,1 0 0,-1 1 1,1 0-1,0-1 0,0 1 0,0 0 1,0 0-1,1 0 0,0 0 0,-1 6 1,0-3-30,1 0-1,0 0 1,0 0 0,1 0 0,-1 0 0,2-1-1,-1 1 1,1 0 0,0 0 0,3 8 0,-3-11-48,0 0 0,1 0 0,0-1 1,-1 1-1,2-1 0,-1 1 0,0-1 0,1 0 1,-1 0-1,1 0 0,0 0 0,0 0 1,0 0-1,0-1 0,1 0 0,-1 0 1,1 0-1,-1 0 0,5 2 0,1-2 162,1 1 0,-1-2 1,1 1-1,0-1 0,0-1 0,0 1 0,-1-2 0,12-1 1,18 0 630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8.317"/>
    </inkml:context>
    <inkml:brush xml:id="br0">
      <inkml:brushProperty name="width" value="0.05" units="cm"/>
      <inkml:brushProperty name="height" value="0.05" units="cm"/>
      <inkml:brushProperty name="color" value="#004F8B"/>
    </inkml:brush>
  </inkml:definitions>
  <inkml:trace contextRef="#ctx0" brushRef="#br0">0 216 6689,'0'1'279,"0"-1"-1,0 1 0,0 0 0,0-1 0,0 1 1,1-1-1,-1 1 0,0 0 0,0-1 1,1 1-1,-1-1 0,0 1 0,0-1 0,1 1 1,-1-1-1,1 1 0,-1-1 0,0 1 0,1-1 1,-1 1-1,2 0 0,-1 0 75,1-1 0,-1 1 0,1 0 0,-1-1 0,1 1 0,0-1 0,-1 0 0,3 1 1,2-1 183,0 0 0,0 0 0,0 0 0,7-2 0,1-1-191,0-1 1,0 0-1,0-1 0,0 0 0,22-13 0,-26 12-302,-1 0 0,1-1 0,-1 0-1,-1-1 1,1 0 0,-1 0 0,13-17 0,-19 22-22,0 0 0,0 0 0,0 0 1,0 0-1,0-1 0,-1 1 0,1-1 1,-1 0-1,0 1 0,0-1 0,-1 0 1,1 1-1,-1-1 0,1 0 0,-1 0 1,0 1-1,-1-1 0,0-7 0,0 8 26,0 1 0,0 0 0,1 0-1,-1-1 1,0 1 0,-1 0 0,1 0 0,0 0-1,-1 0 1,1 1 0,-1-1 0,1 0 0,-1 1-1,0-1 1,0 1 0,1-1 0,-1 1 0,0 0-1,-1 0 1,1-1 0,0 2 0,0-1 0,0 0-1,-1 0 1,1 1 0,0-1 0,-3 1 0,0-1 41,0 1 0,0-1 1,1 1-1,-1 0 1,0 1-1,0-1 0,1 1 1,-1 0-1,0 0 1,1 1-1,-1-1 0,1 1 1,-5 2-1,5-1-86,0 0-1,0 0 1,0 0 0,0 1-1,1-1 1,-1 1 0,1 0 0,0 0-1,0 0 1,1 1 0,-1-1-1,1 0 1,0 1 0,0 0-1,0-1 1,1 1 0,-1 0-1,1 0 1,0 0 0,1 0-1,-1 0 1,1 0 0,0 0-1,1 0 1,-1 0 0,1 0-1,0 0 1,0 0 0,0 0-1,1 0 1,-1-1 0,1 1-1,1-1 1,-1 1 0,0-1-1,1 1 1,0-1 0,0 0-1,0-1 1,1 1 0,-1 0-1,1-1 1,0 0 0,0 0-1,8 5 1,-7-6-513,1 1 0,-1-1 0,1-1-1,0 1 1,0-1 0,-1 0 0,1 0 0,0-1 0,0 1 0,0-1 0,0-1 0,0 1-1,0-1 1,0 0 0,0 0 0,-1-1 0,7-2 0,11-9-1229</inkml:trace>
  <inkml:trace contextRef="#ctx0" brushRef="#br0" timeOffset="1">383 166 4873,'2'6'2229,"-1"0"1,-1 0-1,1 11 1,-3 19 2817,-1-1-1627,3-28-2831,-1-9 23,3-15-183,14-37-372,4-14-30,-17 56-94,0-2 101,1-1 0,7-16 0,-10 27-157,0 1 0,1 0 0,0 0 1,-1 0-1,1 0 0,0 0 1,1 0-1,-1 1 0,0-1 1,1 1-1,-1-1 0,1 1 0,0 0 1,0 0-1,4-2 0,6 2-1226,-2 4 499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8.899"/>
    </inkml:context>
    <inkml:brush xml:id="br0">
      <inkml:brushProperty name="width" value="0.05" units="cm"/>
      <inkml:brushProperty name="height" value="0.05" units="cm"/>
      <inkml:brushProperty name="color" value="#004F8B"/>
    </inkml:brush>
  </inkml:definitions>
  <inkml:trace contextRef="#ctx0" brushRef="#br0">65 11 10250,'10'-9'4505,"2"7"-2272,-1 8-225,-6 10-408,-4 8-303,-2 13-393,-5 4-112,0 7-232,2 4-152,6-4-224,4-3-80,11-13-80,2-4-88,4-11-744,-3-7-448,-6-8 712</inkml:trace>
  <inkml:trace contextRef="#ctx0" brushRef="#br0" timeOffset="1">1 125 8778,'5'4'8395,"28"15"-4361,-24-16-3855,0 0 0,0-1 0,0 0 0,0 0 0,0-1 0,0 0 0,10-1 0,65-7-138,-57 3-61,42 0 0,-66 4 18,0 1 0,1-1 0,-1 0 0,1 1 0,-1 0 1,0-1-1,1 1 0,-1 1 0,0-1 0,0 0 0,5 3 1,-6-2 16,-1-1 0,1 1 1,0 0-1,0 0 0,-1 0 1,1 0-1,-1 0 1,0 0-1,1 0 0,-1 0 1,0 0-1,0 1 0,-1-1 1,1 0-1,0 1 0,-1-1 1,1 5-1,0 5 380,-1 0-1,-1 0 1,0 0-1,0 0 1,-1 0 0,-4 14-1,4-9 153,2-15-501,0 0-1,0 0 1,0-1-1,0 1 1,-1 0-1,1 0 1,0 0-1,-1-1 1,0 1-1,1 0 1,-1 0 0,-1 2-1,-2-4-40,2-8-2417,4-34-431,-1 28 1812,-1 0 0,0 0-1,-2-17 1,-6-11-386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9.341"/>
    </inkml:context>
    <inkml:brush xml:id="br0">
      <inkml:brushProperty name="width" value="0.05" units="cm"/>
      <inkml:brushProperty name="height" value="0.05" units="cm"/>
      <inkml:brushProperty name="color" value="#004F8B"/>
    </inkml:brush>
  </inkml:definitions>
  <inkml:trace contextRef="#ctx0" brushRef="#br0">6 7 8338,'-5'-7'4065,"10"10"-1385,3 1-415,-8 4-745,9 1-392,5 2-416,-2 1-776,16-1-4217,9 1 3169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7:59.787"/>
    </inkml:context>
    <inkml:brush xml:id="br0">
      <inkml:brushProperty name="width" value="0.05" units="cm"/>
      <inkml:brushProperty name="height" value="0.05" units="cm"/>
      <inkml:brushProperty name="color" value="#004F8B"/>
    </inkml:brush>
  </inkml:definitions>
  <inkml:trace contextRef="#ctx0" brushRef="#br0">259 55 9522,'-3'-4'1237,"-4"-4"1019,-1 0-1,-8-8 1,14 14-1955,-1 0-1,0 0 1,1 0 0,-1 0-1,0 1 1,0-1 0,0 1-1,0 0 1,0 0 0,-1 0-1,-3-1 1,5 2-203,0 0 1,0 1-1,0-1 1,0 0-1,1 1 1,-1-1-1,0 1 0,0 0 1,0-1-1,1 1 1,-1 0-1,0 0 1,1 0-1,-1 0 0,1 0 1,-1 1-1,1-1 1,0 0-1,-1 1 1,1-1-1,0 1 1,-1 2-1,-4 5 160,0 0 0,-6 16 0,-1 8-78,1 0 0,2 0 0,1 1 1,2 0-1,1 0 0,2 1 0,1 0 0,3 41 1,1-53-174,1 0 0,2-1 1,9 37-1,-11-53-33,0 2-191,0 1 1,2 14 0,-4-23 156,0 1 0,0-1 0,0 1-1,0-1 1,0 1 0,0-1 0,0 1 0,0-1 0,0 1 0,0-1-1,0 0 1,0 1 0,-1-1 0,1 1 0,0-1 0,0 1-1,0-1 1,-1 1 0,1-1-21,-1 0 0,1 0 0,0 0 0,0 1 1,-1-1-1,1 0 0,0 0 0,0 0 0,-1 0 0,1 0 0,0 0 0,0 0 0,-1 0 0,1 0 0,0 0 0,0 0 0,-1 0 0,1 0 0,0 0 1,0 0-1,-1 0 0,1-1 0,0 1 0,-2 0-402,1-1 1,0 0-1,0 0 1,0 1-1,0-1 1,0 0-1,0 0 1,0 0 0,0 0-1,-1-2 1,-6-15-2231</inkml:trace>
  <inkml:trace contextRef="#ctx0" brushRef="#br0" timeOffset="1">1 226 9314,'6'4'4601,"5"0"-1760,6 4-913,3 1-168,6-1-807,4 0-369,11-4-432,-3-1 144,2-6-240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0.328"/>
    </inkml:context>
    <inkml:brush xml:id="br0">
      <inkml:brushProperty name="width" value="0.05" units="cm"/>
      <inkml:brushProperty name="height" value="0.05" units="cm"/>
      <inkml:brushProperty name="color" value="#004F8B"/>
    </inkml:brush>
  </inkml:definitions>
  <inkml:trace contextRef="#ctx0" brushRef="#br0">0 1 7458,'1'12'3504,"1"-2"-1215,0 4-433,9 31-303,-12-36-297,-5 3-512,5 1-136,0 3-192,-1 2-104,2-4-136,-4-6 0,4-2-720,0-5-512,7-1 664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0.294"/>
    </inkml:context>
    <inkml:brush xml:id="br0">
      <inkml:brushProperty name="width" value="0.05" units="cm"/>
      <inkml:brushProperty name="height" value="0.05" units="cm"/>
      <inkml:brushProperty name="color" value="#004F8B"/>
    </inkml:brush>
  </inkml:definitions>
  <inkml:trace contextRef="#ctx0" brushRef="#br0">161 1 9906,'0'16'4657,"-4"5"-2008,4 11-1041,-8 1-80,8 6-655,-4 1-265,10-6-392,1-2-120,1-10-88,6-6-8,-13-8-120,12-6-400,-3-3-1185,2-14 1129</inkml:trace>
  <inkml:trace contextRef="#ctx0" brushRef="#br0" timeOffset="1">0 107 10698,'16'2'4529,"7"2"-2760,2-2-89,8 1-800,-3-2-328,-1-2-368,1-2-96,-4-2-216,3 5 896,6 0-623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0.832"/>
    </inkml:context>
    <inkml:brush xml:id="br0">
      <inkml:brushProperty name="width" value="0.05" units="cm"/>
      <inkml:brushProperty name="height" value="0.05" units="cm"/>
      <inkml:brushProperty name="color" value="#004F8B"/>
    </inkml:brush>
  </inkml:definitions>
  <inkml:trace contextRef="#ctx0" brushRef="#br0">16 11 8722,'-15'-7'4089,"18"3"-1305,2 4-567,3 3-489,3 1-304,-1 3-735,1-2-249,2 0-720,3 1-505,8 2 489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1.372"/>
    </inkml:context>
    <inkml:brush xml:id="br0">
      <inkml:brushProperty name="width" value="0.05" units="cm"/>
      <inkml:brushProperty name="height" value="0.05" units="cm"/>
      <inkml:brushProperty name="color" value="#004F8B"/>
    </inkml:brush>
  </inkml:definitions>
  <inkml:trace contextRef="#ctx0" brushRef="#br0">158 13 9666,'-25'-8'9125,"1"3"-5693,21 5-3303,0 0 1,0 1-1,-1-1 1,1 1-1,0-1 1,0 1-1,0 0 1,0 0-1,0 0 1,0 1-1,0-1 1,0 1-1,-4 2 1,2 0-49,0 1 0,0-1 0,0 1 0,0 0 0,1 0 0,0 0 0,0 0 0,0 1 0,1 0 0,0 0 0,-4 8 0,6-10-81,-1 0 0,1 0 0,0 0 0,0 0 0,1 0 0,-1 0 0,1 1 0,0-1 0,0 0 0,0 0 0,0 0 0,1 0 0,0 1 0,0-1 0,0 0 0,0 0 0,1 0 0,-1-1 0,4 6 0,-1-3-56,0 0 1,1 0-1,0-1 0,0 1 1,0-1-1,1 0 0,-1-1 0,1 0 1,7 5-1,-3-4-294,1 0 0,-1 0 0,1-1 0,0-1 0,14 4 0,-4-4-684,1 0-1,-1-1 0,1-1 1,-1-1-1,37-5 0,-37 1-236,-1 0 0,1-1 0,33-13 0,-43 14 1056,0-1 0,0-1 0,-1 0 0,1-1 0,-1 0 0,-1 0 0,16-15 0,-23 20 421,0 0 1,0 0-1,-1 0 0,1-1 0,-1 1 0,1-1 0,-1 1 0,0-1 0,0 1 1,0-1-1,0 0 0,0-4 0,0 5-8,-1 0 1,0 1-1,-1-1 1,1 0-1,0 1 1,0-1-1,-1 0 1,1 1-1,-1-1 1,1 1-1,-1-1 0,0 1 1,1-1-1,-1 1 1,0-1-1,0 1 1,0 0-1,0-1 1,0 1-1,-1 0 1,1 0-1,-2-2 1,-2 0 180,0 0 0,0 1 0,-1-1 1,1 1-1,0 0 0,-1 0 0,1 1 1,-1-1-1,0 1 0,-8 0 1,8 0-73,-1 1 0,0 0-1,1 0 1,-1 1 0,0 0 0,1 0 0,-1 0 0,-11 5 0,16-5-253,-1 1-1,0-1 1,1 1-1,0 0 1,-1-1-1,1 1 1,0 0-1,0 0 0,0 0 1,0 1-1,1-1 1,-1 0-1,0 1 1,1-1-1,0 1 1,-1 0-1,1-1 1,0 1-1,1 0 1,-1 0-1,0-1 0,1 1 1,-1 0-1,1 0 1,0 0-1,0 0 1,0 0-1,0 0 1,1-1-1,-1 1 1,1 0-1,0 0 1,0 0-1,2 4 0,-2-5-59,0-1-1,0 1 0,0-1 0,0 1 0,1-1 1,-1 1-1,0-1 0,1 0 0,-1 0 0,1 1 1,-1-1-1,1 0 0,0 0 0,0-1 0,-1 1 1,1 0-1,0-1 0,0 1 0,0-1 0,0 1 1,0-1-1,-1 0 0,1 0 0,3 0 0,4-1-118,0 0 1,0 0-1,18-5 0,-3 0-100,0-1 199,-24 7 31,0 0 0,1 0 0,-1 0 0,0 0 0,0 0 0,0 0 0,0 0 0,0 0-1,0 0 1,0 0 0,1 0 0,-1 0 0,0 1 0,0-1 0,0 0 0,0 0 0,0 0 0,0 0 0,0 0-1,0 0 1,0 0 0,1 0 0,-1 0 0,0 0 0,0 1 0,0-1 0,0 0 0,0 0 0,0 0 0,0 0 0,0 0-1,0 0 1,0 0 0,0 1 0,0-1 0,0 0 0,0 0 0,0 0 0,0 0 0,0 0 0,0 0 0,0 0-1,0 1 1,0-1 0,0 0 0,0 0 0,0 0 0,0 0 0,0 0 0,0 0 0,0 0 0,-1 1 0,1-1-1,0 0 1,0 0 0,0 0 0,0 0 0,0 0 0,-1 5-620,8 1-92,14 4 195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1.714"/>
    </inkml:context>
    <inkml:brush xml:id="br0">
      <inkml:brushProperty name="width" value="0.05" units="cm"/>
      <inkml:brushProperty name="height" value="0.05" units="cm"/>
      <inkml:brushProperty name="color" value="#004F8B"/>
    </inkml:brush>
  </inkml:definitions>
  <inkml:trace contextRef="#ctx0" brushRef="#br0">143 1 9170,'-4'32'4737,"-9"4"-1400,-6 5-1449,-1 0-240,8-1-671,3-3-265,14-5-408,7-2-64,11-16-808,-3-6-448,2-4 639</inkml:trace>
  <inkml:trace contextRef="#ctx0" brushRef="#br0" timeOffset="1">1 78 7666,'13'16'7626,"14"4"-4297,-21-16-2509,4 3-435,1-1-1,0 0 1,1-1-1,20 7 1,50 9-2400,-61-16 986,5 1-1514,1-2 0,40 1 0,13-4 2307,-53-1 1510,-17 0-675,13 2 1655,-23-2-2053,1 0 0,0 0 0,0 0-1,-1 0 1,1 0 0,0 0-1,0 0 1,-1 0 0,1-1-1,0 1 1,0 0 0,-1 0-1,1-1 1,0 1 0,-1 0-1,1-1 1,0 1 0,-1-1-1,2 0 1,0-11 2837,-2 12-2954,0-1 0,0 1 0,0 0 0,0-1 0,0 1 0,0-1 0,0 1 0,0-1 0,-1 1 0,1 0 0,0-1-1,0 1 1,0-1 0,0 1 0,-1 0 0,1-1 0,0 1 0,0 0 0,-1-1 0,1 1 0,0 0 0,-1-1 0,1 1 0,0 0 0,-1 0 0,1-1 0,-1 1 0,-1-1 13,0 1-10,0-1 0,-1 0 0,1 1 0,0 0 0,-1 0 0,1-1 1,0 1-1,-1 1 0,1-1 0,0 0 0,-1 1 0,1-1 0,-3 2 0,0-1 20,1 0-31,-1 0 1,1 1 0,-1 0 0,-4 2 0,8-3-41,-1 0 1,1 0 0,-1 0-1,1 0 1,-1 1 0,1-1-1,0 0 1,0 1 0,0-1-1,-1 1 1,1-1 0,1 1-1,-1-1 1,0 1 0,0 0-1,0 2 1,0-1-6,0 0 1,1 0-1,0 0 0,0 1 1,0-1-1,0 0 0,0 0 1,1 0-1,-1 0 0,1 0 1,0 0-1,0 0 0,0 0 1,0 0-1,0 0 0,1-1 1,-1 1-1,1 0 1,0-1-1,0 1 0,0-1 1,0 0-1,0 1 0,4 2 1,2 1-12,0 0 1,1 0 0,-1-1 0,1 0 0,1 0 0,11 3 0,0-1-66,1-2 1,-1-1 0,1 0-1,0-2 1,29 0 0,-39-1 372,13 2-57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2.401"/>
    </inkml:context>
    <inkml:brush xml:id="br0">
      <inkml:brushProperty name="width" value="0.05" units="cm"/>
      <inkml:brushProperty name="height" value="0.05" units="cm"/>
      <inkml:brushProperty name="color" value="#004F8B"/>
    </inkml:brush>
  </inkml:definitions>
  <inkml:trace contextRef="#ctx0" brushRef="#br0">174 12 7730,'-7'-8'3904,"2"4"-919,-6 16-1401,-5 12-23,-9 19-233,-4 9-200,-2 4-432,4-2-167,14-5-297,4-2-104,13-13-96,5-3-40,7-11-200,8-8-328,3-9-905,-2-5-343,-3-10 1000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2.800"/>
    </inkml:context>
    <inkml:brush xml:id="br0">
      <inkml:brushProperty name="width" value="0.05" units="cm"/>
      <inkml:brushProperty name="height" value="0.05" units="cm"/>
      <inkml:brushProperty name="color" value="#004F8B"/>
    </inkml:brush>
  </inkml:definitions>
  <inkml:trace contextRef="#ctx0" brushRef="#br0">5 10 8098,'-4'-9'3576,"13"9"-1247,11 3-593,9 6-143,-2 2-129,5-3-576,1 0-248,6-3-368,3-1-104,-3 0-136,-1 0-360,-8-4-920,-4-6-712,-4-7 1096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3.152"/>
    </inkml:context>
    <inkml:brush xml:id="br0">
      <inkml:brushProperty name="width" value="0.05" units="cm"/>
      <inkml:brushProperty name="height" value="0.05" units="cm"/>
      <inkml:brushProperty name="color" value="#004F8B"/>
    </inkml:brush>
  </inkml:definitions>
  <inkml:trace contextRef="#ctx0" brushRef="#br0">4 7 7362,'0'-1'146,"1"1"0,-1 0 0,0-1 0,0 1 0,0 0 0,0 0 0,0-1 0,0 1 0,0 0 0,0 0 0,1-1 1,-1 1-1,0 0 0,0 0 0,0-1 0,1 1 0,-1 0 0,0 0 0,0 0 0,0 0 0,1-1 0,-1 1 1,0 0-1,0 0 0,1 0 0,-1 0 0,0 0 0,0 0 0,1 0 0,-1 0 0,1-1 0,0 2 40,-1-1-1,1 0 0,-1 0 1,1 1-1,0-1 0,-1 0 1,1 1-1,-1-1 0,1 1 1,-1-1-1,1 1 0,-1-1 1,1 1-1,2 2 289,-1 1 1,0-1 0,0 0-1,2 5 1,-2-1-59,0-1-1,0 1 1,0 0 0,-1 0 0,0 0 0,-1 0 0,1 0 0,-2 10-1,-10 57 1408,8-58-1484,-9 42 363,-3 16-331,15-72-372,0 0 0,0 0 0,-1-1-1,1 1 1,0 0 0,1 0 0,-1 0 0,0-1-1,1 3 1,-1-3-3,0-1-1,0 0 1,0 0-1,0 0 1,0 0-1,0 0 1,1 0 0,-1 1-1,0-1 1,0 0-1,0 0 1,0 0-1,0 0 1,0 0-1,1 0 1,-1 0-1,0 0 1,0 0 0,0 1-1,0-1 1,0 0-1,1 0 1,-1 0-1,0 0 1,0 0-1,0 0 1,0 0 0,0 0-1,1 0 1,-1 0-1,0 0 1,0 0-1,0 0 1,9-7-305,19-28-1007,12-12 237,-40 46 1073,0 0 0,1 1 1,-1-1-1,0 1 0,1-1 1,-1 1-1,1-1 0,-1 1 0,1-1 1,0 1-1,-1 0 0,1-1 1,-1 1-1,1 0 0,0-1 0,-1 1 1,1 0-1,0 0 0,-1-1 1,1 1-1,0 0 0,-1 0 0,2 0 1,-1 1 14,-1 0 0,1-1-1,0 1 1,0 0 0,-1 0 0,1 0 0,-1 0 0,1 0 0,-1 0 0,1 0 0,-1 1 0,0-1 0,1 2 0,0 1 19,1 0 0,-1 0 1,1 0-1,0-1 0,0 1 0,1 0 1,-1-1-1,1 1 0,0-1 0,0 0 1,0 0-1,0 0 0,5 3 0,-4-3-6,1 0-1,0 0 1,0-1-1,1 0 0,-1 0 1,0 0-1,1-1 1,-1 1-1,8-1 1,0 0-9,0-1 0,0 0 0,-1-1 0,1 0 0,0-1 0,0-1 0,-1 0 0,16-6 0,-11 3-4,22-12 0,-32 14-7,-1 0 0,1 0 1,-1-1-1,0 0 0,9-9 1,-14 13-2,0 0 1,0 0 0,0 0-1,0 0 1,0-1 0,0 1-1,0 0 1,-1-1 0,1 1-1,0-1 1,-1 1 0,1-1-1,-1 1 1,0-1 0,0 1-1,1-1 1,-1 1 0,0-1-1,0-1 1,-1 1 1,1 1 0,-1-1 0,1 1 0,-1-1 0,0 1 0,0-1 1,1 1-1,-1 0 0,0-1 0,0 1 0,0 0 0,-1 0 0,1 0 0,0 0 0,-2-1 0,-2-1 25,0 0-1,0 0 1,0 1-1,0 0 1,-1 0-1,1 1 1,0-1-1,-1 1 1,-5-1-1,6 2 60,0 0-1,0 0 0,0 0 1,0 1-1,0-1 1,-6 3-1,10-3-54,-1 0 0,1 1 0,0-1 0,0 1 0,0-1 0,0 1 0,0-1-1,0 1 1,0-1 0,0 1 0,0 0 0,0 0 0,0-1 0,0 1 0,1 0 0,-1 0-1,0 0 1,1 0 0,-1 0 0,0 0 0,1 0 0,-1 0 0,1 0 0,0 1 0,-1-1-1,1 0 1,0 0 0,0 0 0,-1 0 0,1 1 0,0 1 0,0-2-20,1 0 0,-1 0 0,0 0 0,0 0 0,1 0 0,-1-1 0,0 1 0,1 0 0,-1 0 0,1 0 0,-1 0 0,1-1 0,-1 1 0,1 0 0,0 0 0,-1-1-1,1 1 1,0 0 0,-1-1 0,1 1 0,0-1 0,0 1 0,0-1 0,0 1 0,1-1 0,3 2 16,0-1-1,0 0 0,0 0 0,5 0 0,8 2 74,-15-2-54,0-1 0,0 1 0,-1 1 0,1-1 0,0 0 0,-1 1 0,0-1 0,1 1 0,-1 0 0,0 0 0,0 0 0,4 4 1,-1 1 304,0 0 1,7 15 0,-9-17-250,0 1 0,0-1 0,0 1 0,1-1 1,0 0-1,0-1 0,8 9 0,-11-13-154,0 1 0,0 0 0,0 0 0,1 0 0,-1-1 0,1 1 0,-1-1 0,0 1 0,1-1 0,-1 0 0,1 1 0,-1-1 0,1 0 0,-1 0 0,1 0 0,-1 0 0,0 0 0,4-1 0,-1 0-299,1-1 0,-1 1 0,0-1 0,7-4 0,16-8-581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3.621"/>
    </inkml:context>
    <inkml:brush xml:id="br0">
      <inkml:brushProperty name="width" value="0.05" units="cm"/>
      <inkml:brushProperty name="height" value="0.05" units="cm"/>
      <inkml:brushProperty name="color" value="#004F8B"/>
    </inkml:brush>
  </inkml:definitions>
  <inkml:trace contextRef="#ctx0" brushRef="#br0">230 1 8586,'-13'25'4577,"4"3"-720,6 8-1409,-5 13-1144,-5 2-143,6 7-465,0 3-248,3-3-320,7-7-72,4-9-512,3-9-416,14-20 3256,2-9-2104</inkml:trace>
  <inkml:trace contextRef="#ctx0" brushRef="#br0" timeOffset="1">3 176 9354,'-3'0'4425,"4"3"-1640,13 6-1001,10 5-216,10-2-568,5 0-399,9-6-377,0-2-104,16-4 216,11 3-232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3.951"/>
    </inkml:context>
    <inkml:brush xml:id="br0">
      <inkml:brushProperty name="width" value="0.05" units="cm"/>
      <inkml:brushProperty name="height" value="0.05" units="cm"/>
      <inkml:brushProperty name="color" value="#004F8B"/>
    </inkml:brush>
  </inkml:definitions>
  <inkml:trace contextRef="#ctx0" brushRef="#br0">82 1 10098,'2'2'1101,"-1"1"0,0 0 1,0 0-1,0 0 0,-1 1 0,1-1 0,0 5 0,-1-3-509,-1 1-1,1-1 0,-1 0 1,-1 6-1,-2 3-303,0 0 1,-9 17-1,11-27-11,-3 8-128,-30 74 556,29-70-639,1 1 0,1-1 0,-3 25 0,7-36-61,0-1-1,0 1 1,0 0 0,0-1 0,1 1 0,0 4-1,0-7-3,-1-1 0,1 1 0,-1 0-1,1-1 1,0 1 0,0-1 0,0 1-1,0-1 1,0 0 0,0 1 0,0-1 0,0 0-1,0 1 1,1-1 0,-1 0 0,0 0-1,1 0 1,1 1 0,12 4 9,0 0 1,1-1 0,-1 0-1,1-2 1,21 3 0,81 0 73,-112-6-93,-1 1-224,1-1 0,-1 0 0,1-1 0,-1 1 0,1-1 0,-1 0 0,9-3 0,-14 4 220,0 0-1,0 0 1,0 0-1,0 0 1,1-1-1,-1 1 1,0 0-1,0 0 1,0 0-1,0 0 1,0 0-1,0 0 1,0 0-1,0 0 1,0 0-1,0 0 1,0 0-1,0 0 1,0 0-1,0 0 1,0 0-1,0 0 1,0 0-1,0-1 1,0 1-1,0 0 1,0 0-1,0 0 1,0 0-1,0 0 1,0 0-1,0 0 1,0 0-1,0 0 1,0 0-1,0 0 1,0 0-1,0 0 1,0-1-1,0 1 1,0 0-1,0 0 1,0 0-1,0 0 1,0 0-1,0 0 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4.287"/>
    </inkml:context>
    <inkml:brush xml:id="br0">
      <inkml:brushProperty name="width" value="0.05" units="cm"/>
      <inkml:brushProperty name="height" value="0.05" units="cm"/>
      <inkml:brushProperty name="color" value="#004F8B"/>
    </inkml:brush>
  </inkml:definitions>
  <inkml:trace contextRef="#ctx0" brushRef="#br0">53 0 9530,'0'28'4369,"2"3"-1544,-2 8-433,-5 7-528,-8 6-207,5 5-673,2 2-296,0-9-392,6-4-104,-4-16-144,8-9 40,-7-18-672,-2-6-480,5-18-1281,-8-7-983,13-5 2104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4.848"/>
    </inkml:context>
    <inkml:brush xml:id="br0">
      <inkml:brushProperty name="width" value="0.05" units="cm"/>
      <inkml:brushProperty name="height" value="0.05" units="cm"/>
      <inkml:brushProperty name="color" value="#004F8B"/>
    </inkml:brush>
  </inkml:definitions>
  <inkml:trace contextRef="#ctx0" brushRef="#br0">0 9 7930,'2'-1'422,"-1"0"0,1 0 1,-1 0-1,1 0 1,0 1-1,-1-1 0,1 0 1,0 1-1,0 0 0,-1-1 1,1 1-1,0 0 0,0 0 1,0 0-1,0 0 1,-1 0-1,1 0 0,0 0 1,0 1-1,0-1 0,-1 0 1,1 1-1,1 1 1,14 6 1495,25 20 0,7 4-469,-25-19-900,-15-9-305,1 1-1,-1 1 0,0-1 0,9 8 0,-18-12-229,1-1 0,-1 1-1,1-1 1,0 1-1,-1 0 1,1-1 0,-1 1-1,1 0 1,-1-1-1,1 1 1,-1 0 0,0-1-1,1 1 1,-1 0 0,0 0-1,0-1 1,0 1-1,1 0 1,-1 0 0,0 0-1,0 0 1,0-1-1,0 1 1,0 0 0,-1 1-1,1-1-3,-1 1 0,1-1 0,-1 0 0,0 1-1,0-1 1,0 0 0,0 0 0,0 0 0,0 0 0,0 0-1,0 0 1,0 0 0,-1 0 0,0 1 0,-7 2-91,0 1-1,0-2 1,0 1 0,-1-1 0,1-1 0,-19 3 0,13-3-297,9-1 31,0-1 1,1 1-1,-1 0 1,0 1-1,1-1 1,-11 5-1,3 6-15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0.899"/>
    </inkml:context>
    <inkml:brush xml:id="br0">
      <inkml:brushProperty name="width" value="0.05" units="cm"/>
      <inkml:brushProperty name="height" value="0.05" units="cm"/>
      <inkml:brushProperty name="color" value="#004F8B"/>
    </inkml:brush>
  </inkml:definitions>
  <inkml:trace contextRef="#ctx0" brushRef="#br0">1 1 8786,'-1'1'4017,"10"10"-1649,2 2-335,2 7-457,-2-3-264,2 7-416,1 4-119,-4-1-209,-4 2-128,-6 0-200,-6 2-88,-6-3-176,-1 2-392,-6-8-856,6-1 815</inkml:trace>
  <inkml:trace contextRef="#ctx0" brushRef="#br0" timeOffset="1">165 763 7770,'-9'5'4585,"4"-3"-240,6-2-2729,3 0-32,-4 0-592,0 0-167,12 0-321,13 1-176,43 2-216,-32-6-32,-2 0 256,1-1-360,-4 2 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5.205"/>
    </inkml:context>
    <inkml:brush xml:id="br0">
      <inkml:brushProperty name="width" value="0.05" units="cm"/>
      <inkml:brushProperty name="height" value="0.05" units="cm"/>
      <inkml:brushProperty name="color" value="#004F8B"/>
    </inkml:brush>
  </inkml:definitions>
  <inkml:trace contextRef="#ctx0" brushRef="#br0">16 116 9506,'4'8'4609,"0"4"-1720,-1 3-793,1 5-208,-4 0-647,-5-3-393,-2-1-568,2-1-144,1-7-384,0 0-600,2-8-1217,-2-4 1265</inkml:trace>
  <inkml:trace contextRef="#ctx0" brushRef="#br0" timeOffset="1">28 0 6641,'48'3'8984,"-33"0"-7535,19 4 1,-25-5-1229,0 1 1,0 0 0,0 1 0,0 0 0,0 0 0,-1 1 0,15 11 0,-20-13-109,0 0-1,0 0 1,0 0-1,0 0 1,-1 1-1,0-1 1,0 1-1,0 0 1,0-1 0,0 1-1,-1 0 1,0 0-1,1 0 1,-1 0-1,-1 0 1,1 1-1,-1-1 1,0 0-1,0 0 1,0 0 0,-1 6-1,0-4 38,0 1-1,0-1 0,-1 1 1,0-1-1,-1 0 1,1 0-1,-1 0 0,0 0 1,-1 0-1,1-1 0,-1 0 1,-8 10-1,-2-1 88,11-11-374,7-7-572,12-13-136,12-13-132,-25 27 914,1 1 1,-1-1-1,0 0 0,1 1 0,0 0 0,6-3 0,-9 4 71,0 1 0,-1 0 0,1 0 0,0-1 0,-1 1 0,1 0 0,0 0 0,-1 0 0,1 0 0,0 0 0,-1 0 0,1 0 0,0 0 0,-1 0 0,1 0 0,-1 1 0,1-1 0,0 0 0,-1 0 0,1 0 0,0 1 0,-1-1 0,1 0 0,-1 1 0,1-1 0,-1 1 0,1-1 0,-1 1 0,1-1 0,-1 1 0,0-1 0,1 1 0,-1-1 0,1 1 0,-1-1 0,0 1 0,0 0 0,1-1 0,-1 1 0,0-1 0,0 1 0,0 0 0,0-1 0,0 2 0,1 4 159,0-1 1,-1 0 0,0 1 0,-1 6-1,1-11-129,0 6 87,-1 0-1,1 0 1,0 0 0,1 0-1,0 1 1,1 6 0,-1-13-148,-1 1 1,1-1 0,-1 1 0,1-1 0,0 0 0,-1 0 0,1 1-1,0-1 1,0 0 0,0 0 0,0 0 0,0 0 0,0 0 0,0 0-1,2 1 1,-1-1-69,-1-1-1,1 1 1,0-1-1,-1 1 1,1-1-1,0 0 1,0 1 0,-1-1-1,1 0 1,0 0-1,0 0 1,0 0-1,-1-1 1,1 1-1,3-1 1,25-10-521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5.553"/>
    </inkml:context>
    <inkml:brush xml:id="br0">
      <inkml:brushProperty name="width" value="0.05" units="cm"/>
      <inkml:brushProperty name="height" value="0.05" units="cm"/>
      <inkml:brushProperty name="color" value="#004F8B"/>
    </inkml:brush>
  </inkml:definitions>
  <inkml:trace contextRef="#ctx0" brushRef="#br0">310 1 10482,'-2'0'584,"-1"0"-1,1 0 0,-1 1 1,1-1-1,-1 1 1,1 0-1,-1 0 1,1 0-1,0 0 0,-1 0 1,1 0-1,0 0 1,-4 4-1,0 1 13,-1 0 0,-8 12 0,11-14-222,-2 5-113,-1 0-1,2 0 1,-1 0-1,2 0 1,-1 1-1,1 0 1,-3 12-1,-14 76 925,19-90-1093,-12 88 934,-4 149 1,18-234-992,0-1-8,0 0 0,0 0 0,-1 0 0,0 0 0,-1 0 1,0-1-1,-5 15 0,6-22-81,0 0 0,0-1-1,0 1 1,0-1 0,0 1 0,0-1 0,-1 1 0,1-1 0,0 1 0,-1-1 0,1 0 0,-1 0 0,1 0 0,-1 0 0,0 0-1,0 0 1,1 0 0,-1-1 0,0 1 0,0 0 0,0-1 0,0 0 0,1 1 0,-1-1 0,0 0 0,0 0 0,0 0 0,0 0 0,0 0-1,-3-1 1,1 0-276,0 0-1,-1-1 0,1 1 0,0-1 1,0 0-1,0 0 0,0 0 0,0-1 1,1 1-1,-1-1 0,1 0 0,-5-4 1,-14-22-888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5.898"/>
    </inkml:context>
    <inkml:brush xml:id="br0">
      <inkml:brushProperty name="width" value="0.05" units="cm"/>
      <inkml:brushProperty name="height" value="0.05" units="cm"/>
      <inkml:brushProperty name="color" value="#004F8B"/>
    </inkml:brush>
  </inkml:definitions>
  <inkml:trace contextRef="#ctx0" brushRef="#br0">1 1 8642,'21'5'4593,"4"4"-1457,3-1-1055,3 0-401,-2-1-952,-4-6-271,1-1-705,4 0 215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6.388"/>
    </inkml:context>
    <inkml:brush xml:id="br0">
      <inkml:brushProperty name="width" value="0.05" units="cm"/>
      <inkml:brushProperty name="height" value="0.05" units="cm"/>
      <inkml:brushProperty name="color" value="#004F8B"/>
    </inkml:brush>
  </inkml:definitions>
  <inkml:trace contextRef="#ctx0" brushRef="#br0">1 183 7746,'1'0'411,"0"1"0,0-1 0,0 0 0,0 0 0,0 0 0,1 0 0,-1 0 0,0 0 0,0 0 0,0 0-1,0 0 1,0 0 0,0-1 0,1 1 0,-1 0 0,1-1 0,18-10 1943,-10 4-1900,-1 0 1,0 0-1,0-1 0,0 0 0,-1-1 0,-1 0 0,1 0 0,-2-1 0,12-20 0,-16 26-373,0 0 1,-1-1-1,1 0 0,-1 1 0,1-7 0,-1 10-51,-1-1 1,0 1-1,0 0 0,0 0 1,0-1-1,0 1 1,0 0-1,0 0 0,0-1 1,0 1-1,-1 0 0,1 0 1,0-1-1,-1 1 0,1 0 1,-1 0-1,0 0 0,1 0 1,-1 0-1,0 0 0,1 0 1,-1 0-1,0 0 1,-1-1-1,1 2-9,0-1-1,1 1 1,-1-1-1,0 1 1,0 0 0,0 0-1,0-1 1,1 1 0,-1 0-1,0 0 1,0 0 0,0 0-1,0 0 1,0 0 0,1 0-1,-1 0 1,0 0-1,0 1 1,0-1 0,-1 1-1,0-1 2,0 2 0,1-1 0,-1 0 0,0 0 0,0 0 0,0 1 0,-2 2 0,-1 2-3,0 0 1,1 0-1,-7 12 1,8-12-8,0 1 1,0-1 0,1 0 0,0 1 0,0 0-1,1-1 1,-1 1 0,1 0 0,1 0 0,0 12-1,0-14-8,1-1 0,-1 1 0,1 0 0,0-1 0,1 0 0,-1 1 0,1-1 0,0 0 0,0 0 0,0 0 0,1 0 0,-1 0 0,1 0 0,0 0 0,0-1 0,0 0 0,4 4 0,-1-3-7,0 0 0,0 0-1,0 0 1,1-1 0,-1 0 0,1 0 0,0-1 0,0 1 0,0-2 0,8 2 0,-9-2-56,0 0 1,0-1 0,0 0-1,0 0 1,1 0 0,-1-1-1,0 0 1,-1 0 0,1-1 0,0 0-1,0 0 1,8-4 0,-4 0-82,0 0 1,0 0-1,-1-1 0,0 0 1,0-1-1,7-8 1,-13 13 143,0 0 0,-1-1 0,1 1 0,-1 0 0,0-1 0,0 0 0,0 1 0,0-1 0,-1 0 0,1 0 0,-1 0 0,0 0 0,0 0 0,0 0 0,-1-1 0,0 1 0,0 0 0,0 0 0,-1-8 0,1 11 25,0 0-1,0 0 1,-1 0-1,1 0 0,0 0 1,-1-1-1,1 1 1,-1 0-1,1 0 0,-1 0 1,1 0-1,-1 1 1,0-1-1,0 0 0,1 0 1,-1 0-1,0 0 1,0 1-1,0-1 0,0 0 1,0 1-1,0-1 1,0 1-1,0-1 0,0 1 1,0-1-1,0 1 1,0 0-1,0 0 0,0-1 1,-1 1-1,1 0 1,0 0-1,0 0 0,0 0 1,0 0-1,0 1 1,-1-1-1,1 0 0,0 0 1,0 1-1,0-1 1,0 1-1,0-1 0,0 1 1,0-1-1,0 1 1,0 0-1,0-1 0,0 1 1,1 0-1,-1 0 1,-1 1-1,-2 3 41,0 0-1,1 1 1,-1-1 0,1 1-1,1 0 1,-1 0 0,1 0-1,0 0 1,0 0-1,1 0 1,0 1 0,0-1-1,0 0 1,1 13 0,0-17-68,1-1 0,-1 0 0,0 0 0,0 0 0,0 0 0,1 0 0,-1 0 1,1 0-1,-1 0 0,1 0 0,-1 0 0,1 0 0,-1 0 0,1 0 0,0 0 1,0 0-1,-1 0 0,1-1 0,0 1 0,0 0 0,0-1 0,1 2 0,0-2-2,0 1-1,0-1 0,-1 1 0,1-1 0,0 0 1,0 1-1,0-1 0,0 0 0,0 0 1,0 0-1,0-1 0,2 1 0,4-2-35,-1-1 0,1 1-1,0-1 1,14-8 0,5-3-90,-23 12 20,-5 0 452,-6 1-2246,5 1 1305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6.719"/>
    </inkml:context>
    <inkml:brush xml:id="br0">
      <inkml:brushProperty name="width" value="0.05" units="cm"/>
      <inkml:brushProperty name="height" value="0.05" units="cm"/>
      <inkml:brushProperty name="color" value="#004F8B"/>
    </inkml:brush>
  </inkml:definitions>
  <inkml:trace contextRef="#ctx0" brushRef="#br0">106 12 6169,'-10'-10'4247,"10"10"-3952,-1 0 0,1 0 0,0 0 0,0-1 0,-1 1 0,1 0 0,0 0 0,0 0 1,-1 0-1,1 0 0,0 0 0,0 0 0,-1 0 0,1 0 0,0 0 0,-1 0 1,1 0-1,0 0 0,0 0 0,-1 0 0,1 0 0,0 0 0,-1 1 0,-8 6 2013,7-6-1568,-2 2-294,0 1 0,0 0 0,1-1 1,-1 1-1,1 1 0,0-1 0,0 0 0,0 1 1,-4 9-1,6-11-404,0-1 0,0 1 0,1 0 0,-1 0-1,1 0 1,-1 0 0,1 0 0,0-1 0,0 1 0,0 0 0,1 0 0,-1 0 0,1 0 0,-1 0 0,1-1 0,0 1-1,0 0 1,0 0 0,1-1 0,1 4 0,3 1 33,-1 0-1,2 0 1,12 11-1,-13-12-32,0 0 0,0 0 0,0 0 0,0 1 0,-1 0 0,4 7 0,-6-9-15,8 18 150,-11-23-168,0 1-1,0-1 0,1 1 1,-1-1-1,0 1 0,0-1 1,0 1-1,0 0 0,0-1 1,0 1-1,0-1 0,0 1 1,0-1-1,0 1 0,0 0 1,0-1-1,0 1 0,0-1 1,-1 1-1,1-1 0,0 1 1,0-1-1,-1 1 0,1-1 1,0 1-1,0-1 0,-1 1 1,1-1-1,-1 1 0,1-1 1,0 0-1,-1 1 0,1-1 1,-1 0-1,0 1 0,-3 0 6,0 0 0,-1 0-1,1 0 1,0 0-1,-1-1 1,1 0-1,-1 0 1,1 0-1,-7-1 1,4-1-239,0 1 0,0-1 0,0 0 1,0 0-1,-7-5 0,11 6-142,0-1 1,0 0-1,0 0 1,0 0-1,0 0 0,0 0 1,-4-5-1,7 6 166,-1-1 1,0 1-1,0 0 0,0-1 0,1 1 0,-1 0 0,0-1 0,1 1 0,-1-1 0,1 1 0,0-1 1,0 1-1,-1-1 0,1 1 0,0-1 0,0 1 0,0-1 0,0 0 0,1 1 0,-1-1 0,1-1 1,9-20-983</inkml:trace>
  <inkml:trace contextRef="#ctx0" brushRef="#br0" timeOffset="1">203 120 8274,'0'15'4049,"0"3"-1089,0-1-327,-1-2-561,0-4-543,1-9-929,0-2-424,1-8-896,-1 7 3328,0 0-2200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7.087"/>
    </inkml:context>
    <inkml:brush xml:id="br0">
      <inkml:brushProperty name="width" value="0.05" units="cm"/>
      <inkml:brushProperty name="height" value="0.05" units="cm"/>
      <inkml:brushProperty name="color" value="#004F8B"/>
    </inkml:brush>
  </inkml:definitions>
  <inkml:trace contextRef="#ctx0" brushRef="#br0">1 1 6041,'0'0'3841,"4"9"288,1 0-1568,0 8-1097,1-2-392,-1 1-752,0 1-80,2-3-768,0-1 968,5-1-440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7.640"/>
    </inkml:context>
    <inkml:brush xml:id="br0">
      <inkml:brushProperty name="width" value="0.05" units="cm"/>
      <inkml:brushProperty name="height" value="0.05" units="cm"/>
      <inkml:brushProperty name="color" value="#004F8B"/>
    </inkml:brush>
  </inkml:definitions>
  <inkml:trace contextRef="#ctx0" brushRef="#br0">162 0 10354,'2'3'694,"-1"-1"-1,1 1 1,-1 0-1,0 0 0,0 0 1,0-1-1,0 1 1,1 5-1,-2-3-110,1-1 1,-1 1-1,0 0 0,-2 8 1,-1 2-66,0 0 1,-10 21-1,6-14 410,-37 133 1807,35-118-2245,6-25-354,-1 1 0,0-2 0,-10 23 0,11-30-119,1 0-1,-1 0 1,0 0 0,0 0-1,-1 0 1,1 0 0,-1-1-1,0 0 1,0 0-1,0 0 1,0 0 0,-6 3-1,9-6-16,0 1-1,1-1 0,-1 0 1,1 1-1,-1-1 1,0 0-1,1 0 1,-1 0-1,1 0 0,-1 1 1,0-1-1,1 0 1,-1 0-1,0 0 1,1 0-1,-1 0 0,0-1 1,1 1-1,-2 0 1,2 0-13,0-1 1,-1 1 0,1 0 0,0-1-1,0 1 1,-1 0 0,1-1 0,0 1 0,0 0-1,0-1 1,-1 1 0,1 0 0,0-1-1,0 1 1,0-1 0,0 1 0,0 0-1,0-1 1,0 1 0,0-1 0,0 1 0,0-1-1,0-2-86,1 0 0,0-1 0,0 1 1,0 0-1,0 0 0,2-4 0,2-2-74,0-1 1,1 0-1,1 1 1,-1 1-1,2-1 1,-1 1-1,1 0 1,0 0-1,1 1 1,-1 0-1,15-7 1,-20 12 174,0 1 1,0 0-1,0 0 1,1 0-1,-1 1 0,0-1 1,1 1-1,-1-1 1,0 1-1,1 0 0,-1 0 1,0 1-1,1-1 1,-1 1-1,0 0 0,1-1 1,5 4-1,-7-3 37,-1-1 0,1 1 0,0 0 0,0 0 0,-1 0 0,1 1 0,-1-1 0,1 0-1,-1 1 1,1-1 0,-1 0 0,0 1 0,0 0 0,0-1 0,0 1 0,0 0 0,0-1 0,0 1-1,0 0 1,-1 0 0,1 0 0,-1 0 0,1 0 0,-1 0 0,0 0 0,0 0 0,0 0 0,0 0-1,0 0 1,0 0 0,-1 2 0,0-1 22,0 0 1,0 0-1,-1 0 0,1-1 1,-1 1-1,0 0 0,1-1 0,-1 1 1,0-1-1,-1 0 0,1 0 1,0 0-1,-1 0 0,1 0 0,-1 0 1,-4 2-1,-2 1 36,-1-1 0,1 0 0,-19 5 0,20-7-52,-1 0 0,-11 1 0,17-3-59,0 0 1,0 0-1,0 0 0,0 0 0,0-1 0,0 1 1,0-1-1,0 0 0,-5-1 0,8 2-39,-1-1 1,1 1-1,-1 0 0,1 0 1,-1-1-1,1 1 0,-1 0 1,1-1-1,0 1 0,-1-1 0,1 1 1,-1-1-1,1 1 0,0-1 1,-1 1-1,1-1 0,0 1 0,0-1 1,-1 1-1,1-1 0,0 1 1,0-1-1,0 1 0,0-1 1,0 0-1,0 1 0,0-1 0,0 1 1,0-1-1,0 1 0,0-1 1,0 0-1,0 1 0,0-1 1,0 1-1,1-1 0,-1 1 0,0-1 1,0 1-1,1-1 0,-1 1 1,0-1-1,1 1 0,0-1 0,2-4-481,1 1-1,0-1 1,7-6-1,-5 6 283,19-20-430</inkml:trace>
  <inkml:trace contextRef="#ctx0" brushRef="#br0" timeOffset="1">400 57 9866,'1'11'4401,"-1"9"-1824,-5 0-145,-6 17-303,-1 3-273,2 8-632,-8 3-224,4-6-391,5-1-177,-2-11-264,-2-9-96,11-9-64,-14-7-216,15-8-584,4 0-321,-1-8-863,-2 6 143,0 1 1153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08:08.161"/>
    </inkml:context>
    <inkml:brush xml:id="br0">
      <inkml:brushProperty name="width" value="0.05" units="cm"/>
      <inkml:brushProperty name="height" value="0.05" units="cm"/>
      <inkml:brushProperty name="color" value="#004F8B"/>
    </inkml:brush>
  </inkml:definitions>
  <inkml:trace contextRef="#ctx0" brushRef="#br0">0 122 6017,'0'2'484,"0"-1"0,0 1 0,1-1-1,-1 0 1,0 1 0,1-1 0,-1 1-1,0-1 1,1 1 0,0-1 0,-1 0-1,1 1 1,0-1 0,0 0 0,0 0-1,1 2 1,0-2-15,0 1 0,0 0 0,0-1 0,0 0 0,0 1 0,0-1 0,1 0 0,3 2 0,0-2-59,0 1 0,0-1 0,0 0 0,0-1 0,0 1 0,0-1 0,8-1 0,-5 0-244,-1 0 0,-1-1 0,1 0 0,0-1-1,0 1 1,-1-1 0,9-5 0,-14 6-151,1 1 0,0-1 0,0 0-1,-1 0 1,1 0 0,-1 0 0,0 0 0,1-1 0,-1 1 0,0-1-1,0 1 1,-1-1 0,1 0 0,-1 0 0,1 0 0,-1 0 0,0 0-1,0 0 1,0 0 0,0-5 0,-1 3-1,0 0 0,0-1 0,-1 1 1,1 0-1,-1-1 0,-1 1 0,1 0 0,-1 0 0,-4-9 0,5 12-10,0 0 0,0 0 0,0 0 0,-1 0 0,1 0-1,-1 1 1,1-1 0,-1 1 0,0-1 0,1 1 0,-4-2-1,4 2 0,-1 0-1,1 1 1,-1-1-1,1 1 0,0 0 1,-1 0-1,1-1 0,-1 1 1,1 0-1,0 0 0,-1 0 1,1 0-1,-1 0 1,1 1-1,-1-1 0,1 0 1,0 1-1,-1-1 0,-1 2 1,-1 0 33,-1 1 1,1 0-1,0 0 1,1 0-1,-1 0 0,0 1 1,1-1-1,0 1 1,0 0-1,0 0 1,0 0-1,-2 5 1,-4 9 299,-11 28-1,20-45-328,-4 10 144,0 0-1,1 0 1,0 0-1,1 0 1,-1 17-1,3-24-112,-1 0 0,1 0 1,1 0-1,-1 0 0,1 0 0,-1 0 0,1 0 0,0-1 0,1 1 0,-1 0 0,1 0 0,-1-1 0,1 1 0,0-1 0,0 0 0,1 1 0,-1-1 0,1 0 0,4 4 0,-2-3-107,0-1-1,0 0 0,1 0 0,-1 0 1,1-1-1,0 1 0,-1-1 1,1-1-1,0 1 0,0-1 0,1 0 1,-1 0-1,0-1 0,0 0 1,0 0-1,0 0 0,11-3 0,10-4 883,1 4-581</inkml:trace>
  <inkml:trace contextRef="#ctx0" brushRef="#br0" timeOffset="1">277 311 11763,'1'3'5225,"3"6"-2065,-4-6-1375,0-1-617,0-2-424,-1 0-1064,-1 0 200,1 0-24</inkml:trace>
</inkml:ink>
</file>

<file path=ppt/ink/ink988.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07-28T16:13:57.804"/>
    </inkml:context>
    <inkml:brush xml:id="br0">
      <inkml:brushProperty name="width" value="0.05292" units="cm"/>
      <inkml:brushProperty name="height" value="0.05292" units="cm"/>
      <inkml:brushProperty name="color" value="#0070C0"/>
    </inkml:brush>
  </inkml:definitions>
  <inkml:trace contextRef="#ctx0" brushRef="#br0">20761 9904 1214 0,'28'-28'465'0,"-26"28"-305"16,5 3 6-16,3 8 18 15,-4 3-13-15,3 6-33 16,-7 3-17-16,-2 3-24 16,1-2-13-16,-2-1-26 15,1 0-15-15,0-4-22 16,-2-1-6-16,-3-4-7 0,0-4-3 15,2-4-2 1,-2-5-2-16,2-5-2 0,-1-7-2 16,3-13-3-16,1-6 0 15,6-10 0-15,7 2 0 16,2 1 2-16,7 8 1 16,-5 9 1-16,2 5 0 15,-2 7 2-15,0 6 0 16,0 5 4-16,-4 6 7 15,-3 7 9-15,-1 5 5 0,-6 7 13 16,-3 2 3-16,-1 1 0 16,1-2-2-16,-2-2-15 15,2-5-8-15,0-8-10 16,0-3-2-16,-2-9-4 16,0-3-2-16,3-8-3 15,-1-3 0-15,6-11 0 16,1-1 0-16,5-4 0 15,-1 1 1-15,2 9 2 16,1 1 1-16,-3 7 1 16,4 5 0-16,2 4 2 15,-1 1-1-15,0 7 7 16,-5 3 6-16,-3 7 12 16,-1 1 0-16,-6 6 16 15,-1 3-2-15,-1 1-10 16,-2-2 1-16,0-1-24 15,2-8-5-15,0-4-52 0,1-3-62 16,2-7-129-16,3 3-474 16,2-6 487-16</inkml:trace>
  <inkml:trace contextRef="#ctx0" brushRef="#br0" timeOffset="136.71">21294 10106 1342 0,'17'18'563'0,"-6"-2"-277"16,-1-4-64-16,-2 2 18 16,-4-2-38-16,-4 0-76 15,5-1-41-15,-3-1-58 16,-1 3-13-16,0-6-70 16,-3-3-80-16,-3-4 172 15,5-5-76-15</inkml:trace>
  <inkml:trace contextRef="#ctx0" brushRef="#br0" timeOffset="325.83">21232 9903 1499 0,'3'-2'572'16,"-2"-1"-407"-16,1 0 2 15,-2 3-43-15,0 0-36 16,0 0-103-16,0 0-86 15,0 0 65-15</inkml:trace>
  <inkml:trace contextRef="#ctx0" brushRef="#br0" timeOffset="628.09">21408 9431 1536 0,'-4'4'596'0,"-2"8"-417"16,-2 7 7-16,-4 11-30 15,3 6-25-15,2 2-47 16,2 1-19-16,8-2-23 16,7-4-8-16,2-8-14 0,1-2-10 15,7-4-11-15,-3-6-15 16,6-7-105-16,1-6-70 16,-1-11-365-16,5-2 350 15</inkml:trace>
  <inkml:trace contextRef="#ctx0" brushRef="#br0" timeOffset="821.55">21599 9508 1248 0,'-7'13'576'16,"-1"8"-277"-16,0 11-67 16,1 2-5-16,2 3-74 15,2-2-34-15,7-8-58 16,5-3-21-16,6-4-27 15,3-9-8-15,1-4-29 16,0-4-45-16,-1-9 349 16,-1 0-231-16</inkml:trace>
  <inkml:trace contextRef="#ctx0" brushRef="#br0" timeOffset="990.38">21493 9589 1441 0,'-8'8'553'16,"13"-6"-374"-16,2 1-10 16,6-1-15-16,7-2-32 15,5-1-65-15,4-2-25 16,1 0-44-16,-5-1-66 16,-2-1 53-16</inkml:trace>
  <inkml:trace contextRef="#ctx0" brushRef="#br0" timeOffset="1256.22">21737 9492 1037 0,'60'-16'539'15,"-41"34"-30"-15,-5 0-335 16,3 1 29-16,-5 4-11 15,-7 1-28-15,2 0-64 16,-3 0-24-16,-5 5-36 16,-5-4-9-16,-3-2-18 15,-9-2-19-15,0-8-103 16,1-3-64-16,4-3 101 16</inkml:trace>
  <inkml:trace contextRef="#ctx0" brushRef="#br0" timeOffset="1778.31">22217 9881 1242 0,'1'-3'569'0,"-1"0"-261"16,-3-3-98 0,2 5 2-16,-1 0-61 0,-4 0-29 15,-16 1-49-15,-27 12-16 16,25 7-17-16,1 4-6 15,5 7-8-15,4 1-3 16,7 3-9-16,4-3-2 16,10-1-4-16,4 0-4 0,7-10-4 15,4-3-2 1,2-10 2-16,1-7-21 0,2-7-105 16,-2-4 376-16,-7-11-226 15</inkml:trace>
  <inkml:trace contextRef="#ctx0" brushRef="#br0" timeOffset="1939.11">22089 10031 1521 0,'-6'3'577'0,"6"-1"-406"16,1-2 20-16,-1 0-37 15,0 0-25-15,13 1-76 16,8-1-23-16,31-2-27 15,-27-4-58-15,1-3 41 16</inkml:trace>
  <inkml:trace contextRef="#ctx0" brushRef="#br0" timeOffset="2423.67">22679 9669 1499 0,'-6'-1'565'0,"0"-1"-432"15,-3 0-15-15,-10 6-21 16,1 2-23-16,-12 2-29 15,1 4-9-15,0-2 10 16,2-1 6-16,5-3 13 16,8 3 1-16,3-3-19 15,5 5-10-15,7 2-10 16,-2-7-6-16,5 7-2 16,0-3 0-16,5 2 0 15,-2 0 0-15,2 7 1 0,-2 3 1 16,-5 5 2-16,1 8 0 15,-5 1-5-15,2 3-3 16,0 0-6-16,2-2-2 16,5-8-2-16,-5-3-1 15,2-8-2-15,-1-6 0 16,2-5-2-16,0-2 0 16,5-2-1-16,1 1-1 15,6 1 0-15,1-4-2 0,1-1 5 16,1-3-14-16,-3-5-104 15,1 0 16-15,-3-8 42 16</inkml:trace>
  <inkml:trace contextRef="#ctx0" brushRef="#br0" timeOffset="2635.83">22740 9959 1667 0,'5'-2'644'0,"-4"2"-392"16,1-1-135-16,-2 0 5 15,0 0-4-15,14 0-39 16,10-1-27-16,27 1-38 0,-35 1-14 16,5 0-128-16,-7 3-15 15,7-2 74-15</inkml:trace>
  <inkml:trace contextRef="#ctx0" brushRef="#br0" timeOffset="2909.79">23022 9809 1484 0,'-2'0'604'16,"2"1"-372"-16,0 8-43 15,2 0 18-15,1 13-35 16,-1 3-34-16,-1 11-57 16,2 1-25-16,-3 0-30 15,-1-2-12-15,2-4-10 16,-1-2-27-16,4-9-111 16,1-2-47-16,2-8 96 15</inkml:trace>
  <inkml:trace contextRef="#ctx0" brushRef="#br0" timeOffset="3067.38">23288 10097 1636 0,'15'18'664'15,"-15"-9"-341"-15,-3 1-141 16,-6 1-31-16,-5 1-30 15,-4 0-70-15,1-2-61 16,-3-2-118-16,0-5 217 0,7-4-110 16</inkml:trace>
  <inkml:trace contextRef="#ctx0" brushRef="#br0" timeOffset="3367.7">23456 9989 1667 0,'-25'0'629'16,"27"0"-420"-16,7-3-97 15,-1 2 25-15,5 1-5 16,8 0-26-16,2 0-57 0,5-1-17 16,3 1-17-16,-5 0-5 15,-4 1-11-15,-7-1-53 16,-7-1-90-16,-4 0 93 16</inkml:trace>
  <inkml:trace contextRef="#ctx0" brushRef="#br0" timeOffset="3571.3">23588 9918 1548 0,'-34'-19'617'0,"32"35"-372"16,-3 5-58-16,3 7-26 15,-1-1-26-15,4 0-61 16,2-2-27-16,0-4-37 15,4-2-12-15,-1-8-55 16,4-5-50-16,3-7-162 16,3-7 166-16</inkml:trace>
  <inkml:trace contextRef="#ctx0" brushRef="#br0" timeOffset="3798">23861 9913 1784 0,'3'14'677'15,"-3"5"-495"-15,-6 3 0 16,2 4-38-16,-2 0-31 16,5 4-63-16,-2-6-19 15,4-2-24-15,3-2-7 0,-6-12-56 16,2-1-59-16,-2-8-117 15,-1-7-553-15,-2-14 545 16</inkml:trace>
  <inkml:trace contextRef="#ctx0" brushRef="#br0" timeOffset="4274.32">23931 9665 1794 0,'0'-1'620'0,"3"-2"-530"16,1 0 16-16,-4 3 12 0,0 0-10 16,19 0-56-16,31-1-20 15,-24 0-19-15,1 1-5 16,-2 1-2-16,0 4-1 15,-8-1-2-15,-3 1 0 16,-5 2 1-16,-1 3 0 0,-4 4 8 16,1 2 2-16,-5 7 13 15,-1 2 9-15,-3 14 8 16,0 2 11-16,2 6 5 16,0-1 1-16,0-3 5 15,2-2-5-15,-3-6-5 16,2 1-4-16,-1-8-9 15,-1-1-2-15,-2-8-5 16,1 0-5-16,-3-4-9 16,-1-3-6-16,-4-3-12 15,1-6 2-15,-2 1-48 16,1-6-39-16,-1-3-85 16,3-3 43-16,15-9 62 15</inkml:trace>
  <inkml:trace contextRef="#ctx0" brushRef="#br0" timeOffset="4456.27">24492 10222 1975 0,'-4'4'793'0,"8"-2"-371"0,-4-5-412 16,-1 0 1-16,0 2-20 16,0 0-50-16,0 0 36 15</inkml:trace>
  <inkml:trace contextRef="#ctx0" brushRef="#br0" timeOffset="81211.53">2893 15512 966 0,'0'-4'467'0,"-1"1"-190"16,0 2-44-16,-1 0-1 0,1-1-53 16,0 1-22-16,0 1-34 15,1 21-9-15,9 50-15 16,1-24-13-16,3 7-27 16,-2 1-12-16,0-6-21 15,-1-3-8-15,-5-7-8 16,0-3-3-16,0-10 0 15,-7-5-9-15,1-14-77 16,-1-7-52-16,-12-10-129 16,9-8-74-16,-17-17 213 15</inkml:trace>
  <inkml:trace contextRef="#ctx0" brushRef="#br0" timeOffset="81598.75">2806 15535 869 0,'14'-9'411'15,"3"0"-155"-15,7 8-60 16,3-1 8-16,5 3-37 0,3 3-28 16,-5 1-34-16,-6 4-1 15,-4 4-11-15,-4 3-4 16,-1 0-22-16,-2 3-18 16,-6 4-17-16,-6 2-7 15,-7 2-9-15,-4-3-3 16,-2-3-4-16,-8-3-2 0,-2-5-3 15,4-2 0-15,-2-7-2 16,3 3 0-16,4-4 1 16,2 4-2-16,8 5-1 15,4 0-1-15,9 1 3 16,2 0 9-16,-2 0 22 16,5 1 9-16,5 4 19 15,-7-3 2-15,7 3 2 16,-8 0 0-16,-1 1-10 15,1 2-8-15,-5-3-19 16,1-2-9-16,-5-8-11 16,-3 2-49-16,6-10-136 15,-2-4-156-15,11-4 193 16</inkml:trace>
  <inkml:trace contextRef="#ctx0" brushRef="#br0" timeOffset="81947.16">3274 15941 1593 0,'11'-4'572'16,"3"4"-388"-16,5-2-69 0,2-7 9 16,6-1-3-1,0-10-68-15,3-8-30 16,-6 0-14-16,-10-2-1 0,-6 1 4 15,-9 6 3-15,-11 1 5 16,-2 4 0-16,-10 9 0 16,-3 4 10-16,1 10 19 15,0 9 7-15,5 8 10 16,6 3-12-16,8 5-18 16,6 3-6-16,6 0-10 15,4-1-4-15,5-4-4 16,0-5-4-16,6-7-5 15,8-7 1-15,1-9-54 16,-1-6-60-16,1-7 240 16,0-7-138-16</inkml:trace>
  <inkml:trace contextRef="#ctx0" brushRef="#br0" timeOffset="82172.59">3668 15529 1497 0,'-10'11'625'16,"4"17"-298"-16,0 7-96 16,-2 11-12-16,5 2-42 15,4 2-80-15,5-3-38 0,8-3-30 16,2-3-6-16,2-7-12 16,3-5-4-16,-2-13-6 15,4-5 0-15,-2-11-71 16,-3-5-62-16,-6-10-146 15,-5-6-525-15,-8-3 555 16</inkml:trace>
  <inkml:trace contextRef="#ctx0" brushRef="#br0" timeOffset="82335.53">3555 15669 1263 0,'-7'10'530'16,"4"-1"-295"-16,6-3-84 15,4 1 4-15,12-3-61 16,2-2-37-16,10-4-36 0,1 0-35 16,1-5-138-16,0-1-447 15,-5 0 399-15</inkml:trace>
  <inkml:trace contextRef="#ctx0" brushRef="#br0" timeOffset="82714.58">3901 15684 1021 0,'1'9'576'0,"1"4"-109"0,1 0-151 16,-2 5-24-16,1 4-77 15,-2-3-42-15,1 7-67 16,7-7-25-16,0-1-43 16,4 2-15-16,-1-11-15 15,-2-2-4-15,-1-8-4 16,3-7 0-16,-5-5-25 15,-2-2-25-15,0-4-37 16,0-2-11-16,7 2 19 16,-5-7 26-16,-1 8 39 15,-5 3 11-15,-6 5 6 16,4 7 1-16,0 7 20 16,2 6 15-16,4 12 27 15,-4 4 10-15,7 8-4 0,-3 0-9 16,8 1-23-16,-1-5-12 15,-1-8-16-15,5-5 5 16,-4-16-85-16,5-3-79 16,-2-14 96-16</inkml:trace>
  <inkml:trace contextRef="#ctx0" brushRef="#br0" timeOffset="83009.56">4247 15740 1244 0,'9'30'599'0,"1"-4"-86"16,0 0-232-16,-2 3-16 16,-1 0-35-16,-3-4-101 15,0-2-46-15,-4-5-44 16,1-6-12-16,-3-8-14 16,-3-2-4-16,0-12-6 15,-3-3-3-15,1-15-2 16,3-3-3-16,4-9-2 15,0 2 1-15,9-2 1 16,2 1 1-16,5 9 0 16,4 1 1-16,3 10 0 15,-2 4-4-15,-5 8-58 16,3 5-53-16,-7 4-77 16,0 0 105-16</inkml:trace>
  <inkml:trace contextRef="#ctx0" brushRef="#br0" timeOffset="83538.55">4550 15642 1473 0,'0'15'617'16,"-4"0"-325"-16,7 10-108 16,-4 5 24-16,6 2-60 15,-1 0-43-15,4-8-50 16,-3-3-8-16,-3-2-16 15,2-6-9-15,-2-8-16 16,-2-6-2-16,1-6-3 0,0-5-2 16,-1-5-4-16,3-1-3 15,3-12-4-15,1 1 0 16,3 0 5-16,1 3 2 16,1 8 5-16,1 4 3 15,1 9 4-15,0 4 12 16,0 8 39-16,-3 6 19 15,-1 17 25-15,-4-1 1 16,-2 7-21-16,-4 1-16 16,-1-6-26-16,1-2-14 0,-3-7-16 15,2-7 5-15,-1-9-67 16,0-6-76-16,0-10-94 16,2-4-428-16,1 1 444 15</inkml:trace>
  <inkml:trace contextRef="#ctx0" brushRef="#br0" timeOffset="84701.73">6003 15466 1220 0,'-15'-1'545'15,"-1"0"-262"-15,8 1-84 16,9 0-6-16,3 1-55 16,12 2-27-16,13 1-48 15,5 1-7-15,16 1-19 16,4-4-12-16,4-2-11 16,1 1-1-16,-3-4-2 15,-5 1-1-15,-9-3 1 16,-10 1-2-16,-14 4-1 15,-5-1-24-15,-21 2-95 16,-2-1-61-16,-16-1-166 16,-11 1-97-16,-5 1 279 15</inkml:trace>
  <inkml:trace contextRef="#ctx0" brushRef="#br0" timeOffset="85100.45">6030 15472 1088 0,'-13'2'506'15,"4"4"-203"-15,4 1-22 16,5 4-70-16,1 3-39 0,8 3-57 16,3 0-12-16,9-2-15 15,1-2-2-15,8 0-16 16,2 0-6-16,2 2-14 16,0 0-10-16,-5 2-15 15,-6 0-6-15,-9 5-6 16,-5 1-1-16,-11 6-2 15,-7-2 1-15,-9 0-2 16,-3 2-2-16,-4-1-2 16,-1-1-1-16,2-4-2 15,1-3 1-15,4-6-1 16,8 0 0-16,4-7-2 16,6 1-1-16,9-2-2 15,4-2 0-15,11 0 3 16,6-4 0-16,3-2 2 0,4-3 2 15,2-3 1-15,-3 2 2 16,-1 0-1-16,-7 4 0 16,-11 2 5-16,-7-1-33 15,-16 4-115-15,-5 1 328 16,-12 10-189-16</inkml:trace>
  <inkml:trace contextRef="#ctx0" brushRef="#br0" timeOffset="85653.67">6083 16214 1166 0,'-4'-11'535'0,"1"6"-181"16,0 2-55-16,3 12-42 15,-7 2-39-15,2 10-88 16,4 9-32-16,-4 0-35 16,7 13-15-16,4 1-19 15,-1-4-8-15,5-5-10 16,3-6-4-16,2-8-3 16,3-4-2-16,2-8-7 15,1-7-38-15,0-8-131 16,-1-9 41-16,-6-3 51 15</inkml:trace>
  <inkml:trace contextRef="#ctx0" brushRef="#br0" timeOffset="85848.7">5986 16337 1279 0,'-13'-2'647'0,"8"2"-89"16,5-3-376-16,5 2-5 15,-5 0-52-15,0 0-35 16,2 0-42-16,19-7-5 16,32-15-18-16,-18 15-2 15,2-5-75-15,-4 3-58 0,3 0 70 16</inkml:trace>
  <inkml:trace contextRef="#ctx0" brushRef="#br0" timeOffset="86051.42">6324 16313 1477 0,'2'-4'650'0,"-5"6"-267"16,3 1-182-16,0-3-90 15,0 0-15-15,6-1-51 16,13-1-23-16,28-7-8 15,-26 4-56-15,-1 5-75 0,-5-1 79 16</inkml:trace>
  <inkml:trace contextRef="#ctx0" brushRef="#br0" timeOffset="86228.5">6348 16446 1369 0,'13'-1'564'0,"4"-2"-289"15,1 0-59-15,4-5-28 16,0-3-48-16,-2-3-93 16,3 3-21-16,-8 2-26 15,3 4-31-15,5 6 19 16</inkml:trace>
  <inkml:trace contextRef="#ctx0" brushRef="#br0" timeOffset="86445.29">6682 16221 1608 0,'0'13'654'0,"2"-2"-323"16,0 5-137-16,-2 3-6 15,0 9-31-15,-5 4-75 0,1-1-28 16,-2-3-29-16,1-5-9 15,-1-7-36-15,1-5-49 16,-1-8-103-16,0-5-274 16,5-5 292-16</inkml:trace>
  <inkml:trace contextRef="#ctx0" brushRef="#br0" timeOffset="86907.29">6145 15007 1608 0,'-5'-9'596'16,"11"7"-371"-16,7 2-85 15,5 0 23-15,7 0-15 0,10-3-74 16,3-3-25-16,6-1-22 16,1-1-3-16,1 3-7 15,-5 5-10-15,-18 0-107 16,-6 1-62-16,-16 3 93 15</inkml:trace>
  <inkml:trace contextRef="#ctx0" brushRef="#br0" timeOffset="87111.87">6340 15030 1307 0,'-5'4'568'0,"6"3"-277"16,-1 0 7-16,-3 4-59 15,1 7-41-15,-3 5-77 16,3 4-23-16,0 8-32 16,0 1-19-16,2-3-29 0,2-1-8 15,2-11-13 1,4-6-44-16,4-7-59 0,-3-10 67 16</inkml:trace>
  <inkml:trace contextRef="#ctx0" brushRef="#br0" timeOffset="90029.49">7609 15356 782 0,'0'-6'420'16,"0"6"-16"-16,-2 5-77 0,1-5-11 15,0 0-26-15,0 0-75 16,-4 5-34-16,-12 16-47 16,-28 33-21-16,19-26-43 15,5 6-16-15,-4 2-30 16,0 3-9-16,6-4-10 16,-3-6-3-16,8-6-18 15,2-9-44-15,2-11-135 16,3-5-82-16,6-15 158 15</inkml:trace>
  <inkml:trace contextRef="#ctx0" brushRef="#br0" timeOffset="90252.89">7372 15362 1445 0,'12'2'576'0,"1"14"-336"0,6 5-5 16,-8 2 0-16,7 8-28 15,-1 0-71-15,-4 1-27 16,6 1-37-16,-1-3-16 16,1-4-26-16,-7-3-9 15,-6-5-11-15,-6-5 1 16,0-5-42-16,2-3-53 0,3-6-129 16,0-2 211-16,9-11-46 15</inkml:trace>
  <inkml:trace contextRef="#ctx0" brushRef="#br0" timeOffset="90537.82">7766 15046 1503 0,'0'-9'589'0,"-6"9"-336"16,-1 5-59-16,2 6-27 0,-3 4-10 15,-1 12-68-15,4 3-25 16,1 6-28-16,4 1-6 16,7-3-14-16,3-3-4 15,3-2-7-15,0-12 5 16,4 0-128-16,0-5-83 15,6-17 123-15</inkml:trace>
  <inkml:trace contextRef="#ctx0" brushRef="#br0" timeOffset="90746.52">7982 15065 1431 0,'-7'14'631'16,"1"6"-303"-16,2 10-125 15,-3 4 0-15,8 3-67 16,-1 1-39-16,2-8-46 16,6-2-11-16,-1-8-19 15,7-1-7-15,-1-11-7 16,4-5-7-16,5-4-87 16,-4-8-65-16,0-5 90 15</inkml:trace>
  <inkml:trace contextRef="#ctx0" brushRef="#br0" timeOffset="90925.88">7889 15154 1424 0,'11'1'590'16,"4"-1"-346"-16,6 0-25 15,-1 0-66-15,4-3-48 16,-8-3-70-16,10-3 0 0,-2 0-98 15,2 0 391-15,4 3-260 16</inkml:trace>
  <inkml:trace contextRef="#ctx0" brushRef="#br0" timeOffset="91146.25">8213 14978 1387 0,'11'12'626'16,"1"6"-320"-16,3 0-82 16,-1 1-11-16,0 4-58 15,-1 1-24-15,-8 0-44 16,-4 3-23-16,-9 3-33 16,-9 0-6-16,-5 1-60 15,-3 0-61-15,2-7-26 0,1-1 52 16</inkml:trace>
  <inkml:trace contextRef="#ctx0" brushRef="#br0" timeOffset="91676.01">7079 15978 1475 0,'-22'-7'587'0,"9"2"-322"16,6 3-67-16,4 0-26 0,4 2-29 15,-1 0-75-15,21 0-31 16,62-1-15-16,-14-4 1 15,28-5-5-15,15-2-3 16,7-2 0-16,4 3-3 16,-2 2 1-16,-13 0 6 15,-4 6 18-15,-10 1 8 0,-15 2 6 16,0 1-5-16,-13 1-18 16,-9-2-8-16,-16 2-9 15,-12 0-3-15,-15 0-34 16,-8 0-38-16,-18-2-133 15,-8 3-70-15,-15 4 158 16</inkml:trace>
  <inkml:trace contextRef="#ctx0" brushRef="#br0" timeOffset="101418.56">7629 16203 963 0,'-73'15'405'15,"66"-11"-191"-15,-1 4-30 16,-1-3 20-16,0 1-19 16,6-4-45-16,0 2-24 15,5-3-47-15,-2-1-20 16,0 0-29-16,12 2-6 0,16 2-5 15,47-2 0-15,-21-3-1 16,3-1-1-16,7 0-1 16,-8 1-1-16,-6-1 1 15,-8 2-1-15,-21-4 2 16,0 4 0-16,-14 1-25 16,-7-1-61-16,-4 8-210 15,-10 1-217-15,-1 0 306 16</inkml:trace>
  <inkml:trace contextRef="#ctx0" brushRef="#br0" timeOffset="101760.9">7795 16253 932 0,'-5'-2'423'0,"3"0"-195"16,2 2-9-16,0 0-61 0,0-1-34 15,0 0-29-15,0 1 5 16,0 0 18-16,2 4 2 16,8 25-11-16,3 38-10 15,-12-25-27-15,-2 2-13 16,-1 2-23-16,2-2-11 16,1-7-12-16,1-2-3 15,4-2-5-15,-1-4-1 16,0-3-1-16,2 1-1 0,3-6-1 15,-4-1 0-15,1-8 3 16,-3-8-24-16,-3-4-78 16,2-11-52-16,-1-3-114 15,-1-6 152-15</inkml:trace>
  <inkml:trace contextRef="#ctx0" brushRef="#br0" timeOffset="111248.32">5469 15620 942 0,'3'0'420'0,"-3"0"-183"15,0 0 24-15,0 0-22 16,0 0-19-16,0 0-56 16,0 0-21-16,0 2-37 15,0 15-16-15,-15 39-26 0,-11-24-10 16,-5 14-13-16,-1 0-3 15,3 1-3-15,5 2-2 16,5-8-10-16,-1-4-6 16,9-10-11-16,2-8-6 15,4-11-30-15,4-5-32 16,1-14-106-16,2-5-67 16,3-13-294-16,1-4 334 0</inkml:trace>
  <inkml:trace contextRef="#ctx0" brushRef="#br0" timeOffset="111494.66">5262 15657 958 0,'-2'-1'437'0,"2"1"-133"15,1 2-68-15,-1-2 1 16,1 3-6-16,10 20-45 16,22 34-33-16,-10-22-42 15,3-2-11-15,3 7-27 16,2-5-10-16,-9-4-25 15,-3-1-10-15,-6-8-11 16,-7-4-4-16,0-8-6 16,-5-2-11-16,-1-9-114 15,1-7-48-15,-3-10 93 16</inkml:trace>
  <inkml:trace contextRef="#ctx0" brushRef="#br0" timeOffset="111877.51">5182 15413 1291 0,'-11'-10'492'0,"9"9"-326"16,3 0-55-16,9-1 2 15,2-1 2-15,18 1-13 16,5 1-17-16,13 0-22 0,8 8-6 16,-7-6-17-1,-4 0-10-15,-12 0-18 0,-13-4-2 16,-7 3 0-16,-1-2-53 16,-10 2-372-16,5 6 301 15</inkml:trace>
  <inkml:trace contextRef="#ctx0" brushRef="#br0" timeOffset="112450.33">5675 15719 1268 0,'-34'6'490'0,"36"-5"-281"16,4-2-74-16,8 3 1 15,2-2-14-15,4-2-61 16,2 2-26-16,2 0-23 15,-1 0-2-15,-3 2 1 16,-3 1-36-16,-6-2-134 16,-8-1-327-16,-6 5 313 15</inkml:trace>
  <inkml:trace contextRef="#ctx0" brushRef="#br0" timeOffset="112690.77">5645 15854 1073 0,'-3'0'427'16,"10"2"-180"-16,5 0-63 16,7 5 36-16,0-5-16 15,5 4-86-15,1-1-38 16,-3-4-41-16,0 1-13 16,-6 1-10-16,-3-5-27 15,-6 5 376-15,-5 0-277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0.492"/>
    </inkml:context>
    <inkml:brush xml:id="br0">
      <inkml:brushProperty name="width" value="0.05" units="cm"/>
      <inkml:brushProperty name="height" value="0.05" units="cm"/>
      <inkml:brushProperty name="color" value="#004F8B"/>
    </inkml:brush>
  </inkml:definitions>
  <inkml:trace contextRef="#ctx0" brushRef="#br0">260 49 6809,'1'-2'395,"0"1"-1,0-1 1,0 1-1,-1-1 1,1 0-1,0 1 1,-1-1-1,0 0 1,1 1-1,-1-1 1,0 0-1,0 1 1,0-1-1,0 0 0,0 0 1,0 1-1,-1-1 1,1 0-1,0 1 1,-1-1-1,1 0 1,-1 1-1,0-1 1,0 1-1,0-1 1,1 1-1,-4-4 0,4 5-327,0 0 0,0 0 0,-1 0 0,1 0 0,0 0 0,-1 0 0,1 0 0,0 0 0,0 0 0,-1 0 0,1 0 0,0 0 0,-1 0 0,1 1 0,0-1 0,0 0 0,-1 0 0,1 0 0,0 0 0,0 0 0,-1 1 0,1-1 0,0 0 0,0 0 0,0 0 0,-1 1 0,1-1 0,0 0 0,0 0 0,0 0 0,0 1-1,-1-1 1,1 0 0,0 0 0,0 1 0,0-1 0,0 0 0,0 1 0,0-1 0,-6 16 782,5-14-861,-67 170 932,61-156-849,-13 30 22,-62 162 111,47-77-134,34-124-177,-1 0 0,-1 1 0,-5 12 1,3-13-596,5-7 658,0 0 1,0 0 0,-1 0 0,1 0-1,0 0 1,0 0 0,0 0 0,0 0 0,0 0-1,0 0 1,-1 0 0,1 0 0,0 0-1,0 0 1,0 0 0,0 0 0,0 0-1,0-1 1,-1 1 0,1 0 0,0 0-1,0 0 1,0 0 0,0 0 0,0 0-1,0 0 1,0 0 0,0 0 0,0 0-1,0-1 1,-1 1 0,1 0 0,0 0-1,0 0 1,-1-2-490,1-1 1,-1 1-1,0 0 0,1-1 0,0 1 0,-1-3 0,-1-28-1107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4:59:31.792"/>
    </inkml:context>
    <inkml:brush xml:id="br0">
      <inkml:brushProperty name="width" value="0.05" units="cm"/>
      <inkml:brushProperty name="height" value="0.05" units="cm"/>
      <inkml:brushProperty name="color" value="#004F8B"/>
    </inkml:brush>
  </inkml:definitions>
  <inkml:trace contextRef="#ctx0" brushRef="#br0">8 130 9890,'-2'0'4728,"-3"0"1385,10-1-4753,1 0-1341,1-1-1,0 0 1,0 0-1,-1-1 0,0 0 1,1 0-1,-1 0 1,9-7-1,-12 8-12,6-5 10,0 0-1,0 0 0,15-18 1,-19 19-9,1 0 0,-1 0 0,1 1 0,1 0 0,-1 0 0,1 0 0,11-5 0,-18 9-2,0 1 1,1 0-1,-1-1 1,1 1-1,-1 0 1,0 0-1,1 0 1,-1-1-1,1 1 1,-1 0-1,1 0 1,-1 0-1,0 0 1,1 0-1,-1 0 1,1 0 0,-1 0-1,1 0 1,-1 0-1,1 0 1,-1 0-1,1 0 1,-1 0-1,0 0 1,1 1-1,-1-1 1,1 0-1,-1 0 1,0 0-1,1 1 1,-1-1-1,1 0 1,-1 1-1,1 1 28,-1-1 1,1 1-1,-1-1 0,0 1 0,0-1 0,1 1 0,-1-1 0,0 1 1,0-1-1,-1 3 0,-1 8 111,0 1 1,-1-1-1,-1 0 0,0 0 0,-1 0 1,-7 14-1,-6 15 98,16-36-218,0 0 1,0 0-1,1 0 0,0 1 1,0-1-1,0 0 0,0 1 1,1-1-1,0 0 0,0 1 1,0-1-1,2 8 0,-2-13-23,0 0 0,0 0 0,0 0 0,0 0 0,0 0 0,0 1 0,0-1-1,0 0 1,0 0 0,0 0 0,0 0 0,0 0 0,0 0 0,0 0 0,0 0 0,0 0-1,0 0 1,0 0 0,0 0 0,0 0 0,0 1 0,0-1 0,0 0 0,0 0 0,0 0 0,0 0-1,-1 0 1,1 0 0,0 0 0,0 0 0,0 0 0,0 0 0,0 0 0,0 0 0,0 0 0,0 0-1,0 0 1,0 0 0,0 0 0,0 0 0,0 0 0,-1 0 0,1 0 0,0 0 0,0 0-1,0 0 1,0 0 0,0 0 0,0 0 0,0 0 0,0 0 0,0 0 0,0 0 0,0 0 0,-1 0-5,1 0 0,0 0 0,0-1 0,0 1 0,0 0 0,-1 0 0,1 0 0,0 0 0,0-1 0,0 1 0,0 0 1,0 0-1,0 0 0,0-1 0,-1 1 0,1 0 0,0 0 0,0 0 0,0-1 0,0 1 0,0 0 0,0 0 0,0 0 0,0-1 1,0 1-1,0 0 0,0 0 0,0-1 0,0 1 0,1 0 0,-1 0 0,0-1 0,4-9-20,1 0 0,0-1 0,1 2 0,0-1 0,1 1 0,11-14 0,-11 15 10,72-77-85,-57 63 93,-19 19 10,1 0 0,-1 0 0,1 1 0,-1-1 0,1 1-1,0 0 1,6-3 0,-9 4-2,-1 1 1,1 0-1,0 0 1,0-1-1,0 1 0,-1 0 1,1 0-1,0 0 1,0 0-1,0 0 0,-1 0 1,1 0-1,0 0 0,0 0 1,0 0-1,-1 0 1,1 1-1,0-1 0,0 0 1,-1 0-1,1 1 1,0-1-1,0 1 0,-1-1 1,1 1-1,0-1 1,-1 1-1,1-1 0,-1 1 1,1-1-1,-1 1 0,1 0 1,-1-1-1,1 1 1,-1 0-1,1-1 0,-1 1 1,0 0-1,0 0 1,1 0-1,-1-1 0,0 1 1,0 0-1,0 0 0,0 0 1,0 1-1,2 16 117,-2 1 0,0-1 0,-1 1 0,-5 25-1,2-8 79,-2 21 59,2 2 0,7 86 0,-1-125-243,6 29-1,-6-43-17,0 1-1,0-1 1,0 1 0,1-1 0,0 0-1,0 1 1,8 9 0,-10-15-51,1 1-1,-1-1 1,0 1 0,1-1 0,-1 0-1,1 0 1,-1 1 0,1-1 0,0 0-1,-1-1 1,1 1 0,0 0 0,0 0-1,-1-1 1,5 1 0,-4 0-363,0-1 1,1 0-1,-1 0 1,0-1 0,1 1-1,-1 0 1,0-1-1,1 0 1,-1 1-1,0-1 1,0 0-1,4-2 1,16-9-1889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0.824"/>
    </inkml:context>
    <inkml:brush xml:id="br0">
      <inkml:brushProperty name="width" value="0.05" units="cm"/>
      <inkml:brushProperty name="height" value="0.05" units="cm"/>
      <inkml:brushProperty name="color" value="#004F8B"/>
    </inkml:brush>
  </inkml:definitions>
  <inkml:trace contextRef="#ctx0" brushRef="#br0">73 1 7162,'5'0'559,"-1"0"0,0 0 1,1 1-1,-1 0 1,0 0-1,0 0 0,1 0 1,-1 1-1,0 0 1,0-1-1,7 6 0,-6-3-173,0 0 0,0 0 0,-1 1 0,0-1 0,1 1 0,-2 0 0,6 8 0,1 5 120,-1 1-1,-1 0 1,-1 0-1,5 21 1,3 8 177,18 70 670,-25-86-958,5 56-1,-13-82-378,4 64 187,-4-60-191,-1-1-1,0 1 0,0 0 0,-6 17 0,7-26-70,0 0-1,0 0 1,0-1-1,-1 1 1,1 0 0,0 0-1,-1-1 1,1 1-1,-1 0 1,1-1-1,-1 1 1,1-1 0,-1 1-1,1-1 1,-1 1-1,0-1 1,1 1-1,-1-1 1,0 1-1,1-1 1,-1 0 0,0 1-1,0-1 1,1 0-1,-1 0 1,0 1-1,0-1 1,1 0 0,-1 0-1,0 0 1,0 0-1,1 0 1,-1 0-1,0 0 1,0 0 0,0-1-1,1 1 1,-1 0-1,0 0 1,-1-1-1,-2-1-518,0 0-1,0 0 1,0 0-1,1-1 1,-1 1-1,-4-4 0,-9-11-3921,-27-32 0,8 7 803,26 32 3692,-20-17-1,-44-22 7219,73 48-7060,0 1 0,0-1 0,0 1 0,1-1 1,-1 1-1,0-1 0,1 0 0,-1 0 0,0 1 0,1-1 1,-1 0-1,1 0 0,-1 1 0,1-1 0,-1 0 1,1 0-1,0 0 0,-1-1 0,1 1-74,0 1-1,0-1 0,1 1 1,-1-1-1,0 1 1,0-1-1,0 1 0,1-1 1,-1 1-1,0-1 1,1 1-1,-1 0 1,0-1-1,1 1 0,-1 0 1,1-1-1,-1 1 1,0 0-1,1-1 0,-1 1 1,1 0-1,-1 0 1,1-1-1,5-1 262,0 0-1,-1 1 1,1-1 0,8 0-1,-9 1-205,15-2 88,0 1-1,0 1 1,-1 0 0,1 2 0,35 5 0,-13 1-221</inkml:trace>
  <inkml:trace contextRef="#ctx0" brushRef="#br0" timeOffset="1">492 268 20412,'11'17'472,"0"-3"-119,13 15 343,2 2-192,2-2-256,5 3-64,-9-3-80,-1 0-24,-8-2-152,-10-7-496,-2-4-1105,-6-8 1073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1.150"/>
    </inkml:context>
    <inkml:brush xml:id="br0">
      <inkml:brushProperty name="width" value="0.05" units="cm"/>
      <inkml:brushProperty name="height" value="0.05" units="cm"/>
      <inkml:brushProperty name="color" value="#004F8B"/>
    </inkml:brush>
  </inkml:definitions>
  <inkml:trace contextRef="#ctx0" brushRef="#br0">257 0 11658,'-11'5'4962,"-9"13"-2738,-4 3-328,-14 11-567,0 4-289,-3-2-448,5 1-176,12-11-256,6-5-64,13-13-24,4-3-416,6-4-1056,6-10 560,7-6 160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1.493"/>
    </inkml:context>
    <inkml:brush xml:id="br0">
      <inkml:brushProperty name="width" value="0.05" units="cm"/>
      <inkml:brushProperty name="height" value="0.05" units="cm"/>
      <inkml:brushProperty name="color" value="#004F8B"/>
    </inkml:brush>
  </inkml:definitions>
  <inkml:trace contextRef="#ctx0" brushRef="#br0">9 4 13091,'-8'-3'8002,"15"6"-4530,35 21-3261,-35-19-193,1 0 1,0-1-1,0 0 1,0 0-1,0-1 1,14 4-1,-11-4 7,0 0 0,0 1 0,13 7 0,-21-10-16,-1 1 1,0-1 0,1 0-1,-1 1 1,0-1 0,0 1-1,0 0 1,0 0 0,-1 0-1,1 0 1,0 0 0,-1 0 0,1 0-1,-1 1 1,0-1 0,0 0-1,0 1 1,0-1 0,0 1-1,1 4 1,-2-5 4,0 0 0,-1 1 0,1-1 1,-1 0-1,1 1 0,-1-1 0,0 0 0,1 0 0,-1 1 0,0-1 1,-1 0-1,1 0 0,0 0 0,-1 0 0,1-1 0,-1 1 0,-3 3 1,-3 2 34,-1 1 0,-14 7 0,17-10-34,-28 17 47,6-5-1222,-32 28 1,51-36 139,9-9 974,0 0 0,1 0 1,-1 0-1,0 0 0,0 0 0,0 0 1,0 0-1,0 0 0,0 0 1,0 0-1,1 0 0,-1 0 0,0 0 1,0 0-1,0 0 0,0 0 1,0 0-1,0 0 0,0 0 1,0 0-1,0 0 0,1 0 0,-1 0 1,0 1-1,0-1 0,0 0 1,0 0-1,0 0 0,0 0 1,0 0-1,0 0 0,0 0 0,0 0 1,0 1-1,0-1 0,0 0 1,0 0-1,0 0 0,0 0 0,0 0 1,0 0-1,0 0 0,0 0 1,0 1-1,0-1 0,0 0 1,0 0-1,0 0 0,0 0 0,0 0 1,0 0-1,0 0 0,0 1 1,0-1-1,0 0 0,0 0 1,0 0-1,0 0 0,0 0 0,0 0 1,-1 0-1,1 0 0,0 0 1,0 0-1,0 0 0,0 1 0,11-3-1307</inkml:trace>
  <inkml:trace contextRef="#ctx0" brushRef="#br0" timeOffset="1">275 254 9506,'3'7'4481,"-14"4"-1784,-2 2-273,-10 5-824,-6 1-367,1 1-641,0-1-200,7-9-248,6 0-88,6-4-432,5-3-544,5 1-1145,5-4-2712,-6-1 3145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1.874"/>
    </inkml:context>
    <inkml:brush xml:id="br0">
      <inkml:brushProperty name="width" value="0.05" units="cm"/>
      <inkml:brushProperty name="height" value="0.05" units="cm"/>
      <inkml:brushProperty name="color" value="#004F8B"/>
    </inkml:brush>
  </inkml:definitions>
  <inkml:trace contextRef="#ctx0" brushRef="#br0">23 0 13115,'0'0'263,"-1"1"-1,1-1 1,-1 0 0,1 0 0,0 0 0,-1 1 0,1-1-1,0 0 1,-1 1 0,1-1 0,0 0 0,-1 1 0,1-1-1,0 0 1,0 1 0,0-1 0,-1 0 0,1 1 0,0-1-1,0 1 1,0-1 0,0 1 0,0-1 0,0 0-1,-1 1 1,1-1 0,0 1 0,0-1 0,1 1 0,-3 23 238,1-15 212,-2 26 96,-7 77 480,10-88-1116,0 1 1,6 38-1,-2-40-88,9 75 161,-13-98-241,0 1 0,0-1 0,0 1 0,0 0 1,0-1-1,0 1 0,0-1 0,0 1 0,0-1 0,-1 1 1,1-1-1,0 1 0,0-1 0,0 1 0,-1-1 0,1 1 1,-1 0-1,-2-2 75,1-5 1,-1-8-89,1 0 0,1 0 0,1 0 0,0-1-1,0 1 1,4-17 0,-4 30 4,1-1-1,-1 0 1,0 1-1,1-1 1,0 1 0,-1-1-1,1 1 1,0-1-1,0 1 1,0-1 0,0 1-1,0 0 1,0-1-1,0 1 1,0 0-1,0 0 1,3-2 0,-2 2-3,2-1 0,-1 0 0,0 1-1,0 0 1,0-1 0,1 1 0,-1 1 0,4-2 0,3 1 0,0 0 0,0 1-1,0 0 1,0 1 0,12 1-1,-14 0 28,-1 0-1,1 0 1,-1 1 0,1 0-1,-1 0 1,0 0-1,-1 1 1,1 0-1,0 1 1,7 6-1,-11-8 22,0-1 0,-1 1 0,1 0-1,-1 0 1,0 0 0,0 1 0,0-1-1,0 1 1,0-1 0,1 5-1,-2-6 10,-1 1 0,1 0 0,-1 0 0,0-1 0,0 1 0,0 0 0,0 0 0,0-1 0,0 1 0,-1 0 0,1 0 0,-1-1 0,0 1 0,0 0 0,-1 3 0,-1-1 20,0 0 0,-1 1-1,1-1 1,-1 0-1,0-1 1,0 1 0,0-1-1,-1 0 1,1 0-1,-1 0 1,0 0 0,0-1-1,-12 6 1,13-7-121,-1-1 0,1 1 0,-1-1 0,0 1-1,1-1 1,-1-1 0,0 1 0,0-1 0,0 0 0,0 0 0,0 0 0,0 0 0,1-1 0,-1 0 0,0 0 0,0 0 0,1-1-1,-6-2 1,8 3-56,-12-7-987,14 8 1027,-1-1 0,1 1 1,-1 0-1,1-1 1,0 1-1,-1-1 0,1 1 1,0-1-1,-1 1 0,1-1 1,0 1-1,-1-1 1,1 1-1,0-1 0,0 1 1,0-1-1,0 0 0,0 1 1,-1-1-1,1 1 1,0-1-1,0 1 0,0-1 1,1 0-1,-1 0 0,1-1-84,0-1-1,0 1 1,0 0-1,1 0 0,2-3 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2.353"/>
    </inkml:context>
    <inkml:brush xml:id="br0">
      <inkml:brushProperty name="width" value="0.05" units="cm"/>
      <inkml:brushProperty name="height" value="0.05" units="cm"/>
      <inkml:brushProperty name="color" value="#004F8B"/>
    </inkml:brush>
  </inkml:definitions>
  <inkml:trace contextRef="#ctx0" brushRef="#br0">2 1 11939,'-2'3'4681,"2"3"-3025,7 6-184,2 6-192,15 5-199,4 4-441,3 1-152,5 3-224,-7-6-80,0 3-88,-1-7-32,-7-5-24,-1 1 24,-8-13-352,-2 6-672,-4-9 656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2.815"/>
    </inkml:context>
    <inkml:brush xml:id="br0">
      <inkml:brushProperty name="width" value="0.05" units="cm"/>
      <inkml:brushProperty name="height" value="0.05" units="cm"/>
      <inkml:brushProperty name="color" value="#004F8B"/>
    </inkml:brush>
  </inkml:definitions>
  <inkml:trace contextRef="#ctx0" brushRef="#br0">303 1 11010,'-8'6'4825,"-3"6"-2336,-6 5-441,-12 10-551,-3 8-305,-11 3-536,1 2-224,0-5-256,5-6-80,13-9-72,8-5 16,15-7-560,5-3-504,13-5-2945,14-12 2577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3.154"/>
    </inkml:context>
    <inkml:brush xml:id="br0">
      <inkml:brushProperty name="width" value="0.05" units="cm"/>
      <inkml:brushProperty name="height" value="0.05" units="cm"/>
      <inkml:brushProperty name="color" value="#004F8B"/>
    </inkml:brush>
  </inkml:definitions>
  <inkml:trace contextRef="#ctx0" brushRef="#br0">36 0 11771,'3'2'9785,"3"1"-7300,16 9-2159,-2 5-187,-12-10-67,1 0 0,0 0 1,15 9-1,-12-9 3,-5-4-41,0 1 0,0 0-1,-1 0 1,1 0 0,-1 1-1,0 0 1,-1 0 0,6 7-1,-10-11-17,0 0-1,-1 0 0,1 1 1,0-1-1,-1 0 1,1 1-1,-1-1 0,1 1 1,-1-1-1,1 1 0,-1-1 1,0 0-1,0 1 0,0-1 1,0 1-1,0-1 0,0 1 1,0-1-1,-1 1 1,1-1-1,-1 1 0,1-1 1,-1 1-1,1-1 0,-1 0 1,0 1-1,1-1 0,-1 0 1,0 0-1,0 0 1,-1 2-1,-3 2 99,-1 0 0,0 0 0,0 0 0,-12 7-1,10-8-52,-9 7 21,-1 0-1,-1-2 1,-32 12 0,-1 0-2436,50-20 1487,3-1 48,6-3-318</inkml:trace>
  <inkml:trace contextRef="#ctx0" brushRef="#br0" timeOffset="1">226 273 11418,'-12'11'5482,"-7"1"-2274,-6-3-1119,-2 4-449,-3 3-736,3-1-304,5-1-448,10-3-104,6-10-280,6 3-360,10-12-768,3 0-512,13-1 1111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6:53.522"/>
    </inkml:context>
    <inkml:brush xml:id="br0">
      <inkml:brushProperty name="width" value="0.05" units="cm"/>
      <inkml:brushProperty name="height" value="0.05" units="cm"/>
      <inkml:brushProperty name="color" value="#004F8B"/>
    </inkml:brush>
  </inkml:definitions>
  <inkml:trace contextRef="#ctx0" brushRef="#br0">96 31 12291,'-8'6'2435,"1"-1"1,-11 10 0,11-7-1411,0-1 1,-8 11-1,11-11-793,0-1 0,0 0 0,0 1-1,1-1 1,0 1 0,1 0 0,-1 0-1,1 1 1,-1 10 0,2-15-211,1 0 1,0 1-1,0-1 0,0 1 1,1-1-1,-1 0 0,1 1 0,0-1 1,0 0-1,0 1 0,0-1 1,1 0-1,-1 0 0,1 0 1,0 0-1,0 0 0,0-1 0,0 1 1,0 0-1,0-1 0,1 0 1,0 1-1,-1-1 0,1 0 1,0-1-1,0 1 0,5 2 0,-2-1-20,1 0 0,-1-1-1,1 0 1,-1 0 0,1-1-1,0 0 1,0 0 0,-1-1-1,1 1 1,0-1 0,0-1-1,0 1 1,8-3-1,-6 0 6,0 0-1,0 0 0,0-1 0,-1-1 1,0 1-1,0-1 0,0-1 0,0 1 1,-1-1-1,0-1 0,0 1 0,11-15 1,-13 15 1,-1-1 0,0 1 0,0 0 1,-1-1-1,1 0 0,-2 0 0,4-11 0,-5 13 2,0 0 0,0 0 0,-1 0 0,1 0 0,-1 0-1,0-1 1,-1 1 0,1 0 0,-1 0 0,0 0 0,-3-7 0,3 9-3,0 0 1,-1 0-1,0 0 1,1 0 0,-1 0-1,0 1 1,0-1 0,-1 1-1,1-1 1,0 1 0,-1 0-1,0 0 1,1 0 0,-1 0-1,0 0 1,0 1 0,0-1-1,0 1 1,0 0 0,0 0-1,0 0 1,-1 0-1,-3 0 1,-3 0-6,0 0 1,0 1-1,0 0 0,0 0 0,0 1 0,-14 3 1,18-3-11,-1 1 1,1 0 0,0 0-1,0 1 1,1-1 0,-9 6 0,11-6-152,0 0 1,0 0 0,0 0 0,1 1-1,-1 0 1,1-1 0,-1 1-1,1 0 1,0 0 0,0 0 0,0 0-1,-2 4 1,2 7-2049,4-2 847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2.705"/>
    </inkml:context>
    <inkml:brush xml:id="br0">
      <inkml:brushProperty name="width" value="0.05" units="cm"/>
      <inkml:brushProperty name="height" value="0.05" units="cm"/>
      <inkml:brushProperty name="color" value="#004F8B"/>
    </inkml:brush>
  </inkml:definitions>
  <inkml:trace contextRef="#ctx0" brushRef="#br0">0 40 2681,'5'-23'5591,"-4"7"4418,1 23-8206,12 34-975,-9-27-690,4 10 127,0 1 1,-2-1-1,8 47 0,-2 34 236,15 151 281,-14-40-475,-14-214-377,0-1 0,-1 1 0,1 0-1,0-1 1,-1 1 0,1-1 0,-1 3 0,-2-1-831,2-9-887,1-11-255,4-11 895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28T16:17:33.160"/>
    </inkml:context>
    <inkml:brush xml:id="br0">
      <inkml:brushProperty name="width" value="0.05" units="cm"/>
      <inkml:brushProperty name="height" value="0.05" units="cm"/>
      <inkml:brushProperty name="color" value="#004F8B"/>
    </inkml:brush>
  </inkml:definitions>
  <inkml:trace contextRef="#ctx0" brushRef="#br0">1 13 9018,'3'-2'571,"0"1"0,0-1 0,0 1 0,1-1 0,-1 1 0,1 0 0,-1 0 1,1 1-1,-1-1 0,1 1 0,4 0 0,5 0 309,23 3-1,-22-1-605,-1 1 0,1 1 0,-1 0 0,0 1 0,0 0-1,0 1 1,0 0 0,-1 1 0,0 1 0,-1 0 0,0 0-1,0 1 1,-1 0 0,16 18 0,-23-23-229,0 0 0,-1 1-1,1-1 1,-1 0 0,0 1 0,0-1-1,0 1 1,-1 0 0,1 0 0,-1-1 0,0 1-1,-1 0 1,1 0 0,-1 0 0,0 0-1,0 0 1,-1 0 0,1 0 0,-1 0-1,0 0 1,-1 0 0,1-1 0,-5 10 0,-2 2 33,0-1 0,-1 0 0,-1 0 1,0-1-1,-18 18 0,17-20-60,-1 0-1,0-1 0,-16 12 0,21-18-238,0-1 0,0 1 0,-1-1 0,0-1 0,0 1 0,0-1 0,-13 3 0,1-5-382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23DFF-CEA0-423A-9FF1-AAC016328C72}" type="datetimeFigureOut">
              <a:rPr lang="en-CA" smtClean="0"/>
              <a:t>2020-07-28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CF4CD-65E0-4DE8-9BAE-A51E6D0AF941}" type="slidenum">
              <a:rPr lang="en-CA" smtClean="0"/>
              <a:t>‹#›</a:t>
            </a:fld>
            <a:endParaRPr lang="en-CA"/>
          </a:p>
        </p:txBody>
      </p:sp>
    </p:spTree>
    <p:extLst>
      <p:ext uri="{BB962C8B-B14F-4D97-AF65-F5344CB8AC3E}">
        <p14:creationId xmlns:p14="http://schemas.microsoft.com/office/powerpoint/2010/main" val="404482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60B9-594E-4685-A642-54F3BA4F5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F54730A-F75D-40BE-9A2C-13F0CAE00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92BA96C-8A58-4A61-9171-7A2659D5BB06}"/>
              </a:ext>
            </a:extLst>
          </p:cNvPr>
          <p:cNvSpPr>
            <a:spLocks noGrp="1"/>
          </p:cNvSpPr>
          <p:nvPr>
            <p:ph type="dt" sz="half" idx="10"/>
          </p:nvPr>
        </p:nvSpPr>
        <p:spPr/>
        <p:txBody>
          <a:bodyPr/>
          <a:lstStyle/>
          <a:p>
            <a:fld id="{A3D68357-AFAB-4419-85EC-01D8643EB354}" type="datetime1">
              <a:rPr lang="en-CA" smtClean="0"/>
              <a:t>2020-07-28</a:t>
            </a:fld>
            <a:endParaRPr lang="en-CA"/>
          </a:p>
        </p:txBody>
      </p:sp>
      <p:sp>
        <p:nvSpPr>
          <p:cNvPr id="5" name="Footer Placeholder 4">
            <a:extLst>
              <a:ext uri="{FF2B5EF4-FFF2-40B4-BE49-F238E27FC236}">
                <a16:creationId xmlns:a16="http://schemas.microsoft.com/office/drawing/2014/main" id="{11A2E5DA-BE88-4091-9654-E78F10A22B9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58D316-CD46-47C5-9E01-9E9294B5A12E}"/>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424945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7F7E-0EBD-49FA-89BD-7F36464F02B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E386939-8317-4048-B02D-186E3FB45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4F814E-41A2-4168-8E66-FFD4CA7000CC}"/>
              </a:ext>
            </a:extLst>
          </p:cNvPr>
          <p:cNvSpPr>
            <a:spLocks noGrp="1"/>
          </p:cNvSpPr>
          <p:nvPr>
            <p:ph type="dt" sz="half" idx="10"/>
          </p:nvPr>
        </p:nvSpPr>
        <p:spPr/>
        <p:txBody>
          <a:bodyPr/>
          <a:lstStyle/>
          <a:p>
            <a:fld id="{6F50DCF6-1F52-4D02-88F1-B2D874C642AD}" type="datetime1">
              <a:rPr lang="en-CA" smtClean="0"/>
              <a:t>2020-07-28</a:t>
            </a:fld>
            <a:endParaRPr lang="en-CA"/>
          </a:p>
        </p:txBody>
      </p:sp>
      <p:sp>
        <p:nvSpPr>
          <p:cNvPr id="5" name="Footer Placeholder 4">
            <a:extLst>
              <a:ext uri="{FF2B5EF4-FFF2-40B4-BE49-F238E27FC236}">
                <a16:creationId xmlns:a16="http://schemas.microsoft.com/office/drawing/2014/main" id="{F2EC2662-468F-4500-B0C4-DC6D91889C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D8C737-00D5-4816-8550-0AD4408FD1FD}"/>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985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C92FA-087C-4F90-9D99-84209A581F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79D1DF8-BE3D-4392-816A-3BDFA80E8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37DB84-F67A-4958-877C-E399CB987594}"/>
              </a:ext>
            </a:extLst>
          </p:cNvPr>
          <p:cNvSpPr>
            <a:spLocks noGrp="1"/>
          </p:cNvSpPr>
          <p:nvPr>
            <p:ph type="dt" sz="half" idx="10"/>
          </p:nvPr>
        </p:nvSpPr>
        <p:spPr/>
        <p:txBody>
          <a:bodyPr/>
          <a:lstStyle/>
          <a:p>
            <a:fld id="{E466197F-9BFB-4FAF-A60B-71798184ABC6}" type="datetime1">
              <a:rPr lang="en-CA" smtClean="0"/>
              <a:t>2020-07-28</a:t>
            </a:fld>
            <a:endParaRPr lang="en-CA"/>
          </a:p>
        </p:txBody>
      </p:sp>
      <p:sp>
        <p:nvSpPr>
          <p:cNvPr id="5" name="Footer Placeholder 4">
            <a:extLst>
              <a:ext uri="{FF2B5EF4-FFF2-40B4-BE49-F238E27FC236}">
                <a16:creationId xmlns:a16="http://schemas.microsoft.com/office/drawing/2014/main" id="{93A3C026-3ED5-4540-9BFD-4ABB436661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3B2C15-0E1E-4C08-B488-3157A748B6EE}"/>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96536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7516-6DAE-4799-8482-9ED40997095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BC00AF-D92D-4576-900B-D0D809917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305103-F18D-48C3-A071-3125692DA75F}"/>
              </a:ext>
            </a:extLst>
          </p:cNvPr>
          <p:cNvSpPr>
            <a:spLocks noGrp="1"/>
          </p:cNvSpPr>
          <p:nvPr>
            <p:ph type="dt" sz="half" idx="10"/>
          </p:nvPr>
        </p:nvSpPr>
        <p:spPr/>
        <p:txBody>
          <a:bodyPr/>
          <a:lstStyle/>
          <a:p>
            <a:fld id="{A64B8C83-3E3D-47F4-9163-947E430BAEA2}" type="datetime1">
              <a:rPr lang="en-CA" smtClean="0"/>
              <a:t>2020-07-28</a:t>
            </a:fld>
            <a:endParaRPr lang="en-CA"/>
          </a:p>
        </p:txBody>
      </p:sp>
      <p:sp>
        <p:nvSpPr>
          <p:cNvPr id="5" name="Footer Placeholder 4">
            <a:extLst>
              <a:ext uri="{FF2B5EF4-FFF2-40B4-BE49-F238E27FC236}">
                <a16:creationId xmlns:a16="http://schemas.microsoft.com/office/drawing/2014/main" id="{EF8E2732-8E9D-43D9-B233-060E54920A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6AAF11-595F-4304-BB3F-B2C827C3E699}"/>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47677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A3D1-4A57-4661-AF90-0CDE3ED480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809E5D1-42BC-48D1-8650-25E9EDE86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284E5-1B3A-4D00-B51D-35F442B3CE6D}"/>
              </a:ext>
            </a:extLst>
          </p:cNvPr>
          <p:cNvSpPr>
            <a:spLocks noGrp="1"/>
          </p:cNvSpPr>
          <p:nvPr>
            <p:ph type="dt" sz="half" idx="10"/>
          </p:nvPr>
        </p:nvSpPr>
        <p:spPr/>
        <p:txBody>
          <a:bodyPr/>
          <a:lstStyle/>
          <a:p>
            <a:fld id="{0795B068-A5A9-4464-9BD0-D93EC20E7FBE}" type="datetime1">
              <a:rPr lang="en-CA" smtClean="0"/>
              <a:t>2020-07-28</a:t>
            </a:fld>
            <a:endParaRPr lang="en-CA"/>
          </a:p>
        </p:txBody>
      </p:sp>
      <p:sp>
        <p:nvSpPr>
          <p:cNvPr id="5" name="Footer Placeholder 4">
            <a:extLst>
              <a:ext uri="{FF2B5EF4-FFF2-40B4-BE49-F238E27FC236}">
                <a16:creationId xmlns:a16="http://schemas.microsoft.com/office/drawing/2014/main" id="{3938C536-BEA2-46B1-B0D0-94F2FB8DCD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54022DC-6E25-4B28-9068-F731E6CBD7F7}"/>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6760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85EE-60AE-4556-BB79-3005714C3A1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EA433C9-F0A3-45CE-BC18-221FE5EF1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C41F5C5-8916-4307-B387-5CA6E25AB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37B6BC8-2206-4691-A345-EE248F990778}"/>
              </a:ext>
            </a:extLst>
          </p:cNvPr>
          <p:cNvSpPr>
            <a:spLocks noGrp="1"/>
          </p:cNvSpPr>
          <p:nvPr>
            <p:ph type="dt" sz="half" idx="10"/>
          </p:nvPr>
        </p:nvSpPr>
        <p:spPr/>
        <p:txBody>
          <a:bodyPr/>
          <a:lstStyle/>
          <a:p>
            <a:fld id="{D9F51D56-6CB2-4009-8426-ADA261D67677}" type="datetime1">
              <a:rPr lang="en-CA" smtClean="0"/>
              <a:t>2020-07-28</a:t>
            </a:fld>
            <a:endParaRPr lang="en-CA"/>
          </a:p>
        </p:txBody>
      </p:sp>
      <p:sp>
        <p:nvSpPr>
          <p:cNvPr id="6" name="Footer Placeholder 5">
            <a:extLst>
              <a:ext uri="{FF2B5EF4-FFF2-40B4-BE49-F238E27FC236}">
                <a16:creationId xmlns:a16="http://schemas.microsoft.com/office/drawing/2014/main" id="{61D707C4-0ED9-4547-BF7B-52E2B967BA6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C987C2-C4AF-487B-BF52-60529D9E3708}"/>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154242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29B5-B740-4F09-910B-ED516E300F9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EA212A4-A987-42CF-BA34-839C6F297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A9A8B-CD39-4ACB-A689-D6FC12C5B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D0222B8-A9A5-47B2-899E-B8FE2507E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85A9B6-4D2D-48DE-8CD5-3B2C87861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82D7754-199D-47F1-A897-7CC65567850E}"/>
              </a:ext>
            </a:extLst>
          </p:cNvPr>
          <p:cNvSpPr>
            <a:spLocks noGrp="1"/>
          </p:cNvSpPr>
          <p:nvPr>
            <p:ph type="dt" sz="half" idx="10"/>
          </p:nvPr>
        </p:nvSpPr>
        <p:spPr/>
        <p:txBody>
          <a:bodyPr/>
          <a:lstStyle/>
          <a:p>
            <a:fld id="{4A820E90-59E9-467F-B34E-17C69B7689BA}" type="datetime1">
              <a:rPr lang="en-CA" smtClean="0"/>
              <a:t>2020-07-28</a:t>
            </a:fld>
            <a:endParaRPr lang="en-CA"/>
          </a:p>
        </p:txBody>
      </p:sp>
      <p:sp>
        <p:nvSpPr>
          <p:cNvPr id="8" name="Footer Placeholder 7">
            <a:extLst>
              <a:ext uri="{FF2B5EF4-FFF2-40B4-BE49-F238E27FC236}">
                <a16:creationId xmlns:a16="http://schemas.microsoft.com/office/drawing/2014/main" id="{C247CA6A-142A-48B8-9E39-2EF0A36DBEB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9547B6D-40AE-4564-A3AC-8CD51F3B7B15}"/>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238827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A615-8BD9-4415-9FBA-84B58A268DF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0F65300-C64F-45A1-B727-FA6DCC7ECE99}"/>
              </a:ext>
            </a:extLst>
          </p:cNvPr>
          <p:cNvSpPr>
            <a:spLocks noGrp="1"/>
          </p:cNvSpPr>
          <p:nvPr>
            <p:ph type="dt" sz="half" idx="10"/>
          </p:nvPr>
        </p:nvSpPr>
        <p:spPr/>
        <p:txBody>
          <a:bodyPr/>
          <a:lstStyle/>
          <a:p>
            <a:fld id="{98D0D7FA-5A22-4476-833A-437EAC0B8B8A}" type="datetime1">
              <a:rPr lang="en-CA" smtClean="0"/>
              <a:t>2020-07-28</a:t>
            </a:fld>
            <a:endParaRPr lang="en-CA"/>
          </a:p>
        </p:txBody>
      </p:sp>
      <p:sp>
        <p:nvSpPr>
          <p:cNvPr id="4" name="Footer Placeholder 3">
            <a:extLst>
              <a:ext uri="{FF2B5EF4-FFF2-40B4-BE49-F238E27FC236}">
                <a16:creationId xmlns:a16="http://schemas.microsoft.com/office/drawing/2014/main" id="{F6CB51B1-F60A-4467-8052-511C6287425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E03707-7DA4-4D5E-8127-BCA17132872B}"/>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15379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DC0C37-1E1C-4266-A236-150981A84EAA}"/>
              </a:ext>
            </a:extLst>
          </p:cNvPr>
          <p:cNvSpPr>
            <a:spLocks noGrp="1"/>
          </p:cNvSpPr>
          <p:nvPr>
            <p:ph type="dt" sz="half" idx="10"/>
          </p:nvPr>
        </p:nvSpPr>
        <p:spPr/>
        <p:txBody>
          <a:bodyPr/>
          <a:lstStyle/>
          <a:p>
            <a:fld id="{F4969A5E-D954-43C5-91EB-9A354B4D42E4}" type="datetime1">
              <a:rPr lang="en-CA" smtClean="0"/>
              <a:t>2020-07-28</a:t>
            </a:fld>
            <a:endParaRPr lang="en-CA"/>
          </a:p>
        </p:txBody>
      </p:sp>
      <p:sp>
        <p:nvSpPr>
          <p:cNvPr id="3" name="Footer Placeholder 2">
            <a:extLst>
              <a:ext uri="{FF2B5EF4-FFF2-40B4-BE49-F238E27FC236}">
                <a16:creationId xmlns:a16="http://schemas.microsoft.com/office/drawing/2014/main" id="{0EF97FEC-B9B8-4583-BA4B-3B4451619C5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7CEE788-1F75-4B27-872A-2395A5673927}"/>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38714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5191-DB1D-4728-AFDD-2395FDFB5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DAF3AAF-F6D7-4EC8-83ED-BD2EEE1D2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5F6CFAA-DF16-4228-9406-3D4F261C9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40023-08BE-42FC-AF12-935B7776320C}"/>
              </a:ext>
            </a:extLst>
          </p:cNvPr>
          <p:cNvSpPr>
            <a:spLocks noGrp="1"/>
          </p:cNvSpPr>
          <p:nvPr>
            <p:ph type="dt" sz="half" idx="10"/>
          </p:nvPr>
        </p:nvSpPr>
        <p:spPr/>
        <p:txBody>
          <a:bodyPr/>
          <a:lstStyle/>
          <a:p>
            <a:fld id="{70D9C647-DDF4-4A43-AEDE-6A0B798BCD3C}" type="datetime1">
              <a:rPr lang="en-CA" smtClean="0"/>
              <a:t>2020-07-28</a:t>
            </a:fld>
            <a:endParaRPr lang="en-CA"/>
          </a:p>
        </p:txBody>
      </p:sp>
      <p:sp>
        <p:nvSpPr>
          <p:cNvPr id="6" name="Footer Placeholder 5">
            <a:extLst>
              <a:ext uri="{FF2B5EF4-FFF2-40B4-BE49-F238E27FC236}">
                <a16:creationId xmlns:a16="http://schemas.microsoft.com/office/drawing/2014/main" id="{7EA41E2A-8525-420B-9119-8A49590D53A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EDCEA2-DD76-4EA0-8C5F-75268C04A6E1}"/>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414823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EA35-F7B8-4511-8AAD-34185D45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08519C2-4EBF-40B9-BBF1-121ECC7C4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8A512BB-1D1B-4482-BD54-8326F545B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0C14B-5879-44DF-8A98-6E075FA0788D}"/>
              </a:ext>
            </a:extLst>
          </p:cNvPr>
          <p:cNvSpPr>
            <a:spLocks noGrp="1"/>
          </p:cNvSpPr>
          <p:nvPr>
            <p:ph type="dt" sz="half" idx="10"/>
          </p:nvPr>
        </p:nvSpPr>
        <p:spPr/>
        <p:txBody>
          <a:bodyPr/>
          <a:lstStyle/>
          <a:p>
            <a:fld id="{1542B1A5-65CE-43AF-9351-F527103CAA42}" type="datetime1">
              <a:rPr lang="en-CA" smtClean="0"/>
              <a:t>2020-07-28</a:t>
            </a:fld>
            <a:endParaRPr lang="en-CA"/>
          </a:p>
        </p:txBody>
      </p:sp>
      <p:sp>
        <p:nvSpPr>
          <p:cNvPr id="6" name="Footer Placeholder 5">
            <a:extLst>
              <a:ext uri="{FF2B5EF4-FFF2-40B4-BE49-F238E27FC236}">
                <a16:creationId xmlns:a16="http://schemas.microsoft.com/office/drawing/2014/main" id="{09865456-1BB5-4952-87B6-227F8FDBE50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F13EC34-7D25-4ECF-8EDD-4185C6A61A66}"/>
              </a:ext>
            </a:extLst>
          </p:cNvPr>
          <p:cNvSpPr>
            <a:spLocks noGrp="1"/>
          </p:cNvSpPr>
          <p:nvPr>
            <p:ph type="sldNum" sz="quarter" idx="12"/>
          </p:nvPr>
        </p:nvSpPr>
        <p:spPr/>
        <p:txBody>
          <a:bodyPr/>
          <a:lstStyle/>
          <a:p>
            <a:fld id="{2595D44B-EAE6-4553-A7ED-B796E3CA93DC}" type="slidenum">
              <a:rPr lang="en-CA" smtClean="0"/>
              <a:t>‹#›</a:t>
            </a:fld>
            <a:endParaRPr lang="en-CA"/>
          </a:p>
        </p:txBody>
      </p:sp>
    </p:spTree>
    <p:extLst>
      <p:ext uri="{BB962C8B-B14F-4D97-AF65-F5344CB8AC3E}">
        <p14:creationId xmlns:p14="http://schemas.microsoft.com/office/powerpoint/2010/main" val="173586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C2E59-A2C3-4A2B-AA4C-7550772D8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70B918-3E80-4310-8785-6FC018823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654B04-6C6D-4A71-9642-058E42220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6582B-4D5D-4A44-999A-559B2031306B}" type="datetime1">
              <a:rPr lang="en-CA" smtClean="0"/>
              <a:t>2020-07-28</a:t>
            </a:fld>
            <a:endParaRPr lang="en-CA"/>
          </a:p>
        </p:txBody>
      </p:sp>
      <p:sp>
        <p:nvSpPr>
          <p:cNvPr id="5" name="Footer Placeholder 4">
            <a:extLst>
              <a:ext uri="{FF2B5EF4-FFF2-40B4-BE49-F238E27FC236}">
                <a16:creationId xmlns:a16="http://schemas.microsoft.com/office/drawing/2014/main" id="{46F55D3C-19F3-4378-A2D9-7194D14A4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FD6F004-E926-43F5-95B9-7D9699DB1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5D44B-EAE6-4553-A7ED-B796E3CA93DC}" type="slidenum">
              <a:rPr lang="en-CA" smtClean="0"/>
              <a:t>‹#›</a:t>
            </a:fld>
            <a:endParaRPr lang="en-CA"/>
          </a:p>
        </p:txBody>
      </p:sp>
    </p:spTree>
    <p:extLst>
      <p:ext uri="{BB962C8B-B14F-4D97-AF65-F5344CB8AC3E}">
        <p14:creationId xmlns:p14="http://schemas.microsoft.com/office/powerpoint/2010/main" val="292704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4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ustomXml" Target="../ink/ink752.xml"/><Relationship Id="rId2" Type="http://schemas.openxmlformats.org/officeDocument/2006/relationships/image" Target="../media/image1110.png"/><Relationship Id="rId1" Type="http://schemas.openxmlformats.org/officeDocument/2006/relationships/slideLayout" Target="../slideLayouts/slideLayout10.xml"/><Relationship Id="rId4" Type="http://schemas.openxmlformats.org/officeDocument/2006/relationships/image" Target="../media/image760.png"/></Relationships>
</file>

<file path=ppt/slides/_rels/slide12.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image" Target="../media/image1210.png"/><Relationship Id="rId1" Type="http://schemas.openxmlformats.org/officeDocument/2006/relationships/slideLayout" Target="../slideLayouts/slideLayout10.xml"/><Relationship Id="rId5" Type="http://schemas.openxmlformats.org/officeDocument/2006/relationships/image" Target="../media/image761.png"/><Relationship Id="rId4" Type="http://schemas.openxmlformats.org/officeDocument/2006/relationships/customXml" Target="../ink/ink753.xml"/></Relationships>
</file>

<file path=ppt/slides/_rels/slide13.xml.rels><?xml version="1.0" encoding="UTF-8" standalone="yes"?>
<Relationships xmlns="http://schemas.openxmlformats.org/package/2006/relationships"><Relationship Id="rId3" Type="http://schemas.openxmlformats.org/officeDocument/2006/relationships/image" Target="../media/image1410.png"/><Relationship Id="rId1" Type="http://schemas.openxmlformats.org/officeDocument/2006/relationships/slideLayout" Target="../slideLayouts/slideLayout10.xml"/><Relationship Id="rId5" Type="http://schemas.openxmlformats.org/officeDocument/2006/relationships/image" Target="../media/image762.png"/><Relationship Id="rId4" Type="http://schemas.openxmlformats.org/officeDocument/2006/relationships/customXml" Target="../ink/ink754.xml"/></Relationships>
</file>

<file path=ppt/slides/_rels/slide14.xml.rels><?xml version="1.0" encoding="UTF-8" standalone="yes"?>
<Relationships xmlns="http://schemas.openxmlformats.org/package/2006/relationships"><Relationship Id="rId3" Type="http://schemas.openxmlformats.org/officeDocument/2006/relationships/image" Target="../media/image1410.png"/><Relationship Id="rId1" Type="http://schemas.openxmlformats.org/officeDocument/2006/relationships/slideLayout" Target="../slideLayouts/slideLayout10.xml"/><Relationship Id="rId6" Type="http://schemas.openxmlformats.org/officeDocument/2006/relationships/image" Target="../media/image763.png"/><Relationship Id="rId5" Type="http://schemas.openxmlformats.org/officeDocument/2006/relationships/customXml" Target="../ink/ink755.xml"/><Relationship Id="rId4" Type="http://schemas.openxmlformats.org/officeDocument/2006/relationships/image" Target="../media/image1510.png"/></Relationships>
</file>

<file path=ppt/slides/_rels/slide15.xml.rels><?xml version="1.0" encoding="UTF-8" standalone="yes"?>
<Relationships xmlns="http://schemas.openxmlformats.org/package/2006/relationships"><Relationship Id="rId7" Type="http://schemas.openxmlformats.org/officeDocument/2006/relationships/image" Target="../media/image764.png"/><Relationship Id="rId2" Type="http://schemas.openxmlformats.org/officeDocument/2006/relationships/image" Target="../media/image1500.png"/><Relationship Id="rId1" Type="http://schemas.openxmlformats.org/officeDocument/2006/relationships/slideLayout" Target="../slideLayouts/slideLayout10.xml"/><Relationship Id="rId6" Type="http://schemas.openxmlformats.org/officeDocument/2006/relationships/customXml" Target="../ink/ink756.xml"/><Relationship Id="rId5" Type="http://schemas.openxmlformats.org/officeDocument/2006/relationships/image" Target="../media/image1610.png"/><Relationship Id="rId4" Type="http://schemas.openxmlformats.org/officeDocument/2006/relationships/image" Target="../media/image1410.png"/></Relationships>
</file>

<file path=ppt/slides/_rels/slide16.xml.rels><?xml version="1.0" encoding="UTF-8" standalone="yes"?>
<Relationships xmlns="http://schemas.openxmlformats.org/package/2006/relationships"><Relationship Id="rId117" Type="http://schemas.openxmlformats.org/officeDocument/2006/relationships/customXml" Target="../ink/ink814.xml"/><Relationship Id="rId299" Type="http://schemas.openxmlformats.org/officeDocument/2006/relationships/customXml" Target="../ink/ink905.xml"/><Relationship Id="rId21" Type="http://schemas.openxmlformats.org/officeDocument/2006/relationships/customXml" Target="../ink/ink766.xml"/><Relationship Id="rId63" Type="http://schemas.openxmlformats.org/officeDocument/2006/relationships/customXml" Target="../ink/ink787.xml"/><Relationship Id="rId159" Type="http://schemas.openxmlformats.org/officeDocument/2006/relationships/customXml" Target="../ink/ink835.xml"/><Relationship Id="rId324" Type="http://schemas.openxmlformats.org/officeDocument/2006/relationships/image" Target="../media/image925.png"/><Relationship Id="rId366" Type="http://schemas.openxmlformats.org/officeDocument/2006/relationships/image" Target="../media/image946.png"/><Relationship Id="rId170" Type="http://schemas.openxmlformats.org/officeDocument/2006/relationships/image" Target="../media/image848.png"/><Relationship Id="rId226" Type="http://schemas.openxmlformats.org/officeDocument/2006/relationships/image" Target="../media/image876.png"/><Relationship Id="rId433" Type="http://schemas.openxmlformats.org/officeDocument/2006/relationships/customXml" Target="../ink/ink972.xml"/><Relationship Id="rId268" Type="http://schemas.openxmlformats.org/officeDocument/2006/relationships/image" Target="../media/image897.png"/><Relationship Id="rId32" Type="http://schemas.openxmlformats.org/officeDocument/2006/relationships/image" Target="../media/image779.png"/><Relationship Id="rId74" Type="http://schemas.openxmlformats.org/officeDocument/2006/relationships/image" Target="../media/image800.png"/><Relationship Id="rId128" Type="http://schemas.openxmlformats.org/officeDocument/2006/relationships/image" Target="../media/image827.png"/><Relationship Id="rId335" Type="http://schemas.openxmlformats.org/officeDocument/2006/relationships/customXml" Target="../ink/ink923.xml"/><Relationship Id="rId377" Type="http://schemas.openxmlformats.org/officeDocument/2006/relationships/customXml" Target="../ink/ink944.xml"/><Relationship Id="rId5" Type="http://schemas.openxmlformats.org/officeDocument/2006/relationships/customXml" Target="../ink/ink758.xml"/><Relationship Id="rId181" Type="http://schemas.openxmlformats.org/officeDocument/2006/relationships/customXml" Target="../ink/ink846.xml"/><Relationship Id="rId237" Type="http://schemas.openxmlformats.org/officeDocument/2006/relationships/customXml" Target="../ink/ink874.xml"/><Relationship Id="rId402" Type="http://schemas.openxmlformats.org/officeDocument/2006/relationships/image" Target="../media/image964.png"/><Relationship Id="rId279" Type="http://schemas.openxmlformats.org/officeDocument/2006/relationships/customXml" Target="../ink/ink895.xml"/><Relationship Id="rId444" Type="http://schemas.openxmlformats.org/officeDocument/2006/relationships/image" Target="../media/image985.png"/><Relationship Id="rId43" Type="http://schemas.openxmlformats.org/officeDocument/2006/relationships/customXml" Target="../ink/ink777.xml"/><Relationship Id="rId139" Type="http://schemas.openxmlformats.org/officeDocument/2006/relationships/customXml" Target="../ink/ink825.xml"/><Relationship Id="rId290" Type="http://schemas.openxmlformats.org/officeDocument/2006/relationships/image" Target="../media/image908.png"/><Relationship Id="rId304" Type="http://schemas.openxmlformats.org/officeDocument/2006/relationships/image" Target="../media/image915.png"/><Relationship Id="rId346" Type="http://schemas.openxmlformats.org/officeDocument/2006/relationships/image" Target="../media/image936.png"/><Relationship Id="rId388" Type="http://schemas.openxmlformats.org/officeDocument/2006/relationships/image" Target="../media/image957.png"/><Relationship Id="rId85" Type="http://schemas.openxmlformats.org/officeDocument/2006/relationships/customXml" Target="../ink/ink798.xml"/><Relationship Id="rId150" Type="http://schemas.openxmlformats.org/officeDocument/2006/relationships/image" Target="../media/image838.png"/><Relationship Id="rId192" Type="http://schemas.openxmlformats.org/officeDocument/2006/relationships/image" Target="../media/image859.png"/><Relationship Id="rId206" Type="http://schemas.openxmlformats.org/officeDocument/2006/relationships/image" Target="../media/image866.png"/><Relationship Id="rId413" Type="http://schemas.openxmlformats.org/officeDocument/2006/relationships/customXml" Target="../ink/ink962.xml"/><Relationship Id="rId248" Type="http://schemas.openxmlformats.org/officeDocument/2006/relationships/image" Target="../media/image887.png"/><Relationship Id="rId455" Type="http://schemas.openxmlformats.org/officeDocument/2006/relationships/customXml" Target="../ink/ink983.xml"/><Relationship Id="rId12" Type="http://schemas.openxmlformats.org/officeDocument/2006/relationships/image" Target="../media/image769.png"/><Relationship Id="rId108" Type="http://schemas.openxmlformats.org/officeDocument/2006/relationships/image" Target="../media/image817.png"/><Relationship Id="rId315" Type="http://schemas.openxmlformats.org/officeDocument/2006/relationships/customXml" Target="../ink/ink913.xml"/><Relationship Id="rId357" Type="http://schemas.openxmlformats.org/officeDocument/2006/relationships/customXml" Target="../ink/ink934.xml"/><Relationship Id="rId54" Type="http://schemas.openxmlformats.org/officeDocument/2006/relationships/image" Target="../media/image790.png"/><Relationship Id="rId96" Type="http://schemas.openxmlformats.org/officeDocument/2006/relationships/image" Target="../media/image811.png"/><Relationship Id="rId161" Type="http://schemas.openxmlformats.org/officeDocument/2006/relationships/customXml" Target="../ink/ink836.xml"/><Relationship Id="rId217" Type="http://schemas.openxmlformats.org/officeDocument/2006/relationships/customXml" Target="../ink/ink864.xml"/><Relationship Id="rId399" Type="http://schemas.openxmlformats.org/officeDocument/2006/relationships/customXml" Target="../ink/ink955.xml"/><Relationship Id="rId259" Type="http://schemas.openxmlformats.org/officeDocument/2006/relationships/customXml" Target="../ink/ink885.xml"/><Relationship Id="rId424" Type="http://schemas.openxmlformats.org/officeDocument/2006/relationships/image" Target="../media/image975.png"/><Relationship Id="rId23" Type="http://schemas.openxmlformats.org/officeDocument/2006/relationships/customXml" Target="../ink/ink767.xml"/><Relationship Id="rId119" Type="http://schemas.openxmlformats.org/officeDocument/2006/relationships/customXml" Target="../ink/ink815.xml"/><Relationship Id="rId270" Type="http://schemas.openxmlformats.org/officeDocument/2006/relationships/image" Target="../media/image898.png"/><Relationship Id="rId326" Type="http://schemas.openxmlformats.org/officeDocument/2006/relationships/image" Target="../media/image926.png"/><Relationship Id="rId65" Type="http://schemas.openxmlformats.org/officeDocument/2006/relationships/customXml" Target="../ink/ink788.xml"/><Relationship Id="rId130" Type="http://schemas.openxmlformats.org/officeDocument/2006/relationships/image" Target="../media/image828.png"/><Relationship Id="rId368" Type="http://schemas.openxmlformats.org/officeDocument/2006/relationships/image" Target="../media/image947.png"/><Relationship Id="rId172" Type="http://schemas.openxmlformats.org/officeDocument/2006/relationships/image" Target="../media/image849.png"/><Relationship Id="rId228" Type="http://schemas.openxmlformats.org/officeDocument/2006/relationships/image" Target="../media/image877.png"/><Relationship Id="rId435" Type="http://schemas.openxmlformats.org/officeDocument/2006/relationships/customXml" Target="../ink/ink973.xml"/><Relationship Id="rId281" Type="http://schemas.openxmlformats.org/officeDocument/2006/relationships/customXml" Target="../ink/ink896.xml"/><Relationship Id="rId337" Type="http://schemas.openxmlformats.org/officeDocument/2006/relationships/customXml" Target="../ink/ink924.xml"/><Relationship Id="rId34" Type="http://schemas.openxmlformats.org/officeDocument/2006/relationships/image" Target="../media/image780.png"/><Relationship Id="rId76" Type="http://schemas.openxmlformats.org/officeDocument/2006/relationships/image" Target="../media/image801.png"/><Relationship Id="rId141" Type="http://schemas.openxmlformats.org/officeDocument/2006/relationships/customXml" Target="../ink/ink826.xml"/><Relationship Id="rId379" Type="http://schemas.openxmlformats.org/officeDocument/2006/relationships/customXml" Target="../ink/ink945.xml"/><Relationship Id="rId7" Type="http://schemas.openxmlformats.org/officeDocument/2006/relationships/customXml" Target="../ink/ink759.xml"/><Relationship Id="rId183" Type="http://schemas.openxmlformats.org/officeDocument/2006/relationships/customXml" Target="../ink/ink847.xml"/><Relationship Id="rId239" Type="http://schemas.openxmlformats.org/officeDocument/2006/relationships/customXml" Target="../ink/ink875.xml"/><Relationship Id="rId390" Type="http://schemas.openxmlformats.org/officeDocument/2006/relationships/image" Target="../media/image958.png"/><Relationship Id="rId404" Type="http://schemas.openxmlformats.org/officeDocument/2006/relationships/image" Target="../media/image965.png"/><Relationship Id="rId446" Type="http://schemas.openxmlformats.org/officeDocument/2006/relationships/image" Target="../media/image986.png"/><Relationship Id="rId250" Type="http://schemas.openxmlformats.org/officeDocument/2006/relationships/image" Target="../media/image888.png"/><Relationship Id="rId292" Type="http://schemas.openxmlformats.org/officeDocument/2006/relationships/image" Target="../media/image909.png"/><Relationship Id="rId306" Type="http://schemas.openxmlformats.org/officeDocument/2006/relationships/image" Target="../media/image916.png"/><Relationship Id="rId45" Type="http://schemas.openxmlformats.org/officeDocument/2006/relationships/customXml" Target="../ink/ink778.xml"/><Relationship Id="rId87" Type="http://schemas.openxmlformats.org/officeDocument/2006/relationships/customXml" Target="../ink/ink799.xml"/><Relationship Id="rId110" Type="http://schemas.openxmlformats.org/officeDocument/2006/relationships/image" Target="../media/image818.png"/><Relationship Id="rId348" Type="http://schemas.openxmlformats.org/officeDocument/2006/relationships/image" Target="../media/image937.png"/><Relationship Id="rId152" Type="http://schemas.openxmlformats.org/officeDocument/2006/relationships/image" Target="../media/image839.png"/><Relationship Id="rId194" Type="http://schemas.openxmlformats.org/officeDocument/2006/relationships/image" Target="../media/image860.png"/><Relationship Id="rId208" Type="http://schemas.openxmlformats.org/officeDocument/2006/relationships/image" Target="../media/image867.png"/><Relationship Id="rId415" Type="http://schemas.openxmlformats.org/officeDocument/2006/relationships/customXml" Target="../ink/ink963.xml"/><Relationship Id="rId457" Type="http://schemas.openxmlformats.org/officeDocument/2006/relationships/customXml" Target="../ink/ink984.xml"/><Relationship Id="rId261" Type="http://schemas.openxmlformats.org/officeDocument/2006/relationships/customXml" Target="../ink/ink886.xml"/><Relationship Id="rId14" Type="http://schemas.openxmlformats.org/officeDocument/2006/relationships/image" Target="../media/image770.png"/><Relationship Id="rId56" Type="http://schemas.openxmlformats.org/officeDocument/2006/relationships/image" Target="../media/image791.png"/><Relationship Id="rId317" Type="http://schemas.openxmlformats.org/officeDocument/2006/relationships/customXml" Target="../ink/ink914.xml"/><Relationship Id="rId359" Type="http://schemas.openxmlformats.org/officeDocument/2006/relationships/customXml" Target="../ink/ink935.xml"/><Relationship Id="rId98" Type="http://schemas.openxmlformats.org/officeDocument/2006/relationships/image" Target="../media/image812.png"/><Relationship Id="rId121" Type="http://schemas.openxmlformats.org/officeDocument/2006/relationships/customXml" Target="../ink/ink816.xml"/><Relationship Id="rId163" Type="http://schemas.openxmlformats.org/officeDocument/2006/relationships/customXml" Target="../ink/ink837.xml"/><Relationship Id="rId219" Type="http://schemas.openxmlformats.org/officeDocument/2006/relationships/customXml" Target="../ink/ink865.xml"/><Relationship Id="rId370" Type="http://schemas.openxmlformats.org/officeDocument/2006/relationships/image" Target="../media/image948.png"/><Relationship Id="rId426" Type="http://schemas.openxmlformats.org/officeDocument/2006/relationships/image" Target="../media/image976.png"/><Relationship Id="rId230" Type="http://schemas.openxmlformats.org/officeDocument/2006/relationships/image" Target="../media/image878.png"/><Relationship Id="rId25" Type="http://schemas.openxmlformats.org/officeDocument/2006/relationships/customXml" Target="../ink/ink768.xml"/><Relationship Id="rId67" Type="http://schemas.openxmlformats.org/officeDocument/2006/relationships/customXml" Target="../ink/ink789.xml"/><Relationship Id="rId272" Type="http://schemas.openxmlformats.org/officeDocument/2006/relationships/image" Target="../media/image899.png"/><Relationship Id="rId328" Type="http://schemas.openxmlformats.org/officeDocument/2006/relationships/image" Target="../media/image927.png"/><Relationship Id="rId132" Type="http://schemas.openxmlformats.org/officeDocument/2006/relationships/image" Target="../media/image829.png"/><Relationship Id="rId174" Type="http://schemas.openxmlformats.org/officeDocument/2006/relationships/image" Target="../media/image850.png"/><Relationship Id="rId381" Type="http://schemas.openxmlformats.org/officeDocument/2006/relationships/customXml" Target="../ink/ink946.xml"/><Relationship Id="rId241" Type="http://schemas.openxmlformats.org/officeDocument/2006/relationships/customXml" Target="../ink/ink876.xml"/><Relationship Id="rId437" Type="http://schemas.openxmlformats.org/officeDocument/2006/relationships/customXml" Target="../ink/ink974.xml"/><Relationship Id="rId36" Type="http://schemas.openxmlformats.org/officeDocument/2006/relationships/image" Target="../media/image781.png"/><Relationship Id="rId283" Type="http://schemas.openxmlformats.org/officeDocument/2006/relationships/customXml" Target="../ink/ink897.xml"/><Relationship Id="rId339" Type="http://schemas.openxmlformats.org/officeDocument/2006/relationships/customXml" Target="../ink/ink925.xml"/><Relationship Id="rId78" Type="http://schemas.openxmlformats.org/officeDocument/2006/relationships/image" Target="../media/image802.png"/><Relationship Id="rId101" Type="http://schemas.openxmlformats.org/officeDocument/2006/relationships/customXml" Target="../ink/ink806.xml"/><Relationship Id="rId143" Type="http://schemas.openxmlformats.org/officeDocument/2006/relationships/customXml" Target="../ink/ink827.xml"/><Relationship Id="rId185" Type="http://schemas.openxmlformats.org/officeDocument/2006/relationships/customXml" Target="../ink/ink848.xml"/><Relationship Id="rId350" Type="http://schemas.openxmlformats.org/officeDocument/2006/relationships/image" Target="../media/image938.png"/><Relationship Id="rId406" Type="http://schemas.openxmlformats.org/officeDocument/2006/relationships/image" Target="../media/image966.png"/><Relationship Id="rId9" Type="http://schemas.openxmlformats.org/officeDocument/2006/relationships/customXml" Target="../ink/ink760.xml"/><Relationship Id="rId210" Type="http://schemas.openxmlformats.org/officeDocument/2006/relationships/image" Target="../media/image868.png"/><Relationship Id="rId392" Type="http://schemas.openxmlformats.org/officeDocument/2006/relationships/image" Target="../media/image959.png"/><Relationship Id="rId448" Type="http://schemas.openxmlformats.org/officeDocument/2006/relationships/image" Target="../media/image987.png"/><Relationship Id="rId252" Type="http://schemas.openxmlformats.org/officeDocument/2006/relationships/image" Target="../media/image889.png"/><Relationship Id="rId294" Type="http://schemas.openxmlformats.org/officeDocument/2006/relationships/image" Target="../media/image910.png"/><Relationship Id="rId308" Type="http://schemas.openxmlformats.org/officeDocument/2006/relationships/image" Target="../media/image917.png"/><Relationship Id="rId47" Type="http://schemas.openxmlformats.org/officeDocument/2006/relationships/customXml" Target="../ink/ink779.xml"/><Relationship Id="rId89" Type="http://schemas.openxmlformats.org/officeDocument/2006/relationships/customXml" Target="../ink/ink800.xml"/><Relationship Id="rId112" Type="http://schemas.openxmlformats.org/officeDocument/2006/relationships/image" Target="../media/image819.png"/><Relationship Id="rId154" Type="http://schemas.openxmlformats.org/officeDocument/2006/relationships/image" Target="../media/image840.png"/><Relationship Id="rId361" Type="http://schemas.openxmlformats.org/officeDocument/2006/relationships/customXml" Target="../ink/ink936.xml"/><Relationship Id="rId196" Type="http://schemas.openxmlformats.org/officeDocument/2006/relationships/image" Target="../media/image861.png"/><Relationship Id="rId417" Type="http://schemas.openxmlformats.org/officeDocument/2006/relationships/customXml" Target="../ink/ink964.xml"/><Relationship Id="rId459" Type="http://schemas.openxmlformats.org/officeDocument/2006/relationships/customXml" Target="../ink/ink985.xml"/><Relationship Id="rId16" Type="http://schemas.openxmlformats.org/officeDocument/2006/relationships/image" Target="../media/image771.png"/><Relationship Id="rId221" Type="http://schemas.openxmlformats.org/officeDocument/2006/relationships/customXml" Target="../ink/ink866.xml"/><Relationship Id="rId263" Type="http://schemas.openxmlformats.org/officeDocument/2006/relationships/customXml" Target="../ink/ink887.xml"/><Relationship Id="rId319" Type="http://schemas.openxmlformats.org/officeDocument/2006/relationships/customXml" Target="../ink/ink915.xml"/><Relationship Id="rId58" Type="http://schemas.openxmlformats.org/officeDocument/2006/relationships/image" Target="../media/image792.png"/><Relationship Id="rId123" Type="http://schemas.openxmlformats.org/officeDocument/2006/relationships/customXml" Target="../ink/ink817.xml"/><Relationship Id="rId330" Type="http://schemas.openxmlformats.org/officeDocument/2006/relationships/image" Target="../media/image928.png"/><Relationship Id="rId165" Type="http://schemas.openxmlformats.org/officeDocument/2006/relationships/customXml" Target="../ink/ink838.xml"/><Relationship Id="rId372" Type="http://schemas.openxmlformats.org/officeDocument/2006/relationships/image" Target="../media/image949.png"/><Relationship Id="rId428" Type="http://schemas.openxmlformats.org/officeDocument/2006/relationships/image" Target="../media/image977.png"/><Relationship Id="rId232" Type="http://schemas.openxmlformats.org/officeDocument/2006/relationships/image" Target="../media/image879.png"/><Relationship Id="rId274" Type="http://schemas.openxmlformats.org/officeDocument/2006/relationships/image" Target="../media/image900.png"/><Relationship Id="rId27" Type="http://schemas.openxmlformats.org/officeDocument/2006/relationships/customXml" Target="../ink/ink769.xml"/><Relationship Id="rId69" Type="http://schemas.openxmlformats.org/officeDocument/2006/relationships/customXml" Target="../ink/ink790.xml"/><Relationship Id="rId134" Type="http://schemas.openxmlformats.org/officeDocument/2006/relationships/image" Target="../media/image830.png"/><Relationship Id="rId80" Type="http://schemas.openxmlformats.org/officeDocument/2006/relationships/image" Target="../media/image803.png"/><Relationship Id="rId176" Type="http://schemas.openxmlformats.org/officeDocument/2006/relationships/image" Target="../media/image851.png"/><Relationship Id="rId341" Type="http://schemas.openxmlformats.org/officeDocument/2006/relationships/customXml" Target="../ink/ink926.xml"/><Relationship Id="rId383" Type="http://schemas.openxmlformats.org/officeDocument/2006/relationships/customXml" Target="../ink/ink947.xml"/><Relationship Id="rId439" Type="http://schemas.openxmlformats.org/officeDocument/2006/relationships/customXml" Target="../ink/ink975.xml"/><Relationship Id="rId201" Type="http://schemas.openxmlformats.org/officeDocument/2006/relationships/customXml" Target="../ink/ink856.xml"/><Relationship Id="rId243" Type="http://schemas.openxmlformats.org/officeDocument/2006/relationships/customXml" Target="../ink/ink877.xml"/><Relationship Id="rId285" Type="http://schemas.openxmlformats.org/officeDocument/2006/relationships/customXml" Target="../ink/ink898.xml"/><Relationship Id="rId450" Type="http://schemas.openxmlformats.org/officeDocument/2006/relationships/image" Target="../media/image988.png"/><Relationship Id="rId38" Type="http://schemas.openxmlformats.org/officeDocument/2006/relationships/image" Target="../media/image782.png"/><Relationship Id="rId103" Type="http://schemas.openxmlformats.org/officeDocument/2006/relationships/customXml" Target="../ink/ink807.xml"/><Relationship Id="rId310" Type="http://schemas.openxmlformats.org/officeDocument/2006/relationships/image" Target="../media/image918.png"/><Relationship Id="rId91" Type="http://schemas.openxmlformats.org/officeDocument/2006/relationships/customXml" Target="../ink/ink801.xml"/><Relationship Id="rId145" Type="http://schemas.openxmlformats.org/officeDocument/2006/relationships/customXml" Target="../ink/ink828.xml"/><Relationship Id="rId187" Type="http://schemas.openxmlformats.org/officeDocument/2006/relationships/customXml" Target="../ink/ink849.xml"/><Relationship Id="rId352" Type="http://schemas.openxmlformats.org/officeDocument/2006/relationships/image" Target="../media/image939.png"/><Relationship Id="rId394" Type="http://schemas.openxmlformats.org/officeDocument/2006/relationships/image" Target="../media/image960.png"/><Relationship Id="rId408" Type="http://schemas.openxmlformats.org/officeDocument/2006/relationships/image" Target="../media/image967.png"/><Relationship Id="rId212" Type="http://schemas.openxmlformats.org/officeDocument/2006/relationships/image" Target="../media/image869.png"/><Relationship Id="rId254" Type="http://schemas.openxmlformats.org/officeDocument/2006/relationships/image" Target="../media/image890.png"/><Relationship Id="rId49" Type="http://schemas.openxmlformats.org/officeDocument/2006/relationships/customXml" Target="../ink/ink780.xml"/><Relationship Id="rId114" Type="http://schemas.openxmlformats.org/officeDocument/2006/relationships/image" Target="../media/image820.png"/><Relationship Id="rId296" Type="http://schemas.openxmlformats.org/officeDocument/2006/relationships/image" Target="../media/image911.png"/><Relationship Id="rId461" Type="http://schemas.openxmlformats.org/officeDocument/2006/relationships/customXml" Target="../ink/ink986.xml"/><Relationship Id="rId60" Type="http://schemas.openxmlformats.org/officeDocument/2006/relationships/image" Target="../media/image793.png"/><Relationship Id="rId156" Type="http://schemas.openxmlformats.org/officeDocument/2006/relationships/image" Target="../media/image841.png"/><Relationship Id="rId198" Type="http://schemas.openxmlformats.org/officeDocument/2006/relationships/image" Target="../media/image862.png"/><Relationship Id="rId321" Type="http://schemas.openxmlformats.org/officeDocument/2006/relationships/customXml" Target="../ink/ink916.xml"/><Relationship Id="rId363" Type="http://schemas.openxmlformats.org/officeDocument/2006/relationships/customXml" Target="../ink/ink937.xml"/><Relationship Id="rId419" Type="http://schemas.openxmlformats.org/officeDocument/2006/relationships/customXml" Target="../ink/ink965.xml"/><Relationship Id="rId223" Type="http://schemas.openxmlformats.org/officeDocument/2006/relationships/customXml" Target="../ink/ink867.xml"/><Relationship Id="rId430" Type="http://schemas.openxmlformats.org/officeDocument/2006/relationships/image" Target="../media/image978.png"/><Relationship Id="rId18" Type="http://schemas.openxmlformats.org/officeDocument/2006/relationships/image" Target="../media/image772.png"/><Relationship Id="rId265" Type="http://schemas.openxmlformats.org/officeDocument/2006/relationships/customXml" Target="../ink/ink888.xml"/><Relationship Id="rId125" Type="http://schemas.openxmlformats.org/officeDocument/2006/relationships/customXml" Target="../ink/ink818.xml"/><Relationship Id="rId167" Type="http://schemas.openxmlformats.org/officeDocument/2006/relationships/customXml" Target="../ink/ink839.xml"/><Relationship Id="rId332" Type="http://schemas.openxmlformats.org/officeDocument/2006/relationships/image" Target="../media/image929.png"/><Relationship Id="rId374" Type="http://schemas.openxmlformats.org/officeDocument/2006/relationships/image" Target="../media/image950.png"/><Relationship Id="rId71" Type="http://schemas.openxmlformats.org/officeDocument/2006/relationships/customXml" Target="../ink/ink791.xml"/><Relationship Id="rId234" Type="http://schemas.openxmlformats.org/officeDocument/2006/relationships/image" Target="../media/image880.png"/><Relationship Id="rId2" Type="http://schemas.openxmlformats.org/officeDocument/2006/relationships/image" Target="../media/image1710.png"/><Relationship Id="rId29" Type="http://schemas.openxmlformats.org/officeDocument/2006/relationships/customXml" Target="../ink/ink770.xml"/><Relationship Id="rId276" Type="http://schemas.openxmlformats.org/officeDocument/2006/relationships/image" Target="../media/image901.png"/><Relationship Id="rId441" Type="http://schemas.openxmlformats.org/officeDocument/2006/relationships/customXml" Target="../ink/ink976.xml"/><Relationship Id="rId40" Type="http://schemas.openxmlformats.org/officeDocument/2006/relationships/image" Target="../media/image783.png"/><Relationship Id="rId115" Type="http://schemas.openxmlformats.org/officeDocument/2006/relationships/customXml" Target="../ink/ink813.xml"/><Relationship Id="rId136" Type="http://schemas.openxmlformats.org/officeDocument/2006/relationships/image" Target="../media/image831.png"/><Relationship Id="rId157" Type="http://schemas.openxmlformats.org/officeDocument/2006/relationships/customXml" Target="../ink/ink834.xml"/><Relationship Id="rId178" Type="http://schemas.openxmlformats.org/officeDocument/2006/relationships/image" Target="../media/image852.png"/><Relationship Id="rId301" Type="http://schemas.openxmlformats.org/officeDocument/2006/relationships/customXml" Target="../ink/ink906.xml"/><Relationship Id="rId322" Type="http://schemas.openxmlformats.org/officeDocument/2006/relationships/image" Target="../media/image924.png"/><Relationship Id="rId343" Type="http://schemas.openxmlformats.org/officeDocument/2006/relationships/customXml" Target="../ink/ink927.xml"/><Relationship Id="rId364" Type="http://schemas.openxmlformats.org/officeDocument/2006/relationships/image" Target="../media/image945.png"/><Relationship Id="rId61" Type="http://schemas.openxmlformats.org/officeDocument/2006/relationships/customXml" Target="../ink/ink786.xml"/><Relationship Id="rId82" Type="http://schemas.openxmlformats.org/officeDocument/2006/relationships/image" Target="../media/image804.png"/><Relationship Id="rId199" Type="http://schemas.openxmlformats.org/officeDocument/2006/relationships/customXml" Target="../ink/ink855.xml"/><Relationship Id="rId203" Type="http://schemas.openxmlformats.org/officeDocument/2006/relationships/customXml" Target="../ink/ink857.xml"/><Relationship Id="rId385" Type="http://schemas.openxmlformats.org/officeDocument/2006/relationships/customXml" Target="../ink/ink948.xml"/><Relationship Id="rId19" Type="http://schemas.openxmlformats.org/officeDocument/2006/relationships/customXml" Target="../ink/ink765.xml"/><Relationship Id="rId224" Type="http://schemas.openxmlformats.org/officeDocument/2006/relationships/image" Target="../media/image875.png"/><Relationship Id="rId245" Type="http://schemas.openxmlformats.org/officeDocument/2006/relationships/customXml" Target="../ink/ink878.xml"/><Relationship Id="rId266" Type="http://schemas.openxmlformats.org/officeDocument/2006/relationships/image" Target="../media/image896.png"/><Relationship Id="rId287" Type="http://schemas.openxmlformats.org/officeDocument/2006/relationships/customXml" Target="../ink/ink899.xml"/><Relationship Id="rId410" Type="http://schemas.openxmlformats.org/officeDocument/2006/relationships/image" Target="../media/image968.png"/><Relationship Id="rId431" Type="http://schemas.openxmlformats.org/officeDocument/2006/relationships/customXml" Target="../ink/ink971.xml"/><Relationship Id="rId452" Type="http://schemas.openxmlformats.org/officeDocument/2006/relationships/image" Target="../media/image989.png"/><Relationship Id="rId30" Type="http://schemas.openxmlformats.org/officeDocument/2006/relationships/image" Target="../media/image778.png"/><Relationship Id="rId105" Type="http://schemas.openxmlformats.org/officeDocument/2006/relationships/customXml" Target="../ink/ink808.xml"/><Relationship Id="rId126" Type="http://schemas.openxmlformats.org/officeDocument/2006/relationships/image" Target="../media/image826.png"/><Relationship Id="rId147" Type="http://schemas.openxmlformats.org/officeDocument/2006/relationships/customXml" Target="../ink/ink829.xml"/><Relationship Id="rId168" Type="http://schemas.openxmlformats.org/officeDocument/2006/relationships/image" Target="../media/image847.png"/><Relationship Id="rId312" Type="http://schemas.openxmlformats.org/officeDocument/2006/relationships/image" Target="../media/image919.png"/><Relationship Id="rId333" Type="http://schemas.openxmlformats.org/officeDocument/2006/relationships/customXml" Target="../ink/ink922.xml"/><Relationship Id="rId354" Type="http://schemas.openxmlformats.org/officeDocument/2006/relationships/image" Target="../media/image940.png"/><Relationship Id="rId51" Type="http://schemas.openxmlformats.org/officeDocument/2006/relationships/customXml" Target="../ink/ink781.xml"/><Relationship Id="rId72" Type="http://schemas.openxmlformats.org/officeDocument/2006/relationships/image" Target="../media/image799.png"/><Relationship Id="rId93" Type="http://schemas.openxmlformats.org/officeDocument/2006/relationships/customXml" Target="../ink/ink802.xml"/><Relationship Id="rId189" Type="http://schemas.openxmlformats.org/officeDocument/2006/relationships/customXml" Target="../ink/ink850.xml"/><Relationship Id="rId375" Type="http://schemas.openxmlformats.org/officeDocument/2006/relationships/customXml" Target="../ink/ink943.xml"/><Relationship Id="rId396" Type="http://schemas.openxmlformats.org/officeDocument/2006/relationships/image" Target="../media/image961.png"/><Relationship Id="rId3" Type="http://schemas.openxmlformats.org/officeDocument/2006/relationships/customXml" Target="../ink/ink757.xml"/><Relationship Id="rId214" Type="http://schemas.openxmlformats.org/officeDocument/2006/relationships/image" Target="../media/image870.png"/><Relationship Id="rId235" Type="http://schemas.openxmlformats.org/officeDocument/2006/relationships/customXml" Target="../ink/ink873.xml"/><Relationship Id="rId256" Type="http://schemas.openxmlformats.org/officeDocument/2006/relationships/image" Target="../media/image891.png"/><Relationship Id="rId277" Type="http://schemas.openxmlformats.org/officeDocument/2006/relationships/customXml" Target="../ink/ink894.xml"/><Relationship Id="rId298" Type="http://schemas.openxmlformats.org/officeDocument/2006/relationships/image" Target="../media/image912.png"/><Relationship Id="rId400" Type="http://schemas.openxmlformats.org/officeDocument/2006/relationships/image" Target="../media/image963.png"/><Relationship Id="rId421" Type="http://schemas.openxmlformats.org/officeDocument/2006/relationships/customXml" Target="../ink/ink966.xml"/><Relationship Id="rId442" Type="http://schemas.openxmlformats.org/officeDocument/2006/relationships/image" Target="../media/image984.png"/><Relationship Id="rId463" Type="http://schemas.openxmlformats.org/officeDocument/2006/relationships/customXml" Target="../ink/ink987.xml"/><Relationship Id="rId116" Type="http://schemas.openxmlformats.org/officeDocument/2006/relationships/image" Target="../media/image821.png"/><Relationship Id="rId137" Type="http://schemas.openxmlformats.org/officeDocument/2006/relationships/customXml" Target="../ink/ink824.xml"/><Relationship Id="rId158" Type="http://schemas.openxmlformats.org/officeDocument/2006/relationships/image" Target="../media/image842.png"/><Relationship Id="rId302" Type="http://schemas.openxmlformats.org/officeDocument/2006/relationships/image" Target="../media/image914.png"/><Relationship Id="rId323" Type="http://schemas.openxmlformats.org/officeDocument/2006/relationships/customXml" Target="../ink/ink917.xml"/><Relationship Id="rId344" Type="http://schemas.openxmlformats.org/officeDocument/2006/relationships/image" Target="../media/image935.png"/><Relationship Id="rId20" Type="http://schemas.openxmlformats.org/officeDocument/2006/relationships/image" Target="../media/image773.png"/><Relationship Id="rId41" Type="http://schemas.openxmlformats.org/officeDocument/2006/relationships/customXml" Target="../ink/ink776.xml"/><Relationship Id="rId62" Type="http://schemas.openxmlformats.org/officeDocument/2006/relationships/image" Target="../media/image794.png"/><Relationship Id="rId83" Type="http://schemas.openxmlformats.org/officeDocument/2006/relationships/customXml" Target="../ink/ink797.xml"/><Relationship Id="rId179" Type="http://schemas.openxmlformats.org/officeDocument/2006/relationships/customXml" Target="../ink/ink845.xml"/><Relationship Id="rId365" Type="http://schemas.openxmlformats.org/officeDocument/2006/relationships/customXml" Target="../ink/ink938.xml"/><Relationship Id="rId386" Type="http://schemas.openxmlformats.org/officeDocument/2006/relationships/image" Target="../media/image956.png"/><Relationship Id="rId190" Type="http://schemas.openxmlformats.org/officeDocument/2006/relationships/image" Target="../media/image858.png"/><Relationship Id="rId204" Type="http://schemas.openxmlformats.org/officeDocument/2006/relationships/image" Target="../media/image865.png"/><Relationship Id="rId225" Type="http://schemas.openxmlformats.org/officeDocument/2006/relationships/customXml" Target="../ink/ink868.xml"/><Relationship Id="rId246" Type="http://schemas.openxmlformats.org/officeDocument/2006/relationships/image" Target="../media/image886.png"/><Relationship Id="rId267" Type="http://schemas.openxmlformats.org/officeDocument/2006/relationships/customXml" Target="../ink/ink889.xml"/><Relationship Id="rId288" Type="http://schemas.openxmlformats.org/officeDocument/2006/relationships/image" Target="../media/image907.png"/><Relationship Id="rId411" Type="http://schemas.openxmlformats.org/officeDocument/2006/relationships/customXml" Target="../ink/ink961.xml"/><Relationship Id="rId432" Type="http://schemas.openxmlformats.org/officeDocument/2006/relationships/image" Target="../media/image979.png"/><Relationship Id="rId453" Type="http://schemas.openxmlformats.org/officeDocument/2006/relationships/customXml" Target="../ink/ink982.xml"/><Relationship Id="rId106" Type="http://schemas.openxmlformats.org/officeDocument/2006/relationships/image" Target="../media/image816.png"/><Relationship Id="rId127" Type="http://schemas.openxmlformats.org/officeDocument/2006/relationships/customXml" Target="../ink/ink819.xml"/><Relationship Id="rId313" Type="http://schemas.openxmlformats.org/officeDocument/2006/relationships/customXml" Target="../ink/ink912.xml"/><Relationship Id="rId10" Type="http://schemas.openxmlformats.org/officeDocument/2006/relationships/image" Target="../media/image768.png"/><Relationship Id="rId31" Type="http://schemas.openxmlformats.org/officeDocument/2006/relationships/customXml" Target="../ink/ink771.xml"/><Relationship Id="rId52" Type="http://schemas.openxmlformats.org/officeDocument/2006/relationships/image" Target="../media/image789.png"/><Relationship Id="rId73" Type="http://schemas.openxmlformats.org/officeDocument/2006/relationships/customXml" Target="../ink/ink792.xml"/><Relationship Id="rId94" Type="http://schemas.openxmlformats.org/officeDocument/2006/relationships/image" Target="../media/image810.png"/><Relationship Id="rId148" Type="http://schemas.openxmlformats.org/officeDocument/2006/relationships/image" Target="../media/image837.png"/><Relationship Id="rId169" Type="http://schemas.openxmlformats.org/officeDocument/2006/relationships/customXml" Target="../ink/ink840.xml"/><Relationship Id="rId334" Type="http://schemas.openxmlformats.org/officeDocument/2006/relationships/image" Target="../media/image930.png"/><Relationship Id="rId355" Type="http://schemas.openxmlformats.org/officeDocument/2006/relationships/customXml" Target="../ink/ink933.xml"/><Relationship Id="rId376" Type="http://schemas.openxmlformats.org/officeDocument/2006/relationships/image" Target="../media/image951.png"/><Relationship Id="rId397" Type="http://schemas.openxmlformats.org/officeDocument/2006/relationships/customXml" Target="../ink/ink954.xml"/><Relationship Id="rId4" Type="http://schemas.openxmlformats.org/officeDocument/2006/relationships/image" Target="../media/image765.png"/><Relationship Id="rId180" Type="http://schemas.openxmlformats.org/officeDocument/2006/relationships/image" Target="../media/image853.png"/><Relationship Id="rId215" Type="http://schemas.openxmlformats.org/officeDocument/2006/relationships/customXml" Target="../ink/ink863.xml"/><Relationship Id="rId236" Type="http://schemas.openxmlformats.org/officeDocument/2006/relationships/image" Target="../media/image881.png"/><Relationship Id="rId257" Type="http://schemas.openxmlformats.org/officeDocument/2006/relationships/customXml" Target="../ink/ink884.xml"/><Relationship Id="rId278" Type="http://schemas.openxmlformats.org/officeDocument/2006/relationships/image" Target="../media/image902.png"/><Relationship Id="rId401" Type="http://schemas.openxmlformats.org/officeDocument/2006/relationships/customXml" Target="../ink/ink956.xml"/><Relationship Id="rId422" Type="http://schemas.openxmlformats.org/officeDocument/2006/relationships/image" Target="../media/image974.png"/><Relationship Id="rId443" Type="http://schemas.openxmlformats.org/officeDocument/2006/relationships/customXml" Target="../ink/ink977.xml"/><Relationship Id="rId464" Type="http://schemas.openxmlformats.org/officeDocument/2006/relationships/image" Target="../media/image995.png"/><Relationship Id="rId303" Type="http://schemas.openxmlformats.org/officeDocument/2006/relationships/customXml" Target="../ink/ink907.xml"/><Relationship Id="rId42" Type="http://schemas.openxmlformats.org/officeDocument/2006/relationships/image" Target="../media/image784.png"/><Relationship Id="rId84" Type="http://schemas.openxmlformats.org/officeDocument/2006/relationships/image" Target="../media/image805.png"/><Relationship Id="rId138" Type="http://schemas.openxmlformats.org/officeDocument/2006/relationships/image" Target="../media/image832.png"/><Relationship Id="rId345" Type="http://schemas.openxmlformats.org/officeDocument/2006/relationships/customXml" Target="../ink/ink928.xml"/><Relationship Id="rId387" Type="http://schemas.openxmlformats.org/officeDocument/2006/relationships/customXml" Target="../ink/ink949.xml"/><Relationship Id="rId191" Type="http://schemas.openxmlformats.org/officeDocument/2006/relationships/customXml" Target="../ink/ink851.xml"/><Relationship Id="rId205" Type="http://schemas.openxmlformats.org/officeDocument/2006/relationships/customXml" Target="../ink/ink858.xml"/><Relationship Id="rId247" Type="http://schemas.openxmlformats.org/officeDocument/2006/relationships/customXml" Target="../ink/ink879.xml"/><Relationship Id="rId412" Type="http://schemas.openxmlformats.org/officeDocument/2006/relationships/image" Target="../media/image969.png"/><Relationship Id="rId107" Type="http://schemas.openxmlformats.org/officeDocument/2006/relationships/customXml" Target="../ink/ink809.xml"/><Relationship Id="rId289" Type="http://schemas.openxmlformats.org/officeDocument/2006/relationships/customXml" Target="../ink/ink900.xml"/><Relationship Id="rId454" Type="http://schemas.openxmlformats.org/officeDocument/2006/relationships/image" Target="../media/image990.png"/><Relationship Id="rId11" Type="http://schemas.openxmlformats.org/officeDocument/2006/relationships/customXml" Target="../ink/ink761.xml"/><Relationship Id="rId53" Type="http://schemas.openxmlformats.org/officeDocument/2006/relationships/customXml" Target="../ink/ink782.xml"/><Relationship Id="rId149" Type="http://schemas.openxmlformats.org/officeDocument/2006/relationships/customXml" Target="../ink/ink830.xml"/><Relationship Id="rId314" Type="http://schemas.openxmlformats.org/officeDocument/2006/relationships/image" Target="../media/image920.png"/><Relationship Id="rId356" Type="http://schemas.openxmlformats.org/officeDocument/2006/relationships/image" Target="../media/image941.png"/><Relationship Id="rId398" Type="http://schemas.openxmlformats.org/officeDocument/2006/relationships/image" Target="../media/image962.png"/><Relationship Id="rId95" Type="http://schemas.openxmlformats.org/officeDocument/2006/relationships/customXml" Target="../ink/ink803.xml"/><Relationship Id="rId160" Type="http://schemas.openxmlformats.org/officeDocument/2006/relationships/image" Target="../media/image843.png"/><Relationship Id="rId216" Type="http://schemas.openxmlformats.org/officeDocument/2006/relationships/image" Target="../media/image871.png"/><Relationship Id="rId423" Type="http://schemas.openxmlformats.org/officeDocument/2006/relationships/customXml" Target="../ink/ink967.xml"/><Relationship Id="rId258" Type="http://schemas.openxmlformats.org/officeDocument/2006/relationships/image" Target="../media/image892.png"/><Relationship Id="rId22" Type="http://schemas.openxmlformats.org/officeDocument/2006/relationships/image" Target="../media/image774.png"/><Relationship Id="rId64" Type="http://schemas.openxmlformats.org/officeDocument/2006/relationships/image" Target="../media/image795.png"/><Relationship Id="rId118" Type="http://schemas.openxmlformats.org/officeDocument/2006/relationships/image" Target="../media/image822.png"/><Relationship Id="rId325" Type="http://schemas.openxmlformats.org/officeDocument/2006/relationships/customXml" Target="../ink/ink918.xml"/><Relationship Id="rId367" Type="http://schemas.openxmlformats.org/officeDocument/2006/relationships/customXml" Target="../ink/ink939.xml"/><Relationship Id="rId171" Type="http://schemas.openxmlformats.org/officeDocument/2006/relationships/customXml" Target="../ink/ink841.xml"/><Relationship Id="rId227" Type="http://schemas.openxmlformats.org/officeDocument/2006/relationships/customXml" Target="../ink/ink869.xml"/><Relationship Id="rId269" Type="http://schemas.openxmlformats.org/officeDocument/2006/relationships/customXml" Target="../ink/ink890.xml"/><Relationship Id="rId434" Type="http://schemas.openxmlformats.org/officeDocument/2006/relationships/image" Target="../media/image980.png"/><Relationship Id="rId33" Type="http://schemas.openxmlformats.org/officeDocument/2006/relationships/customXml" Target="../ink/ink772.xml"/><Relationship Id="rId129" Type="http://schemas.openxmlformats.org/officeDocument/2006/relationships/customXml" Target="../ink/ink820.xml"/><Relationship Id="rId280" Type="http://schemas.openxmlformats.org/officeDocument/2006/relationships/image" Target="../media/image903.png"/><Relationship Id="rId336" Type="http://schemas.openxmlformats.org/officeDocument/2006/relationships/image" Target="../media/image931.png"/><Relationship Id="rId75" Type="http://schemas.openxmlformats.org/officeDocument/2006/relationships/customXml" Target="../ink/ink793.xml"/><Relationship Id="rId140" Type="http://schemas.openxmlformats.org/officeDocument/2006/relationships/image" Target="../media/image833.png"/><Relationship Id="rId182" Type="http://schemas.openxmlformats.org/officeDocument/2006/relationships/image" Target="../media/image854.png"/><Relationship Id="rId378" Type="http://schemas.openxmlformats.org/officeDocument/2006/relationships/image" Target="../media/image952.png"/><Relationship Id="rId403" Type="http://schemas.openxmlformats.org/officeDocument/2006/relationships/customXml" Target="../ink/ink957.xml"/><Relationship Id="rId6" Type="http://schemas.openxmlformats.org/officeDocument/2006/relationships/image" Target="../media/image766.png"/><Relationship Id="rId238" Type="http://schemas.openxmlformats.org/officeDocument/2006/relationships/image" Target="../media/image882.png"/><Relationship Id="rId445" Type="http://schemas.openxmlformats.org/officeDocument/2006/relationships/customXml" Target="../ink/ink978.xml"/><Relationship Id="rId291" Type="http://schemas.openxmlformats.org/officeDocument/2006/relationships/customXml" Target="../ink/ink901.xml"/><Relationship Id="rId305" Type="http://schemas.openxmlformats.org/officeDocument/2006/relationships/customXml" Target="../ink/ink908.xml"/><Relationship Id="rId347" Type="http://schemas.openxmlformats.org/officeDocument/2006/relationships/customXml" Target="../ink/ink929.xml"/><Relationship Id="rId44" Type="http://schemas.openxmlformats.org/officeDocument/2006/relationships/image" Target="../media/image785.png"/><Relationship Id="rId86" Type="http://schemas.openxmlformats.org/officeDocument/2006/relationships/image" Target="../media/image806.png"/><Relationship Id="rId151" Type="http://schemas.openxmlformats.org/officeDocument/2006/relationships/customXml" Target="../ink/ink831.xml"/><Relationship Id="rId389" Type="http://schemas.openxmlformats.org/officeDocument/2006/relationships/customXml" Target="../ink/ink950.xml"/><Relationship Id="rId193" Type="http://schemas.openxmlformats.org/officeDocument/2006/relationships/customXml" Target="../ink/ink852.xml"/><Relationship Id="rId207" Type="http://schemas.openxmlformats.org/officeDocument/2006/relationships/customXml" Target="../ink/ink859.xml"/><Relationship Id="rId249" Type="http://schemas.openxmlformats.org/officeDocument/2006/relationships/customXml" Target="../ink/ink880.xml"/><Relationship Id="rId414" Type="http://schemas.openxmlformats.org/officeDocument/2006/relationships/image" Target="../media/image970.png"/><Relationship Id="rId456" Type="http://schemas.openxmlformats.org/officeDocument/2006/relationships/image" Target="../media/image991.png"/><Relationship Id="rId13" Type="http://schemas.openxmlformats.org/officeDocument/2006/relationships/customXml" Target="../ink/ink762.xml"/><Relationship Id="rId109" Type="http://schemas.openxmlformats.org/officeDocument/2006/relationships/customXml" Target="../ink/ink810.xml"/><Relationship Id="rId260" Type="http://schemas.openxmlformats.org/officeDocument/2006/relationships/image" Target="../media/image893.png"/><Relationship Id="rId316" Type="http://schemas.openxmlformats.org/officeDocument/2006/relationships/image" Target="../media/image921.png"/><Relationship Id="rId55" Type="http://schemas.openxmlformats.org/officeDocument/2006/relationships/customXml" Target="../ink/ink783.xml"/><Relationship Id="rId97" Type="http://schemas.openxmlformats.org/officeDocument/2006/relationships/customXml" Target="../ink/ink804.xml"/><Relationship Id="rId120" Type="http://schemas.openxmlformats.org/officeDocument/2006/relationships/image" Target="../media/image823.png"/><Relationship Id="rId358" Type="http://schemas.openxmlformats.org/officeDocument/2006/relationships/image" Target="../media/image942.png"/><Relationship Id="rId162" Type="http://schemas.openxmlformats.org/officeDocument/2006/relationships/image" Target="../media/image844.png"/><Relationship Id="rId218" Type="http://schemas.openxmlformats.org/officeDocument/2006/relationships/image" Target="../media/image872.png"/><Relationship Id="rId425" Type="http://schemas.openxmlformats.org/officeDocument/2006/relationships/customXml" Target="../ink/ink968.xml"/><Relationship Id="rId271" Type="http://schemas.openxmlformats.org/officeDocument/2006/relationships/customXml" Target="../ink/ink891.xml"/><Relationship Id="rId24" Type="http://schemas.openxmlformats.org/officeDocument/2006/relationships/image" Target="../media/image775.png"/><Relationship Id="rId66" Type="http://schemas.openxmlformats.org/officeDocument/2006/relationships/image" Target="../media/image796.png"/><Relationship Id="rId131" Type="http://schemas.openxmlformats.org/officeDocument/2006/relationships/customXml" Target="../ink/ink821.xml"/><Relationship Id="rId327" Type="http://schemas.openxmlformats.org/officeDocument/2006/relationships/customXml" Target="../ink/ink919.xml"/><Relationship Id="rId369" Type="http://schemas.openxmlformats.org/officeDocument/2006/relationships/customXml" Target="../ink/ink940.xml"/><Relationship Id="rId173" Type="http://schemas.openxmlformats.org/officeDocument/2006/relationships/customXml" Target="../ink/ink842.xml"/><Relationship Id="rId229" Type="http://schemas.openxmlformats.org/officeDocument/2006/relationships/customXml" Target="../ink/ink870.xml"/><Relationship Id="rId380" Type="http://schemas.openxmlformats.org/officeDocument/2006/relationships/image" Target="../media/image953.png"/><Relationship Id="rId436" Type="http://schemas.openxmlformats.org/officeDocument/2006/relationships/image" Target="../media/image981.png"/><Relationship Id="rId240" Type="http://schemas.openxmlformats.org/officeDocument/2006/relationships/image" Target="../media/image883.png"/><Relationship Id="rId35" Type="http://schemas.openxmlformats.org/officeDocument/2006/relationships/customXml" Target="../ink/ink773.xml"/><Relationship Id="rId77" Type="http://schemas.openxmlformats.org/officeDocument/2006/relationships/customXml" Target="../ink/ink794.xml"/><Relationship Id="rId100" Type="http://schemas.openxmlformats.org/officeDocument/2006/relationships/image" Target="../media/image813.png"/><Relationship Id="rId282" Type="http://schemas.openxmlformats.org/officeDocument/2006/relationships/image" Target="../media/image904.png"/><Relationship Id="rId338" Type="http://schemas.openxmlformats.org/officeDocument/2006/relationships/image" Target="../media/image932.png"/><Relationship Id="rId8" Type="http://schemas.openxmlformats.org/officeDocument/2006/relationships/image" Target="../media/image767.png"/><Relationship Id="rId142" Type="http://schemas.openxmlformats.org/officeDocument/2006/relationships/image" Target="../media/image834.png"/><Relationship Id="rId184" Type="http://schemas.openxmlformats.org/officeDocument/2006/relationships/image" Target="../media/image855.png"/><Relationship Id="rId391" Type="http://schemas.openxmlformats.org/officeDocument/2006/relationships/customXml" Target="../ink/ink951.xml"/><Relationship Id="rId405" Type="http://schemas.openxmlformats.org/officeDocument/2006/relationships/customXml" Target="../ink/ink958.xml"/><Relationship Id="rId447" Type="http://schemas.openxmlformats.org/officeDocument/2006/relationships/customXml" Target="../ink/ink979.xml"/><Relationship Id="rId251" Type="http://schemas.openxmlformats.org/officeDocument/2006/relationships/customXml" Target="../ink/ink881.xml"/><Relationship Id="rId46" Type="http://schemas.openxmlformats.org/officeDocument/2006/relationships/image" Target="../media/image786.png"/><Relationship Id="rId293" Type="http://schemas.openxmlformats.org/officeDocument/2006/relationships/customXml" Target="../ink/ink902.xml"/><Relationship Id="rId307" Type="http://schemas.openxmlformats.org/officeDocument/2006/relationships/customXml" Target="../ink/ink909.xml"/><Relationship Id="rId349" Type="http://schemas.openxmlformats.org/officeDocument/2006/relationships/customXml" Target="../ink/ink930.xml"/><Relationship Id="rId88" Type="http://schemas.openxmlformats.org/officeDocument/2006/relationships/image" Target="../media/image807.png"/><Relationship Id="rId111" Type="http://schemas.openxmlformats.org/officeDocument/2006/relationships/customXml" Target="../ink/ink811.xml"/><Relationship Id="rId153" Type="http://schemas.openxmlformats.org/officeDocument/2006/relationships/customXml" Target="../ink/ink832.xml"/><Relationship Id="rId195" Type="http://schemas.openxmlformats.org/officeDocument/2006/relationships/customXml" Target="../ink/ink853.xml"/><Relationship Id="rId209" Type="http://schemas.openxmlformats.org/officeDocument/2006/relationships/customXml" Target="../ink/ink860.xml"/><Relationship Id="rId360" Type="http://schemas.openxmlformats.org/officeDocument/2006/relationships/image" Target="../media/image943.png"/><Relationship Id="rId416" Type="http://schemas.openxmlformats.org/officeDocument/2006/relationships/image" Target="../media/image971.png"/><Relationship Id="rId220" Type="http://schemas.openxmlformats.org/officeDocument/2006/relationships/image" Target="../media/image873.png"/><Relationship Id="rId458" Type="http://schemas.openxmlformats.org/officeDocument/2006/relationships/image" Target="../media/image992.png"/><Relationship Id="rId15" Type="http://schemas.openxmlformats.org/officeDocument/2006/relationships/customXml" Target="../ink/ink763.xml"/><Relationship Id="rId57" Type="http://schemas.openxmlformats.org/officeDocument/2006/relationships/customXml" Target="../ink/ink784.xml"/><Relationship Id="rId262" Type="http://schemas.openxmlformats.org/officeDocument/2006/relationships/image" Target="../media/image894.png"/><Relationship Id="rId318" Type="http://schemas.openxmlformats.org/officeDocument/2006/relationships/image" Target="../media/image922.png"/><Relationship Id="rId99" Type="http://schemas.openxmlformats.org/officeDocument/2006/relationships/customXml" Target="../ink/ink805.xml"/><Relationship Id="rId122" Type="http://schemas.openxmlformats.org/officeDocument/2006/relationships/image" Target="../media/image824.png"/><Relationship Id="rId164" Type="http://schemas.openxmlformats.org/officeDocument/2006/relationships/image" Target="../media/image845.png"/><Relationship Id="rId371" Type="http://schemas.openxmlformats.org/officeDocument/2006/relationships/customXml" Target="../ink/ink941.xml"/><Relationship Id="rId427" Type="http://schemas.openxmlformats.org/officeDocument/2006/relationships/customXml" Target="../ink/ink969.xml"/><Relationship Id="rId26" Type="http://schemas.openxmlformats.org/officeDocument/2006/relationships/image" Target="../media/image776.png"/><Relationship Id="rId231" Type="http://schemas.openxmlformats.org/officeDocument/2006/relationships/customXml" Target="../ink/ink871.xml"/><Relationship Id="rId273" Type="http://schemas.openxmlformats.org/officeDocument/2006/relationships/customXml" Target="../ink/ink892.xml"/><Relationship Id="rId329" Type="http://schemas.openxmlformats.org/officeDocument/2006/relationships/customXml" Target="../ink/ink920.xml"/><Relationship Id="rId68" Type="http://schemas.openxmlformats.org/officeDocument/2006/relationships/image" Target="../media/image797.png"/><Relationship Id="rId133" Type="http://schemas.openxmlformats.org/officeDocument/2006/relationships/customXml" Target="../ink/ink822.xml"/><Relationship Id="rId175" Type="http://schemas.openxmlformats.org/officeDocument/2006/relationships/customXml" Target="../ink/ink843.xml"/><Relationship Id="rId340" Type="http://schemas.openxmlformats.org/officeDocument/2006/relationships/image" Target="../media/image933.png"/><Relationship Id="rId200" Type="http://schemas.openxmlformats.org/officeDocument/2006/relationships/image" Target="../media/image863.png"/><Relationship Id="rId382" Type="http://schemas.openxmlformats.org/officeDocument/2006/relationships/image" Target="../media/image954.png"/><Relationship Id="rId438" Type="http://schemas.openxmlformats.org/officeDocument/2006/relationships/image" Target="../media/image982.png"/><Relationship Id="rId242" Type="http://schemas.openxmlformats.org/officeDocument/2006/relationships/image" Target="../media/image884.png"/><Relationship Id="rId284" Type="http://schemas.openxmlformats.org/officeDocument/2006/relationships/image" Target="../media/image905.png"/><Relationship Id="rId37" Type="http://schemas.openxmlformats.org/officeDocument/2006/relationships/customXml" Target="../ink/ink774.xml"/><Relationship Id="rId79" Type="http://schemas.openxmlformats.org/officeDocument/2006/relationships/customXml" Target="../ink/ink795.xml"/><Relationship Id="rId102" Type="http://schemas.openxmlformats.org/officeDocument/2006/relationships/image" Target="../media/image814.png"/><Relationship Id="rId144" Type="http://schemas.openxmlformats.org/officeDocument/2006/relationships/image" Target="../media/image835.png"/><Relationship Id="rId90" Type="http://schemas.openxmlformats.org/officeDocument/2006/relationships/image" Target="../media/image808.png"/><Relationship Id="rId186" Type="http://schemas.openxmlformats.org/officeDocument/2006/relationships/image" Target="../media/image856.png"/><Relationship Id="rId351" Type="http://schemas.openxmlformats.org/officeDocument/2006/relationships/customXml" Target="../ink/ink931.xml"/><Relationship Id="rId393" Type="http://schemas.openxmlformats.org/officeDocument/2006/relationships/customXml" Target="../ink/ink952.xml"/><Relationship Id="rId407" Type="http://schemas.openxmlformats.org/officeDocument/2006/relationships/customXml" Target="../ink/ink959.xml"/><Relationship Id="rId449" Type="http://schemas.openxmlformats.org/officeDocument/2006/relationships/customXml" Target="../ink/ink980.xml"/><Relationship Id="rId211" Type="http://schemas.openxmlformats.org/officeDocument/2006/relationships/customXml" Target="../ink/ink861.xml"/><Relationship Id="rId253" Type="http://schemas.openxmlformats.org/officeDocument/2006/relationships/customXml" Target="../ink/ink882.xml"/><Relationship Id="rId295" Type="http://schemas.openxmlformats.org/officeDocument/2006/relationships/customXml" Target="../ink/ink903.xml"/><Relationship Id="rId309" Type="http://schemas.openxmlformats.org/officeDocument/2006/relationships/customXml" Target="../ink/ink910.xml"/><Relationship Id="rId460" Type="http://schemas.openxmlformats.org/officeDocument/2006/relationships/image" Target="../media/image993.png"/><Relationship Id="rId48" Type="http://schemas.openxmlformats.org/officeDocument/2006/relationships/image" Target="../media/image787.png"/><Relationship Id="rId113" Type="http://schemas.openxmlformats.org/officeDocument/2006/relationships/customXml" Target="../ink/ink812.xml"/><Relationship Id="rId320" Type="http://schemas.openxmlformats.org/officeDocument/2006/relationships/image" Target="../media/image923.png"/><Relationship Id="rId155" Type="http://schemas.openxmlformats.org/officeDocument/2006/relationships/customXml" Target="../ink/ink833.xml"/><Relationship Id="rId197" Type="http://schemas.openxmlformats.org/officeDocument/2006/relationships/customXml" Target="../ink/ink854.xml"/><Relationship Id="rId362" Type="http://schemas.openxmlformats.org/officeDocument/2006/relationships/image" Target="../media/image944.png"/><Relationship Id="rId418" Type="http://schemas.openxmlformats.org/officeDocument/2006/relationships/image" Target="../media/image972.png"/><Relationship Id="rId222" Type="http://schemas.openxmlformats.org/officeDocument/2006/relationships/image" Target="../media/image874.png"/><Relationship Id="rId264" Type="http://schemas.openxmlformats.org/officeDocument/2006/relationships/image" Target="../media/image895.png"/><Relationship Id="rId17" Type="http://schemas.openxmlformats.org/officeDocument/2006/relationships/customXml" Target="../ink/ink764.xml"/><Relationship Id="rId59" Type="http://schemas.openxmlformats.org/officeDocument/2006/relationships/customXml" Target="../ink/ink785.xml"/><Relationship Id="rId124" Type="http://schemas.openxmlformats.org/officeDocument/2006/relationships/image" Target="../media/image825.png"/><Relationship Id="rId70" Type="http://schemas.openxmlformats.org/officeDocument/2006/relationships/image" Target="../media/image798.png"/><Relationship Id="rId166" Type="http://schemas.openxmlformats.org/officeDocument/2006/relationships/image" Target="../media/image846.png"/><Relationship Id="rId331" Type="http://schemas.openxmlformats.org/officeDocument/2006/relationships/customXml" Target="../ink/ink921.xml"/><Relationship Id="rId373" Type="http://schemas.openxmlformats.org/officeDocument/2006/relationships/customXml" Target="../ink/ink942.xml"/><Relationship Id="rId429" Type="http://schemas.openxmlformats.org/officeDocument/2006/relationships/customXml" Target="../ink/ink970.xml"/><Relationship Id="rId1" Type="http://schemas.openxmlformats.org/officeDocument/2006/relationships/slideLayout" Target="../slideLayouts/slideLayout10.xml"/><Relationship Id="rId233" Type="http://schemas.openxmlformats.org/officeDocument/2006/relationships/customXml" Target="../ink/ink872.xml"/><Relationship Id="rId440" Type="http://schemas.openxmlformats.org/officeDocument/2006/relationships/image" Target="../media/image983.png"/><Relationship Id="rId28" Type="http://schemas.openxmlformats.org/officeDocument/2006/relationships/image" Target="../media/image777.png"/><Relationship Id="rId275" Type="http://schemas.openxmlformats.org/officeDocument/2006/relationships/customXml" Target="../ink/ink893.xml"/><Relationship Id="rId300" Type="http://schemas.openxmlformats.org/officeDocument/2006/relationships/image" Target="../media/image913.png"/><Relationship Id="rId81" Type="http://schemas.openxmlformats.org/officeDocument/2006/relationships/customXml" Target="../ink/ink796.xml"/><Relationship Id="rId135" Type="http://schemas.openxmlformats.org/officeDocument/2006/relationships/customXml" Target="../ink/ink823.xml"/><Relationship Id="rId177" Type="http://schemas.openxmlformats.org/officeDocument/2006/relationships/customXml" Target="../ink/ink844.xml"/><Relationship Id="rId342" Type="http://schemas.openxmlformats.org/officeDocument/2006/relationships/image" Target="../media/image934.png"/><Relationship Id="rId384" Type="http://schemas.openxmlformats.org/officeDocument/2006/relationships/image" Target="../media/image955.png"/><Relationship Id="rId202" Type="http://schemas.openxmlformats.org/officeDocument/2006/relationships/image" Target="../media/image864.png"/><Relationship Id="rId244" Type="http://schemas.openxmlformats.org/officeDocument/2006/relationships/image" Target="../media/image885.png"/><Relationship Id="rId39" Type="http://schemas.openxmlformats.org/officeDocument/2006/relationships/customXml" Target="../ink/ink775.xml"/><Relationship Id="rId286" Type="http://schemas.openxmlformats.org/officeDocument/2006/relationships/image" Target="../media/image906.png"/><Relationship Id="rId451" Type="http://schemas.openxmlformats.org/officeDocument/2006/relationships/customXml" Target="../ink/ink981.xml"/><Relationship Id="rId50" Type="http://schemas.openxmlformats.org/officeDocument/2006/relationships/image" Target="../media/image788.png"/><Relationship Id="rId104" Type="http://schemas.openxmlformats.org/officeDocument/2006/relationships/image" Target="../media/image815.png"/><Relationship Id="rId146" Type="http://schemas.openxmlformats.org/officeDocument/2006/relationships/image" Target="../media/image836.png"/><Relationship Id="rId188" Type="http://schemas.openxmlformats.org/officeDocument/2006/relationships/image" Target="../media/image857.png"/><Relationship Id="rId311" Type="http://schemas.openxmlformats.org/officeDocument/2006/relationships/customXml" Target="../ink/ink911.xml"/><Relationship Id="rId353" Type="http://schemas.openxmlformats.org/officeDocument/2006/relationships/customXml" Target="../ink/ink932.xml"/><Relationship Id="rId395" Type="http://schemas.openxmlformats.org/officeDocument/2006/relationships/customXml" Target="../ink/ink953.xml"/><Relationship Id="rId409" Type="http://schemas.openxmlformats.org/officeDocument/2006/relationships/customXml" Target="../ink/ink960.xml"/><Relationship Id="rId92" Type="http://schemas.openxmlformats.org/officeDocument/2006/relationships/image" Target="../media/image809.png"/><Relationship Id="rId213" Type="http://schemas.openxmlformats.org/officeDocument/2006/relationships/customXml" Target="../ink/ink862.xml"/><Relationship Id="rId420" Type="http://schemas.openxmlformats.org/officeDocument/2006/relationships/image" Target="../media/image973.png"/><Relationship Id="rId255" Type="http://schemas.openxmlformats.org/officeDocument/2006/relationships/customXml" Target="../ink/ink883.xml"/><Relationship Id="rId297" Type="http://schemas.openxmlformats.org/officeDocument/2006/relationships/customXml" Target="../ink/ink904.xml"/><Relationship Id="rId462" Type="http://schemas.openxmlformats.org/officeDocument/2006/relationships/image" Target="../media/image994.png"/></Relationships>
</file>

<file path=ppt/slides/_rels/slide17.xml.rels><?xml version="1.0" encoding="UTF-8" standalone="yes"?>
<Relationships xmlns="http://schemas.openxmlformats.org/package/2006/relationships"><Relationship Id="rId2" Type="http://schemas.openxmlformats.org/officeDocument/2006/relationships/image" Target="../media/image18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ustomXml" Target="../ink/ink988.xml"/><Relationship Id="rId2" Type="http://schemas.openxmlformats.org/officeDocument/2006/relationships/image" Target="../media/image1910.png"/><Relationship Id="rId1" Type="http://schemas.openxmlformats.org/officeDocument/2006/relationships/slideLayout" Target="../slideLayouts/slideLayout10.xml"/><Relationship Id="rId4" Type="http://schemas.openxmlformats.org/officeDocument/2006/relationships/image" Target="../media/image996.png"/></Relationships>
</file>

<file path=ppt/slides/_rels/slide19.xml.rels><?xml version="1.0" encoding="UTF-8" standalone="yes"?>
<Relationships xmlns="http://schemas.openxmlformats.org/package/2006/relationships"><Relationship Id="rId117" Type="http://schemas.openxmlformats.org/officeDocument/2006/relationships/customXml" Target="../ink/ink1046.xml"/><Relationship Id="rId299" Type="http://schemas.openxmlformats.org/officeDocument/2006/relationships/customXml" Target="../ink/ink1137.xml"/><Relationship Id="rId21" Type="http://schemas.openxmlformats.org/officeDocument/2006/relationships/customXml" Target="../ink/ink998.xml"/><Relationship Id="rId63" Type="http://schemas.openxmlformats.org/officeDocument/2006/relationships/customXml" Target="../ink/ink1019.xml"/><Relationship Id="rId159" Type="http://schemas.openxmlformats.org/officeDocument/2006/relationships/customXml" Target="../ink/ink1067.xml"/><Relationship Id="rId324" Type="http://schemas.openxmlformats.org/officeDocument/2006/relationships/image" Target="../media/image1158.png"/><Relationship Id="rId366" Type="http://schemas.openxmlformats.org/officeDocument/2006/relationships/image" Target="../media/image1179.png"/><Relationship Id="rId170" Type="http://schemas.openxmlformats.org/officeDocument/2006/relationships/image" Target="../media/image1080.png"/><Relationship Id="rId226" Type="http://schemas.openxmlformats.org/officeDocument/2006/relationships/image" Target="../media/image1108.png"/><Relationship Id="rId433" Type="http://schemas.openxmlformats.org/officeDocument/2006/relationships/customXml" Target="../ink/ink1204.xml"/><Relationship Id="rId268" Type="http://schemas.openxmlformats.org/officeDocument/2006/relationships/image" Target="../media/image1130.png"/><Relationship Id="rId475" Type="http://schemas.openxmlformats.org/officeDocument/2006/relationships/customXml" Target="../ink/ink1225.xml"/><Relationship Id="rId32" Type="http://schemas.openxmlformats.org/officeDocument/2006/relationships/image" Target="../media/image1011.png"/><Relationship Id="rId74" Type="http://schemas.openxmlformats.org/officeDocument/2006/relationships/image" Target="../media/image1032.png"/><Relationship Id="rId128" Type="http://schemas.openxmlformats.org/officeDocument/2006/relationships/image" Target="../media/image1059.png"/><Relationship Id="rId335" Type="http://schemas.openxmlformats.org/officeDocument/2006/relationships/customXml" Target="../ink/ink1155.xml"/><Relationship Id="rId377" Type="http://schemas.openxmlformats.org/officeDocument/2006/relationships/customXml" Target="../ink/ink1176.xml"/><Relationship Id="rId500" Type="http://schemas.openxmlformats.org/officeDocument/2006/relationships/image" Target="../media/image1247.png"/><Relationship Id="rId5" Type="http://schemas.openxmlformats.org/officeDocument/2006/relationships/customXml" Target="../ink/ink990.xml"/><Relationship Id="rId181" Type="http://schemas.openxmlformats.org/officeDocument/2006/relationships/customXml" Target="../ink/ink1078.xml"/><Relationship Id="rId237" Type="http://schemas.openxmlformats.org/officeDocument/2006/relationships/customXml" Target="../ink/ink1106.xml"/><Relationship Id="rId402" Type="http://schemas.openxmlformats.org/officeDocument/2006/relationships/image" Target="../media/image1197.png"/><Relationship Id="rId279" Type="http://schemas.openxmlformats.org/officeDocument/2006/relationships/customXml" Target="../ink/ink1127.xml"/><Relationship Id="rId444" Type="http://schemas.openxmlformats.org/officeDocument/2006/relationships/image" Target="../media/image1219.png"/><Relationship Id="rId486" Type="http://schemas.openxmlformats.org/officeDocument/2006/relationships/image" Target="../media/image1240.png"/><Relationship Id="rId43" Type="http://schemas.openxmlformats.org/officeDocument/2006/relationships/customXml" Target="../ink/ink1009.xml"/><Relationship Id="rId139" Type="http://schemas.openxmlformats.org/officeDocument/2006/relationships/customXml" Target="../ink/ink1057.xml"/><Relationship Id="rId290" Type="http://schemas.openxmlformats.org/officeDocument/2006/relationships/image" Target="../media/image1141.png"/><Relationship Id="rId304" Type="http://schemas.openxmlformats.org/officeDocument/2006/relationships/image" Target="../media/image1148.png"/><Relationship Id="rId346" Type="http://schemas.openxmlformats.org/officeDocument/2006/relationships/image" Target="../media/image1169.png"/><Relationship Id="rId388" Type="http://schemas.openxmlformats.org/officeDocument/2006/relationships/image" Target="../media/image1190.png"/><Relationship Id="rId85" Type="http://schemas.openxmlformats.org/officeDocument/2006/relationships/customXml" Target="../ink/ink1030.xml"/><Relationship Id="rId150" Type="http://schemas.openxmlformats.org/officeDocument/2006/relationships/image" Target="../media/image1070.png"/><Relationship Id="rId192" Type="http://schemas.openxmlformats.org/officeDocument/2006/relationships/image" Target="../media/image1091.png"/><Relationship Id="rId206" Type="http://schemas.openxmlformats.org/officeDocument/2006/relationships/image" Target="../media/image1098.png"/><Relationship Id="rId413" Type="http://schemas.openxmlformats.org/officeDocument/2006/relationships/customXml" Target="../ink/ink1194.xml"/><Relationship Id="rId248" Type="http://schemas.openxmlformats.org/officeDocument/2006/relationships/image" Target="../media/image1120.png"/><Relationship Id="rId455" Type="http://schemas.openxmlformats.org/officeDocument/2006/relationships/customXml" Target="../ink/ink1215.xml"/><Relationship Id="rId497" Type="http://schemas.openxmlformats.org/officeDocument/2006/relationships/customXml" Target="../ink/ink1236.xml"/><Relationship Id="rId12" Type="http://schemas.openxmlformats.org/officeDocument/2006/relationships/image" Target="../media/image1001.png"/><Relationship Id="rId108" Type="http://schemas.openxmlformats.org/officeDocument/2006/relationships/image" Target="../media/image1049.png"/><Relationship Id="rId315" Type="http://schemas.openxmlformats.org/officeDocument/2006/relationships/customXml" Target="../ink/ink1145.xml"/><Relationship Id="rId357" Type="http://schemas.openxmlformats.org/officeDocument/2006/relationships/customXml" Target="../ink/ink1166.xml"/><Relationship Id="rId54" Type="http://schemas.openxmlformats.org/officeDocument/2006/relationships/image" Target="../media/image1022.png"/><Relationship Id="rId96" Type="http://schemas.openxmlformats.org/officeDocument/2006/relationships/image" Target="../media/image1043.png"/><Relationship Id="rId161" Type="http://schemas.openxmlformats.org/officeDocument/2006/relationships/customXml" Target="../ink/ink1068.xml"/><Relationship Id="rId217" Type="http://schemas.openxmlformats.org/officeDocument/2006/relationships/customXml" Target="../ink/ink1096.xml"/><Relationship Id="rId399" Type="http://schemas.openxmlformats.org/officeDocument/2006/relationships/customXml" Target="../ink/ink1187.xml"/><Relationship Id="rId259" Type="http://schemas.openxmlformats.org/officeDocument/2006/relationships/customXml" Target="../ink/ink1117.xml"/><Relationship Id="rId424" Type="http://schemas.openxmlformats.org/officeDocument/2006/relationships/image" Target="../media/image1208.png"/><Relationship Id="rId466" Type="http://schemas.openxmlformats.org/officeDocument/2006/relationships/image" Target="../media/image1230.png"/><Relationship Id="rId23" Type="http://schemas.openxmlformats.org/officeDocument/2006/relationships/customXml" Target="../ink/ink999.xml"/><Relationship Id="rId119" Type="http://schemas.openxmlformats.org/officeDocument/2006/relationships/customXml" Target="../ink/ink1047.xml"/><Relationship Id="rId270" Type="http://schemas.openxmlformats.org/officeDocument/2006/relationships/image" Target="../media/image1131.png"/><Relationship Id="rId326" Type="http://schemas.openxmlformats.org/officeDocument/2006/relationships/image" Target="../media/image1159.png"/><Relationship Id="rId65" Type="http://schemas.openxmlformats.org/officeDocument/2006/relationships/customXml" Target="../ink/ink1020.xml"/><Relationship Id="rId130" Type="http://schemas.openxmlformats.org/officeDocument/2006/relationships/image" Target="../media/image1060.png"/><Relationship Id="rId368" Type="http://schemas.openxmlformats.org/officeDocument/2006/relationships/image" Target="../media/image1180.png"/><Relationship Id="rId172" Type="http://schemas.openxmlformats.org/officeDocument/2006/relationships/image" Target="../media/image1081.png"/><Relationship Id="rId228" Type="http://schemas.openxmlformats.org/officeDocument/2006/relationships/image" Target="../media/image1109.png"/><Relationship Id="rId435" Type="http://schemas.openxmlformats.org/officeDocument/2006/relationships/customXml" Target="../ink/ink1205.xml"/><Relationship Id="rId477" Type="http://schemas.openxmlformats.org/officeDocument/2006/relationships/customXml" Target="../ink/ink1226.xml"/><Relationship Id="rId281" Type="http://schemas.openxmlformats.org/officeDocument/2006/relationships/customXml" Target="../ink/ink1128.xml"/><Relationship Id="rId337" Type="http://schemas.openxmlformats.org/officeDocument/2006/relationships/customXml" Target="../ink/ink1156.xml"/><Relationship Id="rId34" Type="http://schemas.openxmlformats.org/officeDocument/2006/relationships/image" Target="../media/image1012.png"/><Relationship Id="rId76" Type="http://schemas.openxmlformats.org/officeDocument/2006/relationships/image" Target="../media/image1033.png"/><Relationship Id="rId141" Type="http://schemas.openxmlformats.org/officeDocument/2006/relationships/customXml" Target="../ink/ink1058.xml"/><Relationship Id="rId379" Type="http://schemas.openxmlformats.org/officeDocument/2006/relationships/customXml" Target="../ink/ink1177.xml"/><Relationship Id="rId7" Type="http://schemas.openxmlformats.org/officeDocument/2006/relationships/customXml" Target="../ink/ink991.xml"/><Relationship Id="rId183" Type="http://schemas.openxmlformats.org/officeDocument/2006/relationships/customXml" Target="../ink/ink1079.xml"/><Relationship Id="rId239" Type="http://schemas.openxmlformats.org/officeDocument/2006/relationships/customXml" Target="../ink/ink1107.xml"/><Relationship Id="rId390" Type="http://schemas.openxmlformats.org/officeDocument/2006/relationships/image" Target="../media/image1191.png"/><Relationship Id="rId404" Type="http://schemas.openxmlformats.org/officeDocument/2006/relationships/image" Target="../media/image1198.png"/><Relationship Id="rId446" Type="http://schemas.openxmlformats.org/officeDocument/2006/relationships/image" Target="../media/image1220.png"/><Relationship Id="rId250" Type="http://schemas.openxmlformats.org/officeDocument/2006/relationships/image" Target="../media/image1121.png"/><Relationship Id="rId292" Type="http://schemas.openxmlformats.org/officeDocument/2006/relationships/image" Target="../media/image1142.png"/><Relationship Id="rId306" Type="http://schemas.openxmlformats.org/officeDocument/2006/relationships/image" Target="../media/image1149.png"/><Relationship Id="rId488" Type="http://schemas.openxmlformats.org/officeDocument/2006/relationships/image" Target="../media/image1241.png"/><Relationship Id="rId45" Type="http://schemas.openxmlformats.org/officeDocument/2006/relationships/customXml" Target="../ink/ink1010.xml"/><Relationship Id="rId87" Type="http://schemas.openxmlformats.org/officeDocument/2006/relationships/customXml" Target="../ink/ink1031.xml"/><Relationship Id="rId110" Type="http://schemas.openxmlformats.org/officeDocument/2006/relationships/image" Target="../media/image1050.png"/><Relationship Id="rId348" Type="http://schemas.openxmlformats.org/officeDocument/2006/relationships/image" Target="../media/image1170.png"/><Relationship Id="rId152" Type="http://schemas.openxmlformats.org/officeDocument/2006/relationships/image" Target="../media/image1071.png"/><Relationship Id="rId194" Type="http://schemas.openxmlformats.org/officeDocument/2006/relationships/image" Target="../media/image1092.png"/><Relationship Id="rId208" Type="http://schemas.openxmlformats.org/officeDocument/2006/relationships/image" Target="../media/image1099.png"/><Relationship Id="rId415" Type="http://schemas.openxmlformats.org/officeDocument/2006/relationships/customXml" Target="../ink/ink1195.xml"/><Relationship Id="rId457" Type="http://schemas.openxmlformats.org/officeDocument/2006/relationships/customXml" Target="../ink/ink1216.xml"/><Relationship Id="rId261" Type="http://schemas.openxmlformats.org/officeDocument/2006/relationships/customXml" Target="../ink/ink1118.xml"/><Relationship Id="rId499" Type="http://schemas.openxmlformats.org/officeDocument/2006/relationships/customXml" Target="../ink/ink1237.xml"/><Relationship Id="rId14" Type="http://schemas.openxmlformats.org/officeDocument/2006/relationships/image" Target="../media/image1002.png"/><Relationship Id="rId56" Type="http://schemas.openxmlformats.org/officeDocument/2006/relationships/image" Target="../media/image1023.png"/><Relationship Id="rId317" Type="http://schemas.openxmlformats.org/officeDocument/2006/relationships/customXml" Target="../ink/ink1146.xml"/><Relationship Id="rId359" Type="http://schemas.openxmlformats.org/officeDocument/2006/relationships/customXml" Target="../ink/ink1167.xml"/><Relationship Id="rId98" Type="http://schemas.openxmlformats.org/officeDocument/2006/relationships/image" Target="../media/image1044.png"/><Relationship Id="rId121" Type="http://schemas.openxmlformats.org/officeDocument/2006/relationships/customXml" Target="../ink/ink1048.xml"/><Relationship Id="rId163" Type="http://schemas.openxmlformats.org/officeDocument/2006/relationships/customXml" Target="../ink/ink1069.xml"/><Relationship Id="rId219" Type="http://schemas.openxmlformats.org/officeDocument/2006/relationships/customXml" Target="../ink/ink1097.xml"/><Relationship Id="rId370" Type="http://schemas.openxmlformats.org/officeDocument/2006/relationships/image" Target="../media/image1181.png"/><Relationship Id="rId426" Type="http://schemas.openxmlformats.org/officeDocument/2006/relationships/image" Target="../media/image1209.png"/><Relationship Id="rId230" Type="http://schemas.openxmlformats.org/officeDocument/2006/relationships/image" Target="../media/image1111.png"/><Relationship Id="rId468" Type="http://schemas.openxmlformats.org/officeDocument/2006/relationships/image" Target="../media/image1231.png"/><Relationship Id="rId25" Type="http://schemas.openxmlformats.org/officeDocument/2006/relationships/customXml" Target="../ink/ink1000.xml"/><Relationship Id="rId67" Type="http://schemas.openxmlformats.org/officeDocument/2006/relationships/customXml" Target="../ink/ink1021.xml"/><Relationship Id="rId272" Type="http://schemas.openxmlformats.org/officeDocument/2006/relationships/image" Target="../media/image1132.png"/><Relationship Id="rId328" Type="http://schemas.openxmlformats.org/officeDocument/2006/relationships/image" Target="../media/image1160.png"/><Relationship Id="rId132" Type="http://schemas.openxmlformats.org/officeDocument/2006/relationships/image" Target="../media/image1061.png"/><Relationship Id="rId174" Type="http://schemas.openxmlformats.org/officeDocument/2006/relationships/image" Target="../media/image1082.png"/><Relationship Id="rId381" Type="http://schemas.openxmlformats.org/officeDocument/2006/relationships/customXml" Target="../ink/ink1178.xml"/><Relationship Id="rId241" Type="http://schemas.openxmlformats.org/officeDocument/2006/relationships/customXml" Target="../ink/ink1108.xml"/><Relationship Id="rId437" Type="http://schemas.openxmlformats.org/officeDocument/2006/relationships/customXml" Target="../ink/ink1206.xml"/><Relationship Id="rId479" Type="http://schemas.openxmlformats.org/officeDocument/2006/relationships/customXml" Target="../ink/ink1227.xml"/><Relationship Id="rId36" Type="http://schemas.openxmlformats.org/officeDocument/2006/relationships/image" Target="../media/image1013.png"/><Relationship Id="rId283" Type="http://schemas.openxmlformats.org/officeDocument/2006/relationships/customXml" Target="../ink/ink1129.xml"/><Relationship Id="rId339" Type="http://schemas.openxmlformats.org/officeDocument/2006/relationships/customXml" Target="../ink/ink1157.xml"/><Relationship Id="rId490" Type="http://schemas.openxmlformats.org/officeDocument/2006/relationships/image" Target="../media/image1242.png"/><Relationship Id="rId78" Type="http://schemas.openxmlformats.org/officeDocument/2006/relationships/image" Target="../media/image1034.png"/><Relationship Id="rId101" Type="http://schemas.openxmlformats.org/officeDocument/2006/relationships/customXml" Target="../ink/ink1038.xml"/><Relationship Id="rId143" Type="http://schemas.openxmlformats.org/officeDocument/2006/relationships/customXml" Target="../ink/ink1059.xml"/><Relationship Id="rId185" Type="http://schemas.openxmlformats.org/officeDocument/2006/relationships/customXml" Target="../ink/ink1080.xml"/><Relationship Id="rId350" Type="http://schemas.openxmlformats.org/officeDocument/2006/relationships/image" Target="../media/image1171.png"/><Relationship Id="rId406" Type="http://schemas.openxmlformats.org/officeDocument/2006/relationships/image" Target="../media/image1199.png"/><Relationship Id="rId9" Type="http://schemas.openxmlformats.org/officeDocument/2006/relationships/customXml" Target="../ink/ink992.xml"/><Relationship Id="rId210" Type="http://schemas.openxmlformats.org/officeDocument/2006/relationships/image" Target="../media/image1100.png"/><Relationship Id="rId392" Type="http://schemas.openxmlformats.org/officeDocument/2006/relationships/image" Target="../media/image1192.png"/><Relationship Id="rId448" Type="http://schemas.openxmlformats.org/officeDocument/2006/relationships/image" Target="../media/image1221.png"/><Relationship Id="rId252" Type="http://schemas.openxmlformats.org/officeDocument/2006/relationships/image" Target="../media/image1122.png"/><Relationship Id="rId294" Type="http://schemas.openxmlformats.org/officeDocument/2006/relationships/image" Target="../media/image1143.png"/><Relationship Id="rId308" Type="http://schemas.openxmlformats.org/officeDocument/2006/relationships/image" Target="../media/image1150.png"/><Relationship Id="rId47" Type="http://schemas.openxmlformats.org/officeDocument/2006/relationships/customXml" Target="../ink/ink1011.xml"/><Relationship Id="rId89" Type="http://schemas.openxmlformats.org/officeDocument/2006/relationships/customXml" Target="../ink/ink1032.xml"/><Relationship Id="rId112" Type="http://schemas.openxmlformats.org/officeDocument/2006/relationships/image" Target="../media/image1051.png"/><Relationship Id="rId154" Type="http://schemas.openxmlformats.org/officeDocument/2006/relationships/image" Target="../media/image1072.png"/><Relationship Id="rId361" Type="http://schemas.openxmlformats.org/officeDocument/2006/relationships/customXml" Target="../ink/ink1168.xml"/><Relationship Id="rId196" Type="http://schemas.openxmlformats.org/officeDocument/2006/relationships/image" Target="../media/image1093.png"/><Relationship Id="rId417" Type="http://schemas.openxmlformats.org/officeDocument/2006/relationships/customXml" Target="../ink/ink1196.xml"/><Relationship Id="rId459" Type="http://schemas.openxmlformats.org/officeDocument/2006/relationships/customXml" Target="../ink/ink1217.xml"/><Relationship Id="rId16" Type="http://schemas.openxmlformats.org/officeDocument/2006/relationships/image" Target="../media/image1003.png"/><Relationship Id="rId221" Type="http://schemas.openxmlformats.org/officeDocument/2006/relationships/customXml" Target="../ink/ink1098.xml"/><Relationship Id="rId263" Type="http://schemas.openxmlformats.org/officeDocument/2006/relationships/customXml" Target="../ink/ink1119.xml"/><Relationship Id="rId319" Type="http://schemas.openxmlformats.org/officeDocument/2006/relationships/customXml" Target="../ink/ink1147.xml"/><Relationship Id="rId470" Type="http://schemas.openxmlformats.org/officeDocument/2006/relationships/image" Target="../media/image1232.png"/><Relationship Id="rId58" Type="http://schemas.openxmlformats.org/officeDocument/2006/relationships/image" Target="../media/image1024.png"/><Relationship Id="rId123" Type="http://schemas.openxmlformats.org/officeDocument/2006/relationships/customXml" Target="../ink/ink1049.xml"/><Relationship Id="rId330" Type="http://schemas.openxmlformats.org/officeDocument/2006/relationships/image" Target="../media/image1161.png"/><Relationship Id="rId165" Type="http://schemas.openxmlformats.org/officeDocument/2006/relationships/customXml" Target="../ink/ink1070.xml"/><Relationship Id="rId372" Type="http://schemas.openxmlformats.org/officeDocument/2006/relationships/image" Target="../media/image1182.png"/><Relationship Id="rId428" Type="http://schemas.openxmlformats.org/officeDocument/2006/relationships/image" Target="../media/image1211.png"/><Relationship Id="rId232" Type="http://schemas.openxmlformats.org/officeDocument/2006/relationships/image" Target="../media/image1112.png"/><Relationship Id="rId274" Type="http://schemas.openxmlformats.org/officeDocument/2006/relationships/image" Target="../media/image1133.png"/><Relationship Id="rId481" Type="http://schemas.openxmlformats.org/officeDocument/2006/relationships/customXml" Target="../ink/ink1228.xml"/><Relationship Id="rId27" Type="http://schemas.openxmlformats.org/officeDocument/2006/relationships/customXml" Target="../ink/ink1001.xml"/><Relationship Id="rId69" Type="http://schemas.openxmlformats.org/officeDocument/2006/relationships/customXml" Target="../ink/ink1022.xml"/><Relationship Id="rId134" Type="http://schemas.openxmlformats.org/officeDocument/2006/relationships/image" Target="../media/image1062.png"/><Relationship Id="rId80" Type="http://schemas.openxmlformats.org/officeDocument/2006/relationships/image" Target="../media/image1035.png"/><Relationship Id="rId176" Type="http://schemas.openxmlformats.org/officeDocument/2006/relationships/image" Target="../media/image1083.png"/><Relationship Id="rId341" Type="http://schemas.openxmlformats.org/officeDocument/2006/relationships/customXml" Target="../ink/ink1158.xml"/><Relationship Id="rId383" Type="http://schemas.openxmlformats.org/officeDocument/2006/relationships/customXml" Target="../ink/ink1179.xml"/><Relationship Id="rId439" Type="http://schemas.openxmlformats.org/officeDocument/2006/relationships/customXml" Target="../ink/ink1207.xml"/><Relationship Id="rId201" Type="http://schemas.openxmlformats.org/officeDocument/2006/relationships/customXml" Target="../ink/ink1088.xml"/><Relationship Id="rId243" Type="http://schemas.openxmlformats.org/officeDocument/2006/relationships/customXml" Target="../ink/ink1109.xml"/><Relationship Id="rId285" Type="http://schemas.openxmlformats.org/officeDocument/2006/relationships/customXml" Target="../ink/ink1130.xml"/><Relationship Id="rId450" Type="http://schemas.openxmlformats.org/officeDocument/2006/relationships/image" Target="../media/image1222.png"/><Relationship Id="rId38" Type="http://schemas.openxmlformats.org/officeDocument/2006/relationships/image" Target="../media/image1014.png"/><Relationship Id="rId103" Type="http://schemas.openxmlformats.org/officeDocument/2006/relationships/customXml" Target="../ink/ink1039.xml"/><Relationship Id="rId310" Type="http://schemas.openxmlformats.org/officeDocument/2006/relationships/image" Target="../media/image1151.png"/><Relationship Id="rId492" Type="http://schemas.openxmlformats.org/officeDocument/2006/relationships/image" Target="../media/image1243.png"/><Relationship Id="rId91" Type="http://schemas.openxmlformats.org/officeDocument/2006/relationships/customXml" Target="../ink/ink1033.xml"/><Relationship Id="rId145" Type="http://schemas.openxmlformats.org/officeDocument/2006/relationships/customXml" Target="../ink/ink1060.xml"/><Relationship Id="rId187" Type="http://schemas.openxmlformats.org/officeDocument/2006/relationships/customXml" Target="../ink/ink1081.xml"/><Relationship Id="rId352" Type="http://schemas.openxmlformats.org/officeDocument/2006/relationships/image" Target="../media/image1172.png"/><Relationship Id="rId394" Type="http://schemas.openxmlformats.org/officeDocument/2006/relationships/image" Target="../media/image1193.png"/><Relationship Id="rId408" Type="http://schemas.openxmlformats.org/officeDocument/2006/relationships/image" Target="../media/image1200.png"/><Relationship Id="rId212" Type="http://schemas.openxmlformats.org/officeDocument/2006/relationships/image" Target="../media/image1101.png"/><Relationship Id="rId254" Type="http://schemas.openxmlformats.org/officeDocument/2006/relationships/image" Target="../media/image1123.png"/><Relationship Id="rId49" Type="http://schemas.openxmlformats.org/officeDocument/2006/relationships/customXml" Target="../ink/ink1012.xml"/><Relationship Id="rId114" Type="http://schemas.openxmlformats.org/officeDocument/2006/relationships/image" Target="../media/image1052.png"/><Relationship Id="rId296" Type="http://schemas.openxmlformats.org/officeDocument/2006/relationships/image" Target="../media/image1144.png"/><Relationship Id="rId461" Type="http://schemas.openxmlformats.org/officeDocument/2006/relationships/customXml" Target="../ink/ink1218.xml"/><Relationship Id="rId60" Type="http://schemas.openxmlformats.org/officeDocument/2006/relationships/image" Target="../media/image1025.png"/><Relationship Id="rId156" Type="http://schemas.openxmlformats.org/officeDocument/2006/relationships/image" Target="../media/image1073.png"/><Relationship Id="rId198" Type="http://schemas.openxmlformats.org/officeDocument/2006/relationships/image" Target="../media/image1094.png"/><Relationship Id="rId321" Type="http://schemas.openxmlformats.org/officeDocument/2006/relationships/customXml" Target="../ink/ink1148.xml"/><Relationship Id="rId363" Type="http://schemas.openxmlformats.org/officeDocument/2006/relationships/customXml" Target="../ink/ink1169.xml"/><Relationship Id="rId419" Type="http://schemas.openxmlformats.org/officeDocument/2006/relationships/customXml" Target="../ink/ink1197.xml"/><Relationship Id="rId223" Type="http://schemas.openxmlformats.org/officeDocument/2006/relationships/customXml" Target="../ink/ink1099.xml"/><Relationship Id="rId430" Type="http://schemas.openxmlformats.org/officeDocument/2006/relationships/image" Target="../media/image1212.png"/><Relationship Id="rId18" Type="http://schemas.openxmlformats.org/officeDocument/2006/relationships/image" Target="../media/image1004.png"/><Relationship Id="rId265" Type="http://schemas.openxmlformats.org/officeDocument/2006/relationships/customXml" Target="../ink/ink1120.xml"/><Relationship Id="rId472" Type="http://schemas.openxmlformats.org/officeDocument/2006/relationships/image" Target="../media/image1233.png"/><Relationship Id="rId125" Type="http://schemas.openxmlformats.org/officeDocument/2006/relationships/customXml" Target="../ink/ink1050.xml"/><Relationship Id="rId167" Type="http://schemas.openxmlformats.org/officeDocument/2006/relationships/customXml" Target="../ink/ink1071.xml"/><Relationship Id="rId332" Type="http://schemas.openxmlformats.org/officeDocument/2006/relationships/image" Target="../media/image1162.png"/><Relationship Id="rId374" Type="http://schemas.openxmlformats.org/officeDocument/2006/relationships/image" Target="../media/image1183.png"/><Relationship Id="rId71" Type="http://schemas.openxmlformats.org/officeDocument/2006/relationships/customXml" Target="../ink/ink1023.xml"/><Relationship Id="rId234" Type="http://schemas.openxmlformats.org/officeDocument/2006/relationships/image" Target="../media/image1113.png"/><Relationship Id="rId2" Type="http://schemas.openxmlformats.org/officeDocument/2006/relationships/image" Target="../media/image2010.png"/><Relationship Id="rId29" Type="http://schemas.openxmlformats.org/officeDocument/2006/relationships/customXml" Target="../ink/ink1002.xml"/><Relationship Id="rId276" Type="http://schemas.openxmlformats.org/officeDocument/2006/relationships/image" Target="../media/image1134.png"/><Relationship Id="rId441" Type="http://schemas.openxmlformats.org/officeDocument/2006/relationships/customXml" Target="../ink/ink1208.xml"/><Relationship Id="rId483" Type="http://schemas.openxmlformats.org/officeDocument/2006/relationships/customXml" Target="../ink/ink1229.xml"/><Relationship Id="rId40" Type="http://schemas.openxmlformats.org/officeDocument/2006/relationships/image" Target="../media/image1015.png"/><Relationship Id="rId136" Type="http://schemas.openxmlformats.org/officeDocument/2006/relationships/image" Target="../media/image1063.png"/><Relationship Id="rId178" Type="http://schemas.openxmlformats.org/officeDocument/2006/relationships/image" Target="../media/image1084.png"/><Relationship Id="rId301" Type="http://schemas.openxmlformats.org/officeDocument/2006/relationships/customXml" Target="../ink/ink1138.xml"/><Relationship Id="rId343" Type="http://schemas.openxmlformats.org/officeDocument/2006/relationships/customXml" Target="../ink/ink1159.xml"/><Relationship Id="rId82" Type="http://schemas.openxmlformats.org/officeDocument/2006/relationships/image" Target="../media/image1036.png"/><Relationship Id="rId203" Type="http://schemas.openxmlformats.org/officeDocument/2006/relationships/customXml" Target="../ink/ink1089.xml"/><Relationship Id="rId385" Type="http://schemas.openxmlformats.org/officeDocument/2006/relationships/customXml" Target="../ink/ink1180.xml"/><Relationship Id="rId245" Type="http://schemas.openxmlformats.org/officeDocument/2006/relationships/customXml" Target="../ink/ink1110.xml"/><Relationship Id="rId287" Type="http://schemas.openxmlformats.org/officeDocument/2006/relationships/customXml" Target="../ink/ink1131.xml"/><Relationship Id="rId410" Type="http://schemas.openxmlformats.org/officeDocument/2006/relationships/image" Target="../media/image1201.png"/><Relationship Id="rId452" Type="http://schemas.openxmlformats.org/officeDocument/2006/relationships/image" Target="../media/image1223.png"/><Relationship Id="rId494" Type="http://schemas.openxmlformats.org/officeDocument/2006/relationships/image" Target="../media/image1244.png"/><Relationship Id="rId105" Type="http://schemas.openxmlformats.org/officeDocument/2006/relationships/customXml" Target="../ink/ink1040.xml"/><Relationship Id="rId147" Type="http://schemas.openxmlformats.org/officeDocument/2006/relationships/customXml" Target="../ink/ink1061.xml"/><Relationship Id="rId312" Type="http://schemas.openxmlformats.org/officeDocument/2006/relationships/image" Target="../media/image1152.png"/><Relationship Id="rId354" Type="http://schemas.openxmlformats.org/officeDocument/2006/relationships/image" Target="../media/image1173.png"/><Relationship Id="rId51" Type="http://schemas.openxmlformats.org/officeDocument/2006/relationships/customXml" Target="../ink/ink1013.xml"/><Relationship Id="rId93" Type="http://schemas.openxmlformats.org/officeDocument/2006/relationships/customXml" Target="../ink/ink1034.xml"/><Relationship Id="rId189" Type="http://schemas.openxmlformats.org/officeDocument/2006/relationships/customXml" Target="../ink/ink1082.xml"/><Relationship Id="rId396" Type="http://schemas.openxmlformats.org/officeDocument/2006/relationships/image" Target="../media/image1194.png"/><Relationship Id="rId214" Type="http://schemas.openxmlformats.org/officeDocument/2006/relationships/image" Target="../media/image1102.png"/><Relationship Id="rId256" Type="http://schemas.openxmlformats.org/officeDocument/2006/relationships/image" Target="../media/image1124.png"/><Relationship Id="rId298" Type="http://schemas.openxmlformats.org/officeDocument/2006/relationships/image" Target="../media/image1145.png"/><Relationship Id="rId421" Type="http://schemas.openxmlformats.org/officeDocument/2006/relationships/customXml" Target="../ink/ink1198.xml"/><Relationship Id="rId463" Type="http://schemas.openxmlformats.org/officeDocument/2006/relationships/customXml" Target="../ink/ink1219.xml"/><Relationship Id="rId116" Type="http://schemas.openxmlformats.org/officeDocument/2006/relationships/image" Target="../media/image1053.png"/><Relationship Id="rId158" Type="http://schemas.openxmlformats.org/officeDocument/2006/relationships/image" Target="../media/image1074.png"/><Relationship Id="rId323" Type="http://schemas.openxmlformats.org/officeDocument/2006/relationships/customXml" Target="../ink/ink1149.xml"/><Relationship Id="rId20" Type="http://schemas.openxmlformats.org/officeDocument/2006/relationships/image" Target="../media/image1005.png"/><Relationship Id="rId62" Type="http://schemas.openxmlformats.org/officeDocument/2006/relationships/image" Target="../media/image1026.png"/><Relationship Id="rId365" Type="http://schemas.openxmlformats.org/officeDocument/2006/relationships/customXml" Target="../ink/ink1170.xml"/><Relationship Id="rId225" Type="http://schemas.openxmlformats.org/officeDocument/2006/relationships/customXml" Target="../ink/ink1100.xml"/><Relationship Id="rId267" Type="http://schemas.openxmlformats.org/officeDocument/2006/relationships/customXml" Target="../ink/ink1121.xml"/><Relationship Id="rId432" Type="http://schemas.openxmlformats.org/officeDocument/2006/relationships/image" Target="../media/image1213.png"/><Relationship Id="rId474" Type="http://schemas.openxmlformats.org/officeDocument/2006/relationships/image" Target="../media/image1234.png"/><Relationship Id="rId106" Type="http://schemas.openxmlformats.org/officeDocument/2006/relationships/image" Target="../media/image1048.png"/><Relationship Id="rId127" Type="http://schemas.openxmlformats.org/officeDocument/2006/relationships/customXml" Target="../ink/ink1051.xml"/><Relationship Id="rId313" Type="http://schemas.openxmlformats.org/officeDocument/2006/relationships/customXml" Target="../ink/ink1144.xml"/><Relationship Id="rId495" Type="http://schemas.openxmlformats.org/officeDocument/2006/relationships/customXml" Target="../ink/ink1235.xml"/><Relationship Id="rId10" Type="http://schemas.openxmlformats.org/officeDocument/2006/relationships/image" Target="../media/image1000.png"/><Relationship Id="rId31" Type="http://schemas.openxmlformats.org/officeDocument/2006/relationships/customXml" Target="../ink/ink1003.xml"/><Relationship Id="rId52" Type="http://schemas.openxmlformats.org/officeDocument/2006/relationships/image" Target="../media/image1021.png"/><Relationship Id="rId73" Type="http://schemas.openxmlformats.org/officeDocument/2006/relationships/customXml" Target="../ink/ink1024.xml"/><Relationship Id="rId94" Type="http://schemas.openxmlformats.org/officeDocument/2006/relationships/image" Target="../media/image1042.png"/><Relationship Id="rId148" Type="http://schemas.openxmlformats.org/officeDocument/2006/relationships/image" Target="../media/image1069.png"/><Relationship Id="rId169" Type="http://schemas.openxmlformats.org/officeDocument/2006/relationships/customXml" Target="../ink/ink1072.xml"/><Relationship Id="rId334" Type="http://schemas.openxmlformats.org/officeDocument/2006/relationships/image" Target="../media/image1163.png"/><Relationship Id="rId355" Type="http://schemas.openxmlformats.org/officeDocument/2006/relationships/customXml" Target="../ink/ink1165.xml"/><Relationship Id="rId376" Type="http://schemas.openxmlformats.org/officeDocument/2006/relationships/image" Target="../media/image1184.png"/><Relationship Id="rId397" Type="http://schemas.openxmlformats.org/officeDocument/2006/relationships/customXml" Target="../ink/ink1186.xml"/><Relationship Id="rId4" Type="http://schemas.openxmlformats.org/officeDocument/2006/relationships/image" Target="../media/image997.png"/><Relationship Id="rId180" Type="http://schemas.openxmlformats.org/officeDocument/2006/relationships/image" Target="../media/image1085.png"/><Relationship Id="rId215" Type="http://schemas.openxmlformats.org/officeDocument/2006/relationships/customXml" Target="../ink/ink1095.xml"/><Relationship Id="rId236" Type="http://schemas.openxmlformats.org/officeDocument/2006/relationships/image" Target="../media/image1114.png"/><Relationship Id="rId257" Type="http://schemas.openxmlformats.org/officeDocument/2006/relationships/customXml" Target="../ink/ink1116.xml"/><Relationship Id="rId278" Type="http://schemas.openxmlformats.org/officeDocument/2006/relationships/image" Target="../media/image1135.png"/><Relationship Id="rId401" Type="http://schemas.openxmlformats.org/officeDocument/2006/relationships/customXml" Target="../ink/ink1188.xml"/><Relationship Id="rId422" Type="http://schemas.openxmlformats.org/officeDocument/2006/relationships/image" Target="../media/image1207.png"/><Relationship Id="rId443" Type="http://schemas.openxmlformats.org/officeDocument/2006/relationships/customXml" Target="../ink/ink1209.xml"/><Relationship Id="rId464" Type="http://schemas.openxmlformats.org/officeDocument/2006/relationships/image" Target="../media/image1229.png"/><Relationship Id="rId303" Type="http://schemas.openxmlformats.org/officeDocument/2006/relationships/customXml" Target="../ink/ink1139.xml"/><Relationship Id="rId485" Type="http://schemas.openxmlformats.org/officeDocument/2006/relationships/customXml" Target="../ink/ink1230.xml"/><Relationship Id="rId42" Type="http://schemas.openxmlformats.org/officeDocument/2006/relationships/image" Target="../media/image1016.png"/><Relationship Id="rId84" Type="http://schemas.openxmlformats.org/officeDocument/2006/relationships/image" Target="../media/image1037.png"/><Relationship Id="rId138" Type="http://schemas.openxmlformats.org/officeDocument/2006/relationships/image" Target="../media/image1064.png"/><Relationship Id="rId345" Type="http://schemas.openxmlformats.org/officeDocument/2006/relationships/customXml" Target="../ink/ink1160.xml"/><Relationship Id="rId387" Type="http://schemas.openxmlformats.org/officeDocument/2006/relationships/customXml" Target="../ink/ink1181.xml"/><Relationship Id="rId191" Type="http://schemas.openxmlformats.org/officeDocument/2006/relationships/customXml" Target="../ink/ink1083.xml"/><Relationship Id="rId205" Type="http://schemas.openxmlformats.org/officeDocument/2006/relationships/customXml" Target="../ink/ink1090.xml"/><Relationship Id="rId247" Type="http://schemas.openxmlformats.org/officeDocument/2006/relationships/customXml" Target="../ink/ink1111.xml"/><Relationship Id="rId412" Type="http://schemas.openxmlformats.org/officeDocument/2006/relationships/image" Target="../media/image1202.png"/><Relationship Id="rId107" Type="http://schemas.openxmlformats.org/officeDocument/2006/relationships/customXml" Target="../ink/ink1041.xml"/><Relationship Id="rId289" Type="http://schemas.openxmlformats.org/officeDocument/2006/relationships/customXml" Target="../ink/ink1132.xml"/><Relationship Id="rId454" Type="http://schemas.openxmlformats.org/officeDocument/2006/relationships/image" Target="../media/image1224.png"/><Relationship Id="rId496" Type="http://schemas.openxmlformats.org/officeDocument/2006/relationships/image" Target="../media/image1245.png"/><Relationship Id="rId11" Type="http://schemas.openxmlformats.org/officeDocument/2006/relationships/customXml" Target="../ink/ink993.xml"/><Relationship Id="rId53" Type="http://schemas.openxmlformats.org/officeDocument/2006/relationships/customXml" Target="../ink/ink1014.xml"/><Relationship Id="rId149" Type="http://schemas.openxmlformats.org/officeDocument/2006/relationships/customXml" Target="../ink/ink1062.xml"/><Relationship Id="rId314" Type="http://schemas.openxmlformats.org/officeDocument/2006/relationships/image" Target="../media/image1153.png"/><Relationship Id="rId356" Type="http://schemas.openxmlformats.org/officeDocument/2006/relationships/image" Target="../media/image1174.png"/><Relationship Id="rId398" Type="http://schemas.openxmlformats.org/officeDocument/2006/relationships/image" Target="../media/image1195.png"/><Relationship Id="rId95" Type="http://schemas.openxmlformats.org/officeDocument/2006/relationships/customXml" Target="../ink/ink1035.xml"/><Relationship Id="rId160" Type="http://schemas.openxmlformats.org/officeDocument/2006/relationships/image" Target="../media/image1075.png"/><Relationship Id="rId216" Type="http://schemas.openxmlformats.org/officeDocument/2006/relationships/image" Target="../media/image1103.png"/><Relationship Id="rId423" Type="http://schemas.openxmlformats.org/officeDocument/2006/relationships/customXml" Target="../ink/ink1199.xml"/><Relationship Id="rId258" Type="http://schemas.openxmlformats.org/officeDocument/2006/relationships/image" Target="../media/image1125.png"/><Relationship Id="rId465" Type="http://schemas.openxmlformats.org/officeDocument/2006/relationships/customXml" Target="../ink/ink1220.xml"/><Relationship Id="rId22" Type="http://schemas.openxmlformats.org/officeDocument/2006/relationships/image" Target="../media/image1006.png"/><Relationship Id="rId64" Type="http://schemas.openxmlformats.org/officeDocument/2006/relationships/image" Target="../media/image1027.png"/><Relationship Id="rId118" Type="http://schemas.openxmlformats.org/officeDocument/2006/relationships/image" Target="../media/image1054.png"/><Relationship Id="rId325" Type="http://schemas.openxmlformats.org/officeDocument/2006/relationships/customXml" Target="../ink/ink1150.xml"/><Relationship Id="rId367" Type="http://schemas.openxmlformats.org/officeDocument/2006/relationships/customXml" Target="../ink/ink1171.xml"/><Relationship Id="rId171" Type="http://schemas.openxmlformats.org/officeDocument/2006/relationships/customXml" Target="../ink/ink1073.xml"/><Relationship Id="rId227" Type="http://schemas.openxmlformats.org/officeDocument/2006/relationships/customXml" Target="../ink/ink1101.xml"/><Relationship Id="rId269" Type="http://schemas.openxmlformats.org/officeDocument/2006/relationships/customXml" Target="../ink/ink1122.xml"/><Relationship Id="rId434" Type="http://schemas.openxmlformats.org/officeDocument/2006/relationships/image" Target="../media/image1214.png"/><Relationship Id="rId476" Type="http://schemas.openxmlformats.org/officeDocument/2006/relationships/image" Target="../media/image1235.png"/><Relationship Id="rId33" Type="http://schemas.openxmlformats.org/officeDocument/2006/relationships/customXml" Target="../ink/ink1004.xml"/><Relationship Id="rId129" Type="http://schemas.openxmlformats.org/officeDocument/2006/relationships/customXml" Target="../ink/ink1052.xml"/><Relationship Id="rId280" Type="http://schemas.openxmlformats.org/officeDocument/2006/relationships/image" Target="../media/image1136.png"/><Relationship Id="rId336" Type="http://schemas.openxmlformats.org/officeDocument/2006/relationships/image" Target="../media/image1164.png"/><Relationship Id="rId75" Type="http://schemas.openxmlformats.org/officeDocument/2006/relationships/customXml" Target="../ink/ink1025.xml"/><Relationship Id="rId140" Type="http://schemas.openxmlformats.org/officeDocument/2006/relationships/image" Target="../media/image1065.png"/><Relationship Id="rId182" Type="http://schemas.openxmlformats.org/officeDocument/2006/relationships/image" Target="../media/image1086.png"/><Relationship Id="rId378" Type="http://schemas.openxmlformats.org/officeDocument/2006/relationships/image" Target="../media/image1185.png"/><Relationship Id="rId403" Type="http://schemas.openxmlformats.org/officeDocument/2006/relationships/customXml" Target="../ink/ink1189.xml"/><Relationship Id="rId6" Type="http://schemas.openxmlformats.org/officeDocument/2006/relationships/image" Target="../media/image998.png"/><Relationship Id="rId238" Type="http://schemas.openxmlformats.org/officeDocument/2006/relationships/image" Target="../media/image1115.png"/><Relationship Id="rId445" Type="http://schemas.openxmlformats.org/officeDocument/2006/relationships/customXml" Target="../ink/ink1210.xml"/><Relationship Id="rId487" Type="http://schemas.openxmlformats.org/officeDocument/2006/relationships/customXml" Target="../ink/ink1231.xml"/><Relationship Id="rId291" Type="http://schemas.openxmlformats.org/officeDocument/2006/relationships/customXml" Target="../ink/ink1133.xml"/><Relationship Id="rId305" Type="http://schemas.openxmlformats.org/officeDocument/2006/relationships/customXml" Target="../ink/ink1140.xml"/><Relationship Id="rId347" Type="http://schemas.openxmlformats.org/officeDocument/2006/relationships/customXml" Target="../ink/ink1161.xml"/><Relationship Id="rId44" Type="http://schemas.openxmlformats.org/officeDocument/2006/relationships/image" Target="../media/image1017.png"/><Relationship Id="rId86" Type="http://schemas.openxmlformats.org/officeDocument/2006/relationships/image" Target="../media/image1038.png"/><Relationship Id="rId151" Type="http://schemas.openxmlformats.org/officeDocument/2006/relationships/customXml" Target="../ink/ink1063.xml"/><Relationship Id="rId389" Type="http://schemas.openxmlformats.org/officeDocument/2006/relationships/customXml" Target="../ink/ink1182.xml"/><Relationship Id="rId193" Type="http://schemas.openxmlformats.org/officeDocument/2006/relationships/customXml" Target="../ink/ink1084.xml"/><Relationship Id="rId207" Type="http://schemas.openxmlformats.org/officeDocument/2006/relationships/customXml" Target="../ink/ink1091.xml"/><Relationship Id="rId249" Type="http://schemas.openxmlformats.org/officeDocument/2006/relationships/customXml" Target="../ink/ink1112.xml"/><Relationship Id="rId414" Type="http://schemas.openxmlformats.org/officeDocument/2006/relationships/image" Target="../media/image1203.png"/><Relationship Id="rId456" Type="http://schemas.openxmlformats.org/officeDocument/2006/relationships/image" Target="../media/image1225.png"/><Relationship Id="rId498" Type="http://schemas.openxmlformats.org/officeDocument/2006/relationships/image" Target="../media/image1246.png"/><Relationship Id="rId13" Type="http://schemas.openxmlformats.org/officeDocument/2006/relationships/customXml" Target="../ink/ink994.xml"/><Relationship Id="rId109" Type="http://schemas.openxmlformats.org/officeDocument/2006/relationships/customXml" Target="../ink/ink1042.xml"/><Relationship Id="rId260" Type="http://schemas.openxmlformats.org/officeDocument/2006/relationships/image" Target="../media/image1126.png"/><Relationship Id="rId316" Type="http://schemas.openxmlformats.org/officeDocument/2006/relationships/image" Target="../media/image1154.png"/><Relationship Id="rId55" Type="http://schemas.openxmlformats.org/officeDocument/2006/relationships/customXml" Target="../ink/ink1015.xml"/><Relationship Id="rId97" Type="http://schemas.openxmlformats.org/officeDocument/2006/relationships/customXml" Target="../ink/ink1036.xml"/><Relationship Id="rId120" Type="http://schemas.openxmlformats.org/officeDocument/2006/relationships/image" Target="../media/image1055.png"/><Relationship Id="rId358" Type="http://schemas.openxmlformats.org/officeDocument/2006/relationships/image" Target="../media/image1175.png"/><Relationship Id="rId162" Type="http://schemas.openxmlformats.org/officeDocument/2006/relationships/image" Target="../media/image1076.png"/><Relationship Id="rId218" Type="http://schemas.openxmlformats.org/officeDocument/2006/relationships/image" Target="../media/image1104.png"/><Relationship Id="rId425" Type="http://schemas.openxmlformats.org/officeDocument/2006/relationships/customXml" Target="../ink/ink1200.xml"/><Relationship Id="rId467" Type="http://schemas.openxmlformats.org/officeDocument/2006/relationships/customXml" Target="../ink/ink1221.xml"/><Relationship Id="rId271" Type="http://schemas.openxmlformats.org/officeDocument/2006/relationships/customXml" Target="../ink/ink1123.xml"/><Relationship Id="rId24" Type="http://schemas.openxmlformats.org/officeDocument/2006/relationships/image" Target="../media/image1007.png"/><Relationship Id="rId66" Type="http://schemas.openxmlformats.org/officeDocument/2006/relationships/image" Target="../media/image1028.png"/><Relationship Id="rId131" Type="http://schemas.openxmlformats.org/officeDocument/2006/relationships/customXml" Target="../ink/ink1053.xml"/><Relationship Id="rId327" Type="http://schemas.openxmlformats.org/officeDocument/2006/relationships/customXml" Target="../ink/ink1151.xml"/><Relationship Id="rId369" Type="http://schemas.openxmlformats.org/officeDocument/2006/relationships/customXml" Target="../ink/ink1172.xml"/><Relationship Id="rId173" Type="http://schemas.openxmlformats.org/officeDocument/2006/relationships/customXml" Target="../ink/ink1074.xml"/><Relationship Id="rId229" Type="http://schemas.openxmlformats.org/officeDocument/2006/relationships/customXml" Target="../ink/ink1102.xml"/><Relationship Id="rId380" Type="http://schemas.openxmlformats.org/officeDocument/2006/relationships/image" Target="../media/image1186.png"/><Relationship Id="rId436" Type="http://schemas.openxmlformats.org/officeDocument/2006/relationships/image" Target="../media/image1215.png"/><Relationship Id="rId240" Type="http://schemas.openxmlformats.org/officeDocument/2006/relationships/image" Target="../media/image1116.png"/><Relationship Id="rId478" Type="http://schemas.openxmlformats.org/officeDocument/2006/relationships/image" Target="../media/image1236.png"/><Relationship Id="rId35" Type="http://schemas.openxmlformats.org/officeDocument/2006/relationships/customXml" Target="../ink/ink1005.xml"/><Relationship Id="rId77" Type="http://schemas.openxmlformats.org/officeDocument/2006/relationships/customXml" Target="../ink/ink1026.xml"/><Relationship Id="rId100" Type="http://schemas.openxmlformats.org/officeDocument/2006/relationships/image" Target="../media/image1045.png"/><Relationship Id="rId282" Type="http://schemas.openxmlformats.org/officeDocument/2006/relationships/image" Target="../media/image1137.png"/><Relationship Id="rId338" Type="http://schemas.openxmlformats.org/officeDocument/2006/relationships/image" Target="../media/image1165.png"/><Relationship Id="rId8" Type="http://schemas.openxmlformats.org/officeDocument/2006/relationships/image" Target="../media/image999.png"/><Relationship Id="rId142" Type="http://schemas.openxmlformats.org/officeDocument/2006/relationships/image" Target="../media/image1066.png"/><Relationship Id="rId184" Type="http://schemas.openxmlformats.org/officeDocument/2006/relationships/image" Target="../media/image1087.png"/><Relationship Id="rId391" Type="http://schemas.openxmlformats.org/officeDocument/2006/relationships/customXml" Target="../ink/ink1183.xml"/><Relationship Id="rId405" Type="http://schemas.openxmlformats.org/officeDocument/2006/relationships/customXml" Target="../ink/ink1190.xml"/><Relationship Id="rId447" Type="http://schemas.openxmlformats.org/officeDocument/2006/relationships/customXml" Target="../ink/ink1211.xml"/><Relationship Id="rId251" Type="http://schemas.openxmlformats.org/officeDocument/2006/relationships/customXml" Target="../ink/ink1113.xml"/><Relationship Id="rId489" Type="http://schemas.openxmlformats.org/officeDocument/2006/relationships/customXml" Target="../ink/ink1232.xml"/><Relationship Id="rId46" Type="http://schemas.openxmlformats.org/officeDocument/2006/relationships/image" Target="../media/image1018.png"/><Relationship Id="rId293" Type="http://schemas.openxmlformats.org/officeDocument/2006/relationships/customXml" Target="../ink/ink1134.xml"/><Relationship Id="rId307" Type="http://schemas.openxmlformats.org/officeDocument/2006/relationships/customXml" Target="../ink/ink1141.xml"/><Relationship Id="rId349" Type="http://schemas.openxmlformats.org/officeDocument/2006/relationships/customXml" Target="../ink/ink1162.xml"/><Relationship Id="rId88" Type="http://schemas.openxmlformats.org/officeDocument/2006/relationships/image" Target="../media/image1039.png"/><Relationship Id="rId111" Type="http://schemas.openxmlformats.org/officeDocument/2006/relationships/customXml" Target="../ink/ink1043.xml"/><Relationship Id="rId153" Type="http://schemas.openxmlformats.org/officeDocument/2006/relationships/customXml" Target="../ink/ink1064.xml"/><Relationship Id="rId195" Type="http://schemas.openxmlformats.org/officeDocument/2006/relationships/customXml" Target="../ink/ink1085.xml"/><Relationship Id="rId209" Type="http://schemas.openxmlformats.org/officeDocument/2006/relationships/customXml" Target="../ink/ink1092.xml"/><Relationship Id="rId360" Type="http://schemas.openxmlformats.org/officeDocument/2006/relationships/image" Target="../media/image1176.png"/><Relationship Id="rId416" Type="http://schemas.openxmlformats.org/officeDocument/2006/relationships/image" Target="../media/image1204.png"/><Relationship Id="rId220" Type="http://schemas.openxmlformats.org/officeDocument/2006/relationships/image" Target="../media/image1105.png"/><Relationship Id="rId458" Type="http://schemas.openxmlformats.org/officeDocument/2006/relationships/image" Target="../media/image1226.png"/><Relationship Id="rId15" Type="http://schemas.openxmlformats.org/officeDocument/2006/relationships/customXml" Target="../ink/ink995.xml"/><Relationship Id="rId57" Type="http://schemas.openxmlformats.org/officeDocument/2006/relationships/customXml" Target="../ink/ink1016.xml"/><Relationship Id="rId262" Type="http://schemas.openxmlformats.org/officeDocument/2006/relationships/image" Target="../media/image1127.png"/><Relationship Id="rId318" Type="http://schemas.openxmlformats.org/officeDocument/2006/relationships/image" Target="../media/image1155.png"/><Relationship Id="rId99" Type="http://schemas.openxmlformats.org/officeDocument/2006/relationships/customXml" Target="../ink/ink1037.xml"/><Relationship Id="rId122" Type="http://schemas.openxmlformats.org/officeDocument/2006/relationships/image" Target="../media/image1056.png"/><Relationship Id="rId164" Type="http://schemas.openxmlformats.org/officeDocument/2006/relationships/image" Target="../media/image1077.png"/><Relationship Id="rId371" Type="http://schemas.openxmlformats.org/officeDocument/2006/relationships/customXml" Target="../ink/ink1173.xml"/><Relationship Id="rId427" Type="http://schemas.openxmlformats.org/officeDocument/2006/relationships/customXml" Target="../ink/ink1201.xml"/><Relationship Id="rId469" Type="http://schemas.openxmlformats.org/officeDocument/2006/relationships/customXml" Target="../ink/ink1222.xml"/><Relationship Id="rId26" Type="http://schemas.openxmlformats.org/officeDocument/2006/relationships/image" Target="../media/image1008.png"/><Relationship Id="rId231" Type="http://schemas.openxmlformats.org/officeDocument/2006/relationships/customXml" Target="../ink/ink1103.xml"/><Relationship Id="rId273" Type="http://schemas.openxmlformats.org/officeDocument/2006/relationships/customXml" Target="../ink/ink1124.xml"/><Relationship Id="rId329" Type="http://schemas.openxmlformats.org/officeDocument/2006/relationships/customXml" Target="../ink/ink1152.xml"/><Relationship Id="rId480" Type="http://schemas.openxmlformats.org/officeDocument/2006/relationships/image" Target="../media/image1237.png"/><Relationship Id="rId68" Type="http://schemas.openxmlformats.org/officeDocument/2006/relationships/image" Target="../media/image1029.png"/><Relationship Id="rId133" Type="http://schemas.openxmlformats.org/officeDocument/2006/relationships/customXml" Target="../ink/ink1054.xml"/><Relationship Id="rId175" Type="http://schemas.openxmlformats.org/officeDocument/2006/relationships/customXml" Target="../ink/ink1075.xml"/><Relationship Id="rId340" Type="http://schemas.openxmlformats.org/officeDocument/2006/relationships/image" Target="../media/image1166.png"/><Relationship Id="rId200" Type="http://schemas.openxmlformats.org/officeDocument/2006/relationships/image" Target="../media/image1095.png"/><Relationship Id="rId382" Type="http://schemas.openxmlformats.org/officeDocument/2006/relationships/image" Target="../media/image1187.png"/><Relationship Id="rId438" Type="http://schemas.openxmlformats.org/officeDocument/2006/relationships/image" Target="../media/image1216.png"/><Relationship Id="rId242" Type="http://schemas.openxmlformats.org/officeDocument/2006/relationships/image" Target="../media/image1117.png"/><Relationship Id="rId284" Type="http://schemas.openxmlformats.org/officeDocument/2006/relationships/image" Target="../media/image1138.png"/><Relationship Id="rId491" Type="http://schemas.openxmlformats.org/officeDocument/2006/relationships/customXml" Target="../ink/ink1233.xml"/><Relationship Id="rId37" Type="http://schemas.openxmlformats.org/officeDocument/2006/relationships/customXml" Target="../ink/ink1006.xml"/><Relationship Id="rId79" Type="http://schemas.openxmlformats.org/officeDocument/2006/relationships/customXml" Target="../ink/ink1027.xml"/><Relationship Id="rId102" Type="http://schemas.openxmlformats.org/officeDocument/2006/relationships/image" Target="../media/image1046.png"/><Relationship Id="rId144" Type="http://schemas.openxmlformats.org/officeDocument/2006/relationships/image" Target="../media/image1067.png"/><Relationship Id="rId90" Type="http://schemas.openxmlformats.org/officeDocument/2006/relationships/image" Target="../media/image1040.png"/><Relationship Id="rId186" Type="http://schemas.openxmlformats.org/officeDocument/2006/relationships/image" Target="../media/image1088.png"/><Relationship Id="rId351" Type="http://schemas.openxmlformats.org/officeDocument/2006/relationships/customXml" Target="../ink/ink1163.xml"/><Relationship Id="rId393" Type="http://schemas.openxmlformats.org/officeDocument/2006/relationships/customXml" Target="../ink/ink1184.xml"/><Relationship Id="rId407" Type="http://schemas.openxmlformats.org/officeDocument/2006/relationships/customXml" Target="../ink/ink1191.xml"/><Relationship Id="rId449" Type="http://schemas.openxmlformats.org/officeDocument/2006/relationships/customXml" Target="../ink/ink1212.xml"/><Relationship Id="rId211" Type="http://schemas.openxmlformats.org/officeDocument/2006/relationships/customXml" Target="../ink/ink1093.xml"/><Relationship Id="rId253" Type="http://schemas.openxmlformats.org/officeDocument/2006/relationships/customXml" Target="../ink/ink1114.xml"/><Relationship Id="rId295" Type="http://schemas.openxmlformats.org/officeDocument/2006/relationships/customXml" Target="../ink/ink1135.xml"/><Relationship Id="rId309" Type="http://schemas.openxmlformats.org/officeDocument/2006/relationships/customXml" Target="../ink/ink1142.xml"/><Relationship Id="rId460" Type="http://schemas.openxmlformats.org/officeDocument/2006/relationships/image" Target="../media/image1227.png"/><Relationship Id="rId48" Type="http://schemas.openxmlformats.org/officeDocument/2006/relationships/image" Target="../media/image1019.png"/><Relationship Id="rId113" Type="http://schemas.openxmlformats.org/officeDocument/2006/relationships/customXml" Target="../ink/ink1044.xml"/><Relationship Id="rId320" Type="http://schemas.openxmlformats.org/officeDocument/2006/relationships/image" Target="../media/image1156.png"/><Relationship Id="rId155" Type="http://schemas.openxmlformats.org/officeDocument/2006/relationships/customXml" Target="../ink/ink1065.xml"/><Relationship Id="rId197" Type="http://schemas.openxmlformats.org/officeDocument/2006/relationships/customXml" Target="../ink/ink1086.xml"/><Relationship Id="rId362" Type="http://schemas.openxmlformats.org/officeDocument/2006/relationships/image" Target="../media/image1177.png"/><Relationship Id="rId418" Type="http://schemas.openxmlformats.org/officeDocument/2006/relationships/image" Target="../media/image1205.png"/><Relationship Id="rId222" Type="http://schemas.openxmlformats.org/officeDocument/2006/relationships/image" Target="../media/image1106.png"/><Relationship Id="rId264" Type="http://schemas.openxmlformats.org/officeDocument/2006/relationships/image" Target="../media/image1128.png"/><Relationship Id="rId471" Type="http://schemas.openxmlformats.org/officeDocument/2006/relationships/customXml" Target="../ink/ink1223.xml"/><Relationship Id="rId17" Type="http://schemas.openxmlformats.org/officeDocument/2006/relationships/customXml" Target="../ink/ink996.xml"/><Relationship Id="rId59" Type="http://schemas.openxmlformats.org/officeDocument/2006/relationships/customXml" Target="../ink/ink1017.xml"/><Relationship Id="rId124" Type="http://schemas.openxmlformats.org/officeDocument/2006/relationships/image" Target="../media/image1057.png"/><Relationship Id="rId70" Type="http://schemas.openxmlformats.org/officeDocument/2006/relationships/image" Target="../media/image1030.png"/><Relationship Id="rId166" Type="http://schemas.openxmlformats.org/officeDocument/2006/relationships/image" Target="../media/image1078.png"/><Relationship Id="rId331" Type="http://schemas.openxmlformats.org/officeDocument/2006/relationships/customXml" Target="../ink/ink1153.xml"/><Relationship Id="rId373" Type="http://schemas.openxmlformats.org/officeDocument/2006/relationships/customXml" Target="../ink/ink1174.xml"/><Relationship Id="rId429" Type="http://schemas.openxmlformats.org/officeDocument/2006/relationships/customXml" Target="../ink/ink1202.xml"/><Relationship Id="rId1" Type="http://schemas.openxmlformats.org/officeDocument/2006/relationships/slideLayout" Target="../slideLayouts/slideLayout10.xml"/><Relationship Id="rId233" Type="http://schemas.openxmlformats.org/officeDocument/2006/relationships/customXml" Target="../ink/ink1104.xml"/><Relationship Id="rId440" Type="http://schemas.openxmlformats.org/officeDocument/2006/relationships/image" Target="../media/image1217.png"/><Relationship Id="rId28" Type="http://schemas.openxmlformats.org/officeDocument/2006/relationships/image" Target="../media/image1009.png"/><Relationship Id="rId275" Type="http://schemas.openxmlformats.org/officeDocument/2006/relationships/customXml" Target="../ink/ink1125.xml"/><Relationship Id="rId300" Type="http://schemas.openxmlformats.org/officeDocument/2006/relationships/image" Target="../media/image1146.png"/><Relationship Id="rId482" Type="http://schemas.openxmlformats.org/officeDocument/2006/relationships/image" Target="../media/image1238.png"/><Relationship Id="rId81" Type="http://schemas.openxmlformats.org/officeDocument/2006/relationships/customXml" Target="../ink/ink1028.xml"/><Relationship Id="rId135" Type="http://schemas.openxmlformats.org/officeDocument/2006/relationships/customXml" Target="../ink/ink1055.xml"/><Relationship Id="rId177" Type="http://schemas.openxmlformats.org/officeDocument/2006/relationships/customXml" Target="../ink/ink1076.xml"/><Relationship Id="rId342" Type="http://schemas.openxmlformats.org/officeDocument/2006/relationships/image" Target="../media/image1167.png"/><Relationship Id="rId384" Type="http://schemas.openxmlformats.org/officeDocument/2006/relationships/image" Target="../media/image1188.png"/><Relationship Id="rId202" Type="http://schemas.openxmlformats.org/officeDocument/2006/relationships/image" Target="../media/image1096.png"/><Relationship Id="rId244" Type="http://schemas.openxmlformats.org/officeDocument/2006/relationships/image" Target="../media/image1118.png"/><Relationship Id="rId39" Type="http://schemas.openxmlformats.org/officeDocument/2006/relationships/customXml" Target="../ink/ink1007.xml"/><Relationship Id="rId286" Type="http://schemas.openxmlformats.org/officeDocument/2006/relationships/image" Target="../media/image1139.png"/><Relationship Id="rId451" Type="http://schemas.openxmlformats.org/officeDocument/2006/relationships/customXml" Target="../ink/ink1213.xml"/><Relationship Id="rId493" Type="http://schemas.openxmlformats.org/officeDocument/2006/relationships/customXml" Target="../ink/ink1234.xml"/><Relationship Id="rId50" Type="http://schemas.openxmlformats.org/officeDocument/2006/relationships/image" Target="../media/image1020.png"/><Relationship Id="rId104" Type="http://schemas.openxmlformats.org/officeDocument/2006/relationships/image" Target="../media/image1047.png"/><Relationship Id="rId146" Type="http://schemas.openxmlformats.org/officeDocument/2006/relationships/image" Target="../media/image1068.png"/><Relationship Id="rId188" Type="http://schemas.openxmlformats.org/officeDocument/2006/relationships/image" Target="../media/image1089.png"/><Relationship Id="rId311" Type="http://schemas.openxmlformats.org/officeDocument/2006/relationships/customXml" Target="../ink/ink1143.xml"/><Relationship Id="rId353" Type="http://schemas.openxmlformats.org/officeDocument/2006/relationships/customXml" Target="../ink/ink1164.xml"/><Relationship Id="rId395" Type="http://schemas.openxmlformats.org/officeDocument/2006/relationships/customXml" Target="../ink/ink1185.xml"/><Relationship Id="rId409" Type="http://schemas.openxmlformats.org/officeDocument/2006/relationships/customXml" Target="../ink/ink1192.xml"/><Relationship Id="rId92" Type="http://schemas.openxmlformats.org/officeDocument/2006/relationships/image" Target="../media/image1041.png"/><Relationship Id="rId213" Type="http://schemas.openxmlformats.org/officeDocument/2006/relationships/customXml" Target="../ink/ink1094.xml"/><Relationship Id="rId420" Type="http://schemas.openxmlformats.org/officeDocument/2006/relationships/image" Target="../media/image1206.png"/><Relationship Id="rId255" Type="http://schemas.openxmlformats.org/officeDocument/2006/relationships/customXml" Target="../ink/ink1115.xml"/><Relationship Id="rId297" Type="http://schemas.openxmlformats.org/officeDocument/2006/relationships/customXml" Target="../ink/ink1136.xml"/><Relationship Id="rId462" Type="http://schemas.openxmlformats.org/officeDocument/2006/relationships/image" Target="../media/image1228.png"/><Relationship Id="rId115" Type="http://schemas.openxmlformats.org/officeDocument/2006/relationships/customXml" Target="../ink/ink1045.xml"/><Relationship Id="rId157" Type="http://schemas.openxmlformats.org/officeDocument/2006/relationships/customXml" Target="../ink/ink1066.xml"/><Relationship Id="rId322" Type="http://schemas.openxmlformats.org/officeDocument/2006/relationships/image" Target="../media/image1157.png"/><Relationship Id="rId364" Type="http://schemas.openxmlformats.org/officeDocument/2006/relationships/image" Target="../media/image1178.png"/><Relationship Id="rId61" Type="http://schemas.openxmlformats.org/officeDocument/2006/relationships/customXml" Target="../ink/ink1018.xml"/><Relationship Id="rId199" Type="http://schemas.openxmlformats.org/officeDocument/2006/relationships/customXml" Target="../ink/ink1087.xml"/><Relationship Id="rId19" Type="http://schemas.openxmlformats.org/officeDocument/2006/relationships/customXml" Target="../ink/ink997.xml"/><Relationship Id="rId224" Type="http://schemas.openxmlformats.org/officeDocument/2006/relationships/image" Target="../media/image1107.png"/><Relationship Id="rId266" Type="http://schemas.openxmlformats.org/officeDocument/2006/relationships/image" Target="../media/image1129.png"/><Relationship Id="rId431" Type="http://schemas.openxmlformats.org/officeDocument/2006/relationships/customXml" Target="../ink/ink1203.xml"/><Relationship Id="rId473" Type="http://schemas.openxmlformats.org/officeDocument/2006/relationships/customXml" Target="../ink/ink1224.xml"/><Relationship Id="rId30" Type="http://schemas.openxmlformats.org/officeDocument/2006/relationships/image" Target="../media/image1010.png"/><Relationship Id="rId126" Type="http://schemas.openxmlformats.org/officeDocument/2006/relationships/image" Target="../media/image1058.png"/><Relationship Id="rId168" Type="http://schemas.openxmlformats.org/officeDocument/2006/relationships/image" Target="../media/image1079.png"/><Relationship Id="rId333" Type="http://schemas.openxmlformats.org/officeDocument/2006/relationships/customXml" Target="../ink/ink1154.xml"/><Relationship Id="rId72" Type="http://schemas.openxmlformats.org/officeDocument/2006/relationships/image" Target="../media/image1031.png"/><Relationship Id="rId375" Type="http://schemas.openxmlformats.org/officeDocument/2006/relationships/customXml" Target="../ink/ink1175.xml"/><Relationship Id="rId3" Type="http://schemas.openxmlformats.org/officeDocument/2006/relationships/customXml" Target="../ink/ink989.xml"/><Relationship Id="rId235" Type="http://schemas.openxmlformats.org/officeDocument/2006/relationships/customXml" Target="../ink/ink1105.xml"/><Relationship Id="rId277" Type="http://schemas.openxmlformats.org/officeDocument/2006/relationships/customXml" Target="../ink/ink1126.xml"/><Relationship Id="rId400" Type="http://schemas.openxmlformats.org/officeDocument/2006/relationships/image" Target="../media/image1196.png"/><Relationship Id="rId442" Type="http://schemas.openxmlformats.org/officeDocument/2006/relationships/image" Target="../media/image1218.png"/><Relationship Id="rId484" Type="http://schemas.openxmlformats.org/officeDocument/2006/relationships/image" Target="../media/image1239.png"/><Relationship Id="rId137" Type="http://schemas.openxmlformats.org/officeDocument/2006/relationships/customXml" Target="../ink/ink1056.xml"/><Relationship Id="rId302" Type="http://schemas.openxmlformats.org/officeDocument/2006/relationships/image" Target="../media/image1147.png"/><Relationship Id="rId344" Type="http://schemas.openxmlformats.org/officeDocument/2006/relationships/image" Target="../media/image1168.png"/><Relationship Id="rId41" Type="http://schemas.openxmlformats.org/officeDocument/2006/relationships/customXml" Target="../ink/ink1008.xml"/><Relationship Id="rId83" Type="http://schemas.openxmlformats.org/officeDocument/2006/relationships/customXml" Target="../ink/ink1029.xml"/><Relationship Id="rId179" Type="http://schemas.openxmlformats.org/officeDocument/2006/relationships/customXml" Target="../ink/ink1077.xml"/><Relationship Id="rId386" Type="http://schemas.openxmlformats.org/officeDocument/2006/relationships/image" Target="../media/image1189.png"/><Relationship Id="rId190" Type="http://schemas.openxmlformats.org/officeDocument/2006/relationships/image" Target="../media/image1090.png"/><Relationship Id="rId204" Type="http://schemas.openxmlformats.org/officeDocument/2006/relationships/image" Target="../media/image1097.png"/><Relationship Id="rId246" Type="http://schemas.openxmlformats.org/officeDocument/2006/relationships/image" Target="../media/image1119.png"/><Relationship Id="rId288" Type="http://schemas.openxmlformats.org/officeDocument/2006/relationships/image" Target="../media/image1140.png"/><Relationship Id="rId411" Type="http://schemas.openxmlformats.org/officeDocument/2006/relationships/customXml" Target="../ink/ink1193.xml"/><Relationship Id="rId453" Type="http://schemas.openxmlformats.org/officeDocument/2006/relationships/customXml" Target="../ink/ink12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17" Type="http://schemas.openxmlformats.org/officeDocument/2006/relationships/customXml" Target="../ink/ink1295.xml"/><Relationship Id="rId299" Type="http://schemas.openxmlformats.org/officeDocument/2006/relationships/customXml" Target="../ink/ink1386.xml"/><Relationship Id="rId21" Type="http://schemas.openxmlformats.org/officeDocument/2006/relationships/customXml" Target="../ink/ink1247.xml"/><Relationship Id="rId63" Type="http://schemas.openxmlformats.org/officeDocument/2006/relationships/customXml" Target="../ink/ink1268.xml"/><Relationship Id="rId159" Type="http://schemas.openxmlformats.org/officeDocument/2006/relationships/customXml" Target="../ink/ink1316.xml"/><Relationship Id="rId324" Type="http://schemas.openxmlformats.org/officeDocument/2006/relationships/image" Target="../media/image1409.png"/><Relationship Id="rId366" Type="http://schemas.openxmlformats.org/officeDocument/2006/relationships/image" Target="../media/image1431.png"/><Relationship Id="rId170" Type="http://schemas.openxmlformats.org/officeDocument/2006/relationships/image" Target="../media/image1332.png"/><Relationship Id="rId226" Type="http://schemas.openxmlformats.org/officeDocument/2006/relationships/image" Target="../media/image1360.png"/><Relationship Id="rId433" Type="http://schemas.openxmlformats.org/officeDocument/2006/relationships/customXml" Target="../ink/ink1453.xml"/><Relationship Id="rId268" Type="http://schemas.openxmlformats.org/officeDocument/2006/relationships/image" Target="../media/image1381.png"/><Relationship Id="rId475" Type="http://schemas.openxmlformats.org/officeDocument/2006/relationships/customXml" Target="../ink/ink1474.xml"/><Relationship Id="rId32" Type="http://schemas.openxmlformats.org/officeDocument/2006/relationships/image" Target="../media/image1262.png"/><Relationship Id="rId74" Type="http://schemas.openxmlformats.org/officeDocument/2006/relationships/image" Target="../media/image1283.png"/><Relationship Id="rId128" Type="http://schemas.openxmlformats.org/officeDocument/2006/relationships/image" Target="../media/image1311.png"/><Relationship Id="rId335" Type="http://schemas.openxmlformats.org/officeDocument/2006/relationships/customXml" Target="../ink/ink1404.xml"/><Relationship Id="rId377" Type="http://schemas.openxmlformats.org/officeDocument/2006/relationships/customXml" Target="../ink/ink1425.xml"/><Relationship Id="rId5" Type="http://schemas.openxmlformats.org/officeDocument/2006/relationships/customXml" Target="../ink/ink1239.xml"/><Relationship Id="rId181" Type="http://schemas.openxmlformats.org/officeDocument/2006/relationships/customXml" Target="../ink/ink1327.xml"/><Relationship Id="rId237" Type="http://schemas.openxmlformats.org/officeDocument/2006/relationships/customXml" Target="../ink/ink1355.xml"/><Relationship Id="rId402" Type="http://schemas.openxmlformats.org/officeDocument/2006/relationships/image" Target="../media/image1449.png"/><Relationship Id="rId279" Type="http://schemas.openxmlformats.org/officeDocument/2006/relationships/customXml" Target="../ink/ink1376.xml"/><Relationship Id="rId444" Type="http://schemas.openxmlformats.org/officeDocument/2006/relationships/image" Target="../media/image1470.png"/><Relationship Id="rId486" Type="http://schemas.openxmlformats.org/officeDocument/2006/relationships/image" Target="../media/image1491.png"/><Relationship Id="rId43" Type="http://schemas.openxmlformats.org/officeDocument/2006/relationships/customXml" Target="../ink/ink1258.xml"/><Relationship Id="rId139" Type="http://schemas.openxmlformats.org/officeDocument/2006/relationships/customXml" Target="../ink/ink1306.xml"/><Relationship Id="rId290" Type="http://schemas.openxmlformats.org/officeDocument/2006/relationships/image" Target="../media/image1392.png"/><Relationship Id="rId304" Type="http://schemas.openxmlformats.org/officeDocument/2006/relationships/image" Target="../media/image1399.png"/><Relationship Id="rId346" Type="http://schemas.openxmlformats.org/officeDocument/2006/relationships/image" Target="../media/image1421.png"/><Relationship Id="rId388" Type="http://schemas.openxmlformats.org/officeDocument/2006/relationships/image" Target="../media/image1442.png"/><Relationship Id="rId85" Type="http://schemas.openxmlformats.org/officeDocument/2006/relationships/customXml" Target="../ink/ink1279.xml"/><Relationship Id="rId150" Type="http://schemas.openxmlformats.org/officeDocument/2006/relationships/image" Target="../media/image1322.png"/><Relationship Id="rId192" Type="http://schemas.openxmlformats.org/officeDocument/2006/relationships/image" Target="../media/image1343.png"/><Relationship Id="rId206" Type="http://schemas.openxmlformats.org/officeDocument/2006/relationships/image" Target="../media/image1350.png"/><Relationship Id="rId413" Type="http://schemas.openxmlformats.org/officeDocument/2006/relationships/customXml" Target="../ink/ink1443.xml"/><Relationship Id="rId248" Type="http://schemas.openxmlformats.org/officeDocument/2006/relationships/image" Target="../media/image1371.png"/><Relationship Id="rId455" Type="http://schemas.openxmlformats.org/officeDocument/2006/relationships/customXml" Target="../ink/ink1464.xml"/><Relationship Id="rId12" Type="http://schemas.openxmlformats.org/officeDocument/2006/relationships/image" Target="../media/image1252.png"/><Relationship Id="rId108" Type="http://schemas.openxmlformats.org/officeDocument/2006/relationships/image" Target="../media/image1300.png"/><Relationship Id="rId315" Type="http://schemas.openxmlformats.org/officeDocument/2006/relationships/customXml" Target="../ink/ink1394.xml"/><Relationship Id="rId357" Type="http://schemas.openxmlformats.org/officeDocument/2006/relationships/customXml" Target="../ink/ink1415.xml"/><Relationship Id="rId54" Type="http://schemas.openxmlformats.org/officeDocument/2006/relationships/image" Target="../media/image1273.png"/><Relationship Id="rId96" Type="http://schemas.openxmlformats.org/officeDocument/2006/relationships/image" Target="../media/image1294.png"/><Relationship Id="rId161" Type="http://schemas.openxmlformats.org/officeDocument/2006/relationships/customXml" Target="../ink/ink1317.xml"/><Relationship Id="rId217" Type="http://schemas.openxmlformats.org/officeDocument/2006/relationships/customXml" Target="../ink/ink1345.xml"/><Relationship Id="rId399" Type="http://schemas.openxmlformats.org/officeDocument/2006/relationships/customXml" Target="../ink/ink1436.xml"/><Relationship Id="rId259" Type="http://schemas.openxmlformats.org/officeDocument/2006/relationships/customXml" Target="../ink/ink1366.xml"/><Relationship Id="rId424" Type="http://schemas.openxmlformats.org/officeDocument/2006/relationships/image" Target="../media/image1460.png"/><Relationship Id="rId466" Type="http://schemas.openxmlformats.org/officeDocument/2006/relationships/image" Target="../media/image1481.png"/><Relationship Id="rId23" Type="http://schemas.openxmlformats.org/officeDocument/2006/relationships/customXml" Target="../ink/ink1248.xml"/><Relationship Id="rId119" Type="http://schemas.openxmlformats.org/officeDocument/2006/relationships/customXml" Target="../ink/ink1296.xml"/><Relationship Id="rId270" Type="http://schemas.openxmlformats.org/officeDocument/2006/relationships/image" Target="../media/image1382.png"/><Relationship Id="rId326" Type="http://schemas.openxmlformats.org/officeDocument/2006/relationships/image" Target="../media/image1411.png"/><Relationship Id="rId65" Type="http://schemas.openxmlformats.org/officeDocument/2006/relationships/customXml" Target="../ink/ink1269.xml"/><Relationship Id="rId130" Type="http://schemas.openxmlformats.org/officeDocument/2006/relationships/image" Target="../media/image1312.png"/><Relationship Id="rId368" Type="http://schemas.openxmlformats.org/officeDocument/2006/relationships/image" Target="../media/image1432.png"/><Relationship Id="rId172" Type="http://schemas.openxmlformats.org/officeDocument/2006/relationships/image" Target="../media/image1333.png"/><Relationship Id="rId228" Type="http://schemas.openxmlformats.org/officeDocument/2006/relationships/image" Target="../media/image1361.png"/><Relationship Id="rId435" Type="http://schemas.openxmlformats.org/officeDocument/2006/relationships/customXml" Target="../ink/ink1454.xml"/><Relationship Id="rId477" Type="http://schemas.openxmlformats.org/officeDocument/2006/relationships/customXml" Target="../ink/ink1475.xml"/><Relationship Id="rId281" Type="http://schemas.openxmlformats.org/officeDocument/2006/relationships/customXml" Target="../ink/ink1377.xml"/><Relationship Id="rId337" Type="http://schemas.openxmlformats.org/officeDocument/2006/relationships/customXml" Target="../ink/ink1405.xml"/><Relationship Id="rId34" Type="http://schemas.openxmlformats.org/officeDocument/2006/relationships/image" Target="../media/image1263.png"/><Relationship Id="rId76" Type="http://schemas.openxmlformats.org/officeDocument/2006/relationships/image" Target="../media/image1284.png"/><Relationship Id="rId141" Type="http://schemas.openxmlformats.org/officeDocument/2006/relationships/customXml" Target="../ink/ink1307.xml"/><Relationship Id="rId379" Type="http://schemas.openxmlformats.org/officeDocument/2006/relationships/customXml" Target="../ink/ink1426.xml"/><Relationship Id="rId7" Type="http://schemas.openxmlformats.org/officeDocument/2006/relationships/customXml" Target="../ink/ink1240.xml"/><Relationship Id="rId183" Type="http://schemas.openxmlformats.org/officeDocument/2006/relationships/customXml" Target="../ink/ink1328.xml"/><Relationship Id="rId239" Type="http://schemas.openxmlformats.org/officeDocument/2006/relationships/customXml" Target="../ink/ink1356.xml"/><Relationship Id="rId390" Type="http://schemas.openxmlformats.org/officeDocument/2006/relationships/image" Target="../media/image1443.png"/><Relationship Id="rId404" Type="http://schemas.openxmlformats.org/officeDocument/2006/relationships/image" Target="../media/image1450.png"/><Relationship Id="rId446" Type="http://schemas.openxmlformats.org/officeDocument/2006/relationships/image" Target="../media/image1471.png"/><Relationship Id="rId250" Type="http://schemas.openxmlformats.org/officeDocument/2006/relationships/image" Target="../media/image1372.png"/><Relationship Id="rId292" Type="http://schemas.openxmlformats.org/officeDocument/2006/relationships/image" Target="../media/image1393.png"/><Relationship Id="rId306" Type="http://schemas.openxmlformats.org/officeDocument/2006/relationships/image" Target="../media/image1400.png"/><Relationship Id="rId488" Type="http://schemas.openxmlformats.org/officeDocument/2006/relationships/image" Target="../media/image1492.png"/><Relationship Id="rId45" Type="http://schemas.openxmlformats.org/officeDocument/2006/relationships/customXml" Target="../ink/ink1259.xml"/><Relationship Id="rId87" Type="http://schemas.openxmlformats.org/officeDocument/2006/relationships/customXml" Target="../ink/ink1280.xml"/><Relationship Id="rId110" Type="http://schemas.openxmlformats.org/officeDocument/2006/relationships/image" Target="../media/image1301.png"/><Relationship Id="rId348" Type="http://schemas.openxmlformats.org/officeDocument/2006/relationships/image" Target="../media/image1422.png"/><Relationship Id="rId152" Type="http://schemas.openxmlformats.org/officeDocument/2006/relationships/image" Target="../media/image1323.png"/><Relationship Id="rId194" Type="http://schemas.openxmlformats.org/officeDocument/2006/relationships/image" Target="../media/image1344.png"/><Relationship Id="rId208" Type="http://schemas.openxmlformats.org/officeDocument/2006/relationships/image" Target="../media/image1351.png"/><Relationship Id="rId415" Type="http://schemas.openxmlformats.org/officeDocument/2006/relationships/customXml" Target="../ink/ink1444.xml"/><Relationship Id="rId457" Type="http://schemas.openxmlformats.org/officeDocument/2006/relationships/customXml" Target="../ink/ink1465.xml"/><Relationship Id="rId261" Type="http://schemas.openxmlformats.org/officeDocument/2006/relationships/customXml" Target="../ink/ink1367.xml"/><Relationship Id="rId14" Type="http://schemas.openxmlformats.org/officeDocument/2006/relationships/image" Target="../media/image1253.png"/><Relationship Id="rId56" Type="http://schemas.openxmlformats.org/officeDocument/2006/relationships/image" Target="../media/image1274.png"/><Relationship Id="rId317" Type="http://schemas.openxmlformats.org/officeDocument/2006/relationships/customXml" Target="../ink/ink1395.xml"/><Relationship Id="rId359" Type="http://schemas.openxmlformats.org/officeDocument/2006/relationships/customXml" Target="../ink/ink1416.xml"/><Relationship Id="rId98" Type="http://schemas.openxmlformats.org/officeDocument/2006/relationships/image" Target="../media/image1295.png"/><Relationship Id="rId121" Type="http://schemas.openxmlformats.org/officeDocument/2006/relationships/customXml" Target="../ink/ink1297.xml"/><Relationship Id="rId163" Type="http://schemas.openxmlformats.org/officeDocument/2006/relationships/customXml" Target="../ink/ink1318.xml"/><Relationship Id="rId219" Type="http://schemas.openxmlformats.org/officeDocument/2006/relationships/customXml" Target="../ink/ink1346.xml"/><Relationship Id="rId370" Type="http://schemas.openxmlformats.org/officeDocument/2006/relationships/image" Target="../media/image1433.png"/><Relationship Id="rId426" Type="http://schemas.openxmlformats.org/officeDocument/2006/relationships/image" Target="../media/image1461.png"/><Relationship Id="rId230" Type="http://schemas.openxmlformats.org/officeDocument/2006/relationships/image" Target="../media/image1362.png"/><Relationship Id="rId468" Type="http://schemas.openxmlformats.org/officeDocument/2006/relationships/image" Target="../media/image1482.png"/><Relationship Id="rId25" Type="http://schemas.openxmlformats.org/officeDocument/2006/relationships/customXml" Target="../ink/ink1249.xml"/><Relationship Id="rId67" Type="http://schemas.openxmlformats.org/officeDocument/2006/relationships/customXml" Target="../ink/ink1270.xml"/><Relationship Id="rId272" Type="http://schemas.openxmlformats.org/officeDocument/2006/relationships/image" Target="../media/image1383.png"/><Relationship Id="rId328" Type="http://schemas.openxmlformats.org/officeDocument/2006/relationships/image" Target="../media/image1412.png"/><Relationship Id="rId132" Type="http://schemas.openxmlformats.org/officeDocument/2006/relationships/image" Target="../media/image1313.png"/><Relationship Id="rId174" Type="http://schemas.openxmlformats.org/officeDocument/2006/relationships/image" Target="../media/image1334.png"/><Relationship Id="rId381" Type="http://schemas.openxmlformats.org/officeDocument/2006/relationships/customXml" Target="../ink/ink1427.xml"/><Relationship Id="rId241" Type="http://schemas.openxmlformats.org/officeDocument/2006/relationships/customXml" Target="../ink/ink1357.xml"/><Relationship Id="rId437" Type="http://schemas.openxmlformats.org/officeDocument/2006/relationships/customXml" Target="../ink/ink1455.xml"/><Relationship Id="rId479" Type="http://schemas.openxmlformats.org/officeDocument/2006/relationships/customXml" Target="../ink/ink1476.xml"/><Relationship Id="rId36" Type="http://schemas.openxmlformats.org/officeDocument/2006/relationships/image" Target="../media/image1264.png"/><Relationship Id="rId283" Type="http://schemas.openxmlformats.org/officeDocument/2006/relationships/customXml" Target="../ink/ink1378.xml"/><Relationship Id="rId339" Type="http://schemas.openxmlformats.org/officeDocument/2006/relationships/customXml" Target="../ink/ink1406.xml"/><Relationship Id="rId490" Type="http://schemas.openxmlformats.org/officeDocument/2006/relationships/image" Target="../media/image1493.png"/><Relationship Id="rId78" Type="http://schemas.openxmlformats.org/officeDocument/2006/relationships/image" Target="../media/image1285.png"/><Relationship Id="rId101" Type="http://schemas.openxmlformats.org/officeDocument/2006/relationships/customXml" Target="../ink/ink1287.xml"/><Relationship Id="rId143" Type="http://schemas.openxmlformats.org/officeDocument/2006/relationships/customXml" Target="../ink/ink1308.xml"/><Relationship Id="rId185" Type="http://schemas.openxmlformats.org/officeDocument/2006/relationships/customXml" Target="../ink/ink1329.xml"/><Relationship Id="rId350" Type="http://schemas.openxmlformats.org/officeDocument/2006/relationships/image" Target="../media/image1423.png"/><Relationship Id="rId406" Type="http://schemas.openxmlformats.org/officeDocument/2006/relationships/image" Target="../media/image1451.png"/><Relationship Id="rId9" Type="http://schemas.openxmlformats.org/officeDocument/2006/relationships/customXml" Target="../ink/ink1241.xml"/><Relationship Id="rId210" Type="http://schemas.openxmlformats.org/officeDocument/2006/relationships/image" Target="../media/image1352.png"/><Relationship Id="rId392" Type="http://schemas.openxmlformats.org/officeDocument/2006/relationships/image" Target="../media/image1444.png"/><Relationship Id="rId448" Type="http://schemas.openxmlformats.org/officeDocument/2006/relationships/image" Target="../media/image1472.png"/><Relationship Id="rId252" Type="http://schemas.openxmlformats.org/officeDocument/2006/relationships/image" Target="../media/image1373.png"/><Relationship Id="rId294" Type="http://schemas.openxmlformats.org/officeDocument/2006/relationships/image" Target="../media/image1394.png"/><Relationship Id="rId308" Type="http://schemas.openxmlformats.org/officeDocument/2006/relationships/image" Target="../media/image1401.png"/><Relationship Id="rId47" Type="http://schemas.openxmlformats.org/officeDocument/2006/relationships/customXml" Target="../ink/ink1260.xml"/><Relationship Id="rId89" Type="http://schemas.openxmlformats.org/officeDocument/2006/relationships/customXml" Target="../ink/ink1281.xml"/><Relationship Id="rId112" Type="http://schemas.openxmlformats.org/officeDocument/2006/relationships/image" Target="../media/image1302.png"/><Relationship Id="rId154" Type="http://schemas.openxmlformats.org/officeDocument/2006/relationships/image" Target="../media/image1324.png"/><Relationship Id="rId361" Type="http://schemas.openxmlformats.org/officeDocument/2006/relationships/customXml" Target="../ink/ink1417.xml"/><Relationship Id="rId196" Type="http://schemas.openxmlformats.org/officeDocument/2006/relationships/image" Target="../media/image1345.png"/><Relationship Id="rId417" Type="http://schemas.openxmlformats.org/officeDocument/2006/relationships/customXml" Target="../ink/ink1445.xml"/><Relationship Id="rId459" Type="http://schemas.openxmlformats.org/officeDocument/2006/relationships/customXml" Target="../ink/ink1466.xml"/><Relationship Id="rId16" Type="http://schemas.openxmlformats.org/officeDocument/2006/relationships/image" Target="../media/image1254.png"/><Relationship Id="rId221" Type="http://schemas.openxmlformats.org/officeDocument/2006/relationships/customXml" Target="../ink/ink1347.xml"/><Relationship Id="rId263" Type="http://schemas.openxmlformats.org/officeDocument/2006/relationships/customXml" Target="../ink/ink1368.xml"/><Relationship Id="rId319" Type="http://schemas.openxmlformats.org/officeDocument/2006/relationships/customXml" Target="../ink/ink1396.xml"/><Relationship Id="rId470" Type="http://schemas.openxmlformats.org/officeDocument/2006/relationships/image" Target="../media/image1483.png"/><Relationship Id="rId58" Type="http://schemas.openxmlformats.org/officeDocument/2006/relationships/image" Target="../media/image1275.png"/><Relationship Id="rId123" Type="http://schemas.openxmlformats.org/officeDocument/2006/relationships/customXml" Target="../ink/ink1298.xml"/><Relationship Id="rId330" Type="http://schemas.openxmlformats.org/officeDocument/2006/relationships/image" Target="../media/image1413.png"/><Relationship Id="rId165" Type="http://schemas.openxmlformats.org/officeDocument/2006/relationships/customXml" Target="../ink/ink1319.xml"/><Relationship Id="rId372" Type="http://schemas.openxmlformats.org/officeDocument/2006/relationships/image" Target="../media/image1434.png"/><Relationship Id="rId428" Type="http://schemas.openxmlformats.org/officeDocument/2006/relationships/image" Target="../media/image1462.png"/><Relationship Id="rId232" Type="http://schemas.openxmlformats.org/officeDocument/2006/relationships/image" Target="../media/image1363.png"/><Relationship Id="rId274" Type="http://schemas.openxmlformats.org/officeDocument/2006/relationships/image" Target="../media/image1384.png"/><Relationship Id="rId481" Type="http://schemas.openxmlformats.org/officeDocument/2006/relationships/customXml" Target="../ink/ink1477.xml"/><Relationship Id="rId27" Type="http://schemas.openxmlformats.org/officeDocument/2006/relationships/customXml" Target="../ink/ink1250.xml"/><Relationship Id="rId69" Type="http://schemas.openxmlformats.org/officeDocument/2006/relationships/customXml" Target="../ink/ink1271.xml"/><Relationship Id="rId134" Type="http://schemas.openxmlformats.org/officeDocument/2006/relationships/image" Target="../media/image1314.png"/><Relationship Id="rId80" Type="http://schemas.openxmlformats.org/officeDocument/2006/relationships/image" Target="../media/image1286.png"/><Relationship Id="rId176" Type="http://schemas.openxmlformats.org/officeDocument/2006/relationships/image" Target="../media/image1335.png"/><Relationship Id="rId341" Type="http://schemas.openxmlformats.org/officeDocument/2006/relationships/customXml" Target="../ink/ink1407.xml"/><Relationship Id="rId383" Type="http://schemas.openxmlformats.org/officeDocument/2006/relationships/customXml" Target="../ink/ink1428.xml"/><Relationship Id="rId439" Type="http://schemas.openxmlformats.org/officeDocument/2006/relationships/customXml" Target="../ink/ink1456.xml"/><Relationship Id="rId201" Type="http://schemas.openxmlformats.org/officeDocument/2006/relationships/customXml" Target="../ink/ink1337.xml"/><Relationship Id="rId243" Type="http://schemas.openxmlformats.org/officeDocument/2006/relationships/customXml" Target="../ink/ink1358.xml"/><Relationship Id="rId285" Type="http://schemas.openxmlformats.org/officeDocument/2006/relationships/customXml" Target="../ink/ink1379.xml"/><Relationship Id="rId450" Type="http://schemas.openxmlformats.org/officeDocument/2006/relationships/image" Target="../media/image1473.png"/><Relationship Id="rId38" Type="http://schemas.openxmlformats.org/officeDocument/2006/relationships/image" Target="../media/image1265.png"/><Relationship Id="rId103" Type="http://schemas.openxmlformats.org/officeDocument/2006/relationships/customXml" Target="../ink/ink1288.xml"/><Relationship Id="rId310" Type="http://schemas.openxmlformats.org/officeDocument/2006/relationships/image" Target="../media/image1402.png"/><Relationship Id="rId492" Type="http://schemas.openxmlformats.org/officeDocument/2006/relationships/image" Target="../media/image1494.png"/><Relationship Id="rId91" Type="http://schemas.openxmlformats.org/officeDocument/2006/relationships/customXml" Target="../ink/ink1282.xml"/><Relationship Id="rId145" Type="http://schemas.openxmlformats.org/officeDocument/2006/relationships/customXml" Target="../ink/ink1309.xml"/><Relationship Id="rId187" Type="http://schemas.openxmlformats.org/officeDocument/2006/relationships/customXml" Target="../ink/ink1330.xml"/><Relationship Id="rId352" Type="http://schemas.openxmlformats.org/officeDocument/2006/relationships/image" Target="../media/image1424.png"/><Relationship Id="rId394" Type="http://schemas.openxmlformats.org/officeDocument/2006/relationships/image" Target="../media/image1445.png"/><Relationship Id="rId408" Type="http://schemas.openxmlformats.org/officeDocument/2006/relationships/image" Target="../media/image1452.png"/><Relationship Id="rId212" Type="http://schemas.openxmlformats.org/officeDocument/2006/relationships/image" Target="../media/image1353.png"/><Relationship Id="rId254" Type="http://schemas.openxmlformats.org/officeDocument/2006/relationships/image" Target="../media/image1374.png"/><Relationship Id="rId49" Type="http://schemas.openxmlformats.org/officeDocument/2006/relationships/customXml" Target="../ink/ink1261.xml"/><Relationship Id="rId114" Type="http://schemas.openxmlformats.org/officeDocument/2006/relationships/image" Target="../media/image1303.png"/><Relationship Id="rId296" Type="http://schemas.openxmlformats.org/officeDocument/2006/relationships/image" Target="../media/image1395.png"/><Relationship Id="rId461" Type="http://schemas.openxmlformats.org/officeDocument/2006/relationships/customXml" Target="../ink/ink1467.xml"/><Relationship Id="rId60" Type="http://schemas.openxmlformats.org/officeDocument/2006/relationships/image" Target="../media/image1276.png"/><Relationship Id="rId156" Type="http://schemas.openxmlformats.org/officeDocument/2006/relationships/image" Target="../media/image1325.png"/><Relationship Id="rId198" Type="http://schemas.openxmlformats.org/officeDocument/2006/relationships/image" Target="../media/image1346.png"/><Relationship Id="rId321" Type="http://schemas.openxmlformats.org/officeDocument/2006/relationships/customXml" Target="../ink/ink1397.xml"/><Relationship Id="rId363" Type="http://schemas.openxmlformats.org/officeDocument/2006/relationships/customXml" Target="../ink/ink1418.xml"/><Relationship Id="rId419" Type="http://schemas.openxmlformats.org/officeDocument/2006/relationships/customXml" Target="../ink/ink1446.xml"/><Relationship Id="rId223" Type="http://schemas.openxmlformats.org/officeDocument/2006/relationships/customXml" Target="../ink/ink1348.xml"/><Relationship Id="rId430" Type="http://schemas.openxmlformats.org/officeDocument/2006/relationships/image" Target="../media/image1463.png"/><Relationship Id="rId18" Type="http://schemas.openxmlformats.org/officeDocument/2006/relationships/image" Target="../media/image1255.png"/><Relationship Id="rId265" Type="http://schemas.openxmlformats.org/officeDocument/2006/relationships/customXml" Target="../ink/ink1369.xml"/><Relationship Id="rId472" Type="http://schemas.openxmlformats.org/officeDocument/2006/relationships/image" Target="../media/image1484.png"/><Relationship Id="rId125" Type="http://schemas.openxmlformats.org/officeDocument/2006/relationships/customXml" Target="../ink/ink1299.xml"/><Relationship Id="rId167" Type="http://schemas.openxmlformats.org/officeDocument/2006/relationships/customXml" Target="../ink/ink1320.xml"/><Relationship Id="rId332" Type="http://schemas.openxmlformats.org/officeDocument/2006/relationships/image" Target="../media/image1414.png"/><Relationship Id="rId374" Type="http://schemas.openxmlformats.org/officeDocument/2006/relationships/image" Target="../media/image1435.png"/><Relationship Id="rId71" Type="http://schemas.openxmlformats.org/officeDocument/2006/relationships/customXml" Target="../ink/ink1272.xml"/><Relationship Id="rId234" Type="http://schemas.openxmlformats.org/officeDocument/2006/relationships/image" Target="../media/image1364.png"/><Relationship Id="rId2" Type="http://schemas.openxmlformats.org/officeDocument/2006/relationships/image" Target="../media/image2010.png"/><Relationship Id="rId29" Type="http://schemas.openxmlformats.org/officeDocument/2006/relationships/customXml" Target="../ink/ink1251.xml"/><Relationship Id="rId276" Type="http://schemas.openxmlformats.org/officeDocument/2006/relationships/image" Target="../media/image1385.png"/><Relationship Id="rId441" Type="http://schemas.openxmlformats.org/officeDocument/2006/relationships/customXml" Target="../ink/ink1457.xml"/><Relationship Id="rId483" Type="http://schemas.openxmlformats.org/officeDocument/2006/relationships/customXml" Target="../ink/ink1478.xml"/><Relationship Id="rId40" Type="http://schemas.openxmlformats.org/officeDocument/2006/relationships/image" Target="../media/image1266.png"/><Relationship Id="rId136" Type="http://schemas.openxmlformats.org/officeDocument/2006/relationships/image" Target="../media/image1315.png"/><Relationship Id="rId178" Type="http://schemas.openxmlformats.org/officeDocument/2006/relationships/image" Target="../media/image1336.png"/><Relationship Id="rId301" Type="http://schemas.openxmlformats.org/officeDocument/2006/relationships/customXml" Target="../ink/ink1387.xml"/><Relationship Id="rId343" Type="http://schemas.openxmlformats.org/officeDocument/2006/relationships/customXml" Target="../ink/ink1408.xml"/><Relationship Id="rId82" Type="http://schemas.openxmlformats.org/officeDocument/2006/relationships/image" Target="../media/image1287.png"/><Relationship Id="rId203" Type="http://schemas.openxmlformats.org/officeDocument/2006/relationships/customXml" Target="../ink/ink1338.xml"/><Relationship Id="rId385" Type="http://schemas.openxmlformats.org/officeDocument/2006/relationships/customXml" Target="../ink/ink1429.xml"/><Relationship Id="rId245" Type="http://schemas.openxmlformats.org/officeDocument/2006/relationships/customXml" Target="../ink/ink1359.xml"/><Relationship Id="rId287" Type="http://schemas.openxmlformats.org/officeDocument/2006/relationships/customXml" Target="../ink/ink1380.xml"/><Relationship Id="rId410" Type="http://schemas.openxmlformats.org/officeDocument/2006/relationships/image" Target="../media/image1453.png"/><Relationship Id="rId452" Type="http://schemas.openxmlformats.org/officeDocument/2006/relationships/image" Target="../media/image1474.png"/><Relationship Id="rId494" Type="http://schemas.openxmlformats.org/officeDocument/2006/relationships/image" Target="../media/image1495.png"/><Relationship Id="rId105" Type="http://schemas.openxmlformats.org/officeDocument/2006/relationships/customXml" Target="../ink/ink1289.xml"/><Relationship Id="rId147" Type="http://schemas.openxmlformats.org/officeDocument/2006/relationships/customXml" Target="../ink/ink1310.xml"/><Relationship Id="rId312" Type="http://schemas.openxmlformats.org/officeDocument/2006/relationships/image" Target="../media/image1403.png"/><Relationship Id="rId354" Type="http://schemas.openxmlformats.org/officeDocument/2006/relationships/image" Target="../media/image1425.png"/><Relationship Id="rId51" Type="http://schemas.openxmlformats.org/officeDocument/2006/relationships/customXml" Target="../ink/ink1262.xml"/><Relationship Id="rId93" Type="http://schemas.openxmlformats.org/officeDocument/2006/relationships/customXml" Target="../ink/ink1283.xml"/><Relationship Id="rId189" Type="http://schemas.openxmlformats.org/officeDocument/2006/relationships/customXml" Target="../ink/ink1331.xml"/><Relationship Id="rId396" Type="http://schemas.openxmlformats.org/officeDocument/2006/relationships/image" Target="../media/image1446.png"/><Relationship Id="rId214" Type="http://schemas.openxmlformats.org/officeDocument/2006/relationships/image" Target="../media/image1354.png"/><Relationship Id="rId256" Type="http://schemas.openxmlformats.org/officeDocument/2006/relationships/image" Target="../media/image1375.png"/><Relationship Id="rId298" Type="http://schemas.openxmlformats.org/officeDocument/2006/relationships/image" Target="../media/image1396.png"/><Relationship Id="rId421" Type="http://schemas.openxmlformats.org/officeDocument/2006/relationships/customXml" Target="../ink/ink1447.xml"/><Relationship Id="rId463" Type="http://schemas.openxmlformats.org/officeDocument/2006/relationships/customXml" Target="../ink/ink1468.xml"/><Relationship Id="rId116" Type="http://schemas.openxmlformats.org/officeDocument/2006/relationships/image" Target="../media/image1304.png"/><Relationship Id="rId158" Type="http://schemas.openxmlformats.org/officeDocument/2006/relationships/image" Target="../media/image1326.png"/><Relationship Id="rId323" Type="http://schemas.openxmlformats.org/officeDocument/2006/relationships/customXml" Target="../ink/ink1398.xml"/><Relationship Id="rId20" Type="http://schemas.openxmlformats.org/officeDocument/2006/relationships/image" Target="../media/image1256.png"/><Relationship Id="rId62" Type="http://schemas.openxmlformats.org/officeDocument/2006/relationships/image" Target="../media/image1277.png"/><Relationship Id="rId365" Type="http://schemas.openxmlformats.org/officeDocument/2006/relationships/customXml" Target="../ink/ink1419.xml"/><Relationship Id="rId190" Type="http://schemas.openxmlformats.org/officeDocument/2006/relationships/image" Target="../media/image1342.png"/><Relationship Id="rId204" Type="http://schemas.openxmlformats.org/officeDocument/2006/relationships/image" Target="../media/image1349.png"/><Relationship Id="rId225" Type="http://schemas.openxmlformats.org/officeDocument/2006/relationships/customXml" Target="../ink/ink1349.xml"/><Relationship Id="rId246" Type="http://schemas.openxmlformats.org/officeDocument/2006/relationships/image" Target="../media/image1370.png"/><Relationship Id="rId267" Type="http://schemas.openxmlformats.org/officeDocument/2006/relationships/customXml" Target="../ink/ink1370.xml"/><Relationship Id="rId288" Type="http://schemas.openxmlformats.org/officeDocument/2006/relationships/image" Target="../media/image1391.png"/><Relationship Id="rId411" Type="http://schemas.openxmlformats.org/officeDocument/2006/relationships/customXml" Target="../ink/ink1442.xml"/><Relationship Id="rId432" Type="http://schemas.openxmlformats.org/officeDocument/2006/relationships/image" Target="../media/image1464.png"/><Relationship Id="rId453" Type="http://schemas.openxmlformats.org/officeDocument/2006/relationships/customXml" Target="../ink/ink1463.xml"/><Relationship Id="rId474" Type="http://schemas.openxmlformats.org/officeDocument/2006/relationships/image" Target="../media/image1485.png"/><Relationship Id="rId106" Type="http://schemas.openxmlformats.org/officeDocument/2006/relationships/image" Target="../media/image1299.png"/><Relationship Id="rId127" Type="http://schemas.openxmlformats.org/officeDocument/2006/relationships/customXml" Target="../ink/ink1300.xml"/><Relationship Id="rId313" Type="http://schemas.openxmlformats.org/officeDocument/2006/relationships/customXml" Target="../ink/ink1393.xml"/><Relationship Id="rId10" Type="http://schemas.openxmlformats.org/officeDocument/2006/relationships/image" Target="../media/image1251.png"/><Relationship Id="rId31" Type="http://schemas.openxmlformats.org/officeDocument/2006/relationships/customXml" Target="../ink/ink1252.xml"/><Relationship Id="rId52" Type="http://schemas.openxmlformats.org/officeDocument/2006/relationships/image" Target="../media/image1272.png"/><Relationship Id="rId73" Type="http://schemas.openxmlformats.org/officeDocument/2006/relationships/customXml" Target="../ink/ink1273.xml"/><Relationship Id="rId94" Type="http://schemas.openxmlformats.org/officeDocument/2006/relationships/image" Target="../media/image1293.png"/><Relationship Id="rId148" Type="http://schemas.openxmlformats.org/officeDocument/2006/relationships/image" Target="../media/image1321.png"/><Relationship Id="rId169" Type="http://schemas.openxmlformats.org/officeDocument/2006/relationships/customXml" Target="../ink/ink1321.xml"/><Relationship Id="rId334" Type="http://schemas.openxmlformats.org/officeDocument/2006/relationships/image" Target="../media/image1415.png"/><Relationship Id="rId355" Type="http://schemas.openxmlformats.org/officeDocument/2006/relationships/customXml" Target="../ink/ink1414.xml"/><Relationship Id="rId376" Type="http://schemas.openxmlformats.org/officeDocument/2006/relationships/image" Target="../media/image1436.png"/><Relationship Id="rId397" Type="http://schemas.openxmlformats.org/officeDocument/2006/relationships/customXml" Target="../ink/ink1435.xml"/><Relationship Id="rId4" Type="http://schemas.openxmlformats.org/officeDocument/2006/relationships/image" Target="../media/image1248.png"/><Relationship Id="rId180" Type="http://schemas.openxmlformats.org/officeDocument/2006/relationships/image" Target="../media/image1337.png"/><Relationship Id="rId215" Type="http://schemas.openxmlformats.org/officeDocument/2006/relationships/customXml" Target="../ink/ink1344.xml"/><Relationship Id="rId236" Type="http://schemas.openxmlformats.org/officeDocument/2006/relationships/image" Target="../media/image1365.png"/><Relationship Id="rId257" Type="http://schemas.openxmlformats.org/officeDocument/2006/relationships/customXml" Target="../ink/ink1365.xml"/><Relationship Id="rId278" Type="http://schemas.openxmlformats.org/officeDocument/2006/relationships/image" Target="../media/image1386.png"/><Relationship Id="rId401" Type="http://schemas.openxmlformats.org/officeDocument/2006/relationships/customXml" Target="../ink/ink1437.xml"/><Relationship Id="rId422" Type="http://schemas.openxmlformats.org/officeDocument/2006/relationships/image" Target="../media/image1459.png"/><Relationship Id="rId443" Type="http://schemas.openxmlformats.org/officeDocument/2006/relationships/customXml" Target="../ink/ink1458.xml"/><Relationship Id="rId464" Type="http://schemas.openxmlformats.org/officeDocument/2006/relationships/image" Target="../media/image1480.png"/><Relationship Id="rId303" Type="http://schemas.openxmlformats.org/officeDocument/2006/relationships/customXml" Target="../ink/ink1388.xml"/><Relationship Id="rId485" Type="http://schemas.openxmlformats.org/officeDocument/2006/relationships/customXml" Target="../ink/ink1479.xml"/><Relationship Id="rId42" Type="http://schemas.openxmlformats.org/officeDocument/2006/relationships/image" Target="../media/image1267.png"/><Relationship Id="rId84" Type="http://schemas.openxmlformats.org/officeDocument/2006/relationships/image" Target="../media/image1288.png"/><Relationship Id="rId138" Type="http://schemas.openxmlformats.org/officeDocument/2006/relationships/image" Target="../media/image1316.png"/><Relationship Id="rId345" Type="http://schemas.openxmlformats.org/officeDocument/2006/relationships/customXml" Target="../ink/ink1409.xml"/><Relationship Id="rId387" Type="http://schemas.openxmlformats.org/officeDocument/2006/relationships/customXml" Target="../ink/ink1430.xml"/><Relationship Id="rId191" Type="http://schemas.openxmlformats.org/officeDocument/2006/relationships/customXml" Target="../ink/ink1332.xml"/><Relationship Id="rId205" Type="http://schemas.openxmlformats.org/officeDocument/2006/relationships/customXml" Target="../ink/ink1339.xml"/><Relationship Id="rId247" Type="http://schemas.openxmlformats.org/officeDocument/2006/relationships/customXml" Target="../ink/ink1360.xml"/><Relationship Id="rId412" Type="http://schemas.openxmlformats.org/officeDocument/2006/relationships/image" Target="../media/image1454.png"/><Relationship Id="rId107" Type="http://schemas.openxmlformats.org/officeDocument/2006/relationships/customXml" Target="../ink/ink1290.xml"/><Relationship Id="rId289" Type="http://schemas.openxmlformats.org/officeDocument/2006/relationships/customXml" Target="../ink/ink1381.xml"/><Relationship Id="rId454" Type="http://schemas.openxmlformats.org/officeDocument/2006/relationships/image" Target="../media/image1475.png"/><Relationship Id="rId11" Type="http://schemas.openxmlformats.org/officeDocument/2006/relationships/customXml" Target="../ink/ink1242.xml"/><Relationship Id="rId53" Type="http://schemas.openxmlformats.org/officeDocument/2006/relationships/customXml" Target="../ink/ink1263.xml"/><Relationship Id="rId149" Type="http://schemas.openxmlformats.org/officeDocument/2006/relationships/customXml" Target="../ink/ink1311.xml"/><Relationship Id="rId314" Type="http://schemas.openxmlformats.org/officeDocument/2006/relationships/image" Target="../media/image1404.png"/><Relationship Id="rId356" Type="http://schemas.openxmlformats.org/officeDocument/2006/relationships/image" Target="../media/image1426.png"/><Relationship Id="rId398" Type="http://schemas.openxmlformats.org/officeDocument/2006/relationships/image" Target="../media/image1447.png"/><Relationship Id="rId95" Type="http://schemas.openxmlformats.org/officeDocument/2006/relationships/customXml" Target="../ink/ink1284.xml"/><Relationship Id="rId160" Type="http://schemas.openxmlformats.org/officeDocument/2006/relationships/image" Target="../media/image1327.png"/><Relationship Id="rId216" Type="http://schemas.openxmlformats.org/officeDocument/2006/relationships/image" Target="../media/image1355.png"/><Relationship Id="rId423" Type="http://schemas.openxmlformats.org/officeDocument/2006/relationships/customXml" Target="../ink/ink1448.xml"/><Relationship Id="rId258" Type="http://schemas.openxmlformats.org/officeDocument/2006/relationships/image" Target="../media/image1376.png"/><Relationship Id="rId465" Type="http://schemas.openxmlformats.org/officeDocument/2006/relationships/customXml" Target="../ink/ink1469.xml"/><Relationship Id="rId22" Type="http://schemas.openxmlformats.org/officeDocument/2006/relationships/image" Target="../media/image1257.png"/><Relationship Id="rId64" Type="http://schemas.openxmlformats.org/officeDocument/2006/relationships/image" Target="../media/image1278.png"/><Relationship Id="rId118" Type="http://schemas.openxmlformats.org/officeDocument/2006/relationships/image" Target="../media/image1305.png"/><Relationship Id="rId325" Type="http://schemas.openxmlformats.org/officeDocument/2006/relationships/customXml" Target="../ink/ink1399.xml"/><Relationship Id="rId367" Type="http://schemas.openxmlformats.org/officeDocument/2006/relationships/customXml" Target="../ink/ink1420.xml"/><Relationship Id="rId171" Type="http://schemas.openxmlformats.org/officeDocument/2006/relationships/customXml" Target="../ink/ink1322.xml"/><Relationship Id="rId227" Type="http://schemas.openxmlformats.org/officeDocument/2006/relationships/customXml" Target="../ink/ink1350.xml"/><Relationship Id="rId269" Type="http://schemas.openxmlformats.org/officeDocument/2006/relationships/customXml" Target="../ink/ink1371.xml"/><Relationship Id="rId434" Type="http://schemas.openxmlformats.org/officeDocument/2006/relationships/image" Target="../media/image1465.png"/><Relationship Id="rId476" Type="http://schemas.openxmlformats.org/officeDocument/2006/relationships/image" Target="../media/image1486.png"/><Relationship Id="rId33" Type="http://schemas.openxmlformats.org/officeDocument/2006/relationships/customXml" Target="../ink/ink1253.xml"/><Relationship Id="rId129" Type="http://schemas.openxmlformats.org/officeDocument/2006/relationships/customXml" Target="../ink/ink1301.xml"/><Relationship Id="rId280" Type="http://schemas.openxmlformats.org/officeDocument/2006/relationships/image" Target="../media/image1387.png"/><Relationship Id="rId336" Type="http://schemas.openxmlformats.org/officeDocument/2006/relationships/image" Target="../media/image1416.png"/><Relationship Id="rId75" Type="http://schemas.openxmlformats.org/officeDocument/2006/relationships/customXml" Target="../ink/ink1274.xml"/><Relationship Id="rId140" Type="http://schemas.openxmlformats.org/officeDocument/2006/relationships/image" Target="../media/image1317.png"/><Relationship Id="rId182" Type="http://schemas.openxmlformats.org/officeDocument/2006/relationships/image" Target="../media/image1338.png"/><Relationship Id="rId378" Type="http://schemas.openxmlformats.org/officeDocument/2006/relationships/image" Target="../media/image1437.png"/><Relationship Id="rId403" Type="http://schemas.openxmlformats.org/officeDocument/2006/relationships/customXml" Target="../ink/ink1438.xml"/><Relationship Id="rId6" Type="http://schemas.openxmlformats.org/officeDocument/2006/relationships/image" Target="../media/image1249.png"/><Relationship Id="rId238" Type="http://schemas.openxmlformats.org/officeDocument/2006/relationships/image" Target="../media/image1366.png"/><Relationship Id="rId445" Type="http://schemas.openxmlformats.org/officeDocument/2006/relationships/customXml" Target="../ink/ink1459.xml"/><Relationship Id="rId487" Type="http://schemas.openxmlformats.org/officeDocument/2006/relationships/customXml" Target="../ink/ink1480.xml"/><Relationship Id="rId291" Type="http://schemas.openxmlformats.org/officeDocument/2006/relationships/customXml" Target="../ink/ink1382.xml"/><Relationship Id="rId305" Type="http://schemas.openxmlformats.org/officeDocument/2006/relationships/customXml" Target="../ink/ink1389.xml"/><Relationship Id="rId347" Type="http://schemas.openxmlformats.org/officeDocument/2006/relationships/customXml" Target="../ink/ink1410.xml"/><Relationship Id="rId44" Type="http://schemas.openxmlformats.org/officeDocument/2006/relationships/image" Target="../media/image1268.png"/><Relationship Id="rId86" Type="http://schemas.openxmlformats.org/officeDocument/2006/relationships/image" Target="../media/image1289.png"/><Relationship Id="rId151" Type="http://schemas.openxmlformats.org/officeDocument/2006/relationships/customXml" Target="../ink/ink1312.xml"/><Relationship Id="rId389" Type="http://schemas.openxmlformats.org/officeDocument/2006/relationships/customXml" Target="../ink/ink1431.xml"/><Relationship Id="rId193" Type="http://schemas.openxmlformats.org/officeDocument/2006/relationships/customXml" Target="../ink/ink1333.xml"/><Relationship Id="rId207" Type="http://schemas.openxmlformats.org/officeDocument/2006/relationships/customXml" Target="../ink/ink1340.xml"/><Relationship Id="rId249" Type="http://schemas.openxmlformats.org/officeDocument/2006/relationships/customXml" Target="../ink/ink1361.xml"/><Relationship Id="rId414" Type="http://schemas.openxmlformats.org/officeDocument/2006/relationships/image" Target="../media/image1455.png"/><Relationship Id="rId456" Type="http://schemas.openxmlformats.org/officeDocument/2006/relationships/image" Target="../media/image1476.png"/><Relationship Id="rId13" Type="http://schemas.openxmlformats.org/officeDocument/2006/relationships/customXml" Target="../ink/ink1243.xml"/><Relationship Id="rId109" Type="http://schemas.openxmlformats.org/officeDocument/2006/relationships/customXml" Target="../ink/ink1291.xml"/><Relationship Id="rId260" Type="http://schemas.openxmlformats.org/officeDocument/2006/relationships/image" Target="../media/image1377.png"/><Relationship Id="rId316" Type="http://schemas.openxmlformats.org/officeDocument/2006/relationships/image" Target="../media/image1405.png"/><Relationship Id="rId55" Type="http://schemas.openxmlformats.org/officeDocument/2006/relationships/customXml" Target="../ink/ink1264.xml"/><Relationship Id="rId97" Type="http://schemas.openxmlformats.org/officeDocument/2006/relationships/customXml" Target="../ink/ink1285.xml"/><Relationship Id="rId120" Type="http://schemas.openxmlformats.org/officeDocument/2006/relationships/image" Target="../media/image1306.png"/><Relationship Id="rId358" Type="http://schemas.openxmlformats.org/officeDocument/2006/relationships/image" Target="../media/image1427.png"/><Relationship Id="rId162" Type="http://schemas.openxmlformats.org/officeDocument/2006/relationships/image" Target="../media/image1328.png"/><Relationship Id="rId218" Type="http://schemas.openxmlformats.org/officeDocument/2006/relationships/image" Target="../media/image1356.png"/><Relationship Id="rId425" Type="http://schemas.openxmlformats.org/officeDocument/2006/relationships/customXml" Target="../ink/ink1449.xml"/><Relationship Id="rId467" Type="http://schemas.openxmlformats.org/officeDocument/2006/relationships/customXml" Target="../ink/ink1470.xml"/><Relationship Id="rId271" Type="http://schemas.openxmlformats.org/officeDocument/2006/relationships/customXml" Target="../ink/ink1372.xml"/><Relationship Id="rId24" Type="http://schemas.openxmlformats.org/officeDocument/2006/relationships/image" Target="../media/image1258.png"/><Relationship Id="rId66" Type="http://schemas.openxmlformats.org/officeDocument/2006/relationships/image" Target="../media/image1279.png"/><Relationship Id="rId131" Type="http://schemas.openxmlformats.org/officeDocument/2006/relationships/customXml" Target="../ink/ink1302.xml"/><Relationship Id="rId327" Type="http://schemas.openxmlformats.org/officeDocument/2006/relationships/customXml" Target="../ink/ink1400.xml"/><Relationship Id="rId369" Type="http://schemas.openxmlformats.org/officeDocument/2006/relationships/customXml" Target="../ink/ink1421.xml"/><Relationship Id="rId173" Type="http://schemas.openxmlformats.org/officeDocument/2006/relationships/customXml" Target="../ink/ink1323.xml"/><Relationship Id="rId229" Type="http://schemas.openxmlformats.org/officeDocument/2006/relationships/customXml" Target="../ink/ink1351.xml"/><Relationship Id="rId380" Type="http://schemas.openxmlformats.org/officeDocument/2006/relationships/image" Target="../media/image1438.png"/><Relationship Id="rId436" Type="http://schemas.openxmlformats.org/officeDocument/2006/relationships/image" Target="../media/image1466.png"/><Relationship Id="rId240" Type="http://schemas.openxmlformats.org/officeDocument/2006/relationships/image" Target="../media/image1367.png"/><Relationship Id="rId478" Type="http://schemas.openxmlformats.org/officeDocument/2006/relationships/image" Target="../media/image1487.png"/><Relationship Id="rId35" Type="http://schemas.openxmlformats.org/officeDocument/2006/relationships/customXml" Target="../ink/ink1254.xml"/><Relationship Id="rId77" Type="http://schemas.openxmlformats.org/officeDocument/2006/relationships/customXml" Target="../ink/ink1275.xml"/><Relationship Id="rId100" Type="http://schemas.openxmlformats.org/officeDocument/2006/relationships/image" Target="../media/image1296.png"/><Relationship Id="rId282" Type="http://schemas.openxmlformats.org/officeDocument/2006/relationships/image" Target="../media/image1388.png"/><Relationship Id="rId338" Type="http://schemas.openxmlformats.org/officeDocument/2006/relationships/image" Target="../media/image1417.png"/><Relationship Id="rId8" Type="http://schemas.openxmlformats.org/officeDocument/2006/relationships/image" Target="../media/image1250.png"/><Relationship Id="rId142" Type="http://schemas.openxmlformats.org/officeDocument/2006/relationships/image" Target="../media/image1318.png"/><Relationship Id="rId184" Type="http://schemas.openxmlformats.org/officeDocument/2006/relationships/image" Target="../media/image1339.png"/><Relationship Id="rId391" Type="http://schemas.openxmlformats.org/officeDocument/2006/relationships/customXml" Target="../ink/ink1432.xml"/><Relationship Id="rId405" Type="http://schemas.openxmlformats.org/officeDocument/2006/relationships/customXml" Target="../ink/ink1439.xml"/><Relationship Id="rId447" Type="http://schemas.openxmlformats.org/officeDocument/2006/relationships/customXml" Target="../ink/ink1460.xml"/><Relationship Id="rId251" Type="http://schemas.openxmlformats.org/officeDocument/2006/relationships/customXml" Target="../ink/ink1362.xml"/><Relationship Id="rId489" Type="http://schemas.openxmlformats.org/officeDocument/2006/relationships/customXml" Target="../ink/ink1481.xml"/><Relationship Id="rId46" Type="http://schemas.openxmlformats.org/officeDocument/2006/relationships/image" Target="../media/image1269.png"/><Relationship Id="rId293" Type="http://schemas.openxmlformats.org/officeDocument/2006/relationships/customXml" Target="../ink/ink1383.xml"/><Relationship Id="rId307" Type="http://schemas.openxmlformats.org/officeDocument/2006/relationships/customXml" Target="../ink/ink1390.xml"/><Relationship Id="rId349" Type="http://schemas.openxmlformats.org/officeDocument/2006/relationships/customXml" Target="../ink/ink1411.xml"/><Relationship Id="rId88" Type="http://schemas.openxmlformats.org/officeDocument/2006/relationships/image" Target="../media/image1290.png"/><Relationship Id="rId111" Type="http://schemas.openxmlformats.org/officeDocument/2006/relationships/customXml" Target="../ink/ink1292.xml"/><Relationship Id="rId153" Type="http://schemas.openxmlformats.org/officeDocument/2006/relationships/customXml" Target="../ink/ink1313.xml"/><Relationship Id="rId195" Type="http://schemas.openxmlformats.org/officeDocument/2006/relationships/customXml" Target="../ink/ink1334.xml"/><Relationship Id="rId209" Type="http://schemas.openxmlformats.org/officeDocument/2006/relationships/customXml" Target="../ink/ink1341.xml"/><Relationship Id="rId360" Type="http://schemas.openxmlformats.org/officeDocument/2006/relationships/image" Target="../media/image1428.png"/><Relationship Id="rId416" Type="http://schemas.openxmlformats.org/officeDocument/2006/relationships/image" Target="../media/image1456.png"/><Relationship Id="rId220" Type="http://schemas.openxmlformats.org/officeDocument/2006/relationships/image" Target="../media/image1357.png"/><Relationship Id="rId458" Type="http://schemas.openxmlformats.org/officeDocument/2006/relationships/image" Target="../media/image1477.png"/><Relationship Id="rId15" Type="http://schemas.openxmlformats.org/officeDocument/2006/relationships/customXml" Target="../ink/ink1244.xml"/><Relationship Id="rId57" Type="http://schemas.openxmlformats.org/officeDocument/2006/relationships/customXml" Target="../ink/ink1265.xml"/><Relationship Id="rId262" Type="http://schemas.openxmlformats.org/officeDocument/2006/relationships/image" Target="../media/image1378.png"/><Relationship Id="rId318" Type="http://schemas.openxmlformats.org/officeDocument/2006/relationships/image" Target="../media/image1406.png"/><Relationship Id="rId99" Type="http://schemas.openxmlformats.org/officeDocument/2006/relationships/customXml" Target="../ink/ink1286.xml"/><Relationship Id="rId122" Type="http://schemas.openxmlformats.org/officeDocument/2006/relationships/image" Target="../media/image1307.png"/><Relationship Id="rId164" Type="http://schemas.openxmlformats.org/officeDocument/2006/relationships/image" Target="../media/image1329.png"/><Relationship Id="rId371" Type="http://schemas.openxmlformats.org/officeDocument/2006/relationships/customXml" Target="../ink/ink1422.xml"/><Relationship Id="rId427" Type="http://schemas.openxmlformats.org/officeDocument/2006/relationships/customXml" Target="../ink/ink1450.xml"/><Relationship Id="rId469" Type="http://schemas.openxmlformats.org/officeDocument/2006/relationships/customXml" Target="../ink/ink1471.xml"/><Relationship Id="rId26" Type="http://schemas.openxmlformats.org/officeDocument/2006/relationships/image" Target="../media/image1259.png"/><Relationship Id="rId231" Type="http://schemas.openxmlformats.org/officeDocument/2006/relationships/customXml" Target="../ink/ink1352.xml"/><Relationship Id="rId273" Type="http://schemas.openxmlformats.org/officeDocument/2006/relationships/customXml" Target="../ink/ink1373.xml"/><Relationship Id="rId329" Type="http://schemas.openxmlformats.org/officeDocument/2006/relationships/customXml" Target="../ink/ink1401.xml"/><Relationship Id="rId480" Type="http://schemas.openxmlformats.org/officeDocument/2006/relationships/image" Target="../media/image1488.png"/><Relationship Id="rId68" Type="http://schemas.openxmlformats.org/officeDocument/2006/relationships/image" Target="../media/image1280.png"/><Relationship Id="rId133" Type="http://schemas.openxmlformats.org/officeDocument/2006/relationships/customXml" Target="../ink/ink1303.xml"/><Relationship Id="rId175" Type="http://schemas.openxmlformats.org/officeDocument/2006/relationships/customXml" Target="../ink/ink1324.xml"/><Relationship Id="rId340" Type="http://schemas.openxmlformats.org/officeDocument/2006/relationships/image" Target="../media/image1418.png"/><Relationship Id="rId200" Type="http://schemas.openxmlformats.org/officeDocument/2006/relationships/image" Target="../media/image1347.png"/><Relationship Id="rId382" Type="http://schemas.openxmlformats.org/officeDocument/2006/relationships/image" Target="../media/image1439.png"/><Relationship Id="rId438" Type="http://schemas.openxmlformats.org/officeDocument/2006/relationships/image" Target="../media/image1467.png"/><Relationship Id="rId242" Type="http://schemas.openxmlformats.org/officeDocument/2006/relationships/image" Target="../media/image1368.png"/><Relationship Id="rId284" Type="http://schemas.openxmlformats.org/officeDocument/2006/relationships/image" Target="../media/image1389.png"/><Relationship Id="rId491" Type="http://schemas.openxmlformats.org/officeDocument/2006/relationships/customXml" Target="../ink/ink1482.xml"/><Relationship Id="rId37" Type="http://schemas.openxmlformats.org/officeDocument/2006/relationships/customXml" Target="../ink/ink1255.xml"/><Relationship Id="rId79" Type="http://schemas.openxmlformats.org/officeDocument/2006/relationships/customXml" Target="../ink/ink1276.xml"/><Relationship Id="rId102" Type="http://schemas.openxmlformats.org/officeDocument/2006/relationships/image" Target="../media/image1297.png"/><Relationship Id="rId144" Type="http://schemas.openxmlformats.org/officeDocument/2006/relationships/image" Target="../media/image1319.png"/><Relationship Id="rId90" Type="http://schemas.openxmlformats.org/officeDocument/2006/relationships/image" Target="../media/image1291.png"/><Relationship Id="rId186" Type="http://schemas.openxmlformats.org/officeDocument/2006/relationships/image" Target="../media/image1340.png"/><Relationship Id="rId351" Type="http://schemas.openxmlformats.org/officeDocument/2006/relationships/customXml" Target="../ink/ink1412.xml"/><Relationship Id="rId393" Type="http://schemas.openxmlformats.org/officeDocument/2006/relationships/customXml" Target="../ink/ink1433.xml"/><Relationship Id="rId407" Type="http://schemas.openxmlformats.org/officeDocument/2006/relationships/customXml" Target="../ink/ink1440.xml"/><Relationship Id="rId449" Type="http://schemas.openxmlformats.org/officeDocument/2006/relationships/customXml" Target="../ink/ink1461.xml"/><Relationship Id="rId211" Type="http://schemas.openxmlformats.org/officeDocument/2006/relationships/customXml" Target="../ink/ink1342.xml"/><Relationship Id="rId253" Type="http://schemas.openxmlformats.org/officeDocument/2006/relationships/customXml" Target="../ink/ink1363.xml"/><Relationship Id="rId295" Type="http://schemas.openxmlformats.org/officeDocument/2006/relationships/customXml" Target="../ink/ink1384.xml"/><Relationship Id="rId309" Type="http://schemas.openxmlformats.org/officeDocument/2006/relationships/customXml" Target="../ink/ink1391.xml"/><Relationship Id="rId460" Type="http://schemas.openxmlformats.org/officeDocument/2006/relationships/image" Target="../media/image1478.png"/><Relationship Id="rId48" Type="http://schemas.openxmlformats.org/officeDocument/2006/relationships/image" Target="../media/image1270.png"/><Relationship Id="rId113" Type="http://schemas.openxmlformats.org/officeDocument/2006/relationships/customXml" Target="../ink/ink1293.xml"/><Relationship Id="rId320" Type="http://schemas.openxmlformats.org/officeDocument/2006/relationships/image" Target="../media/image1407.png"/><Relationship Id="rId155" Type="http://schemas.openxmlformats.org/officeDocument/2006/relationships/customXml" Target="../ink/ink1314.xml"/><Relationship Id="rId197" Type="http://schemas.openxmlformats.org/officeDocument/2006/relationships/customXml" Target="../ink/ink1335.xml"/><Relationship Id="rId362" Type="http://schemas.openxmlformats.org/officeDocument/2006/relationships/image" Target="../media/image1429.png"/><Relationship Id="rId418" Type="http://schemas.openxmlformats.org/officeDocument/2006/relationships/image" Target="../media/image1457.png"/><Relationship Id="rId222" Type="http://schemas.openxmlformats.org/officeDocument/2006/relationships/image" Target="../media/image1358.png"/><Relationship Id="rId264" Type="http://schemas.openxmlformats.org/officeDocument/2006/relationships/image" Target="../media/image1379.png"/><Relationship Id="rId471" Type="http://schemas.openxmlformats.org/officeDocument/2006/relationships/customXml" Target="../ink/ink1472.xml"/><Relationship Id="rId17" Type="http://schemas.openxmlformats.org/officeDocument/2006/relationships/customXml" Target="../ink/ink1245.xml"/><Relationship Id="rId59" Type="http://schemas.openxmlformats.org/officeDocument/2006/relationships/customXml" Target="../ink/ink1266.xml"/><Relationship Id="rId124" Type="http://schemas.openxmlformats.org/officeDocument/2006/relationships/image" Target="../media/image1308.png"/><Relationship Id="rId70" Type="http://schemas.openxmlformats.org/officeDocument/2006/relationships/image" Target="../media/image1281.png"/><Relationship Id="rId166" Type="http://schemas.openxmlformats.org/officeDocument/2006/relationships/image" Target="../media/image1330.png"/><Relationship Id="rId331" Type="http://schemas.openxmlformats.org/officeDocument/2006/relationships/customXml" Target="../ink/ink1402.xml"/><Relationship Id="rId373" Type="http://schemas.openxmlformats.org/officeDocument/2006/relationships/customXml" Target="../ink/ink1423.xml"/><Relationship Id="rId429" Type="http://schemas.openxmlformats.org/officeDocument/2006/relationships/customXml" Target="../ink/ink1451.xml"/><Relationship Id="rId1" Type="http://schemas.openxmlformats.org/officeDocument/2006/relationships/slideLayout" Target="../slideLayouts/slideLayout10.xml"/><Relationship Id="rId233" Type="http://schemas.openxmlformats.org/officeDocument/2006/relationships/customXml" Target="../ink/ink1353.xml"/><Relationship Id="rId440" Type="http://schemas.openxmlformats.org/officeDocument/2006/relationships/image" Target="../media/image1468.png"/><Relationship Id="rId28" Type="http://schemas.openxmlformats.org/officeDocument/2006/relationships/image" Target="../media/image1260.png"/><Relationship Id="rId275" Type="http://schemas.openxmlformats.org/officeDocument/2006/relationships/customXml" Target="../ink/ink1374.xml"/><Relationship Id="rId300" Type="http://schemas.openxmlformats.org/officeDocument/2006/relationships/image" Target="../media/image1397.png"/><Relationship Id="rId482" Type="http://schemas.openxmlformats.org/officeDocument/2006/relationships/image" Target="../media/image1489.png"/><Relationship Id="rId81" Type="http://schemas.openxmlformats.org/officeDocument/2006/relationships/customXml" Target="../ink/ink1277.xml"/><Relationship Id="rId135" Type="http://schemas.openxmlformats.org/officeDocument/2006/relationships/customXml" Target="../ink/ink1304.xml"/><Relationship Id="rId177" Type="http://schemas.openxmlformats.org/officeDocument/2006/relationships/customXml" Target="../ink/ink1325.xml"/><Relationship Id="rId342" Type="http://schemas.openxmlformats.org/officeDocument/2006/relationships/image" Target="../media/image1419.png"/><Relationship Id="rId384" Type="http://schemas.openxmlformats.org/officeDocument/2006/relationships/image" Target="../media/image1440.png"/><Relationship Id="rId202" Type="http://schemas.openxmlformats.org/officeDocument/2006/relationships/image" Target="../media/image1348.png"/><Relationship Id="rId244" Type="http://schemas.openxmlformats.org/officeDocument/2006/relationships/image" Target="../media/image1369.png"/><Relationship Id="rId39" Type="http://schemas.openxmlformats.org/officeDocument/2006/relationships/customXml" Target="../ink/ink1256.xml"/><Relationship Id="rId286" Type="http://schemas.openxmlformats.org/officeDocument/2006/relationships/image" Target="../media/image1390.png"/><Relationship Id="rId451" Type="http://schemas.openxmlformats.org/officeDocument/2006/relationships/customXml" Target="../ink/ink1462.xml"/><Relationship Id="rId493" Type="http://schemas.openxmlformats.org/officeDocument/2006/relationships/customXml" Target="../ink/ink1483.xml"/><Relationship Id="rId50" Type="http://schemas.openxmlformats.org/officeDocument/2006/relationships/image" Target="../media/image1271.png"/><Relationship Id="rId104" Type="http://schemas.openxmlformats.org/officeDocument/2006/relationships/image" Target="../media/image1298.png"/><Relationship Id="rId146" Type="http://schemas.openxmlformats.org/officeDocument/2006/relationships/image" Target="../media/image1320.png"/><Relationship Id="rId188" Type="http://schemas.openxmlformats.org/officeDocument/2006/relationships/image" Target="../media/image1341.png"/><Relationship Id="rId311" Type="http://schemas.openxmlformats.org/officeDocument/2006/relationships/customXml" Target="../ink/ink1392.xml"/><Relationship Id="rId353" Type="http://schemas.openxmlformats.org/officeDocument/2006/relationships/customXml" Target="../ink/ink1413.xml"/><Relationship Id="rId395" Type="http://schemas.openxmlformats.org/officeDocument/2006/relationships/customXml" Target="../ink/ink1434.xml"/><Relationship Id="rId409" Type="http://schemas.openxmlformats.org/officeDocument/2006/relationships/customXml" Target="../ink/ink1441.xml"/><Relationship Id="rId92" Type="http://schemas.openxmlformats.org/officeDocument/2006/relationships/image" Target="../media/image1292.png"/><Relationship Id="rId213" Type="http://schemas.openxmlformats.org/officeDocument/2006/relationships/customXml" Target="../ink/ink1343.xml"/><Relationship Id="rId420" Type="http://schemas.openxmlformats.org/officeDocument/2006/relationships/image" Target="../media/image1458.png"/><Relationship Id="rId255" Type="http://schemas.openxmlformats.org/officeDocument/2006/relationships/customXml" Target="../ink/ink1364.xml"/><Relationship Id="rId297" Type="http://schemas.openxmlformats.org/officeDocument/2006/relationships/customXml" Target="../ink/ink1385.xml"/><Relationship Id="rId462" Type="http://schemas.openxmlformats.org/officeDocument/2006/relationships/image" Target="../media/image1479.png"/><Relationship Id="rId115" Type="http://schemas.openxmlformats.org/officeDocument/2006/relationships/customXml" Target="../ink/ink1294.xml"/><Relationship Id="rId157" Type="http://schemas.openxmlformats.org/officeDocument/2006/relationships/customXml" Target="../ink/ink1315.xml"/><Relationship Id="rId322" Type="http://schemas.openxmlformats.org/officeDocument/2006/relationships/image" Target="../media/image1408.png"/><Relationship Id="rId364" Type="http://schemas.openxmlformats.org/officeDocument/2006/relationships/image" Target="../media/image1430.png"/><Relationship Id="rId61" Type="http://schemas.openxmlformats.org/officeDocument/2006/relationships/customXml" Target="../ink/ink1267.xml"/><Relationship Id="rId199" Type="http://schemas.openxmlformats.org/officeDocument/2006/relationships/customXml" Target="../ink/ink1336.xml"/><Relationship Id="rId19" Type="http://schemas.openxmlformats.org/officeDocument/2006/relationships/customXml" Target="../ink/ink1246.xml"/><Relationship Id="rId224" Type="http://schemas.openxmlformats.org/officeDocument/2006/relationships/image" Target="../media/image1359.png"/><Relationship Id="rId266" Type="http://schemas.openxmlformats.org/officeDocument/2006/relationships/image" Target="../media/image1380.png"/><Relationship Id="rId431" Type="http://schemas.openxmlformats.org/officeDocument/2006/relationships/customXml" Target="../ink/ink1452.xml"/><Relationship Id="rId473" Type="http://schemas.openxmlformats.org/officeDocument/2006/relationships/customXml" Target="../ink/ink1473.xml"/><Relationship Id="rId30" Type="http://schemas.openxmlformats.org/officeDocument/2006/relationships/image" Target="../media/image1261.png"/><Relationship Id="rId126" Type="http://schemas.openxmlformats.org/officeDocument/2006/relationships/image" Target="../media/image1309.png"/><Relationship Id="rId168" Type="http://schemas.openxmlformats.org/officeDocument/2006/relationships/image" Target="../media/image1331.png"/><Relationship Id="rId333" Type="http://schemas.openxmlformats.org/officeDocument/2006/relationships/customXml" Target="../ink/ink1403.xml"/><Relationship Id="rId72" Type="http://schemas.openxmlformats.org/officeDocument/2006/relationships/image" Target="../media/image1282.png"/><Relationship Id="rId375" Type="http://schemas.openxmlformats.org/officeDocument/2006/relationships/customXml" Target="../ink/ink1424.xml"/><Relationship Id="rId3" Type="http://schemas.openxmlformats.org/officeDocument/2006/relationships/customXml" Target="../ink/ink1238.xml"/><Relationship Id="rId235" Type="http://schemas.openxmlformats.org/officeDocument/2006/relationships/customXml" Target="../ink/ink1354.xml"/><Relationship Id="rId277" Type="http://schemas.openxmlformats.org/officeDocument/2006/relationships/customXml" Target="../ink/ink1375.xml"/><Relationship Id="rId400" Type="http://schemas.openxmlformats.org/officeDocument/2006/relationships/image" Target="../media/image1448.png"/><Relationship Id="rId442" Type="http://schemas.openxmlformats.org/officeDocument/2006/relationships/image" Target="../media/image1469.png"/><Relationship Id="rId484" Type="http://schemas.openxmlformats.org/officeDocument/2006/relationships/image" Target="../media/image1490.png"/><Relationship Id="rId137" Type="http://schemas.openxmlformats.org/officeDocument/2006/relationships/customXml" Target="../ink/ink1305.xml"/><Relationship Id="rId302" Type="http://schemas.openxmlformats.org/officeDocument/2006/relationships/image" Target="../media/image1398.png"/><Relationship Id="rId344" Type="http://schemas.openxmlformats.org/officeDocument/2006/relationships/image" Target="../media/image1420.png"/><Relationship Id="rId41" Type="http://schemas.openxmlformats.org/officeDocument/2006/relationships/customXml" Target="../ink/ink1257.xml"/><Relationship Id="rId83" Type="http://schemas.openxmlformats.org/officeDocument/2006/relationships/customXml" Target="../ink/ink1278.xml"/><Relationship Id="rId179" Type="http://schemas.openxmlformats.org/officeDocument/2006/relationships/customXml" Target="../ink/ink1326.xml"/><Relationship Id="rId386" Type="http://schemas.openxmlformats.org/officeDocument/2006/relationships/image" Target="../media/image1441.png"/></Relationships>
</file>

<file path=ppt/slides/_rels/slide21.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customXml" Target="../ink/ink10.xml"/><Relationship Id="rId34" Type="http://schemas.openxmlformats.org/officeDocument/2006/relationships/image" Target="../media/image17.png"/><Relationship Id="rId42" Type="http://schemas.openxmlformats.org/officeDocument/2006/relationships/image" Target="../media/image21.png"/><Relationship Id="rId47" Type="http://schemas.openxmlformats.org/officeDocument/2006/relationships/customXml" Target="../ink/ink23.xml"/><Relationship Id="rId50" Type="http://schemas.openxmlformats.org/officeDocument/2006/relationships/image" Target="../media/image25.png"/><Relationship Id="rId55" Type="http://schemas.openxmlformats.org/officeDocument/2006/relationships/customXml" Target="../ink/ink27.xml"/><Relationship Id="rId63" Type="http://schemas.openxmlformats.org/officeDocument/2006/relationships/customXml" Target="../ink/ink31.xml"/><Relationship Id="rId68" Type="http://schemas.openxmlformats.org/officeDocument/2006/relationships/image" Target="../media/image34.png"/><Relationship Id="rId7" Type="http://schemas.openxmlformats.org/officeDocument/2006/relationships/customXml" Target="../ink/ink3.xml"/><Relationship Id="rId2" Type="http://schemas.openxmlformats.org/officeDocument/2006/relationships/image" Target="../media/image1.png"/><Relationship Id="rId16" Type="http://schemas.openxmlformats.org/officeDocument/2006/relationships/image" Target="../media/image8.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18.xml"/><Relationship Id="rId40" Type="http://schemas.openxmlformats.org/officeDocument/2006/relationships/image" Target="../media/image20.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29.png"/><Relationship Id="rId66" Type="http://schemas.openxmlformats.org/officeDocument/2006/relationships/image" Target="../media/image33.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 Id="rId30" Type="http://schemas.openxmlformats.org/officeDocument/2006/relationships/image" Target="../media/image15.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4.png"/><Relationship Id="rId56" Type="http://schemas.openxmlformats.org/officeDocument/2006/relationships/image" Target="../media/image28.png"/><Relationship Id="rId64" Type="http://schemas.openxmlformats.org/officeDocument/2006/relationships/image" Target="../media/image32.png"/><Relationship Id="rId8" Type="http://schemas.openxmlformats.org/officeDocument/2006/relationships/image" Target="../media/image4.png"/><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9.png"/><Relationship Id="rId46" Type="http://schemas.openxmlformats.org/officeDocument/2006/relationships/image" Target="../media/image23.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0.png"/><Relationship Id="rId41" Type="http://schemas.openxmlformats.org/officeDocument/2006/relationships/customXml" Target="../ink/ink20.xml"/><Relationship Id="rId54" Type="http://schemas.openxmlformats.org/officeDocument/2006/relationships/image" Target="../media/image27.png"/><Relationship Id="rId6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5.png"/><Relationship Id="rId31" Type="http://schemas.openxmlformats.org/officeDocument/2006/relationships/customXml" Target="../ink/ink15.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32.xml"/><Relationship Id="rId4" Type="http://schemas.openxmlformats.org/officeDocument/2006/relationships/image" Target="../media/image2.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9.png"/><Relationship Id="rId39" Type="http://schemas.openxmlformats.org/officeDocument/2006/relationships/customXml" Target="../ink/ink19.xml"/></Relationships>
</file>

<file path=ppt/slides/_rels/slide4.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35.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315.pn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image" Target="../media/image38.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17" Type="http://schemas.openxmlformats.org/officeDocument/2006/relationships/image" Target="../media/image97.png"/><Relationship Id="rId21" Type="http://schemas.openxmlformats.org/officeDocument/2006/relationships/image" Target="../media/image49.png"/><Relationship Id="rId324" Type="http://schemas.openxmlformats.org/officeDocument/2006/relationships/customXml" Target="../ink/ink197.xml"/><Relationship Id="rId531" Type="http://schemas.openxmlformats.org/officeDocument/2006/relationships/image" Target="../media/image304.png"/><Relationship Id="rId170" Type="http://schemas.openxmlformats.org/officeDocument/2006/relationships/customXml" Target="../ink/ink120.xml"/><Relationship Id="rId268" Type="http://schemas.openxmlformats.org/officeDocument/2006/relationships/customXml" Target="../ink/ink169.xml"/><Relationship Id="rId475" Type="http://schemas.openxmlformats.org/officeDocument/2006/relationships/image" Target="../media/image276.png"/><Relationship Id="rId32" Type="http://schemas.openxmlformats.org/officeDocument/2006/relationships/customXml" Target="../ink/ink51.xml"/><Relationship Id="rId128" Type="http://schemas.openxmlformats.org/officeDocument/2006/relationships/customXml" Target="../ink/ink99.xml"/><Relationship Id="rId335" Type="http://schemas.openxmlformats.org/officeDocument/2006/relationships/image" Target="../media/image206.png"/><Relationship Id="rId542" Type="http://schemas.openxmlformats.org/officeDocument/2006/relationships/customXml" Target="../ink/ink306.xml"/><Relationship Id="rId181" Type="http://schemas.openxmlformats.org/officeDocument/2006/relationships/image" Target="../media/image129.png"/><Relationship Id="rId402" Type="http://schemas.openxmlformats.org/officeDocument/2006/relationships/customXml" Target="../ink/ink236.xml"/><Relationship Id="rId279" Type="http://schemas.openxmlformats.org/officeDocument/2006/relationships/image" Target="../media/image178.png"/><Relationship Id="rId486" Type="http://schemas.openxmlformats.org/officeDocument/2006/relationships/customXml" Target="../ink/ink278.xml"/><Relationship Id="rId43" Type="http://schemas.openxmlformats.org/officeDocument/2006/relationships/image" Target="../media/image60.png"/><Relationship Id="rId139" Type="http://schemas.openxmlformats.org/officeDocument/2006/relationships/image" Target="../media/image108.png"/><Relationship Id="rId346" Type="http://schemas.openxmlformats.org/officeDocument/2006/relationships/customXml" Target="../ink/ink208.xml"/><Relationship Id="rId192" Type="http://schemas.openxmlformats.org/officeDocument/2006/relationships/customXml" Target="../ink/ink131.xml"/><Relationship Id="rId206" Type="http://schemas.openxmlformats.org/officeDocument/2006/relationships/customXml" Target="../ink/ink138.xml"/><Relationship Id="rId413" Type="http://schemas.openxmlformats.org/officeDocument/2006/relationships/image" Target="../media/image245.png"/><Relationship Id="rId248" Type="http://schemas.openxmlformats.org/officeDocument/2006/relationships/customXml" Target="../ink/ink159.xml"/><Relationship Id="rId455" Type="http://schemas.openxmlformats.org/officeDocument/2006/relationships/image" Target="../media/image266.png"/><Relationship Id="rId497" Type="http://schemas.openxmlformats.org/officeDocument/2006/relationships/image" Target="../media/image287.png"/><Relationship Id="rId12" Type="http://schemas.openxmlformats.org/officeDocument/2006/relationships/customXml" Target="../ink/ink41.xml"/><Relationship Id="rId108" Type="http://schemas.openxmlformats.org/officeDocument/2006/relationships/customXml" Target="../ink/ink89.xml"/><Relationship Id="rId315" Type="http://schemas.openxmlformats.org/officeDocument/2006/relationships/image" Target="../media/image196.png"/><Relationship Id="rId357" Type="http://schemas.openxmlformats.org/officeDocument/2006/relationships/image" Target="../media/image217.png"/><Relationship Id="rId522" Type="http://schemas.openxmlformats.org/officeDocument/2006/relationships/customXml" Target="../ink/ink296.xml"/><Relationship Id="rId54" Type="http://schemas.openxmlformats.org/officeDocument/2006/relationships/customXml" Target="../ink/ink62.xml"/><Relationship Id="rId96" Type="http://schemas.openxmlformats.org/officeDocument/2006/relationships/customXml" Target="../ink/ink83.xml"/><Relationship Id="rId161" Type="http://schemas.openxmlformats.org/officeDocument/2006/relationships/image" Target="../media/image119.png"/><Relationship Id="rId217" Type="http://schemas.openxmlformats.org/officeDocument/2006/relationships/image" Target="../media/image147.png"/><Relationship Id="rId399" Type="http://schemas.openxmlformats.org/officeDocument/2006/relationships/image" Target="../media/image238.png"/><Relationship Id="rId259" Type="http://schemas.openxmlformats.org/officeDocument/2006/relationships/image" Target="../media/image168.png"/><Relationship Id="rId424" Type="http://schemas.openxmlformats.org/officeDocument/2006/relationships/customXml" Target="../ink/ink247.xml"/><Relationship Id="rId466" Type="http://schemas.openxmlformats.org/officeDocument/2006/relationships/customXml" Target="../ink/ink268.xml"/><Relationship Id="rId23" Type="http://schemas.openxmlformats.org/officeDocument/2006/relationships/image" Target="../media/image50.png"/><Relationship Id="rId119" Type="http://schemas.openxmlformats.org/officeDocument/2006/relationships/image" Target="../media/image98.png"/><Relationship Id="rId270" Type="http://schemas.openxmlformats.org/officeDocument/2006/relationships/customXml" Target="../ink/ink170.xml"/><Relationship Id="rId326" Type="http://schemas.openxmlformats.org/officeDocument/2006/relationships/customXml" Target="../ink/ink198.xml"/><Relationship Id="rId533" Type="http://schemas.openxmlformats.org/officeDocument/2006/relationships/image" Target="../media/image305.png"/><Relationship Id="rId65" Type="http://schemas.openxmlformats.org/officeDocument/2006/relationships/image" Target="../media/image71.png"/><Relationship Id="rId130" Type="http://schemas.openxmlformats.org/officeDocument/2006/relationships/customXml" Target="../ink/ink100.xml"/><Relationship Id="rId368" Type="http://schemas.openxmlformats.org/officeDocument/2006/relationships/customXml" Target="../ink/ink219.xml"/><Relationship Id="rId172" Type="http://schemas.openxmlformats.org/officeDocument/2006/relationships/customXml" Target="../ink/ink121.xml"/><Relationship Id="rId228" Type="http://schemas.openxmlformats.org/officeDocument/2006/relationships/customXml" Target="../ink/ink149.xml"/><Relationship Id="rId435" Type="http://schemas.openxmlformats.org/officeDocument/2006/relationships/image" Target="../media/image256.png"/><Relationship Id="rId477" Type="http://schemas.openxmlformats.org/officeDocument/2006/relationships/image" Target="../media/image277.png"/><Relationship Id="rId281" Type="http://schemas.openxmlformats.org/officeDocument/2006/relationships/image" Target="../media/image179.png"/><Relationship Id="rId337" Type="http://schemas.openxmlformats.org/officeDocument/2006/relationships/image" Target="../media/image207.png"/><Relationship Id="rId502" Type="http://schemas.openxmlformats.org/officeDocument/2006/relationships/customXml" Target="../ink/ink286.xml"/><Relationship Id="rId34" Type="http://schemas.openxmlformats.org/officeDocument/2006/relationships/customXml" Target="../ink/ink52.xml"/><Relationship Id="rId76" Type="http://schemas.openxmlformats.org/officeDocument/2006/relationships/customXml" Target="../ink/ink73.xml"/><Relationship Id="rId141" Type="http://schemas.openxmlformats.org/officeDocument/2006/relationships/image" Target="../media/image109.png"/><Relationship Id="rId379" Type="http://schemas.openxmlformats.org/officeDocument/2006/relationships/image" Target="../media/image228.png"/><Relationship Id="rId544" Type="http://schemas.openxmlformats.org/officeDocument/2006/relationships/customXml" Target="../ink/ink307.xml"/><Relationship Id="rId7" Type="http://schemas.openxmlformats.org/officeDocument/2006/relationships/image" Target="../media/image42.png"/><Relationship Id="rId183" Type="http://schemas.openxmlformats.org/officeDocument/2006/relationships/image" Target="../media/image130.png"/><Relationship Id="rId239" Type="http://schemas.openxmlformats.org/officeDocument/2006/relationships/image" Target="../media/image158.png"/><Relationship Id="rId390" Type="http://schemas.openxmlformats.org/officeDocument/2006/relationships/customXml" Target="../ink/ink230.xml"/><Relationship Id="rId404" Type="http://schemas.openxmlformats.org/officeDocument/2006/relationships/customXml" Target="../ink/ink237.xml"/><Relationship Id="rId446" Type="http://schemas.openxmlformats.org/officeDocument/2006/relationships/customXml" Target="../ink/ink258.xml"/><Relationship Id="rId250" Type="http://schemas.openxmlformats.org/officeDocument/2006/relationships/customXml" Target="../ink/ink160.xml"/><Relationship Id="rId292" Type="http://schemas.openxmlformats.org/officeDocument/2006/relationships/customXml" Target="../ink/ink181.xml"/><Relationship Id="rId306" Type="http://schemas.openxmlformats.org/officeDocument/2006/relationships/customXml" Target="../ink/ink188.xml"/><Relationship Id="rId488" Type="http://schemas.openxmlformats.org/officeDocument/2006/relationships/customXml" Target="../ink/ink279.xml"/><Relationship Id="rId45" Type="http://schemas.openxmlformats.org/officeDocument/2006/relationships/image" Target="../media/image61.png"/><Relationship Id="rId87" Type="http://schemas.openxmlformats.org/officeDocument/2006/relationships/image" Target="../media/image82.png"/><Relationship Id="rId110" Type="http://schemas.openxmlformats.org/officeDocument/2006/relationships/customXml" Target="../ink/ink90.xml"/><Relationship Id="rId348" Type="http://schemas.openxmlformats.org/officeDocument/2006/relationships/customXml" Target="../ink/ink209.xml"/><Relationship Id="rId513" Type="http://schemas.openxmlformats.org/officeDocument/2006/relationships/image" Target="../media/image295.png"/><Relationship Id="rId152" Type="http://schemas.openxmlformats.org/officeDocument/2006/relationships/customXml" Target="../ink/ink111.xml"/><Relationship Id="rId194" Type="http://schemas.openxmlformats.org/officeDocument/2006/relationships/customXml" Target="../ink/ink132.xml"/><Relationship Id="rId208" Type="http://schemas.openxmlformats.org/officeDocument/2006/relationships/customXml" Target="../ink/ink139.xml"/><Relationship Id="rId415" Type="http://schemas.openxmlformats.org/officeDocument/2006/relationships/image" Target="../media/image246.png"/><Relationship Id="rId457" Type="http://schemas.openxmlformats.org/officeDocument/2006/relationships/image" Target="../media/image267.png"/><Relationship Id="rId261" Type="http://schemas.openxmlformats.org/officeDocument/2006/relationships/image" Target="../media/image169.png"/><Relationship Id="rId499" Type="http://schemas.openxmlformats.org/officeDocument/2006/relationships/image" Target="../media/image288.png"/><Relationship Id="rId14" Type="http://schemas.openxmlformats.org/officeDocument/2006/relationships/customXml" Target="../ink/ink42.xml"/><Relationship Id="rId56" Type="http://schemas.openxmlformats.org/officeDocument/2006/relationships/customXml" Target="../ink/ink63.xml"/><Relationship Id="rId317" Type="http://schemas.openxmlformats.org/officeDocument/2006/relationships/image" Target="../media/image197.png"/><Relationship Id="rId359" Type="http://schemas.openxmlformats.org/officeDocument/2006/relationships/image" Target="../media/image218.png"/><Relationship Id="rId524" Type="http://schemas.openxmlformats.org/officeDocument/2006/relationships/customXml" Target="../ink/ink297.xml"/><Relationship Id="rId98" Type="http://schemas.openxmlformats.org/officeDocument/2006/relationships/customXml" Target="../ink/ink84.xml"/><Relationship Id="rId121" Type="http://schemas.openxmlformats.org/officeDocument/2006/relationships/image" Target="../media/image99.png"/><Relationship Id="rId163" Type="http://schemas.openxmlformats.org/officeDocument/2006/relationships/image" Target="../media/image120.png"/><Relationship Id="rId219" Type="http://schemas.openxmlformats.org/officeDocument/2006/relationships/image" Target="../media/image148.png"/><Relationship Id="rId370" Type="http://schemas.openxmlformats.org/officeDocument/2006/relationships/customXml" Target="../ink/ink220.xml"/><Relationship Id="rId426" Type="http://schemas.openxmlformats.org/officeDocument/2006/relationships/customXml" Target="../ink/ink248.xml"/><Relationship Id="rId230" Type="http://schemas.openxmlformats.org/officeDocument/2006/relationships/customXml" Target="../ink/ink150.xml"/><Relationship Id="rId468" Type="http://schemas.openxmlformats.org/officeDocument/2006/relationships/customXml" Target="../ink/ink269.xml"/><Relationship Id="rId25" Type="http://schemas.openxmlformats.org/officeDocument/2006/relationships/image" Target="../media/image51.png"/><Relationship Id="rId67" Type="http://schemas.openxmlformats.org/officeDocument/2006/relationships/image" Target="../media/image72.png"/><Relationship Id="rId272" Type="http://schemas.openxmlformats.org/officeDocument/2006/relationships/customXml" Target="../ink/ink171.xml"/><Relationship Id="rId328" Type="http://schemas.openxmlformats.org/officeDocument/2006/relationships/customXml" Target="../ink/ink199.xml"/><Relationship Id="rId535" Type="http://schemas.openxmlformats.org/officeDocument/2006/relationships/image" Target="../media/image306.png"/><Relationship Id="rId132" Type="http://schemas.openxmlformats.org/officeDocument/2006/relationships/customXml" Target="../ink/ink101.xml"/><Relationship Id="rId174" Type="http://schemas.openxmlformats.org/officeDocument/2006/relationships/customXml" Target="../ink/ink122.xml"/><Relationship Id="rId381" Type="http://schemas.openxmlformats.org/officeDocument/2006/relationships/image" Target="../media/image229.png"/><Relationship Id="rId241" Type="http://schemas.openxmlformats.org/officeDocument/2006/relationships/image" Target="../media/image159.png"/><Relationship Id="rId437" Type="http://schemas.openxmlformats.org/officeDocument/2006/relationships/image" Target="../media/image257.png"/><Relationship Id="rId479" Type="http://schemas.openxmlformats.org/officeDocument/2006/relationships/image" Target="../media/image278.png"/><Relationship Id="rId36" Type="http://schemas.openxmlformats.org/officeDocument/2006/relationships/customXml" Target="../ink/ink53.xml"/><Relationship Id="rId283" Type="http://schemas.openxmlformats.org/officeDocument/2006/relationships/image" Target="../media/image180.png"/><Relationship Id="rId339" Type="http://schemas.openxmlformats.org/officeDocument/2006/relationships/image" Target="../media/image208.png"/><Relationship Id="rId490" Type="http://schemas.openxmlformats.org/officeDocument/2006/relationships/customXml" Target="../ink/ink280.xml"/><Relationship Id="rId504" Type="http://schemas.openxmlformats.org/officeDocument/2006/relationships/customXml" Target="../ink/ink287.xml"/><Relationship Id="rId78" Type="http://schemas.openxmlformats.org/officeDocument/2006/relationships/customXml" Target="../ink/ink74.xml"/><Relationship Id="rId101" Type="http://schemas.openxmlformats.org/officeDocument/2006/relationships/image" Target="../media/image89.png"/><Relationship Id="rId143" Type="http://schemas.openxmlformats.org/officeDocument/2006/relationships/image" Target="../media/image110.png"/><Relationship Id="rId185" Type="http://schemas.openxmlformats.org/officeDocument/2006/relationships/image" Target="../media/image131.png"/><Relationship Id="rId350" Type="http://schemas.openxmlformats.org/officeDocument/2006/relationships/customXml" Target="../ink/ink210.xml"/><Relationship Id="rId406" Type="http://schemas.openxmlformats.org/officeDocument/2006/relationships/customXml" Target="../ink/ink238.xml"/><Relationship Id="rId9" Type="http://schemas.openxmlformats.org/officeDocument/2006/relationships/image" Target="../media/image43.png"/><Relationship Id="rId210" Type="http://schemas.openxmlformats.org/officeDocument/2006/relationships/customXml" Target="../ink/ink140.xml"/><Relationship Id="rId392" Type="http://schemas.openxmlformats.org/officeDocument/2006/relationships/customXml" Target="../ink/ink231.xml"/><Relationship Id="rId448" Type="http://schemas.openxmlformats.org/officeDocument/2006/relationships/customXml" Target="../ink/ink259.xml"/><Relationship Id="rId252" Type="http://schemas.openxmlformats.org/officeDocument/2006/relationships/customXml" Target="../ink/ink161.xml"/><Relationship Id="rId294" Type="http://schemas.openxmlformats.org/officeDocument/2006/relationships/customXml" Target="../ink/ink182.xml"/><Relationship Id="rId308" Type="http://schemas.openxmlformats.org/officeDocument/2006/relationships/customXml" Target="../ink/ink189.xml"/><Relationship Id="rId515" Type="http://schemas.openxmlformats.org/officeDocument/2006/relationships/image" Target="../media/image296.png"/><Relationship Id="rId47" Type="http://schemas.openxmlformats.org/officeDocument/2006/relationships/image" Target="../media/image62.png"/><Relationship Id="rId89" Type="http://schemas.openxmlformats.org/officeDocument/2006/relationships/image" Target="../media/image83.png"/><Relationship Id="rId112" Type="http://schemas.openxmlformats.org/officeDocument/2006/relationships/customXml" Target="../ink/ink91.xml"/><Relationship Id="rId154" Type="http://schemas.openxmlformats.org/officeDocument/2006/relationships/customXml" Target="../ink/ink112.xml"/><Relationship Id="rId361" Type="http://schemas.openxmlformats.org/officeDocument/2006/relationships/image" Target="../media/image219.png"/><Relationship Id="rId196" Type="http://schemas.openxmlformats.org/officeDocument/2006/relationships/customXml" Target="../ink/ink133.xml"/><Relationship Id="rId417" Type="http://schemas.openxmlformats.org/officeDocument/2006/relationships/image" Target="../media/image247.png"/><Relationship Id="rId459" Type="http://schemas.openxmlformats.org/officeDocument/2006/relationships/image" Target="../media/image268.png"/><Relationship Id="rId16" Type="http://schemas.openxmlformats.org/officeDocument/2006/relationships/customXml" Target="../ink/ink43.xml"/><Relationship Id="rId221" Type="http://schemas.openxmlformats.org/officeDocument/2006/relationships/image" Target="../media/image149.png"/><Relationship Id="rId263" Type="http://schemas.openxmlformats.org/officeDocument/2006/relationships/image" Target="../media/image170.png"/><Relationship Id="rId319" Type="http://schemas.openxmlformats.org/officeDocument/2006/relationships/image" Target="../media/image198.png"/><Relationship Id="rId470" Type="http://schemas.openxmlformats.org/officeDocument/2006/relationships/customXml" Target="../ink/ink270.xml"/><Relationship Id="rId526" Type="http://schemas.openxmlformats.org/officeDocument/2006/relationships/customXml" Target="../ink/ink298.xml"/><Relationship Id="rId58" Type="http://schemas.openxmlformats.org/officeDocument/2006/relationships/customXml" Target="../ink/ink64.xml"/><Relationship Id="rId123" Type="http://schemas.openxmlformats.org/officeDocument/2006/relationships/image" Target="../media/image100.png"/><Relationship Id="rId330" Type="http://schemas.openxmlformats.org/officeDocument/2006/relationships/customXml" Target="../ink/ink200.xml"/><Relationship Id="rId165" Type="http://schemas.openxmlformats.org/officeDocument/2006/relationships/image" Target="../media/image121.png"/><Relationship Id="rId372" Type="http://schemas.openxmlformats.org/officeDocument/2006/relationships/customXml" Target="../ink/ink221.xml"/><Relationship Id="rId428" Type="http://schemas.openxmlformats.org/officeDocument/2006/relationships/customXml" Target="../ink/ink249.xml"/><Relationship Id="rId232" Type="http://schemas.openxmlformats.org/officeDocument/2006/relationships/customXml" Target="../ink/ink151.xml"/><Relationship Id="rId274" Type="http://schemas.openxmlformats.org/officeDocument/2006/relationships/customXml" Target="../ink/ink172.xml"/><Relationship Id="rId481" Type="http://schemas.openxmlformats.org/officeDocument/2006/relationships/image" Target="../media/image279.png"/><Relationship Id="rId27" Type="http://schemas.openxmlformats.org/officeDocument/2006/relationships/image" Target="../media/image52.png"/><Relationship Id="rId69" Type="http://schemas.openxmlformats.org/officeDocument/2006/relationships/image" Target="../media/image73.png"/><Relationship Id="rId134" Type="http://schemas.openxmlformats.org/officeDocument/2006/relationships/customXml" Target="../ink/ink102.xml"/><Relationship Id="rId537" Type="http://schemas.openxmlformats.org/officeDocument/2006/relationships/image" Target="../media/image307.png"/><Relationship Id="rId80" Type="http://schemas.openxmlformats.org/officeDocument/2006/relationships/customXml" Target="../ink/ink75.xml"/><Relationship Id="rId176" Type="http://schemas.openxmlformats.org/officeDocument/2006/relationships/customXml" Target="../ink/ink123.xml"/><Relationship Id="rId341" Type="http://schemas.openxmlformats.org/officeDocument/2006/relationships/image" Target="../media/image209.png"/><Relationship Id="rId383" Type="http://schemas.openxmlformats.org/officeDocument/2006/relationships/image" Target="../media/image230.png"/><Relationship Id="rId439" Type="http://schemas.openxmlformats.org/officeDocument/2006/relationships/image" Target="../media/image258.png"/><Relationship Id="rId201" Type="http://schemas.openxmlformats.org/officeDocument/2006/relationships/image" Target="../media/image139.png"/><Relationship Id="rId243" Type="http://schemas.openxmlformats.org/officeDocument/2006/relationships/image" Target="../media/image160.png"/><Relationship Id="rId285" Type="http://schemas.openxmlformats.org/officeDocument/2006/relationships/image" Target="../media/image181.png"/><Relationship Id="rId450" Type="http://schemas.openxmlformats.org/officeDocument/2006/relationships/customXml" Target="../ink/ink260.xml"/><Relationship Id="rId506" Type="http://schemas.openxmlformats.org/officeDocument/2006/relationships/customXml" Target="../ink/ink288.xml"/><Relationship Id="rId38" Type="http://schemas.openxmlformats.org/officeDocument/2006/relationships/customXml" Target="../ink/ink54.xml"/><Relationship Id="rId103" Type="http://schemas.openxmlformats.org/officeDocument/2006/relationships/image" Target="../media/image90.png"/><Relationship Id="rId310" Type="http://schemas.openxmlformats.org/officeDocument/2006/relationships/customXml" Target="../ink/ink190.xml"/><Relationship Id="rId492" Type="http://schemas.openxmlformats.org/officeDocument/2006/relationships/customXml" Target="../ink/ink281.xml"/><Relationship Id="rId91" Type="http://schemas.openxmlformats.org/officeDocument/2006/relationships/image" Target="../media/image84.png"/><Relationship Id="rId145" Type="http://schemas.openxmlformats.org/officeDocument/2006/relationships/image" Target="../media/image111.png"/><Relationship Id="rId187" Type="http://schemas.openxmlformats.org/officeDocument/2006/relationships/image" Target="../media/image132.png"/><Relationship Id="rId352" Type="http://schemas.openxmlformats.org/officeDocument/2006/relationships/customXml" Target="../ink/ink211.xml"/><Relationship Id="rId394" Type="http://schemas.openxmlformats.org/officeDocument/2006/relationships/customXml" Target="../ink/ink232.xml"/><Relationship Id="rId408" Type="http://schemas.openxmlformats.org/officeDocument/2006/relationships/customXml" Target="../ink/ink239.xml"/><Relationship Id="rId212" Type="http://schemas.openxmlformats.org/officeDocument/2006/relationships/customXml" Target="../ink/ink141.xml"/><Relationship Id="rId254" Type="http://schemas.openxmlformats.org/officeDocument/2006/relationships/customXml" Target="../ink/ink162.xml"/><Relationship Id="rId49" Type="http://schemas.openxmlformats.org/officeDocument/2006/relationships/image" Target="../media/image63.png"/><Relationship Id="rId114" Type="http://schemas.openxmlformats.org/officeDocument/2006/relationships/customXml" Target="../ink/ink92.xml"/><Relationship Id="rId296" Type="http://schemas.openxmlformats.org/officeDocument/2006/relationships/customXml" Target="../ink/ink183.xml"/><Relationship Id="rId461" Type="http://schemas.openxmlformats.org/officeDocument/2006/relationships/image" Target="../media/image269.png"/><Relationship Id="rId517" Type="http://schemas.openxmlformats.org/officeDocument/2006/relationships/image" Target="../media/image297.png"/><Relationship Id="rId60" Type="http://schemas.openxmlformats.org/officeDocument/2006/relationships/customXml" Target="../ink/ink65.xml"/><Relationship Id="rId156" Type="http://schemas.openxmlformats.org/officeDocument/2006/relationships/customXml" Target="../ink/ink113.xml"/><Relationship Id="rId198" Type="http://schemas.openxmlformats.org/officeDocument/2006/relationships/customXml" Target="../ink/ink134.xml"/><Relationship Id="rId321" Type="http://schemas.openxmlformats.org/officeDocument/2006/relationships/image" Target="../media/image199.png"/><Relationship Id="rId363" Type="http://schemas.openxmlformats.org/officeDocument/2006/relationships/image" Target="../media/image220.png"/><Relationship Id="rId419" Type="http://schemas.openxmlformats.org/officeDocument/2006/relationships/image" Target="../media/image248.png"/><Relationship Id="rId223" Type="http://schemas.openxmlformats.org/officeDocument/2006/relationships/image" Target="../media/image150.png"/><Relationship Id="rId430" Type="http://schemas.openxmlformats.org/officeDocument/2006/relationships/customXml" Target="../ink/ink250.xml"/><Relationship Id="rId18" Type="http://schemas.openxmlformats.org/officeDocument/2006/relationships/customXml" Target="../ink/ink44.xml"/><Relationship Id="rId265" Type="http://schemas.openxmlformats.org/officeDocument/2006/relationships/image" Target="../media/image171.png"/><Relationship Id="rId472" Type="http://schemas.openxmlformats.org/officeDocument/2006/relationships/customXml" Target="../ink/ink271.xml"/><Relationship Id="rId528" Type="http://schemas.openxmlformats.org/officeDocument/2006/relationships/customXml" Target="../ink/ink299.xml"/><Relationship Id="rId125" Type="http://schemas.openxmlformats.org/officeDocument/2006/relationships/image" Target="../media/image101.png"/><Relationship Id="rId167" Type="http://schemas.openxmlformats.org/officeDocument/2006/relationships/image" Target="../media/image122.png"/><Relationship Id="rId332" Type="http://schemas.openxmlformats.org/officeDocument/2006/relationships/customXml" Target="../ink/ink201.xml"/><Relationship Id="rId374" Type="http://schemas.openxmlformats.org/officeDocument/2006/relationships/customXml" Target="../ink/ink222.xml"/><Relationship Id="rId71" Type="http://schemas.openxmlformats.org/officeDocument/2006/relationships/image" Target="../media/image74.png"/><Relationship Id="rId234" Type="http://schemas.openxmlformats.org/officeDocument/2006/relationships/customXml" Target="../ink/ink152.xml"/><Relationship Id="rId2" Type="http://schemas.openxmlformats.org/officeDocument/2006/relationships/image" Target="../media/image510.png"/><Relationship Id="rId29" Type="http://schemas.openxmlformats.org/officeDocument/2006/relationships/image" Target="../media/image53.png"/><Relationship Id="rId276" Type="http://schemas.openxmlformats.org/officeDocument/2006/relationships/customXml" Target="../ink/ink173.xml"/><Relationship Id="rId441" Type="http://schemas.openxmlformats.org/officeDocument/2006/relationships/image" Target="../media/image259.png"/><Relationship Id="rId483" Type="http://schemas.openxmlformats.org/officeDocument/2006/relationships/image" Target="../media/image280.png"/><Relationship Id="rId539" Type="http://schemas.openxmlformats.org/officeDocument/2006/relationships/image" Target="../media/image308.png"/><Relationship Id="rId40" Type="http://schemas.openxmlformats.org/officeDocument/2006/relationships/customXml" Target="../ink/ink55.xml"/><Relationship Id="rId136" Type="http://schemas.openxmlformats.org/officeDocument/2006/relationships/customXml" Target="../ink/ink103.xml"/><Relationship Id="rId178" Type="http://schemas.openxmlformats.org/officeDocument/2006/relationships/customXml" Target="../ink/ink124.xml"/><Relationship Id="rId301" Type="http://schemas.openxmlformats.org/officeDocument/2006/relationships/image" Target="../media/image189.png"/><Relationship Id="rId343" Type="http://schemas.openxmlformats.org/officeDocument/2006/relationships/image" Target="../media/image210.png"/><Relationship Id="rId82" Type="http://schemas.openxmlformats.org/officeDocument/2006/relationships/customXml" Target="../ink/ink76.xml"/><Relationship Id="rId203" Type="http://schemas.openxmlformats.org/officeDocument/2006/relationships/image" Target="../media/image140.png"/><Relationship Id="rId385" Type="http://schemas.openxmlformats.org/officeDocument/2006/relationships/image" Target="../media/image231.png"/><Relationship Id="rId245" Type="http://schemas.openxmlformats.org/officeDocument/2006/relationships/image" Target="../media/image161.png"/><Relationship Id="rId287" Type="http://schemas.openxmlformats.org/officeDocument/2006/relationships/image" Target="../media/image182.png"/><Relationship Id="rId410" Type="http://schemas.openxmlformats.org/officeDocument/2006/relationships/customXml" Target="../ink/ink240.xml"/><Relationship Id="rId452" Type="http://schemas.openxmlformats.org/officeDocument/2006/relationships/customXml" Target="../ink/ink261.xml"/><Relationship Id="rId494" Type="http://schemas.openxmlformats.org/officeDocument/2006/relationships/customXml" Target="../ink/ink282.xml"/><Relationship Id="rId508" Type="http://schemas.openxmlformats.org/officeDocument/2006/relationships/customXml" Target="../ink/ink289.xml"/><Relationship Id="rId105" Type="http://schemas.openxmlformats.org/officeDocument/2006/relationships/image" Target="../media/image91.png"/><Relationship Id="rId147" Type="http://schemas.openxmlformats.org/officeDocument/2006/relationships/image" Target="../media/image112.png"/><Relationship Id="rId312" Type="http://schemas.openxmlformats.org/officeDocument/2006/relationships/customXml" Target="../ink/ink191.xml"/><Relationship Id="rId354" Type="http://schemas.openxmlformats.org/officeDocument/2006/relationships/customXml" Target="../ink/ink212.xml"/><Relationship Id="rId51" Type="http://schemas.openxmlformats.org/officeDocument/2006/relationships/image" Target="../media/image64.png"/><Relationship Id="rId93" Type="http://schemas.openxmlformats.org/officeDocument/2006/relationships/image" Target="../media/image85.png"/><Relationship Id="rId189" Type="http://schemas.openxmlformats.org/officeDocument/2006/relationships/image" Target="../media/image133.png"/><Relationship Id="rId396" Type="http://schemas.openxmlformats.org/officeDocument/2006/relationships/customXml" Target="../ink/ink233.xml"/><Relationship Id="rId214" Type="http://schemas.openxmlformats.org/officeDocument/2006/relationships/customXml" Target="../ink/ink142.xml"/><Relationship Id="rId256" Type="http://schemas.openxmlformats.org/officeDocument/2006/relationships/customXml" Target="../ink/ink163.xml"/><Relationship Id="rId298" Type="http://schemas.openxmlformats.org/officeDocument/2006/relationships/customXml" Target="../ink/ink184.xml"/><Relationship Id="rId421" Type="http://schemas.openxmlformats.org/officeDocument/2006/relationships/image" Target="../media/image249.png"/><Relationship Id="rId463" Type="http://schemas.openxmlformats.org/officeDocument/2006/relationships/image" Target="../media/image270.png"/><Relationship Id="rId519" Type="http://schemas.openxmlformats.org/officeDocument/2006/relationships/image" Target="../media/image298.png"/><Relationship Id="rId116" Type="http://schemas.openxmlformats.org/officeDocument/2006/relationships/customXml" Target="../ink/ink93.xml"/><Relationship Id="rId158" Type="http://schemas.openxmlformats.org/officeDocument/2006/relationships/customXml" Target="../ink/ink114.xml"/><Relationship Id="rId323" Type="http://schemas.openxmlformats.org/officeDocument/2006/relationships/image" Target="../media/image200.png"/><Relationship Id="rId530" Type="http://schemas.openxmlformats.org/officeDocument/2006/relationships/customXml" Target="../ink/ink300.xml"/><Relationship Id="rId20" Type="http://schemas.openxmlformats.org/officeDocument/2006/relationships/customXml" Target="../ink/ink45.xml"/><Relationship Id="rId62" Type="http://schemas.openxmlformats.org/officeDocument/2006/relationships/customXml" Target="../ink/ink66.xml"/><Relationship Id="rId365" Type="http://schemas.openxmlformats.org/officeDocument/2006/relationships/image" Target="../media/image221.png"/><Relationship Id="rId225" Type="http://schemas.openxmlformats.org/officeDocument/2006/relationships/image" Target="../media/image151.png"/><Relationship Id="rId267" Type="http://schemas.openxmlformats.org/officeDocument/2006/relationships/image" Target="../media/image172.png"/><Relationship Id="rId432" Type="http://schemas.openxmlformats.org/officeDocument/2006/relationships/customXml" Target="../ink/ink251.xml"/><Relationship Id="rId474" Type="http://schemas.openxmlformats.org/officeDocument/2006/relationships/customXml" Target="../ink/ink272.xml"/><Relationship Id="rId127" Type="http://schemas.openxmlformats.org/officeDocument/2006/relationships/image" Target="../media/image102.png"/><Relationship Id="rId31" Type="http://schemas.openxmlformats.org/officeDocument/2006/relationships/image" Target="../media/image54.png"/><Relationship Id="rId73" Type="http://schemas.openxmlformats.org/officeDocument/2006/relationships/image" Target="../media/image75.png"/><Relationship Id="rId169" Type="http://schemas.openxmlformats.org/officeDocument/2006/relationships/image" Target="../media/image123.png"/><Relationship Id="rId334" Type="http://schemas.openxmlformats.org/officeDocument/2006/relationships/customXml" Target="../ink/ink202.xml"/><Relationship Id="rId376" Type="http://schemas.openxmlformats.org/officeDocument/2006/relationships/customXml" Target="../ink/ink223.xml"/><Relationship Id="rId541" Type="http://schemas.openxmlformats.org/officeDocument/2006/relationships/image" Target="../media/image309.png"/><Relationship Id="rId4" Type="http://schemas.openxmlformats.org/officeDocument/2006/relationships/customXml" Target="../ink/ink37.xml"/><Relationship Id="rId180" Type="http://schemas.openxmlformats.org/officeDocument/2006/relationships/customXml" Target="../ink/ink125.xml"/><Relationship Id="rId236" Type="http://schemas.openxmlformats.org/officeDocument/2006/relationships/customXml" Target="../ink/ink153.xml"/><Relationship Id="rId278" Type="http://schemas.openxmlformats.org/officeDocument/2006/relationships/customXml" Target="../ink/ink174.xml"/><Relationship Id="rId401" Type="http://schemas.openxmlformats.org/officeDocument/2006/relationships/image" Target="../media/image239.png"/><Relationship Id="rId443" Type="http://schemas.openxmlformats.org/officeDocument/2006/relationships/image" Target="../media/image260.png"/><Relationship Id="rId303" Type="http://schemas.openxmlformats.org/officeDocument/2006/relationships/image" Target="../media/image190.png"/><Relationship Id="rId485" Type="http://schemas.openxmlformats.org/officeDocument/2006/relationships/image" Target="../media/image281.png"/><Relationship Id="rId42" Type="http://schemas.openxmlformats.org/officeDocument/2006/relationships/customXml" Target="../ink/ink56.xml"/><Relationship Id="rId84" Type="http://schemas.openxmlformats.org/officeDocument/2006/relationships/customXml" Target="../ink/ink77.xml"/><Relationship Id="rId138" Type="http://schemas.openxmlformats.org/officeDocument/2006/relationships/customXml" Target="../ink/ink104.xml"/><Relationship Id="rId345" Type="http://schemas.openxmlformats.org/officeDocument/2006/relationships/image" Target="../media/image211.png"/><Relationship Id="rId387" Type="http://schemas.openxmlformats.org/officeDocument/2006/relationships/image" Target="../media/image232.png"/><Relationship Id="rId510" Type="http://schemas.openxmlformats.org/officeDocument/2006/relationships/customXml" Target="../ink/ink290.xml"/><Relationship Id="rId191" Type="http://schemas.openxmlformats.org/officeDocument/2006/relationships/image" Target="../media/image134.png"/><Relationship Id="rId205" Type="http://schemas.openxmlformats.org/officeDocument/2006/relationships/image" Target="../media/image141.png"/><Relationship Id="rId247" Type="http://schemas.openxmlformats.org/officeDocument/2006/relationships/image" Target="../media/image162.png"/><Relationship Id="rId412" Type="http://schemas.openxmlformats.org/officeDocument/2006/relationships/customXml" Target="../ink/ink241.xml"/><Relationship Id="rId107" Type="http://schemas.openxmlformats.org/officeDocument/2006/relationships/image" Target="../media/image92.png"/><Relationship Id="rId289" Type="http://schemas.openxmlformats.org/officeDocument/2006/relationships/image" Target="../media/image183.png"/><Relationship Id="rId454" Type="http://schemas.openxmlformats.org/officeDocument/2006/relationships/customXml" Target="../ink/ink262.xml"/><Relationship Id="rId496" Type="http://schemas.openxmlformats.org/officeDocument/2006/relationships/customXml" Target="../ink/ink283.xml"/><Relationship Id="rId11" Type="http://schemas.openxmlformats.org/officeDocument/2006/relationships/image" Target="../media/image44.png"/><Relationship Id="rId53" Type="http://schemas.openxmlformats.org/officeDocument/2006/relationships/image" Target="../media/image65.png"/><Relationship Id="rId149" Type="http://schemas.openxmlformats.org/officeDocument/2006/relationships/image" Target="../media/image113.png"/><Relationship Id="rId314" Type="http://schemas.openxmlformats.org/officeDocument/2006/relationships/customXml" Target="../ink/ink192.xml"/><Relationship Id="rId356" Type="http://schemas.openxmlformats.org/officeDocument/2006/relationships/customXml" Target="../ink/ink213.xml"/><Relationship Id="rId398" Type="http://schemas.openxmlformats.org/officeDocument/2006/relationships/customXml" Target="../ink/ink234.xml"/><Relationship Id="rId521" Type="http://schemas.openxmlformats.org/officeDocument/2006/relationships/image" Target="../media/image299.png"/><Relationship Id="rId95" Type="http://schemas.openxmlformats.org/officeDocument/2006/relationships/image" Target="../media/image86.png"/><Relationship Id="rId160" Type="http://schemas.openxmlformats.org/officeDocument/2006/relationships/customXml" Target="../ink/ink115.xml"/><Relationship Id="rId216" Type="http://schemas.openxmlformats.org/officeDocument/2006/relationships/customXml" Target="../ink/ink143.xml"/><Relationship Id="rId423" Type="http://schemas.openxmlformats.org/officeDocument/2006/relationships/image" Target="../media/image250.png"/><Relationship Id="rId258" Type="http://schemas.openxmlformats.org/officeDocument/2006/relationships/customXml" Target="../ink/ink164.xml"/><Relationship Id="rId465" Type="http://schemas.openxmlformats.org/officeDocument/2006/relationships/image" Target="../media/image271.png"/><Relationship Id="rId22" Type="http://schemas.openxmlformats.org/officeDocument/2006/relationships/customXml" Target="../ink/ink46.xml"/><Relationship Id="rId64" Type="http://schemas.openxmlformats.org/officeDocument/2006/relationships/customXml" Target="../ink/ink67.xml"/><Relationship Id="rId118" Type="http://schemas.openxmlformats.org/officeDocument/2006/relationships/customXml" Target="../ink/ink94.xml"/><Relationship Id="rId325" Type="http://schemas.openxmlformats.org/officeDocument/2006/relationships/image" Target="../media/image201.png"/><Relationship Id="rId367" Type="http://schemas.openxmlformats.org/officeDocument/2006/relationships/image" Target="../media/image222.png"/><Relationship Id="rId532" Type="http://schemas.openxmlformats.org/officeDocument/2006/relationships/customXml" Target="../ink/ink301.xml"/><Relationship Id="rId171" Type="http://schemas.openxmlformats.org/officeDocument/2006/relationships/image" Target="../media/image124.png"/><Relationship Id="rId227" Type="http://schemas.openxmlformats.org/officeDocument/2006/relationships/image" Target="../media/image152.png"/><Relationship Id="rId269" Type="http://schemas.openxmlformats.org/officeDocument/2006/relationships/image" Target="../media/image173.png"/><Relationship Id="rId434" Type="http://schemas.openxmlformats.org/officeDocument/2006/relationships/customXml" Target="../ink/ink252.xml"/><Relationship Id="rId476" Type="http://schemas.openxmlformats.org/officeDocument/2006/relationships/customXml" Target="../ink/ink273.xml"/><Relationship Id="rId33" Type="http://schemas.openxmlformats.org/officeDocument/2006/relationships/image" Target="../media/image55.png"/><Relationship Id="rId129" Type="http://schemas.openxmlformats.org/officeDocument/2006/relationships/image" Target="../media/image103.png"/><Relationship Id="rId280" Type="http://schemas.openxmlformats.org/officeDocument/2006/relationships/customXml" Target="../ink/ink175.xml"/><Relationship Id="rId336" Type="http://schemas.openxmlformats.org/officeDocument/2006/relationships/customXml" Target="../ink/ink203.xml"/><Relationship Id="rId501" Type="http://schemas.openxmlformats.org/officeDocument/2006/relationships/image" Target="../media/image289.png"/><Relationship Id="rId543" Type="http://schemas.openxmlformats.org/officeDocument/2006/relationships/image" Target="../media/image310.png"/><Relationship Id="rId75" Type="http://schemas.openxmlformats.org/officeDocument/2006/relationships/image" Target="../media/image76.png"/><Relationship Id="rId140" Type="http://schemas.openxmlformats.org/officeDocument/2006/relationships/customXml" Target="../ink/ink105.xml"/><Relationship Id="rId182" Type="http://schemas.openxmlformats.org/officeDocument/2006/relationships/customXml" Target="../ink/ink126.xml"/><Relationship Id="rId378" Type="http://schemas.openxmlformats.org/officeDocument/2006/relationships/customXml" Target="../ink/ink224.xml"/><Relationship Id="rId403" Type="http://schemas.openxmlformats.org/officeDocument/2006/relationships/image" Target="../media/image240.png"/><Relationship Id="rId6" Type="http://schemas.openxmlformats.org/officeDocument/2006/relationships/customXml" Target="../ink/ink38.xml"/><Relationship Id="rId238" Type="http://schemas.openxmlformats.org/officeDocument/2006/relationships/customXml" Target="../ink/ink154.xml"/><Relationship Id="rId445" Type="http://schemas.openxmlformats.org/officeDocument/2006/relationships/image" Target="../media/image261.png"/><Relationship Id="rId487" Type="http://schemas.openxmlformats.org/officeDocument/2006/relationships/image" Target="../media/image282.png"/><Relationship Id="rId291" Type="http://schemas.openxmlformats.org/officeDocument/2006/relationships/image" Target="../media/image184.png"/><Relationship Id="rId305" Type="http://schemas.openxmlformats.org/officeDocument/2006/relationships/image" Target="../media/image191.png"/><Relationship Id="rId347" Type="http://schemas.openxmlformats.org/officeDocument/2006/relationships/image" Target="../media/image212.png"/><Relationship Id="rId512" Type="http://schemas.openxmlformats.org/officeDocument/2006/relationships/customXml" Target="../ink/ink291.xml"/><Relationship Id="rId44" Type="http://schemas.openxmlformats.org/officeDocument/2006/relationships/customXml" Target="../ink/ink57.xml"/><Relationship Id="rId86" Type="http://schemas.openxmlformats.org/officeDocument/2006/relationships/customXml" Target="../ink/ink78.xml"/><Relationship Id="rId151" Type="http://schemas.openxmlformats.org/officeDocument/2006/relationships/image" Target="../media/image114.png"/><Relationship Id="rId389" Type="http://schemas.openxmlformats.org/officeDocument/2006/relationships/image" Target="../media/image233.png"/><Relationship Id="rId193" Type="http://schemas.openxmlformats.org/officeDocument/2006/relationships/image" Target="../media/image135.png"/><Relationship Id="rId207" Type="http://schemas.openxmlformats.org/officeDocument/2006/relationships/image" Target="../media/image142.png"/><Relationship Id="rId249" Type="http://schemas.openxmlformats.org/officeDocument/2006/relationships/image" Target="../media/image163.png"/><Relationship Id="rId414" Type="http://schemas.openxmlformats.org/officeDocument/2006/relationships/customXml" Target="../ink/ink242.xml"/><Relationship Id="rId456" Type="http://schemas.openxmlformats.org/officeDocument/2006/relationships/customXml" Target="../ink/ink263.xml"/><Relationship Id="rId498" Type="http://schemas.openxmlformats.org/officeDocument/2006/relationships/customXml" Target="../ink/ink284.xml"/><Relationship Id="rId13" Type="http://schemas.openxmlformats.org/officeDocument/2006/relationships/image" Target="../media/image45.png"/><Relationship Id="rId109" Type="http://schemas.openxmlformats.org/officeDocument/2006/relationships/image" Target="../media/image93.png"/><Relationship Id="rId260" Type="http://schemas.openxmlformats.org/officeDocument/2006/relationships/customXml" Target="../ink/ink165.xml"/><Relationship Id="rId316" Type="http://schemas.openxmlformats.org/officeDocument/2006/relationships/customXml" Target="../ink/ink193.xml"/><Relationship Id="rId523" Type="http://schemas.openxmlformats.org/officeDocument/2006/relationships/image" Target="../media/image300.png"/><Relationship Id="rId55" Type="http://schemas.openxmlformats.org/officeDocument/2006/relationships/image" Target="../media/image66.png"/><Relationship Id="rId97" Type="http://schemas.openxmlformats.org/officeDocument/2006/relationships/image" Target="../media/image87.png"/><Relationship Id="rId120" Type="http://schemas.openxmlformats.org/officeDocument/2006/relationships/customXml" Target="../ink/ink95.xml"/><Relationship Id="rId358" Type="http://schemas.openxmlformats.org/officeDocument/2006/relationships/customXml" Target="../ink/ink214.xml"/><Relationship Id="rId162" Type="http://schemas.openxmlformats.org/officeDocument/2006/relationships/customXml" Target="../ink/ink116.xml"/><Relationship Id="rId218" Type="http://schemas.openxmlformats.org/officeDocument/2006/relationships/customXml" Target="../ink/ink144.xml"/><Relationship Id="rId425" Type="http://schemas.openxmlformats.org/officeDocument/2006/relationships/image" Target="../media/image251.png"/><Relationship Id="rId467" Type="http://schemas.openxmlformats.org/officeDocument/2006/relationships/image" Target="../media/image272.png"/><Relationship Id="rId271" Type="http://schemas.openxmlformats.org/officeDocument/2006/relationships/image" Target="../media/image174.png"/><Relationship Id="rId24" Type="http://schemas.openxmlformats.org/officeDocument/2006/relationships/customXml" Target="../ink/ink47.xml"/><Relationship Id="rId66" Type="http://schemas.openxmlformats.org/officeDocument/2006/relationships/customXml" Target="../ink/ink68.xml"/><Relationship Id="rId131" Type="http://schemas.openxmlformats.org/officeDocument/2006/relationships/image" Target="../media/image104.png"/><Relationship Id="rId327" Type="http://schemas.openxmlformats.org/officeDocument/2006/relationships/image" Target="../media/image202.png"/><Relationship Id="rId369" Type="http://schemas.openxmlformats.org/officeDocument/2006/relationships/image" Target="../media/image223.png"/><Relationship Id="rId534" Type="http://schemas.openxmlformats.org/officeDocument/2006/relationships/customXml" Target="../ink/ink302.xml"/><Relationship Id="rId173" Type="http://schemas.openxmlformats.org/officeDocument/2006/relationships/image" Target="../media/image125.png"/><Relationship Id="rId229" Type="http://schemas.openxmlformats.org/officeDocument/2006/relationships/image" Target="../media/image153.png"/><Relationship Id="rId380" Type="http://schemas.openxmlformats.org/officeDocument/2006/relationships/customXml" Target="../ink/ink225.xml"/><Relationship Id="rId436" Type="http://schemas.openxmlformats.org/officeDocument/2006/relationships/customXml" Target="../ink/ink253.xml"/><Relationship Id="rId240" Type="http://schemas.openxmlformats.org/officeDocument/2006/relationships/customXml" Target="../ink/ink155.xml"/><Relationship Id="rId478" Type="http://schemas.openxmlformats.org/officeDocument/2006/relationships/customXml" Target="../ink/ink274.xml"/><Relationship Id="rId35" Type="http://schemas.openxmlformats.org/officeDocument/2006/relationships/image" Target="../media/image56.png"/><Relationship Id="rId77" Type="http://schemas.openxmlformats.org/officeDocument/2006/relationships/image" Target="../media/image77.png"/><Relationship Id="rId100" Type="http://schemas.openxmlformats.org/officeDocument/2006/relationships/customXml" Target="../ink/ink85.xml"/><Relationship Id="rId282" Type="http://schemas.openxmlformats.org/officeDocument/2006/relationships/customXml" Target="../ink/ink176.xml"/><Relationship Id="rId338" Type="http://schemas.openxmlformats.org/officeDocument/2006/relationships/customXml" Target="../ink/ink204.xml"/><Relationship Id="rId503" Type="http://schemas.openxmlformats.org/officeDocument/2006/relationships/image" Target="../media/image290.png"/><Relationship Id="rId545" Type="http://schemas.openxmlformats.org/officeDocument/2006/relationships/image" Target="../media/image311.png"/><Relationship Id="rId8" Type="http://schemas.openxmlformats.org/officeDocument/2006/relationships/customXml" Target="../ink/ink39.xml"/><Relationship Id="rId142" Type="http://schemas.openxmlformats.org/officeDocument/2006/relationships/customXml" Target="../ink/ink106.xml"/><Relationship Id="rId184" Type="http://schemas.openxmlformats.org/officeDocument/2006/relationships/customXml" Target="../ink/ink127.xml"/><Relationship Id="rId391" Type="http://schemas.openxmlformats.org/officeDocument/2006/relationships/image" Target="../media/image234.png"/><Relationship Id="rId405" Type="http://schemas.openxmlformats.org/officeDocument/2006/relationships/image" Target="../media/image241.png"/><Relationship Id="rId447" Type="http://schemas.openxmlformats.org/officeDocument/2006/relationships/image" Target="../media/image262.png"/><Relationship Id="rId251" Type="http://schemas.openxmlformats.org/officeDocument/2006/relationships/image" Target="../media/image164.png"/><Relationship Id="rId489" Type="http://schemas.openxmlformats.org/officeDocument/2006/relationships/image" Target="../media/image283.png"/><Relationship Id="rId46" Type="http://schemas.openxmlformats.org/officeDocument/2006/relationships/customXml" Target="../ink/ink58.xml"/><Relationship Id="rId293" Type="http://schemas.openxmlformats.org/officeDocument/2006/relationships/image" Target="../media/image185.png"/><Relationship Id="rId307" Type="http://schemas.openxmlformats.org/officeDocument/2006/relationships/image" Target="../media/image192.png"/><Relationship Id="rId349" Type="http://schemas.openxmlformats.org/officeDocument/2006/relationships/image" Target="../media/image213.png"/><Relationship Id="rId514" Type="http://schemas.openxmlformats.org/officeDocument/2006/relationships/customXml" Target="../ink/ink292.xml"/><Relationship Id="rId88" Type="http://schemas.openxmlformats.org/officeDocument/2006/relationships/customXml" Target="../ink/ink79.xml"/><Relationship Id="rId111" Type="http://schemas.openxmlformats.org/officeDocument/2006/relationships/image" Target="../media/image94.png"/><Relationship Id="rId153" Type="http://schemas.openxmlformats.org/officeDocument/2006/relationships/image" Target="../media/image115.png"/><Relationship Id="rId195" Type="http://schemas.openxmlformats.org/officeDocument/2006/relationships/image" Target="../media/image136.png"/><Relationship Id="rId209" Type="http://schemas.openxmlformats.org/officeDocument/2006/relationships/image" Target="../media/image143.png"/><Relationship Id="rId360" Type="http://schemas.openxmlformats.org/officeDocument/2006/relationships/customXml" Target="../ink/ink215.xml"/><Relationship Id="rId416" Type="http://schemas.openxmlformats.org/officeDocument/2006/relationships/customXml" Target="../ink/ink243.xml"/><Relationship Id="rId220" Type="http://schemas.openxmlformats.org/officeDocument/2006/relationships/customXml" Target="../ink/ink145.xml"/><Relationship Id="rId458" Type="http://schemas.openxmlformats.org/officeDocument/2006/relationships/customXml" Target="../ink/ink264.xml"/><Relationship Id="rId15" Type="http://schemas.openxmlformats.org/officeDocument/2006/relationships/image" Target="../media/image46.png"/><Relationship Id="rId57" Type="http://schemas.openxmlformats.org/officeDocument/2006/relationships/image" Target="../media/image67.png"/><Relationship Id="rId262" Type="http://schemas.openxmlformats.org/officeDocument/2006/relationships/customXml" Target="../ink/ink166.xml"/><Relationship Id="rId318" Type="http://schemas.openxmlformats.org/officeDocument/2006/relationships/customXml" Target="../ink/ink194.xml"/><Relationship Id="rId525" Type="http://schemas.openxmlformats.org/officeDocument/2006/relationships/image" Target="../media/image301.png"/><Relationship Id="rId99" Type="http://schemas.openxmlformats.org/officeDocument/2006/relationships/image" Target="../media/image88.png"/><Relationship Id="rId122" Type="http://schemas.openxmlformats.org/officeDocument/2006/relationships/customXml" Target="../ink/ink96.xml"/><Relationship Id="rId164" Type="http://schemas.openxmlformats.org/officeDocument/2006/relationships/customXml" Target="../ink/ink117.xml"/><Relationship Id="rId371" Type="http://schemas.openxmlformats.org/officeDocument/2006/relationships/image" Target="../media/image224.png"/><Relationship Id="rId427" Type="http://schemas.openxmlformats.org/officeDocument/2006/relationships/image" Target="../media/image252.png"/><Relationship Id="rId469" Type="http://schemas.openxmlformats.org/officeDocument/2006/relationships/image" Target="../media/image273.png"/><Relationship Id="rId26" Type="http://schemas.openxmlformats.org/officeDocument/2006/relationships/customXml" Target="../ink/ink48.xml"/><Relationship Id="rId231" Type="http://schemas.openxmlformats.org/officeDocument/2006/relationships/image" Target="../media/image154.png"/><Relationship Id="rId273" Type="http://schemas.openxmlformats.org/officeDocument/2006/relationships/image" Target="../media/image175.png"/><Relationship Id="rId329" Type="http://schemas.openxmlformats.org/officeDocument/2006/relationships/image" Target="../media/image203.png"/><Relationship Id="rId480" Type="http://schemas.openxmlformats.org/officeDocument/2006/relationships/customXml" Target="../ink/ink275.xml"/><Relationship Id="rId536" Type="http://schemas.openxmlformats.org/officeDocument/2006/relationships/customXml" Target="../ink/ink303.xml"/><Relationship Id="rId68" Type="http://schemas.openxmlformats.org/officeDocument/2006/relationships/customXml" Target="../ink/ink69.xml"/><Relationship Id="rId133" Type="http://schemas.openxmlformats.org/officeDocument/2006/relationships/image" Target="../media/image105.png"/><Relationship Id="rId175" Type="http://schemas.openxmlformats.org/officeDocument/2006/relationships/image" Target="../media/image126.png"/><Relationship Id="rId340" Type="http://schemas.openxmlformats.org/officeDocument/2006/relationships/customXml" Target="../ink/ink205.xml"/><Relationship Id="rId200" Type="http://schemas.openxmlformats.org/officeDocument/2006/relationships/customXml" Target="../ink/ink135.xml"/><Relationship Id="rId382" Type="http://schemas.openxmlformats.org/officeDocument/2006/relationships/customXml" Target="../ink/ink226.xml"/><Relationship Id="rId438" Type="http://schemas.openxmlformats.org/officeDocument/2006/relationships/customXml" Target="../ink/ink254.xml"/><Relationship Id="rId242" Type="http://schemas.openxmlformats.org/officeDocument/2006/relationships/customXml" Target="../ink/ink156.xml"/><Relationship Id="rId284" Type="http://schemas.openxmlformats.org/officeDocument/2006/relationships/customXml" Target="../ink/ink177.xml"/><Relationship Id="rId491" Type="http://schemas.openxmlformats.org/officeDocument/2006/relationships/image" Target="../media/image284.png"/><Relationship Id="rId505" Type="http://schemas.openxmlformats.org/officeDocument/2006/relationships/image" Target="../media/image291.png"/><Relationship Id="rId37" Type="http://schemas.openxmlformats.org/officeDocument/2006/relationships/image" Target="../media/image57.png"/><Relationship Id="rId79" Type="http://schemas.openxmlformats.org/officeDocument/2006/relationships/image" Target="../media/image78.png"/><Relationship Id="rId102" Type="http://schemas.openxmlformats.org/officeDocument/2006/relationships/customXml" Target="../ink/ink86.xml"/><Relationship Id="rId144" Type="http://schemas.openxmlformats.org/officeDocument/2006/relationships/customXml" Target="../ink/ink107.xml"/><Relationship Id="rId90" Type="http://schemas.openxmlformats.org/officeDocument/2006/relationships/customXml" Target="../ink/ink80.xml"/><Relationship Id="rId186" Type="http://schemas.openxmlformats.org/officeDocument/2006/relationships/customXml" Target="../ink/ink128.xml"/><Relationship Id="rId351" Type="http://schemas.openxmlformats.org/officeDocument/2006/relationships/image" Target="../media/image214.png"/><Relationship Id="rId393" Type="http://schemas.openxmlformats.org/officeDocument/2006/relationships/image" Target="../media/image235.png"/><Relationship Id="rId407" Type="http://schemas.openxmlformats.org/officeDocument/2006/relationships/image" Target="../media/image242.png"/><Relationship Id="rId449" Type="http://schemas.openxmlformats.org/officeDocument/2006/relationships/image" Target="../media/image263.png"/><Relationship Id="rId211" Type="http://schemas.openxmlformats.org/officeDocument/2006/relationships/image" Target="../media/image144.png"/><Relationship Id="rId253" Type="http://schemas.openxmlformats.org/officeDocument/2006/relationships/image" Target="../media/image165.png"/><Relationship Id="rId295" Type="http://schemas.openxmlformats.org/officeDocument/2006/relationships/image" Target="../media/image186.png"/><Relationship Id="rId309" Type="http://schemas.openxmlformats.org/officeDocument/2006/relationships/image" Target="../media/image193.png"/><Relationship Id="rId460" Type="http://schemas.openxmlformats.org/officeDocument/2006/relationships/customXml" Target="../ink/ink265.xml"/><Relationship Id="rId516" Type="http://schemas.openxmlformats.org/officeDocument/2006/relationships/customXml" Target="../ink/ink293.xml"/><Relationship Id="rId48" Type="http://schemas.openxmlformats.org/officeDocument/2006/relationships/customXml" Target="../ink/ink59.xml"/><Relationship Id="rId113" Type="http://schemas.openxmlformats.org/officeDocument/2006/relationships/image" Target="../media/image95.png"/><Relationship Id="rId320" Type="http://schemas.openxmlformats.org/officeDocument/2006/relationships/customXml" Target="../ink/ink195.xml"/><Relationship Id="rId155" Type="http://schemas.openxmlformats.org/officeDocument/2006/relationships/image" Target="../media/image116.png"/><Relationship Id="rId197" Type="http://schemas.openxmlformats.org/officeDocument/2006/relationships/image" Target="../media/image137.png"/><Relationship Id="rId362" Type="http://schemas.openxmlformats.org/officeDocument/2006/relationships/customXml" Target="../ink/ink216.xml"/><Relationship Id="rId418" Type="http://schemas.openxmlformats.org/officeDocument/2006/relationships/customXml" Target="../ink/ink244.xml"/><Relationship Id="rId222" Type="http://schemas.openxmlformats.org/officeDocument/2006/relationships/customXml" Target="../ink/ink146.xml"/><Relationship Id="rId264" Type="http://schemas.openxmlformats.org/officeDocument/2006/relationships/customXml" Target="../ink/ink167.xml"/><Relationship Id="rId471" Type="http://schemas.openxmlformats.org/officeDocument/2006/relationships/image" Target="../media/image274.png"/><Relationship Id="rId17" Type="http://schemas.openxmlformats.org/officeDocument/2006/relationships/image" Target="../media/image47.png"/><Relationship Id="rId59" Type="http://schemas.openxmlformats.org/officeDocument/2006/relationships/image" Target="../media/image68.png"/><Relationship Id="rId124" Type="http://schemas.openxmlformats.org/officeDocument/2006/relationships/customXml" Target="../ink/ink97.xml"/><Relationship Id="rId527" Type="http://schemas.openxmlformats.org/officeDocument/2006/relationships/image" Target="../media/image302.png"/><Relationship Id="rId70" Type="http://schemas.openxmlformats.org/officeDocument/2006/relationships/customXml" Target="../ink/ink70.xml"/><Relationship Id="rId166" Type="http://schemas.openxmlformats.org/officeDocument/2006/relationships/customXml" Target="../ink/ink118.xml"/><Relationship Id="rId331" Type="http://schemas.openxmlformats.org/officeDocument/2006/relationships/image" Target="../media/image204.png"/><Relationship Id="rId373" Type="http://schemas.openxmlformats.org/officeDocument/2006/relationships/image" Target="../media/image225.png"/><Relationship Id="rId429" Type="http://schemas.openxmlformats.org/officeDocument/2006/relationships/image" Target="../media/image253.png"/><Relationship Id="rId1" Type="http://schemas.openxmlformats.org/officeDocument/2006/relationships/slideLayout" Target="../slideLayouts/slideLayout10.xml"/><Relationship Id="rId233" Type="http://schemas.openxmlformats.org/officeDocument/2006/relationships/image" Target="../media/image155.png"/><Relationship Id="rId440" Type="http://schemas.openxmlformats.org/officeDocument/2006/relationships/customXml" Target="../ink/ink255.xml"/><Relationship Id="rId28" Type="http://schemas.openxmlformats.org/officeDocument/2006/relationships/customXml" Target="../ink/ink49.xml"/><Relationship Id="rId275" Type="http://schemas.openxmlformats.org/officeDocument/2006/relationships/image" Target="../media/image176.png"/><Relationship Id="rId300" Type="http://schemas.openxmlformats.org/officeDocument/2006/relationships/customXml" Target="../ink/ink185.xml"/><Relationship Id="rId482" Type="http://schemas.openxmlformats.org/officeDocument/2006/relationships/customXml" Target="../ink/ink276.xml"/><Relationship Id="rId538" Type="http://schemas.openxmlformats.org/officeDocument/2006/relationships/customXml" Target="../ink/ink304.xml"/><Relationship Id="rId81" Type="http://schemas.openxmlformats.org/officeDocument/2006/relationships/image" Target="../media/image79.png"/><Relationship Id="rId135" Type="http://schemas.openxmlformats.org/officeDocument/2006/relationships/image" Target="../media/image106.png"/><Relationship Id="rId177" Type="http://schemas.openxmlformats.org/officeDocument/2006/relationships/image" Target="../media/image127.png"/><Relationship Id="rId342" Type="http://schemas.openxmlformats.org/officeDocument/2006/relationships/customXml" Target="../ink/ink206.xml"/><Relationship Id="rId384" Type="http://schemas.openxmlformats.org/officeDocument/2006/relationships/customXml" Target="../ink/ink227.xml"/><Relationship Id="rId202" Type="http://schemas.openxmlformats.org/officeDocument/2006/relationships/customXml" Target="../ink/ink136.xml"/><Relationship Id="rId244" Type="http://schemas.openxmlformats.org/officeDocument/2006/relationships/customXml" Target="../ink/ink157.xml"/><Relationship Id="rId39" Type="http://schemas.openxmlformats.org/officeDocument/2006/relationships/image" Target="../media/image58.png"/><Relationship Id="rId286" Type="http://schemas.openxmlformats.org/officeDocument/2006/relationships/customXml" Target="../ink/ink178.xml"/><Relationship Id="rId451" Type="http://schemas.openxmlformats.org/officeDocument/2006/relationships/image" Target="../media/image264.png"/><Relationship Id="rId493" Type="http://schemas.openxmlformats.org/officeDocument/2006/relationships/image" Target="../media/image285.png"/><Relationship Id="rId507" Type="http://schemas.openxmlformats.org/officeDocument/2006/relationships/image" Target="../media/image292.png"/><Relationship Id="rId50" Type="http://schemas.openxmlformats.org/officeDocument/2006/relationships/customXml" Target="../ink/ink60.xml"/><Relationship Id="rId104" Type="http://schemas.openxmlformats.org/officeDocument/2006/relationships/customXml" Target="../ink/ink87.xml"/><Relationship Id="rId146" Type="http://schemas.openxmlformats.org/officeDocument/2006/relationships/customXml" Target="../ink/ink108.xml"/><Relationship Id="rId188" Type="http://schemas.openxmlformats.org/officeDocument/2006/relationships/customXml" Target="../ink/ink129.xml"/><Relationship Id="rId311" Type="http://schemas.openxmlformats.org/officeDocument/2006/relationships/image" Target="../media/image194.png"/><Relationship Id="rId353" Type="http://schemas.openxmlformats.org/officeDocument/2006/relationships/image" Target="../media/image215.png"/><Relationship Id="rId395" Type="http://schemas.openxmlformats.org/officeDocument/2006/relationships/image" Target="../media/image236.png"/><Relationship Id="rId409" Type="http://schemas.openxmlformats.org/officeDocument/2006/relationships/image" Target="../media/image243.png"/><Relationship Id="rId92" Type="http://schemas.openxmlformats.org/officeDocument/2006/relationships/customXml" Target="../ink/ink81.xml"/><Relationship Id="rId213" Type="http://schemas.openxmlformats.org/officeDocument/2006/relationships/image" Target="../media/image145.png"/><Relationship Id="rId420" Type="http://schemas.openxmlformats.org/officeDocument/2006/relationships/customXml" Target="../ink/ink245.xml"/><Relationship Id="rId255" Type="http://schemas.openxmlformats.org/officeDocument/2006/relationships/image" Target="../media/image166.png"/><Relationship Id="rId297" Type="http://schemas.openxmlformats.org/officeDocument/2006/relationships/image" Target="../media/image187.png"/><Relationship Id="rId462" Type="http://schemas.openxmlformats.org/officeDocument/2006/relationships/customXml" Target="../ink/ink266.xml"/><Relationship Id="rId518" Type="http://schemas.openxmlformats.org/officeDocument/2006/relationships/customXml" Target="../ink/ink294.xml"/><Relationship Id="rId115" Type="http://schemas.openxmlformats.org/officeDocument/2006/relationships/image" Target="../media/image96.png"/><Relationship Id="rId157" Type="http://schemas.openxmlformats.org/officeDocument/2006/relationships/image" Target="../media/image117.png"/><Relationship Id="rId322" Type="http://schemas.openxmlformats.org/officeDocument/2006/relationships/customXml" Target="../ink/ink196.xml"/><Relationship Id="rId364" Type="http://schemas.openxmlformats.org/officeDocument/2006/relationships/customXml" Target="../ink/ink217.xml"/><Relationship Id="rId61" Type="http://schemas.openxmlformats.org/officeDocument/2006/relationships/image" Target="../media/image69.png"/><Relationship Id="rId199" Type="http://schemas.openxmlformats.org/officeDocument/2006/relationships/image" Target="../media/image138.png"/><Relationship Id="rId19" Type="http://schemas.openxmlformats.org/officeDocument/2006/relationships/image" Target="../media/image48.png"/><Relationship Id="rId224" Type="http://schemas.openxmlformats.org/officeDocument/2006/relationships/customXml" Target="../ink/ink147.xml"/><Relationship Id="rId266" Type="http://schemas.openxmlformats.org/officeDocument/2006/relationships/customXml" Target="../ink/ink168.xml"/><Relationship Id="rId431" Type="http://schemas.openxmlformats.org/officeDocument/2006/relationships/image" Target="../media/image254.png"/><Relationship Id="rId473" Type="http://schemas.openxmlformats.org/officeDocument/2006/relationships/image" Target="../media/image275.png"/><Relationship Id="rId529" Type="http://schemas.openxmlformats.org/officeDocument/2006/relationships/image" Target="../media/image303.png"/><Relationship Id="rId30" Type="http://schemas.openxmlformats.org/officeDocument/2006/relationships/customXml" Target="../ink/ink50.xml"/><Relationship Id="rId126" Type="http://schemas.openxmlformats.org/officeDocument/2006/relationships/customXml" Target="../ink/ink98.xml"/><Relationship Id="rId168" Type="http://schemas.openxmlformats.org/officeDocument/2006/relationships/customXml" Target="../ink/ink119.xml"/><Relationship Id="rId333" Type="http://schemas.openxmlformats.org/officeDocument/2006/relationships/image" Target="../media/image205.png"/><Relationship Id="rId540" Type="http://schemas.openxmlformats.org/officeDocument/2006/relationships/customXml" Target="../ink/ink305.xml"/><Relationship Id="rId72" Type="http://schemas.openxmlformats.org/officeDocument/2006/relationships/customXml" Target="../ink/ink71.xml"/><Relationship Id="rId375" Type="http://schemas.openxmlformats.org/officeDocument/2006/relationships/image" Target="../media/image226.png"/><Relationship Id="rId3" Type="http://schemas.openxmlformats.org/officeDocument/2006/relationships/image" Target="../media/image40.png"/><Relationship Id="rId235" Type="http://schemas.openxmlformats.org/officeDocument/2006/relationships/image" Target="../media/image156.png"/><Relationship Id="rId277" Type="http://schemas.openxmlformats.org/officeDocument/2006/relationships/image" Target="../media/image177.png"/><Relationship Id="rId400" Type="http://schemas.openxmlformats.org/officeDocument/2006/relationships/customXml" Target="../ink/ink235.xml"/><Relationship Id="rId442" Type="http://schemas.openxmlformats.org/officeDocument/2006/relationships/customXml" Target="../ink/ink256.xml"/><Relationship Id="rId484" Type="http://schemas.openxmlformats.org/officeDocument/2006/relationships/customXml" Target="../ink/ink277.xml"/><Relationship Id="rId137" Type="http://schemas.openxmlformats.org/officeDocument/2006/relationships/image" Target="../media/image107.png"/><Relationship Id="rId302" Type="http://schemas.openxmlformats.org/officeDocument/2006/relationships/customXml" Target="../ink/ink186.xml"/><Relationship Id="rId344" Type="http://schemas.openxmlformats.org/officeDocument/2006/relationships/customXml" Target="../ink/ink207.xml"/><Relationship Id="rId41" Type="http://schemas.openxmlformats.org/officeDocument/2006/relationships/image" Target="../media/image59.png"/><Relationship Id="rId83" Type="http://schemas.openxmlformats.org/officeDocument/2006/relationships/image" Target="../media/image80.png"/><Relationship Id="rId179" Type="http://schemas.openxmlformats.org/officeDocument/2006/relationships/image" Target="../media/image128.png"/><Relationship Id="rId386" Type="http://schemas.openxmlformats.org/officeDocument/2006/relationships/customXml" Target="../ink/ink228.xml"/><Relationship Id="rId190" Type="http://schemas.openxmlformats.org/officeDocument/2006/relationships/customXml" Target="../ink/ink130.xml"/><Relationship Id="rId204" Type="http://schemas.openxmlformats.org/officeDocument/2006/relationships/customXml" Target="../ink/ink137.xml"/><Relationship Id="rId246" Type="http://schemas.openxmlformats.org/officeDocument/2006/relationships/customXml" Target="../ink/ink158.xml"/><Relationship Id="rId288" Type="http://schemas.openxmlformats.org/officeDocument/2006/relationships/customXml" Target="../ink/ink179.xml"/><Relationship Id="rId411" Type="http://schemas.openxmlformats.org/officeDocument/2006/relationships/image" Target="../media/image244.png"/><Relationship Id="rId453" Type="http://schemas.openxmlformats.org/officeDocument/2006/relationships/image" Target="../media/image265.png"/><Relationship Id="rId509" Type="http://schemas.openxmlformats.org/officeDocument/2006/relationships/image" Target="../media/image293.png"/><Relationship Id="rId106" Type="http://schemas.openxmlformats.org/officeDocument/2006/relationships/customXml" Target="../ink/ink88.xml"/><Relationship Id="rId313" Type="http://schemas.openxmlformats.org/officeDocument/2006/relationships/image" Target="../media/image195.png"/><Relationship Id="rId495" Type="http://schemas.openxmlformats.org/officeDocument/2006/relationships/image" Target="../media/image286.png"/><Relationship Id="rId10" Type="http://schemas.openxmlformats.org/officeDocument/2006/relationships/customXml" Target="../ink/ink40.xml"/><Relationship Id="rId52" Type="http://schemas.openxmlformats.org/officeDocument/2006/relationships/customXml" Target="../ink/ink61.xml"/><Relationship Id="rId94" Type="http://schemas.openxmlformats.org/officeDocument/2006/relationships/customXml" Target="../ink/ink82.xml"/><Relationship Id="rId148" Type="http://schemas.openxmlformats.org/officeDocument/2006/relationships/customXml" Target="../ink/ink109.xml"/><Relationship Id="rId355" Type="http://schemas.openxmlformats.org/officeDocument/2006/relationships/image" Target="../media/image216.png"/><Relationship Id="rId397" Type="http://schemas.openxmlformats.org/officeDocument/2006/relationships/image" Target="../media/image237.png"/><Relationship Id="rId520" Type="http://schemas.openxmlformats.org/officeDocument/2006/relationships/customXml" Target="../ink/ink295.xml"/><Relationship Id="rId215" Type="http://schemas.openxmlformats.org/officeDocument/2006/relationships/image" Target="../media/image146.png"/><Relationship Id="rId257" Type="http://schemas.openxmlformats.org/officeDocument/2006/relationships/image" Target="../media/image167.png"/><Relationship Id="rId422" Type="http://schemas.openxmlformats.org/officeDocument/2006/relationships/customXml" Target="../ink/ink246.xml"/><Relationship Id="rId464" Type="http://schemas.openxmlformats.org/officeDocument/2006/relationships/customXml" Target="../ink/ink267.xml"/><Relationship Id="rId299" Type="http://schemas.openxmlformats.org/officeDocument/2006/relationships/image" Target="../media/image188.png"/><Relationship Id="rId63" Type="http://schemas.openxmlformats.org/officeDocument/2006/relationships/image" Target="../media/image70.png"/><Relationship Id="rId159" Type="http://schemas.openxmlformats.org/officeDocument/2006/relationships/image" Target="../media/image118.png"/><Relationship Id="rId366" Type="http://schemas.openxmlformats.org/officeDocument/2006/relationships/customXml" Target="../ink/ink218.xml"/><Relationship Id="rId226" Type="http://schemas.openxmlformats.org/officeDocument/2006/relationships/customXml" Target="../ink/ink148.xml"/><Relationship Id="rId433" Type="http://schemas.openxmlformats.org/officeDocument/2006/relationships/image" Target="../media/image255.png"/><Relationship Id="rId74" Type="http://schemas.openxmlformats.org/officeDocument/2006/relationships/customXml" Target="../ink/ink72.xml"/><Relationship Id="rId377" Type="http://schemas.openxmlformats.org/officeDocument/2006/relationships/image" Target="../media/image227.png"/><Relationship Id="rId500" Type="http://schemas.openxmlformats.org/officeDocument/2006/relationships/customXml" Target="../ink/ink285.xml"/><Relationship Id="rId5" Type="http://schemas.openxmlformats.org/officeDocument/2006/relationships/image" Target="../media/image41.png"/><Relationship Id="rId237" Type="http://schemas.openxmlformats.org/officeDocument/2006/relationships/image" Target="../media/image157.png"/><Relationship Id="rId444" Type="http://schemas.openxmlformats.org/officeDocument/2006/relationships/customXml" Target="../ink/ink257.xml"/><Relationship Id="rId290" Type="http://schemas.openxmlformats.org/officeDocument/2006/relationships/customXml" Target="../ink/ink180.xml"/><Relationship Id="rId304" Type="http://schemas.openxmlformats.org/officeDocument/2006/relationships/customXml" Target="../ink/ink187.xml"/><Relationship Id="rId388" Type="http://schemas.openxmlformats.org/officeDocument/2006/relationships/customXml" Target="../ink/ink229.xml"/><Relationship Id="rId511" Type="http://schemas.openxmlformats.org/officeDocument/2006/relationships/image" Target="../media/image294.png"/><Relationship Id="rId85" Type="http://schemas.openxmlformats.org/officeDocument/2006/relationships/image" Target="../media/image81.png"/><Relationship Id="rId150" Type="http://schemas.openxmlformats.org/officeDocument/2006/relationships/customXml" Target="../ink/ink110.xml"/></Relationships>
</file>

<file path=ppt/slides/_rels/slide8.xml.rels><?xml version="1.0" encoding="UTF-8" standalone="yes"?>
<Relationships xmlns="http://schemas.openxmlformats.org/package/2006/relationships"><Relationship Id="rId117" Type="http://schemas.openxmlformats.org/officeDocument/2006/relationships/image" Target="../media/image370.png"/><Relationship Id="rId299" Type="http://schemas.openxmlformats.org/officeDocument/2006/relationships/image" Target="../media/image461.png"/><Relationship Id="rId21" Type="http://schemas.openxmlformats.org/officeDocument/2006/relationships/image" Target="../media/image322.png"/><Relationship Id="rId63" Type="http://schemas.openxmlformats.org/officeDocument/2006/relationships/image" Target="../media/image343.png"/><Relationship Id="rId159" Type="http://schemas.openxmlformats.org/officeDocument/2006/relationships/image" Target="../media/image391.png"/><Relationship Id="rId170" Type="http://schemas.openxmlformats.org/officeDocument/2006/relationships/customXml" Target="../ink/ink391.xml"/><Relationship Id="rId226" Type="http://schemas.openxmlformats.org/officeDocument/2006/relationships/customXml" Target="../ink/ink419.xml"/><Relationship Id="rId268" Type="http://schemas.openxmlformats.org/officeDocument/2006/relationships/customXml" Target="../ink/ink440.xml"/><Relationship Id="rId32" Type="http://schemas.openxmlformats.org/officeDocument/2006/relationships/customXml" Target="../ink/ink322.xml"/><Relationship Id="rId74" Type="http://schemas.openxmlformats.org/officeDocument/2006/relationships/customXml" Target="../ink/ink343.xml"/><Relationship Id="rId128" Type="http://schemas.openxmlformats.org/officeDocument/2006/relationships/customXml" Target="../ink/ink370.xml"/><Relationship Id="rId5" Type="http://schemas.openxmlformats.org/officeDocument/2006/relationships/image" Target="../media/image313.png"/><Relationship Id="rId181" Type="http://schemas.openxmlformats.org/officeDocument/2006/relationships/image" Target="../media/image402.png"/><Relationship Id="rId237" Type="http://schemas.openxmlformats.org/officeDocument/2006/relationships/image" Target="../media/image430.png"/><Relationship Id="rId279" Type="http://schemas.openxmlformats.org/officeDocument/2006/relationships/image" Target="../media/image451.png"/><Relationship Id="rId43" Type="http://schemas.openxmlformats.org/officeDocument/2006/relationships/image" Target="../media/image333.png"/><Relationship Id="rId139" Type="http://schemas.openxmlformats.org/officeDocument/2006/relationships/image" Target="../media/image381.png"/><Relationship Id="rId290" Type="http://schemas.openxmlformats.org/officeDocument/2006/relationships/customXml" Target="../ink/ink451.xml"/><Relationship Id="rId304" Type="http://schemas.openxmlformats.org/officeDocument/2006/relationships/customXml" Target="../ink/ink458.xml"/><Relationship Id="rId85" Type="http://schemas.openxmlformats.org/officeDocument/2006/relationships/image" Target="../media/image354.png"/><Relationship Id="rId150" Type="http://schemas.openxmlformats.org/officeDocument/2006/relationships/customXml" Target="../ink/ink381.xml"/><Relationship Id="rId192" Type="http://schemas.openxmlformats.org/officeDocument/2006/relationships/customXml" Target="../ink/ink402.xml"/><Relationship Id="rId206" Type="http://schemas.openxmlformats.org/officeDocument/2006/relationships/customXml" Target="../ink/ink409.xml"/><Relationship Id="rId248" Type="http://schemas.openxmlformats.org/officeDocument/2006/relationships/customXml" Target="../ink/ink430.xml"/><Relationship Id="rId12" Type="http://schemas.openxmlformats.org/officeDocument/2006/relationships/customXml" Target="../ink/ink312.xml"/><Relationship Id="rId108" Type="http://schemas.openxmlformats.org/officeDocument/2006/relationships/customXml" Target="../ink/ink360.xml"/><Relationship Id="rId315" Type="http://schemas.openxmlformats.org/officeDocument/2006/relationships/image" Target="../media/image469.png"/><Relationship Id="rId54" Type="http://schemas.openxmlformats.org/officeDocument/2006/relationships/customXml" Target="../ink/ink333.xml"/><Relationship Id="rId96" Type="http://schemas.openxmlformats.org/officeDocument/2006/relationships/customXml" Target="../ink/ink354.xml"/><Relationship Id="rId161" Type="http://schemas.openxmlformats.org/officeDocument/2006/relationships/image" Target="../media/image392.png"/><Relationship Id="rId217" Type="http://schemas.openxmlformats.org/officeDocument/2006/relationships/image" Target="../media/image420.png"/><Relationship Id="rId259" Type="http://schemas.openxmlformats.org/officeDocument/2006/relationships/image" Target="../media/image441.png"/><Relationship Id="rId23" Type="http://schemas.openxmlformats.org/officeDocument/2006/relationships/image" Target="../media/image323.png"/><Relationship Id="rId119" Type="http://schemas.openxmlformats.org/officeDocument/2006/relationships/image" Target="../media/image371.png"/><Relationship Id="rId270" Type="http://schemas.openxmlformats.org/officeDocument/2006/relationships/customXml" Target="../ink/ink441.xml"/><Relationship Id="rId65" Type="http://schemas.openxmlformats.org/officeDocument/2006/relationships/image" Target="../media/image344.png"/><Relationship Id="rId130" Type="http://schemas.openxmlformats.org/officeDocument/2006/relationships/customXml" Target="../ink/ink371.xml"/><Relationship Id="rId172" Type="http://schemas.openxmlformats.org/officeDocument/2006/relationships/customXml" Target="../ink/ink392.xml"/><Relationship Id="rId228" Type="http://schemas.openxmlformats.org/officeDocument/2006/relationships/customXml" Target="../ink/ink420.xml"/><Relationship Id="rId281" Type="http://schemas.openxmlformats.org/officeDocument/2006/relationships/image" Target="../media/image452.png"/><Relationship Id="rId34" Type="http://schemas.openxmlformats.org/officeDocument/2006/relationships/customXml" Target="../ink/ink323.xml"/><Relationship Id="rId55" Type="http://schemas.openxmlformats.org/officeDocument/2006/relationships/image" Target="../media/image339.png"/><Relationship Id="rId76" Type="http://schemas.openxmlformats.org/officeDocument/2006/relationships/customXml" Target="../ink/ink344.xml"/><Relationship Id="rId97" Type="http://schemas.openxmlformats.org/officeDocument/2006/relationships/image" Target="../media/image360.png"/><Relationship Id="rId120" Type="http://schemas.openxmlformats.org/officeDocument/2006/relationships/customXml" Target="../ink/ink366.xml"/><Relationship Id="rId141" Type="http://schemas.openxmlformats.org/officeDocument/2006/relationships/image" Target="../media/image382.png"/><Relationship Id="rId7" Type="http://schemas.openxmlformats.org/officeDocument/2006/relationships/image" Target="../media/image314.png"/><Relationship Id="rId162" Type="http://schemas.openxmlformats.org/officeDocument/2006/relationships/customXml" Target="../ink/ink387.xml"/><Relationship Id="rId183" Type="http://schemas.openxmlformats.org/officeDocument/2006/relationships/image" Target="../media/image403.png"/><Relationship Id="rId218" Type="http://schemas.openxmlformats.org/officeDocument/2006/relationships/customXml" Target="../ink/ink415.xml"/><Relationship Id="rId239" Type="http://schemas.openxmlformats.org/officeDocument/2006/relationships/image" Target="../media/image431.png"/><Relationship Id="rId250" Type="http://schemas.openxmlformats.org/officeDocument/2006/relationships/customXml" Target="../ink/ink431.xml"/><Relationship Id="rId271" Type="http://schemas.openxmlformats.org/officeDocument/2006/relationships/image" Target="../media/image447.png"/><Relationship Id="rId292" Type="http://schemas.openxmlformats.org/officeDocument/2006/relationships/customXml" Target="../ink/ink452.xml"/><Relationship Id="rId306" Type="http://schemas.openxmlformats.org/officeDocument/2006/relationships/customXml" Target="../ink/ink459.xml"/><Relationship Id="rId24" Type="http://schemas.openxmlformats.org/officeDocument/2006/relationships/customXml" Target="../ink/ink318.xml"/><Relationship Id="rId45" Type="http://schemas.openxmlformats.org/officeDocument/2006/relationships/image" Target="../media/image334.png"/><Relationship Id="rId66" Type="http://schemas.openxmlformats.org/officeDocument/2006/relationships/customXml" Target="../ink/ink339.xml"/><Relationship Id="rId87" Type="http://schemas.openxmlformats.org/officeDocument/2006/relationships/image" Target="../media/image355.png"/><Relationship Id="rId110" Type="http://schemas.openxmlformats.org/officeDocument/2006/relationships/customXml" Target="../ink/ink361.xml"/><Relationship Id="rId131" Type="http://schemas.openxmlformats.org/officeDocument/2006/relationships/image" Target="../media/image377.png"/><Relationship Id="rId152" Type="http://schemas.openxmlformats.org/officeDocument/2006/relationships/customXml" Target="../ink/ink382.xml"/><Relationship Id="rId173" Type="http://schemas.openxmlformats.org/officeDocument/2006/relationships/image" Target="../media/image398.png"/><Relationship Id="rId194" Type="http://schemas.openxmlformats.org/officeDocument/2006/relationships/customXml" Target="../ink/ink403.xml"/><Relationship Id="rId208" Type="http://schemas.openxmlformats.org/officeDocument/2006/relationships/customXml" Target="../ink/ink410.xml"/><Relationship Id="rId229" Type="http://schemas.openxmlformats.org/officeDocument/2006/relationships/image" Target="../media/image426.png"/><Relationship Id="rId240" Type="http://schemas.openxmlformats.org/officeDocument/2006/relationships/customXml" Target="../ink/ink426.xml"/><Relationship Id="rId261" Type="http://schemas.openxmlformats.org/officeDocument/2006/relationships/image" Target="../media/image442.png"/><Relationship Id="rId14" Type="http://schemas.openxmlformats.org/officeDocument/2006/relationships/customXml" Target="../ink/ink313.xml"/><Relationship Id="rId35" Type="http://schemas.openxmlformats.org/officeDocument/2006/relationships/image" Target="../media/image329.png"/><Relationship Id="rId56" Type="http://schemas.openxmlformats.org/officeDocument/2006/relationships/customXml" Target="../ink/ink334.xml"/><Relationship Id="rId77" Type="http://schemas.openxmlformats.org/officeDocument/2006/relationships/image" Target="../media/image350.png"/><Relationship Id="rId100" Type="http://schemas.openxmlformats.org/officeDocument/2006/relationships/customXml" Target="../ink/ink356.xml"/><Relationship Id="rId282" Type="http://schemas.openxmlformats.org/officeDocument/2006/relationships/customXml" Target="../ink/ink447.xml"/><Relationship Id="rId317" Type="http://schemas.openxmlformats.org/officeDocument/2006/relationships/image" Target="../media/image470.png"/><Relationship Id="rId8" Type="http://schemas.openxmlformats.org/officeDocument/2006/relationships/customXml" Target="../ink/ink310.xml"/><Relationship Id="rId98" Type="http://schemas.openxmlformats.org/officeDocument/2006/relationships/customXml" Target="../ink/ink355.xml"/><Relationship Id="rId121" Type="http://schemas.openxmlformats.org/officeDocument/2006/relationships/image" Target="../media/image372.png"/><Relationship Id="rId142" Type="http://schemas.openxmlformats.org/officeDocument/2006/relationships/customXml" Target="../ink/ink377.xml"/><Relationship Id="rId163" Type="http://schemas.openxmlformats.org/officeDocument/2006/relationships/image" Target="../media/image393.png"/><Relationship Id="rId184" Type="http://schemas.openxmlformats.org/officeDocument/2006/relationships/customXml" Target="../ink/ink398.xml"/><Relationship Id="rId219" Type="http://schemas.openxmlformats.org/officeDocument/2006/relationships/image" Target="../media/image421.png"/><Relationship Id="rId230" Type="http://schemas.openxmlformats.org/officeDocument/2006/relationships/customXml" Target="../ink/ink421.xml"/><Relationship Id="rId251" Type="http://schemas.openxmlformats.org/officeDocument/2006/relationships/image" Target="../media/image437.png"/><Relationship Id="rId25" Type="http://schemas.openxmlformats.org/officeDocument/2006/relationships/image" Target="../media/image324.png"/><Relationship Id="rId46" Type="http://schemas.openxmlformats.org/officeDocument/2006/relationships/customXml" Target="../ink/ink329.xml"/><Relationship Id="rId67" Type="http://schemas.openxmlformats.org/officeDocument/2006/relationships/image" Target="../media/image345.png"/><Relationship Id="rId272" Type="http://schemas.openxmlformats.org/officeDocument/2006/relationships/customXml" Target="../ink/ink442.xml"/><Relationship Id="rId293" Type="http://schemas.openxmlformats.org/officeDocument/2006/relationships/image" Target="../media/image458.png"/><Relationship Id="rId307" Type="http://schemas.openxmlformats.org/officeDocument/2006/relationships/image" Target="../media/image465.png"/><Relationship Id="rId88" Type="http://schemas.openxmlformats.org/officeDocument/2006/relationships/customXml" Target="../ink/ink350.xml"/><Relationship Id="rId111" Type="http://schemas.openxmlformats.org/officeDocument/2006/relationships/image" Target="../media/image367.png"/><Relationship Id="rId132" Type="http://schemas.openxmlformats.org/officeDocument/2006/relationships/customXml" Target="../ink/ink372.xml"/><Relationship Id="rId153" Type="http://schemas.openxmlformats.org/officeDocument/2006/relationships/image" Target="../media/image388.png"/><Relationship Id="rId174" Type="http://schemas.openxmlformats.org/officeDocument/2006/relationships/customXml" Target="../ink/ink393.xml"/><Relationship Id="rId195" Type="http://schemas.openxmlformats.org/officeDocument/2006/relationships/image" Target="../media/image409.png"/><Relationship Id="rId209" Type="http://schemas.openxmlformats.org/officeDocument/2006/relationships/image" Target="../media/image416.png"/><Relationship Id="rId220" Type="http://schemas.openxmlformats.org/officeDocument/2006/relationships/customXml" Target="../ink/ink416.xml"/><Relationship Id="rId241" Type="http://schemas.openxmlformats.org/officeDocument/2006/relationships/image" Target="../media/image432.png"/><Relationship Id="rId15" Type="http://schemas.openxmlformats.org/officeDocument/2006/relationships/image" Target="../media/image319.png"/><Relationship Id="rId36" Type="http://schemas.openxmlformats.org/officeDocument/2006/relationships/customXml" Target="../ink/ink324.xml"/><Relationship Id="rId57" Type="http://schemas.openxmlformats.org/officeDocument/2006/relationships/image" Target="../media/image340.png"/><Relationship Id="rId262" Type="http://schemas.openxmlformats.org/officeDocument/2006/relationships/customXml" Target="../ink/ink437.xml"/><Relationship Id="rId283" Type="http://schemas.openxmlformats.org/officeDocument/2006/relationships/image" Target="../media/image453.png"/><Relationship Id="rId318" Type="http://schemas.openxmlformats.org/officeDocument/2006/relationships/customXml" Target="../ink/ink465.xml"/><Relationship Id="rId78" Type="http://schemas.openxmlformats.org/officeDocument/2006/relationships/customXml" Target="../ink/ink345.xml"/><Relationship Id="rId99" Type="http://schemas.openxmlformats.org/officeDocument/2006/relationships/image" Target="../media/image361.png"/><Relationship Id="rId101" Type="http://schemas.openxmlformats.org/officeDocument/2006/relationships/image" Target="../media/image362.png"/><Relationship Id="rId122" Type="http://schemas.openxmlformats.org/officeDocument/2006/relationships/customXml" Target="../ink/ink367.xml"/><Relationship Id="rId143" Type="http://schemas.openxmlformats.org/officeDocument/2006/relationships/image" Target="../media/image383.png"/><Relationship Id="rId164" Type="http://schemas.openxmlformats.org/officeDocument/2006/relationships/customXml" Target="../ink/ink388.xml"/><Relationship Id="rId185" Type="http://schemas.openxmlformats.org/officeDocument/2006/relationships/image" Target="../media/image404.png"/><Relationship Id="rId9" Type="http://schemas.openxmlformats.org/officeDocument/2006/relationships/image" Target="../media/image316.png"/><Relationship Id="rId210" Type="http://schemas.openxmlformats.org/officeDocument/2006/relationships/customXml" Target="../ink/ink411.xml"/><Relationship Id="rId26" Type="http://schemas.openxmlformats.org/officeDocument/2006/relationships/customXml" Target="../ink/ink319.xml"/><Relationship Id="rId231" Type="http://schemas.openxmlformats.org/officeDocument/2006/relationships/image" Target="../media/image427.png"/><Relationship Id="rId252" Type="http://schemas.openxmlformats.org/officeDocument/2006/relationships/customXml" Target="../ink/ink432.xml"/><Relationship Id="rId273" Type="http://schemas.openxmlformats.org/officeDocument/2006/relationships/image" Target="../media/image448.png"/><Relationship Id="rId294" Type="http://schemas.openxmlformats.org/officeDocument/2006/relationships/customXml" Target="../ink/ink453.xml"/><Relationship Id="rId308" Type="http://schemas.openxmlformats.org/officeDocument/2006/relationships/customXml" Target="../ink/ink460.xml"/><Relationship Id="rId47" Type="http://schemas.openxmlformats.org/officeDocument/2006/relationships/image" Target="../media/image335.png"/><Relationship Id="rId68" Type="http://schemas.openxmlformats.org/officeDocument/2006/relationships/customXml" Target="../ink/ink340.xml"/><Relationship Id="rId89" Type="http://schemas.openxmlformats.org/officeDocument/2006/relationships/image" Target="../media/image356.png"/><Relationship Id="rId112" Type="http://schemas.openxmlformats.org/officeDocument/2006/relationships/customXml" Target="../ink/ink362.xml"/><Relationship Id="rId133" Type="http://schemas.openxmlformats.org/officeDocument/2006/relationships/image" Target="../media/image378.png"/><Relationship Id="rId154" Type="http://schemas.openxmlformats.org/officeDocument/2006/relationships/customXml" Target="../ink/ink383.xml"/><Relationship Id="rId175" Type="http://schemas.openxmlformats.org/officeDocument/2006/relationships/image" Target="../media/image399.png"/><Relationship Id="rId196" Type="http://schemas.openxmlformats.org/officeDocument/2006/relationships/customXml" Target="../ink/ink404.xml"/><Relationship Id="rId200" Type="http://schemas.openxmlformats.org/officeDocument/2006/relationships/customXml" Target="../ink/ink406.xml"/><Relationship Id="rId16" Type="http://schemas.openxmlformats.org/officeDocument/2006/relationships/customXml" Target="../ink/ink314.xml"/><Relationship Id="rId221" Type="http://schemas.openxmlformats.org/officeDocument/2006/relationships/image" Target="../media/image422.png"/><Relationship Id="rId242" Type="http://schemas.openxmlformats.org/officeDocument/2006/relationships/customXml" Target="../ink/ink427.xml"/><Relationship Id="rId263" Type="http://schemas.openxmlformats.org/officeDocument/2006/relationships/image" Target="../media/image443.png"/><Relationship Id="rId284" Type="http://schemas.openxmlformats.org/officeDocument/2006/relationships/customXml" Target="../ink/ink448.xml"/><Relationship Id="rId319" Type="http://schemas.openxmlformats.org/officeDocument/2006/relationships/image" Target="../media/image471.png"/><Relationship Id="rId37" Type="http://schemas.openxmlformats.org/officeDocument/2006/relationships/image" Target="../media/image330.png"/><Relationship Id="rId58" Type="http://schemas.openxmlformats.org/officeDocument/2006/relationships/customXml" Target="../ink/ink335.xml"/><Relationship Id="rId79" Type="http://schemas.openxmlformats.org/officeDocument/2006/relationships/image" Target="../media/image351.png"/><Relationship Id="rId102" Type="http://schemas.openxmlformats.org/officeDocument/2006/relationships/customXml" Target="../ink/ink357.xml"/><Relationship Id="rId123" Type="http://schemas.openxmlformats.org/officeDocument/2006/relationships/image" Target="../media/image373.png"/><Relationship Id="rId144" Type="http://schemas.openxmlformats.org/officeDocument/2006/relationships/customXml" Target="../ink/ink378.xml"/><Relationship Id="rId90" Type="http://schemas.openxmlformats.org/officeDocument/2006/relationships/customXml" Target="../ink/ink351.xml"/><Relationship Id="rId165" Type="http://schemas.openxmlformats.org/officeDocument/2006/relationships/image" Target="../media/image394.png"/><Relationship Id="rId186" Type="http://schemas.openxmlformats.org/officeDocument/2006/relationships/customXml" Target="../ink/ink399.xml"/><Relationship Id="rId211" Type="http://schemas.openxmlformats.org/officeDocument/2006/relationships/image" Target="../media/image417.png"/><Relationship Id="rId232" Type="http://schemas.openxmlformats.org/officeDocument/2006/relationships/customXml" Target="../ink/ink422.xml"/><Relationship Id="rId253" Type="http://schemas.openxmlformats.org/officeDocument/2006/relationships/image" Target="../media/image438.png"/><Relationship Id="rId274" Type="http://schemas.openxmlformats.org/officeDocument/2006/relationships/customXml" Target="../ink/ink443.xml"/><Relationship Id="rId295" Type="http://schemas.openxmlformats.org/officeDocument/2006/relationships/image" Target="../media/image459.png"/><Relationship Id="rId309" Type="http://schemas.openxmlformats.org/officeDocument/2006/relationships/image" Target="../media/image466.png"/><Relationship Id="rId27" Type="http://schemas.openxmlformats.org/officeDocument/2006/relationships/image" Target="../media/image325.png"/><Relationship Id="rId48" Type="http://schemas.openxmlformats.org/officeDocument/2006/relationships/customXml" Target="../ink/ink330.xml"/><Relationship Id="rId69" Type="http://schemas.openxmlformats.org/officeDocument/2006/relationships/image" Target="../media/image346.png"/><Relationship Id="rId113" Type="http://schemas.openxmlformats.org/officeDocument/2006/relationships/image" Target="../media/image368.png"/><Relationship Id="rId134" Type="http://schemas.openxmlformats.org/officeDocument/2006/relationships/customXml" Target="../ink/ink373.xml"/><Relationship Id="rId320" Type="http://schemas.openxmlformats.org/officeDocument/2006/relationships/customXml" Target="../ink/ink466.xml"/><Relationship Id="rId80" Type="http://schemas.openxmlformats.org/officeDocument/2006/relationships/customXml" Target="../ink/ink346.xml"/><Relationship Id="rId155" Type="http://schemas.openxmlformats.org/officeDocument/2006/relationships/image" Target="../media/image389.png"/><Relationship Id="rId176" Type="http://schemas.openxmlformats.org/officeDocument/2006/relationships/customXml" Target="../ink/ink394.xml"/><Relationship Id="rId197" Type="http://schemas.openxmlformats.org/officeDocument/2006/relationships/image" Target="../media/image410.png"/><Relationship Id="rId201" Type="http://schemas.openxmlformats.org/officeDocument/2006/relationships/image" Target="../media/image412.png"/><Relationship Id="rId222" Type="http://schemas.openxmlformats.org/officeDocument/2006/relationships/customXml" Target="../ink/ink417.xml"/><Relationship Id="rId243" Type="http://schemas.openxmlformats.org/officeDocument/2006/relationships/image" Target="../media/image433.png"/><Relationship Id="rId264" Type="http://schemas.openxmlformats.org/officeDocument/2006/relationships/customXml" Target="../ink/ink438.xml"/><Relationship Id="rId285" Type="http://schemas.openxmlformats.org/officeDocument/2006/relationships/image" Target="../media/image454.png"/><Relationship Id="rId17" Type="http://schemas.openxmlformats.org/officeDocument/2006/relationships/image" Target="../media/image320.png"/><Relationship Id="rId38" Type="http://schemas.openxmlformats.org/officeDocument/2006/relationships/customXml" Target="../ink/ink325.xml"/><Relationship Id="rId59" Type="http://schemas.openxmlformats.org/officeDocument/2006/relationships/image" Target="../media/image341.png"/><Relationship Id="rId103" Type="http://schemas.openxmlformats.org/officeDocument/2006/relationships/image" Target="../media/image363.png"/><Relationship Id="rId124" Type="http://schemas.openxmlformats.org/officeDocument/2006/relationships/customXml" Target="../ink/ink368.xml"/><Relationship Id="rId310" Type="http://schemas.openxmlformats.org/officeDocument/2006/relationships/customXml" Target="../ink/ink461.xml"/><Relationship Id="rId70" Type="http://schemas.openxmlformats.org/officeDocument/2006/relationships/customXml" Target="../ink/ink341.xml"/><Relationship Id="rId91" Type="http://schemas.openxmlformats.org/officeDocument/2006/relationships/image" Target="../media/image357.png"/><Relationship Id="rId145" Type="http://schemas.openxmlformats.org/officeDocument/2006/relationships/image" Target="../media/image384.png"/><Relationship Id="rId166" Type="http://schemas.openxmlformats.org/officeDocument/2006/relationships/customXml" Target="../ink/ink389.xml"/><Relationship Id="rId187" Type="http://schemas.openxmlformats.org/officeDocument/2006/relationships/image" Target="../media/image405.png"/><Relationship Id="rId1" Type="http://schemas.openxmlformats.org/officeDocument/2006/relationships/slideLayout" Target="../slideLayouts/slideLayout10.xml"/><Relationship Id="rId212" Type="http://schemas.openxmlformats.org/officeDocument/2006/relationships/customXml" Target="../ink/ink412.xml"/><Relationship Id="rId233" Type="http://schemas.openxmlformats.org/officeDocument/2006/relationships/image" Target="../media/image428.png"/><Relationship Id="rId254" Type="http://schemas.openxmlformats.org/officeDocument/2006/relationships/customXml" Target="../ink/ink433.xml"/><Relationship Id="rId28" Type="http://schemas.openxmlformats.org/officeDocument/2006/relationships/customXml" Target="../ink/ink320.xml"/><Relationship Id="rId49" Type="http://schemas.openxmlformats.org/officeDocument/2006/relationships/image" Target="../media/image336.png"/><Relationship Id="rId114" Type="http://schemas.openxmlformats.org/officeDocument/2006/relationships/customXml" Target="../ink/ink363.xml"/><Relationship Id="rId275" Type="http://schemas.openxmlformats.org/officeDocument/2006/relationships/image" Target="../media/image449.png"/><Relationship Id="rId296" Type="http://schemas.openxmlformats.org/officeDocument/2006/relationships/customXml" Target="../ink/ink454.xml"/><Relationship Id="rId300" Type="http://schemas.openxmlformats.org/officeDocument/2006/relationships/customXml" Target="../ink/ink456.xml"/><Relationship Id="rId60" Type="http://schemas.openxmlformats.org/officeDocument/2006/relationships/customXml" Target="../ink/ink336.xml"/><Relationship Id="rId81" Type="http://schemas.openxmlformats.org/officeDocument/2006/relationships/image" Target="../media/image352.png"/><Relationship Id="rId135" Type="http://schemas.openxmlformats.org/officeDocument/2006/relationships/image" Target="../media/image379.png"/><Relationship Id="rId156" Type="http://schemas.openxmlformats.org/officeDocument/2006/relationships/customXml" Target="../ink/ink384.xml"/><Relationship Id="rId177" Type="http://schemas.openxmlformats.org/officeDocument/2006/relationships/image" Target="../media/image400.png"/><Relationship Id="rId198" Type="http://schemas.openxmlformats.org/officeDocument/2006/relationships/customXml" Target="../ink/ink405.xml"/><Relationship Id="rId321" Type="http://schemas.openxmlformats.org/officeDocument/2006/relationships/image" Target="../media/image472.png"/><Relationship Id="rId202" Type="http://schemas.openxmlformats.org/officeDocument/2006/relationships/customXml" Target="../ink/ink407.xml"/><Relationship Id="rId223" Type="http://schemas.openxmlformats.org/officeDocument/2006/relationships/image" Target="../media/image423.png"/><Relationship Id="rId244" Type="http://schemas.openxmlformats.org/officeDocument/2006/relationships/customXml" Target="../ink/ink428.xml"/><Relationship Id="rId18" Type="http://schemas.openxmlformats.org/officeDocument/2006/relationships/customXml" Target="../ink/ink315.xml"/><Relationship Id="rId39" Type="http://schemas.openxmlformats.org/officeDocument/2006/relationships/image" Target="../media/image331.png"/><Relationship Id="rId265" Type="http://schemas.openxmlformats.org/officeDocument/2006/relationships/image" Target="../media/image444.png"/><Relationship Id="rId286" Type="http://schemas.openxmlformats.org/officeDocument/2006/relationships/customXml" Target="../ink/ink449.xml"/><Relationship Id="rId50" Type="http://schemas.openxmlformats.org/officeDocument/2006/relationships/customXml" Target="../ink/ink331.xml"/><Relationship Id="rId104" Type="http://schemas.openxmlformats.org/officeDocument/2006/relationships/customXml" Target="../ink/ink358.xml"/><Relationship Id="rId125" Type="http://schemas.openxmlformats.org/officeDocument/2006/relationships/image" Target="../media/image374.png"/><Relationship Id="rId146" Type="http://schemas.openxmlformats.org/officeDocument/2006/relationships/customXml" Target="../ink/ink379.xml"/><Relationship Id="rId167" Type="http://schemas.openxmlformats.org/officeDocument/2006/relationships/image" Target="../media/image395.png"/><Relationship Id="rId188" Type="http://schemas.openxmlformats.org/officeDocument/2006/relationships/customXml" Target="../ink/ink400.xml"/><Relationship Id="rId311" Type="http://schemas.openxmlformats.org/officeDocument/2006/relationships/image" Target="../media/image467.png"/><Relationship Id="rId71" Type="http://schemas.openxmlformats.org/officeDocument/2006/relationships/image" Target="../media/image347.png"/><Relationship Id="rId92" Type="http://schemas.openxmlformats.org/officeDocument/2006/relationships/customXml" Target="../ink/ink352.xml"/><Relationship Id="rId213" Type="http://schemas.openxmlformats.org/officeDocument/2006/relationships/image" Target="../media/image418.png"/><Relationship Id="rId234" Type="http://schemas.openxmlformats.org/officeDocument/2006/relationships/customXml" Target="../ink/ink423.xml"/><Relationship Id="rId2" Type="http://schemas.openxmlformats.org/officeDocument/2006/relationships/image" Target="../media/image710.png"/><Relationship Id="rId29" Type="http://schemas.openxmlformats.org/officeDocument/2006/relationships/image" Target="../media/image326.png"/><Relationship Id="rId255" Type="http://schemas.openxmlformats.org/officeDocument/2006/relationships/image" Target="../media/image439.png"/><Relationship Id="rId276" Type="http://schemas.openxmlformats.org/officeDocument/2006/relationships/customXml" Target="../ink/ink444.xml"/><Relationship Id="rId297" Type="http://schemas.openxmlformats.org/officeDocument/2006/relationships/image" Target="../media/image460.png"/><Relationship Id="rId40" Type="http://schemas.openxmlformats.org/officeDocument/2006/relationships/customXml" Target="../ink/ink326.xml"/><Relationship Id="rId115" Type="http://schemas.openxmlformats.org/officeDocument/2006/relationships/image" Target="../media/image369.png"/><Relationship Id="rId136" Type="http://schemas.openxmlformats.org/officeDocument/2006/relationships/customXml" Target="../ink/ink374.xml"/><Relationship Id="rId157" Type="http://schemas.openxmlformats.org/officeDocument/2006/relationships/image" Target="../media/image390.png"/><Relationship Id="rId178" Type="http://schemas.openxmlformats.org/officeDocument/2006/relationships/customXml" Target="../ink/ink395.xml"/><Relationship Id="rId301" Type="http://schemas.openxmlformats.org/officeDocument/2006/relationships/image" Target="../media/image462.png"/><Relationship Id="rId322" Type="http://schemas.openxmlformats.org/officeDocument/2006/relationships/customXml" Target="../ink/ink467.xml"/><Relationship Id="rId61" Type="http://schemas.openxmlformats.org/officeDocument/2006/relationships/image" Target="../media/image342.png"/><Relationship Id="rId82" Type="http://schemas.openxmlformats.org/officeDocument/2006/relationships/customXml" Target="../ink/ink347.xml"/><Relationship Id="rId199" Type="http://schemas.openxmlformats.org/officeDocument/2006/relationships/image" Target="../media/image411.png"/><Relationship Id="rId203" Type="http://schemas.openxmlformats.org/officeDocument/2006/relationships/image" Target="../media/image413.png"/><Relationship Id="rId19" Type="http://schemas.openxmlformats.org/officeDocument/2006/relationships/image" Target="../media/image321.png"/><Relationship Id="rId224" Type="http://schemas.openxmlformats.org/officeDocument/2006/relationships/customXml" Target="../ink/ink418.xml"/><Relationship Id="rId245" Type="http://schemas.openxmlformats.org/officeDocument/2006/relationships/image" Target="../media/image434.png"/><Relationship Id="rId266" Type="http://schemas.openxmlformats.org/officeDocument/2006/relationships/customXml" Target="../ink/ink439.xml"/><Relationship Id="rId287" Type="http://schemas.openxmlformats.org/officeDocument/2006/relationships/image" Target="../media/image455.png"/><Relationship Id="rId30" Type="http://schemas.openxmlformats.org/officeDocument/2006/relationships/customXml" Target="../ink/ink321.xml"/><Relationship Id="rId105" Type="http://schemas.openxmlformats.org/officeDocument/2006/relationships/image" Target="../media/image364.png"/><Relationship Id="rId126" Type="http://schemas.openxmlformats.org/officeDocument/2006/relationships/customXml" Target="../ink/ink369.xml"/><Relationship Id="rId147" Type="http://schemas.openxmlformats.org/officeDocument/2006/relationships/image" Target="../media/image385.png"/><Relationship Id="rId168" Type="http://schemas.openxmlformats.org/officeDocument/2006/relationships/customXml" Target="../ink/ink390.xml"/><Relationship Id="rId312" Type="http://schemas.openxmlformats.org/officeDocument/2006/relationships/customXml" Target="../ink/ink462.xml"/><Relationship Id="rId51" Type="http://schemas.openxmlformats.org/officeDocument/2006/relationships/image" Target="../media/image337.png"/><Relationship Id="rId72" Type="http://schemas.openxmlformats.org/officeDocument/2006/relationships/customXml" Target="../ink/ink342.xml"/><Relationship Id="rId93" Type="http://schemas.openxmlformats.org/officeDocument/2006/relationships/image" Target="../media/image358.png"/><Relationship Id="rId189" Type="http://schemas.openxmlformats.org/officeDocument/2006/relationships/image" Target="../media/image406.png"/><Relationship Id="rId3" Type="http://schemas.openxmlformats.org/officeDocument/2006/relationships/image" Target="../media/image312.png"/><Relationship Id="rId214" Type="http://schemas.openxmlformats.org/officeDocument/2006/relationships/customXml" Target="../ink/ink413.xml"/><Relationship Id="rId235" Type="http://schemas.openxmlformats.org/officeDocument/2006/relationships/image" Target="../media/image429.png"/><Relationship Id="rId256" Type="http://schemas.openxmlformats.org/officeDocument/2006/relationships/customXml" Target="../ink/ink434.xml"/><Relationship Id="rId277" Type="http://schemas.openxmlformats.org/officeDocument/2006/relationships/image" Target="../media/image450.png"/><Relationship Id="rId298" Type="http://schemas.openxmlformats.org/officeDocument/2006/relationships/customXml" Target="../ink/ink455.xml"/><Relationship Id="rId116" Type="http://schemas.openxmlformats.org/officeDocument/2006/relationships/customXml" Target="../ink/ink364.xml"/><Relationship Id="rId137" Type="http://schemas.openxmlformats.org/officeDocument/2006/relationships/image" Target="../media/image380.png"/><Relationship Id="rId158" Type="http://schemas.openxmlformats.org/officeDocument/2006/relationships/customXml" Target="../ink/ink385.xml"/><Relationship Id="rId302" Type="http://schemas.openxmlformats.org/officeDocument/2006/relationships/customXml" Target="../ink/ink457.xml"/><Relationship Id="rId323" Type="http://schemas.openxmlformats.org/officeDocument/2006/relationships/image" Target="../media/image473.png"/><Relationship Id="rId20" Type="http://schemas.openxmlformats.org/officeDocument/2006/relationships/customXml" Target="../ink/ink316.xml"/><Relationship Id="rId41" Type="http://schemas.openxmlformats.org/officeDocument/2006/relationships/image" Target="../media/image332.png"/><Relationship Id="rId62" Type="http://schemas.openxmlformats.org/officeDocument/2006/relationships/customXml" Target="../ink/ink337.xml"/><Relationship Id="rId83" Type="http://schemas.openxmlformats.org/officeDocument/2006/relationships/image" Target="../media/image353.png"/><Relationship Id="rId179" Type="http://schemas.openxmlformats.org/officeDocument/2006/relationships/image" Target="../media/image401.png"/><Relationship Id="rId190" Type="http://schemas.openxmlformats.org/officeDocument/2006/relationships/customXml" Target="../ink/ink401.xml"/><Relationship Id="rId204" Type="http://schemas.openxmlformats.org/officeDocument/2006/relationships/customXml" Target="../ink/ink408.xml"/><Relationship Id="rId225" Type="http://schemas.openxmlformats.org/officeDocument/2006/relationships/image" Target="../media/image424.png"/><Relationship Id="rId246" Type="http://schemas.openxmlformats.org/officeDocument/2006/relationships/customXml" Target="../ink/ink429.xml"/><Relationship Id="rId267" Type="http://schemas.openxmlformats.org/officeDocument/2006/relationships/image" Target="../media/image445.png"/><Relationship Id="rId288" Type="http://schemas.openxmlformats.org/officeDocument/2006/relationships/customXml" Target="../ink/ink450.xml"/><Relationship Id="rId106" Type="http://schemas.openxmlformats.org/officeDocument/2006/relationships/customXml" Target="../ink/ink359.xml"/><Relationship Id="rId127" Type="http://schemas.openxmlformats.org/officeDocument/2006/relationships/image" Target="../media/image375.png"/><Relationship Id="rId313" Type="http://schemas.openxmlformats.org/officeDocument/2006/relationships/image" Target="../media/image468.png"/><Relationship Id="rId10" Type="http://schemas.openxmlformats.org/officeDocument/2006/relationships/customXml" Target="../ink/ink311.xml"/><Relationship Id="rId31" Type="http://schemas.openxmlformats.org/officeDocument/2006/relationships/image" Target="../media/image327.png"/><Relationship Id="rId52" Type="http://schemas.openxmlformats.org/officeDocument/2006/relationships/customXml" Target="../ink/ink332.xml"/><Relationship Id="rId73" Type="http://schemas.openxmlformats.org/officeDocument/2006/relationships/image" Target="../media/image348.png"/><Relationship Id="rId94" Type="http://schemas.openxmlformats.org/officeDocument/2006/relationships/customXml" Target="../ink/ink353.xml"/><Relationship Id="rId148" Type="http://schemas.openxmlformats.org/officeDocument/2006/relationships/customXml" Target="../ink/ink380.xml"/><Relationship Id="rId169" Type="http://schemas.openxmlformats.org/officeDocument/2006/relationships/image" Target="../media/image396.png"/><Relationship Id="rId4" Type="http://schemas.openxmlformats.org/officeDocument/2006/relationships/customXml" Target="../ink/ink308.xml"/><Relationship Id="rId180" Type="http://schemas.openxmlformats.org/officeDocument/2006/relationships/customXml" Target="../ink/ink396.xml"/><Relationship Id="rId215" Type="http://schemas.openxmlformats.org/officeDocument/2006/relationships/image" Target="../media/image419.png"/><Relationship Id="rId236" Type="http://schemas.openxmlformats.org/officeDocument/2006/relationships/customXml" Target="../ink/ink424.xml"/><Relationship Id="rId257" Type="http://schemas.openxmlformats.org/officeDocument/2006/relationships/image" Target="../media/image440.png"/><Relationship Id="rId278" Type="http://schemas.openxmlformats.org/officeDocument/2006/relationships/customXml" Target="../ink/ink445.xml"/><Relationship Id="rId303" Type="http://schemas.openxmlformats.org/officeDocument/2006/relationships/image" Target="../media/image463.png"/><Relationship Id="rId42" Type="http://schemas.openxmlformats.org/officeDocument/2006/relationships/customXml" Target="../ink/ink327.xml"/><Relationship Id="rId84" Type="http://schemas.openxmlformats.org/officeDocument/2006/relationships/customXml" Target="../ink/ink348.xml"/><Relationship Id="rId138" Type="http://schemas.openxmlformats.org/officeDocument/2006/relationships/customXml" Target="../ink/ink375.xml"/><Relationship Id="rId191" Type="http://schemas.openxmlformats.org/officeDocument/2006/relationships/image" Target="../media/image407.png"/><Relationship Id="rId205" Type="http://schemas.openxmlformats.org/officeDocument/2006/relationships/image" Target="../media/image414.png"/><Relationship Id="rId247" Type="http://schemas.openxmlformats.org/officeDocument/2006/relationships/image" Target="../media/image435.png"/><Relationship Id="rId107" Type="http://schemas.openxmlformats.org/officeDocument/2006/relationships/image" Target="../media/image365.png"/><Relationship Id="rId289" Type="http://schemas.openxmlformats.org/officeDocument/2006/relationships/image" Target="../media/image456.png"/><Relationship Id="rId11" Type="http://schemas.openxmlformats.org/officeDocument/2006/relationships/image" Target="../media/image317.png"/><Relationship Id="rId53" Type="http://schemas.openxmlformats.org/officeDocument/2006/relationships/image" Target="../media/image338.png"/><Relationship Id="rId149" Type="http://schemas.openxmlformats.org/officeDocument/2006/relationships/image" Target="../media/image386.png"/><Relationship Id="rId314" Type="http://schemas.openxmlformats.org/officeDocument/2006/relationships/customXml" Target="../ink/ink463.xml"/><Relationship Id="rId95" Type="http://schemas.openxmlformats.org/officeDocument/2006/relationships/image" Target="../media/image359.png"/><Relationship Id="rId160" Type="http://schemas.openxmlformats.org/officeDocument/2006/relationships/customXml" Target="../ink/ink386.xml"/><Relationship Id="rId216" Type="http://schemas.openxmlformats.org/officeDocument/2006/relationships/customXml" Target="../ink/ink414.xml"/><Relationship Id="rId258" Type="http://schemas.openxmlformats.org/officeDocument/2006/relationships/customXml" Target="../ink/ink435.xml"/><Relationship Id="rId22" Type="http://schemas.openxmlformats.org/officeDocument/2006/relationships/customXml" Target="../ink/ink317.xml"/><Relationship Id="rId64" Type="http://schemas.openxmlformats.org/officeDocument/2006/relationships/customXml" Target="../ink/ink338.xml"/><Relationship Id="rId118" Type="http://schemas.openxmlformats.org/officeDocument/2006/relationships/customXml" Target="../ink/ink365.xml"/><Relationship Id="rId171" Type="http://schemas.openxmlformats.org/officeDocument/2006/relationships/image" Target="../media/image397.png"/><Relationship Id="rId227" Type="http://schemas.openxmlformats.org/officeDocument/2006/relationships/image" Target="../media/image425.png"/><Relationship Id="rId269" Type="http://schemas.openxmlformats.org/officeDocument/2006/relationships/image" Target="../media/image446.png"/><Relationship Id="rId33" Type="http://schemas.openxmlformats.org/officeDocument/2006/relationships/image" Target="../media/image328.png"/><Relationship Id="rId129" Type="http://schemas.openxmlformats.org/officeDocument/2006/relationships/image" Target="../media/image376.png"/><Relationship Id="rId280" Type="http://schemas.openxmlformats.org/officeDocument/2006/relationships/customXml" Target="../ink/ink446.xml"/><Relationship Id="rId75" Type="http://schemas.openxmlformats.org/officeDocument/2006/relationships/image" Target="../media/image349.png"/><Relationship Id="rId140" Type="http://schemas.openxmlformats.org/officeDocument/2006/relationships/customXml" Target="../ink/ink376.xml"/><Relationship Id="rId182" Type="http://schemas.openxmlformats.org/officeDocument/2006/relationships/customXml" Target="../ink/ink397.xml"/><Relationship Id="rId6" Type="http://schemas.openxmlformats.org/officeDocument/2006/relationships/customXml" Target="../ink/ink309.xml"/><Relationship Id="rId238" Type="http://schemas.openxmlformats.org/officeDocument/2006/relationships/customXml" Target="../ink/ink425.xml"/><Relationship Id="rId291" Type="http://schemas.openxmlformats.org/officeDocument/2006/relationships/image" Target="../media/image457.png"/><Relationship Id="rId305" Type="http://schemas.openxmlformats.org/officeDocument/2006/relationships/image" Target="../media/image464.png"/><Relationship Id="rId44" Type="http://schemas.openxmlformats.org/officeDocument/2006/relationships/customXml" Target="../ink/ink328.xml"/><Relationship Id="rId86" Type="http://schemas.openxmlformats.org/officeDocument/2006/relationships/customXml" Target="../ink/ink349.xml"/><Relationship Id="rId151" Type="http://schemas.openxmlformats.org/officeDocument/2006/relationships/image" Target="../media/image387.png"/><Relationship Id="rId193" Type="http://schemas.openxmlformats.org/officeDocument/2006/relationships/image" Target="../media/image408.png"/><Relationship Id="rId207" Type="http://schemas.openxmlformats.org/officeDocument/2006/relationships/image" Target="../media/image415.png"/><Relationship Id="rId249" Type="http://schemas.openxmlformats.org/officeDocument/2006/relationships/image" Target="../media/image436.png"/><Relationship Id="rId13" Type="http://schemas.openxmlformats.org/officeDocument/2006/relationships/image" Target="../media/image318.png"/><Relationship Id="rId109" Type="http://schemas.openxmlformats.org/officeDocument/2006/relationships/image" Target="../media/image366.png"/><Relationship Id="rId260" Type="http://schemas.openxmlformats.org/officeDocument/2006/relationships/customXml" Target="../ink/ink436.xml"/><Relationship Id="rId316" Type="http://schemas.openxmlformats.org/officeDocument/2006/relationships/customXml" Target="../ink/ink464.xml"/></Relationships>
</file>

<file path=ppt/slides/_rels/slide9.xml.rels><?xml version="1.0" encoding="UTF-8" standalone="yes"?>
<Relationships xmlns="http://schemas.openxmlformats.org/package/2006/relationships"><Relationship Id="rId117" Type="http://schemas.openxmlformats.org/officeDocument/2006/relationships/customXml" Target="../ink/ink525.xml"/><Relationship Id="rId21" Type="http://schemas.openxmlformats.org/officeDocument/2006/relationships/customXml" Target="../ink/ink477.xml"/><Relationship Id="rId324" Type="http://schemas.openxmlformats.org/officeDocument/2006/relationships/image" Target="../media/image635.png"/><Relationship Id="rId531" Type="http://schemas.openxmlformats.org/officeDocument/2006/relationships/customXml" Target="../ink/ink732.xml"/><Relationship Id="rId170" Type="http://schemas.openxmlformats.org/officeDocument/2006/relationships/image" Target="../media/image558.png"/><Relationship Id="rId268" Type="http://schemas.openxmlformats.org/officeDocument/2006/relationships/image" Target="../media/image607.png"/><Relationship Id="rId475" Type="http://schemas.openxmlformats.org/officeDocument/2006/relationships/customXml" Target="../ink/ink704.xml"/><Relationship Id="rId32" Type="http://schemas.openxmlformats.org/officeDocument/2006/relationships/image" Target="../media/image488.png"/><Relationship Id="rId128" Type="http://schemas.openxmlformats.org/officeDocument/2006/relationships/image" Target="../media/image537.png"/><Relationship Id="rId335" Type="http://schemas.openxmlformats.org/officeDocument/2006/relationships/customXml" Target="../ink/ink634.xml"/><Relationship Id="rId542" Type="http://schemas.openxmlformats.org/officeDocument/2006/relationships/image" Target="../media/image745.png"/><Relationship Id="rId181" Type="http://schemas.openxmlformats.org/officeDocument/2006/relationships/customXml" Target="../ink/ink557.xml"/><Relationship Id="rId402" Type="http://schemas.openxmlformats.org/officeDocument/2006/relationships/image" Target="../media/image674.png"/><Relationship Id="rId279" Type="http://schemas.openxmlformats.org/officeDocument/2006/relationships/customXml" Target="../ink/ink606.xml"/><Relationship Id="rId486" Type="http://schemas.openxmlformats.org/officeDocument/2006/relationships/image" Target="../media/image717.png"/><Relationship Id="rId43" Type="http://schemas.openxmlformats.org/officeDocument/2006/relationships/customXml" Target="../ink/ink488.xml"/><Relationship Id="rId139" Type="http://schemas.openxmlformats.org/officeDocument/2006/relationships/customXml" Target="../ink/ink536.xml"/><Relationship Id="rId346" Type="http://schemas.openxmlformats.org/officeDocument/2006/relationships/image" Target="../media/image646.png"/><Relationship Id="rId553" Type="http://schemas.openxmlformats.org/officeDocument/2006/relationships/customXml" Target="../ink/ink743.xml"/><Relationship Id="rId192" Type="http://schemas.openxmlformats.org/officeDocument/2006/relationships/image" Target="../media/image569.png"/><Relationship Id="rId206" Type="http://schemas.openxmlformats.org/officeDocument/2006/relationships/image" Target="../media/image576.png"/><Relationship Id="rId413" Type="http://schemas.openxmlformats.org/officeDocument/2006/relationships/customXml" Target="../ink/ink673.xml"/><Relationship Id="rId497" Type="http://schemas.openxmlformats.org/officeDocument/2006/relationships/customXml" Target="../ink/ink715.xml"/><Relationship Id="rId357" Type="http://schemas.openxmlformats.org/officeDocument/2006/relationships/customXml" Target="../ink/ink645.xml"/><Relationship Id="rId54" Type="http://schemas.openxmlformats.org/officeDocument/2006/relationships/image" Target="../media/image499.png"/><Relationship Id="rId217" Type="http://schemas.openxmlformats.org/officeDocument/2006/relationships/customXml" Target="../ink/ink575.xml"/><Relationship Id="rId564" Type="http://schemas.openxmlformats.org/officeDocument/2006/relationships/image" Target="../media/image756.png"/><Relationship Id="rId424" Type="http://schemas.openxmlformats.org/officeDocument/2006/relationships/image" Target="../media/image685.png"/><Relationship Id="rId270" Type="http://schemas.openxmlformats.org/officeDocument/2006/relationships/image" Target="../media/image608.png"/><Relationship Id="rId65" Type="http://schemas.openxmlformats.org/officeDocument/2006/relationships/customXml" Target="../ink/ink499.xml"/><Relationship Id="rId130" Type="http://schemas.openxmlformats.org/officeDocument/2006/relationships/image" Target="../media/image538.png"/><Relationship Id="rId368" Type="http://schemas.openxmlformats.org/officeDocument/2006/relationships/image" Target="../media/image657.png"/><Relationship Id="rId172" Type="http://schemas.openxmlformats.org/officeDocument/2006/relationships/image" Target="../media/image559.png"/><Relationship Id="rId228" Type="http://schemas.openxmlformats.org/officeDocument/2006/relationships/image" Target="../media/image587.png"/><Relationship Id="rId435" Type="http://schemas.openxmlformats.org/officeDocument/2006/relationships/customXml" Target="../ink/ink684.xml"/><Relationship Id="rId477" Type="http://schemas.openxmlformats.org/officeDocument/2006/relationships/customXml" Target="../ink/ink705.xml"/><Relationship Id="rId281" Type="http://schemas.openxmlformats.org/officeDocument/2006/relationships/customXml" Target="../ink/ink607.xml"/><Relationship Id="rId337" Type="http://schemas.openxmlformats.org/officeDocument/2006/relationships/customXml" Target="../ink/ink635.xml"/><Relationship Id="rId502" Type="http://schemas.openxmlformats.org/officeDocument/2006/relationships/image" Target="../media/image725.png"/><Relationship Id="rId34" Type="http://schemas.openxmlformats.org/officeDocument/2006/relationships/image" Target="../media/image489.png"/><Relationship Id="rId76" Type="http://schemas.openxmlformats.org/officeDocument/2006/relationships/image" Target="../media/image511.png"/><Relationship Id="rId141" Type="http://schemas.openxmlformats.org/officeDocument/2006/relationships/customXml" Target="../ink/ink537.xml"/><Relationship Id="rId379" Type="http://schemas.openxmlformats.org/officeDocument/2006/relationships/customXml" Target="../ink/ink656.xml"/><Relationship Id="rId544" Type="http://schemas.openxmlformats.org/officeDocument/2006/relationships/image" Target="../media/image746.png"/><Relationship Id="rId7" Type="http://schemas.openxmlformats.org/officeDocument/2006/relationships/customXml" Target="../ink/ink470.xml"/><Relationship Id="rId183" Type="http://schemas.openxmlformats.org/officeDocument/2006/relationships/customXml" Target="../ink/ink558.xml"/><Relationship Id="rId239" Type="http://schemas.openxmlformats.org/officeDocument/2006/relationships/customXml" Target="../ink/ink586.xml"/><Relationship Id="rId390" Type="http://schemas.openxmlformats.org/officeDocument/2006/relationships/image" Target="../media/image668.png"/><Relationship Id="rId404" Type="http://schemas.openxmlformats.org/officeDocument/2006/relationships/image" Target="../media/image675.png"/><Relationship Id="rId446" Type="http://schemas.openxmlformats.org/officeDocument/2006/relationships/image" Target="../media/image696.png"/><Relationship Id="rId250" Type="http://schemas.openxmlformats.org/officeDocument/2006/relationships/image" Target="../media/image598.png"/><Relationship Id="rId292" Type="http://schemas.openxmlformats.org/officeDocument/2006/relationships/image" Target="../media/image619.png"/><Relationship Id="rId306" Type="http://schemas.openxmlformats.org/officeDocument/2006/relationships/image" Target="../media/image626.png"/><Relationship Id="rId488" Type="http://schemas.openxmlformats.org/officeDocument/2006/relationships/image" Target="../media/image718.png"/><Relationship Id="rId45" Type="http://schemas.openxmlformats.org/officeDocument/2006/relationships/customXml" Target="../ink/ink489.xml"/><Relationship Id="rId87" Type="http://schemas.openxmlformats.org/officeDocument/2006/relationships/customXml" Target="../ink/ink510.xml"/><Relationship Id="rId110" Type="http://schemas.openxmlformats.org/officeDocument/2006/relationships/image" Target="../media/image528.png"/><Relationship Id="rId348" Type="http://schemas.openxmlformats.org/officeDocument/2006/relationships/image" Target="../media/image647.png"/><Relationship Id="rId513" Type="http://schemas.openxmlformats.org/officeDocument/2006/relationships/customXml" Target="../ink/ink723.xml"/><Relationship Id="rId555" Type="http://schemas.openxmlformats.org/officeDocument/2006/relationships/customXml" Target="../ink/ink744.xml"/><Relationship Id="rId152" Type="http://schemas.openxmlformats.org/officeDocument/2006/relationships/image" Target="../media/image549.png"/><Relationship Id="rId194" Type="http://schemas.openxmlformats.org/officeDocument/2006/relationships/image" Target="../media/image570.png"/><Relationship Id="rId208" Type="http://schemas.openxmlformats.org/officeDocument/2006/relationships/image" Target="../media/image577.png"/><Relationship Id="rId415" Type="http://schemas.openxmlformats.org/officeDocument/2006/relationships/customXml" Target="../ink/ink674.xml"/><Relationship Id="rId457" Type="http://schemas.openxmlformats.org/officeDocument/2006/relationships/customXml" Target="../ink/ink695.xml"/><Relationship Id="rId261" Type="http://schemas.openxmlformats.org/officeDocument/2006/relationships/customXml" Target="../ink/ink597.xml"/><Relationship Id="rId499" Type="http://schemas.openxmlformats.org/officeDocument/2006/relationships/customXml" Target="../ink/ink716.xml"/><Relationship Id="rId14" Type="http://schemas.openxmlformats.org/officeDocument/2006/relationships/image" Target="../media/image479.png"/><Relationship Id="rId56" Type="http://schemas.openxmlformats.org/officeDocument/2006/relationships/image" Target="../media/image500.png"/><Relationship Id="rId317" Type="http://schemas.openxmlformats.org/officeDocument/2006/relationships/customXml" Target="../ink/ink625.xml"/><Relationship Id="rId359" Type="http://schemas.openxmlformats.org/officeDocument/2006/relationships/customXml" Target="../ink/ink646.xml"/><Relationship Id="rId524" Type="http://schemas.openxmlformats.org/officeDocument/2006/relationships/image" Target="../media/image736.png"/><Relationship Id="rId566" Type="http://schemas.openxmlformats.org/officeDocument/2006/relationships/image" Target="../media/image757.png"/><Relationship Id="rId98" Type="http://schemas.openxmlformats.org/officeDocument/2006/relationships/image" Target="../media/image522.png"/><Relationship Id="rId121" Type="http://schemas.openxmlformats.org/officeDocument/2006/relationships/customXml" Target="../ink/ink527.xml"/><Relationship Id="rId163" Type="http://schemas.openxmlformats.org/officeDocument/2006/relationships/customXml" Target="../ink/ink548.xml"/><Relationship Id="rId219" Type="http://schemas.openxmlformats.org/officeDocument/2006/relationships/customXml" Target="../ink/ink576.xml"/><Relationship Id="rId370" Type="http://schemas.openxmlformats.org/officeDocument/2006/relationships/image" Target="../media/image658.png"/><Relationship Id="rId426" Type="http://schemas.openxmlformats.org/officeDocument/2006/relationships/image" Target="../media/image686.png"/><Relationship Id="rId230" Type="http://schemas.openxmlformats.org/officeDocument/2006/relationships/image" Target="../media/image588.png"/><Relationship Id="rId468" Type="http://schemas.openxmlformats.org/officeDocument/2006/relationships/image" Target="../media/image707.png"/><Relationship Id="rId25" Type="http://schemas.openxmlformats.org/officeDocument/2006/relationships/customXml" Target="../ink/ink479.xml"/><Relationship Id="rId67" Type="http://schemas.openxmlformats.org/officeDocument/2006/relationships/customXml" Target="../ink/ink500.xml"/><Relationship Id="rId272" Type="http://schemas.openxmlformats.org/officeDocument/2006/relationships/image" Target="../media/image609.png"/><Relationship Id="rId328" Type="http://schemas.openxmlformats.org/officeDocument/2006/relationships/image" Target="../media/image637.png"/><Relationship Id="rId535" Type="http://schemas.openxmlformats.org/officeDocument/2006/relationships/customXml" Target="../ink/ink734.xml"/><Relationship Id="rId132" Type="http://schemas.openxmlformats.org/officeDocument/2006/relationships/image" Target="../media/image539.png"/><Relationship Id="rId174" Type="http://schemas.openxmlformats.org/officeDocument/2006/relationships/image" Target="../media/image560.png"/><Relationship Id="rId381" Type="http://schemas.openxmlformats.org/officeDocument/2006/relationships/customXml" Target="../ink/ink657.xml"/><Relationship Id="rId241" Type="http://schemas.openxmlformats.org/officeDocument/2006/relationships/customXml" Target="../ink/ink587.xml"/><Relationship Id="rId437" Type="http://schemas.openxmlformats.org/officeDocument/2006/relationships/customXml" Target="../ink/ink685.xml"/><Relationship Id="rId479" Type="http://schemas.openxmlformats.org/officeDocument/2006/relationships/customXml" Target="../ink/ink706.xml"/><Relationship Id="rId36" Type="http://schemas.openxmlformats.org/officeDocument/2006/relationships/image" Target="../media/image490.png"/><Relationship Id="rId283" Type="http://schemas.openxmlformats.org/officeDocument/2006/relationships/customXml" Target="../ink/ink608.xml"/><Relationship Id="rId339" Type="http://schemas.openxmlformats.org/officeDocument/2006/relationships/customXml" Target="../ink/ink636.xml"/><Relationship Id="rId490" Type="http://schemas.openxmlformats.org/officeDocument/2006/relationships/image" Target="../media/image719.png"/><Relationship Id="rId504" Type="http://schemas.openxmlformats.org/officeDocument/2006/relationships/image" Target="../media/image726.png"/><Relationship Id="rId546" Type="http://schemas.openxmlformats.org/officeDocument/2006/relationships/image" Target="../media/image747.png"/><Relationship Id="rId78" Type="http://schemas.openxmlformats.org/officeDocument/2006/relationships/image" Target="../media/image512.png"/><Relationship Id="rId101" Type="http://schemas.openxmlformats.org/officeDocument/2006/relationships/customXml" Target="../ink/ink517.xml"/><Relationship Id="rId143" Type="http://schemas.openxmlformats.org/officeDocument/2006/relationships/customXml" Target="../ink/ink538.xml"/><Relationship Id="rId185" Type="http://schemas.openxmlformats.org/officeDocument/2006/relationships/customXml" Target="../ink/ink559.xml"/><Relationship Id="rId350" Type="http://schemas.openxmlformats.org/officeDocument/2006/relationships/image" Target="../media/image648.png"/><Relationship Id="rId406" Type="http://schemas.openxmlformats.org/officeDocument/2006/relationships/image" Target="../media/image676.png"/><Relationship Id="rId9" Type="http://schemas.openxmlformats.org/officeDocument/2006/relationships/customXml" Target="../ink/ink471.xml"/><Relationship Id="rId210" Type="http://schemas.openxmlformats.org/officeDocument/2006/relationships/image" Target="../media/image578.png"/><Relationship Id="rId392" Type="http://schemas.openxmlformats.org/officeDocument/2006/relationships/image" Target="../media/image669.png"/><Relationship Id="rId448" Type="http://schemas.openxmlformats.org/officeDocument/2006/relationships/image" Target="../media/image697.png"/><Relationship Id="rId252" Type="http://schemas.openxmlformats.org/officeDocument/2006/relationships/image" Target="../media/image599.png"/><Relationship Id="rId294" Type="http://schemas.openxmlformats.org/officeDocument/2006/relationships/image" Target="../media/image620.png"/><Relationship Id="rId308" Type="http://schemas.openxmlformats.org/officeDocument/2006/relationships/image" Target="../media/image627.png"/><Relationship Id="rId515" Type="http://schemas.openxmlformats.org/officeDocument/2006/relationships/customXml" Target="../ink/ink724.xml"/><Relationship Id="rId47" Type="http://schemas.openxmlformats.org/officeDocument/2006/relationships/customXml" Target="../ink/ink490.xml"/><Relationship Id="rId89" Type="http://schemas.openxmlformats.org/officeDocument/2006/relationships/customXml" Target="../ink/ink511.xml"/><Relationship Id="rId112" Type="http://schemas.openxmlformats.org/officeDocument/2006/relationships/image" Target="../media/image529.png"/><Relationship Id="rId154" Type="http://schemas.openxmlformats.org/officeDocument/2006/relationships/image" Target="../media/image550.png"/><Relationship Id="rId361" Type="http://schemas.openxmlformats.org/officeDocument/2006/relationships/customXml" Target="../ink/ink647.xml"/><Relationship Id="rId557" Type="http://schemas.openxmlformats.org/officeDocument/2006/relationships/customXml" Target="../ink/ink745.xml"/><Relationship Id="rId196" Type="http://schemas.openxmlformats.org/officeDocument/2006/relationships/image" Target="../media/image571.png"/><Relationship Id="rId417" Type="http://schemas.openxmlformats.org/officeDocument/2006/relationships/customXml" Target="../ink/ink675.xml"/><Relationship Id="rId459" Type="http://schemas.openxmlformats.org/officeDocument/2006/relationships/customXml" Target="../ink/ink696.xml"/><Relationship Id="rId16" Type="http://schemas.openxmlformats.org/officeDocument/2006/relationships/image" Target="../media/image480.png"/><Relationship Id="rId221" Type="http://schemas.openxmlformats.org/officeDocument/2006/relationships/customXml" Target="../ink/ink577.xml"/><Relationship Id="rId263" Type="http://schemas.openxmlformats.org/officeDocument/2006/relationships/customXml" Target="../ink/ink598.xml"/><Relationship Id="rId319" Type="http://schemas.openxmlformats.org/officeDocument/2006/relationships/customXml" Target="../ink/ink626.xml"/><Relationship Id="rId470" Type="http://schemas.openxmlformats.org/officeDocument/2006/relationships/image" Target="../media/image708.png"/><Relationship Id="rId526" Type="http://schemas.openxmlformats.org/officeDocument/2006/relationships/image" Target="../media/image737.png"/><Relationship Id="rId58" Type="http://schemas.openxmlformats.org/officeDocument/2006/relationships/image" Target="../media/image501.png"/><Relationship Id="rId123" Type="http://schemas.openxmlformats.org/officeDocument/2006/relationships/customXml" Target="../ink/ink528.xml"/><Relationship Id="rId330" Type="http://schemas.openxmlformats.org/officeDocument/2006/relationships/image" Target="../media/image638.png"/><Relationship Id="rId568" Type="http://schemas.openxmlformats.org/officeDocument/2006/relationships/image" Target="../media/image758.png"/><Relationship Id="rId165" Type="http://schemas.openxmlformats.org/officeDocument/2006/relationships/customXml" Target="../ink/ink549.xml"/><Relationship Id="rId372" Type="http://schemas.openxmlformats.org/officeDocument/2006/relationships/image" Target="../media/image659.png"/><Relationship Id="rId428" Type="http://schemas.openxmlformats.org/officeDocument/2006/relationships/image" Target="../media/image687.png"/><Relationship Id="rId232" Type="http://schemas.openxmlformats.org/officeDocument/2006/relationships/image" Target="../media/image589.png"/><Relationship Id="rId274" Type="http://schemas.openxmlformats.org/officeDocument/2006/relationships/image" Target="../media/image610.png"/><Relationship Id="rId481" Type="http://schemas.openxmlformats.org/officeDocument/2006/relationships/customXml" Target="../ink/ink707.xml"/><Relationship Id="rId27" Type="http://schemas.openxmlformats.org/officeDocument/2006/relationships/customXml" Target="../ink/ink480.xml"/><Relationship Id="rId69" Type="http://schemas.openxmlformats.org/officeDocument/2006/relationships/customXml" Target="../ink/ink501.xml"/><Relationship Id="rId134" Type="http://schemas.openxmlformats.org/officeDocument/2006/relationships/image" Target="../media/image540.png"/><Relationship Id="rId537" Type="http://schemas.openxmlformats.org/officeDocument/2006/relationships/customXml" Target="../ink/ink735.xml"/><Relationship Id="rId80" Type="http://schemas.openxmlformats.org/officeDocument/2006/relationships/image" Target="../media/image513.png"/><Relationship Id="rId176" Type="http://schemas.openxmlformats.org/officeDocument/2006/relationships/image" Target="../media/image561.png"/><Relationship Id="rId341" Type="http://schemas.openxmlformats.org/officeDocument/2006/relationships/customXml" Target="../ink/ink637.xml"/><Relationship Id="rId383" Type="http://schemas.openxmlformats.org/officeDocument/2006/relationships/customXml" Target="../ink/ink658.xml"/><Relationship Id="rId439" Type="http://schemas.openxmlformats.org/officeDocument/2006/relationships/customXml" Target="../ink/ink686.xml"/><Relationship Id="rId201" Type="http://schemas.openxmlformats.org/officeDocument/2006/relationships/customXml" Target="../ink/ink567.xml"/><Relationship Id="rId243" Type="http://schemas.openxmlformats.org/officeDocument/2006/relationships/customXml" Target="../ink/ink588.xml"/><Relationship Id="rId285" Type="http://schemas.openxmlformats.org/officeDocument/2006/relationships/customXml" Target="../ink/ink609.xml"/><Relationship Id="rId450" Type="http://schemas.openxmlformats.org/officeDocument/2006/relationships/image" Target="../media/image698.png"/><Relationship Id="rId506" Type="http://schemas.openxmlformats.org/officeDocument/2006/relationships/image" Target="../media/image727.png"/><Relationship Id="rId38" Type="http://schemas.openxmlformats.org/officeDocument/2006/relationships/image" Target="../media/image491.png"/><Relationship Id="rId103" Type="http://schemas.openxmlformats.org/officeDocument/2006/relationships/customXml" Target="../ink/ink518.xml"/><Relationship Id="rId310" Type="http://schemas.openxmlformats.org/officeDocument/2006/relationships/image" Target="../media/image628.png"/><Relationship Id="rId492" Type="http://schemas.openxmlformats.org/officeDocument/2006/relationships/image" Target="../media/image720.png"/><Relationship Id="rId548" Type="http://schemas.openxmlformats.org/officeDocument/2006/relationships/image" Target="../media/image748.png"/><Relationship Id="rId91" Type="http://schemas.openxmlformats.org/officeDocument/2006/relationships/customXml" Target="../ink/ink512.xml"/><Relationship Id="rId145" Type="http://schemas.openxmlformats.org/officeDocument/2006/relationships/customXml" Target="../ink/ink539.xml"/><Relationship Id="rId187" Type="http://schemas.openxmlformats.org/officeDocument/2006/relationships/customXml" Target="../ink/ink560.xml"/><Relationship Id="rId352" Type="http://schemas.openxmlformats.org/officeDocument/2006/relationships/image" Target="../media/image649.png"/><Relationship Id="rId394" Type="http://schemas.openxmlformats.org/officeDocument/2006/relationships/image" Target="../media/image670.png"/><Relationship Id="rId408" Type="http://schemas.openxmlformats.org/officeDocument/2006/relationships/image" Target="../media/image677.png"/><Relationship Id="rId212" Type="http://schemas.openxmlformats.org/officeDocument/2006/relationships/image" Target="../media/image579.png"/><Relationship Id="rId254" Type="http://schemas.openxmlformats.org/officeDocument/2006/relationships/image" Target="../media/image600.png"/><Relationship Id="rId49" Type="http://schemas.openxmlformats.org/officeDocument/2006/relationships/customXml" Target="../ink/ink491.xml"/><Relationship Id="rId114" Type="http://schemas.openxmlformats.org/officeDocument/2006/relationships/image" Target="../media/image530.png"/><Relationship Id="rId296" Type="http://schemas.openxmlformats.org/officeDocument/2006/relationships/image" Target="../media/image621.png"/><Relationship Id="rId461" Type="http://schemas.openxmlformats.org/officeDocument/2006/relationships/customXml" Target="../ink/ink697.xml"/><Relationship Id="rId517" Type="http://schemas.openxmlformats.org/officeDocument/2006/relationships/customXml" Target="../ink/ink725.xml"/><Relationship Id="rId559" Type="http://schemas.openxmlformats.org/officeDocument/2006/relationships/customXml" Target="../ink/ink746.xml"/><Relationship Id="rId60" Type="http://schemas.openxmlformats.org/officeDocument/2006/relationships/image" Target="../media/image502.png"/><Relationship Id="rId156" Type="http://schemas.openxmlformats.org/officeDocument/2006/relationships/image" Target="../media/image551.png"/><Relationship Id="rId198" Type="http://schemas.openxmlformats.org/officeDocument/2006/relationships/image" Target="../media/image572.png"/><Relationship Id="rId321" Type="http://schemas.openxmlformats.org/officeDocument/2006/relationships/customXml" Target="../ink/ink627.xml"/><Relationship Id="rId363" Type="http://schemas.openxmlformats.org/officeDocument/2006/relationships/customXml" Target="../ink/ink648.xml"/><Relationship Id="rId419" Type="http://schemas.openxmlformats.org/officeDocument/2006/relationships/customXml" Target="../ink/ink676.xml"/><Relationship Id="rId570" Type="http://schemas.openxmlformats.org/officeDocument/2006/relationships/image" Target="../media/image759.png"/><Relationship Id="rId223" Type="http://schemas.openxmlformats.org/officeDocument/2006/relationships/customXml" Target="../ink/ink578.xml"/><Relationship Id="rId430" Type="http://schemas.openxmlformats.org/officeDocument/2006/relationships/image" Target="../media/image688.png"/><Relationship Id="rId18" Type="http://schemas.openxmlformats.org/officeDocument/2006/relationships/image" Target="../media/image481.png"/><Relationship Id="rId265" Type="http://schemas.openxmlformats.org/officeDocument/2006/relationships/customXml" Target="../ink/ink599.xml"/><Relationship Id="rId472" Type="http://schemas.openxmlformats.org/officeDocument/2006/relationships/image" Target="../media/image709.png"/><Relationship Id="rId528" Type="http://schemas.openxmlformats.org/officeDocument/2006/relationships/image" Target="../media/image738.png"/><Relationship Id="rId125" Type="http://schemas.openxmlformats.org/officeDocument/2006/relationships/customXml" Target="../ink/ink529.xml"/><Relationship Id="rId167" Type="http://schemas.openxmlformats.org/officeDocument/2006/relationships/customXml" Target="../ink/ink550.xml"/><Relationship Id="rId332" Type="http://schemas.openxmlformats.org/officeDocument/2006/relationships/image" Target="../media/image639.png"/><Relationship Id="rId374" Type="http://schemas.openxmlformats.org/officeDocument/2006/relationships/image" Target="../media/image660.png"/><Relationship Id="rId71" Type="http://schemas.openxmlformats.org/officeDocument/2006/relationships/customXml" Target="../ink/ink502.xml"/><Relationship Id="rId234" Type="http://schemas.openxmlformats.org/officeDocument/2006/relationships/image" Target="../media/image590.png"/><Relationship Id="rId2" Type="http://schemas.openxmlformats.org/officeDocument/2006/relationships/image" Target="../media/image3130.png"/><Relationship Id="rId29" Type="http://schemas.openxmlformats.org/officeDocument/2006/relationships/customXml" Target="../ink/ink481.xml"/><Relationship Id="rId276" Type="http://schemas.openxmlformats.org/officeDocument/2006/relationships/image" Target="../media/image611.png"/><Relationship Id="rId441" Type="http://schemas.openxmlformats.org/officeDocument/2006/relationships/customXml" Target="../ink/ink687.xml"/><Relationship Id="rId483" Type="http://schemas.openxmlformats.org/officeDocument/2006/relationships/customXml" Target="../ink/ink708.xml"/><Relationship Id="rId539" Type="http://schemas.openxmlformats.org/officeDocument/2006/relationships/customXml" Target="../ink/ink736.xml"/><Relationship Id="rId40" Type="http://schemas.openxmlformats.org/officeDocument/2006/relationships/image" Target="../media/image492.png"/><Relationship Id="rId136" Type="http://schemas.openxmlformats.org/officeDocument/2006/relationships/image" Target="../media/image541.png"/><Relationship Id="rId178" Type="http://schemas.openxmlformats.org/officeDocument/2006/relationships/image" Target="../media/image562.png"/><Relationship Id="rId301" Type="http://schemas.openxmlformats.org/officeDocument/2006/relationships/customXml" Target="../ink/ink617.xml"/><Relationship Id="rId343" Type="http://schemas.openxmlformats.org/officeDocument/2006/relationships/customXml" Target="../ink/ink638.xml"/><Relationship Id="rId550" Type="http://schemas.openxmlformats.org/officeDocument/2006/relationships/image" Target="../media/image749.png"/><Relationship Id="rId82" Type="http://schemas.openxmlformats.org/officeDocument/2006/relationships/image" Target="../media/image514.png"/><Relationship Id="rId203" Type="http://schemas.openxmlformats.org/officeDocument/2006/relationships/customXml" Target="../ink/ink568.xml"/><Relationship Id="rId385" Type="http://schemas.openxmlformats.org/officeDocument/2006/relationships/customXml" Target="../ink/ink659.xml"/><Relationship Id="rId245" Type="http://schemas.openxmlformats.org/officeDocument/2006/relationships/customXml" Target="../ink/ink589.xml"/><Relationship Id="rId287" Type="http://schemas.openxmlformats.org/officeDocument/2006/relationships/customXml" Target="../ink/ink610.xml"/><Relationship Id="rId410" Type="http://schemas.openxmlformats.org/officeDocument/2006/relationships/image" Target="../media/image678.png"/><Relationship Id="rId452" Type="http://schemas.openxmlformats.org/officeDocument/2006/relationships/image" Target="../media/image699.png"/><Relationship Id="rId494" Type="http://schemas.openxmlformats.org/officeDocument/2006/relationships/image" Target="../media/image721.png"/><Relationship Id="rId508" Type="http://schemas.openxmlformats.org/officeDocument/2006/relationships/image" Target="../media/image728.png"/><Relationship Id="rId105" Type="http://schemas.openxmlformats.org/officeDocument/2006/relationships/customXml" Target="../ink/ink519.xml"/><Relationship Id="rId147" Type="http://schemas.openxmlformats.org/officeDocument/2006/relationships/customXml" Target="../ink/ink540.xml"/><Relationship Id="rId312" Type="http://schemas.openxmlformats.org/officeDocument/2006/relationships/image" Target="../media/image629.png"/><Relationship Id="rId354" Type="http://schemas.openxmlformats.org/officeDocument/2006/relationships/image" Target="../media/image650.png"/><Relationship Id="rId51" Type="http://schemas.openxmlformats.org/officeDocument/2006/relationships/customXml" Target="../ink/ink492.xml"/><Relationship Id="rId93" Type="http://schemas.openxmlformats.org/officeDocument/2006/relationships/customXml" Target="../ink/ink513.xml"/><Relationship Id="rId189" Type="http://schemas.openxmlformats.org/officeDocument/2006/relationships/customXml" Target="../ink/ink561.xml"/><Relationship Id="rId396" Type="http://schemas.openxmlformats.org/officeDocument/2006/relationships/image" Target="../media/image671.png"/><Relationship Id="rId561" Type="http://schemas.openxmlformats.org/officeDocument/2006/relationships/customXml" Target="../ink/ink747.xml"/><Relationship Id="rId214" Type="http://schemas.openxmlformats.org/officeDocument/2006/relationships/image" Target="../media/image580.png"/><Relationship Id="rId256" Type="http://schemas.openxmlformats.org/officeDocument/2006/relationships/image" Target="../media/image601.png"/><Relationship Id="rId298" Type="http://schemas.openxmlformats.org/officeDocument/2006/relationships/image" Target="../media/image622.png"/><Relationship Id="rId421" Type="http://schemas.openxmlformats.org/officeDocument/2006/relationships/customXml" Target="../ink/ink677.xml"/><Relationship Id="rId463" Type="http://schemas.openxmlformats.org/officeDocument/2006/relationships/customXml" Target="../ink/ink698.xml"/><Relationship Id="rId519" Type="http://schemas.openxmlformats.org/officeDocument/2006/relationships/customXml" Target="../ink/ink726.xml"/><Relationship Id="rId116" Type="http://schemas.openxmlformats.org/officeDocument/2006/relationships/image" Target="../media/image531.png"/><Relationship Id="rId158" Type="http://schemas.openxmlformats.org/officeDocument/2006/relationships/image" Target="../media/image552.png"/><Relationship Id="rId323" Type="http://schemas.openxmlformats.org/officeDocument/2006/relationships/customXml" Target="../ink/ink628.xml"/><Relationship Id="rId530" Type="http://schemas.openxmlformats.org/officeDocument/2006/relationships/image" Target="../media/image739.png"/><Relationship Id="rId20" Type="http://schemas.openxmlformats.org/officeDocument/2006/relationships/image" Target="../media/image482.png"/><Relationship Id="rId62" Type="http://schemas.openxmlformats.org/officeDocument/2006/relationships/image" Target="../media/image503.png"/><Relationship Id="rId365" Type="http://schemas.openxmlformats.org/officeDocument/2006/relationships/customXml" Target="../ink/ink649.xml"/><Relationship Id="rId225" Type="http://schemas.openxmlformats.org/officeDocument/2006/relationships/customXml" Target="../ink/ink579.xml"/><Relationship Id="rId267" Type="http://schemas.openxmlformats.org/officeDocument/2006/relationships/customXml" Target="../ink/ink600.xml"/><Relationship Id="rId432" Type="http://schemas.openxmlformats.org/officeDocument/2006/relationships/image" Target="../media/image689.png"/><Relationship Id="rId474" Type="http://schemas.openxmlformats.org/officeDocument/2006/relationships/image" Target="../media/image711.png"/><Relationship Id="rId127" Type="http://schemas.openxmlformats.org/officeDocument/2006/relationships/customXml" Target="../ink/ink530.xml"/><Relationship Id="rId31" Type="http://schemas.openxmlformats.org/officeDocument/2006/relationships/customXml" Target="../ink/ink482.xml"/><Relationship Id="rId73" Type="http://schemas.openxmlformats.org/officeDocument/2006/relationships/customXml" Target="../ink/ink503.xml"/><Relationship Id="rId169" Type="http://schemas.openxmlformats.org/officeDocument/2006/relationships/customXml" Target="../ink/ink551.xml"/><Relationship Id="rId334" Type="http://schemas.openxmlformats.org/officeDocument/2006/relationships/image" Target="../media/image640.png"/><Relationship Id="rId376" Type="http://schemas.openxmlformats.org/officeDocument/2006/relationships/image" Target="../media/image661.png"/><Relationship Id="rId541" Type="http://schemas.openxmlformats.org/officeDocument/2006/relationships/customXml" Target="../ink/ink737.xml"/><Relationship Id="rId4" Type="http://schemas.openxmlformats.org/officeDocument/2006/relationships/image" Target="../media/image474.png"/><Relationship Id="rId180" Type="http://schemas.openxmlformats.org/officeDocument/2006/relationships/image" Target="../media/image563.png"/><Relationship Id="rId236" Type="http://schemas.openxmlformats.org/officeDocument/2006/relationships/image" Target="../media/image591.png"/><Relationship Id="rId278" Type="http://schemas.openxmlformats.org/officeDocument/2006/relationships/image" Target="../media/image612.png"/><Relationship Id="rId401" Type="http://schemas.openxmlformats.org/officeDocument/2006/relationships/customXml" Target="../ink/ink667.xml"/><Relationship Id="rId443" Type="http://schemas.openxmlformats.org/officeDocument/2006/relationships/customXml" Target="../ink/ink688.xml"/><Relationship Id="rId303" Type="http://schemas.openxmlformats.org/officeDocument/2006/relationships/customXml" Target="../ink/ink618.xml"/><Relationship Id="rId485" Type="http://schemas.openxmlformats.org/officeDocument/2006/relationships/customXml" Target="../ink/ink709.xml"/><Relationship Id="rId42" Type="http://schemas.openxmlformats.org/officeDocument/2006/relationships/image" Target="../media/image493.png"/><Relationship Id="rId84" Type="http://schemas.openxmlformats.org/officeDocument/2006/relationships/image" Target="../media/image515.png"/><Relationship Id="rId138" Type="http://schemas.openxmlformats.org/officeDocument/2006/relationships/image" Target="../media/image542.png"/><Relationship Id="rId345" Type="http://schemas.openxmlformats.org/officeDocument/2006/relationships/customXml" Target="../ink/ink639.xml"/><Relationship Id="rId387" Type="http://schemas.openxmlformats.org/officeDocument/2006/relationships/customXml" Target="../ink/ink660.xml"/><Relationship Id="rId510" Type="http://schemas.openxmlformats.org/officeDocument/2006/relationships/image" Target="../media/image729.png"/><Relationship Id="rId552" Type="http://schemas.openxmlformats.org/officeDocument/2006/relationships/image" Target="../media/image750.png"/><Relationship Id="rId191" Type="http://schemas.openxmlformats.org/officeDocument/2006/relationships/customXml" Target="../ink/ink562.xml"/><Relationship Id="rId205" Type="http://schemas.openxmlformats.org/officeDocument/2006/relationships/customXml" Target="../ink/ink569.xml"/><Relationship Id="rId247" Type="http://schemas.openxmlformats.org/officeDocument/2006/relationships/customXml" Target="../ink/ink590.xml"/><Relationship Id="rId412" Type="http://schemas.openxmlformats.org/officeDocument/2006/relationships/image" Target="../media/image679.png"/><Relationship Id="rId107" Type="http://schemas.openxmlformats.org/officeDocument/2006/relationships/customXml" Target="../ink/ink520.xml"/><Relationship Id="rId289" Type="http://schemas.openxmlformats.org/officeDocument/2006/relationships/customXml" Target="../ink/ink611.xml"/><Relationship Id="rId454" Type="http://schemas.openxmlformats.org/officeDocument/2006/relationships/image" Target="../media/image700.png"/><Relationship Id="rId496" Type="http://schemas.openxmlformats.org/officeDocument/2006/relationships/image" Target="../media/image722.png"/><Relationship Id="rId11" Type="http://schemas.openxmlformats.org/officeDocument/2006/relationships/customXml" Target="../ink/ink472.xml"/><Relationship Id="rId53" Type="http://schemas.openxmlformats.org/officeDocument/2006/relationships/customXml" Target="../ink/ink493.xml"/><Relationship Id="rId149" Type="http://schemas.openxmlformats.org/officeDocument/2006/relationships/customXml" Target="../ink/ink541.xml"/><Relationship Id="rId314" Type="http://schemas.openxmlformats.org/officeDocument/2006/relationships/image" Target="../media/image630.png"/><Relationship Id="rId356" Type="http://schemas.openxmlformats.org/officeDocument/2006/relationships/image" Target="../media/image651.png"/><Relationship Id="rId398" Type="http://schemas.openxmlformats.org/officeDocument/2006/relationships/image" Target="../media/image672.png"/><Relationship Id="rId521" Type="http://schemas.openxmlformats.org/officeDocument/2006/relationships/customXml" Target="../ink/ink727.xml"/><Relationship Id="rId563" Type="http://schemas.openxmlformats.org/officeDocument/2006/relationships/customXml" Target="../ink/ink748.xml"/><Relationship Id="rId95" Type="http://schemas.openxmlformats.org/officeDocument/2006/relationships/customXml" Target="../ink/ink514.xml"/><Relationship Id="rId160" Type="http://schemas.openxmlformats.org/officeDocument/2006/relationships/image" Target="../media/image553.png"/><Relationship Id="rId216" Type="http://schemas.openxmlformats.org/officeDocument/2006/relationships/image" Target="../media/image581.png"/><Relationship Id="rId423" Type="http://schemas.openxmlformats.org/officeDocument/2006/relationships/customXml" Target="../ink/ink678.xml"/><Relationship Id="rId258" Type="http://schemas.openxmlformats.org/officeDocument/2006/relationships/image" Target="../media/image602.png"/><Relationship Id="rId465" Type="http://schemas.openxmlformats.org/officeDocument/2006/relationships/customXml" Target="../ink/ink699.xml"/><Relationship Id="rId22" Type="http://schemas.openxmlformats.org/officeDocument/2006/relationships/image" Target="../media/image483.png"/><Relationship Id="rId64" Type="http://schemas.openxmlformats.org/officeDocument/2006/relationships/image" Target="../media/image504.png"/><Relationship Id="rId118" Type="http://schemas.openxmlformats.org/officeDocument/2006/relationships/image" Target="../media/image532.png"/><Relationship Id="rId325" Type="http://schemas.openxmlformats.org/officeDocument/2006/relationships/customXml" Target="../ink/ink629.xml"/><Relationship Id="rId367" Type="http://schemas.openxmlformats.org/officeDocument/2006/relationships/customXml" Target="../ink/ink650.xml"/><Relationship Id="rId532" Type="http://schemas.openxmlformats.org/officeDocument/2006/relationships/image" Target="../media/image740.png"/><Relationship Id="rId171" Type="http://schemas.openxmlformats.org/officeDocument/2006/relationships/customXml" Target="../ink/ink552.xml"/><Relationship Id="rId227" Type="http://schemas.openxmlformats.org/officeDocument/2006/relationships/customXml" Target="../ink/ink580.xml"/><Relationship Id="rId269" Type="http://schemas.openxmlformats.org/officeDocument/2006/relationships/customXml" Target="../ink/ink601.xml"/><Relationship Id="rId434" Type="http://schemas.openxmlformats.org/officeDocument/2006/relationships/image" Target="../media/image690.png"/><Relationship Id="rId476" Type="http://schemas.openxmlformats.org/officeDocument/2006/relationships/image" Target="../media/image712.png"/><Relationship Id="rId33" Type="http://schemas.openxmlformats.org/officeDocument/2006/relationships/customXml" Target="../ink/ink483.xml"/><Relationship Id="rId129" Type="http://schemas.openxmlformats.org/officeDocument/2006/relationships/customXml" Target="../ink/ink531.xml"/><Relationship Id="rId280" Type="http://schemas.openxmlformats.org/officeDocument/2006/relationships/image" Target="../media/image613.png"/><Relationship Id="rId336" Type="http://schemas.openxmlformats.org/officeDocument/2006/relationships/image" Target="../media/image641.png"/><Relationship Id="rId501" Type="http://schemas.openxmlformats.org/officeDocument/2006/relationships/customXml" Target="../ink/ink717.xml"/><Relationship Id="rId543" Type="http://schemas.openxmlformats.org/officeDocument/2006/relationships/customXml" Target="../ink/ink738.xml"/><Relationship Id="rId75" Type="http://schemas.openxmlformats.org/officeDocument/2006/relationships/customXml" Target="../ink/ink504.xml"/><Relationship Id="rId140" Type="http://schemas.openxmlformats.org/officeDocument/2006/relationships/image" Target="../media/image543.png"/><Relationship Id="rId182" Type="http://schemas.openxmlformats.org/officeDocument/2006/relationships/image" Target="../media/image564.png"/><Relationship Id="rId378" Type="http://schemas.openxmlformats.org/officeDocument/2006/relationships/image" Target="../media/image662.png"/><Relationship Id="rId403" Type="http://schemas.openxmlformats.org/officeDocument/2006/relationships/customXml" Target="../ink/ink668.xml"/><Relationship Id="rId6" Type="http://schemas.openxmlformats.org/officeDocument/2006/relationships/image" Target="../media/image475.png"/><Relationship Id="rId238" Type="http://schemas.openxmlformats.org/officeDocument/2006/relationships/image" Target="../media/image592.png"/><Relationship Id="rId445" Type="http://schemas.openxmlformats.org/officeDocument/2006/relationships/customXml" Target="../ink/ink689.xml"/><Relationship Id="rId487" Type="http://schemas.openxmlformats.org/officeDocument/2006/relationships/customXml" Target="../ink/ink710.xml"/><Relationship Id="rId291" Type="http://schemas.openxmlformats.org/officeDocument/2006/relationships/customXml" Target="../ink/ink612.xml"/><Relationship Id="rId305" Type="http://schemas.openxmlformats.org/officeDocument/2006/relationships/customXml" Target="../ink/ink619.xml"/><Relationship Id="rId347" Type="http://schemas.openxmlformats.org/officeDocument/2006/relationships/customXml" Target="../ink/ink640.xml"/><Relationship Id="rId512" Type="http://schemas.openxmlformats.org/officeDocument/2006/relationships/image" Target="../media/image730.png"/><Relationship Id="rId44" Type="http://schemas.openxmlformats.org/officeDocument/2006/relationships/image" Target="../media/image494.png"/><Relationship Id="rId86" Type="http://schemas.openxmlformats.org/officeDocument/2006/relationships/image" Target="../media/image516.png"/><Relationship Id="rId151" Type="http://schemas.openxmlformats.org/officeDocument/2006/relationships/customXml" Target="../ink/ink542.xml"/><Relationship Id="rId389" Type="http://schemas.openxmlformats.org/officeDocument/2006/relationships/customXml" Target="../ink/ink661.xml"/><Relationship Id="rId554" Type="http://schemas.openxmlformats.org/officeDocument/2006/relationships/image" Target="../media/image751.png"/><Relationship Id="rId193" Type="http://schemas.openxmlformats.org/officeDocument/2006/relationships/customXml" Target="../ink/ink563.xml"/><Relationship Id="rId207" Type="http://schemas.openxmlformats.org/officeDocument/2006/relationships/customXml" Target="../ink/ink570.xml"/><Relationship Id="rId249" Type="http://schemas.openxmlformats.org/officeDocument/2006/relationships/customXml" Target="../ink/ink591.xml"/><Relationship Id="rId414" Type="http://schemas.openxmlformats.org/officeDocument/2006/relationships/image" Target="../media/image680.png"/><Relationship Id="rId456" Type="http://schemas.openxmlformats.org/officeDocument/2006/relationships/image" Target="../media/image701.png"/><Relationship Id="rId498" Type="http://schemas.openxmlformats.org/officeDocument/2006/relationships/image" Target="../media/image723.png"/><Relationship Id="rId13" Type="http://schemas.openxmlformats.org/officeDocument/2006/relationships/customXml" Target="../ink/ink473.xml"/><Relationship Id="rId109" Type="http://schemas.openxmlformats.org/officeDocument/2006/relationships/customXml" Target="../ink/ink521.xml"/><Relationship Id="rId260" Type="http://schemas.openxmlformats.org/officeDocument/2006/relationships/image" Target="../media/image603.png"/><Relationship Id="rId316" Type="http://schemas.openxmlformats.org/officeDocument/2006/relationships/image" Target="../media/image631.png"/><Relationship Id="rId523" Type="http://schemas.openxmlformats.org/officeDocument/2006/relationships/customXml" Target="../ink/ink728.xml"/><Relationship Id="rId55" Type="http://schemas.openxmlformats.org/officeDocument/2006/relationships/customXml" Target="../ink/ink494.xml"/><Relationship Id="rId97" Type="http://schemas.openxmlformats.org/officeDocument/2006/relationships/customXml" Target="../ink/ink515.xml"/><Relationship Id="rId120" Type="http://schemas.openxmlformats.org/officeDocument/2006/relationships/image" Target="../media/image533.png"/><Relationship Id="rId358" Type="http://schemas.openxmlformats.org/officeDocument/2006/relationships/image" Target="../media/image652.png"/><Relationship Id="rId565" Type="http://schemas.openxmlformats.org/officeDocument/2006/relationships/customXml" Target="../ink/ink749.xml"/><Relationship Id="rId162" Type="http://schemas.openxmlformats.org/officeDocument/2006/relationships/image" Target="../media/image554.png"/><Relationship Id="rId218" Type="http://schemas.openxmlformats.org/officeDocument/2006/relationships/image" Target="../media/image582.png"/><Relationship Id="rId425" Type="http://schemas.openxmlformats.org/officeDocument/2006/relationships/customXml" Target="../ink/ink679.xml"/><Relationship Id="rId467" Type="http://schemas.openxmlformats.org/officeDocument/2006/relationships/customXml" Target="../ink/ink700.xml"/><Relationship Id="rId271" Type="http://schemas.openxmlformats.org/officeDocument/2006/relationships/customXml" Target="../ink/ink602.xml"/><Relationship Id="rId24" Type="http://schemas.openxmlformats.org/officeDocument/2006/relationships/image" Target="../media/image484.png"/><Relationship Id="rId66" Type="http://schemas.openxmlformats.org/officeDocument/2006/relationships/image" Target="../media/image505.png"/><Relationship Id="rId131" Type="http://schemas.openxmlformats.org/officeDocument/2006/relationships/customXml" Target="../ink/ink532.xml"/><Relationship Id="rId327" Type="http://schemas.openxmlformats.org/officeDocument/2006/relationships/customXml" Target="../ink/ink630.xml"/><Relationship Id="rId369" Type="http://schemas.openxmlformats.org/officeDocument/2006/relationships/customXml" Target="../ink/ink651.xml"/><Relationship Id="rId534" Type="http://schemas.openxmlformats.org/officeDocument/2006/relationships/image" Target="../media/image741.png"/><Relationship Id="rId173" Type="http://schemas.openxmlformats.org/officeDocument/2006/relationships/customXml" Target="../ink/ink553.xml"/><Relationship Id="rId229" Type="http://schemas.openxmlformats.org/officeDocument/2006/relationships/customXml" Target="../ink/ink581.xml"/><Relationship Id="rId380" Type="http://schemas.openxmlformats.org/officeDocument/2006/relationships/image" Target="../media/image663.png"/><Relationship Id="rId436" Type="http://schemas.openxmlformats.org/officeDocument/2006/relationships/image" Target="../media/image691.png"/><Relationship Id="rId240" Type="http://schemas.openxmlformats.org/officeDocument/2006/relationships/image" Target="../media/image593.png"/><Relationship Id="rId478" Type="http://schemas.openxmlformats.org/officeDocument/2006/relationships/image" Target="../media/image713.png"/><Relationship Id="rId35" Type="http://schemas.openxmlformats.org/officeDocument/2006/relationships/customXml" Target="../ink/ink484.xml"/><Relationship Id="rId77" Type="http://schemas.openxmlformats.org/officeDocument/2006/relationships/customXml" Target="../ink/ink505.xml"/><Relationship Id="rId100" Type="http://schemas.openxmlformats.org/officeDocument/2006/relationships/image" Target="../media/image523.png"/><Relationship Id="rId282" Type="http://schemas.openxmlformats.org/officeDocument/2006/relationships/image" Target="../media/image614.png"/><Relationship Id="rId338" Type="http://schemas.openxmlformats.org/officeDocument/2006/relationships/image" Target="../media/image642.png"/><Relationship Id="rId503" Type="http://schemas.openxmlformats.org/officeDocument/2006/relationships/customXml" Target="../ink/ink718.xml"/><Relationship Id="rId545" Type="http://schemas.openxmlformats.org/officeDocument/2006/relationships/customXml" Target="../ink/ink739.xml"/><Relationship Id="rId8" Type="http://schemas.openxmlformats.org/officeDocument/2006/relationships/image" Target="../media/image476.png"/><Relationship Id="rId142" Type="http://schemas.openxmlformats.org/officeDocument/2006/relationships/image" Target="../media/image544.png"/><Relationship Id="rId184" Type="http://schemas.openxmlformats.org/officeDocument/2006/relationships/image" Target="../media/image565.png"/><Relationship Id="rId391" Type="http://schemas.openxmlformats.org/officeDocument/2006/relationships/customXml" Target="../ink/ink662.xml"/><Relationship Id="rId405" Type="http://schemas.openxmlformats.org/officeDocument/2006/relationships/customXml" Target="../ink/ink669.xml"/><Relationship Id="rId447" Type="http://schemas.openxmlformats.org/officeDocument/2006/relationships/customXml" Target="../ink/ink690.xml"/><Relationship Id="rId251" Type="http://schemas.openxmlformats.org/officeDocument/2006/relationships/customXml" Target="../ink/ink592.xml"/><Relationship Id="rId489" Type="http://schemas.openxmlformats.org/officeDocument/2006/relationships/customXml" Target="../ink/ink711.xml"/><Relationship Id="rId46" Type="http://schemas.openxmlformats.org/officeDocument/2006/relationships/image" Target="../media/image495.png"/><Relationship Id="rId293" Type="http://schemas.openxmlformats.org/officeDocument/2006/relationships/customXml" Target="../ink/ink613.xml"/><Relationship Id="rId307" Type="http://schemas.openxmlformats.org/officeDocument/2006/relationships/customXml" Target="../ink/ink620.xml"/><Relationship Id="rId349" Type="http://schemas.openxmlformats.org/officeDocument/2006/relationships/customXml" Target="../ink/ink641.xml"/><Relationship Id="rId514" Type="http://schemas.openxmlformats.org/officeDocument/2006/relationships/image" Target="../media/image731.png"/><Relationship Id="rId556" Type="http://schemas.openxmlformats.org/officeDocument/2006/relationships/image" Target="../media/image752.png"/><Relationship Id="rId88" Type="http://schemas.openxmlformats.org/officeDocument/2006/relationships/image" Target="../media/image517.png"/><Relationship Id="rId111" Type="http://schemas.openxmlformats.org/officeDocument/2006/relationships/customXml" Target="../ink/ink522.xml"/><Relationship Id="rId153" Type="http://schemas.openxmlformats.org/officeDocument/2006/relationships/customXml" Target="../ink/ink543.xml"/><Relationship Id="rId195" Type="http://schemas.openxmlformats.org/officeDocument/2006/relationships/customXml" Target="../ink/ink564.xml"/><Relationship Id="rId209" Type="http://schemas.openxmlformats.org/officeDocument/2006/relationships/customXml" Target="../ink/ink571.xml"/><Relationship Id="rId360" Type="http://schemas.openxmlformats.org/officeDocument/2006/relationships/image" Target="../media/image653.png"/><Relationship Id="rId416" Type="http://schemas.openxmlformats.org/officeDocument/2006/relationships/image" Target="../media/image681.png"/><Relationship Id="rId220" Type="http://schemas.openxmlformats.org/officeDocument/2006/relationships/image" Target="../media/image583.png"/><Relationship Id="rId458" Type="http://schemas.openxmlformats.org/officeDocument/2006/relationships/image" Target="../media/image702.png"/><Relationship Id="rId15" Type="http://schemas.openxmlformats.org/officeDocument/2006/relationships/customXml" Target="../ink/ink474.xml"/><Relationship Id="rId57" Type="http://schemas.openxmlformats.org/officeDocument/2006/relationships/customXml" Target="../ink/ink495.xml"/><Relationship Id="rId262" Type="http://schemas.openxmlformats.org/officeDocument/2006/relationships/image" Target="../media/image604.png"/><Relationship Id="rId318" Type="http://schemas.openxmlformats.org/officeDocument/2006/relationships/image" Target="../media/image632.png"/><Relationship Id="rId525" Type="http://schemas.openxmlformats.org/officeDocument/2006/relationships/customXml" Target="../ink/ink729.xml"/><Relationship Id="rId567" Type="http://schemas.openxmlformats.org/officeDocument/2006/relationships/customXml" Target="../ink/ink750.xml"/><Relationship Id="rId99" Type="http://schemas.openxmlformats.org/officeDocument/2006/relationships/customXml" Target="../ink/ink516.xml"/><Relationship Id="rId122" Type="http://schemas.openxmlformats.org/officeDocument/2006/relationships/image" Target="../media/image534.png"/><Relationship Id="rId164" Type="http://schemas.openxmlformats.org/officeDocument/2006/relationships/image" Target="../media/image555.png"/><Relationship Id="rId371" Type="http://schemas.openxmlformats.org/officeDocument/2006/relationships/customXml" Target="../ink/ink652.xml"/><Relationship Id="rId427" Type="http://schemas.openxmlformats.org/officeDocument/2006/relationships/customXml" Target="../ink/ink680.xml"/><Relationship Id="rId469" Type="http://schemas.openxmlformats.org/officeDocument/2006/relationships/customXml" Target="../ink/ink701.xml"/><Relationship Id="rId26" Type="http://schemas.openxmlformats.org/officeDocument/2006/relationships/image" Target="../media/image485.png"/><Relationship Id="rId231" Type="http://schemas.openxmlformats.org/officeDocument/2006/relationships/customXml" Target="../ink/ink582.xml"/><Relationship Id="rId273" Type="http://schemas.openxmlformats.org/officeDocument/2006/relationships/customXml" Target="../ink/ink603.xml"/><Relationship Id="rId329" Type="http://schemas.openxmlformats.org/officeDocument/2006/relationships/customXml" Target="../ink/ink631.xml"/><Relationship Id="rId480" Type="http://schemas.openxmlformats.org/officeDocument/2006/relationships/image" Target="../media/image714.png"/><Relationship Id="rId536" Type="http://schemas.openxmlformats.org/officeDocument/2006/relationships/image" Target="../media/image742.png"/><Relationship Id="rId68" Type="http://schemas.openxmlformats.org/officeDocument/2006/relationships/image" Target="../media/image506.png"/><Relationship Id="rId133" Type="http://schemas.openxmlformats.org/officeDocument/2006/relationships/customXml" Target="../ink/ink533.xml"/><Relationship Id="rId175" Type="http://schemas.openxmlformats.org/officeDocument/2006/relationships/customXml" Target="../ink/ink554.xml"/><Relationship Id="rId340" Type="http://schemas.openxmlformats.org/officeDocument/2006/relationships/image" Target="../media/image643.png"/><Relationship Id="rId200" Type="http://schemas.openxmlformats.org/officeDocument/2006/relationships/image" Target="../media/image573.png"/><Relationship Id="rId382" Type="http://schemas.openxmlformats.org/officeDocument/2006/relationships/image" Target="../media/image664.png"/><Relationship Id="rId438" Type="http://schemas.openxmlformats.org/officeDocument/2006/relationships/image" Target="../media/image692.png"/><Relationship Id="rId242" Type="http://schemas.openxmlformats.org/officeDocument/2006/relationships/image" Target="../media/image594.png"/><Relationship Id="rId284" Type="http://schemas.openxmlformats.org/officeDocument/2006/relationships/image" Target="../media/image615.png"/><Relationship Id="rId491" Type="http://schemas.openxmlformats.org/officeDocument/2006/relationships/customXml" Target="../ink/ink712.xml"/><Relationship Id="rId505" Type="http://schemas.openxmlformats.org/officeDocument/2006/relationships/customXml" Target="../ink/ink719.xml"/><Relationship Id="rId37" Type="http://schemas.openxmlformats.org/officeDocument/2006/relationships/customXml" Target="../ink/ink485.xml"/><Relationship Id="rId79" Type="http://schemas.openxmlformats.org/officeDocument/2006/relationships/customXml" Target="../ink/ink506.xml"/><Relationship Id="rId102" Type="http://schemas.openxmlformats.org/officeDocument/2006/relationships/image" Target="../media/image524.png"/><Relationship Id="rId144" Type="http://schemas.openxmlformats.org/officeDocument/2006/relationships/image" Target="../media/image545.png"/><Relationship Id="rId547" Type="http://schemas.openxmlformats.org/officeDocument/2006/relationships/customXml" Target="../ink/ink740.xml"/><Relationship Id="rId90" Type="http://schemas.openxmlformats.org/officeDocument/2006/relationships/image" Target="../media/image518.png"/><Relationship Id="rId186" Type="http://schemas.openxmlformats.org/officeDocument/2006/relationships/image" Target="../media/image566.png"/><Relationship Id="rId351" Type="http://schemas.openxmlformats.org/officeDocument/2006/relationships/customXml" Target="../ink/ink642.xml"/><Relationship Id="rId393" Type="http://schemas.openxmlformats.org/officeDocument/2006/relationships/customXml" Target="../ink/ink663.xml"/><Relationship Id="rId407" Type="http://schemas.openxmlformats.org/officeDocument/2006/relationships/customXml" Target="../ink/ink670.xml"/><Relationship Id="rId449" Type="http://schemas.openxmlformats.org/officeDocument/2006/relationships/customXml" Target="../ink/ink691.xml"/><Relationship Id="rId211" Type="http://schemas.openxmlformats.org/officeDocument/2006/relationships/customXml" Target="../ink/ink572.xml"/><Relationship Id="rId253" Type="http://schemas.openxmlformats.org/officeDocument/2006/relationships/customXml" Target="../ink/ink593.xml"/><Relationship Id="rId295" Type="http://schemas.openxmlformats.org/officeDocument/2006/relationships/customXml" Target="../ink/ink614.xml"/><Relationship Id="rId309" Type="http://schemas.openxmlformats.org/officeDocument/2006/relationships/customXml" Target="../ink/ink621.xml"/><Relationship Id="rId460" Type="http://schemas.openxmlformats.org/officeDocument/2006/relationships/image" Target="../media/image703.png"/><Relationship Id="rId516" Type="http://schemas.openxmlformats.org/officeDocument/2006/relationships/image" Target="../media/image732.png"/><Relationship Id="rId48" Type="http://schemas.openxmlformats.org/officeDocument/2006/relationships/image" Target="../media/image496.png"/><Relationship Id="rId113" Type="http://schemas.openxmlformats.org/officeDocument/2006/relationships/customXml" Target="../ink/ink523.xml"/><Relationship Id="rId320" Type="http://schemas.openxmlformats.org/officeDocument/2006/relationships/image" Target="../media/image633.png"/><Relationship Id="rId558" Type="http://schemas.openxmlformats.org/officeDocument/2006/relationships/image" Target="../media/image753.png"/><Relationship Id="rId155" Type="http://schemas.openxmlformats.org/officeDocument/2006/relationships/customXml" Target="../ink/ink544.xml"/><Relationship Id="rId197" Type="http://schemas.openxmlformats.org/officeDocument/2006/relationships/customXml" Target="../ink/ink565.xml"/><Relationship Id="rId362" Type="http://schemas.openxmlformats.org/officeDocument/2006/relationships/image" Target="../media/image654.png"/><Relationship Id="rId418" Type="http://schemas.openxmlformats.org/officeDocument/2006/relationships/image" Target="../media/image682.png"/><Relationship Id="rId222" Type="http://schemas.openxmlformats.org/officeDocument/2006/relationships/image" Target="../media/image584.png"/><Relationship Id="rId264" Type="http://schemas.openxmlformats.org/officeDocument/2006/relationships/image" Target="../media/image605.png"/><Relationship Id="rId471" Type="http://schemas.openxmlformats.org/officeDocument/2006/relationships/customXml" Target="../ink/ink702.xml"/><Relationship Id="rId17" Type="http://schemas.openxmlformats.org/officeDocument/2006/relationships/customXml" Target="../ink/ink475.xml"/><Relationship Id="rId59" Type="http://schemas.openxmlformats.org/officeDocument/2006/relationships/customXml" Target="../ink/ink496.xml"/><Relationship Id="rId124" Type="http://schemas.openxmlformats.org/officeDocument/2006/relationships/image" Target="../media/image535.png"/><Relationship Id="rId527" Type="http://schemas.openxmlformats.org/officeDocument/2006/relationships/customXml" Target="../ink/ink730.xml"/><Relationship Id="rId569" Type="http://schemas.openxmlformats.org/officeDocument/2006/relationships/customXml" Target="../ink/ink751.xml"/><Relationship Id="rId70" Type="http://schemas.openxmlformats.org/officeDocument/2006/relationships/image" Target="../media/image507.png"/><Relationship Id="rId166" Type="http://schemas.openxmlformats.org/officeDocument/2006/relationships/image" Target="../media/image556.png"/><Relationship Id="rId331" Type="http://schemas.openxmlformats.org/officeDocument/2006/relationships/customXml" Target="../ink/ink632.xml"/><Relationship Id="rId373" Type="http://schemas.openxmlformats.org/officeDocument/2006/relationships/customXml" Target="../ink/ink653.xml"/><Relationship Id="rId429" Type="http://schemas.openxmlformats.org/officeDocument/2006/relationships/customXml" Target="../ink/ink681.xml"/><Relationship Id="rId1" Type="http://schemas.openxmlformats.org/officeDocument/2006/relationships/slideLayout" Target="../slideLayouts/slideLayout10.xml"/><Relationship Id="rId233" Type="http://schemas.openxmlformats.org/officeDocument/2006/relationships/customXml" Target="../ink/ink583.xml"/><Relationship Id="rId440" Type="http://schemas.openxmlformats.org/officeDocument/2006/relationships/image" Target="../media/image693.png"/><Relationship Id="rId28" Type="http://schemas.openxmlformats.org/officeDocument/2006/relationships/image" Target="../media/image486.png"/><Relationship Id="rId275" Type="http://schemas.openxmlformats.org/officeDocument/2006/relationships/customXml" Target="../ink/ink604.xml"/><Relationship Id="rId300" Type="http://schemas.openxmlformats.org/officeDocument/2006/relationships/image" Target="../media/image623.png"/><Relationship Id="rId482" Type="http://schemas.openxmlformats.org/officeDocument/2006/relationships/image" Target="../media/image715.png"/><Relationship Id="rId538" Type="http://schemas.openxmlformats.org/officeDocument/2006/relationships/image" Target="../media/image743.png"/><Relationship Id="rId81" Type="http://schemas.openxmlformats.org/officeDocument/2006/relationships/customXml" Target="../ink/ink507.xml"/><Relationship Id="rId135" Type="http://schemas.openxmlformats.org/officeDocument/2006/relationships/customXml" Target="../ink/ink534.xml"/><Relationship Id="rId177" Type="http://schemas.openxmlformats.org/officeDocument/2006/relationships/customXml" Target="../ink/ink555.xml"/><Relationship Id="rId342" Type="http://schemas.openxmlformats.org/officeDocument/2006/relationships/image" Target="../media/image644.png"/><Relationship Id="rId384" Type="http://schemas.openxmlformats.org/officeDocument/2006/relationships/image" Target="../media/image665.png"/><Relationship Id="rId202" Type="http://schemas.openxmlformats.org/officeDocument/2006/relationships/image" Target="../media/image574.png"/><Relationship Id="rId244" Type="http://schemas.openxmlformats.org/officeDocument/2006/relationships/image" Target="../media/image595.png"/><Relationship Id="rId39" Type="http://schemas.openxmlformats.org/officeDocument/2006/relationships/customXml" Target="../ink/ink486.xml"/><Relationship Id="rId286" Type="http://schemas.openxmlformats.org/officeDocument/2006/relationships/image" Target="../media/image616.png"/><Relationship Id="rId451" Type="http://schemas.openxmlformats.org/officeDocument/2006/relationships/customXml" Target="../ink/ink692.xml"/><Relationship Id="rId493" Type="http://schemas.openxmlformats.org/officeDocument/2006/relationships/customXml" Target="../ink/ink713.xml"/><Relationship Id="rId507" Type="http://schemas.openxmlformats.org/officeDocument/2006/relationships/customXml" Target="../ink/ink720.xml"/><Relationship Id="rId549" Type="http://schemas.openxmlformats.org/officeDocument/2006/relationships/customXml" Target="../ink/ink741.xml"/><Relationship Id="rId50" Type="http://schemas.openxmlformats.org/officeDocument/2006/relationships/image" Target="../media/image497.png"/><Relationship Id="rId104" Type="http://schemas.openxmlformats.org/officeDocument/2006/relationships/image" Target="../media/image525.png"/><Relationship Id="rId146" Type="http://schemas.openxmlformats.org/officeDocument/2006/relationships/image" Target="../media/image546.png"/><Relationship Id="rId188" Type="http://schemas.openxmlformats.org/officeDocument/2006/relationships/image" Target="../media/image567.png"/><Relationship Id="rId311" Type="http://schemas.openxmlformats.org/officeDocument/2006/relationships/customXml" Target="../ink/ink622.xml"/><Relationship Id="rId353" Type="http://schemas.openxmlformats.org/officeDocument/2006/relationships/customXml" Target="../ink/ink643.xml"/><Relationship Id="rId395" Type="http://schemas.openxmlformats.org/officeDocument/2006/relationships/customXml" Target="../ink/ink664.xml"/><Relationship Id="rId409" Type="http://schemas.openxmlformats.org/officeDocument/2006/relationships/customXml" Target="../ink/ink671.xml"/><Relationship Id="rId560" Type="http://schemas.openxmlformats.org/officeDocument/2006/relationships/image" Target="../media/image754.png"/><Relationship Id="rId92" Type="http://schemas.openxmlformats.org/officeDocument/2006/relationships/image" Target="../media/image519.png"/><Relationship Id="rId213" Type="http://schemas.openxmlformats.org/officeDocument/2006/relationships/customXml" Target="../ink/ink573.xml"/><Relationship Id="rId420" Type="http://schemas.openxmlformats.org/officeDocument/2006/relationships/image" Target="../media/image683.png"/><Relationship Id="rId255" Type="http://schemas.openxmlformats.org/officeDocument/2006/relationships/customXml" Target="../ink/ink594.xml"/><Relationship Id="rId297" Type="http://schemas.openxmlformats.org/officeDocument/2006/relationships/customXml" Target="../ink/ink615.xml"/><Relationship Id="rId462" Type="http://schemas.openxmlformats.org/officeDocument/2006/relationships/image" Target="../media/image704.png"/><Relationship Id="rId518" Type="http://schemas.openxmlformats.org/officeDocument/2006/relationships/image" Target="../media/image733.png"/><Relationship Id="rId115" Type="http://schemas.openxmlformats.org/officeDocument/2006/relationships/customXml" Target="../ink/ink524.xml"/><Relationship Id="rId157" Type="http://schemas.openxmlformats.org/officeDocument/2006/relationships/customXml" Target="../ink/ink545.xml"/><Relationship Id="rId322" Type="http://schemas.openxmlformats.org/officeDocument/2006/relationships/image" Target="../media/image634.png"/><Relationship Id="rId364" Type="http://schemas.openxmlformats.org/officeDocument/2006/relationships/image" Target="../media/image655.png"/><Relationship Id="rId61" Type="http://schemas.openxmlformats.org/officeDocument/2006/relationships/customXml" Target="../ink/ink497.xml"/><Relationship Id="rId199" Type="http://schemas.openxmlformats.org/officeDocument/2006/relationships/customXml" Target="../ink/ink566.xml"/><Relationship Id="rId19" Type="http://schemas.openxmlformats.org/officeDocument/2006/relationships/customXml" Target="../ink/ink476.xml"/><Relationship Id="rId224" Type="http://schemas.openxmlformats.org/officeDocument/2006/relationships/image" Target="../media/image585.png"/><Relationship Id="rId266" Type="http://schemas.openxmlformats.org/officeDocument/2006/relationships/image" Target="../media/image606.png"/><Relationship Id="rId431" Type="http://schemas.openxmlformats.org/officeDocument/2006/relationships/customXml" Target="../ink/ink682.xml"/><Relationship Id="rId473" Type="http://schemas.openxmlformats.org/officeDocument/2006/relationships/customXml" Target="../ink/ink703.xml"/><Relationship Id="rId529" Type="http://schemas.openxmlformats.org/officeDocument/2006/relationships/customXml" Target="../ink/ink731.xml"/><Relationship Id="rId30" Type="http://schemas.openxmlformats.org/officeDocument/2006/relationships/image" Target="../media/image487.png"/><Relationship Id="rId126" Type="http://schemas.openxmlformats.org/officeDocument/2006/relationships/image" Target="../media/image536.png"/><Relationship Id="rId168" Type="http://schemas.openxmlformats.org/officeDocument/2006/relationships/image" Target="../media/image557.png"/><Relationship Id="rId333" Type="http://schemas.openxmlformats.org/officeDocument/2006/relationships/customXml" Target="../ink/ink633.xml"/><Relationship Id="rId540" Type="http://schemas.openxmlformats.org/officeDocument/2006/relationships/image" Target="../media/image744.png"/><Relationship Id="rId72" Type="http://schemas.openxmlformats.org/officeDocument/2006/relationships/image" Target="../media/image508.png"/><Relationship Id="rId375" Type="http://schemas.openxmlformats.org/officeDocument/2006/relationships/customXml" Target="../ink/ink654.xml"/><Relationship Id="rId3" Type="http://schemas.openxmlformats.org/officeDocument/2006/relationships/customXml" Target="../ink/ink468.xml"/><Relationship Id="rId235" Type="http://schemas.openxmlformats.org/officeDocument/2006/relationships/customXml" Target="../ink/ink584.xml"/><Relationship Id="rId277" Type="http://schemas.openxmlformats.org/officeDocument/2006/relationships/customXml" Target="../ink/ink605.xml"/><Relationship Id="rId400" Type="http://schemas.openxmlformats.org/officeDocument/2006/relationships/image" Target="../media/image673.png"/><Relationship Id="rId442" Type="http://schemas.openxmlformats.org/officeDocument/2006/relationships/image" Target="../media/image694.png"/><Relationship Id="rId484" Type="http://schemas.openxmlformats.org/officeDocument/2006/relationships/image" Target="../media/image716.png"/><Relationship Id="rId137" Type="http://schemas.openxmlformats.org/officeDocument/2006/relationships/customXml" Target="../ink/ink535.xml"/><Relationship Id="rId302" Type="http://schemas.openxmlformats.org/officeDocument/2006/relationships/image" Target="../media/image624.png"/><Relationship Id="rId344" Type="http://schemas.openxmlformats.org/officeDocument/2006/relationships/image" Target="../media/image645.png"/><Relationship Id="rId41" Type="http://schemas.openxmlformats.org/officeDocument/2006/relationships/customXml" Target="../ink/ink487.xml"/><Relationship Id="rId83" Type="http://schemas.openxmlformats.org/officeDocument/2006/relationships/customXml" Target="../ink/ink508.xml"/><Relationship Id="rId179" Type="http://schemas.openxmlformats.org/officeDocument/2006/relationships/customXml" Target="../ink/ink556.xml"/><Relationship Id="rId386" Type="http://schemas.openxmlformats.org/officeDocument/2006/relationships/image" Target="../media/image666.png"/><Relationship Id="rId551" Type="http://schemas.openxmlformats.org/officeDocument/2006/relationships/customXml" Target="../ink/ink742.xml"/><Relationship Id="rId190" Type="http://schemas.openxmlformats.org/officeDocument/2006/relationships/image" Target="../media/image568.png"/><Relationship Id="rId204" Type="http://schemas.openxmlformats.org/officeDocument/2006/relationships/image" Target="../media/image575.png"/><Relationship Id="rId246" Type="http://schemas.openxmlformats.org/officeDocument/2006/relationships/image" Target="../media/image596.png"/><Relationship Id="rId288" Type="http://schemas.openxmlformats.org/officeDocument/2006/relationships/image" Target="../media/image617.png"/><Relationship Id="rId411" Type="http://schemas.openxmlformats.org/officeDocument/2006/relationships/customXml" Target="../ink/ink672.xml"/><Relationship Id="rId453" Type="http://schemas.openxmlformats.org/officeDocument/2006/relationships/customXml" Target="../ink/ink693.xml"/><Relationship Id="rId509" Type="http://schemas.openxmlformats.org/officeDocument/2006/relationships/customXml" Target="../ink/ink721.xml"/><Relationship Id="rId106" Type="http://schemas.openxmlformats.org/officeDocument/2006/relationships/image" Target="../media/image526.png"/><Relationship Id="rId313" Type="http://schemas.openxmlformats.org/officeDocument/2006/relationships/customXml" Target="../ink/ink623.xml"/><Relationship Id="rId495" Type="http://schemas.openxmlformats.org/officeDocument/2006/relationships/customXml" Target="../ink/ink714.xml"/><Relationship Id="rId10" Type="http://schemas.openxmlformats.org/officeDocument/2006/relationships/image" Target="../media/image477.png"/><Relationship Id="rId52" Type="http://schemas.openxmlformats.org/officeDocument/2006/relationships/image" Target="../media/image498.png"/><Relationship Id="rId94" Type="http://schemas.openxmlformats.org/officeDocument/2006/relationships/image" Target="../media/image520.png"/><Relationship Id="rId148" Type="http://schemas.openxmlformats.org/officeDocument/2006/relationships/image" Target="../media/image547.png"/><Relationship Id="rId355" Type="http://schemas.openxmlformats.org/officeDocument/2006/relationships/customXml" Target="../ink/ink644.xml"/><Relationship Id="rId397" Type="http://schemas.openxmlformats.org/officeDocument/2006/relationships/customXml" Target="../ink/ink665.xml"/><Relationship Id="rId520" Type="http://schemas.openxmlformats.org/officeDocument/2006/relationships/image" Target="../media/image734.png"/><Relationship Id="rId562" Type="http://schemas.openxmlformats.org/officeDocument/2006/relationships/image" Target="../media/image755.png"/><Relationship Id="rId215" Type="http://schemas.openxmlformats.org/officeDocument/2006/relationships/customXml" Target="../ink/ink574.xml"/><Relationship Id="rId257" Type="http://schemas.openxmlformats.org/officeDocument/2006/relationships/customXml" Target="../ink/ink595.xml"/><Relationship Id="rId422" Type="http://schemas.openxmlformats.org/officeDocument/2006/relationships/image" Target="../media/image684.png"/><Relationship Id="rId464" Type="http://schemas.openxmlformats.org/officeDocument/2006/relationships/image" Target="../media/image705.png"/><Relationship Id="rId299" Type="http://schemas.openxmlformats.org/officeDocument/2006/relationships/customXml" Target="../ink/ink616.xml"/><Relationship Id="rId63" Type="http://schemas.openxmlformats.org/officeDocument/2006/relationships/customXml" Target="../ink/ink498.xml"/><Relationship Id="rId159" Type="http://schemas.openxmlformats.org/officeDocument/2006/relationships/customXml" Target="../ink/ink546.xml"/><Relationship Id="rId366" Type="http://schemas.openxmlformats.org/officeDocument/2006/relationships/image" Target="../media/image656.png"/><Relationship Id="rId226" Type="http://schemas.openxmlformats.org/officeDocument/2006/relationships/image" Target="../media/image586.png"/><Relationship Id="rId433" Type="http://schemas.openxmlformats.org/officeDocument/2006/relationships/customXml" Target="../ink/ink683.xml"/><Relationship Id="rId74" Type="http://schemas.openxmlformats.org/officeDocument/2006/relationships/image" Target="../media/image509.png"/><Relationship Id="rId377" Type="http://schemas.openxmlformats.org/officeDocument/2006/relationships/customXml" Target="../ink/ink655.xml"/><Relationship Id="rId500" Type="http://schemas.openxmlformats.org/officeDocument/2006/relationships/image" Target="../media/image724.png"/><Relationship Id="rId5" Type="http://schemas.openxmlformats.org/officeDocument/2006/relationships/customXml" Target="../ink/ink469.xml"/><Relationship Id="rId237" Type="http://schemas.openxmlformats.org/officeDocument/2006/relationships/customXml" Target="../ink/ink585.xml"/><Relationship Id="rId444" Type="http://schemas.openxmlformats.org/officeDocument/2006/relationships/image" Target="../media/image695.png"/><Relationship Id="rId290" Type="http://schemas.openxmlformats.org/officeDocument/2006/relationships/image" Target="../media/image618.png"/><Relationship Id="rId304" Type="http://schemas.openxmlformats.org/officeDocument/2006/relationships/image" Target="../media/image625.png"/><Relationship Id="rId388" Type="http://schemas.openxmlformats.org/officeDocument/2006/relationships/image" Target="../media/image667.png"/><Relationship Id="rId511" Type="http://schemas.openxmlformats.org/officeDocument/2006/relationships/customXml" Target="../ink/ink722.xml"/><Relationship Id="rId85" Type="http://schemas.openxmlformats.org/officeDocument/2006/relationships/customXml" Target="../ink/ink509.xml"/><Relationship Id="rId150" Type="http://schemas.openxmlformats.org/officeDocument/2006/relationships/image" Target="../media/image548.png"/><Relationship Id="rId248" Type="http://schemas.openxmlformats.org/officeDocument/2006/relationships/image" Target="../media/image597.png"/><Relationship Id="rId455" Type="http://schemas.openxmlformats.org/officeDocument/2006/relationships/customXml" Target="../ink/ink694.xml"/><Relationship Id="rId12" Type="http://schemas.openxmlformats.org/officeDocument/2006/relationships/image" Target="../media/image478.png"/><Relationship Id="rId108" Type="http://schemas.openxmlformats.org/officeDocument/2006/relationships/image" Target="../media/image527.png"/><Relationship Id="rId315" Type="http://schemas.openxmlformats.org/officeDocument/2006/relationships/customXml" Target="../ink/ink624.xml"/><Relationship Id="rId522" Type="http://schemas.openxmlformats.org/officeDocument/2006/relationships/image" Target="../media/image735.png"/><Relationship Id="rId96" Type="http://schemas.openxmlformats.org/officeDocument/2006/relationships/image" Target="../media/image521.png"/><Relationship Id="rId161" Type="http://schemas.openxmlformats.org/officeDocument/2006/relationships/customXml" Target="../ink/ink547.xml"/><Relationship Id="rId399" Type="http://schemas.openxmlformats.org/officeDocument/2006/relationships/customXml" Target="../ink/ink666.xml"/><Relationship Id="rId259" Type="http://schemas.openxmlformats.org/officeDocument/2006/relationships/customXml" Target="../ink/ink596.xml"/><Relationship Id="rId466" Type="http://schemas.openxmlformats.org/officeDocument/2006/relationships/image" Target="../media/image706.png"/><Relationship Id="rId23" Type="http://schemas.openxmlformats.org/officeDocument/2006/relationships/customXml" Target="../ink/ink478.xml"/><Relationship Id="rId119" Type="http://schemas.openxmlformats.org/officeDocument/2006/relationships/customXml" Target="../ink/ink526.xml"/><Relationship Id="rId326" Type="http://schemas.openxmlformats.org/officeDocument/2006/relationships/image" Target="../media/image636.png"/><Relationship Id="rId533" Type="http://schemas.openxmlformats.org/officeDocument/2006/relationships/customXml" Target="../ink/ink7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6D2F-C49D-4183-822E-14B205D3F862}"/>
              </a:ext>
            </a:extLst>
          </p:cNvPr>
          <p:cNvSpPr>
            <a:spLocks noGrp="1"/>
          </p:cNvSpPr>
          <p:nvPr>
            <p:ph type="ctrTitle"/>
          </p:nvPr>
        </p:nvSpPr>
        <p:spPr>
          <a:xfrm>
            <a:off x="1524000" y="819028"/>
            <a:ext cx="9144000" cy="2387600"/>
          </a:xfrm>
        </p:spPr>
        <p:txBody>
          <a:bodyPr>
            <a:normAutofit/>
          </a:bodyPr>
          <a:lstStyle/>
          <a:p>
            <a:r>
              <a:rPr lang="en-CA" sz="3600" dirty="0"/>
              <a:t>CS 466/666 - Algorithm Design and Analysis</a:t>
            </a:r>
          </a:p>
        </p:txBody>
      </p:sp>
      <p:sp>
        <p:nvSpPr>
          <p:cNvPr id="3" name="Subtitle 2">
            <a:extLst>
              <a:ext uri="{FF2B5EF4-FFF2-40B4-BE49-F238E27FC236}">
                <a16:creationId xmlns:a16="http://schemas.microsoft.com/office/drawing/2014/main" id="{4F0156E3-DF49-4C1D-815F-B49CAC8AFEF0}"/>
              </a:ext>
            </a:extLst>
          </p:cNvPr>
          <p:cNvSpPr>
            <a:spLocks noGrp="1"/>
          </p:cNvSpPr>
          <p:nvPr>
            <p:ph type="subTitle" idx="1"/>
          </p:nvPr>
        </p:nvSpPr>
        <p:spPr>
          <a:xfrm>
            <a:off x="1488831" y="3325081"/>
            <a:ext cx="9144000" cy="1655762"/>
          </a:xfrm>
        </p:spPr>
        <p:txBody>
          <a:bodyPr/>
          <a:lstStyle/>
          <a:p>
            <a:r>
              <a:rPr lang="en-CA" sz="3200" dirty="0">
                <a:latin typeface="+mj-lt"/>
              </a:rPr>
              <a:t>Multiplicative Weight Update Method</a:t>
            </a:r>
          </a:p>
          <a:p>
            <a:r>
              <a:rPr lang="en-CA" dirty="0">
                <a:latin typeface="+mj-lt"/>
              </a:rPr>
              <a:t>Waterloo, 28 July 2020</a:t>
            </a:r>
          </a:p>
        </p:txBody>
      </p:sp>
      <p:sp>
        <p:nvSpPr>
          <p:cNvPr id="4" name="Slide Number Placeholder 3">
            <a:extLst>
              <a:ext uri="{FF2B5EF4-FFF2-40B4-BE49-F238E27FC236}">
                <a16:creationId xmlns:a16="http://schemas.microsoft.com/office/drawing/2014/main" id="{F3BCFB66-E715-4041-BBE7-5248ABCB2040}"/>
              </a:ext>
            </a:extLst>
          </p:cNvPr>
          <p:cNvSpPr>
            <a:spLocks noGrp="1"/>
          </p:cNvSpPr>
          <p:nvPr>
            <p:ph type="sldNum" sz="quarter" idx="12"/>
          </p:nvPr>
        </p:nvSpPr>
        <p:spPr/>
        <p:txBody>
          <a:bodyPr/>
          <a:lstStyle/>
          <a:p>
            <a:fld id="{2595D44B-EAE6-4553-A7ED-B796E3CA93DC}" type="slidenum">
              <a:rPr lang="en-CA" smtClean="0"/>
              <a:t>1</a:t>
            </a:fld>
            <a:endParaRPr lang="en-CA"/>
          </a:p>
        </p:txBody>
      </p:sp>
    </p:spTree>
    <p:extLst>
      <p:ext uri="{BB962C8B-B14F-4D97-AF65-F5344CB8AC3E}">
        <p14:creationId xmlns:p14="http://schemas.microsoft.com/office/powerpoint/2010/main" val="206727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Remarks</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10</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241788" y="1029129"/>
                <a:ext cx="11481174" cy="5788636"/>
              </a:xfrm>
              <a:prstGeom prst="rect">
                <a:avLst/>
              </a:prstGeom>
              <a:noFill/>
            </p:spPr>
            <p:txBody>
              <a:bodyPr wrap="square" rtlCol="0">
                <a:spAutoFit/>
              </a:bodyPr>
              <a:lstStyle/>
              <a:p>
                <a:pPr marL="342900" indent="-342900">
                  <a:buFont typeface="Arial" panose="020B0604020202020204" pitchFamily="34" charset="0"/>
                  <a:buChar char="•"/>
                </a:pPr>
                <a:r>
                  <a:rPr lang="en-CA" sz="2000" dirty="0"/>
                  <a:t>The assumption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r>
                      <a:rPr lang="en-CA" sz="2000" i="1">
                        <a:latin typeface="Cambria Math" panose="02040503050406030204" pitchFamily="18" charset="0"/>
                      </a:rPr>
                      <m:t>∈[−1,+1]</m:t>
                    </m:r>
                  </m:oMath>
                </a14:m>
                <a:r>
                  <a:rPr lang="en-CA" sz="2000" dirty="0"/>
                  <a:t> is very important (where did we use it in the proof?).</a:t>
                </a:r>
              </a:p>
              <a:p>
                <a:pPr>
                  <a:lnSpc>
                    <a:spcPct val="150000"/>
                  </a:lnSpc>
                </a:pPr>
                <a:r>
                  <a:rPr lang="en-CA" sz="2000" dirty="0"/>
                  <a:t>      This bounds the mistake we make in each round.</a:t>
                </a:r>
              </a:p>
              <a:p>
                <a:pPr>
                  <a:lnSpc>
                    <a:spcPct val="150000"/>
                  </a:lnSpc>
                </a:pPr>
                <a:r>
                  <a:rPr lang="en-CA" sz="2000" dirty="0"/>
                  <a:t>      If it is unbounded, then we need many rounds to recover from a mistake.</a:t>
                </a:r>
              </a:p>
              <a:p>
                <a:pPr>
                  <a:lnSpc>
                    <a:spcPct val="150000"/>
                  </a:lnSpc>
                </a:pPr>
                <a:r>
                  <a:rPr lang="en-CA" sz="2000" dirty="0"/>
                  <a:t>      If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r>
                      <a:rPr lang="en-CA" sz="2000" i="1">
                        <a:latin typeface="Cambria Math" panose="02040503050406030204" pitchFamily="18" charset="0"/>
                      </a:rPr>
                      <m:t>∈[−</m:t>
                    </m:r>
                    <m:r>
                      <a:rPr lang="en-CA" sz="2000" b="0" i="1" smtClean="0">
                        <a:latin typeface="Cambria Math" panose="02040503050406030204" pitchFamily="18" charset="0"/>
                      </a:rPr>
                      <m:t>𝑤</m:t>
                    </m:r>
                    <m:r>
                      <a:rPr lang="en-CA" sz="2000" i="1">
                        <a:latin typeface="Cambria Math" panose="02040503050406030204" pitchFamily="18" charset="0"/>
                      </a:rPr>
                      <m:t>,+</m:t>
                    </m:r>
                    <m:r>
                      <a:rPr lang="en-CA" sz="2000" b="0" i="1" smtClean="0">
                        <a:latin typeface="Cambria Math" panose="02040503050406030204" pitchFamily="18" charset="0"/>
                      </a:rPr>
                      <m:t>𝑤</m:t>
                    </m:r>
                    <m:r>
                      <a:rPr lang="en-CA" sz="2000" i="1">
                        <a:latin typeface="Cambria Math" panose="02040503050406030204" pitchFamily="18" charset="0"/>
                      </a:rPr>
                      <m:t>]</m:t>
                    </m:r>
                  </m:oMath>
                </a14:m>
                <a:r>
                  <a:rPr lang="en-CA" sz="2000" dirty="0"/>
                  <a:t>, we could reduce to the case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r>
                      <a:rPr lang="en-CA" sz="2000" i="1">
                        <a:latin typeface="Cambria Math" panose="02040503050406030204" pitchFamily="18" charset="0"/>
                      </a:rPr>
                      <m:t>∈[−1,+1]</m:t>
                    </m:r>
                  </m:oMath>
                </a14:m>
                <a:r>
                  <a:rPr lang="en-CA" sz="2000" dirty="0"/>
                  <a:t>, but then the additive error is </a:t>
                </a:r>
                <a14:m>
                  <m:oMath xmlns:m="http://schemas.openxmlformats.org/officeDocument/2006/math">
                    <m:f>
                      <m:fPr>
                        <m:ctrlPr>
                          <a:rPr lang="en-CA" sz="2000" b="0" i="1" smtClean="0">
                            <a:latin typeface="Cambria Math" panose="02040503050406030204" pitchFamily="18" charset="0"/>
                          </a:rPr>
                        </m:ctrlPr>
                      </m:fPr>
                      <m:num>
                        <m:r>
                          <a:rPr lang="en-CA" sz="2000" b="0" i="1" smtClean="0">
                            <a:latin typeface="Cambria Math" panose="02040503050406030204" pitchFamily="18" charset="0"/>
                          </a:rPr>
                          <m:t>𝑤</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ln</m:t>
                            </m:r>
                          </m:fName>
                          <m:e>
                            <m:r>
                              <a:rPr lang="en-CA" sz="2000" b="0" i="1" smtClean="0">
                                <a:latin typeface="Cambria Math" panose="02040503050406030204" pitchFamily="18" charset="0"/>
                              </a:rPr>
                              <m:t>𝑛</m:t>
                            </m:r>
                          </m:e>
                        </m:func>
                      </m:num>
                      <m:den>
                        <m:r>
                          <a:rPr lang="en-CA" sz="2000" i="1">
                            <a:latin typeface="Cambria Math" panose="02040503050406030204" pitchFamily="18" charset="0"/>
                          </a:rPr>
                          <m:t>𝜂</m:t>
                        </m:r>
                      </m:den>
                    </m:f>
                  </m:oMath>
                </a14:m>
                <a:r>
                  <a:rPr lang="en-CA" sz="2000" dirty="0"/>
                  <a:t>.</a:t>
                </a:r>
              </a:p>
              <a:p>
                <a:pPr>
                  <a:lnSpc>
                    <a:spcPct val="150000"/>
                  </a:lnSpc>
                </a:pPr>
                <a:r>
                  <a:rPr lang="en-CA" sz="2000" dirty="0"/>
                  <a:t>      The parameter </a:t>
                </a:r>
                <a14:m>
                  <m:oMath xmlns:m="http://schemas.openxmlformats.org/officeDocument/2006/math">
                    <m:r>
                      <a:rPr lang="en-CA" sz="2000" b="0" i="1" smtClean="0">
                        <a:latin typeface="Cambria Math" panose="02040503050406030204" pitchFamily="18" charset="0"/>
                      </a:rPr>
                      <m:t>𝑤</m:t>
                    </m:r>
                  </m:oMath>
                </a14:m>
                <a:r>
                  <a:rPr lang="en-CA" sz="2000" dirty="0"/>
                  <a:t> is called the </a:t>
                </a:r>
                <a:r>
                  <a:rPr lang="en-CA" sz="2000" b="1" u="sng" dirty="0"/>
                  <a:t>width</a:t>
                </a:r>
                <a:r>
                  <a:rPr lang="en-CA" sz="2000" dirty="0"/>
                  <a:t>, and is crucial in the analysis of multiplicative update methods.</a:t>
                </a:r>
              </a:p>
              <a:p>
                <a:pPr marL="342900" indent="-342900">
                  <a:lnSpc>
                    <a:spcPct val="200000"/>
                  </a:lnSpc>
                  <a:buFont typeface="Arial" panose="020B0604020202020204" pitchFamily="34" charset="0"/>
                  <a:buChar char="•"/>
                </a:pPr>
                <a:r>
                  <a:rPr lang="en-CA" sz="2000" dirty="0"/>
                  <a:t>We did not assume anything about the outcome, except that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r>
                      <a:rPr lang="en-CA" sz="2000" i="1">
                        <a:latin typeface="Cambria Math" panose="02040503050406030204" pitchFamily="18" charset="0"/>
                      </a:rPr>
                      <m:t>∈[−1,+1]</m:t>
                    </m:r>
                  </m:oMath>
                </a14:m>
                <a:r>
                  <a:rPr lang="en-CA" sz="2000" dirty="0"/>
                  <a:t>.</a:t>
                </a:r>
              </a:p>
              <a:p>
                <a:pPr>
                  <a:lnSpc>
                    <a:spcPct val="150000"/>
                  </a:lnSpc>
                </a:pPr>
                <a:r>
                  <a:rPr lang="en-CA" sz="2000" dirty="0"/>
                  <a:t>      This outcome can be controlled by the nature, or even some adversary, who always gives us the worst 	outcome after seeing our distribution.  In that case, we can still conclude that the best expert</a:t>
                </a:r>
              </a:p>
              <a:p>
                <a:pPr>
                  <a:lnSpc>
                    <a:spcPct val="150000"/>
                  </a:lnSpc>
                </a:pPr>
                <a:r>
                  <a:rPr lang="en-CA" sz="2000" dirty="0"/>
                  <a:t>	would also do very poorly.  And this is the approach we will take in analyzing linear programs.</a:t>
                </a:r>
              </a:p>
              <a:p>
                <a:pPr marL="342900" indent="-342900">
                  <a:lnSpc>
                    <a:spcPct val="200000"/>
                  </a:lnSpc>
                  <a:buFont typeface="Arial" panose="020B0604020202020204" pitchFamily="34" charset="0"/>
                  <a:buChar char="•"/>
                </a:pPr>
                <a:r>
                  <a:rPr lang="en-CA" sz="2000" dirty="0"/>
                  <a:t>The multiplicative weight update method has many applications, learning and boosting, game theory,</a:t>
                </a:r>
              </a:p>
              <a:p>
                <a:pPr>
                  <a:lnSpc>
                    <a:spcPct val="150000"/>
                  </a:lnSpc>
                </a:pPr>
                <a:r>
                  <a:rPr lang="en-CA" sz="2000" dirty="0"/>
                  <a:t>	 online optimization, etc.  Today we just see one application in solving linear programs.</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241788" y="1029129"/>
                <a:ext cx="11481174" cy="5788636"/>
              </a:xfrm>
              <a:prstGeom prst="rect">
                <a:avLst/>
              </a:prstGeom>
              <a:blipFill>
                <a:blip r:embed="rId2"/>
                <a:stretch>
                  <a:fillRect l="-478" b="-948"/>
                </a:stretch>
              </a:blipFill>
            </p:spPr>
            <p:txBody>
              <a:bodyPr/>
              <a:lstStyle/>
              <a:p>
                <a:r>
                  <a:rPr lang="en-CA">
                    <a:noFill/>
                  </a:rPr>
                  <a:t> </a:t>
                </a:r>
              </a:p>
            </p:txBody>
          </p:sp>
        </mc:Fallback>
      </mc:AlternateContent>
    </p:spTree>
    <p:extLst>
      <p:ext uri="{BB962C8B-B14F-4D97-AF65-F5344CB8AC3E}">
        <p14:creationId xmlns:p14="http://schemas.microsoft.com/office/powerpoint/2010/main" val="5686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fontScale="90000"/>
          </a:bodyPr>
          <a:lstStyle/>
          <a:p>
            <a:r>
              <a:rPr lang="en-CA" dirty="0"/>
              <a:t>Solving Linear Programs using Multiplicative Update</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11</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28296" y="980342"/>
                <a:ext cx="10735408" cy="5676297"/>
              </a:xfrm>
              <a:prstGeom prst="rect">
                <a:avLst/>
              </a:prstGeom>
              <a:noFill/>
            </p:spPr>
            <p:txBody>
              <a:bodyPr wrap="square" rtlCol="0">
                <a:spAutoFit/>
              </a:bodyPr>
              <a:lstStyle/>
              <a:p>
                <a:r>
                  <a:rPr lang="en-CA" sz="2000" dirty="0"/>
                  <a:t>A linear program is of the form </a:t>
                </a:r>
                <a14:m>
                  <m:oMath xmlns:m="http://schemas.openxmlformats.org/officeDocument/2006/math">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min</m:t>
                        </m:r>
                      </m:fName>
                      <m:e>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𝑐</m:t>
                            </m:r>
                            <m:r>
                              <a:rPr lang="en-CA" sz="2000" b="0" i="1" smtClean="0">
                                <a:latin typeface="Cambria Math" panose="02040503050406030204" pitchFamily="18" charset="0"/>
                              </a:rPr>
                              <m:t>,</m:t>
                            </m:r>
                            <m:r>
                              <a:rPr lang="en-CA" sz="2000" b="0" i="1" smtClean="0">
                                <a:latin typeface="Cambria Math" panose="02040503050406030204" pitchFamily="18" charset="0"/>
                              </a:rPr>
                              <m:t>𝑥</m:t>
                            </m:r>
                          </m:e>
                        </m:d>
                      </m:e>
                    </m:func>
                    <m:r>
                      <a:rPr lang="en-CA" sz="2000" b="0" i="1" smtClean="0">
                        <a:latin typeface="Cambria Math" panose="02040503050406030204" pitchFamily="18" charset="0"/>
                      </a:rPr>
                      <m:t> </m:t>
                    </m:r>
                    <m:r>
                      <a:rPr lang="en-CA" sz="2000" b="0" i="1" smtClean="0">
                        <a:latin typeface="Cambria Math" panose="02040503050406030204" pitchFamily="18" charset="0"/>
                      </a:rPr>
                      <m:t>𝑠</m:t>
                    </m:r>
                    <m:r>
                      <a:rPr lang="en-CA" sz="2000" b="0" i="1" smtClean="0">
                        <a:latin typeface="Cambria Math" panose="02040503050406030204" pitchFamily="18" charset="0"/>
                      </a:rPr>
                      <m:t>.</m:t>
                    </m:r>
                    <m:r>
                      <a:rPr lang="en-CA" sz="2000" b="0" i="1" smtClean="0">
                        <a:latin typeface="Cambria Math" panose="02040503050406030204" pitchFamily="18" charset="0"/>
                      </a:rPr>
                      <m:t>𝑡</m:t>
                    </m:r>
                    <m:r>
                      <a:rPr lang="en-CA" sz="2000" b="0" i="1" smtClean="0">
                        <a:latin typeface="Cambria Math" panose="02040503050406030204" pitchFamily="18" charset="0"/>
                      </a:rPr>
                      <m:t>.   </m:t>
                    </m:r>
                    <m:r>
                      <a:rPr lang="en-CA" sz="2000" b="0" i="1" smtClean="0">
                        <a:latin typeface="Cambria Math" panose="02040503050406030204" pitchFamily="18" charset="0"/>
                      </a:rPr>
                      <m:t>𝐴𝑥</m:t>
                    </m:r>
                    <m:r>
                      <a:rPr lang="en-CA" sz="2000" b="0" i="1" smtClean="0">
                        <a:latin typeface="Cambria Math" panose="02040503050406030204" pitchFamily="18" charset="0"/>
                      </a:rPr>
                      <m:t>≥</m:t>
                    </m:r>
                    <m:r>
                      <a:rPr lang="en-CA" sz="2000" b="0" i="1" smtClean="0">
                        <a:latin typeface="Cambria Math" panose="02040503050406030204" pitchFamily="18" charset="0"/>
                      </a:rPr>
                      <m:t>𝑏</m:t>
                    </m:r>
                    <m:r>
                      <a:rPr lang="en-CA" sz="2000" b="0" i="1" smtClean="0">
                        <a:latin typeface="Cambria Math" panose="02040503050406030204" pitchFamily="18" charset="0"/>
                      </a:rPr>
                      <m:t>, </m:t>
                    </m:r>
                    <m:r>
                      <a:rPr lang="en-CA" sz="2000" b="0" i="1" smtClean="0">
                        <a:latin typeface="Cambria Math" panose="02040503050406030204" pitchFamily="18" charset="0"/>
                      </a:rPr>
                      <m:t>𝑥</m:t>
                    </m:r>
                    <m:r>
                      <a:rPr lang="en-CA" sz="2000" b="0" i="1" smtClean="0">
                        <a:latin typeface="Cambria Math" panose="02040503050406030204" pitchFamily="18" charset="0"/>
                      </a:rPr>
                      <m:t>≥0</m:t>
                    </m:r>
                  </m:oMath>
                </a14:m>
                <a:r>
                  <a:rPr lang="en-CA" sz="2000" dirty="0"/>
                  <a:t>,  where </a:t>
                </a:r>
                <a14:m>
                  <m:oMath xmlns:m="http://schemas.openxmlformats.org/officeDocument/2006/math">
                    <m:r>
                      <a:rPr lang="en-CA" sz="2000" b="0" i="1" smtClean="0">
                        <a:latin typeface="Cambria Math" panose="02040503050406030204" pitchFamily="18" charset="0"/>
                      </a:rPr>
                      <m:t>𝐴</m:t>
                    </m:r>
                    <m:r>
                      <a:rPr lang="en-CA" sz="2000" b="0" i="1" smtClean="0">
                        <a:latin typeface="Cambria Math" panose="02040503050406030204" pitchFamily="18" charset="0"/>
                      </a:rPr>
                      <m:t>∈</m:t>
                    </m:r>
                    <m:sSup>
                      <m:sSupPr>
                        <m:ctrlPr>
                          <a:rPr lang="en-CA" sz="2000" b="0" i="1" smtClean="0">
                            <a:latin typeface="Cambria Math" panose="02040503050406030204" pitchFamily="18" charset="0"/>
                            <a:ea typeface="Cambria Math" panose="02040503050406030204" pitchFamily="18" charset="0"/>
                          </a:rPr>
                        </m:ctrlPr>
                      </m:sSupPr>
                      <m:e>
                        <m:r>
                          <a:rPr lang="en-CA" sz="2000" b="0" i="1" smtClean="0">
                            <a:latin typeface="Cambria Math" panose="02040503050406030204" pitchFamily="18" charset="0"/>
                            <a:ea typeface="Cambria Math" panose="02040503050406030204" pitchFamily="18" charset="0"/>
                          </a:rPr>
                          <m:t>ℝ</m:t>
                        </m:r>
                      </m:e>
                      <m:sup>
                        <m:r>
                          <a:rPr lang="en-CA" sz="2000" b="0" i="1" smtClean="0">
                            <a:latin typeface="Cambria Math" panose="02040503050406030204" pitchFamily="18" charset="0"/>
                            <a:ea typeface="Cambria Math" panose="02040503050406030204" pitchFamily="18" charset="0"/>
                          </a:rPr>
                          <m:t>𝑚</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𝑛</m:t>
                        </m:r>
                      </m:sup>
                    </m:sSup>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𝑐</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𝑥</m:t>
                    </m:r>
                    <m:r>
                      <a:rPr lang="en-CA" sz="2000" b="0" i="1" smtClean="0">
                        <a:latin typeface="Cambria Math" panose="02040503050406030204" pitchFamily="18" charset="0"/>
                        <a:ea typeface="Cambria Math" panose="02040503050406030204" pitchFamily="18" charset="0"/>
                      </a:rPr>
                      <m:t>∈</m:t>
                    </m:r>
                    <m:sSup>
                      <m:sSupPr>
                        <m:ctrlPr>
                          <a:rPr lang="en-CA" sz="2000" b="0" i="1" smtClean="0">
                            <a:latin typeface="Cambria Math" panose="02040503050406030204" pitchFamily="18" charset="0"/>
                            <a:ea typeface="Cambria Math" panose="02040503050406030204" pitchFamily="18" charset="0"/>
                          </a:rPr>
                        </m:ctrlPr>
                      </m:sSupPr>
                      <m:e>
                        <m:r>
                          <a:rPr lang="en-CA" sz="2000" b="0" i="1" smtClean="0">
                            <a:latin typeface="Cambria Math" panose="02040503050406030204" pitchFamily="18" charset="0"/>
                            <a:ea typeface="Cambria Math" panose="02040503050406030204" pitchFamily="18" charset="0"/>
                          </a:rPr>
                          <m:t>ℝ</m:t>
                        </m:r>
                      </m:e>
                      <m:sup>
                        <m:r>
                          <a:rPr lang="en-CA" sz="2000" b="0" i="1" smtClean="0">
                            <a:latin typeface="Cambria Math" panose="02040503050406030204" pitchFamily="18" charset="0"/>
                            <a:ea typeface="Cambria Math" panose="02040503050406030204" pitchFamily="18" charset="0"/>
                          </a:rPr>
                          <m:t>𝑛</m:t>
                        </m:r>
                      </m:sup>
                    </m:sSup>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𝑏</m:t>
                    </m:r>
                    <m:r>
                      <a:rPr lang="en-CA" sz="2000" b="0" i="1" smtClean="0">
                        <a:latin typeface="Cambria Math" panose="02040503050406030204" pitchFamily="18" charset="0"/>
                        <a:ea typeface="Cambria Math" panose="02040503050406030204" pitchFamily="18" charset="0"/>
                      </a:rPr>
                      <m:t>∈</m:t>
                    </m:r>
                    <m:sSup>
                      <m:sSupPr>
                        <m:ctrlPr>
                          <a:rPr lang="en-CA" sz="2000" b="0" i="1" smtClean="0">
                            <a:latin typeface="Cambria Math" panose="02040503050406030204" pitchFamily="18" charset="0"/>
                            <a:ea typeface="Cambria Math" panose="02040503050406030204" pitchFamily="18" charset="0"/>
                          </a:rPr>
                        </m:ctrlPr>
                      </m:sSupPr>
                      <m:e>
                        <m:r>
                          <a:rPr lang="en-CA" sz="2000" b="0" i="1" smtClean="0">
                            <a:latin typeface="Cambria Math" panose="02040503050406030204" pitchFamily="18" charset="0"/>
                            <a:ea typeface="Cambria Math" panose="02040503050406030204" pitchFamily="18" charset="0"/>
                          </a:rPr>
                          <m:t>ℝ</m:t>
                        </m:r>
                      </m:e>
                      <m:sup>
                        <m:r>
                          <a:rPr lang="en-CA" sz="2000" b="0" i="1" smtClean="0">
                            <a:latin typeface="Cambria Math" panose="02040503050406030204" pitchFamily="18" charset="0"/>
                            <a:ea typeface="Cambria Math" panose="02040503050406030204" pitchFamily="18" charset="0"/>
                          </a:rPr>
                          <m:t>𝑚</m:t>
                        </m:r>
                      </m:sup>
                    </m:sSup>
                  </m:oMath>
                </a14:m>
                <a:r>
                  <a:rPr lang="en-CA" sz="2000" dirty="0"/>
                  <a:t>.</a:t>
                </a:r>
              </a:p>
              <a:p>
                <a:pPr>
                  <a:lnSpc>
                    <a:spcPct val="150000"/>
                  </a:lnSpc>
                </a:pPr>
                <a:r>
                  <a:rPr lang="en-CA" sz="2000" dirty="0"/>
                  <a:t>To solve this linear program using multiplicative update, we assume the LP is given as </a:t>
                </a:r>
                <a14:m>
                  <m:oMath xmlns:m="http://schemas.openxmlformats.org/officeDocument/2006/math">
                    <m:r>
                      <a:rPr lang="en-CA" sz="2000" i="1">
                        <a:latin typeface="Cambria Math" panose="02040503050406030204" pitchFamily="18" charset="0"/>
                      </a:rPr>
                      <m:t>𝐴𝑥</m:t>
                    </m:r>
                    <m:r>
                      <a:rPr lang="en-CA" sz="2000" i="1">
                        <a:latin typeface="Cambria Math" panose="02040503050406030204" pitchFamily="18" charset="0"/>
                      </a:rPr>
                      <m:t>≥</m:t>
                    </m:r>
                    <m:r>
                      <a:rPr lang="en-CA" sz="2000" i="1">
                        <a:latin typeface="Cambria Math" panose="02040503050406030204" pitchFamily="18" charset="0"/>
                      </a:rPr>
                      <m:t>𝑏</m:t>
                    </m:r>
                    <m:r>
                      <a:rPr lang="en-CA" sz="2000" i="1">
                        <a:latin typeface="Cambria Math" panose="02040503050406030204" pitchFamily="18" charset="0"/>
                      </a:rPr>
                      <m:t>, </m:t>
                    </m:r>
                    <m:r>
                      <a:rPr lang="en-CA" sz="2000" i="1">
                        <a:latin typeface="Cambria Math" panose="02040503050406030204" pitchFamily="18" charset="0"/>
                      </a:rPr>
                      <m:t>𝑥</m:t>
                    </m:r>
                    <m:r>
                      <a:rPr lang="en-CA" sz="2000" i="1">
                        <a:latin typeface="Cambria Math" panose="02040503050406030204" pitchFamily="18" charset="0"/>
                      </a:rPr>
                      <m:t>≥0</m:t>
                    </m:r>
                  </m:oMath>
                </a14:m>
                <a:r>
                  <a:rPr lang="en-CA" sz="2000" dirty="0"/>
                  <a:t>.</a:t>
                </a:r>
              </a:p>
              <a:p>
                <a:pPr>
                  <a:lnSpc>
                    <a:spcPct val="250000"/>
                  </a:lnSpc>
                </a:pPr>
                <a:r>
                  <a:rPr lang="en-CA" sz="2000" b="1" u="sng" dirty="0"/>
                  <a:t>Idea</a:t>
                </a:r>
                <a:r>
                  <a:rPr lang="en-CA" sz="2000" dirty="0"/>
                  <a:t>: Instead of finding a solution satisfying </a:t>
                </a:r>
                <a14:m>
                  <m:oMath xmlns:m="http://schemas.openxmlformats.org/officeDocument/2006/math">
                    <m:r>
                      <a:rPr lang="en-CA" sz="2000" b="0" i="1" smtClean="0">
                        <a:latin typeface="Cambria Math" panose="02040503050406030204" pitchFamily="18" charset="0"/>
                      </a:rPr>
                      <m:t>𝑚</m:t>
                    </m:r>
                  </m:oMath>
                </a14:m>
                <a:r>
                  <a:rPr lang="en-CA" sz="2000" dirty="0"/>
                  <a:t> constraints simultaneously, </a:t>
                </a:r>
              </a:p>
              <a:p>
                <a:pPr>
                  <a:lnSpc>
                    <a:spcPct val="150000"/>
                  </a:lnSpc>
                </a:pPr>
                <a:r>
                  <a:rPr lang="en-CA" sz="2000" dirty="0"/>
                  <a:t>	it would be easier if we just need to satisfy a (weighted) average of the constraints.</a:t>
                </a:r>
              </a:p>
              <a:p>
                <a:pPr>
                  <a:lnSpc>
                    <a:spcPct val="150000"/>
                  </a:lnSpc>
                </a:pPr>
                <a:r>
                  <a:rPr lang="en-CA" sz="2000" dirty="0"/>
                  <a:t>Initially,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e>
                        </m:d>
                      </m:sup>
                    </m:sSup>
                    <m:r>
                      <a:rPr lang="en-CA" sz="2000" b="0" i="1" smtClean="0">
                        <a:latin typeface="Cambria Math" panose="02040503050406030204" pitchFamily="18" charset="0"/>
                      </a:rPr>
                      <m:t>=</m:t>
                    </m:r>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1</m:t>
                        </m:r>
                      </m:e>
                    </m:acc>
                    <m:r>
                      <a:rPr lang="en-CA" sz="2000" b="0" i="1" smtClean="0">
                        <a:latin typeface="Cambria Math" panose="02040503050406030204" pitchFamily="18" charset="0"/>
                      </a:rPr>
                      <m:t>/</m:t>
                    </m:r>
                    <m:r>
                      <a:rPr lang="en-CA" sz="2000" b="0" i="1" smtClean="0">
                        <a:latin typeface="Cambria Math" panose="02040503050406030204" pitchFamily="18" charset="0"/>
                      </a:rPr>
                      <m:t>𝑚</m:t>
                    </m:r>
                  </m:oMath>
                </a14:m>
                <a:r>
                  <a:rPr lang="en-CA" sz="2000" dirty="0"/>
                  <a:t>, and we take a convex combination of the rows.</a:t>
                </a:r>
              </a:p>
              <a:p>
                <a:pPr>
                  <a:lnSpc>
                    <a:spcPct val="150000"/>
                  </a:lnSpc>
                </a:pPr>
                <a:r>
                  <a:rPr lang="en-CA" sz="2000" dirty="0"/>
                  <a:t>In each iteration </a:t>
                </a:r>
                <a14:m>
                  <m:oMath xmlns:m="http://schemas.openxmlformats.org/officeDocument/2006/math">
                    <m:r>
                      <a:rPr lang="en-CA" sz="2000" b="0" i="1" smtClean="0">
                        <a:latin typeface="Cambria Math" panose="02040503050406030204" pitchFamily="18" charset="0"/>
                      </a:rPr>
                      <m:t>𝑡</m:t>
                    </m:r>
                  </m:oMath>
                </a14:m>
                <a:r>
                  <a:rPr lang="en-CA" sz="2000" dirty="0"/>
                  <a:t>, we find a solution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𝑥</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oMath>
                </a14:m>
                <a:r>
                  <a:rPr lang="en-CA" sz="2000" dirty="0"/>
                  <a:t> that satisfies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𝐴</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𝑥</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𝑏</m:t>
                    </m:r>
                  </m:oMath>
                </a14:m>
                <a:r>
                  <a:rPr lang="en-CA" sz="2000" dirty="0"/>
                  <a:t> and </a:t>
                </a:r>
                <a14:m>
                  <m:oMath xmlns:m="http://schemas.openxmlformats.org/officeDocument/2006/math">
                    <m:r>
                      <a:rPr lang="en-CA" sz="2000" b="0" i="1" smtClean="0">
                        <a:latin typeface="Cambria Math" panose="02040503050406030204" pitchFamily="18" charset="0"/>
                      </a:rPr>
                      <m:t>𝑥</m:t>
                    </m:r>
                    <m:r>
                      <a:rPr lang="en-CA" sz="2000" b="0" i="1" smtClean="0">
                        <a:latin typeface="Cambria Math" panose="02040503050406030204" pitchFamily="18" charset="0"/>
                      </a:rPr>
                      <m:t>≥0</m:t>
                    </m:r>
                  </m:oMath>
                </a14:m>
                <a:r>
                  <a:rPr lang="en-CA" sz="2000" dirty="0"/>
                  <a:t>.</a:t>
                </a:r>
              </a:p>
              <a:p>
                <a:pPr>
                  <a:lnSpc>
                    <a:spcPct val="150000"/>
                  </a:lnSpc>
                </a:pPr>
                <a:r>
                  <a:rPr lang="en-CA" sz="2000" dirty="0"/>
                  <a:t>If such a solution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𝑥</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oMath>
                </a14:m>
                <a:r>
                  <a:rPr lang="en-CA" sz="2000" dirty="0"/>
                  <a:t> does not exist, we conclude that the linear program is not feasible.</a:t>
                </a:r>
              </a:p>
              <a:p>
                <a:pPr>
                  <a:lnSpc>
                    <a:spcPct val="150000"/>
                  </a:lnSpc>
                </a:pPr>
                <a:r>
                  <a:rPr lang="en-CA" sz="2000" dirty="0"/>
                  <a:t>The solution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𝑥</m:t>
                        </m:r>
                      </m:e>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p>
                  </m:oMath>
                </a14:m>
                <a:r>
                  <a:rPr lang="en-CA" sz="2000" dirty="0"/>
                  <a:t> may satisfy some constraints, but violate some other constraints.</a:t>
                </a:r>
              </a:p>
              <a:p>
                <a:pPr>
                  <a:lnSpc>
                    <a:spcPct val="150000"/>
                  </a:lnSpc>
                </a:pPr>
                <a:r>
                  <a:rPr lang="en-CA" sz="2000" dirty="0"/>
                  <a:t>We use MWU to put more weight on the constraints that are violated more to obtain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CA" sz="2000" b="0" i="1" smtClean="0">
                                <a:latin typeface="Cambria Math" panose="02040503050406030204" pitchFamily="18" charset="0"/>
                              </a:rPr>
                              <m:t>+1</m:t>
                            </m:r>
                          </m:e>
                        </m:d>
                      </m:sup>
                    </m:sSup>
                  </m:oMath>
                </a14:m>
                <a:r>
                  <a:rPr lang="en-CA" sz="2000" dirty="0"/>
                  <a:t>.</a:t>
                </a:r>
              </a:p>
              <a:p>
                <a:pPr>
                  <a:lnSpc>
                    <a:spcPct val="150000"/>
                  </a:lnSpc>
                </a:pPr>
                <a:r>
                  <a:rPr lang="en-CA" sz="2000" dirty="0"/>
                  <a:t>This let us focus more on the violated constraints, when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𝑥</m:t>
                        </m:r>
                      </m:e>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CA" sz="2000" b="0" i="1" smtClean="0">
                                <a:latin typeface="Cambria Math" panose="02040503050406030204" pitchFamily="18" charset="0"/>
                              </a:rPr>
                              <m:t>+1</m:t>
                            </m:r>
                          </m:e>
                        </m:d>
                      </m:sup>
                    </m:sSup>
                  </m:oMath>
                </a14:m>
                <a:r>
                  <a:rPr lang="en-CA" sz="2000" dirty="0"/>
                  <a:t> satisfies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CA" sz="2000" b="0" i="1" smtClean="0">
                                <a:latin typeface="Cambria Math" panose="02040503050406030204" pitchFamily="18" charset="0"/>
                              </a:rPr>
                              <m:t>+1</m:t>
                            </m:r>
                          </m:e>
                        </m:d>
                      </m:sup>
                    </m:sSup>
                    <m:r>
                      <a:rPr lang="en-CA" sz="2000" i="1">
                        <a:latin typeface="Cambria Math" panose="02040503050406030204" pitchFamily="18" charset="0"/>
                      </a:rPr>
                      <m:t>𝐴</m:t>
                    </m:r>
                    <m:sSup>
                      <m:sSupPr>
                        <m:ctrlPr>
                          <a:rPr lang="en-CA" sz="2000" i="1">
                            <a:latin typeface="Cambria Math" panose="02040503050406030204" pitchFamily="18" charset="0"/>
                          </a:rPr>
                        </m:ctrlPr>
                      </m:sSupPr>
                      <m:e>
                        <m:r>
                          <a:rPr lang="en-CA" sz="2000" i="1">
                            <a:latin typeface="Cambria Math" panose="02040503050406030204" pitchFamily="18" charset="0"/>
                          </a:rPr>
                          <m:t>𝑥</m:t>
                        </m:r>
                      </m:e>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CA" sz="2000" b="0" i="1" smtClean="0">
                                <a:latin typeface="Cambria Math" panose="02040503050406030204" pitchFamily="18" charset="0"/>
                              </a:rPr>
                              <m:t>+1</m:t>
                            </m:r>
                          </m:e>
                        </m:d>
                      </m:sup>
                    </m:sSup>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CA" sz="2000" b="0" i="1" smtClean="0">
                                <a:latin typeface="Cambria Math" panose="02040503050406030204" pitchFamily="18" charset="0"/>
                              </a:rPr>
                              <m:t>+1</m:t>
                            </m:r>
                          </m:e>
                        </m:d>
                      </m:sup>
                    </m:sSup>
                    <m:r>
                      <a:rPr lang="en-CA" sz="2000" i="1">
                        <a:latin typeface="Cambria Math" panose="02040503050406030204" pitchFamily="18" charset="0"/>
                      </a:rPr>
                      <m:t>𝑏</m:t>
                    </m:r>
                  </m:oMath>
                </a14:m>
                <a:r>
                  <a:rPr lang="en-CA" sz="2000" dirty="0"/>
                  <a:t>. </a:t>
                </a:r>
              </a:p>
              <a:p>
                <a:pPr>
                  <a:lnSpc>
                    <a:spcPct val="150000"/>
                  </a:lnSpc>
                </a:pPr>
                <a:r>
                  <a:rPr lang="en-CA" sz="2000" dirty="0"/>
                  <a:t>We repeat many iterations and return the average solution </a:t>
                </a:r>
                <a14:m>
                  <m:oMath xmlns:m="http://schemas.openxmlformats.org/officeDocument/2006/math">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𝑥</m:t>
                        </m:r>
                      </m:e>
                    </m:acc>
                    <m:r>
                      <a:rPr lang="en-CA" sz="2000" b="0" i="1" dirty="0" smtClean="0">
                        <a:latin typeface="Cambria Math" panose="02040503050406030204" pitchFamily="18" charset="0"/>
                      </a:rPr>
                      <m:t>=</m:t>
                    </m:r>
                    <m:f>
                      <m:fPr>
                        <m:ctrlPr>
                          <a:rPr lang="en-CA" sz="2000" b="0" i="1" dirty="0" smtClean="0">
                            <a:latin typeface="Cambria Math" panose="02040503050406030204" pitchFamily="18" charset="0"/>
                          </a:rPr>
                        </m:ctrlPr>
                      </m:fPr>
                      <m:num>
                        <m:r>
                          <a:rPr lang="en-CA" sz="2000" b="0" i="1" dirty="0" smtClean="0">
                            <a:latin typeface="Cambria Math" panose="02040503050406030204" pitchFamily="18" charset="0"/>
                          </a:rPr>
                          <m:t>1</m:t>
                        </m:r>
                      </m:num>
                      <m:den>
                        <m:r>
                          <a:rPr lang="en-CA" sz="2000" b="0" i="1" dirty="0" smtClean="0">
                            <a:latin typeface="Cambria Math" panose="02040503050406030204" pitchFamily="18" charset="0"/>
                          </a:rPr>
                          <m:t>𝑇</m:t>
                        </m:r>
                      </m:den>
                    </m:f>
                    <m:nary>
                      <m:naryPr>
                        <m:chr m:val="∑"/>
                        <m:ctrlPr>
                          <a:rPr lang="en-CA" sz="2000" b="0" i="1" dirty="0" smtClean="0">
                            <a:latin typeface="Cambria Math" panose="02040503050406030204" pitchFamily="18" charset="0"/>
                          </a:rPr>
                        </m:ctrlPr>
                      </m:naryPr>
                      <m:sub>
                        <m:r>
                          <a:rPr lang="en-CA" sz="2000" b="0" i="1" dirty="0" smtClean="0">
                            <a:latin typeface="Cambria Math" panose="02040503050406030204" pitchFamily="18" charset="0"/>
                          </a:rPr>
                          <m:t>𝑡</m:t>
                        </m:r>
                        <m:r>
                          <a:rPr lang="en-CA" sz="2000" b="0" i="1" dirty="0" smtClean="0">
                            <a:latin typeface="Cambria Math" panose="02040503050406030204" pitchFamily="18" charset="0"/>
                          </a:rPr>
                          <m:t>=1</m:t>
                        </m:r>
                      </m:sub>
                      <m:sup>
                        <m:r>
                          <a:rPr lang="en-CA" sz="2000" b="0" i="1" dirty="0" smtClean="0">
                            <a:latin typeface="Cambria Math" panose="02040503050406030204" pitchFamily="18" charset="0"/>
                          </a:rPr>
                          <m:t>𝑇</m:t>
                        </m:r>
                      </m:sup>
                      <m:e>
                        <m:sSup>
                          <m:sSupPr>
                            <m:ctrlPr>
                              <a:rPr lang="en-CA" sz="2000" b="0" i="1" dirty="0" smtClean="0">
                                <a:latin typeface="Cambria Math" panose="02040503050406030204" pitchFamily="18" charset="0"/>
                              </a:rPr>
                            </m:ctrlPr>
                          </m:sSupPr>
                          <m:e>
                            <m:r>
                              <a:rPr lang="en-CA" sz="2000" b="0" i="1" dirty="0" smtClean="0">
                                <a:latin typeface="Cambria Math" panose="02040503050406030204" pitchFamily="18" charset="0"/>
                              </a:rPr>
                              <m:t>𝑥</m:t>
                            </m:r>
                          </m:e>
                          <m:sup>
                            <m:d>
                              <m:dPr>
                                <m:ctrlPr>
                                  <a:rPr lang="en-CA" sz="2000" b="0" i="1" dirty="0" smtClean="0">
                                    <a:latin typeface="Cambria Math" panose="02040503050406030204" pitchFamily="18" charset="0"/>
                                  </a:rPr>
                                </m:ctrlPr>
                              </m:dPr>
                              <m:e>
                                <m:r>
                                  <a:rPr lang="en-CA" sz="2000" b="0" i="1" dirty="0" smtClean="0">
                                    <a:latin typeface="Cambria Math" panose="02040503050406030204" pitchFamily="18" charset="0"/>
                                  </a:rPr>
                                  <m:t>𝑡</m:t>
                                </m:r>
                              </m:e>
                            </m:d>
                          </m:sup>
                        </m:sSup>
                      </m:e>
                    </m:nary>
                    <m:r>
                      <a:rPr lang="en-CA" sz="2000" b="0" i="1" smtClean="0">
                        <a:latin typeface="Cambria Math" panose="02040503050406030204" pitchFamily="18" charset="0"/>
                      </a:rPr>
                      <m:t> </m:t>
                    </m:r>
                  </m:oMath>
                </a14:m>
                <a:r>
                  <a:rPr lang="en-CA" sz="2000" dirty="0"/>
                  <a:t>as our </a:t>
                </a:r>
                <a:r>
                  <a:rPr lang="en-CA" sz="2000" dirty="0" err="1"/>
                  <a:t>approx</a:t>
                </a:r>
                <a:r>
                  <a:rPr lang="en-CA" sz="2000" dirty="0"/>
                  <a:t> solution.</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28296" y="980342"/>
                <a:ext cx="10735408" cy="5676297"/>
              </a:xfrm>
              <a:prstGeom prst="rect">
                <a:avLst/>
              </a:prstGeom>
              <a:blipFill>
                <a:blip r:embed="rId2"/>
                <a:stretch>
                  <a:fillRect l="-568" t="-644" b="-10956"/>
                </a:stretch>
              </a:blipFill>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D960BAE-4D6D-4F76-927A-3DE0B0F40068}"/>
                  </a:ext>
                </a:extLst>
              </p14:cNvPr>
              <p14:cNvContentPartPr/>
              <p14:nvPr/>
            </p14:nvContentPartPr>
            <p14:xfrm>
              <a:off x="8937000" y="1871640"/>
              <a:ext cx="2858400" cy="1830960"/>
            </p14:xfrm>
          </p:contentPart>
        </mc:Choice>
        <mc:Fallback>
          <p:pic>
            <p:nvPicPr>
              <p:cNvPr id="4" name="Ink 3">
                <a:extLst>
                  <a:ext uri="{FF2B5EF4-FFF2-40B4-BE49-F238E27FC236}">
                    <a16:creationId xmlns:a16="http://schemas.microsoft.com/office/drawing/2014/main" id="{CD960BAE-4D6D-4F76-927A-3DE0B0F40068}"/>
                  </a:ext>
                </a:extLst>
              </p:cNvPr>
              <p:cNvPicPr/>
              <p:nvPr/>
            </p:nvPicPr>
            <p:blipFill>
              <a:blip r:embed="rId4"/>
              <a:stretch>
                <a:fillRect/>
              </a:stretch>
            </p:blipFill>
            <p:spPr>
              <a:xfrm>
                <a:off x="8927640" y="1862280"/>
                <a:ext cx="2877120" cy="1849680"/>
              </a:xfrm>
              <a:prstGeom prst="rect">
                <a:avLst/>
              </a:prstGeom>
            </p:spPr>
          </p:pic>
        </mc:Fallback>
      </mc:AlternateContent>
    </p:spTree>
    <p:extLst>
      <p:ext uri="{BB962C8B-B14F-4D97-AF65-F5344CB8AC3E}">
        <p14:creationId xmlns:p14="http://schemas.microsoft.com/office/powerpoint/2010/main" val="1643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Reduction to the Online Expert Model (1)</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12</a:t>
            </a:fld>
            <a:endParaRPr lang="en-CA"/>
          </a:p>
        </p:txBody>
      </p:sp>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814069"/>
          </a:xfrm>
          <a:prstGeom prst="rect">
            <a:avLst/>
          </a:prstGeom>
          <a:noFill/>
        </p:spPr>
        <p:txBody>
          <a:bodyPr wrap="square" rtlCol="0">
            <a:spAutoFit/>
          </a:bodyPr>
          <a:lstStyle/>
          <a:p>
            <a:r>
              <a:rPr lang="en-CA" sz="2000" dirty="0"/>
              <a:t>The above idea to solve linear programs can be analyzed using the regret minimization theorem.</a:t>
            </a:r>
          </a:p>
          <a:p>
            <a:pPr>
              <a:lnSpc>
                <a:spcPct val="150000"/>
              </a:lnSpc>
            </a:pPr>
            <a:r>
              <a:rPr lang="en-CA" sz="2000" dirty="0"/>
              <a:t>We can reduce the problem of solving a linear program to the online expert model.</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83146C-1733-4B0D-B8ED-8CC715E069D4}"/>
                  </a:ext>
                </a:extLst>
              </p:cNvPr>
              <p:cNvSpPr txBox="1"/>
              <p:nvPr/>
            </p:nvSpPr>
            <p:spPr>
              <a:xfrm>
                <a:off x="781050" y="5261866"/>
                <a:ext cx="10941912" cy="1410322"/>
              </a:xfrm>
              <a:prstGeom prst="rect">
                <a:avLst/>
              </a:prstGeom>
              <a:noFill/>
            </p:spPr>
            <p:txBody>
              <a:bodyPr wrap="square" rtlCol="0">
                <a:spAutoFit/>
              </a:bodyPr>
              <a:lstStyle/>
              <a:p>
                <a:r>
                  <a:rPr lang="en-CA" sz="2000" dirty="0"/>
                  <a:t>(1) Each constraint is an expert, and each wants their constraint to be the most difficult to be satisfied.</a:t>
                </a:r>
              </a:p>
              <a:p>
                <a:pPr>
                  <a:lnSpc>
                    <a:spcPct val="150000"/>
                  </a:lnSpc>
                </a:pPr>
                <a:r>
                  <a:rPr lang="en-CA" sz="2000" dirty="0"/>
                  <a:t>      So they are happier if their constraint is being violated by the proposed solution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𝑥</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oMath>
                </a14:m>
                <a:r>
                  <a:rPr lang="en-CA" sz="2000" dirty="0"/>
                  <a:t>.</a:t>
                </a:r>
              </a:p>
              <a:p>
                <a:pPr>
                  <a:lnSpc>
                    <a:spcPct val="150000"/>
                  </a:lnSpc>
                </a:pPr>
                <a:r>
                  <a:rPr lang="en-CA" sz="2000" dirty="0"/>
                  <a:t>      More precisely, we define the outcome of expert </a:t>
                </a:r>
                <a14:m>
                  <m:oMath xmlns:m="http://schemas.openxmlformats.org/officeDocument/2006/math">
                    <m:r>
                      <a:rPr lang="en-CA" sz="2000" b="0" i="1" smtClean="0">
                        <a:latin typeface="Cambria Math" panose="02040503050406030204" pitchFamily="18" charset="0"/>
                      </a:rPr>
                      <m:t>𝑖</m:t>
                    </m:r>
                  </m:oMath>
                </a14:m>
                <a:r>
                  <a:rPr lang="en-CA" sz="2000" dirty="0"/>
                  <a:t> in iteration </a:t>
                </a:r>
                <a14:m>
                  <m:oMath xmlns:m="http://schemas.openxmlformats.org/officeDocument/2006/math">
                    <m:r>
                      <a:rPr lang="en-CA" sz="2000" b="0" i="1" smtClean="0">
                        <a:latin typeface="Cambria Math" panose="02040503050406030204" pitchFamily="18" charset="0"/>
                      </a:rPr>
                      <m:t>𝑡</m:t>
                    </m:r>
                  </m:oMath>
                </a14:m>
                <a:r>
                  <a:rPr lang="en-CA" sz="2000" dirty="0"/>
                  <a:t> as </a:t>
                </a:r>
                <a14:m>
                  <m:oMath xmlns:m="http://schemas.openxmlformats.org/officeDocument/2006/math">
                    <m:sSub>
                      <m:sSubPr>
                        <m:ctrlPr>
                          <a:rPr lang="en-CA" sz="2000" b="0" i="1" smtClean="0">
                            <a:latin typeface="Cambria Math" panose="02040503050406030204" pitchFamily="18" charset="0"/>
                          </a:rPr>
                        </m:ctrlPr>
                      </m:sSubPr>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m:t>
                        </m:r>
                        <m:r>
                          <a:rPr lang="en-CA" sz="2000" b="0" i="1" smtClean="0">
                            <a:latin typeface="Cambria Math" panose="02040503050406030204" pitchFamily="18" charset="0"/>
                          </a:rPr>
                          <m:t>𝐴</m:t>
                        </m:r>
                      </m:e>
                      <m:sub>
                        <m:r>
                          <a:rPr lang="en-CA" sz="2000" b="0" i="1" smtClean="0">
                            <a:latin typeface="Cambria Math" panose="02040503050406030204" pitchFamily="18" charset="0"/>
                          </a:rPr>
                          <m:t>𝑖</m:t>
                        </m:r>
                      </m:sub>
                    </m:sSub>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𝑥</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𝑏</m:t>
                        </m:r>
                      </m:e>
                      <m:sub>
                        <m:r>
                          <a:rPr lang="en-CA" sz="2000" b="0" i="1" smtClean="0">
                            <a:latin typeface="Cambria Math" panose="02040503050406030204" pitchFamily="18" charset="0"/>
                          </a:rPr>
                          <m:t>𝑖</m:t>
                        </m:r>
                      </m:sub>
                    </m:sSub>
                  </m:oMath>
                </a14:m>
                <a:r>
                  <a:rPr lang="en-CA" sz="2000" dirty="0"/>
                  <a:t>. </a:t>
                </a:r>
              </a:p>
            </p:txBody>
          </p:sp>
        </mc:Choice>
        <mc:Fallback xmlns="">
          <p:sp>
            <p:nvSpPr>
              <p:cNvPr id="7" name="TextBox 6">
                <a:extLst>
                  <a:ext uri="{FF2B5EF4-FFF2-40B4-BE49-F238E27FC236}">
                    <a16:creationId xmlns:a16="http://schemas.microsoft.com/office/drawing/2014/main" id="{C483146C-1733-4B0D-B8ED-8CC715E069D4}"/>
                  </a:ext>
                </a:extLst>
              </p:cNvPr>
              <p:cNvSpPr txBox="1">
                <a:spLocks noRot="1" noChangeAspect="1" noMove="1" noResize="1" noEditPoints="1" noAdjustHandles="1" noChangeArrowheads="1" noChangeShapeType="1" noTextEdit="1"/>
              </p:cNvSpPr>
              <p:nvPr/>
            </p:nvSpPr>
            <p:spPr>
              <a:xfrm>
                <a:off x="781050" y="5261866"/>
                <a:ext cx="10941912" cy="1410322"/>
              </a:xfrm>
              <a:prstGeom prst="rect">
                <a:avLst/>
              </a:prstGeom>
              <a:blipFill>
                <a:blip r:embed="rId2"/>
                <a:stretch>
                  <a:fillRect l="-557" t="-2155" b="-5603"/>
                </a:stretch>
              </a:blipFill>
            </p:spPr>
            <p:txBody>
              <a:bodyPr/>
              <a:lstStyle/>
              <a:p>
                <a:r>
                  <a:rPr lang="en-CA">
                    <a:noFill/>
                  </a:rPr>
                  <a:t> </a:t>
                </a:r>
              </a:p>
            </p:txBody>
          </p:sp>
        </mc:Fallback>
      </mc:AlternateContent>
      <p:graphicFrame>
        <p:nvGraphicFramePr>
          <p:cNvPr id="8" name="Table 7">
            <a:extLst>
              <a:ext uri="{FF2B5EF4-FFF2-40B4-BE49-F238E27FC236}">
                <a16:creationId xmlns:a16="http://schemas.microsoft.com/office/drawing/2014/main" id="{3679C491-1DA9-4D8C-A5EE-D459127858D5}"/>
              </a:ext>
            </a:extLst>
          </p:cNvPr>
          <p:cNvGraphicFramePr>
            <a:graphicFrameLocks noGrp="1"/>
          </p:cNvGraphicFramePr>
          <p:nvPr>
            <p:extLst>
              <p:ext uri="{D42A27DB-BD31-4B8C-83A1-F6EECF244321}">
                <p14:modId xmlns:p14="http://schemas.microsoft.com/office/powerpoint/2010/main" val="322140003"/>
              </p:ext>
            </p:extLst>
          </p:nvPr>
        </p:nvGraphicFramePr>
        <p:xfrm>
          <a:off x="1856152" y="2049159"/>
          <a:ext cx="6685570" cy="2926080"/>
        </p:xfrm>
        <a:graphic>
          <a:graphicData uri="http://schemas.openxmlformats.org/drawingml/2006/table">
            <a:tbl>
              <a:tblPr firstRow="1" bandRow="1">
                <a:tableStyleId>{5C22544A-7EE6-4342-B048-85BDC9FD1C3A}</a:tableStyleId>
              </a:tblPr>
              <a:tblGrid>
                <a:gridCol w="668557">
                  <a:extLst>
                    <a:ext uri="{9D8B030D-6E8A-4147-A177-3AD203B41FA5}">
                      <a16:colId xmlns:a16="http://schemas.microsoft.com/office/drawing/2014/main" val="2363211395"/>
                    </a:ext>
                  </a:extLst>
                </a:gridCol>
                <a:gridCol w="668557">
                  <a:extLst>
                    <a:ext uri="{9D8B030D-6E8A-4147-A177-3AD203B41FA5}">
                      <a16:colId xmlns:a16="http://schemas.microsoft.com/office/drawing/2014/main" val="2459743875"/>
                    </a:ext>
                  </a:extLst>
                </a:gridCol>
                <a:gridCol w="668557">
                  <a:extLst>
                    <a:ext uri="{9D8B030D-6E8A-4147-A177-3AD203B41FA5}">
                      <a16:colId xmlns:a16="http://schemas.microsoft.com/office/drawing/2014/main" val="304629767"/>
                    </a:ext>
                  </a:extLst>
                </a:gridCol>
                <a:gridCol w="668557">
                  <a:extLst>
                    <a:ext uri="{9D8B030D-6E8A-4147-A177-3AD203B41FA5}">
                      <a16:colId xmlns:a16="http://schemas.microsoft.com/office/drawing/2014/main" val="2000914496"/>
                    </a:ext>
                  </a:extLst>
                </a:gridCol>
                <a:gridCol w="668557">
                  <a:extLst>
                    <a:ext uri="{9D8B030D-6E8A-4147-A177-3AD203B41FA5}">
                      <a16:colId xmlns:a16="http://schemas.microsoft.com/office/drawing/2014/main" val="2259485780"/>
                    </a:ext>
                  </a:extLst>
                </a:gridCol>
                <a:gridCol w="668557">
                  <a:extLst>
                    <a:ext uri="{9D8B030D-6E8A-4147-A177-3AD203B41FA5}">
                      <a16:colId xmlns:a16="http://schemas.microsoft.com/office/drawing/2014/main" val="1655147889"/>
                    </a:ext>
                  </a:extLst>
                </a:gridCol>
                <a:gridCol w="668557">
                  <a:extLst>
                    <a:ext uri="{9D8B030D-6E8A-4147-A177-3AD203B41FA5}">
                      <a16:colId xmlns:a16="http://schemas.microsoft.com/office/drawing/2014/main" val="1807202479"/>
                    </a:ext>
                  </a:extLst>
                </a:gridCol>
                <a:gridCol w="668557">
                  <a:extLst>
                    <a:ext uri="{9D8B030D-6E8A-4147-A177-3AD203B41FA5}">
                      <a16:colId xmlns:a16="http://schemas.microsoft.com/office/drawing/2014/main" val="1889544648"/>
                    </a:ext>
                  </a:extLst>
                </a:gridCol>
                <a:gridCol w="668557">
                  <a:extLst>
                    <a:ext uri="{9D8B030D-6E8A-4147-A177-3AD203B41FA5}">
                      <a16:colId xmlns:a16="http://schemas.microsoft.com/office/drawing/2014/main" val="2457468328"/>
                    </a:ext>
                  </a:extLst>
                </a:gridCol>
                <a:gridCol w="668557">
                  <a:extLst>
                    <a:ext uri="{9D8B030D-6E8A-4147-A177-3AD203B41FA5}">
                      <a16:colId xmlns:a16="http://schemas.microsoft.com/office/drawing/2014/main" val="270105793"/>
                    </a:ext>
                  </a:extLst>
                </a:gridCol>
              </a:tblGrid>
              <a:tr h="282288">
                <a:tc>
                  <a:txBody>
                    <a:bodyPr/>
                    <a:lstStyle/>
                    <a:p>
                      <a:endParaRPr lang="en-CA" dirty="0"/>
                    </a:p>
                  </a:txBody>
                  <a:tcPr/>
                </a:tc>
                <a:tc>
                  <a:txBody>
                    <a:bodyPr/>
                    <a:lstStyle/>
                    <a:p>
                      <a:r>
                        <a:rPr lang="en-CA" dirty="0"/>
                        <a:t>1</a:t>
                      </a:r>
                    </a:p>
                  </a:txBody>
                  <a:tcPr/>
                </a:tc>
                <a:tc>
                  <a:txBody>
                    <a:bodyPr/>
                    <a:lstStyle/>
                    <a:p>
                      <a:r>
                        <a:rPr lang="en-CA" dirty="0"/>
                        <a:t>2</a:t>
                      </a:r>
                    </a:p>
                  </a:txBody>
                  <a:tcPr/>
                </a:tc>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r>
                        <a:rPr lang="en-CA" dirty="0"/>
                        <a:t>m</a:t>
                      </a:r>
                    </a:p>
                  </a:txBody>
                  <a:tcPr/>
                </a:tc>
                <a:extLst>
                  <a:ext uri="{0D108BD9-81ED-4DB2-BD59-A6C34878D82A}">
                    <a16:rowId xmlns:a16="http://schemas.microsoft.com/office/drawing/2014/main" val="2586407525"/>
                  </a:ext>
                </a:extLst>
              </a:tr>
              <a:tr h="282288">
                <a:tc>
                  <a:txBody>
                    <a:bodyPr/>
                    <a:lstStyle/>
                    <a:p>
                      <a:r>
                        <a:rPr lang="en-CA" dirty="0"/>
                        <a:t>1</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31221080"/>
                  </a:ext>
                </a:extLst>
              </a:tr>
              <a:tr h="282288">
                <a:tc>
                  <a:txBody>
                    <a:bodyPr/>
                    <a:lstStyle/>
                    <a:p>
                      <a:r>
                        <a:rPr lang="en-CA" dirty="0"/>
                        <a:t>2</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011288126"/>
                  </a:ext>
                </a:extLst>
              </a:tr>
              <a:tr h="282288">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2223357"/>
                  </a:ext>
                </a:extLst>
              </a:tr>
              <a:tr h="282288">
                <a:tc>
                  <a:txBody>
                    <a:bodyPr/>
                    <a:lstStyle/>
                    <a:p>
                      <a:r>
                        <a:rPr lang="en-CA" dirty="0"/>
                        <a:t>4</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906529378"/>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866944935"/>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171733303"/>
                  </a:ext>
                </a:extLst>
              </a:tr>
              <a:tr h="282288">
                <a:tc>
                  <a:txBody>
                    <a:bodyPr/>
                    <a:lstStyle/>
                    <a:p>
                      <a:r>
                        <a:rPr lang="en-CA" dirty="0"/>
                        <a:t>T</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905796477"/>
                  </a:ext>
                </a:extLst>
              </a:tr>
            </a:tbl>
          </a:graphicData>
        </a:graphic>
      </p:graphicFrame>
      <mc:AlternateContent xmlns:mc="http://schemas.openxmlformats.org/markup-compatibility/2006" xmlns:a14="http://schemas.microsoft.com/office/drawing/2010/main">
        <mc:Choice Requires="a14">
          <p:graphicFrame>
            <p:nvGraphicFramePr>
              <p:cNvPr id="9" name="Table 7">
                <a:extLst>
                  <a:ext uri="{FF2B5EF4-FFF2-40B4-BE49-F238E27FC236}">
                    <a16:creationId xmlns:a16="http://schemas.microsoft.com/office/drawing/2014/main" id="{D870EF8D-6CEF-499C-99A9-CB19A3C16FEF}"/>
                  </a:ext>
                </a:extLst>
              </p:cNvPr>
              <p:cNvGraphicFramePr>
                <a:graphicFrameLocks noGrp="1"/>
              </p:cNvGraphicFramePr>
              <p:nvPr>
                <p:extLst>
                  <p:ext uri="{D42A27DB-BD31-4B8C-83A1-F6EECF244321}">
                    <p14:modId xmlns:p14="http://schemas.microsoft.com/office/powerpoint/2010/main" val="2530766167"/>
                  </p:ext>
                </p:extLst>
              </p:nvPr>
            </p:nvGraphicFramePr>
            <p:xfrm>
              <a:off x="928566" y="2041547"/>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52796">
                    <a:tc>
                      <a:txBody>
                        <a:bodyPr/>
                        <a:lstStyle/>
                        <a:p>
                          <a:r>
                            <a:rPr lang="en-CA" dirty="0"/>
                            <a:t>LP</a:t>
                          </a:r>
                        </a:p>
                      </a:txBody>
                      <a:tcPr/>
                    </a:tc>
                    <a:extLst>
                      <a:ext uri="{0D108BD9-81ED-4DB2-BD59-A6C34878D82A}">
                        <a16:rowId xmlns:a16="http://schemas.microsoft.com/office/drawing/2014/main" val="2899085624"/>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oMath>
                            </m:oMathPara>
                          </a14:m>
                          <a:endParaRPr lang="en-CA" dirty="0"/>
                        </a:p>
                      </a:txBody>
                      <a:tcPr/>
                    </a:tc>
                    <a:extLst>
                      <a:ext uri="{0D108BD9-81ED-4DB2-BD59-A6C34878D82A}">
                        <a16:rowId xmlns:a16="http://schemas.microsoft.com/office/drawing/2014/main" val="4262216373"/>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oMath>
                            </m:oMathPara>
                          </a14:m>
                          <a:endParaRPr lang="en-CA" dirty="0"/>
                        </a:p>
                      </a:txBody>
                      <a:tcPr/>
                    </a:tc>
                    <a:extLst>
                      <a:ext uri="{0D108BD9-81ED-4DB2-BD59-A6C34878D82A}">
                        <a16:rowId xmlns:a16="http://schemas.microsoft.com/office/drawing/2014/main" val="4081192782"/>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oMath>
                            </m:oMathPara>
                          </a14:m>
                          <a:endParaRPr lang="en-CA" dirty="0"/>
                        </a:p>
                      </a:txBody>
                      <a:tcPr/>
                    </a:tc>
                    <a:extLst>
                      <a:ext uri="{0D108BD9-81ED-4DB2-BD59-A6C34878D82A}">
                        <a16:rowId xmlns:a16="http://schemas.microsoft.com/office/drawing/2014/main" val="2328250348"/>
                      </a:ext>
                    </a:extLst>
                  </a:tr>
                  <a:tr h="352796">
                    <a:tc>
                      <a:txBody>
                        <a:bodyPr/>
                        <a:lstStyle/>
                        <a:p>
                          <a:endParaRPr lang="en-CA" dirty="0"/>
                        </a:p>
                      </a:txBody>
                      <a:tcPr/>
                    </a:tc>
                    <a:extLst>
                      <a:ext uri="{0D108BD9-81ED-4DB2-BD59-A6C34878D82A}">
                        <a16:rowId xmlns:a16="http://schemas.microsoft.com/office/drawing/2014/main" val="1640666625"/>
                      </a:ext>
                    </a:extLst>
                  </a:tr>
                  <a:tr h="352796">
                    <a:tc>
                      <a:txBody>
                        <a:bodyPr/>
                        <a:lstStyle/>
                        <a:p>
                          <a:endParaRPr lang="en-CA" dirty="0"/>
                        </a:p>
                      </a:txBody>
                      <a:tcPr/>
                    </a:tc>
                    <a:extLst>
                      <a:ext uri="{0D108BD9-81ED-4DB2-BD59-A6C34878D82A}">
                        <a16:rowId xmlns:a16="http://schemas.microsoft.com/office/drawing/2014/main" val="3240985941"/>
                      </a:ext>
                    </a:extLst>
                  </a:tr>
                  <a:tr h="352796">
                    <a:tc>
                      <a:txBody>
                        <a:bodyPr/>
                        <a:lstStyle/>
                        <a:p>
                          <a:endParaRPr lang="en-CA" dirty="0"/>
                        </a:p>
                      </a:txBody>
                      <a:tcPr/>
                    </a:tc>
                    <a:extLst>
                      <a:ext uri="{0D108BD9-81ED-4DB2-BD59-A6C34878D82A}">
                        <a16:rowId xmlns:a16="http://schemas.microsoft.com/office/drawing/2014/main" val="2601096345"/>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oMath>
                            </m:oMathPara>
                          </a14:m>
                          <a:endParaRPr lang="en-CA" dirty="0"/>
                        </a:p>
                      </a:txBody>
                      <a:tcPr/>
                    </a:tc>
                    <a:extLst>
                      <a:ext uri="{0D108BD9-81ED-4DB2-BD59-A6C34878D82A}">
                        <a16:rowId xmlns:a16="http://schemas.microsoft.com/office/drawing/2014/main" val="2775873661"/>
                      </a:ext>
                    </a:extLst>
                  </a:tr>
                </a:tbl>
              </a:graphicData>
            </a:graphic>
          </p:graphicFrame>
        </mc:Choice>
        <mc:Fallback xmlns="">
          <p:graphicFrame>
            <p:nvGraphicFramePr>
              <p:cNvPr id="9" name="Table 7">
                <a:extLst>
                  <a:ext uri="{FF2B5EF4-FFF2-40B4-BE49-F238E27FC236}">
                    <a16:creationId xmlns:a16="http://schemas.microsoft.com/office/drawing/2014/main" id="{D870EF8D-6CEF-499C-99A9-CB19A3C16FEF}"/>
                  </a:ext>
                </a:extLst>
              </p:cNvPr>
              <p:cNvGraphicFramePr>
                <a:graphicFrameLocks noGrp="1"/>
              </p:cNvGraphicFramePr>
              <p:nvPr>
                <p:extLst>
                  <p:ext uri="{D42A27DB-BD31-4B8C-83A1-F6EECF244321}">
                    <p14:modId xmlns:p14="http://schemas.microsoft.com/office/powerpoint/2010/main" val="2530766167"/>
                  </p:ext>
                </p:extLst>
              </p:nvPr>
            </p:nvGraphicFramePr>
            <p:xfrm>
              <a:off x="928566" y="2041547"/>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65760">
                    <a:tc>
                      <a:txBody>
                        <a:bodyPr/>
                        <a:lstStyle/>
                        <a:p>
                          <a:r>
                            <a:rPr lang="en-CA" dirty="0"/>
                            <a:t>LP</a:t>
                          </a:r>
                        </a:p>
                      </a:txBody>
                      <a:tcPr/>
                    </a:tc>
                    <a:extLst>
                      <a:ext uri="{0D108BD9-81ED-4DB2-BD59-A6C34878D82A}">
                        <a16:rowId xmlns:a16="http://schemas.microsoft.com/office/drawing/2014/main" val="2899085624"/>
                      </a:ext>
                    </a:extLst>
                  </a:tr>
                  <a:tr h="384175">
                    <a:tc>
                      <a:txBody>
                        <a:bodyPr/>
                        <a:lstStyle/>
                        <a:p>
                          <a:endParaRPr lang="en-US"/>
                        </a:p>
                      </a:txBody>
                      <a:tcPr>
                        <a:blipFill>
                          <a:blip r:embed="rId3"/>
                          <a:stretch>
                            <a:fillRect l="-952" t="-103175" r="-3810" b="-592063"/>
                          </a:stretch>
                        </a:blipFill>
                      </a:tcPr>
                    </a:tc>
                    <a:extLst>
                      <a:ext uri="{0D108BD9-81ED-4DB2-BD59-A6C34878D82A}">
                        <a16:rowId xmlns:a16="http://schemas.microsoft.com/office/drawing/2014/main" val="4262216373"/>
                      </a:ext>
                    </a:extLst>
                  </a:tr>
                  <a:tr h="384175">
                    <a:tc>
                      <a:txBody>
                        <a:bodyPr/>
                        <a:lstStyle/>
                        <a:p>
                          <a:endParaRPr lang="en-US"/>
                        </a:p>
                      </a:txBody>
                      <a:tcPr>
                        <a:blipFill>
                          <a:blip r:embed="rId3"/>
                          <a:stretch>
                            <a:fillRect l="-952" t="-203175" r="-3810" b="-492063"/>
                          </a:stretch>
                        </a:blipFill>
                      </a:tcPr>
                    </a:tc>
                    <a:extLst>
                      <a:ext uri="{0D108BD9-81ED-4DB2-BD59-A6C34878D82A}">
                        <a16:rowId xmlns:a16="http://schemas.microsoft.com/office/drawing/2014/main" val="4081192782"/>
                      </a:ext>
                    </a:extLst>
                  </a:tr>
                  <a:tr h="384175">
                    <a:tc>
                      <a:txBody>
                        <a:bodyPr/>
                        <a:lstStyle/>
                        <a:p>
                          <a:endParaRPr lang="en-US"/>
                        </a:p>
                      </a:txBody>
                      <a:tcPr>
                        <a:blipFill>
                          <a:blip r:embed="rId3"/>
                          <a:stretch>
                            <a:fillRect l="-952" t="-298438" r="-3810" b="-384375"/>
                          </a:stretch>
                        </a:blipFill>
                      </a:tcPr>
                    </a:tc>
                    <a:extLst>
                      <a:ext uri="{0D108BD9-81ED-4DB2-BD59-A6C34878D82A}">
                        <a16:rowId xmlns:a16="http://schemas.microsoft.com/office/drawing/2014/main" val="2328250348"/>
                      </a:ext>
                    </a:extLst>
                  </a:tr>
                  <a:tr h="365760">
                    <a:tc>
                      <a:txBody>
                        <a:bodyPr/>
                        <a:lstStyle/>
                        <a:p>
                          <a:endParaRPr lang="en-CA" dirty="0"/>
                        </a:p>
                      </a:txBody>
                      <a:tcPr/>
                    </a:tc>
                    <a:extLst>
                      <a:ext uri="{0D108BD9-81ED-4DB2-BD59-A6C34878D82A}">
                        <a16:rowId xmlns:a16="http://schemas.microsoft.com/office/drawing/2014/main" val="1640666625"/>
                      </a:ext>
                    </a:extLst>
                  </a:tr>
                  <a:tr h="365760">
                    <a:tc>
                      <a:txBody>
                        <a:bodyPr/>
                        <a:lstStyle/>
                        <a:p>
                          <a:endParaRPr lang="en-CA" dirty="0"/>
                        </a:p>
                      </a:txBody>
                      <a:tcPr/>
                    </a:tc>
                    <a:extLst>
                      <a:ext uri="{0D108BD9-81ED-4DB2-BD59-A6C34878D82A}">
                        <a16:rowId xmlns:a16="http://schemas.microsoft.com/office/drawing/2014/main" val="3240985941"/>
                      </a:ext>
                    </a:extLst>
                  </a:tr>
                  <a:tr h="365760">
                    <a:tc>
                      <a:txBody>
                        <a:bodyPr/>
                        <a:lstStyle/>
                        <a:p>
                          <a:endParaRPr lang="en-CA" dirty="0"/>
                        </a:p>
                      </a:txBody>
                      <a:tcPr/>
                    </a:tc>
                    <a:extLst>
                      <a:ext uri="{0D108BD9-81ED-4DB2-BD59-A6C34878D82A}">
                        <a16:rowId xmlns:a16="http://schemas.microsoft.com/office/drawing/2014/main" val="2601096345"/>
                      </a:ext>
                    </a:extLst>
                  </a:tr>
                  <a:tr h="384175">
                    <a:tc>
                      <a:txBody>
                        <a:bodyPr/>
                        <a:lstStyle/>
                        <a:p>
                          <a:endParaRPr lang="en-US"/>
                        </a:p>
                      </a:txBody>
                      <a:tcPr>
                        <a:blipFill>
                          <a:blip r:embed="rId3"/>
                          <a:stretch>
                            <a:fillRect l="-952" t="-690476" r="-3810" b="-4762"/>
                          </a:stretch>
                        </a:blipFill>
                      </a:tcPr>
                    </a:tc>
                    <a:extLst>
                      <a:ext uri="{0D108BD9-81ED-4DB2-BD59-A6C34878D82A}">
                        <a16:rowId xmlns:a16="http://schemas.microsoft.com/office/drawing/2014/main" val="2775873661"/>
                      </a:ext>
                    </a:extLst>
                  </a:tr>
                </a:tbl>
              </a:graphicData>
            </a:graphic>
          </p:graphicFrame>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C12D27A-4960-4525-BD3A-8FEDF021AEBB}"/>
                  </a:ext>
                </a:extLst>
              </p14:cNvPr>
              <p14:cNvContentPartPr/>
              <p14:nvPr/>
            </p14:nvContentPartPr>
            <p14:xfrm>
              <a:off x="1166040" y="1804320"/>
              <a:ext cx="10884240" cy="3499560"/>
            </p14:xfrm>
          </p:contentPart>
        </mc:Choice>
        <mc:Fallback>
          <p:pic>
            <p:nvPicPr>
              <p:cNvPr id="4" name="Ink 3">
                <a:extLst>
                  <a:ext uri="{FF2B5EF4-FFF2-40B4-BE49-F238E27FC236}">
                    <a16:creationId xmlns:a16="http://schemas.microsoft.com/office/drawing/2014/main" id="{DC12D27A-4960-4525-BD3A-8FEDF021AEBB}"/>
                  </a:ext>
                </a:extLst>
              </p:cNvPr>
              <p:cNvPicPr/>
              <p:nvPr/>
            </p:nvPicPr>
            <p:blipFill>
              <a:blip r:embed="rId5"/>
              <a:stretch>
                <a:fillRect/>
              </a:stretch>
            </p:blipFill>
            <p:spPr>
              <a:xfrm>
                <a:off x="1156680" y="1794960"/>
                <a:ext cx="10902960" cy="3518280"/>
              </a:xfrm>
              <a:prstGeom prst="rect">
                <a:avLst/>
              </a:prstGeom>
            </p:spPr>
          </p:pic>
        </mc:Fallback>
      </mc:AlternateContent>
    </p:spTree>
    <p:extLst>
      <p:ext uri="{BB962C8B-B14F-4D97-AF65-F5344CB8AC3E}">
        <p14:creationId xmlns:p14="http://schemas.microsoft.com/office/powerpoint/2010/main" val="34304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Reduction to the Online Expert Model (2)</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13</a:t>
            </a:fld>
            <a:endParaRPr lang="en-CA"/>
          </a:p>
        </p:txBody>
      </p:sp>
      <p:sp>
        <p:nvSpPr>
          <p:cNvPr id="7" name="TextBox 6">
            <a:extLst>
              <a:ext uri="{FF2B5EF4-FFF2-40B4-BE49-F238E27FC236}">
                <a16:creationId xmlns:a16="http://schemas.microsoft.com/office/drawing/2014/main" id="{C483146C-1733-4B0D-B8ED-8CC715E069D4}"/>
              </a:ext>
            </a:extLst>
          </p:cNvPr>
          <p:cNvSpPr txBox="1"/>
          <p:nvPr/>
        </p:nvSpPr>
        <p:spPr>
          <a:xfrm>
            <a:off x="781050" y="4813459"/>
            <a:ext cx="11264412" cy="1275734"/>
          </a:xfrm>
          <a:prstGeom prst="rect">
            <a:avLst/>
          </a:prstGeom>
          <a:noFill/>
        </p:spPr>
        <p:txBody>
          <a:bodyPr wrap="square" rtlCol="0">
            <a:spAutoFit/>
          </a:bodyPr>
          <a:lstStyle/>
          <a:p>
            <a:r>
              <a:rPr lang="en-CA" sz="2000" dirty="0"/>
              <a:t>(2) We, the LP solver, would like to propose a solution that satisfy all the constraints (make them unhappy).</a:t>
            </a:r>
          </a:p>
          <a:p>
            <a:pPr>
              <a:lnSpc>
                <a:spcPct val="150000"/>
              </a:lnSpc>
            </a:pPr>
            <a:r>
              <a:rPr lang="en-CA" sz="2000" dirty="0"/>
              <a:t>      It is difficult to find a solution that satisfy all the constraints simultaneously.</a:t>
            </a:r>
          </a:p>
          <a:p>
            <a:pPr>
              <a:lnSpc>
                <a:spcPct val="150000"/>
              </a:lnSpc>
            </a:pPr>
            <a:r>
              <a:rPr lang="en-CA" sz="2000" dirty="0"/>
              <a:t>      It would be much easier to deal with only one constraint (not necessarily an original constraint).</a:t>
            </a:r>
          </a:p>
        </p:txBody>
      </p:sp>
      <p:graphicFrame>
        <p:nvGraphicFramePr>
          <p:cNvPr id="9" name="Table 8">
            <a:extLst>
              <a:ext uri="{FF2B5EF4-FFF2-40B4-BE49-F238E27FC236}">
                <a16:creationId xmlns:a16="http://schemas.microsoft.com/office/drawing/2014/main" id="{209E59ED-26BD-4E18-BCC8-BDB21C8E98BF}"/>
              </a:ext>
            </a:extLst>
          </p:cNvPr>
          <p:cNvGraphicFramePr>
            <a:graphicFrameLocks noGrp="1"/>
          </p:cNvGraphicFramePr>
          <p:nvPr>
            <p:extLst>
              <p:ext uri="{D42A27DB-BD31-4B8C-83A1-F6EECF244321}">
                <p14:modId xmlns:p14="http://schemas.microsoft.com/office/powerpoint/2010/main" val="2727160486"/>
              </p:ext>
            </p:extLst>
          </p:nvPr>
        </p:nvGraphicFramePr>
        <p:xfrm>
          <a:off x="1790210" y="1209496"/>
          <a:ext cx="6685570" cy="2926080"/>
        </p:xfrm>
        <a:graphic>
          <a:graphicData uri="http://schemas.openxmlformats.org/drawingml/2006/table">
            <a:tbl>
              <a:tblPr firstRow="1" bandRow="1">
                <a:tableStyleId>{5C22544A-7EE6-4342-B048-85BDC9FD1C3A}</a:tableStyleId>
              </a:tblPr>
              <a:tblGrid>
                <a:gridCol w="668557">
                  <a:extLst>
                    <a:ext uri="{9D8B030D-6E8A-4147-A177-3AD203B41FA5}">
                      <a16:colId xmlns:a16="http://schemas.microsoft.com/office/drawing/2014/main" val="2363211395"/>
                    </a:ext>
                  </a:extLst>
                </a:gridCol>
                <a:gridCol w="668557">
                  <a:extLst>
                    <a:ext uri="{9D8B030D-6E8A-4147-A177-3AD203B41FA5}">
                      <a16:colId xmlns:a16="http://schemas.microsoft.com/office/drawing/2014/main" val="2459743875"/>
                    </a:ext>
                  </a:extLst>
                </a:gridCol>
                <a:gridCol w="668557">
                  <a:extLst>
                    <a:ext uri="{9D8B030D-6E8A-4147-A177-3AD203B41FA5}">
                      <a16:colId xmlns:a16="http://schemas.microsoft.com/office/drawing/2014/main" val="304629767"/>
                    </a:ext>
                  </a:extLst>
                </a:gridCol>
                <a:gridCol w="668557">
                  <a:extLst>
                    <a:ext uri="{9D8B030D-6E8A-4147-A177-3AD203B41FA5}">
                      <a16:colId xmlns:a16="http://schemas.microsoft.com/office/drawing/2014/main" val="2000914496"/>
                    </a:ext>
                  </a:extLst>
                </a:gridCol>
                <a:gridCol w="668557">
                  <a:extLst>
                    <a:ext uri="{9D8B030D-6E8A-4147-A177-3AD203B41FA5}">
                      <a16:colId xmlns:a16="http://schemas.microsoft.com/office/drawing/2014/main" val="2259485780"/>
                    </a:ext>
                  </a:extLst>
                </a:gridCol>
                <a:gridCol w="668557">
                  <a:extLst>
                    <a:ext uri="{9D8B030D-6E8A-4147-A177-3AD203B41FA5}">
                      <a16:colId xmlns:a16="http://schemas.microsoft.com/office/drawing/2014/main" val="1655147889"/>
                    </a:ext>
                  </a:extLst>
                </a:gridCol>
                <a:gridCol w="668557">
                  <a:extLst>
                    <a:ext uri="{9D8B030D-6E8A-4147-A177-3AD203B41FA5}">
                      <a16:colId xmlns:a16="http://schemas.microsoft.com/office/drawing/2014/main" val="1807202479"/>
                    </a:ext>
                  </a:extLst>
                </a:gridCol>
                <a:gridCol w="668557">
                  <a:extLst>
                    <a:ext uri="{9D8B030D-6E8A-4147-A177-3AD203B41FA5}">
                      <a16:colId xmlns:a16="http://schemas.microsoft.com/office/drawing/2014/main" val="1889544648"/>
                    </a:ext>
                  </a:extLst>
                </a:gridCol>
                <a:gridCol w="668557">
                  <a:extLst>
                    <a:ext uri="{9D8B030D-6E8A-4147-A177-3AD203B41FA5}">
                      <a16:colId xmlns:a16="http://schemas.microsoft.com/office/drawing/2014/main" val="2457468328"/>
                    </a:ext>
                  </a:extLst>
                </a:gridCol>
                <a:gridCol w="668557">
                  <a:extLst>
                    <a:ext uri="{9D8B030D-6E8A-4147-A177-3AD203B41FA5}">
                      <a16:colId xmlns:a16="http://schemas.microsoft.com/office/drawing/2014/main" val="270105793"/>
                    </a:ext>
                  </a:extLst>
                </a:gridCol>
              </a:tblGrid>
              <a:tr h="282288">
                <a:tc>
                  <a:txBody>
                    <a:bodyPr/>
                    <a:lstStyle/>
                    <a:p>
                      <a:endParaRPr lang="en-CA" dirty="0"/>
                    </a:p>
                  </a:txBody>
                  <a:tcPr/>
                </a:tc>
                <a:tc>
                  <a:txBody>
                    <a:bodyPr/>
                    <a:lstStyle/>
                    <a:p>
                      <a:r>
                        <a:rPr lang="en-CA" dirty="0"/>
                        <a:t>1</a:t>
                      </a:r>
                    </a:p>
                  </a:txBody>
                  <a:tcPr/>
                </a:tc>
                <a:tc>
                  <a:txBody>
                    <a:bodyPr/>
                    <a:lstStyle/>
                    <a:p>
                      <a:r>
                        <a:rPr lang="en-CA" dirty="0"/>
                        <a:t>2</a:t>
                      </a:r>
                    </a:p>
                  </a:txBody>
                  <a:tcPr/>
                </a:tc>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r>
                        <a:rPr lang="en-CA" dirty="0"/>
                        <a:t>m</a:t>
                      </a:r>
                    </a:p>
                  </a:txBody>
                  <a:tcPr/>
                </a:tc>
                <a:extLst>
                  <a:ext uri="{0D108BD9-81ED-4DB2-BD59-A6C34878D82A}">
                    <a16:rowId xmlns:a16="http://schemas.microsoft.com/office/drawing/2014/main" val="2586407525"/>
                  </a:ext>
                </a:extLst>
              </a:tr>
              <a:tr h="282288">
                <a:tc>
                  <a:txBody>
                    <a:bodyPr/>
                    <a:lstStyle/>
                    <a:p>
                      <a:r>
                        <a:rPr lang="en-CA" dirty="0"/>
                        <a:t>1</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31221080"/>
                  </a:ext>
                </a:extLst>
              </a:tr>
              <a:tr h="282288">
                <a:tc>
                  <a:txBody>
                    <a:bodyPr/>
                    <a:lstStyle/>
                    <a:p>
                      <a:r>
                        <a:rPr lang="en-CA" dirty="0"/>
                        <a:t>2</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011288126"/>
                  </a:ext>
                </a:extLst>
              </a:tr>
              <a:tr h="282288">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2223357"/>
                  </a:ext>
                </a:extLst>
              </a:tr>
              <a:tr h="282288">
                <a:tc>
                  <a:txBody>
                    <a:bodyPr/>
                    <a:lstStyle/>
                    <a:p>
                      <a:r>
                        <a:rPr lang="en-CA" dirty="0"/>
                        <a:t>4</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906529378"/>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866944935"/>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171733303"/>
                  </a:ext>
                </a:extLst>
              </a:tr>
              <a:tr h="282288">
                <a:tc>
                  <a:txBody>
                    <a:bodyPr/>
                    <a:lstStyle/>
                    <a:p>
                      <a:r>
                        <a:rPr lang="en-CA" dirty="0"/>
                        <a:t>T</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905796477"/>
                  </a:ext>
                </a:extLst>
              </a:tr>
            </a:tbl>
          </a:graphicData>
        </a:graphic>
      </p:graphicFrame>
      <mc:AlternateContent xmlns:mc="http://schemas.openxmlformats.org/markup-compatibility/2006" xmlns:a14="http://schemas.microsoft.com/office/drawing/2010/main">
        <mc:Choice Requires="a14">
          <p:graphicFrame>
            <p:nvGraphicFramePr>
              <p:cNvPr id="10" name="Table 7">
                <a:extLst>
                  <a:ext uri="{FF2B5EF4-FFF2-40B4-BE49-F238E27FC236}">
                    <a16:creationId xmlns:a16="http://schemas.microsoft.com/office/drawing/2014/main" id="{1F7BF4DE-369A-4DC8-A95B-9E23F05AC61D}"/>
                  </a:ext>
                </a:extLst>
              </p:cNvPr>
              <p:cNvGraphicFramePr>
                <a:graphicFrameLocks noGrp="1"/>
              </p:cNvGraphicFramePr>
              <p:nvPr>
                <p:extLst>
                  <p:ext uri="{D42A27DB-BD31-4B8C-83A1-F6EECF244321}">
                    <p14:modId xmlns:p14="http://schemas.microsoft.com/office/powerpoint/2010/main" val="3034164994"/>
                  </p:ext>
                </p:extLst>
              </p:nvPr>
            </p:nvGraphicFramePr>
            <p:xfrm>
              <a:off x="928566" y="1192463"/>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52796">
                    <a:tc>
                      <a:txBody>
                        <a:bodyPr/>
                        <a:lstStyle/>
                        <a:p>
                          <a:r>
                            <a:rPr lang="en-CA" dirty="0"/>
                            <a:t>LP</a:t>
                          </a:r>
                        </a:p>
                      </a:txBody>
                      <a:tcPr/>
                    </a:tc>
                    <a:extLst>
                      <a:ext uri="{0D108BD9-81ED-4DB2-BD59-A6C34878D82A}">
                        <a16:rowId xmlns:a16="http://schemas.microsoft.com/office/drawing/2014/main" val="2899085624"/>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oMath>
                            </m:oMathPara>
                          </a14:m>
                          <a:endParaRPr lang="en-CA" dirty="0"/>
                        </a:p>
                      </a:txBody>
                      <a:tcPr/>
                    </a:tc>
                    <a:extLst>
                      <a:ext uri="{0D108BD9-81ED-4DB2-BD59-A6C34878D82A}">
                        <a16:rowId xmlns:a16="http://schemas.microsoft.com/office/drawing/2014/main" val="4262216373"/>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oMath>
                            </m:oMathPara>
                          </a14:m>
                          <a:endParaRPr lang="en-CA" dirty="0"/>
                        </a:p>
                      </a:txBody>
                      <a:tcPr/>
                    </a:tc>
                    <a:extLst>
                      <a:ext uri="{0D108BD9-81ED-4DB2-BD59-A6C34878D82A}">
                        <a16:rowId xmlns:a16="http://schemas.microsoft.com/office/drawing/2014/main" val="4081192782"/>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oMath>
                            </m:oMathPara>
                          </a14:m>
                          <a:endParaRPr lang="en-CA" dirty="0"/>
                        </a:p>
                      </a:txBody>
                      <a:tcPr/>
                    </a:tc>
                    <a:extLst>
                      <a:ext uri="{0D108BD9-81ED-4DB2-BD59-A6C34878D82A}">
                        <a16:rowId xmlns:a16="http://schemas.microsoft.com/office/drawing/2014/main" val="2328250348"/>
                      </a:ext>
                    </a:extLst>
                  </a:tr>
                  <a:tr h="352796">
                    <a:tc>
                      <a:txBody>
                        <a:bodyPr/>
                        <a:lstStyle/>
                        <a:p>
                          <a:endParaRPr lang="en-CA" dirty="0"/>
                        </a:p>
                      </a:txBody>
                      <a:tcPr/>
                    </a:tc>
                    <a:extLst>
                      <a:ext uri="{0D108BD9-81ED-4DB2-BD59-A6C34878D82A}">
                        <a16:rowId xmlns:a16="http://schemas.microsoft.com/office/drawing/2014/main" val="1640666625"/>
                      </a:ext>
                    </a:extLst>
                  </a:tr>
                  <a:tr h="352796">
                    <a:tc>
                      <a:txBody>
                        <a:bodyPr/>
                        <a:lstStyle/>
                        <a:p>
                          <a:endParaRPr lang="en-CA" dirty="0"/>
                        </a:p>
                      </a:txBody>
                      <a:tcPr/>
                    </a:tc>
                    <a:extLst>
                      <a:ext uri="{0D108BD9-81ED-4DB2-BD59-A6C34878D82A}">
                        <a16:rowId xmlns:a16="http://schemas.microsoft.com/office/drawing/2014/main" val="3240985941"/>
                      </a:ext>
                    </a:extLst>
                  </a:tr>
                  <a:tr h="352796">
                    <a:tc>
                      <a:txBody>
                        <a:bodyPr/>
                        <a:lstStyle/>
                        <a:p>
                          <a:endParaRPr lang="en-CA" dirty="0"/>
                        </a:p>
                      </a:txBody>
                      <a:tcPr/>
                    </a:tc>
                    <a:extLst>
                      <a:ext uri="{0D108BD9-81ED-4DB2-BD59-A6C34878D82A}">
                        <a16:rowId xmlns:a16="http://schemas.microsoft.com/office/drawing/2014/main" val="2601096345"/>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oMath>
                            </m:oMathPara>
                          </a14:m>
                          <a:endParaRPr lang="en-CA" dirty="0"/>
                        </a:p>
                      </a:txBody>
                      <a:tcPr/>
                    </a:tc>
                    <a:extLst>
                      <a:ext uri="{0D108BD9-81ED-4DB2-BD59-A6C34878D82A}">
                        <a16:rowId xmlns:a16="http://schemas.microsoft.com/office/drawing/2014/main" val="2775873661"/>
                      </a:ext>
                    </a:extLst>
                  </a:tr>
                </a:tbl>
              </a:graphicData>
            </a:graphic>
          </p:graphicFrame>
        </mc:Choice>
        <mc:Fallback xmlns="">
          <p:graphicFrame>
            <p:nvGraphicFramePr>
              <p:cNvPr id="10" name="Table 7">
                <a:extLst>
                  <a:ext uri="{FF2B5EF4-FFF2-40B4-BE49-F238E27FC236}">
                    <a16:creationId xmlns:a16="http://schemas.microsoft.com/office/drawing/2014/main" id="{1F7BF4DE-369A-4DC8-A95B-9E23F05AC61D}"/>
                  </a:ext>
                </a:extLst>
              </p:cNvPr>
              <p:cNvGraphicFramePr>
                <a:graphicFrameLocks noGrp="1"/>
              </p:cNvGraphicFramePr>
              <p:nvPr>
                <p:extLst>
                  <p:ext uri="{D42A27DB-BD31-4B8C-83A1-F6EECF244321}">
                    <p14:modId xmlns:p14="http://schemas.microsoft.com/office/powerpoint/2010/main" val="3034164994"/>
                  </p:ext>
                </p:extLst>
              </p:nvPr>
            </p:nvGraphicFramePr>
            <p:xfrm>
              <a:off x="928566" y="1192463"/>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65760">
                    <a:tc>
                      <a:txBody>
                        <a:bodyPr/>
                        <a:lstStyle/>
                        <a:p>
                          <a:r>
                            <a:rPr lang="en-CA" dirty="0"/>
                            <a:t>LP</a:t>
                          </a:r>
                        </a:p>
                      </a:txBody>
                      <a:tcPr/>
                    </a:tc>
                    <a:extLst>
                      <a:ext uri="{0D108BD9-81ED-4DB2-BD59-A6C34878D82A}">
                        <a16:rowId xmlns:a16="http://schemas.microsoft.com/office/drawing/2014/main" val="2899085624"/>
                      </a:ext>
                    </a:extLst>
                  </a:tr>
                  <a:tr h="384175">
                    <a:tc>
                      <a:txBody>
                        <a:bodyPr/>
                        <a:lstStyle/>
                        <a:p>
                          <a:endParaRPr lang="en-US"/>
                        </a:p>
                      </a:txBody>
                      <a:tcPr>
                        <a:blipFill>
                          <a:blip r:embed="rId3"/>
                          <a:stretch>
                            <a:fillRect l="-952" t="-103175" r="-3810" b="-590476"/>
                          </a:stretch>
                        </a:blipFill>
                      </a:tcPr>
                    </a:tc>
                    <a:extLst>
                      <a:ext uri="{0D108BD9-81ED-4DB2-BD59-A6C34878D82A}">
                        <a16:rowId xmlns:a16="http://schemas.microsoft.com/office/drawing/2014/main" val="4262216373"/>
                      </a:ext>
                    </a:extLst>
                  </a:tr>
                  <a:tr h="384175">
                    <a:tc>
                      <a:txBody>
                        <a:bodyPr/>
                        <a:lstStyle/>
                        <a:p>
                          <a:endParaRPr lang="en-US"/>
                        </a:p>
                      </a:txBody>
                      <a:tcPr>
                        <a:blipFill>
                          <a:blip r:embed="rId3"/>
                          <a:stretch>
                            <a:fillRect l="-952" t="-203175" r="-3810" b="-490476"/>
                          </a:stretch>
                        </a:blipFill>
                      </a:tcPr>
                    </a:tc>
                    <a:extLst>
                      <a:ext uri="{0D108BD9-81ED-4DB2-BD59-A6C34878D82A}">
                        <a16:rowId xmlns:a16="http://schemas.microsoft.com/office/drawing/2014/main" val="4081192782"/>
                      </a:ext>
                    </a:extLst>
                  </a:tr>
                  <a:tr h="384175">
                    <a:tc>
                      <a:txBody>
                        <a:bodyPr/>
                        <a:lstStyle/>
                        <a:p>
                          <a:endParaRPr lang="en-US"/>
                        </a:p>
                      </a:txBody>
                      <a:tcPr>
                        <a:blipFill>
                          <a:blip r:embed="rId3"/>
                          <a:stretch>
                            <a:fillRect l="-952" t="-298438" r="-3810" b="-382813"/>
                          </a:stretch>
                        </a:blipFill>
                      </a:tcPr>
                    </a:tc>
                    <a:extLst>
                      <a:ext uri="{0D108BD9-81ED-4DB2-BD59-A6C34878D82A}">
                        <a16:rowId xmlns:a16="http://schemas.microsoft.com/office/drawing/2014/main" val="2328250348"/>
                      </a:ext>
                    </a:extLst>
                  </a:tr>
                  <a:tr h="365760">
                    <a:tc>
                      <a:txBody>
                        <a:bodyPr/>
                        <a:lstStyle/>
                        <a:p>
                          <a:endParaRPr lang="en-CA" dirty="0"/>
                        </a:p>
                      </a:txBody>
                      <a:tcPr/>
                    </a:tc>
                    <a:extLst>
                      <a:ext uri="{0D108BD9-81ED-4DB2-BD59-A6C34878D82A}">
                        <a16:rowId xmlns:a16="http://schemas.microsoft.com/office/drawing/2014/main" val="1640666625"/>
                      </a:ext>
                    </a:extLst>
                  </a:tr>
                  <a:tr h="365760">
                    <a:tc>
                      <a:txBody>
                        <a:bodyPr/>
                        <a:lstStyle/>
                        <a:p>
                          <a:endParaRPr lang="en-CA" dirty="0"/>
                        </a:p>
                      </a:txBody>
                      <a:tcPr/>
                    </a:tc>
                    <a:extLst>
                      <a:ext uri="{0D108BD9-81ED-4DB2-BD59-A6C34878D82A}">
                        <a16:rowId xmlns:a16="http://schemas.microsoft.com/office/drawing/2014/main" val="3240985941"/>
                      </a:ext>
                    </a:extLst>
                  </a:tr>
                  <a:tr h="365760">
                    <a:tc>
                      <a:txBody>
                        <a:bodyPr/>
                        <a:lstStyle/>
                        <a:p>
                          <a:endParaRPr lang="en-CA" dirty="0"/>
                        </a:p>
                      </a:txBody>
                      <a:tcPr/>
                    </a:tc>
                    <a:extLst>
                      <a:ext uri="{0D108BD9-81ED-4DB2-BD59-A6C34878D82A}">
                        <a16:rowId xmlns:a16="http://schemas.microsoft.com/office/drawing/2014/main" val="2601096345"/>
                      </a:ext>
                    </a:extLst>
                  </a:tr>
                  <a:tr h="384175">
                    <a:tc>
                      <a:txBody>
                        <a:bodyPr/>
                        <a:lstStyle/>
                        <a:p>
                          <a:endParaRPr lang="en-US"/>
                        </a:p>
                      </a:txBody>
                      <a:tcPr>
                        <a:blipFill>
                          <a:blip r:embed="rId3"/>
                          <a:stretch>
                            <a:fillRect l="-952" t="-690476" r="-3810" b="-3175"/>
                          </a:stretch>
                        </a:blipFill>
                      </a:tcPr>
                    </a:tc>
                    <a:extLst>
                      <a:ext uri="{0D108BD9-81ED-4DB2-BD59-A6C34878D82A}">
                        <a16:rowId xmlns:a16="http://schemas.microsoft.com/office/drawing/2014/main" val="2775873661"/>
                      </a:ext>
                    </a:extLst>
                  </a:tr>
                </a:tbl>
              </a:graphicData>
            </a:graphic>
          </p:graphicFrame>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C1B5B6B-B3E5-4F4E-8B50-1F08C80F1CEF}"/>
                  </a:ext>
                </a:extLst>
              </p14:cNvPr>
              <p14:cNvContentPartPr/>
              <p14:nvPr/>
            </p14:nvContentPartPr>
            <p14:xfrm>
              <a:off x="2701080" y="1707480"/>
              <a:ext cx="5539320" cy="149400"/>
            </p14:xfrm>
          </p:contentPart>
        </mc:Choice>
        <mc:Fallback>
          <p:pic>
            <p:nvPicPr>
              <p:cNvPr id="4" name="Ink 3">
                <a:extLst>
                  <a:ext uri="{FF2B5EF4-FFF2-40B4-BE49-F238E27FC236}">
                    <a16:creationId xmlns:a16="http://schemas.microsoft.com/office/drawing/2014/main" id="{CC1B5B6B-B3E5-4F4E-8B50-1F08C80F1CEF}"/>
                  </a:ext>
                </a:extLst>
              </p:cNvPr>
              <p:cNvPicPr/>
              <p:nvPr/>
            </p:nvPicPr>
            <p:blipFill>
              <a:blip r:embed="rId5"/>
              <a:stretch>
                <a:fillRect/>
              </a:stretch>
            </p:blipFill>
            <p:spPr>
              <a:xfrm>
                <a:off x="2691720" y="1698120"/>
                <a:ext cx="5558040" cy="168120"/>
              </a:xfrm>
              <a:prstGeom prst="rect">
                <a:avLst/>
              </a:prstGeom>
            </p:spPr>
          </p:pic>
        </mc:Fallback>
      </mc:AlternateContent>
    </p:spTree>
    <p:extLst>
      <p:ext uri="{BB962C8B-B14F-4D97-AF65-F5344CB8AC3E}">
        <p14:creationId xmlns:p14="http://schemas.microsoft.com/office/powerpoint/2010/main" val="91020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Reduction to the Online Expert Model (3)</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14</a:t>
            </a:fld>
            <a:endParaRPr lang="en-CA"/>
          </a:p>
        </p:txBody>
      </p:sp>
      <p:sp>
        <p:nvSpPr>
          <p:cNvPr id="7" name="TextBox 6">
            <a:extLst>
              <a:ext uri="{FF2B5EF4-FFF2-40B4-BE49-F238E27FC236}">
                <a16:creationId xmlns:a16="http://schemas.microsoft.com/office/drawing/2014/main" id="{C483146C-1733-4B0D-B8ED-8CC715E069D4}"/>
              </a:ext>
            </a:extLst>
          </p:cNvPr>
          <p:cNvSpPr txBox="1"/>
          <p:nvPr/>
        </p:nvSpPr>
        <p:spPr>
          <a:xfrm>
            <a:off x="781050" y="4822253"/>
            <a:ext cx="11410950" cy="1737399"/>
          </a:xfrm>
          <a:prstGeom prst="rect">
            <a:avLst/>
          </a:prstGeom>
          <a:noFill/>
        </p:spPr>
        <p:txBody>
          <a:bodyPr wrap="square" rtlCol="0">
            <a:spAutoFit/>
          </a:bodyPr>
          <a:lstStyle/>
          <a:p>
            <a:r>
              <a:rPr lang="en-CA" sz="2000" dirty="0"/>
              <a:t>(3) The multiplicative update method provides a way to combine the constraints into one.</a:t>
            </a:r>
          </a:p>
          <a:p>
            <a:pPr>
              <a:lnSpc>
                <a:spcPct val="150000"/>
              </a:lnSpc>
            </a:pPr>
            <a:r>
              <a:rPr lang="en-CA" sz="2000" dirty="0"/>
              <a:t>      We know that the “multiplicative expert” is “smart”, as he/she will be almost as happy as the best expert. </a:t>
            </a:r>
          </a:p>
          <a:p>
            <a:pPr>
              <a:lnSpc>
                <a:spcPct val="150000"/>
              </a:lnSpc>
            </a:pPr>
            <a:r>
              <a:rPr lang="en-CA" sz="2000" dirty="0"/>
              <a:t>      So, the total violation of these “multiplicative constraints” will be close to the total violation of the</a:t>
            </a:r>
          </a:p>
          <a:p>
            <a:pPr>
              <a:lnSpc>
                <a:spcPct val="150000"/>
              </a:lnSpc>
            </a:pPr>
            <a:r>
              <a:rPr lang="en-CA" sz="2000" dirty="0"/>
              <a:t>	“happiest constraint” (as it will put higher weights on the happier constraints).</a:t>
            </a:r>
          </a:p>
        </p:txBody>
      </p:sp>
      <p:graphicFrame>
        <p:nvGraphicFramePr>
          <p:cNvPr id="9" name="Table 8">
            <a:extLst>
              <a:ext uri="{FF2B5EF4-FFF2-40B4-BE49-F238E27FC236}">
                <a16:creationId xmlns:a16="http://schemas.microsoft.com/office/drawing/2014/main" id="{7464F2DD-1F84-4DF1-B6FF-5179BE982403}"/>
              </a:ext>
            </a:extLst>
          </p:cNvPr>
          <p:cNvGraphicFramePr>
            <a:graphicFrameLocks noGrp="1"/>
          </p:cNvGraphicFramePr>
          <p:nvPr>
            <p:extLst>
              <p:ext uri="{D42A27DB-BD31-4B8C-83A1-F6EECF244321}">
                <p14:modId xmlns:p14="http://schemas.microsoft.com/office/powerpoint/2010/main" val="3594012081"/>
              </p:ext>
            </p:extLst>
          </p:nvPr>
        </p:nvGraphicFramePr>
        <p:xfrm>
          <a:off x="1790210" y="1209496"/>
          <a:ext cx="6685570" cy="2926080"/>
        </p:xfrm>
        <a:graphic>
          <a:graphicData uri="http://schemas.openxmlformats.org/drawingml/2006/table">
            <a:tbl>
              <a:tblPr firstRow="1" bandRow="1">
                <a:tableStyleId>{5C22544A-7EE6-4342-B048-85BDC9FD1C3A}</a:tableStyleId>
              </a:tblPr>
              <a:tblGrid>
                <a:gridCol w="668557">
                  <a:extLst>
                    <a:ext uri="{9D8B030D-6E8A-4147-A177-3AD203B41FA5}">
                      <a16:colId xmlns:a16="http://schemas.microsoft.com/office/drawing/2014/main" val="2363211395"/>
                    </a:ext>
                  </a:extLst>
                </a:gridCol>
                <a:gridCol w="668557">
                  <a:extLst>
                    <a:ext uri="{9D8B030D-6E8A-4147-A177-3AD203B41FA5}">
                      <a16:colId xmlns:a16="http://schemas.microsoft.com/office/drawing/2014/main" val="2459743875"/>
                    </a:ext>
                  </a:extLst>
                </a:gridCol>
                <a:gridCol w="668557">
                  <a:extLst>
                    <a:ext uri="{9D8B030D-6E8A-4147-A177-3AD203B41FA5}">
                      <a16:colId xmlns:a16="http://schemas.microsoft.com/office/drawing/2014/main" val="304629767"/>
                    </a:ext>
                  </a:extLst>
                </a:gridCol>
                <a:gridCol w="668557">
                  <a:extLst>
                    <a:ext uri="{9D8B030D-6E8A-4147-A177-3AD203B41FA5}">
                      <a16:colId xmlns:a16="http://schemas.microsoft.com/office/drawing/2014/main" val="2000914496"/>
                    </a:ext>
                  </a:extLst>
                </a:gridCol>
                <a:gridCol w="668557">
                  <a:extLst>
                    <a:ext uri="{9D8B030D-6E8A-4147-A177-3AD203B41FA5}">
                      <a16:colId xmlns:a16="http://schemas.microsoft.com/office/drawing/2014/main" val="2259485780"/>
                    </a:ext>
                  </a:extLst>
                </a:gridCol>
                <a:gridCol w="668557">
                  <a:extLst>
                    <a:ext uri="{9D8B030D-6E8A-4147-A177-3AD203B41FA5}">
                      <a16:colId xmlns:a16="http://schemas.microsoft.com/office/drawing/2014/main" val="1655147889"/>
                    </a:ext>
                  </a:extLst>
                </a:gridCol>
                <a:gridCol w="668557">
                  <a:extLst>
                    <a:ext uri="{9D8B030D-6E8A-4147-A177-3AD203B41FA5}">
                      <a16:colId xmlns:a16="http://schemas.microsoft.com/office/drawing/2014/main" val="1807202479"/>
                    </a:ext>
                  </a:extLst>
                </a:gridCol>
                <a:gridCol w="668557">
                  <a:extLst>
                    <a:ext uri="{9D8B030D-6E8A-4147-A177-3AD203B41FA5}">
                      <a16:colId xmlns:a16="http://schemas.microsoft.com/office/drawing/2014/main" val="1889544648"/>
                    </a:ext>
                  </a:extLst>
                </a:gridCol>
                <a:gridCol w="668557">
                  <a:extLst>
                    <a:ext uri="{9D8B030D-6E8A-4147-A177-3AD203B41FA5}">
                      <a16:colId xmlns:a16="http://schemas.microsoft.com/office/drawing/2014/main" val="2457468328"/>
                    </a:ext>
                  </a:extLst>
                </a:gridCol>
                <a:gridCol w="668557">
                  <a:extLst>
                    <a:ext uri="{9D8B030D-6E8A-4147-A177-3AD203B41FA5}">
                      <a16:colId xmlns:a16="http://schemas.microsoft.com/office/drawing/2014/main" val="270105793"/>
                    </a:ext>
                  </a:extLst>
                </a:gridCol>
              </a:tblGrid>
              <a:tr h="282288">
                <a:tc>
                  <a:txBody>
                    <a:bodyPr/>
                    <a:lstStyle/>
                    <a:p>
                      <a:endParaRPr lang="en-CA" dirty="0"/>
                    </a:p>
                  </a:txBody>
                  <a:tcPr/>
                </a:tc>
                <a:tc>
                  <a:txBody>
                    <a:bodyPr/>
                    <a:lstStyle/>
                    <a:p>
                      <a:r>
                        <a:rPr lang="en-CA" dirty="0"/>
                        <a:t>1</a:t>
                      </a:r>
                    </a:p>
                  </a:txBody>
                  <a:tcPr/>
                </a:tc>
                <a:tc>
                  <a:txBody>
                    <a:bodyPr/>
                    <a:lstStyle/>
                    <a:p>
                      <a:r>
                        <a:rPr lang="en-CA" dirty="0"/>
                        <a:t>2</a:t>
                      </a:r>
                    </a:p>
                  </a:txBody>
                  <a:tcPr/>
                </a:tc>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r>
                        <a:rPr lang="en-CA" dirty="0"/>
                        <a:t>m</a:t>
                      </a:r>
                    </a:p>
                  </a:txBody>
                  <a:tcPr/>
                </a:tc>
                <a:extLst>
                  <a:ext uri="{0D108BD9-81ED-4DB2-BD59-A6C34878D82A}">
                    <a16:rowId xmlns:a16="http://schemas.microsoft.com/office/drawing/2014/main" val="2586407525"/>
                  </a:ext>
                </a:extLst>
              </a:tr>
              <a:tr h="282288">
                <a:tc>
                  <a:txBody>
                    <a:bodyPr/>
                    <a:lstStyle/>
                    <a:p>
                      <a:r>
                        <a:rPr lang="en-CA" dirty="0"/>
                        <a:t>1</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31221080"/>
                  </a:ext>
                </a:extLst>
              </a:tr>
              <a:tr h="282288">
                <a:tc>
                  <a:txBody>
                    <a:bodyPr/>
                    <a:lstStyle/>
                    <a:p>
                      <a:r>
                        <a:rPr lang="en-CA" dirty="0"/>
                        <a:t>2</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011288126"/>
                  </a:ext>
                </a:extLst>
              </a:tr>
              <a:tr h="282288">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2223357"/>
                  </a:ext>
                </a:extLst>
              </a:tr>
              <a:tr h="282288">
                <a:tc>
                  <a:txBody>
                    <a:bodyPr/>
                    <a:lstStyle/>
                    <a:p>
                      <a:r>
                        <a:rPr lang="en-CA" dirty="0"/>
                        <a:t>4</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906529378"/>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866944935"/>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171733303"/>
                  </a:ext>
                </a:extLst>
              </a:tr>
              <a:tr h="282288">
                <a:tc>
                  <a:txBody>
                    <a:bodyPr/>
                    <a:lstStyle/>
                    <a:p>
                      <a:r>
                        <a:rPr lang="en-CA" dirty="0"/>
                        <a:t>T</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905796477"/>
                  </a:ext>
                </a:extLst>
              </a:tr>
            </a:tbl>
          </a:graphicData>
        </a:graphic>
      </p:graphicFrame>
      <mc:AlternateContent xmlns:mc="http://schemas.openxmlformats.org/markup-compatibility/2006" xmlns:a14="http://schemas.microsoft.com/office/drawing/2010/main">
        <mc:Choice Requires="a14">
          <p:graphicFrame>
            <p:nvGraphicFramePr>
              <p:cNvPr id="10" name="Table 7">
                <a:extLst>
                  <a:ext uri="{FF2B5EF4-FFF2-40B4-BE49-F238E27FC236}">
                    <a16:creationId xmlns:a16="http://schemas.microsoft.com/office/drawing/2014/main" id="{20B986AC-DB4C-4016-8C7A-240028E42122}"/>
                  </a:ext>
                </a:extLst>
              </p:cNvPr>
              <p:cNvGraphicFramePr>
                <a:graphicFrameLocks noGrp="1"/>
              </p:cNvGraphicFramePr>
              <p:nvPr>
                <p:extLst>
                  <p:ext uri="{D42A27DB-BD31-4B8C-83A1-F6EECF244321}">
                    <p14:modId xmlns:p14="http://schemas.microsoft.com/office/powerpoint/2010/main" val="4118803295"/>
                  </p:ext>
                </p:extLst>
              </p:nvPr>
            </p:nvGraphicFramePr>
            <p:xfrm>
              <a:off x="928566" y="1192463"/>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52796">
                    <a:tc>
                      <a:txBody>
                        <a:bodyPr/>
                        <a:lstStyle/>
                        <a:p>
                          <a:r>
                            <a:rPr lang="en-CA" dirty="0"/>
                            <a:t>LP</a:t>
                          </a:r>
                        </a:p>
                      </a:txBody>
                      <a:tcPr/>
                    </a:tc>
                    <a:extLst>
                      <a:ext uri="{0D108BD9-81ED-4DB2-BD59-A6C34878D82A}">
                        <a16:rowId xmlns:a16="http://schemas.microsoft.com/office/drawing/2014/main" val="2899085624"/>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oMath>
                            </m:oMathPara>
                          </a14:m>
                          <a:endParaRPr lang="en-CA" dirty="0"/>
                        </a:p>
                      </a:txBody>
                      <a:tcPr/>
                    </a:tc>
                    <a:extLst>
                      <a:ext uri="{0D108BD9-81ED-4DB2-BD59-A6C34878D82A}">
                        <a16:rowId xmlns:a16="http://schemas.microsoft.com/office/drawing/2014/main" val="4262216373"/>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oMath>
                            </m:oMathPara>
                          </a14:m>
                          <a:endParaRPr lang="en-CA" dirty="0"/>
                        </a:p>
                      </a:txBody>
                      <a:tcPr/>
                    </a:tc>
                    <a:extLst>
                      <a:ext uri="{0D108BD9-81ED-4DB2-BD59-A6C34878D82A}">
                        <a16:rowId xmlns:a16="http://schemas.microsoft.com/office/drawing/2014/main" val="4081192782"/>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oMath>
                            </m:oMathPara>
                          </a14:m>
                          <a:endParaRPr lang="en-CA" dirty="0"/>
                        </a:p>
                      </a:txBody>
                      <a:tcPr/>
                    </a:tc>
                    <a:extLst>
                      <a:ext uri="{0D108BD9-81ED-4DB2-BD59-A6C34878D82A}">
                        <a16:rowId xmlns:a16="http://schemas.microsoft.com/office/drawing/2014/main" val="2328250348"/>
                      </a:ext>
                    </a:extLst>
                  </a:tr>
                  <a:tr h="352796">
                    <a:tc>
                      <a:txBody>
                        <a:bodyPr/>
                        <a:lstStyle/>
                        <a:p>
                          <a:endParaRPr lang="en-CA" dirty="0"/>
                        </a:p>
                      </a:txBody>
                      <a:tcPr/>
                    </a:tc>
                    <a:extLst>
                      <a:ext uri="{0D108BD9-81ED-4DB2-BD59-A6C34878D82A}">
                        <a16:rowId xmlns:a16="http://schemas.microsoft.com/office/drawing/2014/main" val="1640666625"/>
                      </a:ext>
                    </a:extLst>
                  </a:tr>
                  <a:tr h="352796">
                    <a:tc>
                      <a:txBody>
                        <a:bodyPr/>
                        <a:lstStyle/>
                        <a:p>
                          <a:endParaRPr lang="en-CA" dirty="0"/>
                        </a:p>
                      </a:txBody>
                      <a:tcPr/>
                    </a:tc>
                    <a:extLst>
                      <a:ext uri="{0D108BD9-81ED-4DB2-BD59-A6C34878D82A}">
                        <a16:rowId xmlns:a16="http://schemas.microsoft.com/office/drawing/2014/main" val="3240985941"/>
                      </a:ext>
                    </a:extLst>
                  </a:tr>
                  <a:tr h="352796">
                    <a:tc>
                      <a:txBody>
                        <a:bodyPr/>
                        <a:lstStyle/>
                        <a:p>
                          <a:endParaRPr lang="en-CA" dirty="0"/>
                        </a:p>
                      </a:txBody>
                      <a:tcPr/>
                    </a:tc>
                    <a:extLst>
                      <a:ext uri="{0D108BD9-81ED-4DB2-BD59-A6C34878D82A}">
                        <a16:rowId xmlns:a16="http://schemas.microsoft.com/office/drawing/2014/main" val="2601096345"/>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oMath>
                            </m:oMathPara>
                          </a14:m>
                          <a:endParaRPr lang="en-CA" dirty="0"/>
                        </a:p>
                      </a:txBody>
                      <a:tcPr/>
                    </a:tc>
                    <a:extLst>
                      <a:ext uri="{0D108BD9-81ED-4DB2-BD59-A6C34878D82A}">
                        <a16:rowId xmlns:a16="http://schemas.microsoft.com/office/drawing/2014/main" val="2775873661"/>
                      </a:ext>
                    </a:extLst>
                  </a:tr>
                </a:tbl>
              </a:graphicData>
            </a:graphic>
          </p:graphicFrame>
        </mc:Choice>
        <mc:Fallback xmlns="">
          <p:graphicFrame>
            <p:nvGraphicFramePr>
              <p:cNvPr id="10" name="Table 7">
                <a:extLst>
                  <a:ext uri="{FF2B5EF4-FFF2-40B4-BE49-F238E27FC236}">
                    <a16:creationId xmlns:a16="http://schemas.microsoft.com/office/drawing/2014/main" id="{20B986AC-DB4C-4016-8C7A-240028E42122}"/>
                  </a:ext>
                </a:extLst>
              </p:cNvPr>
              <p:cNvGraphicFramePr>
                <a:graphicFrameLocks noGrp="1"/>
              </p:cNvGraphicFramePr>
              <p:nvPr>
                <p:extLst>
                  <p:ext uri="{D42A27DB-BD31-4B8C-83A1-F6EECF244321}">
                    <p14:modId xmlns:p14="http://schemas.microsoft.com/office/powerpoint/2010/main" val="4118803295"/>
                  </p:ext>
                </p:extLst>
              </p:nvPr>
            </p:nvGraphicFramePr>
            <p:xfrm>
              <a:off x="928566" y="1192463"/>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65760">
                    <a:tc>
                      <a:txBody>
                        <a:bodyPr/>
                        <a:lstStyle/>
                        <a:p>
                          <a:r>
                            <a:rPr lang="en-CA" dirty="0"/>
                            <a:t>LP</a:t>
                          </a:r>
                        </a:p>
                      </a:txBody>
                      <a:tcPr/>
                    </a:tc>
                    <a:extLst>
                      <a:ext uri="{0D108BD9-81ED-4DB2-BD59-A6C34878D82A}">
                        <a16:rowId xmlns:a16="http://schemas.microsoft.com/office/drawing/2014/main" val="2899085624"/>
                      </a:ext>
                    </a:extLst>
                  </a:tr>
                  <a:tr h="384175">
                    <a:tc>
                      <a:txBody>
                        <a:bodyPr/>
                        <a:lstStyle/>
                        <a:p>
                          <a:endParaRPr lang="en-US"/>
                        </a:p>
                      </a:txBody>
                      <a:tcPr>
                        <a:blipFill>
                          <a:blip r:embed="rId3"/>
                          <a:stretch>
                            <a:fillRect l="-952" t="-103175" r="-3810" b="-590476"/>
                          </a:stretch>
                        </a:blipFill>
                      </a:tcPr>
                    </a:tc>
                    <a:extLst>
                      <a:ext uri="{0D108BD9-81ED-4DB2-BD59-A6C34878D82A}">
                        <a16:rowId xmlns:a16="http://schemas.microsoft.com/office/drawing/2014/main" val="4262216373"/>
                      </a:ext>
                    </a:extLst>
                  </a:tr>
                  <a:tr h="384175">
                    <a:tc>
                      <a:txBody>
                        <a:bodyPr/>
                        <a:lstStyle/>
                        <a:p>
                          <a:endParaRPr lang="en-US"/>
                        </a:p>
                      </a:txBody>
                      <a:tcPr>
                        <a:blipFill>
                          <a:blip r:embed="rId3"/>
                          <a:stretch>
                            <a:fillRect l="-952" t="-203175" r="-3810" b="-490476"/>
                          </a:stretch>
                        </a:blipFill>
                      </a:tcPr>
                    </a:tc>
                    <a:extLst>
                      <a:ext uri="{0D108BD9-81ED-4DB2-BD59-A6C34878D82A}">
                        <a16:rowId xmlns:a16="http://schemas.microsoft.com/office/drawing/2014/main" val="4081192782"/>
                      </a:ext>
                    </a:extLst>
                  </a:tr>
                  <a:tr h="384175">
                    <a:tc>
                      <a:txBody>
                        <a:bodyPr/>
                        <a:lstStyle/>
                        <a:p>
                          <a:endParaRPr lang="en-US"/>
                        </a:p>
                      </a:txBody>
                      <a:tcPr>
                        <a:blipFill>
                          <a:blip r:embed="rId3"/>
                          <a:stretch>
                            <a:fillRect l="-952" t="-298438" r="-3810" b="-382813"/>
                          </a:stretch>
                        </a:blipFill>
                      </a:tcPr>
                    </a:tc>
                    <a:extLst>
                      <a:ext uri="{0D108BD9-81ED-4DB2-BD59-A6C34878D82A}">
                        <a16:rowId xmlns:a16="http://schemas.microsoft.com/office/drawing/2014/main" val="2328250348"/>
                      </a:ext>
                    </a:extLst>
                  </a:tr>
                  <a:tr h="365760">
                    <a:tc>
                      <a:txBody>
                        <a:bodyPr/>
                        <a:lstStyle/>
                        <a:p>
                          <a:endParaRPr lang="en-CA" dirty="0"/>
                        </a:p>
                      </a:txBody>
                      <a:tcPr/>
                    </a:tc>
                    <a:extLst>
                      <a:ext uri="{0D108BD9-81ED-4DB2-BD59-A6C34878D82A}">
                        <a16:rowId xmlns:a16="http://schemas.microsoft.com/office/drawing/2014/main" val="1640666625"/>
                      </a:ext>
                    </a:extLst>
                  </a:tr>
                  <a:tr h="365760">
                    <a:tc>
                      <a:txBody>
                        <a:bodyPr/>
                        <a:lstStyle/>
                        <a:p>
                          <a:endParaRPr lang="en-CA" dirty="0"/>
                        </a:p>
                      </a:txBody>
                      <a:tcPr/>
                    </a:tc>
                    <a:extLst>
                      <a:ext uri="{0D108BD9-81ED-4DB2-BD59-A6C34878D82A}">
                        <a16:rowId xmlns:a16="http://schemas.microsoft.com/office/drawing/2014/main" val="3240985941"/>
                      </a:ext>
                    </a:extLst>
                  </a:tr>
                  <a:tr h="365760">
                    <a:tc>
                      <a:txBody>
                        <a:bodyPr/>
                        <a:lstStyle/>
                        <a:p>
                          <a:endParaRPr lang="en-CA" dirty="0"/>
                        </a:p>
                      </a:txBody>
                      <a:tcPr/>
                    </a:tc>
                    <a:extLst>
                      <a:ext uri="{0D108BD9-81ED-4DB2-BD59-A6C34878D82A}">
                        <a16:rowId xmlns:a16="http://schemas.microsoft.com/office/drawing/2014/main" val="2601096345"/>
                      </a:ext>
                    </a:extLst>
                  </a:tr>
                  <a:tr h="384175">
                    <a:tc>
                      <a:txBody>
                        <a:bodyPr/>
                        <a:lstStyle/>
                        <a:p>
                          <a:endParaRPr lang="en-US"/>
                        </a:p>
                      </a:txBody>
                      <a:tcPr>
                        <a:blipFill>
                          <a:blip r:embed="rId3"/>
                          <a:stretch>
                            <a:fillRect l="-952" t="-690476" r="-3810" b="-3175"/>
                          </a:stretch>
                        </a:blipFill>
                      </a:tcPr>
                    </a:tc>
                    <a:extLst>
                      <a:ext uri="{0D108BD9-81ED-4DB2-BD59-A6C34878D82A}">
                        <a16:rowId xmlns:a16="http://schemas.microsoft.com/office/drawing/2014/main" val="27758736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344423F7-DAEE-406E-ABD6-648ED53DC967}"/>
                  </a:ext>
                </a:extLst>
              </p:cNvPr>
              <p:cNvGraphicFramePr>
                <a:graphicFrameLocks noGrp="1"/>
              </p:cNvGraphicFramePr>
              <p:nvPr>
                <p:extLst>
                  <p:ext uri="{D42A27DB-BD31-4B8C-83A1-F6EECF244321}">
                    <p14:modId xmlns:p14="http://schemas.microsoft.com/office/powerpoint/2010/main" val="2025254192"/>
                  </p:ext>
                </p:extLst>
              </p:nvPr>
            </p:nvGraphicFramePr>
            <p:xfrm>
              <a:off x="8775700" y="1179609"/>
              <a:ext cx="3318119" cy="3025448"/>
            </p:xfrm>
            <a:graphic>
              <a:graphicData uri="http://schemas.openxmlformats.org/drawingml/2006/table">
                <a:tbl>
                  <a:tblPr firstRow="1" bandRow="1">
                    <a:tableStyleId>{5C22544A-7EE6-4342-B048-85BDC9FD1C3A}</a:tableStyleId>
                  </a:tblPr>
                  <a:tblGrid>
                    <a:gridCol w="1159272">
                      <a:extLst>
                        <a:ext uri="{9D8B030D-6E8A-4147-A177-3AD203B41FA5}">
                          <a16:colId xmlns:a16="http://schemas.microsoft.com/office/drawing/2014/main" val="1774367817"/>
                        </a:ext>
                      </a:extLst>
                    </a:gridCol>
                    <a:gridCol w="2158847">
                      <a:extLst>
                        <a:ext uri="{9D8B030D-6E8A-4147-A177-3AD203B41FA5}">
                          <a16:colId xmlns:a16="http://schemas.microsoft.com/office/drawing/2014/main" val="1741653787"/>
                        </a:ext>
                      </a:extLst>
                    </a:gridCol>
                  </a:tblGrid>
                  <a:tr h="372187">
                    <a:tc>
                      <a:txBody>
                        <a:bodyPr/>
                        <a:lstStyle/>
                        <a:p>
                          <a:r>
                            <a:rPr lang="en-CA" dirty="0"/>
                            <a:t>MWU</a:t>
                          </a:r>
                        </a:p>
                      </a:txBody>
                      <a:tcPr/>
                    </a:tc>
                    <a:tc>
                      <a:txBody>
                        <a:bodyPr/>
                        <a:lstStyle/>
                        <a:p>
                          <a:r>
                            <a:rPr lang="en-US" dirty="0"/>
                            <a:t>Combined constraint</a:t>
                          </a:r>
                          <a:endParaRPr lang="en-CA" dirty="0"/>
                        </a:p>
                      </a:txBody>
                      <a:tcPr/>
                    </a:tc>
                    <a:extLst>
                      <a:ext uri="{0D108BD9-81ED-4DB2-BD59-A6C34878D82A}">
                        <a16:rowId xmlns:a16="http://schemas.microsoft.com/office/drawing/2014/main" val="2230765208"/>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r>
                                <a:rPr lang="en-CA" sz="1800" b="0" i="1" smtClean="0">
                                  <a:latin typeface="Cambria Math" panose="02040503050406030204" pitchFamily="18" charset="0"/>
                                </a:rPr>
                                <m:t>𝐴</m:t>
                              </m:r>
                              <m:r>
                                <a:rPr lang="en-US" sz="1800" b="0" i="1" smtClean="0">
                                  <a:latin typeface="Cambria Math" panose="02040503050406030204" pitchFamily="18" charset="0"/>
                                </a:rPr>
                                <m:t>𝑥</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2976565299"/>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r>
                                <a:rPr lang="en-CA" sz="1800" b="0" i="1" smtClean="0">
                                  <a:latin typeface="Cambria Math" panose="02040503050406030204" pitchFamily="18" charset="0"/>
                                </a:rPr>
                                <m:t>𝐴</m:t>
                              </m:r>
                              <m:r>
                                <a:rPr lang="en-US" sz="1800" b="0" i="1" smtClean="0">
                                  <a:latin typeface="Cambria Math" panose="02040503050406030204" pitchFamily="18" charset="0"/>
                                </a:rPr>
                                <m:t>𝑥</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2676312972"/>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r>
                                <a:rPr lang="en-CA" sz="1800" b="0" i="1" smtClean="0">
                                  <a:latin typeface="Cambria Math" panose="02040503050406030204" pitchFamily="18" charset="0"/>
                                </a:rPr>
                                <m:t>𝐴</m:t>
                              </m:r>
                              <m:r>
                                <a:rPr lang="en-US" sz="1800" b="0" i="1" smtClean="0">
                                  <a:latin typeface="Cambria Math" panose="02040503050406030204" pitchFamily="18" charset="0"/>
                                </a:rPr>
                                <m:t>𝑥</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1563339198"/>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425179331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65649039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957090390"/>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r>
                                <a:rPr lang="en-CA" sz="1800" b="0" i="1" smtClean="0">
                                  <a:latin typeface="Cambria Math" panose="02040503050406030204" pitchFamily="18" charset="0"/>
                                </a:rPr>
                                <m:t>𝐴</m:t>
                              </m:r>
                              <m:r>
                                <a:rPr lang="en-US" sz="1800" b="0" i="1" smtClean="0">
                                  <a:latin typeface="Cambria Math" panose="02040503050406030204" pitchFamily="18" charset="0"/>
                                </a:rPr>
                                <m:t>𝑥</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2400074907"/>
                      </a:ext>
                    </a:extLst>
                  </a:tr>
                </a:tbl>
              </a:graphicData>
            </a:graphic>
          </p:graphicFrame>
        </mc:Choice>
        <mc:Fallback xmlns="">
          <p:graphicFrame>
            <p:nvGraphicFramePr>
              <p:cNvPr id="8" name="Table 7">
                <a:extLst>
                  <a:ext uri="{FF2B5EF4-FFF2-40B4-BE49-F238E27FC236}">
                    <a16:creationId xmlns:a16="http://schemas.microsoft.com/office/drawing/2014/main" id="{344423F7-DAEE-406E-ABD6-648ED53DC967}"/>
                  </a:ext>
                </a:extLst>
              </p:cNvPr>
              <p:cNvGraphicFramePr>
                <a:graphicFrameLocks noGrp="1"/>
              </p:cNvGraphicFramePr>
              <p:nvPr>
                <p:extLst>
                  <p:ext uri="{D42A27DB-BD31-4B8C-83A1-F6EECF244321}">
                    <p14:modId xmlns:p14="http://schemas.microsoft.com/office/powerpoint/2010/main" val="2025254192"/>
                  </p:ext>
                </p:extLst>
              </p:nvPr>
            </p:nvGraphicFramePr>
            <p:xfrm>
              <a:off x="8775700" y="1179609"/>
              <a:ext cx="3318119" cy="3025448"/>
            </p:xfrm>
            <a:graphic>
              <a:graphicData uri="http://schemas.openxmlformats.org/drawingml/2006/table">
                <a:tbl>
                  <a:tblPr firstRow="1" bandRow="1">
                    <a:tableStyleId>{5C22544A-7EE6-4342-B048-85BDC9FD1C3A}</a:tableStyleId>
                  </a:tblPr>
                  <a:tblGrid>
                    <a:gridCol w="1159272">
                      <a:extLst>
                        <a:ext uri="{9D8B030D-6E8A-4147-A177-3AD203B41FA5}">
                          <a16:colId xmlns:a16="http://schemas.microsoft.com/office/drawing/2014/main" val="1774367817"/>
                        </a:ext>
                      </a:extLst>
                    </a:gridCol>
                    <a:gridCol w="2158847">
                      <a:extLst>
                        <a:ext uri="{9D8B030D-6E8A-4147-A177-3AD203B41FA5}">
                          <a16:colId xmlns:a16="http://schemas.microsoft.com/office/drawing/2014/main" val="1741653787"/>
                        </a:ext>
                      </a:extLst>
                    </a:gridCol>
                  </a:tblGrid>
                  <a:tr h="372187">
                    <a:tc>
                      <a:txBody>
                        <a:bodyPr/>
                        <a:lstStyle/>
                        <a:p>
                          <a:r>
                            <a:rPr lang="en-CA" dirty="0"/>
                            <a:t>MWU</a:t>
                          </a:r>
                        </a:p>
                      </a:txBody>
                      <a:tcPr/>
                    </a:tc>
                    <a:tc>
                      <a:txBody>
                        <a:bodyPr/>
                        <a:lstStyle/>
                        <a:p>
                          <a:r>
                            <a:rPr lang="en-US" dirty="0"/>
                            <a:t>Combined constraint</a:t>
                          </a:r>
                          <a:endParaRPr lang="en-CA" dirty="0"/>
                        </a:p>
                      </a:txBody>
                      <a:tcPr/>
                    </a:tc>
                    <a:extLst>
                      <a:ext uri="{0D108BD9-81ED-4DB2-BD59-A6C34878D82A}">
                        <a16:rowId xmlns:a16="http://schemas.microsoft.com/office/drawing/2014/main" val="2230765208"/>
                      </a:ext>
                    </a:extLst>
                  </a:tr>
                  <a:tr h="384175">
                    <a:tc>
                      <a:txBody>
                        <a:bodyPr/>
                        <a:lstStyle/>
                        <a:p>
                          <a:endParaRPr lang="en-CA"/>
                        </a:p>
                      </a:txBody>
                      <a:tcPr/>
                    </a:tc>
                    <a:tc>
                      <a:txBody>
                        <a:bodyPr/>
                        <a:lstStyle/>
                        <a:p>
                          <a:endParaRPr lang="en-US"/>
                        </a:p>
                      </a:txBody>
                      <a:tcPr>
                        <a:blipFill>
                          <a:blip r:embed="rId4"/>
                          <a:stretch>
                            <a:fillRect l="-53803" t="-104762" r="-1408" b="-598413"/>
                          </a:stretch>
                        </a:blipFill>
                      </a:tcPr>
                    </a:tc>
                    <a:extLst>
                      <a:ext uri="{0D108BD9-81ED-4DB2-BD59-A6C34878D82A}">
                        <a16:rowId xmlns:a16="http://schemas.microsoft.com/office/drawing/2014/main" val="2976565299"/>
                      </a:ext>
                    </a:extLst>
                  </a:tr>
                  <a:tr h="384175">
                    <a:tc>
                      <a:txBody>
                        <a:bodyPr/>
                        <a:lstStyle/>
                        <a:p>
                          <a:endParaRPr lang="en-CA"/>
                        </a:p>
                      </a:txBody>
                      <a:tcPr/>
                    </a:tc>
                    <a:tc>
                      <a:txBody>
                        <a:bodyPr/>
                        <a:lstStyle/>
                        <a:p>
                          <a:endParaRPr lang="en-US"/>
                        </a:p>
                      </a:txBody>
                      <a:tcPr>
                        <a:blipFill>
                          <a:blip r:embed="rId4"/>
                          <a:stretch>
                            <a:fillRect l="-53803" t="-204762" r="-1408" b="-498413"/>
                          </a:stretch>
                        </a:blipFill>
                      </a:tcPr>
                    </a:tc>
                    <a:extLst>
                      <a:ext uri="{0D108BD9-81ED-4DB2-BD59-A6C34878D82A}">
                        <a16:rowId xmlns:a16="http://schemas.microsoft.com/office/drawing/2014/main" val="2676312972"/>
                      </a:ext>
                    </a:extLst>
                  </a:tr>
                  <a:tr h="384175">
                    <a:tc>
                      <a:txBody>
                        <a:bodyPr/>
                        <a:lstStyle/>
                        <a:p>
                          <a:endParaRPr lang="en-CA"/>
                        </a:p>
                      </a:txBody>
                      <a:tcPr/>
                    </a:tc>
                    <a:tc>
                      <a:txBody>
                        <a:bodyPr/>
                        <a:lstStyle/>
                        <a:p>
                          <a:endParaRPr lang="en-US"/>
                        </a:p>
                      </a:txBody>
                      <a:tcPr>
                        <a:blipFill>
                          <a:blip r:embed="rId4"/>
                          <a:stretch>
                            <a:fillRect l="-53803" t="-304762" r="-1408" b="-398413"/>
                          </a:stretch>
                        </a:blipFill>
                      </a:tcPr>
                    </a:tc>
                    <a:extLst>
                      <a:ext uri="{0D108BD9-81ED-4DB2-BD59-A6C34878D82A}">
                        <a16:rowId xmlns:a16="http://schemas.microsoft.com/office/drawing/2014/main" val="1563339198"/>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425179331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65649039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957090390"/>
                      </a:ext>
                    </a:extLst>
                  </a:tr>
                  <a:tr h="384175">
                    <a:tc>
                      <a:txBody>
                        <a:bodyPr/>
                        <a:lstStyle/>
                        <a:p>
                          <a:endParaRPr lang="en-CA"/>
                        </a:p>
                      </a:txBody>
                      <a:tcPr/>
                    </a:tc>
                    <a:tc>
                      <a:txBody>
                        <a:bodyPr/>
                        <a:lstStyle/>
                        <a:p>
                          <a:endParaRPr lang="en-US"/>
                        </a:p>
                      </a:txBody>
                      <a:tcPr>
                        <a:blipFill>
                          <a:blip r:embed="rId4"/>
                          <a:stretch>
                            <a:fillRect l="-53803" t="-696825" r="-1408" b="-6349"/>
                          </a:stretch>
                        </a:blipFill>
                      </a:tcPr>
                    </a:tc>
                    <a:extLst>
                      <a:ext uri="{0D108BD9-81ED-4DB2-BD59-A6C34878D82A}">
                        <a16:rowId xmlns:a16="http://schemas.microsoft.com/office/drawing/2014/main" val="2400074907"/>
                      </a:ext>
                    </a:extLst>
                  </a:tr>
                </a:tbl>
              </a:graphicData>
            </a:graphic>
          </p:graphicFrame>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A7F6AC4-E58A-4A37-B01F-E0C5AAE2EB47}"/>
                  </a:ext>
                </a:extLst>
              </p14:cNvPr>
              <p14:cNvContentPartPr/>
              <p14:nvPr/>
            </p14:nvContentPartPr>
            <p14:xfrm>
              <a:off x="2522520" y="973800"/>
              <a:ext cx="7077960" cy="3718080"/>
            </p14:xfrm>
          </p:contentPart>
        </mc:Choice>
        <mc:Fallback>
          <p:pic>
            <p:nvPicPr>
              <p:cNvPr id="4" name="Ink 3">
                <a:extLst>
                  <a:ext uri="{FF2B5EF4-FFF2-40B4-BE49-F238E27FC236}">
                    <a16:creationId xmlns:a16="http://schemas.microsoft.com/office/drawing/2014/main" id="{5A7F6AC4-E58A-4A37-B01F-E0C5AAE2EB47}"/>
                  </a:ext>
                </a:extLst>
              </p:cNvPr>
              <p:cNvPicPr/>
              <p:nvPr/>
            </p:nvPicPr>
            <p:blipFill>
              <a:blip r:embed="rId6"/>
              <a:stretch>
                <a:fillRect/>
              </a:stretch>
            </p:blipFill>
            <p:spPr>
              <a:xfrm>
                <a:off x="2513160" y="964440"/>
                <a:ext cx="7096680" cy="3736800"/>
              </a:xfrm>
              <a:prstGeom prst="rect">
                <a:avLst/>
              </a:prstGeom>
            </p:spPr>
          </p:pic>
        </mc:Fallback>
      </mc:AlternateContent>
    </p:spTree>
    <p:extLst>
      <p:ext uri="{BB962C8B-B14F-4D97-AF65-F5344CB8AC3E}">
        <p14:creationId xmlns:p14="http://schemas.microsoft.com/office/powerpoint/2010/main" val="8750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Reduction to the Online Expert Model (4)</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15</a:t>
            </a:fld>
            <a:endParaRPr lang="en-CA"/>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83146C-1733-4B0D-B8ED-8CC715E069D4}"/>
                  </a:ext>
                </a:extLst>
              </p:cNvPr>
              <p:cNvSpPr txBox="1"/>
              <p:nvPr/>
            </p:nvSpPr>
            <p:spPr>
              <a:xfrm>
                <a:off x="781050" y="4822253"/>
                <a:ext cx="11410950" cy="1758302"/>
              </a:xfrm>
              <a:prstGeom prst="rect">
                <a:avLst/>
              </a:prstGeom>
              <a:noFill/>
            </p:spPr>
            <p:txBody>
              <a:bodyPr wrap="square" rtlCol="0">
                <a:spAutoFit/>
              </a:bodyPr>
              <a:lstStyle/>
              <a:p>
                <a:r>
                  <a:rPr lang="en-CA" sz="2000" dirty="0"/>
                  <a:t>(4) So, for us, the LP solver, if we can always find a solution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𝑥</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oMath>
                </a14:m>
                <a:r>
                  <a:rPr lang="en-CA" sz="2000" dirty="0"/>
                  <a:t> that satisfies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CA" sz="2000" b="0" i="1" smtClean="0">
                                <a:latin typeface="Cambria Math" panose="02040503050406030204" pitchFamily="18" charset="0"/>
                              </a:rPr>
                              <m:t>𝑡</m:t>
                            </m:r>
                          </m:e>
                        </m:d>
                      </m:sup>
                    </m:sSup>
                    <m:r>
                      <a:rPr lang="en-CA" sz="2000" i="1">
                        <a:latin typeface="Cambria Math" panose="02040503050406030204" pitchFamily="18" charset="0"/>
                      </a:rPr>
                      <m:t>𝐴</m:t>
                    </m:r>
                    <m:sSup>
                      <m:sSupPr>
                        <m:ctrlPr>
                          <a:rPr lang="en-CA" sz="2000" i="1">
                            <a:latin typeface="Cambria Math" panose="02040503050406030204" pitchFamily="18" charset="0"/>
                          </a:rPr>
                        </m:ctrlPr>
                      </m:sSupPr>
                      <m:e>
                        <m:r>
                          <a:rPr lang="en-CA" sz="2000" i="1">
                            <a:latin typeface="Cambria Math" panose="02040503050406030204" pitchFamily="18" charset="0"/>
                          </a:rPr>
                          <m:t>𝑥</m:t>
                        </m:r>
                      </m:e>
                      <m:sup>
                        <m:d>
                          <m:dPr>
                            <m:ctrlPr>
                              <a:rPr lang="en-CA" sz="2000" i="1">
                                <a:latin typeface="Cambria Math" panose="02040503050406030204" pitchFamily="18" charset="0"/>
                              </a:rPr>
                            </m:ctrlPr>
                          </m:dPr>
                          <m:e>
                            <m:r>
                              <a:rPr lang="en-CA" sz="2000" b="0" i="1" smtClean="0">
                                <a:latin typeface="Cambria Math" panose="02040503050406030204" pitchFamily="18" charset="0"/>
                              </a:rPr>
                              <m:t>𝑡</m:t>
                            </m:r>
                          </m:e>
                        </m:d>
                      </m:sup>
                    </m:sSup>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CA" sz="2000" b="0" i="1" smtClean="0">
                                <a:latin typeface="Cambria Math" panose="02040503050406030204" pitchFamily="18" charset="0"/>
                              </a:rPr>
                              <m:t>𝑡</m:t>
                            </m:r>
                          </m:e>
                        </m:d>
                      </m:sup>
                    </m:sSup>
                    <m:r>
                      <a:rPr lang="en-CA" sz="2000" i="1">
                        <a:latin typeface="Cambria Math" panose="02040503050406030204" pitchFamily="18" charset="0"/>
                      </a:rPr>
                      <m:t>𝑏</m:t>
                    </m:r>
                  </m:oMath>
                </a14:m>
                <a:r>
                  <a:rPr lang="en-CA" sz="2000" dirty="0"/>
                  <a:t>,</a:t>
                </a:r>
              </a:p>
              <a:p>
                <a:pPr>
                  <a:lnSpc>
                    <a:spcPct val="150000"/>
                  </a:lnSpc>
                </a:pPr>
                <a:r>
                  <a:rPr lang="en-CA" sz="2000" dirty="0"/>
                  <a:t>         	then we make the “multiplicative expert” unhappy at every iteration.</a:t>
                </a:r>
              </a:p>
              <a:p>
                <a:pPr>
                  <a:lnSpc>
                    <a:spcPct val="150000"/>
                  </a:lnSpc>
                </a:pPr>
                <a:r>
                  <a:rPr lang="en-CA" sz="2000" dirty="0"/>
                  <a:t>      Since the multiplicative expert is close to the best expert, this means that all experts are also not happy.</a:t>
                </a:r>
              </a:p>
              <a:p>
                <a:pPr>
                  <a:lnSpc>
                    <a:spcPct val="150000"/>
                  </a:lnSpc>
                </a:pPr>
                <a:r>
                  <a:rPr lang="en-CA" sz="2000" dirty="0"/>
                  <a:t>      This means all the constraints are almost feasible by the average solution, and we are happy! </a:t>
                </a:r>
              </a:p>
            </p:txBody>
          </p:sp>
        </mc:Choice>
        <mc:Fallback xmlns="">
          <p:sp>
            <p:nvSpPr>
              <p:cNvPr id="7" name="TextBox 6">
                <a:extLst>
                  <a:ext uri="{FF2B5EF4-FFF2-40B4-BE49-F238E27FC236}">
                    <a16:creationId xmlns:a16="http://schemas.microsoft.com/office/drawing/2014/main" id="{C483146C-1733-4B0D-B8ED-8CC715E069D4}"/>
                  </a:ext>
                </a:extLst>
              </p:cNvPr>
              <p:cNvSpPr txBox="1">
                <a:spLocks noRot="1" noChangeAspect="1" noMove="1" noResize="1" noEditPoints="1" noAdjustHandles="1" noChangeArrowheads="1" noChangeShapeType="1" noTextEdit="1"/>
              </p:cNvSpPr>
              <p:nvPr/>
            </p:nvSpPr>
            <p:spPr>
              <a:xfrm>
                <a:off x="781050" y="4822253"/>
                <a:ext cx="11410950" cy="1758302"/>
              </a:xfrm>
              <a:prstGeom prst="rect">
                <a:avLst/>
              </a:prstGeom>
              <a:blipFill>
                <a:blip r:embed="rId2"/>
                <a:stretch>
                  <a:fillRect l="-534" t="-347" b="-5556"/>
                </a:stretch>
              </a:blipFill>
            </p:spPr>
            <p:txBody>
              <a:bodyPr/>
              <a:lstStyle/>
              <a:p>
                <a:r>
                  <a:rPr lang="en-CA">
                    <a:noFill/>
                  </a:rPr>
                  <a:t> </a:t>
                </a:r>
              </a:p>
            </p:txBody>
          </p:sp>
        </mc:Fallback>
      </mc:AlternateContent>
      <p:graphicFrame>
        <p:nvGraphicFramePr>
          <p:cNvPr id="9" name="Table 8">
            <a:extLst>
              <a:ext uri="{FF2B5EF4-FFF2-40B4-BE49-F238E27FC236}">
                <a16:creationId xmlns:a16="http://schemas.microsoft.com/office/drawing/2014/main" id="{7464F2DD-1F84-4DF1-B6FF-5179BE982403}"/>
              </a:ext>
            </a:extLst>
          </p:cNvPr>
          <p:cNvGraphicFramePr>
            <a:graphicFrameLocks noGrp="1"/>
          </p:cNvGraphicFramePr>
          <p:nvPr/>
        </p:nvGraphicFramePr>
        <p:xfrm>
          <a:off x="1790210" y="1209496"/>
          <a:ext cx="6685570" cy="2926080"/>
        </p:xfrm>
        <a:graphic>
          <a:graphicData uri="http://schemas.openxmlformats.org/drawingml/2006/table">
            <a:tbl>
              <a:tblPr firstRow="1" bandRow="1">
                <a:tableStyleId>{5C22544A-7EE6-4342-B048-85BDC9FD1C3A}</a:tableStyleId>
              </a:tblPr>
              <a:tblGrid>
                <a:gridCol w="668557">
                  <a:extLst>
                    <a:ext uri="{9D8B030D-6E8A-4147-A177-3AD203B41FA5}">
                      <a16:colId xmlns:a16="http://schemas.microsoft.com/office/drawing/2014/main" val="2363211395"/>
                    </a:ext>
                  </a:extLst>
                </a:gridCol>
                <a:gridCol w="668557">
                  <a:extLst>
                    <a:ext uri="{9D8B030D-6E8A-4147-A177-3AD203B41FA5}">
                      <a16:colId xmlns:a16="http://schemas.microsoft.com/office/drawing/2014/main" val="2459743875"/>
                    </a:ext>
                  </a:extLst>
                </a:gridCol>
                <a:gridCol w="668557">
                  <a:extLst>
                    <a:ext uri="{9D8B030D-6E8A-4147-A177-3AD203B41FA5}">
                      <a16:colId xmlns:a16="http://schemas.microsoft.com/office/drawing/2014/main" val="304629767"/>
                    </a:ext>
                  </a:extLst>
                </a:gridCol>
                <a:gridCol w="668557">
                  <a:extLst>
                    <a:ext uri="{9D8B030D-6E8A-4147-A177-3AD203B41FA5}">
                      <a16:colId xmlns:a16="http://schemas.microsoft.com/office/drawing/2014/main" val="2000914496"/>
                    </a:ext>
                  </a:extLst>
                </a:gridCol>
                <a:gridCol w="668557">
                  <a:extLst>
                    <a:ext uri="{9D8B030D-6E8A-4147-A177-3AD203B41FA5}">
                      <a16:colId xmlns:a16="http://schemas.microsoft.com/office/drawing/2014/main" val="2259485780"/>
                    </a:ext>
                  </a:extLst>
                </a:gridCol>
                <a:gridCol w="668557">
                  <a:extLst>
                    <a:ext uri="{9D8B030D-6E8A-4147-A177-3AD203B41FA5}">
                      <a16:colId xmlns:a16="http://schemas.microsoft.com/office/drawing/2014/main" val="1655147889"/>
                    </a:ext>
                  </a:extLst>
                </a:gridCol>
                <a:gridCol w="668557">
                  <a:extLst>
                    <a:ext uri="{9D8B030D-6E8A-4147-A177-3AD203B41FA5}">
                      <a16:colId xmlns:a16="http://schemas.microsoft.com/office/drawing/2014/main" val="1807202479"/>
                    </a:ext>
                  </a:extLst>
                </a:gridCol>
                <a:gridCol w="668557">
                  <a:extLst>
                    <a:ext uri="{9D8B030D-6E8A-4147-A177-3AD203B41FA5}">
                      <a16:colId xmlns:a16="http://schemas.microsoft.com/office/drawing/2014/main" val="1889544648"/>
                    </a:ext>
                  </a:extLst>
                </a:gridCol>
                <a:gridCol w="668557">
                  <a:extLst>
                    <a:ext uri="{9D8B030D-6E8A-4147-A177-3AD203B41FA5}">
                      <a16:colId xmlns:a16="http://schemas.microsoft.com/office/drawing/2014/main" val="2457468328"/>
                    </a:ext>
                  </a:extLst>
                </a:gridCol>
                <a:gridCol w="668557">
                  <a:extLst>
                    <a:ext uri="{9D8B030D-6E8A-4147-A177-3AD203B41FA5}">
                      <a16:colId xmlns:a16="http://schemas.microsoft.com/office/drawing/2014/main" val="270105793"/>
                    </a:ext>
                  </a:extLst>
                </a:gridCol>
              </a:tblGrid>
              <a:tr h="282288">
                <a:tc>
                  <a:txBody>
                    <a:bodyPr/>
                    <a:lstStyle/>
                    <a:p>
                      <a:endParaRPr lang="en-CA" dirty="0"/>
                    </a:p>
                  </a:txBody>
                  <a:tcPr/>
                </a:tc>
                <a:tc>
                  <a:txBody>
                    <a:bodyPr/>
                    <a:lstStyle/>
                    <a:p>
                      <a:r>
                        <a:rPr lang="en-CA" dirty="0"/>
                        <a:t>1</a:t>
                      </a:r>
                    </a:p>
                  </a:txBody>
                  <a:tcPr/>
                </a:tc>
                <a:tc>
                  <a:txBody>
                    <a:bodyPr/>
                    <a:lstStyle/>
                    <a:p>
                      <a:r>
                        <a:rPr lang="en-CA" dirty="0"/>
                        <a:t>2</a:t>
                      </a:r>
                    </a:p>
                  </a:txBody>
                  <a:tcPr/>
                </a:tc>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r>
                        <a:rPr lang="en-CA" dirty="0"/>
                        <a:t>m</a:t>
                      </a:r>
                    </a:p>
                  </a:txBody>
                  <a:tcPr/>
                </a:tc>
                <a:extLst>
                  <a:ext uri="{0D108BD9-81ED-4DB2-BD59-A6C34878D82A}">
                    <a16:rowId xmlns:a16="http://schemas.microsoft.com/office/drawing/2014/main" val="2586407525"/>
                  </a:ext>
                </a:extLst>
              </a:tr>
              <a:tr h="282288">
                <a:tc>
                  <a:txBody>
                    <a:bodyPr/>
                    <a:lstStyle/>
                    <a:p>
                      <a:r>
                        <a:rPr lang="en-CA" dirty="0"/>
                        <a:t>1</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31221080"/>
                  </a:ext>
                </a:extLst>
              </a:tr>
              <a:tr h="282288">
                <a:tc>
                  <a:txBody>
                    <a:bodyPr/>
                    <a:lstStyle/>
                    <a:p>
                      <a:r>
                        <a:rPr lang="en-CA" dirty="0"/>
                        <a:t>2</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011288126"/>
                  </a:ext>
                </a:extLst>
              </a:tr>
              <a:tr h="282288">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2223357"/>
                  </a:ext>
                </a:extLst>
              </a:tr>
              <a:tr h="282288">
                <a:tc>
                  <a:txBody>
                    <a:bodyPr/>
                    <a:lstStyle/>
                    <a:p>
                      <a:r>
                        <a:rPr lang="en-CA" dirty="0"/>
                        <a:t>4</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906529378"/>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866944935"/>
                  </a:ext>
                </a:extLst>
              </a:tr>
              <a:tr h="282288">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4171733303"/>
                  </a:ext>
                </a:extLst>
              </a:tr>
              <a:tr h="282288">
                <a:tc>
                  <a:txBody>
                    <a:bodyPr/>
                    <a:lstStyle/>
                    <a:p>
                      <a:r>
                        <a:rPr lang="en-CA" dirty="0"/>
                        <a:t>T</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905796477"/>
                  </a:ext>
                </a:extLst>
              </a:tr>
            </a:tbl>
          </a:graphicData>
        </a:graphic>
      </p:graphicFrame>
      <mc:AlternateContent xmlns:mc="http://schemas.openxmlformats.org/markup-compatibility/2006" xmlns:a14="http://schemas.microsoft.com/office/drawing/2010/main">
        <mc:Choice Requires="a14">
          <p:graphicFrame>
            <p:nvGraphicFramePr>
              <p:cNvPr id="10" name="Table 7">
                <a:extLst>
                  <a:ext uri="{FF2B5EF4-FFF2-40B4-BE49-F238E27FC236}">
                    <a16:creationId xmlns:a16="http://schemas.microsoft.com/office/drawing/2014/main" id="{20B986AC-DB4C-4016-8C7A-240028E42122}"/>
                  </a:ext>
                </a:extLst>
              </p:cNvPr>
              <p:cNvGraphicFramePr>
                <a:graphicFrameLocks noGrp="1"/>
              </p:cNvGraphicFramePr>
              <p:nvPr/>
            </p:nvGraphicFramePr>
            <p:xfrm>
              <a:off x="928566" y="1192463"/>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52796">
                    <a:tc>
                      <a:txBody>
                        <a:bodyPr/>
                        <a:lstStyle/>
                        <a:p>
                          <a:r>
                            <a:rPr lang="en-CA" dirty="0"/>
                            <a:t>LP</a:t>
                          </a:r>
                        </a:p>
                      </a:txBody>
                      <a:tcPr/>
                    </a:tc>
                    <a:extLst>
                      <a:ext uri="{0D108BD9-81ED-4DB2-BD59-A6C34878D82A}">
                        <a16:rowId xmlns:a16="http://schemas.microsoft.com/office/drawing/2014/main" val="2899085624"/>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oMath>
                            </m:oMathPara>
                          </a14:m>
                          <a:endParaRPr lang="en-CA" dirty="0"/>
                        </a:p>
                      </a:txBody>
                      <a:tcPr/>
                    </a:tc>
                    <a:extLst>
                      <a:ext uri="{0D108BD9-81ED-4DB2-BD59-A6C34878D82A}">
                        <a16:rowId xmlns:a16="http://schemas.microsoft.com/office/drawing/2014/main" val="4262216373"/>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oMath>
                            </m:oMathPara>
                          </a14:m>
                          <a:endParaRPr lang="en-CA" dirty="0"/>
                        </a:p>
                      </a:txBody>
                      <a:tcPr/>
                    </a:tc>
                    <a:extLst>
                      <a:ext uri="{0D108BD9-81ED-4DB2-BD59-A6C34878D82A}">
                        <a16:rowId xmlns:a16="http://schemas.microsoft.com/office/drawing/2014/main" val="4081192782"/>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oMath>
                            </m:oMathPara>
                          </a14:m>
                          <a:endParaRPr lang="en-CA" dirty="0"/>
                        </a:p>
                      </a:txBody>
                      <a:tcPr/>
                    </a:tc>
                    <a:extLst>
                      <a:ext uri="{0D108BD9-81ED-4DB2-BD59-A6C34878D82A}">
                        <a16:rowId xmlns:a16="http://schemas.microsoft.com/office/drawing/2014/main" val="2328250348"/>
                      </a:ext>
                    </a:extLst>
                  </a:tr>
                  <a:tr h="352796">
                    <a:tc>
                      <a:txBody>
                        <a:bodyPr/>
                        <a:lstStyle/>
                        <a:p>
                          <a:endParaRPr lang="en-CA" dirty="0"/>
                        </a:p>
                      </a:txBody>
                      <a:tcPr/>
                    </a:tc>
                    <a:extLst>
                      <a:ext uri="{0D108BD9-81ED-4DB2-BD59-A6C34878D82A}">
                        <a16:rowId xmlns:a16="http://schemas.microsoft.com/office/drawing/2014/main" val="1640666625"/>
                      </a:ext>
                    </a:extLst>
                  </a:tr>
                  <a:tr h="352796">
                    <a:tc>
                      <a:txBody>
                        <a:bodyPr/>
                        <a:lstStyle/>
                        <a:p>
                          <a:endParaRPr lang="en-CA" dirty="0"/>
                        </a:p>
                      </a:txBody>
                      <a:tcPr/>
                    </a:tc>
                    <a:extLst>
                      <a:ext uri="{0D108BD9-81ED-4DB2-BD59-A6C34878D82A}">
                        <a16:rowId xmlns:a16="http://schemas.microsoft.com/office/drawing/2014/main" val="3240985941"/>
                      </a:ext>
                    </a:extLst>
                  </a:tr>
                  <a:tr h="352796">
                    <a:tc>
                      <a:txBody>
                        <a:bodyPr/>
                        <a:lstStyle/>
                        <a:p>
                          <a:endParaRPr lang="en-CA" dirty="0"/>
                        </a:p>
                      </a:txBody>
                      <a:tcPr/>
                    </a:tc>
                    <a:extLst>
                      <a:ext uri="{0D108BD9-81ED-4DB2-BD59-A6C34878D82A}">
                        <a16:rowId xmlns:a16="http://schemas.microsoft.com/office/drawing/2014/main" val="2601096345"/>
                      </a:ext>
                    </a:extLst>
                  </a:tr>
                  <a:tr h="370559">
                    <a:tc>
                      <a:txBody>
                        <a:bodyPr/>
                        <a:lstStyle/>
                        <a:p>
                          <a:pPr/>
                          <a14:m>
                            <m:oMathPara xmlns:m="http://schemas.openxmlformats.org/officeDocument/2006/math">
                              <m:oMathParaPr>
                                <m:jc m:val="centerGroup"/>
                              </m:oMathParaPr>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oMath>
                            </m:oMathPara>
                          </a14:m>
                          <a:endParaRPr lang="en-CA" dirty="0"/>
                        </a:p>
                      </a:txBody>
                      <a:tcPr/>
                    </a:tc>
                    <a:extLst>
                      <a:ext uri="{0D108BD9-81ED-4DB2-BD59-A6C34878D82A}">
                        <a16:rowId xmlns:a16="http://schemas.microsoft.com/office/drawing/2014/main" val="2775873661"/>
                      </a:ext>
                    </a:extLst>
                  </a:tr>
                </a:tbl>
              </a:graphicData>
            </a:graphic>
          </p:graphicFrame>
        </mc:Choice>
        <mc:Fallback xmlns="">
          <p:graphicFrame>
            <p:nvGraphicFramePr>
              <p:cNvPr id="10" name="Table 7">
                <a:extLst>
                  <a:ext uri="{FF2B5EF4-FFF2-40B4-BE49-F238E27FC236}">
                    <a16:creationId xmlns:a16="http://schemas.microsoft.com/office/drawing/2014/main" id="{20B986AC-DB4C-4016-8C7A-240028E42122}"/>
                  </a:ext>
                </a:extLst>
              </p:cNvPr>
              <p:cNvGraphicFramePr>
                <a:graphicFrameLocks noGrp="1"/>
              </p:cNvGraphicFramePr>
              <p:nvPr/>
            </p:nvGraphicFramePr>
            <p:xfrm>
              <a:off x="928566" y="1192463"/>
              <a:ext cx="632069" cy="2999740"/>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1502465949"/>
                        </a:ext>
                      </a:extLst>
                    </a:gridCol>
                  </a:tblGrid>
                  <a:tr h="365760">
                    <a:tc>
                      <a:txBody>
                        <a:bodyPr/>
                        <a:lstStyle/>
                        <a:p>
                          <a:r>
                            <a:rPr lang="en-CA" dirty="0"/>
                            <a:t>LP</a:t>
                          </a:r>
                        </a:p>
                      </a:txBody>
                      <a:tcPr/>
                    </a:tc>
                    <a:extLst>
                      <a:ext uri="{0D108BD9-81ED-4DB2-BD59-A6C34878D82A}">
                        <a16:rowId xmlns:a16="http://schemas.microsoft.com/office/drawing/2014/main" val="2899085624"/>
                      </a:ext>
                    </a:extLst>
                  </a:tr>
                  <a:tr h="384175">
                    <a:tc>
                      <a:txBody>
                        <a:bodyPr/>
                        <a:lstStyle/>
                        <a:p>
                          <a:endParaRPr lang="en-US"/>
                        </a:p>
                      </a:txBody>
                      <a:tcPr>
                        <a:blipFill>
                          <a:blip r:embed="rId4"/>
                          <a:stretch>
                            <a:fillRect l="-952" t="-103175" r="-3810" b="-590476"/>
                          </a:stretch>
                        </a:blipFill>
                      </a:tcPr>
                    </a:tc>
                    <a:extLst>
                      <a:ext uri="{0D108BD9-81ED-4DB2-BD59-A6C34878D82A}">
                        <a16:rowId xmlns:a16="http://schemas.microsoft.com/office/drawing/2014/main" val="4262216373"/>
                      </a:ext>
                    </a:extLst>
                  </a:tr>
                  <a:tr h="384175">
                    <a:tc>
                      <a:txBody>
                        <a:bodyPr/>
                        <a:lstStyle/>
                        <a:p>
                          <a:endParaRPr lang="en-US"/>
                        </a:p>
                      </a:txBody>
                      <a:tcPr>
                        <a:blipFill>
                          <a:blip r:embed="rId4"/>
                          <a:stretch>
                            <a:fillRect l="-952" t="-203175" r="-3810" b="-490476"/>
                          </a:stretch>
                        </a:blipFill>
                      </a:tcPr>
                    </a:tc>
                    <a:extLst>
                      <a:ext uri="{0D108BD9-81ED-4DB2-BD59-A6C34878D82A}">
                        <a16:rowId xmlns:a16="http://schemas.microsoft.com/office/drawing/2014/main" val="4081192782"/>
                      </a:ext>
                    </a:extLst>
                  </a:tr>
                  <a:tr h="384175">
                    <a:tc>
                      <a:txBody>
                        <a:bodyPr/>
                        <a:lstStyle/>
                        <a:p>
                          <a:endParaRPr lang="en-US"/>
                        </a:p>
                      </a:txBody>
                      <a:tcPr>
                        <a:blipFill>
                          <a:blip r:embed="rId4"/>
                          <a:stretch>
                            <a:fillRect l="-952" t="-298438" r="-3810" b="-382813"/>
                          </a:stretch>
                        </a:blipFill>
                      </a:tcPr>
                    </a:tc>
                    <a:extLst>
                      <a:ext uri="{0D108BD9-81ED-4DB2-BD59-A6C34878D82A}">
                        <a16:rowId xmlns:a16="http://schemas.microsoft.com/office/drawing/2014/main" val="2328250348"/>
                      </a:ext>
                    </a:extLst>
                  </a:tr>
                  <a:tr h="365760">
                    <a:tc>
                      <a:txBody>
                        <a:bodyPr/>
                        <a:lstStyle/>
                        <a:p>
                          <a:endParaRPr lang="en-CA" dirty="0"/>
                        </a:p>
                      </a:txBody>
                      <a:tcPr/>
                    </a:tc>
                    <a:extLst>
                      <a:ext uri="{0D108BD9-81ED-4DB2-BD59-A6C34878D82A}">
                        <a16:rowId xmlns:a16="http://schemas.microsoft.com/office/drawing/2014/main" val="1640666625"/>
                      </a:ext>
                    </a:extLst>
                  </a:tr>
                  <a:tr h="365760">
                    <a:tc>
                      <a:txBody>
                        <a:bodyPr/>
                        <a:lstStyle/>
                        <a:p>
                          <a:endParaRPr lang="en-CA" dirty="0"/>
                        </a:p>
                      </a:txBody>
                      <a:tcPr/>
                    </a:tc>
                    <a:extLst>
                      <a:ext uri="{0D108BD9-81ED-4DB2-BD59-A6C34878D82A}">
                        <a16:rowId xmlns:a16="http://schemas.microsoft.com/office/drawing/2014/main" val="3240985941"/>
                      </a:ext>
                    </a:extLst>
                  </a:tr>
                  <a:tr h="365760">
                    <a:tc>
                      <a:txBody>
                        <a:bodyPr/>
                        <a:lstStyle/>
                        <a:p>
                          <a:endParaRPr lang="en-CA" dirty="0"/>
                        </a:p>
                      </a:txBody>
                      <a:tcPr/>
                    </a:tc>
                    <a:extLst>
                      <a:ext uri="{0D108BD9-81ED-4DB2-BD59-A6C34878D82A}">
                        <a16:rowId xmlns:a16="http://schemas.microsoft.com/office/drawing/2014/main" val="2601096345"/>
                      </a:ext>
                    </a:extLst>
                  </a:tr>
                  <a:tr h="384175">
                    <a:tc>
                      <a:txBody>
                        <a:bodyPr/>
                        <a:lstStyle/>
                        <a:p>
                          <a:endParaRPr lang="en-US"/>
                        </a:p>
                      </a:txBody>
                      <a:tcPr>
                        <a:blipFill>
                          <a:blip r:embed="rId4"/>
                          <a:stretch>
                            <a:fillRect l="-952" t="-690476" r="-3810" b="-3175"/>
                          </a:stretch>
                        </a:blipFill>
                      </a:tcPr>
                    </a:tc>
                    <a:extLst>
                      <a:ext uri="{0D108BD9-81ED-4DB2-BD59-A6C34878D82A}">
                        <a16:rowId xmlns:a16="http://schemas.microsoft.com/office/drawing/2014/main" val="27758736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2EB8BA0-F4A6-4997-987F-0D9660FE30D4}"/>
                  </a:ext>
                </a:extLst>
              </p:cNvPr>
              <p:cNvGraphicFramePr>
                <a:graphicFrameLocks noGrp="1"/>
              </p:cNvGraphicFramePr>
              <p:nvPr>
                <p:extLst>
                  <p:ext uri="{D42A27DB-BD31-4B8C-83A1-F6EECF244321}">
                    <p14:modId xmlns:p14="http://schemas.microsoft.com/office/powerpoint/2010/main" val="2398999151"/>
                  </p:ext>
                </p:extLst>
              </p:nvPr>
            </p:nvGraphicFramePr>
            <p:xfrm>
              <a:off x="8775700" y="1179609"/>
              <a:ext cx="3313723" cy="3025448"/>
            </p:xfrm>
            <a:graphic>
              <a:graphicData uri="http://schemas.openxmlformats.org/drawingml/2006/table">
                <a:tbl>
                  <a:tblPr firstRow="1" bandRow="1">
                    <a:tableStyleId>{5C22544A-7EE6-4342-B048-85BDC9FD1C3A}</a:tableStyleId>
                  </a:tblPr>
                  <a:tblGrid>
                    <a:gridCol w="1157735">
                      <a:extLst>
                        <a:ext uri="{9D8B030D-6E8A-4147-A177-3AD203B41FA5}">
                          <a16:colId xmlns:a16="http://schemas.microsoft.com/office/drawing/2014/main" val="1774367817"/>
                        </a:ext>
                      </a:extLst>
                    </a:gridCol>
                    <a:gridCol w="2155988">
                      <a:extLst>
                        <a:ext uri="{9D8B030D-6E8A-4147-A177-3AD203B41FA5}">
                          <a16:colId xmlns:a16="http://schemas.microsoft.com/office/drawing/2014/main" val="1741653787"/>
                        </a:ext>
                      </a:extLst>
                    </a:gridCol>
                  </a:tblGrid>
                  <a:tr h="372187">
                    <a:tc>
                      <a:txBody>
                        <a:bodyPr/>
                        <a:lstStyle/>
                        <a:p>
                          <a:r>
                            <a:rPr lang="en-CA" dirty="0"/>
                            <a:t>MWU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Combined constraint</a:t>
                          </a:r>
                          <a:endParaRPr lang="en-CA" dirty="0"/>
                        </a:p>
                      </a:txBody>
                      <a:tcPr/>
                    </a:tc>
                    <a:extLst>
                      <a:ext uri="{0D108BD9-81ED-4DB2-BD59-A6C34878D82A}">
                        <a16:rowId xmlns:a16="http://schemas.microsoft.com/office/drawing/2014/main" val="2230765208"/>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r>
                                <a:rPr lang="en-CA" sz="1800" b="0" i="1" smtClean="0">
                                  <a:latin typeface="Cambria Math" panose="02040503050406030204" pitchFamily="18" charset="0"/>
                                </a:rPr>
                                <m:t>𝐴</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2976565299"/>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r>
                                <a:rPr lang="en-CA" sz="1800" b="0" i="1" smtClean="0">
                                  <a:latin typeface="Cambria Math" panose="02040503050406030204" pitchFamily="18" charset="0"/>
                                </a:rPr>
                                <m:t>𝐴</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2</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2676312972"/>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r>
                                <a:rPr lang="en-CA" sz="1800" b="0" i="1" smtClean="0">
                                  <a:latin typeface="Cambria Math" panose="02040503050406030204" pitchFamily="18" charset="0"/>
                                </a:rPr>
                                <m:t>𝐴</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3</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1563339198"/>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425179331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65649039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957090390"/>
                      </a:ext>
                    </a:extLst>
                  </a:tr>
                  <a:tr h="372187">
                    <a:tc>
                      <a:txBody>
                        <a:bodyPr/>
                        <a:lstStyle/>
                        <a:p>
                          <a:endParaRPr lang="en-CA"/>
                        </a:p>
                      </a:txBody>
                      <a:tcPr/>
                    </a:tc>
                    <a:tc>
                      <a:txBody>
                        <a:bodyPr/>
                        <a:lstStyle/>
                        <a:p>
                          <a14:m>
                            <m:oMath xmlns:m="http://schemas.openxmlformats.org/officeDocument/2006/math">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r>
                                <a:rPr lang="en-CA" sz="1800" b="0" i="1" smtClean="0">
                                  <a:latin typeface="Cambria Math" panose="02040503050406030204" pitchFamily="18" charset="0"/>
                                </a:rPr>
                                <m:t>𝐴</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𝑥</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𝑝</m:t>
                                  </m:r>
                                </m:e>
                                <m:sup>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𝑇</m:t>
                                      </m:r>
                                    </m:e>
                                  </m:d>
                                </m:sup>
                              </m:sSup>
                              <m:r>
                                <a:rPr lang="en-CA" sz="1800" b="0" i="1" smtClean="0">
                                  <a:latin typeface="Cambria Math" panose="02040503050406030204" pitchFamily="18" charset="0"/>
                                </a:rPr>
                                <m:t>𝑏</m:t>
                              </m:r>
                            </m:oMath>
                          </a14:m>
                          <a:r>
                            <a:rPr lang="en-CA" sz="1800" dirty="0"/>
                            <a:t> </a:t>
                          </a:r>
                          <a:endParaRPr lang="en-CA" dirty="0"/>
                        </a:p>
                      </a:txBody>
                      <a:tcPr/>
                    </a:tc>
                    <a:extLst>
                      <a:ext uri="{0D108BD9-81ED-4DB2-BD59-A6C34878D82A}">
                        <a16:rowId xmlns:a16="http://schemas.microsoft.com/office/drawing/2014/main" val="2400074907"/>
                      </a:ext>
                    </a:extLst>
                  </a:tr>
                </a:tbl>
              </a:graphicData>
            </a:graphic>
          </p:graphicFrame>
        </mc:Choice>
        <mc:Fallback xmlns="">
          <p:graphicFrame>
            <p:nvGraphicFramePr>
              <p:cNvPr id="8" name="Table 7">
                <a:extLst>
                  <a:ext uri="{FF2B5EF4-FFF2-40B4-BE49-F238E27FC236}">
                    <a16:creationId xmlns:a16="http://schemas.microsoft.com/office/drawing/2014/main" id="{C2EB8BA0-F4A6-4997-987F-0D9660FE30D4}"/>
                  </a:ext>
                </a:extLst>
              </p:cNvPr>
              <p:cNvGraphicFramePr>
                <a:graphicFrameLocks noGrp="1"/>
              </p:cNvGraphicFramePr>
              <p:nvPr>
                <p:extLst>
                  <p:ext uri="{D42A27DB-BD31-4B8C-83A1-F6EECF244321}">
                    <p14:modId xmlns:p14="http://schemas.microsoft.com/office/powerpoint/2010/main" val="2398999151"/>
                  </p:ext>
                </p:extLst>
              </p:nvPr>
            </p:nvGraphicFramePr>
            <p:xfrm>
              <a:off x="8775700" y="1179609"/>
              <a:ext cx="3313723" cy="3025448"/>
            </p:xfrm>
            <a:graphic>
              <a:graphicData uri="http://schemas.openxmlformats.org/drawingml/2006/table">
                <a:tbl>
                  <a:tblPr firstRow="1" bandRow="1">
                    <a:tableStyleId>{5C22544A-7EE6-4342-B048-85BDC9FD1C3A}</a:tableStyleId>
                  </a:tblPr>
                  <a:tblGrid>
                    <a:gridCol w="1157735">
                      <a:extLst>
                        <a:ext uri="{9D8B030D-6E8A-4147-A177-3AD203B41FA5}">
                          <a16:colId xmlns:a16="http://schemas.microsoft.com/office/drawing/2014/main" val="1774367817"/>
                        </a:ext>
                      </a:extLst>
                    </a:gridCol>
                    <a:gridCol w="2155988">
                      <a:extLst>
                        <a:ext uri="{9D8B030D-6E8A-4147-A177-3AD203B41FA5}">
                          <a16:colId xmlns:a16="http://schemas.microsoft.com/office/drawing/2014/main" val="1741653787"/>
                        </a:ext>
                      </a:extLst>
                    </a:gridCol>
                  </a:tblGrid>
                  <a:tr h="372187">
                    <a:tc>
                      <a:txBody>
                        <a:bodyPr/>
                        <a:lstStyle/>
                        <a:p>
                          <a:r>
                            <a:rPr lang="en-CA" dirty="0"/>
                            <a:t>MWU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Combined constraint</a:t>
                          </a:r>
                          <a:endParaRPr lang="en-CA" dirty="0"/>
                        </a:p>
                      </a:txBody>
                      <a:tcPr/>
                    </a:tc>
                    <a:extLst>
                      <a:ext uri="{0D108BD9-81ED-4DB2-BD59-A6C34878D82A}">
                        <a16:rowId xmlns:a16="http://schemas.microsoft.com/office/drawing/2014/main" val="2230765208"/>
                      </a:ext>
                    </a:extLst>
                  </a:tr>
                  <a:tr h="384175">
                    <a:tc>
                      <a:txBody>
                        <a:bodyPr/>
                        <a:lstStyle/>
                        <a:p>
                          <a:endParaRPr lang="en-CA"/>
                        </a:p>
                      </a:txBody>
                      <a:tcPr/>
                    </a:tc>
                    <a:tc>
                      <a:txBody>
                        <a:bodyPr/>
                        <a:lstStyle/>
                        <a:p>
                          <a:endParaRPr lang="en-US"/>
                        </a:p>
                      </a:txBody>
                      <a:tcPr>
                        <a:blipFill>
                          <a:blip r:embed="rId5"/>
                          <a:stretch>
                            <a:fillRect l="-53803" t="-104762" r="-1127" b="-598413"/>
                          </a:stretch>
                        </a:blipFill>
                      </a:tcPr>
                    </a:tc>
                    <a:extLst>
                      <a:ext uri="{0D108BD9-81ED-4DB2-BD59-A6C34878D82A}">
                        <a16:rowId xmlns:a16="http://schemas.microsoft.com/office/drawing/2014/main" val="2976565299"/>
                      </a:ext>
                    </a:extLst>
                  </a:tr>
                  <a:tr h="384175">
                    <a:tc>
                      <a:txBody>
                        <a:bodyPr/>
                        <a:lstStyle/>
                        <a:p>
                          <a:endParaRPr lang="en-CA"/>
                        </a:p>
                      </a:txBody>
                      <a:tcPr/>
                    </a:tc>
                    <a:tc>
                      <a:txBody>
                        <a:bodyPr/>
                        <a:lstStyle/>
                        <a:p>
                          <a:endParaRPr lang="en-US"/>
                        </a:p>
                      </a:txBody>
                      <a:tcPr>
                        <a:blipFill>
                          <a:blip r:embed="rId5"/>
                          <a:stretch>
                            <a:fillRect l="-53803" t="-204762" r="-1127" b="-498413"/>
                          </a:stretch>
                        </a:blipFill>
                      </a:tcPr>
                    </a:tc>
                    <a:extLst>
                      <a:ext uri="{0D108BD9-81ED-4DB2-BD59-A6C34878D82A}">
                        <a16:rowId xmlns:a16="http://schemas.microsoft.com/office/drawing/2014/main" val="2676312972"/>
                      </a:ext>
                    </a:extLst>
                  </a:tr>
                  <a:tr h="384175">
                    <a:tc>
                      <a:txBody>
                        <a:bodyPr/>
                        <a:lstStyle/>
                        <a:p>
                          <a:endParaRPr lang="en-CA"/>
                        </a:p>
                      </a:txBody>
                      <a:tcPr/>
                    </a:tc>
                    <a:tc>
                      <a:txBody>
                        <a:bodyPr/>
                        <a:lstStyle/>
                        <a:p>
                          <a:endParaRPr lang="en-US"/>
                        </a:p>
                      </a:txBody>
                      <a:tcPr>
                        <a:blipFill>
                          <a:blip r:embed="rId5"/>
                          <a:stretch>
                            <a:fillRect l="-53803" t="-304762" r="-1127" b="-398413"/>
                          </a:stretch>
                        </a:blipFill>
                      </a:tcPr>
                    </a:tc>
                    <a:extLst>
                      <a:ext uri="{0D108BD9-81ED-4DB2-BD59-A6C34878D82A}">
                        <a16:rowId xmlns:a16="http://schemas.microsoft.com/office/drawing/2014/main" val="1563339198"/>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425179331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656490392"/>
                      </a:ext>
                    </a:extLst>
                  </a:tr>
                  <a:tr h="372187">
                    <a:tc>
                      <a:txBody>
                        <a:bodyPr/>
                        <a:lstStyle/>
                        <a:p>
                          <a:endParaRPr lang="en-CA"/>
                        </a:p>
                      </a:txBody>
                      <a:tcPr/>
                    </a:tc>
                    <a:tc>
                      <a:txBody>
                        <a:bodyPr/>
                        <a:lstStyle/>
                        <a:p>
                          <a:endParaRPr lang="en-CA" dirty="0"/>
                        </a:p>
                      </a:txBody>
                      <a:tcPr/>
                    </a:tc>
                    <a:extLst>
                      <a:ext uri="{0D108BD9-81ED-4DB2-BD59-A6C34878D82A}">
                        <a16:rowId xmlns:a16="http://schemas.microsoft.com/office/drawing/2014/main" val="3957090390"/>
                      </a:ext>
                    </a:extLst>
                  </a:tr>
                  <a:tr h="384175">
                    <a:tc>
                      <a:txBody>
                        <a:bodyPr/>
                        <a:lstStyle/>
                        <a:p>
                          <a:endParaRPr lang="en-CA"/>
                        </a:p>
                      </a:txBody>
                      <a:tcPr/>
                    </a:tc>
                    <a:tc>
                      <a:txBody>
                        <a:bodyPr/>
                        <a:lstStyle/>
                        <a:p>
                          <a:endParaRPr lang="en-US"/>
                        </a:p>
                      </a:txBody>
                      <a:tcPr>
                        <a:blipFill>
                          <a:blip r:embed="rId5"/>
                          <a:stretch>
                            <a:fillRect l="-53803" t="-696825" r="-1127" b="-6349"/>
                          </a:stretch>
                        </a:blipFill>
                      </a:tcPr>
                    </a:tc>
                    <a:extLst>
                      <a:ext uri="{0D108BD9-81ED-4DB2-BD59-A6C34878D82A}">
                        <a16:rowId xmlns:a16="http://schemas.microsoft.com/office/drawing/2014/main" val="2400074907"/>
                      </a:ext>
                    </a:extLst>
                  </a:tr>
                </a:tbl>
              </a:graphicData>
            </a:graphic>
          </p:graphicFrame>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BDE0F5A-40AF-4B0A-891C-5E0AE05812BE}"/>
                  </a:ext>
                </a:extLst>
              </p14:cNvPr>
              <p14:cNvContentPartPr/>
              <p14:nvPr/>
            </p14:nvContentPartPr>
            <p14:xfrm>
              <a:off x="2639520" y="1694160"/>
              <a:ext cx="6899400" cy="2887200"/>
            </p14:xfrm>
          </p:contentPart>
        </mc:Choice>
        <mc:Fallback>
          <p:pic>
            <p:nvPicPr>
              <p:cNvPr id="4" name="Ink 3">
                <a:extLst>
                  <a:ext uri="{FF2B5EF4-FFF2-40B4-BE49-F238E27FC236}">
                    <a16:creationId xmlns:a16="http://schemas.microsoft.com/office/drawing/2014/main" id="{FBDE0F5A-40AF-4B0A-891C-5E0AE05812BE}"/>
                  </a:ext>
                </a:extLst>
              </p:cNvPr>
              <p:cNvPicPr/>
              <p:nvPr/>
            </p:nvPicPr>
            <p:blipFill>
              <a:blip r:embed="rId7"/>
              <a:stretch>
                <a:fillRect/>
              </a:stretch>
            </p:blipFill>
            <p:spPr>
              <a:xfrm>
                <a:off x="2630160" y="1684800"/>
                <a:ext cx="6918120" cy="2905920"/>
              </a:xfrm>
              <a:prstGeom prst="rect">
                <a:avLst/>
              </a:prstGeom>
            </p:spPr>
          </p:pic>
        </mc:Fallback>
      </mc:AlternateContent>
    </p:spTree>
    <p:extLst>
      <p:ext uri="{BB962C8B-B14F-4D97-AF65-F5344CB8AC3E}">
        <p14:creationId xmlns:p14="http://schemas.microsoft.com/office/powerpoint/2010/main" val="145548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Feasibility</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16</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421013"/>
              </a:xfrm>
              <a:prstGeom prst="rect">
                <a:avLst/>
              </a:prstGeom>
              <a:noFill/>
            </p:spPr>
            <p:txBody>
              <a:bodyPr wrap="square" rtlCol="0">
                <a:spAutoFit/>
              </a:bodyPr>
              <a:lstStyle/>
              <a:p>
                <a:r>
                  <a:rPr lang="en-CA" sz="2000" dirty="0"/>
                  <a:t>How to find a solution satisfying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b="0" i="1" smtClean="0">
                                <a:latin typeface="Cambria Math" panose="02040503050406030204" pitchFamily="18" charset="0"/>
                              </a:rPr>
                              <m:t>𝑡</m:t>
                            </m:r>
                          </m:e>
                        </m:d>
                      </m:sup>
                    </m:sSup>
                    <m:r>
                      <a:rPr lang="en-CA" sz="2000" i="1">
                        <a:latin typeface="Cambria Math" panose="02040503050406030204" pitchFamily="18" charset="0"/>
                      </a:rPr>
                      <m:t>𝐴</m:t>
                    </m:r>
                    <m:r>
                      <a:rPr lang="en-US" sz="2000" i="1">
                        <a:latin typeface="Cambria Math" panose="02040503050406030204" pitchFamily="18" charset="0"/>
                      </a:rPr>
                      <m:t>𝑥</m:t>
                    </m:r>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b="0" i="1" smtClean="0">
                                <a:latin typeface="Cambria Math" panose="02040503050406030204" pitchFamily="18" charset="0"/>
                              </a:rPr>
                              <m:t>𝑡</m:t>
                            </m:r>
                          </m:e>
                        </m:d>
                      </m:sup>
                    </m:sSup>
                    <m:r>
                      <a:rPr lang="en-CA" sz="2000" i="1">
                        <a:latin typeface="Cambria Math" panose="02040503050406030204" pitchFamily="18" charset="0"/>
                      </a:rPr>
                      <m:t>𝑏</m:t>
                    </m:r>
                  </m:oMath>
                </a14:m>
                <a:r>
                  <a:rPr lang="en-CA" sz="2000" dirty="0"/>
                  <a:t> and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≥0</m:t>
                    </m:r>
                  </m:oMath>
                </a14:m>
                <a:r>
                  <a:rPr lang="en-CA" sz="2000" dirty="0"/>
                  <a:t>?</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421013"/>
              </a:xfrm>
              <a:prstGeom prst="rect">
                <a:avLst/>
              </a:prstGeom>
              <a:blipFill>
                <a:blip r:embed="rId2"/>
                <a:stretch>
                  <a:fillRect l="-557" t="-2899" b="-26087"/>
                </a:stretch>
              </a:blipFill>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20F45FB-C835-450F-9C2A-FA5682E0FFFF}"/>
                  </a:ext>
                </a:extLst>
              </p14:cNvPr>
              <p14:cNvContentPartPr/>
              <p14:nvPr/>
            </p14:nvContentPartPr>
            <p14:xfrm>
              <a:off x="4253730" y="1475526"/>
              <a:ext cx="301680" cy="61200"/>
            </p14:xfrm>
          </p:contentPart>
        </mc:Choice>
        <mc:Fallback>
          <p:pic>
            <p:nvPicPr>
              <p:cNvPr id="4" name="Ink 3">
                <a:extLst>
                  <a:ext uri="{FF2B5EF4-FFF2-40B4-BE49-F238E27FC236}">
                    <a16:creationId xmlns:a16="http://schemas.microsoft.com/office/drawing/2014/main" id="{620F45FB-C835-450F-9C2A-FA5682E0FFFF}"/>
                  </a:ext>
                </a:extLst>
              </p:cNvPr>
              <p:cNvPicPr/>
              <p:nvPr/>
            </p:nvPicPr>
            <p:blipFill>
              <a:blip r:embed="rId4"/>
              <a:stretch>
                <a:fillRect/>
              </a:stretch>
            </p:blipFill>
            <p:spPr>
              <a:xfrm>
                <a:off x="4244730" y="1466886"/>
                <a:ext cx="319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EB314DF0-D771-4774-9751-CBF132B3F77C}"/>
                  </a:ext>
                </a:extLst>
              </p14:cNvPr>
              <p14:cNvContentPartPr/>
              <p14:nvPr/>
            </p14:nvContentPartPr>
            <p14:xfrm>
              <a:off x="5291250" y="1482366"/>
              <a:ext cx="253800" cy="54000"/>
            </p14:xfrm>
          </p:contentPart>
        </mc:Choice>
        <mc:Fallback>
          <p:pic>
            <p:nvPicPr>
              <p:cNvPr id="6" name="Ink 5">
                <a:extLst>
                  <a:ext uri="{FF2B5EF4-FFF2-40B4-BE49-F238E27FC236}">
                    <a16:creationId xmlns:a16="http://schemas.microsoft.com/office/drawing/2014/main" id="{EB314DF0-D771-4774-9751-CBF132B3F77C}"/>
                  </a:ext>
                </a:extLst>
              </p:cNvPr>
              <p:cNvPicPr/>
              <p:nvPr/>
            </p:nvPicPr>
            <p:blipFill>
              <a:blip r:embed="rId6"/>
              <a:stretch>
                <a:fillRect/>
              </a:stretch>
            </p:blipFill>
            <p:spPr>
              <a:xfrm>
                <a:off x="5282610" y="1473726"/>
                <a:ext cx="271440" cy="71640"/>
              </a:xfrm>
              <a:prstGeom prst="rect">
                <a:avLst/>
              </a:prstGeom>
            </p:spPr>
          </p:pic>
        </mc:Fallback>
      </mc:AlternateContent>
      <p:grpSp>
        <p:nvGrpSpPr>
          <p:cNvPr id="17" name="Group 16">
            <a:extLst>
              <a:ext uri="{FF2B5EF4-FFF2-40B4-BE49-F238E27FC236}">
                <a16:creationId xmlns:a16="http://schemas.microsoft.com/office/drawing/2014/main" id="{C3E633A4-200A-4992-9B6C-396D7125C354}"/>
              </a:ext>
            </a:extLst>
          </p:cNvPr>
          <p:cNvGrpSpPr/>
          <p:nvPr/>
        </p:nvGrpSpPr>
        <p:grpSpPr>
          <a:xfrm>
            <a:off x="2769810" y="2081046"/>
            <a:ext cx="813240" cy="471600"/>
            <a:chOff x="2769810" y="2081046"/>
            <a:chExt cx="813240" cy="471600"/>
          </a:xfrm>
        </p:grpSpPr>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D35C724C-FE06-44B5-B651-22013716CFF3}"/>
                    </a:ext>
                  </a:extLst>
                </p14:cNvPr>
                <p14:cNvContentPartPr/>
                <p14:nvPr/>
              </p14:nvContentPartPr>
              <p14:xfrm>
                <a:off x="2769810" y="2290206"/>
                <a:ext cx="21960" cy="262440"/>
              </p14:xfrm>
            </p:contentPart>
          </mc:Choice>
          <mc:Fallback>
            <p:pic>
              <p:nvPicPr>
                <p:cNvPr id="7" name="Ink 6">
                  <a:extLst>
                    <a:ext uri="{FF2B5EF4-FFF2-40B4-BE49-F238E27FC236}">
                      <a16:creationId xmlns:a16="http://schemas.microsoft.com/office/drawing/2014/main" id="{D35C724C-FE06-44B5-B651-22013716CFF3}"/>
                    </a:ext>
                  </a:extLst>
                </p:cNvPr>
                <p:cNvPicPr/>
                <p:nvPr/>
              </p:nvPicPr>
              <p:blipFill>
                <a:blip r:embed="rId8"/>
                <a:stretch>
                  <a:fillRect/>
                </a:stretch>
              </p:blipFill>
              <p:spPr>
                <a:xfrm>
                  <a:off x="2761170" y="2281566"/>
                  <a:ext cx="396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86EBDF86-0CFC-4F5B-8841-C4EC6B21182D}"/>
                    </a:ext>
                  </a:extLst>
                </p14:cNvPr>
                <p14:cNvContentPartPr/>
                <p14:nvPr/>
              </p14:nvContentPartPr>
              <p14:xfrm>
                <a:off x="2769810" y="2267886"/>
                <a:ext cx="99360" cy="122040"/>
              </p14:xfrm>
            </p:contentPart>
          </mc:Choice>
          <mc:Fallback>
            <p:pic>
              <p:nvPicPr>
                <p:cNvPr id="8" name="Ink 7">
                  <a:extLst>
                    <a:ext uri="{FF2B5EF4-FFF2-40B4-BE49-F238E27FC236}">
                      <a16:creationId xmlns:a16="http://schemas.microsoft.com/office/drawing/2014/main" id="{86EBDF86-0CFC-4F5B-8841-C4EC6B21182D}"/>
                    </a:ext>
                  </a:extLst>
                </p:cNvPr>
                <p:cNvPicPr/>
                <p:nvPr/>
              </p:nvPicPr>
              <p:blipFill>
                <a:blip r:embed="rId10"/>
                <a:stretch>
                  <a:fillRect/>
                </a:stretch>
              </p:blipFill>
              <p:spPr>
                <a:xfrm>
                  <a:off x="2761170" y="2259246"/>
                  <a:ext cx="117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57044417-33CE-49B5-BF12-5EAD9F64B15B}"/>
                    </a:ext>
                  </a:extLst>
                </p14:cNvPr>
                <p14:cNvContentPartPr/>
                <p14:nvPr/>
              </p14:nvContentPartPr>
              <p14:xfrm>
                <a:off x="2892930" y="2111646"/>
                <a:ext cx="67320" cy="136800"/>
              </p14:xfrm>
            </p:contentPart>
          </mc:Choice>
          <mc:Fallback>
            <p:pic>
              <p:nvPicPr>
                <p:cNvPr id="9" name="Ink 8">
                  <a:extLst>
                    <a:ext uri="{FF2B5EF4-FFF2-40B4-BE49-F238E27FC236}">
                      <a16:creationId xmlns:a16="http://schemas.microsoft.com/office/drawing/2014/main" id="{57044417-33CE-49B5-BF12-5EAD9F64B15B}"/>
                    </a:ext>
                  </a:extLst>
                </p:cNvPr>
                <p:cNvPicPr/>
                <p:nvPr/>
              </p:nvPicPr>
              <p:blipFill>
                <a:blip r:embed="rId12"/>
                <a:stretch>
                  <a:fillRect/>
                </a:stretch>
              </p:blipFill>
              <p:spPr>
                <a:xfrm>
                  <a:off x="2884290" y="2103006"/>
                  <a:ext cx="84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C23A8882-A827-4395-99ED-6615DCA97E55}"/>
                    </a:ext>
                  </a:extLst>
                </p14:cNvPr>
                <p14:cNvContentPartPr/>
                <p14:nvPr/>
              </p14:nvContentPartPr>
              <p14:xfrm>
                <a:off x="2970690" y="2109486"/>
                <a:ext cx="95040" cy="105840"/>
              </p14:xfrm>
            </p:contentPart>
          </mc:Choice>
          <mc:Fallback>
            <p:pic>
              <p:nvPicPr>
                <p:cNvPr id="10" name="Ink 9">
                  <a:extLst>
                    <a:ext uri="{FF2B5EF4-FFF2-40B4-BE49-F238E27FC236}">
                      <a16:creationId xmlns:a16="http://schemas.microsoft.com/office/drawing/2014/main" id="{C23A8882-A827-4395-99ED-6615DCA97E55}"/>
                    </a:ext>
                  </a:extLst>
                </p:cNvPr>
                <p:cNvPicPr/>
                <p:nvPr/>
              </p:nvPicPr>
              <p:blipFill>
                <a:blip r:embed="rId14"/>
                <a:stretch>
                  <a:fillRect/>
                </a:stretch>
              </p:blipFill>
              <p:spPr>
                <a:xfrm>
                  <a:off x="2961690" y="2100486"/>
                  <a:ext cx="112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B2B18E88-E3BB-4E66-B571-D72C5675776E}"/>
                    </a:ext>
                  </a:extLst>
                </p14:cNvPr>
                <p14:cNvContentPartPr/>
                <p14:nvPr/>
              </p14:nvContentPartPr>
              <p14:xfrm>
                <a:off x="3078690" y="2081046"/>
                <a:ext cx="61920" cy="145440"/>
              </p14:xfrm>
            </p:contentPart>
          </mc:Choice>
          <mc:Fallback>
            <p:pic>
              <p:nvPicPr>
                <p:cNvPr id="11" name="Ink 10">
                  <a:extLst>
                    <a:ext uri="{FF2B5EF4-FFF2-40B4-BE49-F238E27FC236}">
                      <a16:creationId xmlns:a16="http://schemas.microsoft.com/office/drawing/2014/main" id="{B2B18E88-E3BB-4E66-B571-D72C5675776E}"/>
                    </a:ext>
                  </a:extLst>
                </p:cNvPr>
                <p:cNvPicPr/>
                <p:nvPr/>
              </p:nvPicPr>
              <p:blipFill>
                <a:blip r:embed="rId16"/>
                <a:stretch>
                  <a:fillRect/>
                </a:stretch>
              </p:blipFill>
              <p:spPr>
                <a:xfrm>
                  <a:off x="3070050" y="2072406"/>
                  <a:ext cx="79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EDFD19F0-4A71-44FC-B4D8-4BCB9C9D4DAF}"/>
                    </a:ext>
                  </a:extLst>
                </p14:cNvPr>
                <p14:cNvContentPartPr/>
                <p14:nvPr/>
              </p14:nvContentPartPr>
              <p14:xfrm>
                <a:off x="3185970" y="2217126"/>
                <a:ext cx="32400" cy="157320"/>
              </p14:xfrm>
            </p:contentPart>
          </mc:Choice>
          <mc:Fallback>
            <p:pic>
              <p:nvPicPr>
                <p:cNvPr id="12" name="Ink 11">
                  <a:extLst>
                    <a:ext uri="{FF2B5EF4-FFF2-40B4-BE49-F238E27FC236}">
                      <a16:creationId xmlns:a16="http://schemas.microsoft.com/office/drawing/2014/main" id="{EDFD19F0-4A71-44FC-B4D8-4BCB9C9D4DAF}"/>
                    </a:ext>
                  </a:extLst>
                </p:cNvPr>
                <p:cNvPicPr/>
                <p:nvPr/>
              </p:nvPicPr>
              <p:blipFill>
                <a:blip r:embed="rId18"/>
                <a:stretch>
                  <a:fillRect/>
                </a:stretch>
              </p:blipFill>
              <p:spPr>
                <a:xfrm>
                  <a:off x="3177330" y="2208126"/>
                  <a:ext cx="50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3940F5C9-A8CB-4BE9-8699-444204AF2B2A}"/>
                    </a:ext>
                  </a:extLst>
                </p14:cNvPr>
                <p14:cNvContentPartPr/>
                <p14:nvPr/>
              </p14:nvContentPartPr>
              <p14:xfrm>
                <a:off x="3182370" y="2274726"/>
                <a:ext cx="19080" cy="194760"/>
              </p14:xfrm>
            </p:contentPart>
          </mc:Choice>
          <mc:Fallback>
            <p:pic>
              <p:nvPicPr>
                <p:cNvPr id="13" name="Ink 12">
                  <a:extLst>
                    <a:ext uri="{FF2B5EF4-FFF2-40B4-BE49-F238E27FC236}">
                      <a16:creationId xmlns:a16="http://schemas.microsoft.com/office/drawing/2014/main" id="{3940F5C9-A8CB-4BE9-8699-444204AF2B2A}"/>
                    </a:ext>
                  </a:extLst>
                </p:cNvPr>
                <p:cNvPicPr/>
                <p:nvPr/>
              </p:nvPicPr>
              <p:blipFill>
                <a:blip r:embed="rId20"/>
                <a:stretch>
                  <a:fillRect/>
                </a:stretch>
              </p:blipFill>
              <p:spPr>
                <a:xfrm>
                  <a:off x="3173370" y="2265726"/>
                  <a:ext cx="36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8F997F08-909C-401B-A947-BEA3BE708DB0}"/>
                    </a:ext>
                  </a:extLst>
                </p14:cNvPr>
                <p14:cNvContentPartPr/>
                <p14:nvPr/>
              </p14:nvContentPartPr>
              <p14:xfrm>
                <a:off x="3214410" y="2235126"/>
                <a:ext cx="86760" cy="232560"/>
              </p14:xfrm>
            </p:contentPart>
          </mc:Choice>
          <mc:Fallback>
            <p:pic>
              <p:nvPicPr>
                <p:cNvPr id="14" name="Ink 13">
                  <a:extLst>
                    <a:ext uri="{FF2B5EF4-FFF2-40B4-BE49-F238E27FC236}">
                      <a16:creationId xmlns:a16="http://schemas.microsoft.com/office/drawing/2014/main" id="{8F997F08-909C-401B-A947-BEA3BE708DB0}"/>
                    </a:ext>
                  </a:extLst>
                </p:cNvPr>
                <p:cNvPicPr/>
                <p:nvPr/>
              </p:nvPicPr>
              <p:blipFill>
                <a:blip r:embed="rId22"/>
                <a:stretch>
                  <a:fillRect/>
                </a:stretch>
              </p:blipFill>
              <p:spPr>
                <a:xfrm>
                  <a:off x="3205410" y="2226486"/>
                  <a:ext cx="104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4A18FA1B-20EE-44EB-BCFB-00B1ED12C8EF}"/>
                    </a:ext>
                  </a:extLst>
                </p14:cNvPr>
                <p14:cNvContentPartPr/>
                <p14:nvPr/>
              </p14:nvContentPartPr>
              <p14:xfrm>
                <a:off x="3183810" y="2363286"/>
                <a:ext cx="136800" cy="7560"/>
              </p14:xfrm>
            </p:contentPart>
          </mc:Choice>
          <mc:Fallback>
            <p:pic>
              <p:nvPicPr>
                <p:cNvPr id="15" name="Ink 14">
                  <a:extLst>
                    <a:ext uri="{FF2B5EF4-FFF2-40B4-BE49-F238E27FC236}">
                      <a16:creationId xmlns:a16="http://schemas.microsoft.com/office/drawing/2014/main" id="{4A18FA1B-20EE-44EB-BCFB-00B1ED12C8EF}"/>
                    </a:ext>
                  </a:extLst>
                </p:cNvPr>
                <p:cNvPicPr/>
                <p:nvPr/>
              </p:nvPicPr>
              <p:blipFill>
                <a:blip r:embed="rId24"/>
                <a:stretch>
                  <a:fillRect/>
                </a:stretch>
              </p:blipFill>
              <p:spPr>
                <a:xfrm>
                  <a:off x="3174810" y="2354286"/>
                  <a:ext cx="154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C4F26CD6-C665-4F8C-9372-7ED7FDDD4CE8}"/>
                    </a:ext>
                  </a:extLst>
                </p14:cNvPr>
                <p14:cNvContentPartPr/>
                <p14:nvPr/>
              </p14:nvContentPartPr>
              <p14:xfrm>
                <a:off x="3468210" y="2350686"/>
                <a:ext cx="114840" cy="47880"/>
              </p14:xfrm>
            </p:contentPart>
          </mc:Choice>
          <mc:Fallback>
            <p:pic>
              <p:nvPicPr>
                <p:cNvPr id="16" name="Ink 15">
                  <a:extLst>
                    <a:ext uri="{FF2B5EF4-FFF2-40B4-BE49-F238E27FC236}">
                      <a16:creationId xmlns:a16="http://schemas.microsoft.com/office/drawing/2014/main" id="{C4F26CD6-C665-4F8C-9372-7ED7FDDD4CE8}"/>
                    </a:ext>
                  </a:extLst>
                </p:cNvPr>
                <p:cNvPicPr/>
                <p:nvPr/>
              </p:nvPicPr>
              <p:blipFill>
                <a:blip r:embed="rId26"/>
                <a:stretch>
                  <a:fillRect/>
                </a:stretch>
              </p:blipFill>
              <p:spPr>
                <a:xfrm>
                  <a:off x="3459570" y="2342046"/>
                  <a:ext cx="13248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11194818-49F4-478E-9955-0B7AC26EBA03}"/>
                  </a:ext>
                </a:extLst>
              </p14:cNvPr>
              <p14:cNvContentPartPr/>
              <p14:nvPr/>
            </p14:nvContentPartPr>
            <p14:xfrm>
              <a:off x="3862410" y="2226846"/>
              <a:ext cx="92520" cy="207360"/>
            </p14:xfrm>
          </p:contentPart>
        </mc:Choice>
        <mc:Fallback>
          <p:pic>
            <p:nvPicPr>
              <p:cNvPr id="18" name="Ink 17">
                <a:extLst>
                  <a:ext uri="{FF2B5EF4-FFF2-40B4-BE49-F238E27FC236}">
                    <a16:creationId xmlns:a16="http://schemas.microsoft.com/office/drawing/2014/main" id="{11194818-49F4-478E-9955-0B7AC26EBA03}"/>
                  </a:ext>
                </a:extLst>
              </p:cNvPr>
              <p:cNvPicPr/>
              <p:nvPr/>
            </p:nvPicPr>
            <p:blipFill>
              <a:blip r:embed="rId28"/>
              <a:stretch>
                <a:fillRect/>
              </a:stretch>
            </p:blipFill>
            <p:spPr>
              <a:xfrm>
                <a:off x="3853410" y="2217846"/>
                <a:ext cx="110160" cy="225000"/>
              </a:xfrm>
              <a:prstGeom prst="rect">
                <a:avLst/>
              </a:prstGeom>
            </p:spPr>
          </p:pic>
        </mc:Fallback>
      </mc:AlternateContent>
      <p:grpSp>
        <p:nvGrpSpPr>
          <p:cNvPr id="26" name="Group 25">
            <a:extLst>
              <a:ext uri="{FF2B5EF4-FFF2-40B4-BE49-F238E27FC236}">
                <a16:creationId xmlns:a16="http://schemas.microsoft.com/office/drawing/2014/main" id="{00C12A70-6F7D-469C-AF6D-9AB2B8D45793}"/>
              </a:ext>
            </a:extLst>
          </p:cNvPr>
          <p:cNvGrpSpPr/>
          <p:nvPr/>
        </p:nvGrpSpPr>
        <p:grpSpPr>
          <a:xfrm>
            <a:off x="4136370" y="2253486"/>
            <a:ext cx="847800" cy="178920"/>
            <a:chOff x="4136370" y="2253486"/>
            <a:chExt cx="847800" cy="178920"/>
          </a:xfrm>
        </p:grpSpPr>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BD640EDF-BAAB-4400-AC9C-F2255A5DD0EA}"/>
                    </a:ext>
                  </a:extLst>
                </p14:cNvPr>
                <p14:cNvContentPartPr/>
                <p14:nvPr/>
              </p14:nvContentPartPr>
              <p14:xfrm>
                <a:off x="4136370" y="2260326"/>
                <a:ext cx="104400" cy="88560"/>
              </p14:xfrm>
            </p:contentPart>
          </mc:Choice>
          <mc:Fallback>
            <p:pic>
              <p:nvPicPr>
                <p:cNvPr id="19" name="Ink 18">
                  <a:extLst>
                    <a:ext uri="{FF2B5EF4-FFF2-40B4-BE49-F238E27FC236}">
                      <a16:creationId xmlns:a16="http://schemas.microsoft.com/office/drawing/2014/main" id="{BD640EDF-BAAB-4400-AC9C-F2255A5DD0EA}"/>
                    </a:ext>
                  </a:extLst>
                </p:cNvPr>
                <p:cNvPicPr/>
                <p:nvPr/>
              </p:nvPicPr>
              <p:blipFill>
                <a:blip r:embed="rId30"/>
                <a:stretch>
                  <a:fillRect/>
                </a:stretch>
              </p:blipFill>
              <p:spPr>
                <a:xfrm>
                  <a:off x="4127370" y="2251686"/>
                  <a:ext cx="122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FB10573A-9FF7-4342-A386-C53872F9925E}"/>
                    </a:ext>
                  </a:extLst>
                </p14:cNvPr>
                <p14:cNvContentPartPr/>
                <p14:nvPr/>
              </p14:nvContentPartPr>
              <p14:xfrm>
                <a:off x="4301970" y="2331246"/>
                <a:ext cx="6120" cy="69480"/>
              </p14:xfrm>
            </p:contentPart>
          </mc:Choice>
          <mc:Fallback>
            <p:pic>
              <p:nvPicPr>
                <p:cNvPr id="20" name="Ink 19">
                  <a:extLst>
                    <a:ext uri="{FF2B5EF4-FFF2-40B4-BE49-F238E27FC236}">
                      <a16:creationId xmlns:a16="http://schemas.microsoft.com/office/drawing/2014/main" id="{FB10573A-9FF7-4342-A386-C53872F9925E}"/>
                    </a:ext>
                  </a:extLst>
                </p:cNvPr>
                <p:cNvPicPr/>
                <p:nvPr/>
              </p:nvPicPr>
              <p:blipFill>
                <a:blip r:embed="rId32"/>
                <a:stretch>
                  <a:fillRect/>
                </a:stretch>
              </p:blipFill>
              <p:spPr>
                <a:xfrm>
                  <a:off x="4293330" y="2322246"/>
                  <a:ext cx="23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914C56F1-4EFD-44A4-A047-3EB63177B531}"/>
                    </a:ext>
                  </a:extLst>
                </p14:cNvPr>
                <p14:cNvContentPartPr/>
                <p14:nvPr/>
              </p14:nvContentPartPr>
              <p14:xfrm>
                <a:off x="4394130" y="2362206"/>
                <a:ext cx="28440" cy="39240"/>
              </p14:xfrm>
            </p:contentPart>
          </mc:Choice>
          <mc:Fallback>
            <p:pic>
              <p:nvPicPr>
                <p:cNvPr id="21" name="Ink 20">
                  <a:extLst>
                    <a:ext uri="{FF2B5EF4-FFF2-40B4-BE49-F238E27FC236}">
                      <a16:creationId xmlns:a16="http://schemas.microsoft.com/office/drawing/2014/main" id="{914C56F1-4EFD-44A4-A047-3EB63177B531}"/>
                    </a:ext>
                  </a:extLst>
                </p:cNvPr>
                <p:cNvPicPr/>
                <p:nvPr/>
              </p:nvPicPr>
              <p:blipFill>
                <a:blip r:embed="rId34"/>
                <a:stretch>
                  <a:fillRect/>
                </a:stretch>
              </p:blipFill>
              <p:spPr>
                <a:xfrm>
                  <a:off x="4385130" y="2353566"/>
                  <a:ext cx="460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F2087C88-4070-4E5A-861B-4BB15045686D}"/>
                    </a:ext>
                  </a:extLst>
                </p14:cNvPr>
                <p14:cNvContentPartPr/>
                <p14:nvPr/>
              </p14:nvContentPartPr>
              <p14:xfrm>
                <a:off x="4498530" y="2253486"/>
                <a:ext cx="99720" cy="115200"/>
              </p14:xfrm>
            </p:contentPart>
          </mc:Choice>
          <mc:Fallback>
            <p:pic>
              <p:nvPicPr>
                <p:cNvPr id="22" name="Ink 21">
                  <a:extLst>
                    <a:ext uri="{FF2B5EF4-FFF2-40B4-BE49-F238E27FC236}">
                      <a16:creationId xmlns:a16="http://schemas.microsoft.com/office/drawing/2014/main" id="{F2087C88-4070-4E5A-861B-4BB15045686D}"/>
                    </a:ext>
                  </a:extLst>
                </p:cNvPr>
                <p:cNvPicPr/>
                <p:nvPr/>
              </p:nvPicPr>
              <p:blipFill>
                <a:blip r:embed="rId36"/>
                <a:stretch>
                  <a:fillRect/>
                </a:stretch>
              </p:blipFill>
              <p:spPr>
                <a:xfrm>
                  <a:off x="4489890" y="2244846"/>
                  <a:ext cx="117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9A005804-F073-4962-998C-8B9BD58429D6}"/>
                    </a:ext>
                  </a:extLst>
                </p14:cNvPr>
                <p14:cNvContentPartPr/>
                <p14:nvPr/>
              </p14:nvContentPartPr>
              <p14:xfrm>
                <a:off x="4607250" y="2353566"/>
                <a:ext cx="89280" cy="61560"/>
              </p14:xfrm>
            </p:contentPart>
          </mc:Choice>
          <mc:Fallback>
            <p:pic>
              <p:nvPicPr>
                <p:cNvPr id="23" name="Ink 22">
                  <a:extLst>
                    <a:ext uri="{FF2B5EF4-FFF2-40B4-BE49-F238E27FC236}">
                      <a16:creationId xmlns:a16="http://schemas.microsoft.com/office/drawing/2014/main" id="{9A005804-F073-4962-998C-8B9BD58429D6}"/>
                    </a:ext>
                  </a:extLst>
                </p:cNvPr>
                <p:cNvPicPr/>
                <p:nvPr/>
              </p:nvPicPr>
              <p:blipFill>
                <a:blip r:embed="rId38"/>
                <a:stretch>
                  <a:fillRect/>
                </a:stretch>
              </p:blipFill>
              <p:spPr>
                <a:xfrm>
                  <a:off x="4598250" y="2344926"/>
                  <a:ext cx="106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0B3134DD-477E-4787-BFF9-4B4CE58C6F46}"/>
                    </a:ext>
                  </a:extLst>
                </p14:cNvPr>
                <p14:cNvContentPartPr/>
                <p14:nvPr/>
              </p14:nvContentPartPr>
              <p14:xfrm>
                <a:off x="4808490" y="2418366"/>
                <a:ext cx="3240" cy="1440"/>
              </p14:xfrm>
            </p:contentPart>
          </mc:Choice>
          <mc:Fallback>
            <p:pic>
              <p:nvPicPr>
                <p:cNvPr id="24" name="Ink 23">
                  <a:extLst>
                    <a:ext uri="{FF2B5EF4-FFF2-40B4-BE49-F238E27FC236}">
                      <a16:creationId xmlns:a16="http://schemas.microsoft.com/office/drawing/2014/main" id="{0B3134DD-477E-4787-BFF9-4B4CE58C6F46}"/>
                    </a:ext>
                  </a:extLst>
                </p:cNvPr>
                <p:cNvPicPr/>
                <p:nvPr/>
              </p:nvPicPr>
              <p:blipFill>
                <a:blip r:embed="rId40"/>
                <a:stretch>
                  <a:fillRect/>
                </a:stretch>
              </p:blipFill>
              <p:spPr>
                <a:xfrm>
                  <a:off x="4799490" y="2409366"/>
                  <a:ext cx="208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03E6F5A4-1D18-4C73-842D-469C5EC4D678}"/>
                    </a:ext>
                  </a:extLst>
                </p14:cNvPr>
                <p14:cNvContentPartPr/>
                <p14:nvPr/>
              </p14:nvContentPartPr>
              <p14:xfrm>
                <a:off x="4901730" y="2425926"/>
                <a:ext cx="82440" cy="6480"/>
              </p14:xfrm>
            </p:contentPart>
          </mc:Choice>
          <mc:Fallback>
            <p:pic>
              <p:nvPicPr>
                <p:cNvPr id="25" name="Ink 24">
                  <a:extLst>
                    <a:ext uri="{FF2B5EF4-FFF2-40B4-BE49-F238E27FC236}">
                      <a16:creationId xmlns:a16="http://schemas.microsoft.com/office/drawing/2014/main" id="{03E6F5A4-1D18-4C73-842D-469C5EC4D678}"/>
                    </a:ext>
                  </a:extLst>
                </p:cNvPr>
                <p:cNvPicPr/>
                <p:nvPr/>
              </p:nvPicPr>
              <p:blipFill>
                <a:blip r:embed="rId42"/>
                <a:stretch>
                  <a:fillRect/>
                </a:stretch>
              </p:blipFill>
              <p:spPr>
                <a:xfrm>
                  <a:off x="4893090" y="2417286"/>
                  <a:ext cx="100080" cy="24120"/>
                </a:xfrm>
                <a:prstGeom prst="rect">
                  <a:avLst/>
                </a:prstGeom>
              </p:spPr>
            </p:pic>
          </mc:Fallback>
        </mc:AlternateContent>
      </p:grpSp>
      <p:grpSp>
        <p:nvGrpSpPr>
          <p:cNvPr id="31" name="Group 30">
            <a:extLst>
              <a:ext uri="{FF2B5EF4-FFF2-40B4-BE49-F238E27FC236}">
                <a16:creationId xmlns:a16="http://schemas.microsoft.com/office/drawing/2014/main" id="{44C4959F-CDED-4C5F-A151-1147F62BE855}"/>
              </a:ext>
            </a:extLst>
          </p:cNvPr>
          <p:cNvGrpSpPr/>
          <p:nvPr/>
        </p:nvGrpSpPr>
        <p:grpSpPr>
          <a:xfrm>
            <a:off x="5167770" y="2279046"/>
            <a:ext cx="356040" cy="163080"/>
            <a:chOff x="5167770" y="2279046"/>
            <a:chExt cx="356040" cy="163080"/>
          </a:xfrm>
        </p:grpSpPr>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D51B7CC9-F52A-45A4-BA38-EF3BE2CAE104}"/>
                    </a:ext>
                  </a:extLst>
                </p14:cNvPr>
                <p14:cNvContentPartPr/>
                <p14:nvPr/>
              </p14:nvContentPartPr>
              <p14:xfrm>
                <a:off x="5167770" y="2399646"/>
                <a:ext cx="32760" cy="38520"/>
              </p14:xfrm>
            </p:contentPart>
          </mc:Choice>
          <mc:Fallback>
            <p:pic>
              <p:nvPicPr>
                <p:cNvPr id="27" name="Ink 26">
                  <a:extLst>
                    <a:ext uri="{FF2B5EF4-FFF2-40B4-BE49-F238E27FC236}">
                      <a16:creationId xmlns:a16="http://schemas.microsoft.com/office/drawing/2014/main" id="{D51B7CC9-F52A-45A4-BA38-EF3BE2CAE104}"/>
                    </a:ext>
                  </a:extLst>
                </p:cNvPr>
                <p:cNvPicPr/>
                <p:nvPr/>
              </p:nvPicPr>
              <p:blipFill>
                <a:blip r:embed="rId44"/>
                <a:stretch>
                  <a:fillRect/>
                </a:stretch>
              </p:blipFill>
              <p:spPr>
                <a:xfrm>
                  <a:off x="5158770" y="2390646"/>
                  <a:ext cx="50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5B9ED5F4-B2BF-4842-B977-59D37427C5C3}"/>
                    </a:ext>
                  </a:extLst>
                </p14:cNvPr>
                <p14:cNvContentPartPr/>
                <p14:nvPr/>
              </p14:nvContentPartPr>
              <p14:xfrm>
                <a:off x="5286930" y="2279046"/>
                <a:ext cx="100440" cy="102960"/>
              </p14:xfrm>
            </p:contentPart>
          </mc:Choice>
          <mc:Fallback>
            <p:pic>
              <p:nvPicPr>
                <p:cNvPr id="28" name="Ink 27">
                  <a:extLst>
                    <a:ext uri="{FF2B5EF4-FFF2-40B4-BE49-F238E27FC236}">
                      <a16:creationId xmlns:a16="http://schemas.microsoft.com/office/drawing/2014/main" id="{5B9ED5F4-B2BF-4842-B977-59D37427C5C3}"/>
                    </a:ext>
                  </a:extLst>
                </p:cNvPr>
                <p:cNvPicPr/>
                <p:nvPr/>
              </p:nvPicPr>
              <p:blipFill>
                <a:blip r:embed="rId46"/>
                <a:stretch>
                  <a:fillRect/>
                </a:stretch>
              </p:blipFill>
              <p:spPr>
                <a:xfrm>
                  <a:off x="5278290" y="2270406"/>
                  <a:ext cx="118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19D84482-AD2A-436E-810D-3C45D8C80B58}"/>
                    </a:ext>
                  </a:extLst>
                </p14:cNvPr>
                <p14:cNvContentPartPr/>
                <p14:nvPr/>
              </p14:nvContentPartPr>
              <p14:xfrm>
                <a:off x="5444970" y="2354286"/>
                <a:ext cx="78840" cy="87840"/>
              </p14:xfrm>
            </p:contentPart>
          </mc:Choice>
          <mc:Fallback>
            <p:pic>
              <p:nvPicPr>
                <p:cNvPr id="29" name="Ink 28">
                  <a:extLst>
                    <a:ext uri="{FF2B5EF4-FFF2-40B4-BE49-F238E27FC236}">
                      <a16:creationId xmlns:a16="http://schemas.microsoft.com/office/drawing/2014/main" id="{19D84482-AD2A-436E-810D-3C45D8C80B58}"/>
                    </a:ext>
                  </a:extLst>
                </p:cNvPr>
                <p:cNvPicPr/>
                <p:nvPr/>
              </p:nvPicPr>
              <p:blipFill>
                <a:blip r:embed="rId48"/>
                <a:stretch>
                  <a:fillRect/>
                </a:stretch>
              </p:blipFill>
              <p:spPr>
                <a:xfrm>
                  <a:off x="5436330" y="2345286"/>
                  <a:ext cx="9648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ECD5E10D-23D3-4533-971D-7E7214888E48}"/>
                  </a:ext>
                </a:extLst>
              </p14:cNvPr>
              <p14:cNvContentPartPr/>
              <p14:nvPr/>
            </p14:nvContentPartPr>
            <p14:xfrm>
              <a:off x="5673930" y="2200566"/>
              <a:ext cx="73800" cy="250920"/>
            </p14:xfrm>
          </p:contentPart>
        </mc:Choice>
        <mc:Fallback>
          <p:pic>
            <p:nvPicPr>
              <p:cNvPr id="30" name="Ink 29">
                <a:extLst>
                  <a:ext uri="{FF2B5EF4-FFF2-40B4-BE49-F238E27FC236}">
                    <a16:creationId xmlns:a16="http://schemas.microsoft.com/office/drawing/2014/main" id="{ECD5E10D-23D3-4533-971D-7E7214888E48}"/>
                  </a:ext>
                </a:extLst>
              </p:cNvPr>
              <p:cNvPicPr/>
              <p:nvPr/>
            </p:nvPicPr>
            <p:blipFill>
              <a:blip r:embed="rId50"/>
              <a:stretch>
                <a:fillRect/>
              </a:stretch>
            </p:blipFill>
            <p:spPr>
              <a:xfrm>
                <a:off x="5664930" y="2191566"/>
                <a:ext cx="91440" cy="268560"/>
              </a:xfrm>
              <a:prstGeom prst="rect">
                <a:avLst/>
              </a:prstGeom>
            </p:spPr>
          </p:pic>
        </mc:Fallback>
      </mc:AlternateContent>
      <p:grpSp>
        <p:nvGrpSpPr>
          <p:cNvPr id="38" name="Group 37">
            <a:extLst>
              <a:ext uri="{FF2B5EF4-FFF2-40B4-BE49-F238E27FC236}">
                <a16:creationId xmlns:a16="http://schemas.microsoft.com/office/drawing/2014/main" id="{860C728A-C1D7-4056-A214-551B81D1CD73}"/>
              </a:ext>
            </a:extLst>
          </p:cNvPr>
          <p:cNvGrpSpPr/>
          <p:nvPr/>
        </p:nvGrpSpPr>
        <p:grpSpPr>
          <a:xfrm>
            <a:off x="3574050" y="2941446"/>
            <a:ext cx="100080" cy="72360"/>
            <a:chOff x="3574050" y="2941446"/>
            <a:chExt cx="100080" cy="72360"/>
          </a:xfrm>
        </p:grpSpPr>
        <mc:AlternateContent xmlns:mc="http://schemas.openxmlformats.org/markup-compatibility/2006">
          <mc:Choice xmlns:p14="http://schemas.microsoft.com/office/powerpoint/2010/main" Requires="p14">
            <p:contentPart p14:bwMode="auto" r:id="rId51">
              <p14:nvContentPartPr>
                <p14:cNvPr id="32" name="Ink 31">
                  <a:extLst>
                    <a:ext uri="{FF2B5EF4-FFF2-40B4-BE49-F238E27FC236}">
                      <a16:creationId xmlns:a16="http://schemas.microsoft.com/office/drawing/2014/main" id="{9C38D348-E0FE-41EA-80E6-949389D7521C}"/>
                    </a:ext>
                  </a:extLst>
                </p14:cNvPr>
                <p14:cNvContentPartPr/>
                <p14:nvPr/>
              </p14:nvContentPartPr>
              <p14:xfrm>
                <a:off x="3574050" y="2941446"/>
                <a:ext cx="93240" cy="12600"/>
              </p14:xfrm>
            </p:contentPart>
          </mc:Choice>
          <mc:Fallback>
            <p:pic>
              <p:nvPicPr>
                <p:cNvPr id="32" name="Ink 31">
                  <a:extLst>
                    <a:ext uri="{FF2B5EF4-FFF2-40B4-BE49-F238E27FC236}">
                      <a16:creationId xmlns:a16="http://schemas.microsoft.com/office/drawing/2014/main" id="{9C38D348-E0FE-41EA-80E6-949389D7521C}"/>
                    </a:ext>
                  </a:extLst>
                </p:cNvPr>
                <p:cNvPicPr/>
                <p:nvPr/>
              </p:nvPicPr>
              <p:blipFill>
                <a:blip r:embed="rId52"/>
                <a:stretch>
                  <a:fillRect/>
                </a:stretch>
              </p:blipFill>
              <p:spPr>
                <a:xfrm>
                  <a:off x="3565410" y="2932446"/>
                  <a:ext cx="110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Ink 32">
                  <a:extLst>
                    <a:ext uri="{FF2B5EF4-FFF2-40B4-BE49-F238E27FC236}">
                      <a16:creationId xmlns:a16="http://schemas.microsoft.com/office/drawing/2014/main" id="{5332755B-B8A7-4963-ACA1-30E6300B9DF5}"/>
                    </a:ext>
                  </a:extLst>
                </p14:cNvPr>
                <p14:cNvContentPartPr/>
                <p14:nvPr/>
              </p14:nvContentPartPr>
              <p14:xfrm>
                <a:off x="3588450" y="3000846"/>
                <a:ext cx="85680" cy="12960"/>
              </p14:xfrm>
            </p:contentPart>
          </mc:Choice>
          <mc:Fallback>
            <p:pic>
              <p:nvPicPr>
                <p:cNvPr id="33" name="Ink 32">
                  <a:extLst>
                    <a:ext uri="{FF2B5EF4-FFF2-40B4-BE49-F238E27FC236}">
                      <a16:creationId xmlns:a16="http://schemas.microsoft.com/office/drawing/2014/main" id="{5332755B-B8A7-4963-ACA1-30E6300B9DF5}"/>
                    </a:ext>
                  </a:extLst>
                </p:cNvPr>
                <p:cNvPicPr/>
                <p:nvPr/>
              </p:nvPicPr>
              <p:blipFill>
                <a:blip r:embed="rId54"/>
                <a:stretch>
                  <a:fillRect/>
                </a:stretch>
              </p:blipFill>
              <p:spPr>
                <a:xfrm>
                  <a:off x="3579810" y="2991846"/>
                  <a:ext cx="103320" cy="30600"/>
                </a:xfrm>
                <a:prstGeom prst="rect">
                  <a:avLst/>
                </a:prstGeom>
              </p:spPr>
            </p:pic>
          </mc:Fallback>
        </mc:AlternateContent>
      </p:grpSp>
      <p:grpSp>
        <p:nvGrpSpPr>
          <p:cNvPr id="37" name="Group 36">
            <a:extLst>
              <a:ext uri="{FF2B5EF4-FFF2-40B4-BE49-F238E27FC236}">
                <a16:creationId xmlns:a16="http://schemas.microsoft.com/office/drawing/2014/main" id="{0A4B7D67-951F-42A7-AF7D-FA179E0C415C}"/>
              </a:ext>
            </a:extLst>
          </p:cNvPr>
          <p:cNvGrpSpPr/>
          <p:nvPr/>
        </p:nvGrpSpPr>
        <p:grpSpPr>
          <a:xfrm>
            <a:off x="2934690" y="2982846"/>
            <a:ext cx="246960" cy="320040"/>
            <a:chOff x="2934690" y="2982846"/>
            <a:chExt cx="246960" cy="320040"/>
          </a:xfrm>
        </p:grpSpPr>
        <mc:AlternateContent xmlns:mc="http://schemas.openxmlformats.org/markup-compatibility/2006">
          <mc:Choice xmlns:p14="http://schemas.microsoft.com/office/powerpoint/2010/main" Requires="p14">
            <p:contentPart p14:bwMode="auto" r:id="rId55">
              <p14:nvContentPartPr>
                <p14:cNvPr id="34" name="Ink 33">
                  <a:extLst>
                    <a:ext uri="{FF2B5EF4-FFF2-40B4-BE49-F238E27FC236}">
                      <a16:creationId xmlns:a16="http://schemas.microsoft.com/office/drawing/2014/main" id="{800C21F0-728E-47EC-A508-67D5A881E403}"/>
                    </a:ext>
                  </a:extLst>
                </p14:cNvPr>
                <p14:cNvContentPartPr/>
                <p14:nvPr/>
              </p14:nvContentPartPr>
              <p14:xfrm>
                <a:off x="2934690" y="2983566"/>
                <a:ext cx="99360" cy="115920"/>
              </p14:xfrm>
            </p:contentPart>
          </mc:Choice>
          <mc:Fallback>
            <p:pic>
              <p:nvPicPr>
                <p:cNvPr id="34" name="Ink 33">
                  <a:extLst>
                    <a:ext uri="{FF2B5EF4-FFF2-40B4-BE49-F238E27FC236}">
                      <a16:creationId xmlns:a16="http://schemas.microsoft.com/office/drawing/2014/main" id="{800C21F0-728E-47EC-A508-67D5A881E403}"/>
                    </a:ext>
                  </a:extLst>
                </p:cNvPr>
                <p:cNvPicPr/>
                <p:nvPr/>
              </p:nvPicPr>
              <p:blipFill>
                <a:blip r:embed="rId56"/>
                <a:stretch>
                  <a:fillRect/>
                </a:stretch>
              </p:blipFill>
              <p:spPr>
                <a:xfrm>
                  <a:off x="2926050" y="2974566"/>
                  <a:ext cx="117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Ink 34">
                  <a:extLst>
                    <a:ext uri="{FF2B5EF4-FFF2-40B4-BE49-F238E27FC236}">
                      <a16:creationId xmlns:a16="http://schemas.microsoft.com/office/drawing/2014/main" id="{6520EC3A-8480-4A33-A59B-083BE96F02CC}"/>
                    </a:ext>
                  </a:extLst>
                </p14:cNvPr>
                <p14:cNvContentPartPr/>
                <p14:nvPr/>
              </p14:nvContentPartPr>
              <p14:xfrm>
                <a:off x="3060690" y="3085806"/>
                <a:ext cx="23040" cy="15120"/>
              </p14:xfrm>
            </p:contentPart>
          </mc:Choice>
          <mc:Fallback>
            <p:pic>
              <p:nvPicPr>
                <p:cNvPr id="35" name="Ink 34">
                  <a:extLst>
                    <a:ext uri="{FF2B5EF4-FFF2-40B4-BE49-F238E27FC236}">
                      <a16:creationId xmlns:a16="http://schemas.microsoft.com/office/drawing/2014/main" id="{6520EC3A-8480-4A33-A59B-083BE96F02CC}"/>
                    </a:ext>
                  </a:extLst>
                </p:cNvPr>
                <p:cNvPicPr/>
                <p:nvPr/>
              </p:nvPicPr>
              <p:blipFill>
                <a:blip r:embed="rId58"/>
                <a:stretch>
                  <a:fillRect/>
                </a:stretch>
              </p:blipFill>
              <p:spPr>
                <a:xfrm>
                  <a:off x="3051690" y="3077166"/>
                  <a:ext cx="40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Ink 35">
                  <a:extLst>
                    <a:ext uri="{FF2B5EF4-FFF2-40B4-BE49-F238E27FC236}">
                      <a16:creationId xmlns:a16="http://schemas.microsoft.com/office/drawing/2014/main" id="{317931CA-729B-4552-95FF-010C5B874DB9}"/>
                    </a:ext>
                  </a:extLst>
                </p14:cNvPr>
                <p14:cNvContentPartPr/>
                <p14:nvPr/>
              </p14:nvContentPartPr>
              <p14:xfrm>
                <a:off x="3080850" y="2982846"/>
                <a:ext cx="100800" cy="320040"/>
              </p14:xfrm>
            </p:contentPart>
          </mc:Choice>
          <mc:Fallback>
            <p:pic>
              <p:nvPicPr>
                <p:cNvPr id="36" name="Ink 35">
                  <a:extLst>
                    <a:ext uri="{FF2B5EF4-FFF2-40B4-BE49-F238E27FC236}">
                      <a16:creationId xmlns:a16="http://schemas.microsoft.com/office/drawing/2014/main" id="{317931CA-729B-4552-95FF-010C5B874DB9}"/>
                    </a:ext>
                  </a:extLst>
                </p:cNvPr>
                <p:cNvPicPr/>
                <p:nvPr/>
              </p:nvPicPr>
              <p:blipFill>
                <a:blip r:embed="rId60"/>
                <a:stretch>
                  <a:fillRect/>
                </a:stretch>
              </p:blipFill>
              <p:spPr>
                <a:xfrm>
                  <a:off x="3072210" y="2974206"/>
                  <a:ext cx="118440" cy="33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39" name="Ink 38">
                <a:extLst>
                  <a:ext uri="{FF2B5EF4-FFF2-40B4-BE49-F238E27FC236}">
                    <a16:creationId xmlns:a16="http://schemas.microsoft.com/office/drawing/2014/main" id="{F52E7E60-FBF2-435A-9C8D-B8AE63391A04}"/>
                  </a:ext>
                </a:extLst>
              </p14:cNvPr>
              <p14:cNvContentPartPr/>
              <p14:nvPr/>
            </p14:nvContentPartPr>
            <p14:xfrm>
              <a:off x="3938010" y="2843526"/>
              <a:ext cx="68760" cy="222840"/>
            </p14:xfrm>
          </p:contentPart>
        </mc:Choice>
        <mc:Fallback>
          <p:pic>
            <p:nvPicPr>
              <p:cNvPr id="39" name="Ink 38">
                <a:extLst>
                  <a:ext uri="{FF2B5EF4-FFF2-40B4-BE49-F238E27FC236}">
                    <a16:creationId xmlns:a16="http://schemas.microsoft.com/office/drawing/2014/main" id="{F52E7E60-FBF2-435A-9C8D-B8AE63391A04}"/>
                  </a:ext>
                </a:extLst>
              </p:cNvPr>
              <p:cNvPicPr/>
              <p:nvPr/>
            </p:nvPicPr>
            <p:blipFill>
              <a:blip r:embed="rId62"/>
              <a:stretch>
                <a:fillRect/>
              </a:stretch>
            </p:blipFill>
            <p:spPr>
              <a:xfrm>
                <a:off x="3929010" y="2834526"/>
                <a:ext cx="864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ABCC5277-6DC4-42AB-BC8D-5BD96787836C}"/>
                  </a:ext>
                </a:extLst>
              </p14:cNvPr>
              <p14:cNvContentPartPr/>
              <p14:nvPr/>
            </p14:nvContentPartPr>
            <p14:xfrm>
              <a:off x="4146450" y="2963046"/>
              <a:ext cx="79920" cy="7920"/>
            </p14:xfrm>
          </p:contentPart>
        </mc:Choice>
        <mc:Fallback>
          <p:pic>
            <p:nvPicPr>
              <p:cNvPr id="40" name="Ink 39">
                <a:extLst>
                  <a:ext uri="{FF2B5EF4-FFF2-40B4-BE49-F238E27FC236}">
                    <a16:creationId xmlns:a16="http://schemas.microsoft.com/office/drawing/2014/main" id="{ABCC5277-6DC4-42AB-BC8D-5BD96787836C}"/>
                  </a:ext>
                </a:extLst>
              </p:cNvPr>
              <p:cNvPicPr/>
              <p:nvPr/>
            </p:nvPicPr>
            <p:blipFill>
              <a:blip r:embed="rId64"/>
              <a:stretch>
                <a:fillRect/>
              </a:stretch>
            </p:blipFill>
            <p:spPr>
              <a:xfrm>
                <a:off x="4137810" y="2954046"/>
                <a:ext cx="97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A90DEBE5-8693-4C0A-895E-D3BB868B8D16}"/>
                  </a:ext>
                </a:extLst>
              </p14:cNvPr>
              <p14:cNvContentPartPr/>
              <p14:nvPr/>
            </p14:nvContentPartPr>
            <p14:xfrm>
              <a:off x="4299810" y="2866566"/>
              <a:ext cx="127440" cy="186120"/>
            </p14:xfrm>
          </p:contentPart>
        </mc:Choice>
        <mc:Fallback>
          <p:pic>
            <p:nvPicPr>
              <p:cNvPr id="41" name="Ink 40">
                <a:extLst>
                  <a:ext uri="{FF2B5EF4-FFF2-40B4-BE49-F238E27FC236}">
                    <a16:creationId xmlns:a16="http://schemas.microsoft.com/office/drawing/2014/main" id="{A90DEBE5-8693-4C0A-895E-D3BB868B8D16}"/>
                  </a:ext>
                </a:extLst>
              </p:cNvPr>
              <p:cNvPicPr/>
              <p:nvPr/>
            </p:nvPicPr>
            <p:blipFill>
              <a:blip r:embed="rId66"/>
              <a:stretch>
                <a:fillRect/>
              </a:stretch>
            </p:blipFill>
            <p:spPr>
              <a:xfrm>
                <a:off x="4290810" y="2857926"/>
                <a:ext cx="145080" cy="203760"/>
              </a:xfrm>
              <a:prstGeom prst="rect">
                <a:avLst/>
              </a:prstGeom>
            </p:spPr>
          </p:pic>
        </mc:Fallback>
      </mc:AlternateContent>
      <p:grpSp>
        <p:nvGrpSpPr>
          <p:cNvPr id="57" name="Group 56">
            <a:extLst>
              <a:ext uri="{FF2B5EF4-FFF2-40B4-BE49-F238E27FC236}">
                <a16:creationId xmlns:a16="http://schemas.microsoft.com/office/drawing/2014/main" id="{3BF36E20-CE7D-4305-8FD9-B64945431622}"/>
              </a:ext>
            </a:extLst>
          </p:cNvPr>
          <p:cNvGrpSpPr/>
          <p:nvPr/>
        </p:nvGrpSpPr>
        <p:grpSpPr>
          <a:xfrm>
            <a:off x="4559730" y="2860446"/>
            <a:ext cx="2036520" cy="221040"/>
            <a:chOff x="4559730" y="2860446"/>
            <a:chExt cx="2036520" cy="221040"/>
          </a:xfrm>
        </p:grpSpPr>
        <mc:AlternateContent xmlns:mc="http://schemas.openxmlformats.org/markup-compatibility/2006">
          <mc:Choice xmlns:p14="http://schemas.microsoft.com/office/powerpoint/2010/main" Requires="p14">
            <p:contentPart p14:bwMode="auto" r:id="rId67">
              <p14:nvContentPartPr>
                <p14:cNvPr id="42" name="Ink 41">
                  <a:extLst>
                    <a:ext uri="{FF2B5EF4-FFF2-40B4-BE49-F238E27FC236}">
                      <a16:creationId xmlns:a16="http://schemas.microsoft.com/office/drawing/2014/main" id="{7B526846-3075-4625-908A-ABB7A8000682}"/>
                    </a:ext>
                  </a:extLst>
                </p14:cNvPr>
                <p14:cNvContentPartPr/>
                <p14:nvPr/>
              </p14:nvContentPartPr>
              <p14:xfrm>
                <a:off x="4559730" y="2947926"/>
                <a:ext cx="94680" cy="12960"/>
              </p14:xfrm>
            </p:contentPart>
          </mc:Choice>
          <mc:Fallback>
            <p:pic>
              <p:nvPicPr>
                <p:cNvPr id="42" name="Ink 41">
                  <a:extLst>
                    <a:ext uri="{FF2B5EF4-FFF2-40B4-BE49-F238E27FC236}">
                      <a16:creationId xmlns:a16="http://schemas.microsoft.com/office/drawing/2014/main" id="{7B526846-3075-4625-908A-ABB7A8000682}"/>
                    </a:ext>
                  </a:extLst>
                </p:cNvPr>
                <p:cNvPicPr/>
                <p:nvPr/>
              </p:nvPicPr>
              <p:blipFill>
                <a:blip r:embed="rId68"/>
                <a:stretch>
                  <a:fillRect/>
                </a:stretch>
              </p:blipFill>
              <p:spPr>
                <a:xfrm>
                  <a:off x="4551090" y="2939286"/>
                  <a:ext cx="112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28E61B42-CCBD-4403-B948-CFFB91A77E76}"/>
                    </a:ext>
                  </a:extLst>
                </p14:cNvPr>
                <p14:cNvContentPartPr/>
                <p14:nvPr/>
              </p14:nvContentPartPr>
              <p14:xfrm>
                <a:off x="4611930" y="2895006"/>
                <a:ext cx="21600" cy="118080"/>
              </p14:xfrm>
            </p:contentPart>
          </mc:Choice>
          <mc:Fallback>
            <p:pic>
              <p:nvPicPr>
                <p:cNvPr id="43" name="Ink 42">
                  <a:extLst>
                    <a:ext uri="{FF2B5EF4-FFF2-40B4-BE49-F238E27FC236}">
                      <a16:creationId xmlns:a16="http://schemas.microsoft.com/office/drawing/2014/main" id="{28E61B42-CCBD-4403-B948-CFFB91A77E76}"/>
                    </a:ext>
                  </a:extLst>
                </p:cNvPr>
                <p:cNvPicPr/>
                <p:nvPr/>
              </p:nvPicPr>
              <p:blipFill>
                <a:blip r:embed="rId70"/>
                <a:stretch>
                  <a:fillRect/>
                </a:stretch>
              </p:blipFill>
              <p:spPr>
                <a:xfrm>
                  <a:off x="4603290" y="2886006"/>
                  <a:ext cx="39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Ink 43">
                  <a:extLst>
                    <a:ext uri="{FF2B5EF4-FFF2-40B4-BE49-F238E27FC236}">
                      <a16:creationId xmlns:a16="http://schemas.microsoft.com/office/drawing/2014/main" id="{B198F90D-629E-48EF-8863-CF4D17DBC7F0}"/>
                    </a:ext>
                  </a:extLst>
                </p14:cNvPr>
                <p14:cNvContentPartPr/>
                <p14:nvPr/>
              </p14:nvContentPartPr>
              <p14:xfrm>
                <a:off x="4699050" y="2907246"/>
                <a:ext cx="188640" cy="174240"/>
              </p14:xfrm>
            </p:contentPart>
          </mc:Choice>
          <mc:Fallback>
            <p:pic>
              <p:nvPicPr>
                <p:cNvPr id="44" name="Ink 43">
                  <a:extLst>
                    <a:ext uri="{FF2B5EF4-FFF2-40B4-BE49-F238E27FC236}">
                      <a16:creationId xmlns:a16="http://schemas.microsoft.com/office/drawing/2014/main" id="{B198F90D-629E-48EF-8863-CF4D17DBC7F0}"/>
                    </a:ext>
                  </a:extLst>
                </p:cNvPr>
                <p:cNvPicPr/>
                <p:nvPr/>
              </p:nvPicPr>
              <p:blipFill>
                <a:blip r:embed="rId72"/>
                <a:stretch>
                  <a:fillRect/>
                </a:stretch>
              </p:blipFill>
              <p:spPr>
                <a:xfrm>
                  <a:off x="4690410" y="2898606"/>
                  <a:ext cx="206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64F6F85D-423D-4324-A155-32EDC2203187}"/>
                    </a:ext>
                  </a:extLst>
                </p14:cNvPr>
                <p14:cNvContentPartPr/>
                <p14:nvPr/>
              </p14:nvContentPartPr>
              <p14:xfrm>
                <a:off x="5006130" y="2953686"/>
                <a:ext cx="59760" cy="12240"/>
              </p14:xfrm>
            </p:contentPart>
          </mc:Choice>
          <mc:Fallback>
            <p:pic>
              <p:nvPicPr>
                <p:cNvPr id="45" name="Ink 44">
                  <a:extLst>
                    <a:ext uri="{FF2B5EF4-FFF2-40B4-BE49-F238E27FC236}">
                      <a16:creationId xmlns:a16="http://schemas.microsoft.com/office/drawing/2014/main" id="{64F6F85D-423D-4324-A155-32EDC2203187}"/>
                    </a:ext>
                  </a:extLst>
                </p:cNvPr>
                <p:cNvPicPr/>
                <p:nvPr/>
              </p:nvPicPr>
              <p:blipFill>
                <a:blip r:embed="rId74"/>
                <a:stretch>
                  <a:fillRect/>
                </a:stretch>
              </p:blipFill>
              <p:spPr>
                <a:xfrm>
                  <a:off x="4997490" y="2945046"/>
                  <a:ext cx="77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Ink 45">
                  <a:extLst>
                    <a:ext uri="{FF2B5EF4-FFF2-40B4-BE49-F238E27FC236}">
                      <a16:creationId xmlns:a16="http://schemas.microsoft.com/office/drawing/2014/main" id="{7328EEF0-CA08-4149-B207-F186C89C2715}"/>
                    </a:ext>
                  </a:extLst>
                </p14:cNvPr>
                <p14:cNvContentPartPr/>
                <p14:nvPr/>
              </p14:nvContentPartPr>
              <p14:xfrm>
                <a:off x="5110170" y="2860446"/>
                <a:ext cx="102240" cy="158400"/>
              </p14:xfrm>
            </p:contentPart>
          </mc:Choice>
          <mc:Fallback>
            <p:pic>
              <p:nvPicPr>
                <p:cNvPr id="46" name="Ink 45">
                  <a:extLst>
                    <a:ext uri="{FF2B5EF4-FFF2-40B4-BE49-F238E27FC236}">
                      <a16:creationId xmlns:a16="http://schemas.microsoft.com/office/drawing/2014/main" id="{7328EEF0-CA08-4149-B207-F186C89C2715}"/>
                    </a:ext>
                  </a:extLst>
                </p:cNvPr>
                <p:cNvPicPr/>
                <p:nvPr/>
              </p:nvPicPr>
              <p:blipFill>
                <a:blip r:embed="rId76"/>
                <a:stretch>
                  <a:fillRect/>
                </a:stretch>
              </p:blipFill>
              <p:spPr>
                <a:xfrm>
                  <a:off x="5101530" y="2851806"/>
                  <a:ext cx="119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Ink 46">
                  <a:extLst>
                    <a:ext uri="{FF2B5EF4-FFF2-40B4-BE49-F238E27FC236}">
                      <a16:creationId xmlns:a16="http://schemas.microsoft.com/office/drawing/2014/main" id="{6D2620B2-2EDB-43C1-BDDA-B03BE0AAACE2}"/>
                    </a:ext>
                  </a:extLst>
                </p14:cNvPr>
                <p14:cNvContentPartPr/>
                <p14:nvPr/>
              </p14:nvContentPartPr>
              <p14:xfrm>
                <a:off x="5278290" y="3005886"/>
                <a:ext cx="51480" cy="32760"/>
              </p14:xfrm>
            </p:contentPart>
          </mc:Choice>
          <mc:Fallback>
            <p:pic>
              <p:nvPicPr>
                <p:cNvPr id="47" name="Ink 46">
                  <a:extLst>
                    <a:ext uri="{FF2B5EF4-FFF2-40B4-BE49-F238E27FC236}">
                      <a16:creationId xmlns:a16="http://schemas.microsoft.com/office/drawing/2014/main" id="{6D2620B2-2EDB-43C1-BDDA-B03BE0AAACE2}"/>
                    </a:ext>
                  </a:extLst>
                </p:cNvPr>
                <p:cNvPicPr/>
                <p:nvPr/>
              </p:nvPicPr>
              <p:blipFill>
                <a:blip r:embed="rId78"/>
                <a:stretch>
                  <a:fillRect/>
                </a:stretch>
              </p:blipFill>
              <p:spPr>
                <a:xfrm>
                  <a:off x="5269290" y="2997246"/>
                  <a:ext cx="69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Ink 47">
                  <a:extLst>
                    <a:ext uri="{FF2B5EF4-FFF2-40B4-BE49-F238E27FC236}">
                      <a16:creationId xmlns:a16="http://schemas.microsoft.com/office/drawing/2014/main" id="{67A360D6-ED50-42DF-8F41-22ED5AF3A815}"/>
                    </a:ext>
                  </a:extLst>
                </p14:cNvPr>
                <p14:cNvContentPartPr/>
                <p14:nvPr/>
              </p14:nvContentPartPr>
              <p14:xfrm>
                <a:off x="5432010" y="2940726"/>
                <a:ext cx="91440" cy="23400"/>
              </p14:xfrm>
            </p:contentPart>
          </mc:Choice>
          <mc:Fallback>
            <p:pic>
              <p:nvPicPr>
                <p:cNvPr id="48" name="Ink 47">
                  <a:extLst>
                    <a:ext uri="{FF2B5EF4-FFF2-40B4-BE49-F238E27FC236}">
                      <a16:creationId xmlns:a16="http://schemas.microsoft.com/office/drawing/2014/main" id="{67A360D6-ED50-42DF-8F41-22ED5AF3A815}"/>
                    </a:ext>
                  </a:extLst>
                </p:cNvPr>
                <p:cNvPicPr/>
                <p:nvPr/>
              </p:nvPicPr>
              <p:blipFill>
                <a:blip r:embed="rId80"/>
                <a:stretch>
                  <a:fillRect/>
                </a:stretch>
              </p:blipFill>
              <p:spPr>
                <a:xfrm>
                  <a:off x="5423370" y="2932086"/>
                  <a:ext cx="109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Ink 48">
                  <a:extLst>
                    <a:ext uri="{FF2B5EF4-FFF2-40B4-BE49-F238E27FC236}">
                      <a16:creationId xmlns:a16="http://schemas.microsoft.com/office/drawing/2014/main" id="{644E9C4F-5EC9-44F5-B57E-263647CEF633}"/>
                    </a:ext>
                  </a:extLst>
                </p14:cNvPr>
                <p14:cNvContentPartPr/>
                <p14:nvPr/>
              </p14:nvContentPartPr>
              <p14:xfrm>
                <a:off x="5485650" y="2895366"/>
                <a:ext cx="18720" cy="105120"/>
              </p14:xfrm>
            </p:contentPart>
          </mc:Choice>
          <mc:Fallback>
            <p:pic>
              <p:nvPicPr>
                <p:cNvPr id="49" name="Ink 48">
                  <a:extLst>
                    <a:ext uri="{FF2B5EF4-FFF2-40B4-BE49-F238E27FC236}">
                      <a16:creationId xmlns:a16="http://schemas.microsoft.com/office/drawing/2014/main" id="{644E9C4F-5EC9-44F5-B57E-263647CEF633}"/>
                    </a:ext>
                  </a:extLst>
                </p:cNvPr>
                <p:cNvPicPr/>
                <p:nvPr/>
              </p:nvPicPr>
              <p:blipFill>
                <a:blip r:embed="rId82"/>
                <a:stretch>
                  <a:fillRect/>
                </a:stretch>
              </p:blipFill>
              <p:spPr>
                <a:xfrm>
                  <a:off x="5477010" y="2886366"/>
                  <a:ext cx="36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Ink 49">
                  <a:extLst>
                    <a:ext uri="{FF2B5EF4-FFF2-40B4-BE49-F238E27FC236}">
                      <a16:creationId xmlns:a16="http://schemas.microsoft.com/office/drawing/2014/main" id="{09983E3B-E5B2-436A-BF97-7F13E949EC7B}"/>
                    </a:ext>
                  </a:extLst>
                </p14:cNvPr>
                <p14:cNvContentPartPr/>
                <p14:nvPr/>
              </p14:nvContentPartPr>
              <p14:xfrm>
                <a:off x="5611650" y="2909766"/>
                <a:ext cx="19080" cy="124920"/>
              </p14:xfrm>
            </p:contentPart>
          </mc:Choice>
          <mc:Fallback>
            <p:pic>
              <p:nvPicPr>
                <p:cNvPr id="50" name="Ink 49">
                  <a:extLst>
                    <a:ext uri="{FF2B5EF4-FFF2-40B4-BE49-F238E27FC236}">
                      <a16:creationId xmlns:a16="http://schemas.microsoft.com/office/drawing/2014/main" id="{09983E3B-E5B2-436A-BF97-7F13E949EC7B}"/>
                    </a:ext>
                  </a:extLst>
                </p:cNvPr>
                <p:cNvPicPr/>
                <p:nvPr/>
              </p:nvPicPr>
              <p:blipFill>
                <a:blip r:embed="rId84"/>
                <a:stretch>
                  <a:fillRect/>
                </a:stretch>
              </p:blipFill>
              <p:spPr>
                <a:xfrm>
                  <a:off x="5602650" y="2900766"/>
                  <a:ext cx="36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Ink 50">
                  <a:extLst>
                    <a:ext uri="{FF2B5EF4-FFF2-40B4-BE49-F238E27FC236}">
                      <a16:creationId xmlns:a16="http://schemas.microsoft.com/office/drawing/2014/main" id="{CC3703AE-0A74-4519-B77D-39335FE3D69A}"/>
                    </a:ext>
                  </a:extLst>
                </p14:cNvPr>
                <p14:cNvContentPartPr/>
                <p14:nvPr/>
              </p14:nvContentPartPr>
              <p14:xfrm>
                <a:off x="5745210" y="3038646"/>
                <a:ext cx="45720" cy="41040"/>
              </p14:xfrm>
            </p:contentPart>
          </mc:Choice>
          <mc:Fallback>
            <p:pic>
              <p:nvPicPr>
                <p:cNvPr id="51" name="Ink 50">
                  <a:extLst>
                    <a:ext uri="{FF2B5EF4-FFF2-40B4-BE49-F238E27FC236}">
                      <a16:creationId xmlns:a16="http://schemas.microsoft.com/office/drawing/2014/main" id="{CC3703AE-0A74-4519-B77D-39335FE3D69A}"/>
                    </a:ext>
                  </a:extLst>
                </p:cNvPr>
                <p:cNvPicPr/>
                <p:nvPr/>
              </p:nvPicPr>
              <p:blipFill>
                <a:blip r:embed="rId86"/>
                <a:stretch>
                  <a:fillRect/>
                </a:stretch>
              </p:blipFill>
              <p:spPr>
                <a:xfrm>
                  <a:off x="5736570" y="3029646"/>
                  <a:ext cx="63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9ADC9D7B-E39A-41C6-9B4D-24473B67B90F}"/>
                    </a:ext>
                  </a:extLst>
                </p14:cNvPr>
                <p14:cNvContentPartPr/>
                <p14:nvPr/>
              </p14:nvContentPartPr>
              <p14:xfrm>
                <a:off x="5894250" y="2946126"/>
                <a:ext cx="101880" cy="17280"/>
              </p14:xfrm>
            </p:contentPart>
          </mc:Choice>
          <mc:Fallback>
            <p:pic>
              <p:nvPicPr>
                <p:cNvPr id="53" name="Ink 52">
                  <a:extLst>
                    <a:ext uri="{FF2B5EF4-FFF2-40B4-BE49-F238E27FC236}">
                      <a16:creationId xmlns:a16="http://schemas.microsoft.com/office/drawing/2014/main" id="{9ADC9D7B-E39A-41C6-9B4D-24473B67B90F}"/>
                    </a:ext>
                  </a:extLst>
                </p:cNvPr>
                <p:cNvPicPr/>
                <p:nvPr/>
              </p:nvPicPr>
              <p:blipFill>
                <a:blip r:embed="rId88"/>
                <a:stretch>
                  <a:fillRect/>
                </a:stretch>
              </p:blipFill>
              <p:spPr>
                <a:xfrm>
                  <a:off x="5885250" y="2937126"/>
                  <a:ext cx="119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Ink 53">
                  <a:extLst>
                    <a:ext uri="{FF2B5EF4-FFF2-40B4-BE49-F238E27FC236}">
                      <a16:creationId xmlns:a16="http://schemas.microsoft.com/office/drawing/2014/main" id="{04FB7F0E-CDA2-4C24-BEA8-687B04B746A3}"/>
                    </a:ext>
                  </a:extLst>
                </p14:cNvPr>
                <p14:cNvContentPartPr/>
                <p14:nvPr/>
              </p14:nvContentPartPr>
              <p14:xfrm>
                <a:off x="6110250" y="2883486"/>
                <a:ext cx="116280" cy="109080"/>
              </p14:xfrm>
            </p:contentPart>
          </mc:Choice>
          <mc:Fallback>
            <p:pic>
              <p:nvPicPr>
                <p:cNvPr id="54" name="Ink 53">
                  <a:extLst>
                    <a:ext uri="{FF2B5EF4-FFF2-40B4-BE49-F238E27FC236}">
                      <a16:creationId xmlns:a16="http://schemas.microsoft.com/office/drawing/2014/main" id="{04FB7F0E-CDA2-4C24-BEA8-687B04B746A3}"/>
                    </a:ext>
                  </a:extLst>
                </p:cNvPr>
                <p:cNvPicPr/>
                <p:nvPr/>
              </p:nvPicPr>
              <p:blipFill>
                <a:blip r:embed="rId90"/>
                <a:stretch>
                  <a:fillRect/>
                </a:stretch>
              </p:blipFill>
              <p:spPr>
                <a:xfrm>
                  <a:off x="6101250" y="2874846"/>
                  <a:ext cx="133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Ink 54">
                  <a:extLst>
                    <a:ext uri="{FF2B5EF4-FFF2-40B4-BE49-F238E27FC236}">
                      <a16:creationId xmlns:a16="http://schemas.microsoft.com/office/drawing/2014/main" id="{D73E436D-13B7-41BF-B4C4-039326488DDA}"/>
                    </a:ext>
                  </a:extLst>
                </p14:cNvPr>
                <p14:cNvContentPartPr/>
                <p14:nvPr/>
              </p14:nvContentPartPr>
              <p14:xfrm>
                <a:off x="6186930" y="2911566"/>
                <a:ext cx="228240" cy="123120"/>
              </p14:xfrm>
            </p:contentPart>
          </mc:Choice>
          <mc:Fallback>
            <p:pic>
              <p:nvPicPr>
                <p:cNvPr id="55" name="Ink 54">
                  <a:extLst>
                    <a:ext uri="{FF2B5EF4-FFF2-40B4-BE49-F238E27FC236}">
                      <a16:creationId xmlns:a16="http://schemas.microsoft.com/office/drawing/2014/main" id="{D73E436D-13B7-41BF-B4C4-039326488DDA}"/>
                    </a:ext>
                  </a:extLst>
                </p:cNvPr>
                <p:cNvPicPr/>
                <p:nvPr/>
              </p:nvPicPr>
              <p:blipFill>
                <a:blip r:embed="rId92"/>
                <a:stretch>
                  <a:fillRect/>
                </a:stretch>
              </p:blipFill>
              <p:spPr>
                <a:xfrm>
                  <a:off x="6177930" y="2902926"/>
                  <a:ext cx="245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Ink 55">
                  <a:extLst>
                    <a:ext uri="{FF2B5EF4-FFF2-40B4-BE49-F238E27FC236}">
                      <a16:creationId xmlns:a16="http://schemas.microsoft.com/office/drawing/2014/main" id="{4633865E-7C03-4C14-9A29-199CBCEA6863}"/>
                    </a:ext>
                  </a:extLst>
                </p14:cNvPr>
                <p14:cNvContentPartPr/>
                <p14:nvPr/>
              </p14:nvContentPartPr>
              <p14:xfrm>
                <a:off x="6484290" y="3019566"/>
                <a:ext cx="111960" cy="11880"/>
              </p14:xfrm>
            </p:contentPart>
          </mc:Choice>
          <mc:Fallback>
            <p:pic>
              <p:nvPicPr>
                <p:cNvPr id="56" name="Ink 55">
                  <a:extLst>
                    <a:ext uri="{FF2B5EF4-FFF2-40B4-BE49-F238E27FC236}">
                      <a16:creationId xmlns:a16="http://schemas.microsoft.com/office/drawing/2014/main" id="{4633865E-7C03-4C14-9A29-199CBCEA6863}"/>
                    </a:ext>
                  </a:extLst>
                </p:cNvPr>
                <p:cNvPicPr/>
                <p:nvPr/>
              </p:nvPicPr>
              <p:blipFill>
                <a:blip r:embed="rId94"/>
                <a:stretch>
                  <a:fillRect/>
                </a:stretch>
              </p:blipFill>
              <p:spPr>
                <a:xfrm>
                  <a:off x="6475650" y="3010566"/>
                  <a:ext cx="129600" cy="2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8" name="Ink 57">
                <a:extLst>
                  <a:ext uri="{FF2B5EF4-FFF2-40B4-BE49-F238E27FC236}">
                    <a16:creationId xmlns:a16="http://schemas.microsoft.com/office/drawing/2014/main" id="{52F0F74D-DDDA-46B8-B803-8A24F497DC70}"/>
                  </a:ext>
                </a:extLst>
              </p14:cNvPr>
              <p14:cNvContentPartPr/>
              <p14:nvPr/>
            </p14:nvContentPartPr>
            <p14:xfrm>
              <a:off x="6947970" y="2847846"/>
              <a:ext cx="93240" cy="282600"/>
            </p14:xfrm>
          </p:contentPart>
        </mc:Choice>
        <mc:Fallback>
          <p:pic>
            <p:nvPicPr>
              <p:cNvPr id="58" name="Ink 57">
                <a:extLst>
                  <a:ext uri="{FF2B5EF4-FFF2-40B4-BE49-F238E27FC236}">
                    <a16:creationId xmlns:a16="http://schemas.microsoft.com/office/drawing/2014/main" id="{52F0F74D-DDDA-46B8-B803-8A24F497DC70}"/>
                  </a:ext>
                </a:extLst>
              </p:cNvPr>
              <p:cNvPicPr/>
              <p:nvPr/>
            </p:nvPicPr>
            <p:blipFill>
              <a:blip r:embed="rId96"/>
              <a:stretch>
                <a:fillRect/>
              </a:stretch>
            </p:blipFill>
            <p:spPr>
              <a:xfrm>
                <a:off x="6939330" y="2838846"/>
                <a:ext cx="110880" cy="300240"/>
              </a:xfrm>
              <a:prstGeom prst="rect">
                <a:avLst/>
              </a:prstGeom>
            </p:spPr>
          </p:pic>
        </mc:Fallback>
      </mc:AlternateContent>
      <p:grpSp>
        <p:nvGrpSpPr>
          <p:cNvPr id="74" name="Group 73">
            <a:extLst>
              <a:ext uri="{FF2B5EF4-FFF2-40B4-BE49-F238E27FC236}">
                <a16:creationId xmlns:a16="http://schemas.microsoft.com/office/drawing/2014/main" id="{27C66FBA-023B-44BF-9E3C-BE41CFE187A6}"/>
              </a:ext>
            </a:extLst>
          </p:cNvPr>
          <p:cNvGrpSpPr/>
          <p:nvPr/>
        </p:nvGrpSpPr>
        <p:grpSpPr>
          <a:xfrm>
            <a:off x="2982210" y="3669006"/>
            <a:ext cx="525960" cy="295920"/>
            <a:chOff x="2982210" y="3669006"/>
            <a:chExt cx="525960" cy="295920"/>
          </a:xfrm>
        </p:grpSpPr>
        <mc:AlternateContent xmlns:mc="http://schemas.openxmlformats.org/markup-compatibility/2006">
          <mc:Choice xmlns:p14="http://schemas.microsoft.com/office/powerpoint/2010/main" Requires="p14">
            <p:contentPart p14:bwMode="auto" r:id="rId97">
              <p14:nvContentPartPr>
                <p14:cNvPr id="59" name="Ink 58">
                  <a:extLst>
                    <a:ext uri="{FF2B5EF4-FFF2-40B4-BE49-F238E27FC236}">
                      <a16:creationId xmlns:a16="http://schemas.microsoft.com/office/drawing/2014/main" id="{04B8DC45-98B0-4DBF-A8B0-A2B073722887}"/>
                    </a:ext>
                  </a:extLst>
                </p14:cNvPr>
                <p14:cNvContentPartPr/>
                <p14:nvPr/>
              </p14:nvContentPartPr>
              <p14:xfrm>
                <a:off x="3044850" y="3669006"/>
                <a:ext cx="84240" cy="295920"/>
              </p14:xfrm>
            </p:contentPart>
          </mc:Choice>
          <mc:Fallback>
            <p:pic>
              <p:nvPicPr>
                <p:cNvPr id="59" name="Ink 58">
                  <a:extLst>
                    <a:ext uri="{FF2B5EF4-FFF2-40B4-BE49-F238E27FC236}">
                      <a16:creationId xmlns:a16="http://schemas.microsoft.com/office/drawing/2014/main" id="{04B8DC45-98B0-4DBF-A8B0-A2B073722887}"/>
                    </a:ext>
                  </a:extLst>
                </p:cNvPr>
                <p:cNvPicPr/>
                <p:nvPr/>
              </p:nvPicPr>
              <p:blipFill>
                <a:blip r:embed="rId98"/>
                <a:stretch>
                  <a:fillRect/>
                </a:stretch>
              </p:blipFill>
              <p:spPr>
                <a:xfrm>
                  <a:off x="3035850" y="3660366"/>
                  <a:ext cx="1018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Ink 59">
                  <a:extLst>
                    <a:ext uri="{FF2B5EF4-FFF2-40B4-BE49-F238E27FC236}">
                      <a16:creationId xmlns:a16="http://schemas.microsoft.com/office/drawing/2014/main" id="{E1C35243-7E31-404D-AE61-51CE638F2344}"/>
                    </a:ext>
                  </a:extLst>
                </p14:cNvPr>
                <p14:cNvContentPartPr/>
                <p14:nvPr/>
              </p14:nvContentPartPr>
              <p14:xfrm>
                <a:off x="2982210" y="3836046"/>
                <a:ext cx="240480" cy="42480"/>
              </p14:xfrm>
            </p:contentPart>
          </mc:Choice>
          <mc:Fallback>
            <p:pic>
              <p:nvPicPr>
                <p:cNvPr id="60" name="Ink 59">
                  <a:extLst>
                    <a:ext uri="{FF2B5EF4-FFF2-40B4-BE49-F238E27FC236}">
                      <a16:creationId xmlns:a16="http://schemas.microsoft.com/office/drawing/2014/main" id="{E1C35243-7E31-404D-AE61-51CE638F2344}"/>
                    </a:ext>
                  </a:extLst>
                </p:cNvPr>
                <p:cNvPicPr/>
                <p:nvPr/>
              </p:nvPicPr>
              <p:blipFill>
                <a:blip r:embed="rId100"/>
                <a:stretch>
                  <a:fillRect/>
                </a:stretch>
              </p:blipFill>
              <p:spPr>
                <a:xfrm>
                  <a:off x="2973210" y="3827046"/>
                  <a:ext cx="258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Ink 60">
                  <a:extLst>
                    <a:ext uri="{FF2B5EF4-FFF2-40B4-BE49-F238E27FC236}">
                      <a16:creationId xmlns:a16="http://schemas.microsoft.com/office/drawing/2014/main" id="{E2327350-4B7C-45B9-B7CC-0E22F3A8FD27}"/>
                    </a:ext>
                  </a:extLst>
                </p14:cNvPr>
                <p14:cNvContentPartPr/>
                <p14:nvPr/>
              </p14:nvContentPartPr>
              <p14:xfrm>
                <a:off x="3191370" y="3729846"/>
                <a:ext cx="316800" cy="178920"/>
              </p14:xfrm>
            </p:contentPart>
          </mc:Choice>
          <mc:Fallback>
            <p:pic>
              <p:nvPicPr>
                <p:cNvPr id="61" name="Ink 60">
                  <a:extLst>
                    <a:ext uri="{FF2B5EF4-FFF2-40B4-BE49-F238E27FC236}">
                      <a16:creationId xmlns:a16="http://schemas.microsoft.com/office/drawing/2014/main" id="{E2327350-4B7C-45B9-B7CC-0E22F3A8FD27}"/>
                    </a:ext>
                  </a:extLst>
                </p:cNvPr>
                <p:cNvPicPr/>
                <p:nvPr/>
              </p:nvPicPr>
              <p:blipFill>
                <a:blip r:embed="rId102"/>
                <a:stretch>
                  <a:fillRect/>
                </a:stretch>
              </p:blipFill>
              <p:spPr>
                <a:xfrm>
                  <a:off x="3182730" y="3720846"/>
                  <a:ext cx="334440" cy="196560"/>
                </a:xfrm>
                <a:prstGeom prst="rect">
                  <a:avLst/>
                </a:prstGeom>
              </p:spPr>
            </p:pic>
          </mc:Fallback>
        </mc:AlternateContent>
      </p:grpSp>
      <p:grpSp>
        <p:nvGrpSpPr>
          <p:cNvPr id="73" name="Group 72">
            <a:extLst>
              <a:ext uri="{FF2B5EF4-FFF2-40B4-BE49-F238E27FC236}">
                <a16:creationId xmlns:a16="http://schemas.microsoft.com/office/drawing/2014/main" id="{A4922976-9FF7-4973-ACA4-825AA9A038E2}"/>
              </a:ext>
            </a:extLst>
          </p:cNvPr>
          <p:cNvGrpSpPr/>
          <p:nvPr/>
        </p:nvGrpSpPr>
        <p:grpSpPr>
          <a:xfrm>
            <a:off x="3754050" y="3799686"/>
            <a:ext cx="83160" cy="115200"/>
            <a:chOff x="3754050" y="3799686"/>
            <a:chExt cx="83160" cy="115200"/>
          </a:xfrm>
        </p:grpSpPr>
        <mc:AlternateContent xmlns:mc="http://schemas.openxmlformats.org/markup-compatibility/2006">
          <mc:Choice xmlns:p14="http://schemas.microsoft.com/office/powerpoint/2010/main" Requires="p14">
            <p:contentPart p14:bwMode="auto" r:id="rId103">
              <p14:nvContentPartPr>
                <p14:cNvPr id="62" name="Ink 61">
                  <a:extLst>
                    <a:ext uri="{FF2B5EF4-FFF2-40B4-BE49-F238E27FC236}">
                      <a16:creationId xmlns:a16="http://schemas.microsoft.com/office/drawing/2014/main" id="{16699E16-A059-4D87-BE7F-57C8B57436D5}"/>
                    </a:ext>
                  </a:extLst>
                </p14:cNvPr>
                <p14:cNvContentPartPr/>
                <p14:nvPr/>
              </p14:nvContentPartPr>
              <p14:xfrm>
                <a:off x="3756210" y="3799686"/>
                <a:ext cx="77400" cy="115200"/>
              </p14:xfrm>
            </p:contentPart>
          </mc:Choice>
          <mc:Fallback>
            <p:pic>
              <p:nvPicPr>
                <p:cNvPr id="62" name="Ink 61">
                  <a:extLst>
                    <a:ext uri="{FF2B5EF4-FFF2-40B4-BE49-F238E27FC236}">
                      <a16:creationId xmlns:a16="http://schemas.microsoft.com/office/drawing/2014/main" id="{16699E16-A059-4D87-BE7F-57C8B57436D5}"/>
                    </a:ext>
                  </a:extLst>
                </p:cNvPr>
                <p:cNvPicPr/>
                <p:nvPr/>
              </p:nvPicPr>
              <p:blipFill>
                <a:blip r:embed="rId104"/>
                <a:stretch>
                  <a:fillRect/>
                </a:stretch>
              </p:blipFill>
              <p:spPr>
                <a:xfrm>
                  <a:off x="3747210" y="3790686"/>
                  <a:ext cx="95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Ink 62">
                  <a:extLst>
                    <a:ext uri="{FF2B5EF4-FFF2-40B4-BE49-F238E27FC236}">
                      <a16:creationId xmlns:a16="http://schemas.microsoft.com/office/drawing/2014/main" id="{04AD5674-3AC1-4E47-B5F1-1D00517CBB0A}"/>
                    </a:ext>
                  </a:extLst>
                </p14:cNvPr>
                <p14:cNvContentPartPr/>
                <p14:nvPr/>
              </p14:nvContentPartPr>
              <p14:xfrm>
                <a:off x="3754050" y="3808686"/>
                <a:ext cx="83160" cy="101520"/>
              </p14:xfrm>
            </p:contentPart>
          </mc:Choice>
          <mc:Fallback>
            <p:pic>
              <p:nvPicPr>
                <p:cNvPr id="63" name="Ink 62">
                  <a:extLst>
                    <a:ext uri="{FF2B5EF4-FFF2-40B4-BE49-F238E27FC236}">
                      <a16:creationId xmlns:a16="http://schemas.microsoft.com/office/drawing/2014/main" id="{04AD5674-3AC1-4E47-B5F1-1D00517CBB0A}"/>
                    </a:ext>
                  </a:extLst>
                </p:cNvPr>
                <p:cNvPicPr/>
                <p:nvPr/>
              </p:nvPicPr>
              <p:blipFill>
                <a:blip r:embed="rId106"/>
                <a:stretch>
                  <a:fillRect/>
                </a:stretch>
              </p:blipFill>
              <p:spPr>
                <a:xfrm>
                  <a:off x="3745410" y="3800046"/>
                  <a:ext cx="100800" cy="119160"/>
                </a:xfrm>
                <a:prstGeom prst="rect">
                  <a:avLst/>
                </a:prstGeom>
              </p:spPr>
            </p:pic>
          </mc:Fallback>
        </mc:AlternateContent>
      </p:grpSp>
      <p:grpSp>
        <p:nvGrpSpPr>
          <p:cNvPr id="72" name="Group 71">
            <a:extLst>
              <a:ext uri="{FF2B5EF4-FFF2-40B4-BE49-F238E27FC236}">
                <a16:creationId xmlns:a16="http://schemas.microsoft.com/office/drawing/2014/main" id="{FCB1FD49-00FA-4AE1-9700-D7BB9C3B77A3}"/>
              </a:ext>
            </a:extLst>
          </p:cNvPr>
          <p:cNvGrpSpPr/>
          <p:nvPr/>
        </p:nvGrpSpPr>
        <p:grpSpPr>
          <a:xfrm>
            <a:off x="4309890" y="3734886"/>
            <a:ext cx="302760" cy="191880"/>
            <a:chOff x="4309890" y="3734886"/>
            <a:chExt cx="302760" cy="191880"/>
          </a:xfrm>
        </p:grpSpPr>
        <mc:AlternateContent xmlns:mc="http://schemas.openxmlformats.org/markup-compatibility/2006">
          <mc:Choice xmlns:p14="http://schemas.microsoft.com/office/powerpoint/2010/main" Requires="p14">
            <p:contentPart p14:bwMode="auto" r:id="rId107">
              <p14:nvContentPartPr>
                <p14:cNvPr id="64" name="Ink 63">
                  <a:extLst>
                    <a:ext uri="{FF2B5EF4-FFF2-40B4-BE49-F238E27FC236}">
                      <a16:creationId xmlns:a16="http://schemas.microsoft.com/office/drawing/2014/main" id="{14BD1349-BC56-4FD8-8F96-7300495EB8F8}"/>
                    </a:ext>
                  </a:extLst>
                </p14:cNvPr>
                <p14:cNvContentPartPr/>
                <p14:nvPr/>
              </p14:nvContentPartPr>
              <p14:xfrm>
                <a:off x="4309890" y="3792126"/>
                <a:ext cx="81000" cy="134640"/>
              </p14:xfrm>
            </p:contentPart>
          </mc:Choice>
          <mc:Fallback>
            <p:pic>
              <p:nvPicPr>
                <p:cNvPr id="64" name="Ink 63">
                  <a:extLst>
                    <a:ext uri="{FF2B5EF4-FFF2-40B4-BE49-F238E27FC236}">
                      <a16:creationId xmlns:a16="http://schemas.microsoft.com/office/drawing/2014/main" id="{14BD1349-BC56-4FD8-8F96-7300495EB8F8}"/>
                    </a:ext>
                  </a:extLst>
                </p:cNvPr>
                <p:cNvPicPr/>
                <p:nvPr/>
              </p:nvPicPr>
              <p:blipFill>
                <a:blip r:embed="rId108"/>
                <a:stretch>
                  <a:fillRect/>
                </a:stretch>
              </p:blipFill>
              <p:spPr>
                <a:xfrm>
                  <a:off x="4300890" y="3783126"/>
                  <a:ext cx="98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Ink 64">
                  <a:extLst>
                    <a:ext uri="{FF2B5EF4-FFF2-40B4-BE49-F238E27FC236}">
                      <a16:creationId xmlns:a16="http://schemas.microsoft.com/office/drawing/2014/main" id="{F8E7267E-E294-4BED-B662-52BCB5B66005}"/>
                    </a:ext>
                  </a:extLst>
                </p14:cNvPr>
                <p14:cNvContentPartPr/>
                <p14:nvPr/>
              </p14:nvContentPartPr>
              <p14:xfrm>
                <a:off x="4427970" y="3734886"/>
                <a:ext cx="184680" cy="189000"/>
              </p14:xfrm>
            </p:contentPart>
          </mc:Choice>
          <mc:Fallback>
            <p:pic>
              <p:nvPicPr>
                <p:cNvPr id="65" name="Ink 64">
                  <a:extLst>
                    <a:ext uri="{FF2B5EF4-FFF2-40B4-BE49-F238E27FC236}">
                      <a16:creationId xmlns:a16="http://schemas.microsoft.com/office/drawing/2014/main" id="{F8E7267E-E294-4BED-B662-52BCB5B66005}"/>
                    </a:ext>
                  </a:extLst>
                </p:cNvPr>
                <p:cNvPicPr/>
                <p:nvPr/>
              </p:nvPicPr>
              <p:blipFill>
                <a:blip r:embed="rId110"/>
                <a:stretch>
                  <a:fillRect/>
                </a:stretch>
              </p:blipFill>
              <p:spPr>
                <a:xfrm>
                  <a:off x="4419330" y="3726246"/>
                  <a:ext cx="202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Ink 65">
                  <a:extLst>
                    <a:ext uri="{FF2B5EF4-FFF2-40B4-BE49-F238E27FC236}">
                      <a16:creationId xmlns:a16="http://schemas.microsoft.com/office/drawing/2014/main" id="{EA79FF23-2D89-47C9-993D-48A7D21D75A1}"/>
                    </a:ext>
                  </a:extLst>
                </p14:cNvPr>
                <p14:cNvContentPartPr/>
                <p14:nvPr/>
              </p14:nvContentPartPr>
              <p14:xfrm>
                <a:off x="4498530" y="3807606"/>
                <a:ext cx="113760" cy="2880"/>
              </p14:xfrm>
            </p:contentPart>
          </mc:Choice>
          <mc:Fallback>
            <p:pic>
              <p:nvPicPr>
                <p:cNvPr id="66" name="Ink 65">
                  <a:extLst>
                    <a:ext uri="{FF2B5EF4-FFF2-40B4-BE49-F238E27FC236}">
                      <a16:creationId xmlns:a16="http://schemas.microsoft.com/office/drawing/2014/main" id="{EA79FF23-2D89-47C9-993D-48A7D21D75A1}"/>
                    </a:ext>
                  </a:extLst>
                </p:cNvPr>
                <p:cNvPicPr/>
                <p:nvPr/>
              </p:nvPicPr>
              <p:blipFill>
                <a:blip r:embed="rId112"/>
                <a:stretch>
                  <a:fillRect/>
                </a:stretch>
              </p:blipFill>
              <p:spPr>
                <a:xfrm>
                  <a:off x="4489530" y="3798966"/>
                  <a:ext cx="131400" cy="20520"/>
                </a:xfrm>
                <a:prstGeom prst="rect">
                  <a:avLst/>
                </a:prstGeom>
              </p:spPr>
            </p:pic>
          </mc:Fallback>
        </mc:AlternateContent>
      </p:grpSp>
      <p:grpSp>
        <p:nvGrpSpPr>
          <p:cNvPr id="71" name="Group 70">
            <a:extLst>
              <a:ext uri="{FF2B5EF4-FFF2-40B4-BE49-F238E27FC236}">
                <a16:creationId xmlns:a16="http://schemas.microsoft.com/office/drawing/2014/main" id="{0BC717C4-0368-469C-8900-AC8DEC2F6ED1}"/>
              </a:ext>
            </a:extLst>
          </p:cNvPr>
          <p:cNvGrpSpPr/>
          <p:nvPr/>
        </p:nvGrpSpPr>
        <p:grpSpPr>
          <a:xfrm>
            <a:off x="5178570" y="3775206"/>
            <a:ext cx="447840" cy="172080"/>
            <a:chOff x="5178570" y="3775206"/>
            <a:chExt cx="447840" cy="172080"/>
          </a:xfrm>
        </p:grpSpPr>
        <mc:AlternateContent xmlns:mc="http://schemas.openxmlformats.org/markup-compatibility/2006">
          <mc:Choice xmlns:p14="http://schemas.microsoft.com/office/powerpoint/2010/main" Requires="p14">
            <p:contentPart p14:bwMode="auto" r:id="rId113">
              <p14:nvContentPartPr>
                <p14:cNvPr id="67" name="Ink 66">
                  <a:extLst>
                    <a:ext uri="{FF2B5EF4-FFF2-40B4-BE49-F238E27FC236}">
                      <a16:creationId xmlns:a16="http://schemas.microsoft.com/office/drawing/2014/main" id="{6383523B-D975-4CC7-B2C1-441A575E8CEA}"/>
                    </a:ext>
                  </a:extLst>
                </p14:cNvPr>
                <p14:cNvContentPartPr/>
                <p14:nvPr/>
              </p14:nvContentPartPr>
              <p14:xfrm>
                <a:off x="5178570" y="3775206"/>
                <a:ext cx="126720" cy="144000"/>
              </p14:xfrm>
            </p:contentPart>
          </mc:Choice>
          <mc:Fallback>
            <p:pic>
              <p:nvPicPr>
                <p:cNvPr id="67" name="Ink 66">
                  <a:extLst>
                    <a:ext uri="{FF2B5EF4-FFF2-40B4-BE49-F238E27FC236}">
                      <a16:creationId xmlns:a16="http://schemas.microsoft.com/office/drawing/2014/main" id="{6383523B-D975-4CC7-B2C1-441A575E8CEA}"/>
                    </a:ext>
                  </a:extLst>
                </p:cNvPr>
                <p:cNvPicPr/>
                <p:nvPr/>
              </p:nvPicPr>
              <p:blipFill>
                <a:blip r:embed="rId114"/>
                <a:stretch>
                  <a:fillRect/>
                </a:stretch>
              </p:blipFill>
              <p:spPr>
                <a:xfrm>
                  <a:off x="5169930" y="3766206"/>
                  <a:ext cx="144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Ink 67">
                  <a:extLst>
                    <a:ext uri="{FF2B5EF4-FFF2-40B4-BE49-F238E27FC236}">
                      <a16:creationId xmlns:a16="http://schemas.microsoft.com/office/drawing/2014/main" id="{0A301F55-F933-4DD4-A851-DAE62DBD3506}"/>
                    </a:ext>
                  </a:extLst>
                </p14:cNvPr>
                <p14:cNvContentPartPr/>
                <p14:nvPr/>
              </p14:nvContentPartPr>
              <p14:xfrm>
                <a:off x="5183610" y="3814446"/>
                <a:ext cx="109080" cy="98640"/>
              </p14:xfrm>
            </p:contentPart>
          </mc:Choice>
          <mc:Fallback>
            <p:pic>
              <p:nvPicPr>
                <p:cNvPr id="68" name="Ink 67">
                  <a:extLst>
                    <a:ext uri="{FF2B5EF4-FFF2-40B4-BE49-F238E27FC236}">
                      <a16:creationId xmlns:a16="http://schemas.microsoft.com/office/drawing/2014/main" id="{0A301F55-F933-4DD4-A851-DAE62DBD3506}"/>
                    </a:ext>
                  </a:extLst>
                </p:cNvPr>
                <p:cNvPicPr/>
                <p:nvPr/>
              </p:nvPicPr>
              <p:blipFill>
                <a:blip r:embed="rId116"/>
                <a:stretch>
                  <a:fillRect/>
                </a:stretch>
              </p:blipFill>
              <p:spPr>
                <a:xfrm>
                  <a:off x="5174610" y="3805806"/>
                  <a:ext cx="126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Ink 68">
                  <a:extLst>
                    <a:ext uri="{FF2B5EF4-FFF2-40B4-BE49-F238E27FC236}">
                      <a16:creationId xmlns:a16="http://schemas.microsoft.com/office/drawing/2014/main" id="{AF6667BA-DB30-4222-BB5E-05504231ACAD}"/>
                    </a:ext>
                  </a:extLst>
                </p14:cNvPr>
                <p14:cNvContentPartPr/>
                <p14:nvPr/>
              </p14:nvContentPartPr>
              <p14:xfrm>
                <a:off x="5354250" y="3800046"/>
                <a:ext cx="123120" cy="147240"/>
              </p14:xfrm>
            </p:contentPart>
          </mc:Choice>
          <mc:Fallback>
            <p:pic>
              <p:nvPicPr>
                <p:cNvPr id="69" name="Ink 68">
                  <a:extLst>
                    <a:ext uri="{FF2B5EF4-FFF2-40B4-BE49-F238E27FC236}">
                      <a16:creationId xmlns:a16="http://schemas.microsoft.com/office/drawing/2014/main" id="{AF6667BA-DB30-4222-BB5E-05504231ACAD}"/>
                    </a:ext>
                  </a:extLst>
                </p:cNvPr>
                <p:cNvPicPr/>
                <p:nvPr/>
              </p:nvPicPr>
              <p:blipFill>
                <a:blip r:embed="rId118"/>
                <a:stretch>
                  <a:fillRect/>
                </a:stretch>
              </p:blipFill>
              <p:spPr>
                <a:xfrm>
                  <a:off x="5345610" y="3791406"/>
                  <a:ext cx="140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Ink 69">
                  <a:extLst>
                    <a:ext uri="{FF2B5EF4-FFF2-40B4-BE49-F238E27FC236}">
                      <a16:creationId xmlns:a16="http://schemas.microsoft.com/office/drawing/2014/main" id="{47EBC783-1CC9-49E2-9F8C-847A6C8DD1AE}"/>
                    </a:ext>
                  </a:extLst>
                </p14:cNvPr>
                <p14:cNvContentPartPr/>
                <p14:nvPr/>
              </p14:nvContentPartPr>
              <p14:xfrm>
                <a:off x="5544690" y="3818046"/>
                <a:ext cx="81720" cy="117000"/>
              </p14:xfrm>
            </p:contentPart>
          </mc:Choice>
          <mc:Fallback>
            <p:pic>
              <p:nvPicPr>
                <p:cNvPr id="70" name="Ink 69">
                  <a:extLst>
                    <a:ext uri="{FF2B5EF4-FFF2-40B4-BE49-F238E27FC236}">
                      <a16:creationId xmlns:a16="http://schemas.microsoft.com/office/drawing/2014/main" id="{47EBC783-1CC9-49E2-9F8C-847A6C8DD1AE}"/>
                    </a:ext>
                  </a:extLst>
                </p:cNvPr>
                <p:cNvPicPr/>
                <p:nvPr/>
              </p:nvPicPr>
              <p:blipFill>
                <a:blip r:embed="rId120"/>
                <a:stretch>
                  <a:fillRect/>
                </a:stretch>
              </p:blipFill>
              <p:spPr>
                <a:xfrm>
                  <a:off x="5536050" y="3809406"/>
                  <a:ext cx="99360" cy="134640"/>
                </a:xfrm>
                <a:prstGeom prst="rect">
                  <a:avLst/>
                </a:prstGeom>
              </p:spPr>
            </p:pic>
          </mc:Fallback>
        </mc:AlternateContent>
      </p:grpSp>
      <p:grpSp>
        <p:nvGrpSpPr>
          <p:cNvPr id="92" name="Group 91">
            <a:extLst>
              <a:ext uri="{FF2B5EF4-FFF2-40B4-BE49-F238E27FC236}">
                <a16:creationId xmlns:a16="http://schemas.microsoft.com/office/drawing/2014/main" id="{081B0297-2C39-4F1B-9862-37D34CA889BC}"/>
              </a:ext>
            </a:extLst>
          </p:cNvPr>
          <p:cNvGrpSpPr/>
          <p:nvPr/>
        </p:nvGrpSpPr>
        <p:grpSpPr>
          <a:xfrm>
            <a:off x="6174690" y="3746046"/>
            <a:ext cx="468000" cy="163080"/>
            <a:chOff x="6174690" y="3746046"/>
            <a:chExt cx="468000" cy="163080"/>
          </a:xfrm>
        </p:grpSpPr>
        <mc:AlternateContent xmlns:mc="http://schemas.openxmlformats.org/markup-compatibility/2006">
          <mc:Choice xmlns:p14="http://schemas.microsoft.com/office/powerpoint/2010/main" Requires="p14">
            <p:contentPart p14:bwMode="auto" r:id="rId121">
              <p14:nvContentPartPr>
                <p14:cNvPr id="75" name="Ink 74">
                  <a:extLst>
                    <a:ext uri="{FF2B5EF4-FFF2-40B4-BE49-F238E27FC236}">
                      <a16:creationId xmlns:a16="http://schemas.microsoft.com/office/drawing/2014/main" id="{E31062E1-EA0E-4851-B606-0BF26A6BEFF6}"/>
                    </a:ext>
                  </a:extLst>
                </p14:cNvPr>
                <p14:cNvContentPartPr/>
                <p14:nvPr/>
              </p14:nvContentPartPr>
              <p14:xfrm>
                <a:off x="6174690" y="3813366"/>
                <a:ext cx="78120" cy="88560"/>
              </p14:xfrm>
            </p:contentPart>
          </mc:Choice>
          <mc:Fallback>
            <p:pic>
              <p:nvPicPr>
                <p:cNvPr id="75" name="Ink 74">
                  <a:extLst>
                    <a:ext uri="{FF2B5EF4-FFF2-40B4-BE49-F238E27FC236}">
                      <a16:creationId xmlns:a16="http://schemas.microsoft.com/office/drawing/2014/main" id="{E31062E1-EA0E-4851-B606-0BF26A6BEFF6}"/>
                    </a:ext>
                  </a:extLst>
                </p:cNvPr>
                <p:cNvPicPr/>
                <p:nvPr/>
              </p:nvPicPr>
              <p:blipFill>
                <a:blip r:embed="rId122"/>
                <a:stretch>
                  <a:fillRect/>
                </a:stretch>
              </p:blipFill>
              <p:spPr>
                <a:xfrm>
                  <a:off x="6165690" y="3804366"/>
                  <a:ext cx="95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Ink 75">
                  <a:extLst>
                    <a:ext uri="{FF2B5EF4-FFF2-40B4-BE49-F238E27FC236}">
                      <a16:creationId xmlns:a16="http://schemas.microsoft.com/office/drawing/2014/main" id="{8D8881E7-F057-4D4D-9BBA-68DA2943A42D}"/>
                    </a:ext>
                  </a:extLst>
                </p14:cNvPr>
                <p14:cNvContentPartPr/>
                <p14:nvPr/>
              </p14:nvContentPartPr>
              <p14:xfrm>
                <a:off x="6328050" y="3840366"/>
                <a:ext cx="133920" cy="68760"/>
              </p14:xfrm>
            </p:contentPart>
          </mc:Choice>
          <mc:Fallback>
            <p:pic>
              <p:nvPicPr>
                <p:cNvPr id="76" name="Ink 75">
                  <a:extLst>
                    <a:ext uri="{FF2B5EF4-FFF2-40B4-BE49-F238E27FC236}">
                      <a16:creationId xmlns:a16="http://schemas.microsoft.com/office/drawing/2014/main" id="{8D8881E7-F057-4D4D-9BBA-68DA2943A42D}"/>
                    </a:ext>
                  </a:extLst>
                </p:cNvPr>
                <p:cNvPicPr/>
                <p:nvPr/>
              </p:nvPicPr>
              <p:blipFill>
                <a:blip r:embed="rId124"/>
                <a:stretch>
                  <a:fillRect/>
                </a:stretch>
              </p:blipFill>
              <p:spPr>
                <a:xfrm>
                  <a:off x="6319410" y="3831726"/>
                  <a:ext cx="151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Ink 76">
                  <a:extLst>
                    <a:ext uri="{FF2B5EF4-FFF2-40B4-BE49-F238E27FC236}">
                      <a16:creationId xmlns:a16="http://schemas.microsoft.com/office/drawing/2014/main" id="{FD091937-B87A-4F1E-AE1A-E10E71CBFAAA}"/>
                    </a:ext>
                  </a:extLst>
                </p14:cNvPr>
                <p14:cNvContentPartPr/>
                <p14:nvPr/>
              </p14:nvContentPartPr>
              <p14:xfrm>
                <a:off x="6501930" y="3746046"/>
                <a:ext cx="140760" cy="153360"/>
              </p14:xfrm>
            </p:contentPart>
          </mc:Choice>
          <mc:Fallback>
            <p:pic>
              <p:nvPicPr>
                <p:cNvPr id="77" name="Ink 76">
                  <a:extLst>
                    <a:ext uri="{FF2B5EF4-FFF2-40B4-BE49-F238E27FC236}">
                      <a16:creationId xmlns:a16="http://schemas.microsoft.com/office/drawing/2014/main" id="{FD091937-B87A-4F1E-AE1A-E10E71CBFAAA}"/>
                    </a:ext>
                  </a:extLst>
                </p:cNvPr>
                <p:cNvPicPr/>
                <p:nvPr/>
              </p:nvPicPr>
              <p:blipFill>
                <a:blip r:embed="rId126"/>
                <a:stretch>
                  <a:fillRect/>
                </a:stretch>
              </p:blipFill>
              <p:spPr>
                <a:xfrm>
                  <a:off x="6492930" y="3737046"/>
                  <a:ext cx="158400" cy="171000"/>
                </a:xfrm>
                <a:prstGeom prst="rect">
                  <a:avLst/>
                </a:prstGeom>
              </p:spPr>
            </p:pic>
          </mc:Fallback>
        </mc:AlternateContent>
      </p:grpSp>
      <p:grpSp>
        <p:nvGrpSpPr>
          <p:cNvPr id="91" name="Group 90">
            <a:extLst>
              <a:ext uri="{FF2B5EF4-FFF2-40B4-BE49-F238E27FC236}">
                <a16:creationId xmlns:a16="http://schemas.microsoft.com/office/drawing/2014/main" id="{9DCC5CBB-A475-44C2-8B91-30C3A8DFB457}"/>
              </a:ext>
            </a:extLst>
          </p:cNvPr>
          <p:cNvGrpSpPr/>
          <p:nvPr/>
        </p:nvGrpSpPr>
        <p:grpSpPr>
          <a:xfrm>
            <a:off x="7026090" y="3621486"/>
            <a:ext cx="1694880" cy="402840"/>
            <a:chOff x="7026090" y="3621486"/>
            <a:chExt cx="1694880" cy="402840"/>
          </a:xfrm>
        </p:grpSpPr>
        <mc:AlternateContent xmlns:mc="http://schemas.openxmlformats.org/markup-compatibility/2006">
          <mc:Choice xmlns:p14="http://schemas.microsoft.com/office/powerpoint/2010/main" Requires="p14">
            <p:contentPart p14:bwMode="auto" r:id="rId127">
              <p14:nvContentPartPr>
                <p14:cNvPr id="78" name="Ink 77">
                  <a:extLst>
                    <a:ext uri="{FF2B5EF4-FFF2-40B4-BE49-F238E27FC236}">
                      <a16:creationId xmlns:a16="http://schemas.microsoft.com/office/drawing/2014/main" id="{76AE0456-69A1-4589-AFFB-492194CCEBB1}"/>
                    </a:ext>
                  </a:extLst>
                </p14:cNvPr>
                <p14:cNvContentPartPr/>
                <p14:nvPr/>
              </p14:nvContentPartPr>
              <p14:xfrm>
                <a:off x="7026090" y="3809046"/>
                <a:ext cx="39240" cy="215280"/>
              </p14:xfrm>
            </p:contentPart>
          </mc:Choice>
          <mc:Fallback>
            <p:pic>
              <p:nvPicPr>
                <p:cNvPr id="78" name="Ink 77">
                  <a:extLst>
                    <a:ext uri="{FF2B5EF4-FFF2-40B4-BE49-F238E27FC236}">
                      <a16:creationId xmlns:a16="http://schemas.microsoft.com/office/drawing/2014/main" id="{76AE0456-69A1-4589-AFFB-492194CCEBB1}"/>
                    </a:ext>
                  </a:extLst>
                </p:cNvPr>
                <p:cNvPicPr/>
                <p:nvPr/>
              </p:nvPicPr>
              <p:blipFill>
                <a:blip r:embed="rId128"/>
                <a:stretch>
                  <a:fillRect/>
                </a:stretch>
              </p:blipFill>
              <p:spPr>
                <a:xfrm>
                  <a:off x="7017090" y="3800406"/>
                  <a:ext cx="56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Ink 78">
                  <a:extLst>
                    <a:ext uri="{FF2B5EF4-FFF2-40B4-BE49-F238E27FC236}">
                      <a16:creationId xmlns:a16="http://schemas.microsoft.com/office/drawing/2014/main" id="{2B6752E7-CF50-4E5C-A658-D81BEBF565DF}"/>
                    </a:ext>
                  </a:extLst>
                </p14:cNvPr>
                <p14:cNvContentPartPr/>
                <p14:nvPr/>
              </p14:nvContentPartPr>
              <p14:xfrm>
                <a:off x="7027530" y="3805086"/>
                <a:ext cx="69120" cy="74160"/>
              </p14:xfrm>
            </p:contentPart>
          </mc:Choice>
          <mc:Fallback>
            <p:pic>
              <p:nvPicPr>
                <p:cNvPr id="79" name="Ink 78">
                  <a:extLst>
                    <a:ext uri="{FF2B5EF4-FFF2-40B4-BE49-F238E27FC236}">
                      <a16:creationId xmlns:a16="http://schemas.microsoft.com/office/drawing/2014/main" id="{2B6752E7-CF50-4E5C-A658-D81BEBF565DF}"/>
                    </a:ext>
                  </a:extLst>
                </p:cNvPr>
                <p:cNvPicPr/>
                <p:nvPr/>
              </p:nvPicPr>
              <p:blipFill>
                <a:blip r:embed="rId130"/>
                <a:stretch>
                  <a:fillRect/>
                </a:stretch>
              </p:blipFill>
              <p:spPr>
                <a:xfrm>
                  <a:off x="7018530" y="3796446"/>
                  <a:ext cx="86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Ink 79">
                  <a:extLst>
                    <a:ext uri="{FF2B5EF4-FFF2-40B4-BE49-F238E27FC236}">
                      <a16:creationId xmlns:a16="http://schemas.microsoft.com/office/drawing/2014/main" id="{DEE9B356-390B-42CE-9E15-BA2FB88D0077}"/>
                    </a:ext>
                  </a:extLst>
                </p14:cNvPr>
                <p14:cNvContentPartPr/>
                <p14:nvPr/>
              </p14:nvContentPartPr>
              <p14:xfrm>
                <a:off x="7153890" y="3638406"/>
                <a:ext cx="142200" cy="144000"/>
              </p14:xfrm>
            </p:contentPart>
          </mc:Choice>
          <mc:Fallback>
            <p:pic>
              <p:nvPicPr>
                <p:cNvPr id="80" name="Ink 79">
                  <a:extLst>
                    <a:ext uri="{FF2B5EF4-FFF2-40B4-BE49-F238E27FC236}">
                      <a16:creationId xmlns:a16="http://schemas.microsoft.com/office/drawing/2014/main" id="{DEE9B356-390B-42CE-9E15-BA2FB88D0077}"/>
                    </a:ext>
                  </a:extLst>
                </p:cNvPr>
                <p:cNvPicPr/>
                <p:nvPr/>
              </p:nvPicPr>
              <p:blipFill>
                <a:blip r:embed="rId132"/>
                <a:stretch>
                  <a:fillRect/>
                </a:stretch>
              </p:blipFill>
              <p:spPr>
                <a:xfrm>
                  <a:off x="7145250" y="3629406"/>
                  <a:ext cx="159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Ink 80">
                  <a:extLst>
                    <a:ext uri="{FF2B5EF4-FFF2-40B4-BE49-F238E27FC236}">
                      <a16:creationId xmlns:a16="http://schemas.microsoft.com/office/drawing/2014/main" id="{432CBB2E-AD39-4113-AAF6-7602369EDAC1}"/>
                    </a:ext>
                  </a:extLst>
                </p14:cNvPr>
                <p14:cNvContentPartPr/>
                <p14:nvPr/>
              </p14:nvContentPartPr>
              <p14:xfrm>
                <a:off x="7226610" y="3621486"/>
                <a:ext cx="146520" cy="142920"/>
              </p14:xfrm>
            </p:contentPart>
          </mc:Choice>
          <mc:Fallback>
            <p:pic>
              <p:nvPicPr>
                <p:cNvPr id="81" name="Ink 80">
                  <a:extLst>
                    <a:ext uri="{FF2B5EF4-FFF2-40B4-BE49-F238E27FC236}">
                      <a16:creationId xmlns:a16="http://schemas.microsoft.com/office/drawing/2014/main" id="{432CBB2E-AD39-4113-AAF6-7602369EDAC1}"/>
                    </a:ext>
                  </a:extLst>
                </p:cNvPr>
                <p:cNvPicPr/>
                <p:nvPr/>
              </p:nvPicPr>
              <p:blipFill>
                <a:blip r:embed="rId134"/>
                <a:stretch>
                  <a:fillRect/>
                </a:stretch>
              </p:blipFill>
              <p:spPr>
                <a:xfrm>
                  <a:off x="7217970" y="3612486"/>
                  <a:ext cx="164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Ink 81">
                  <a:extLst>
                    <a:ext uri="{FF2B5EF4-FFF2-40B4-BE49-F238E27FC236}">
                      <a16:creationId xmlns:a16="http://schemas.microsoft.com/office/drawing/2014/main" id="{C131072F-5C42-4A74-B50B-2EEA0112813A}"/>
                    </a:ext>
                  </a:extLst>
                </p14:cNvPr>
                <p14:cNvContentPartPr/>
                <p14:nvPr/>
              </p14:nvContentPartPr>
              <p14:xfrm>
                <a:off x="7459530" y="3739566"/>
                <a:ext cx="96120" cy="182160"/>
              </p14:xfrm>
            </p:contentPart>
          </mc:Choice>
          <mc:Fallback>
            <p:pic>
              <p:nvPicPr>
                <p:cNvPr id="82" name="Ink 81">
                  <a:extLst>
                    <a:ext uri="{FF2B5EF4-FFF2-40B4-BE49-F238E27FC236}">
                      <a16:creationId xmlns:a16="http://schemas.microsoft.com/office/drawing/2014/main" id="{C131072F-5C42-4A74-B50B-2EEA0112813A}"/>
                    </a:ext>
                  </a:extLst>
                </p:cNvPr>
                <p:cNvPicPr/>
                <p:nvPr/>
              </p:nvPicPr>
              <p:blipFill>
                <a:blip r:embed="rId136"/>
                <a:stretch>
                  <a:fillRect/>
                </a:stretch>
              </p:blipFill>
              <p:spPr>
                <a:xfrm>
                  <a:off x="7450890" y="3730926"/>
                  <a:ext cx="113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Ink 82">
                  <a:extLst>
                    <a:ext uri="{FF2B5EF4-FFF2-40B4-BE49-F238E27FC236}">
                      <a16:creationId xmlns:a16="http://schemas.microsoft.com/office/drawing/2014/main" id="{44B6C465-4484-4E8C-8833-599E1256DFCD}"/>
                    </a:ext>
                  </a:extLst>
                </p14:cNvPr>
                <p14:cNvContentPartPr/>
                <p14:nvPr/>
              </p14:nvContentPartPr>
              <p14:xfrm>
                <a:off x="7472850" y="3795366"/>
                <a:ext cx="226440" cy="117360"/>
              </p14:xfrm>
            </p:contentPart>
          </mc:Choice>
          <mc:Fallback>
            <p:pic>
              <p:nvPicPr>
                <p:cNvPr id="83" name="Ink 82">
                  <a:extLst>
                    <a:ext uri="{FF2B5EF4-FFF2-40B4-BE49-F238E27FC236}">
                      <a16:creationId xmlns:a16="http://schemas.microsoft.com/office/drawing/2014/main" id="{44B6C465-4484-4E8C-8833-599E1256DFCD}"/>
                    </a:ext>
                  </a:extLst>
                </p:cNvPr>
                <p:cNvPicPr/>
                <p:nvPr/>
              </p:nvPicPr>
              <p:blipFill>
                <a:blip r:embed="rId138"/>
                <a:stretch>
                  <a:fillRect/>
                </a:stretch>
              </p:blipFill>
              <p:spPr>
                <a:xfrm>
                  <a:off x="7464210" y="3786366"/>
                  <a:ext cx="244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Ink 83">
                  <a:extLst>
                    <a:ext uri="{FF2B5EF4-FFF2-40B4-BE49-F238E27FC236}">
                      <a16:creationId xmlns:a16="http://schemas.microsoft.com/office/drawing/2014/main" id="{89808E40-D805-405C-95A7-638BF23F8E34}"/>
                    </a:ext>
                  </a:extLst>
                </p14:cNvPr>
                <p14:cNvContentPartPr/>
                <p14:nvPr/>
              </p14:nvContentPartPr>
              <p14:xfrm>
                <a:off x="7610730" y="3811566"/>
                <a:ext cx="100440" cy="92880"/>
              </p14:xfrm>
            </p:contentPart>
          </mc:Choice>
          <mc:Fallback>
            <p:pic>
              <p:nvPicPr>
                <p:cNvPr id="84" name="Ink 83">
                  <a:extLst>
                    <a:ext uri="{FF2B5EF4-FFF2-40B4-BE49-F238E27FC236}">
                      <a16:creationId xmlns:a16="http://schemas.microsoft.com/office/drawing/2014/main" id="{89808E40-D805-405C-95A7-638BF23F8E34}"/>
                    </a:ext>
                  </a:extLst>
                </p:cNvPr>
                <p:cNvPicPr/>
                <p:nvPr/>
              </p:nvPicPr>
              <p:blipFill>
                <a:blip r:embed="rId140"/>
                <a:stretch>
                  <a:fillRect/>
                </a:stretch>
              </p:blipFill>
              <p:spPr>
                <a:xfrm>
                  <a:off x="7602090" y="3802926"/>
                  <a:ext cx="118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Ink 84">
                  <a:extLst>
                    <a:ext uri="{FF2B5EF4-FFF2-40B4-BE49-F238E27FC236}">
                      <a16:creationId xmlns:a16="http://schemas.microsoft.com/office/drawing/2014/main" id="{FA731591-8324-47D0-B89B-1E3524C8CD30}"/>
                    </a:ext>
                  </a:extLst>
                </p14:cNvPr>
                <p14:cNvContentPartPr/>
                <p14:nvPr/>
              </p14:nvContentPartPr>
              <p14:xfrm>
                <a:off x="7796850" y="3768366"/>
                <a:ext cx="126360" cy="112320"/>
              </p14:xfrm>
            </p:contentPart>
          </mc:Choice>
          <mc:Fallback>
            <p:pic>
              <p:nvPicPr>
                <p:cNvPr id="85" name="Ink 84">
                  <a:extLst>
                    <a:ext uri="{FF2B5EF4-FFF2-40B4-BE49-F238E27FC236}">
                      <a16:creationId xmlns:a16="http://schemas.microsoft.com/office/drawing/2014/main" id="{FA731591-8324-47D0-B89B-1E3524C8CD30}"/>
                    </a:ext>
                  </a:extLst>
                </p:cNvPr>
                <p:cNvPicPr/>
                <p:nvPr/>
              </p:nvPicPr>
              <p:blipFill>
                <a:blip r:embed="rId142"/>
                <a:stretch>
                  <a:fillRect/>
                </a:stretch>
              </p:blipFill>
              <p:spPr>
                <a:xfrm>
                  <a:off x="7787850" y="3759726"/>
                  <a:ext cx="144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Ink 85">
                  <a:extLst>
                    <a:ext uri="{FF2B5EF4-FFF2-40B4-BE49-F238E27FC236}">
                      <a16:creationId xmlns:a16="http://schemas.microsoft.com/office/drawing/2014/main" id="{C9EAC34A-4D7E-4B3C-845F-744E4C99C1F9}"/>
                    </a:ext>
                  </a:extLst>
                </p14:cNvPr>
                <p14:cNvContentPartPr/>
                <p14:nvPr/>
              </p14:nvContentPartPr>
              <p14:xfrm>
                <a:off x="8040570" y="3777006"/>
                <a:ext cx="107280" cy="237960"/>
              </p14:xfrm>
            </p:contentPart>
          </mc:Choice>
          <mc:Fallback>
            <p:pic>
              <p:nvPicPr>
                <p:cNvPr id="86" name="Ink 85">
                  <a:extLst>
                    <a:ext uri="{FF2B5EF4-FFF2-40B4-BE49-F238E27FC236}">
                      <a16:creationId xmlns:a16="http://schemas.microsoft.com/office/drawing/2014/main" id="{C9EAC34A-4D7E-4B3C-845F-744E4C99C1F9}"/>
                    </a:ext>
                  </a:extLst>
                </p:cNvPr>
                <p:cNvPicPr/>
                <p:nvPr/>
              </p:nvPicPr>
              <p:blipFill>
                <a:blip r:embed="rId144"/>
                <a:stretch>
                  <a:fillRect/>
                </a:stretch>
              </p:blipFill>
              <p:spPr>
                <a:xfrm>
                  <a:off x="8031570" y="3768366"/>
                  <a:ext cx="124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Ink 86">
                  <a:extLst>
                    <a:ext uri="{FF2B5EF4-FFF2-40B4-BE49-F238E27FC236}">
                      <a16:creationId xmlns:a16="http://schemas.microsoft.com/office/drawing/2014/main" id="{716E596D-0F24-45EC-A265-5245097B6F52}"/>
                    </a:ext>
                  </a:extLst>
                </p14:cNvPr>
                <p14:cNvContentPartPr/>
                <p14:nvPr/>
              </p14:nvContentPartPr>
              <p14:xfrm>
                <a:off x="8218050" y="3643446"/>
                <a:ext cx="147240" cy="162360"/>
              </p14:xfrm>
            </p:contentPart>
          </mc:Choice>
          <mc:Fallback>
            <p:pic>
              <p:nvPicPr>
                <p:cNvPr id="87" name="Ink 86">
                  <a:extLst>
                    <a:ext uri="{FF2B5EF4-FFF2-40B4-BE49-F238E27FC236}">
                      <a16:creationId xmlns:a16="http://schemas.microsoft.com/office/drawing/2014/main" id="{716E596D-0F24-45EC-A265-5245097B6F52}"/>
                    </a:ext>
                  </a:extLst>
                </p:cNvPr>
                <p:cNvPicPr/>
                <p:nvPr/>
              </p:nvPicPr>
              <p:blipFill>
                <a:blip r:embed="rId146"/>
                <a:stretch>
                  <a:fillRect/>
                </a:stretch>
              </p:blipFill>
              <p:spPr>
                <a:xfrm>
                  <a:off x="8209410" y="3634806"/>
                  <a:ext cx="164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Ink 87">
                  <a:extLst>
                    <a:ext uri="{FF2B5EF4-FFF2-40B4-BE49-F238E27FC236}">
                      <a16:creationId xmlns:a16="http://schemas.microsoft.com/office/drawing/2014/main" id="{535586E1-0146-4BC6-8F8D-9906F3239216}"/>
                    </a:ext>
                  </a:extLst>
                </p14:cNvPr>
                <p14:cNvContentPartPr/>
                <p14:nvPr/>
              </p14:nvContentPartPr>
              <p14:xfrm>
                <a:off x="8282490" y="3636606"/>
                <a:ext cx="180000" cy="158400"/>
              </p14:xfrm>
            </p:contentPart>
          </mc:Choice>
          <mc:Fallback>
            <p:pic>
              <p:nvPicPr>
                <p:cNvPr id="88" name="Ink 87">
                  <a:extLst>
                    <a:ext uri="{FF2B5EF4-FFF2-40B4-BE49-F238E27FC236}">
                      <a16:creationId xmlns:a16="http://schemas.microsoft.com/office/drawing/2014/main" id="{535586E1-0146-4BC6-8F8D-9906F3239216}"/>
                    </a:ext>
                  </a:extLst>
                </p:cNvPr>
                <p:cNvPicPr/>
                <p:nvPr/>
              </p:nvPicPr>
              <p:blipFill>
                <a:blip r:embed="rId148"/>
                <a:stretch>
                  <a:fillRect/>
                </a:stretch>
              </p:blipFill>
              <p:spPr>
                <a:xfrm>
                  <a:off x="8273490" y="3627966"/>
                  <a:ext cx="197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Ink 88">
                  <a:extLst>
                    <a:ext uri="{FF2B5EF4-FFF2-40B4-BE49-F238E27FC236}">
                      <a16:creationId xmlns:a16="http://schemas.microsoft.com/office/drawing/2014/main" id="{82A498F6-817A-4CF7-A36E-39B87F9A3A89}"/>
                    </a:ext>
                  </a:extLst>
                </p14:cNvPr>
                <p14:cNvContentPartPr/>
                <p14:nvPr/>
              </p14:nvContentPartPr>
              <p14:xfrm>
                <a:off x="8581650" y="3669366"/>
                <a:ext cx="139320" cy="224640"/>
              </p14:xfrm>
            </p:contentPart>
          </mc:Choice>
          <mc:Fallback>
            <p:pic>
              <p:nvPicPr>
                <p:cNvPr id="89" name="Ink 88">
                  <a:extLst>
                    <a:ext uri="{FF2B5EF4-FFF2-40B4-BE49-F238E27FC236}">
                      <a16:creationId xmlns:a16="http://schemas.microsoft.com/office/drawing/2014/main" id="{82A498F6-817A-4CF7-A36E-39B87F9A3A89}"/>
                    </a:ext>
                  </a:extLst>
                </p:cNvPr>
                <p:cNvPicPr/>
                <p:nvPr/>
              </p:nvPicPr>
              <p:blipFill>
                <a:blip r:embed="rId150"/>
                <a:stretch>
                  <a:fillRect/>
                </a:stretch>
              </p:blipFill>
              <p:spPr>
                <a:xfrm>
                  <a:off x="8573010" y="3660366"/>
                  <a:ext cx="156960" cy="24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90" name="Ink 89">
                <a:extLst>
                  <a:ext uri="{FF2B5EF4-FFF2-40B4-BE49-F238E27FC236}">
                    <a16:creationId xmlns:a16="http://schemas.microsoft.com/office/drawing/2014/main" id="{208335BD-7749-4D5A-9887-3133DFC22743}"/>
                  </a:ext>
                </a:extLst>
              </p14:cNvPr>
              <p14:cNvContentPartPr/>
              <p14:nvPr/>
            </p14:nvContentPartPr>
            <p14:xfrm>
              <a:off x="8872170" y="3918846"/>
              <a:ext cx="9000" cy="5040"/>
            </p14:xfrm>
          </p:contentPart>
        </mc:Choice>
        <mc:Fallback>
          <p:pic>
            <p:nvPicPr>
              <p:cNvPr id="90" name="Ink 89">
                <a:extLst>
                  <a:ext uri="{FF2B5EF4-FFF2-40B4-BE49-F238E27FC236}">
                    <a16:creationId xmlns:a16="http://schemas.microsoft.com/office/drawing/2014/main" id="{208335BD-7749-4D5A-9887-3133DFC22743}"/>
                  </a:ext>
                </a:extLst>
              </p:cNvPr>
              <p:cNvPicPr/>
              <p:nvPr/>
            </p:nvPicPr>
            <p:blipFill>
              <a:blip r:embed="rId152"/>
              <a:stretch>
                <a:fillRect/>
              </a:stretch>
            </p:blipFill>
            <p:spPr>
              <a:xfrm>
                <a:off x="8863170" y="3910206"/>
                <a:ext cx="26640" cy="22680"/>
              </a:xfrm>
              <a:prstGeom prst="rect">
                <a:avLst/>
              </a:prstGeom>
            </p:spPr>
          </p:pic>
        </mc:Fallback>
      </mc:AlternateContent>
      <p:grpSp>
        <p:nvGrpSpPr>
          <p:cNvPr id="102" name="Group 101">
            <a:extLst>
              <a:ext uri="{FF2B5EF4-FFF2-40B4-BE49-F238E27FC236}">
                <a16:creationId xmlns:a16="http://schemas.microsoft.com/office/drawing/2014/main" id="{32999688-87A7-4E32-A775-26964FEAB34D}"/>
              </a:ext>
            </a:extLst>
          </p:cNvPr>
          <p:cNvGrpSpPr/>
          <p:nvPr/>
        </p:nvGrpSpPr>
        <p:grpSpPr>
          <a:xfrm>
            <a:off x="7743570" y="2072046"/>
            <a:ext cx="585000" cy="468360"/>
            <a:chOff x="7743570" y="2072046"/>
            <a:chExt cx="585000" cy="468360"/>
          </a:xfrm>
        </p:grpSpPr>
        <mc:AlternateContent xmlns:mc="http://schemas.openxmlformats.org/markup-compatibility/2006">
          <mc:Choice xmlns:p14="http://schemas.microsoft.com/office/powerpoint/2010/main" Requires="p14">
            <p:contentPart p14:bwMode="auto" r:id="rId153">
              <p14:nvContentPartPr>
                <p14:cNvPr id="93" name="Ink 92">
                  <a:extLst>
                    <a:ext uri="{FF2B5EF4-FFF2-40B4-BE49-F238E27FC236}">
                      <a16:creationId xmlns:a16="http://schemas.microsoft.com/office/drawing/2014/main" id="{E733745B-5D2E-4F94-80DA-30F7D0959B90}"/>
                    </a:ext>
                  </a:extLst>
                </p14:cNvPr>
                <p14:cNvContentPartPr/>
                <p14:nvPr/>
              </p14:nvContentPartPr>
              <p14:xfrm>
                <a:off x="7756530" y="2298846"/>
                <a:ext cx="15480" cy="241560"/>
              </p14:xfrm>
            </p:contentPart>
          </mc:Choice>
          <mc:Fallback>
            <p:pic>
              <p:nvPicPr>
                <p:cNvPr id="93" name="Ink 92">
                  <a:extLst>
                    <a:ext uri="{FF2B5EF4-FFF2-40B4-BE49-F238E27FC236}">
                      <a16:creationId xmlns:a16="http://schemas.microsoft.com/office/drawing/2014/main" id="{E733745B-5D2E-4F94-80DA-30F7D0959B90}"/>
                    </a:ext>
                  </a:extLst>
                </p:cNvPr>
                <p:cNvPicPr/>
                <p:nvPr/>
              </p:nvPicPr>
              <p:blipFill>
                <a:blip r:embed="rId154"/>
                <a:stretch>
                  <a:fillRect/>
                </a:stretch>
              </p:blipFill>
              <p:spPr>
                <a:xfrm>
                  <a:off x="7747890" y="2289846"/>
                  <a:ext cx="331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Ink 93">
                  <a:extLst>
                    <a:ext uri="{FF2B5EF4-FFF2-40B4-BE49-F238E27FC236}">
                      <a16:creationId xmlns:a16="http://schemas.microsoft.com/office/drawing/2014/main" id="{39E1FFDA-35FD-4960-AA58-0E66D2004487}"/>
                    </a:ext>
                  </a:extLst>
                </p14:cNvPr>
                <p14:cNvContentPartPr/>
                <p14:nvPr/>
              </p14:nvContentPartPr>
              <p14:xfrm>
                <a:off x="7743570" y="2283366"/>
                <a:ext cx="98280" cy="96840"/>
              </p14:xfrm>
            </p:contentPart>
          </mc:Choice>
          <mc:Fallback>
            <p:pic>
              <p:nvPicPr>
                <p:cNvPr id="94" name="Ink 93">
                  <a:extLst>
                    <a:ext uri="{FF2B5EF4-FFF2-40B4-BE49-F238E27FC236}">
                      <a16:creationId xmlns:a16="http://schemas.microsoft.com/office/drawing/2014/main" id="{39E1FFDA-35FD-4960-AA58-0E66D2004487}"/>
                    </a:ext>
                  </a:extLst>
                </p:cNvPr>
                <p:cNvPicPr/>
                <p:nvPr/>
              </p:nvPicPr>
              <p:blipFill>
                <a:blip r:embed="rId156"/>
                <a:stretch>
                  <a:fillRect/>
                </a:stretch>
              </p:blipFill>
              <p:spPr>
                <a:xfrm>
                  <a:off x="7734570" y="2274366"/>
                  <a:ext cx="115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Ink 94">
                  <a:extLst>
                    <a:ext uri="{FF2B5EF4-FFF2-40B4-BE49-F238E27FC236}">
                      <a16:creationId xmlns:a16="http://schemas.microsoft.com/office/drawing/2014/main" id="{AAD3C092-AE30-45FD-81C7-4C0AD28B0BF5}"/>
                    </a:ext>
                  </a:extLst>
                </p14:cNvPr>
                <p14:cNvContentPartPr/>
                <p14:nvPr/>
              </p14:nvContentPartPr>
              <p14:xfrm>
                <a:off x="7869570" y="2112366"/>
                <a:ext cx="65160" cy="128520"/>
              </p14:xfrm>
            </p:contentPart>
          </mc:Choice>
          <mc:Fallback>
            <p:pic>
              <p:nvPicPr>
                <p:cNvPr id="95" name="Ink 94">
                  <a:extLst>
                    <a:ext uri="{FF2B5EF4-FFF2-40B4-BE49-F238E27FC236}">
                      <a16:creationId xmlns:a16="http://schemas.microsoft.com/office/drawing/2014/main" id="{AAD3C092-AE30-45FD-81C7-4C0AD28B0BF5}"/>
                    </a:ext>
                  </a:extLst>
                </p:cNvPr>
                <p:cNvPicPr/>
                <p:nvPr/>
              </p:nvPicPr>
              <p:blipFill>
                <a:blip r:embed="rId158"/>
                <a:stretch>
                  <a:fillRect/>
                </a:stretch>
              </p:blipFill>
              <p:spPr>
                <a:xfrm>
                  <a:off x="7860930" y="2103366"/>
                  <a:ext cx="82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Ink 96">
                  <a:extLst>
                    <a:ext uri="{FF2B5EF4-FFF2-40B4-BE49-F238E27FC236}">
                      <a16:creationId xmlns:a16="http://schemas.microsoft.com/office/drawing/2014/main" id="{9C00A9D3-68BB-42AF-BB78-9E70256CD1D5}"/>
                    </a:ext>
                  </a:extLst>
                </p14:cNvPr>
                <p14:cNvContentPartPr/>
                <p14:nvPr/>
              </p14:nvContentPartPr>
              <p14:xfrm>
                <a:off x="7940490" y="2072046"/>
                <a:ext cx="191160" cy="142560"/>
              </p14:xfrm>
            </p:contentPart>
          </mc:Choice>
          <mc:Fallback>
            <p:pic>
              <p:nvPicPr>
                <p:cNvPr id="97" name="Ink 96">
                  <a:extLst>
                    <a:ext uri="{FF2B5EF4-FFF2-40B4-BE49-F238E27FC236}">
                      <a16:creationId xmlns:a16="http://schemas.microsoft.com/office/drawing/2014/main" id="{9C00A9D3-68BB-42AF-BB78-9E70256CD1D5}"/>
                    </a:ext>
                  </a:extLst>
                </p:cNvPr>
                <p:cNvPicPr/>
                <p:nvPr/>
              </p:nvPicPr>
              <p:blipFill>
                <a:blip r:embed="rId160"/>
                <a:stretch>
                  <a:fillRect/>
                </a:stretch>
              </p:blipFill>
              <p:spPr>
                <a:xfrm>
                  <a:off x="7931490" y="2063046"/>
                  <a:ext cx="208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Ink 97">
                  <a:extLst>
                    <a:ext uri="{FF2B5EF4-FFF2-40B4-BE49-F238E27FC236}">
                      <a16:creationId xmlns:a16="http://schemas.microsoft.com/office/drawing/2014/main" id="{E770937E-F29C-4091-AD33-0A721D6E5B43}"/>
                    </a:ext>
                  </a:extLst>
                </p14:cNvPr>
                <p14:cNvContentPartPr/>
                <p14:nvPr/>
              </p14:nvContentPartPr>
              <p14:xfrm>
                <a:off x="8215170" y="2233326"/>
                <a:ext cx="113400" cy="202680"/>
              </p14:xfrm>
            </p:contentPart>
          </mc:Choice>
          <mc:Fallback>
            <p:pic>
              <p:nvPicPr>
                <p:cNvPr id="98" name="Ink 97">
                  <a:extLst>
                    <a:ext uri="{FF2B5EF4-FFF2-40B4-BE49-F238E27FC236}">
                      <a16:creationId xmlns:a16="http://schemas.microsoft.com/office/drawing/2014/main" id="{E770937E-F29C-4091-AD33-0A721D6E5B43}"/>
                    </a:ext>
                  </a:extLst>
                </p:cNvPr>
                <p:cNvPicPr/>
                <p:nvPr/>
              </p:nvPicPr>
              <p:blipFill>
                <a:blip r:embed="rId162"/>
                <a:stretch>
                  <a:fillRect/>
                </a:stretch>
              </p:blipFill>
              <p:spPr>
                <a:xfrm>
                  <a:off x="8206530" y="2224686"/>
                  <a:ext cx="131040" cy="220320"/>
                </a:xfrm>
                <a:prstGeom prst="rect">
                  <a:avLst/>
                </a:prstGeom>
              </p:spPr>
            </p:pic>
          </mc:Fallback>
        </mc:AlternateContent>
      </p:grpSp>
      <p:grpSp>
        <p:nvGrpSpPr>
          <p:cNvPr id="101" name="Group 100">
            <a:extLst>
              <a:ext uri="{FF2B5EF4-FFF2-40B4-BE49-F238E27FC236}">
                <a16:creationId xmlns:a16="http://schemas.microsoft.com/office/drawing/2014/main" id="{8C2B8564-BBC5-43C4-8006-FAC5FA51C416}"/>
              </a:ext>
            </a:extLst>
          </p:cNvPr>
          <p:cNvGrpSpPr/>
          <p:nvPr/>
        </p:nvGrpSpPr>
        <p:grpSpPr>
          <a:xfrm>
            <a:off x="8541690" y="2340606"/>
            <a:ext cx="110880" cy="75240"/>
            <a:chOff x="8541690" y="2340606"/>
            <a:chExt cx="110880" cy="75240"/>
          </a:xfrm>
        </p:grpSpPr>
        <mc:AlternateContent xmlns:mc="http://schemas.openxmlformats.org/markup-compatibility/2006">
          <mc:Choice xmlns:p14="http://schemas.microsoft.com/office/powerpoint/2010/main" Requires="p14">
            <p:contentPart p14:bwMode="auto" r:id="rId163">
              <p14:nvContentPartPr>
                <p14:cNvPr id="99" name="Ink 98">
                  <a:extLst>
                    <a:ext uri="{FF2B5EF4-FFF2-40B4-BE49-F238E27FC236}">
                      <a16:creationId xmlns:a16="http://schemas.microsoft.com/office/drawing/2014/main" id="{EEC09A3E-B76E-47AF-B299-EB5A0CB46C7E}"/>
                    </a:ext>
                  </a:extLst>
                </p14:cNvPr>
                <p14:cNvContentPartPr/>
                <p14:nvPr/>
              </p14:nvContentPartPr>
              <p14:xfrm>
                <a:off x="8541690" y="2340606"/>
                <a:ext cx="86040" cy="13680"/>
              </p14:xfrm>
            </p:contentPart>
          </mc:Choice>
          <mc:Fallback>
            <p:pic>
              <p:nvPicPr>
                <p:cNvPr id="99" name="Ink 98">
                  <a:extLst>
                    <a:ext uri="{FF2B5EF4-FFF2-40B4-BE49-F238E27FC236}">
                      <a16:creationId xmlns:a16="http://schemas.microsoft.com/office/drawing/2014/main" id="{EEC09A3E-B76E-47AF-B299-EB5A0CB46C7E}"/>
                    </a:ext>
                  </a:extLst>
                </p:cNvPr>
                <p:cNvPicPr/>
                <p:nvPr/>
              </p:nvPicPr>
              <p:blipFill>
                <a:blip r:embed="rId164"/>
                <a:stretch>
                  <a:fillRect/>
                </a:stretch>
              </p:blipFill>
              <p:spPr>
                <a:xfrm>
                  <a:off x="8532690" y="2331966"/>
                  <a:ext cx="103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Ink 99">
                  <a:extLst>
                    <a:ext uri="{FF2B5EF4-FFF2-40B4-BE49-F238E27FC236}">
                      <a16:creationId xmlns:a16="http://schemas.microsoft.com/office/drawing/2014/main" id="{E578DF6B-C229-4699-A08A-92F8AC231A37}"/>
                    </a:ext>
                  </a:extLst>
                </p14:cNvPr>
                <p14:cNvContentPartPr/>
                <p14:nvPr/>
              </p14:nvContentPartPr>
              <p14:xfrm>
                <a:off x="8546730" y="2402886"/>
                <a:ext cx="105840" cy="12960"/>
              </p14:xfrm>
            </p:contentPart>
          </mc:Choice>
          <mc:Fallback>
            <p:pic>
              <p:nvPicPr>
                <p:cNvPr id="100" name="Ink 99">
                  <a:extLst>
                    <a:ext uri="{FF2B5EF4-FFF2-40B4-BE49-F238E27FC236}">
                      <a16:creationId xmlns:a16="http://schemas.microsoft.com/office/drawing/2014/main" id="{E578DF6B-C229-4699-A08A-92F8AC231A37}"/>
                    </a:ext>
                  </a:extLst>
                </p:cNvPr>
                <p:cNvPicPr/>
                <p:nvPr/>
              </p:nvPicPr>
              <p:blipFill>
                <a:blip r:embed="rId166"/>
                <a:stretch>
                  <a:fillRect/>
                </a:stretch>
              </p:blipFill>
              <p:spPr>
                <a:xfrm>
                  <a:off x="8538090" y="2394246"/>
                  <a:ext cx="123480" cy="30600"/>
                </a:xfrm>
                <a:prstGeom prst="rect">
                  <a:avLst/>
                </a:prstGeom>
              </p:spPr>
            </p:pic>
          </mc:Fallback>
        </mc:AlternateContent>
      </p:grpSp>
      <p:grpSp>
        <p:nvGrpSpPr>
          <p:cNvPr id="108" name="Group 107">
            <a:extLst>
              <a:ext uri="{FF2B5EF4-FFF2-40B4-BE49-F238E27FC236}">
                <a16:creationId xmlns:a16="http://schemas.microsoft.com/office/drawing/2014/main" id="{BC51396E-0275-42FE-81F9-45A0384B64B3}"/>
              </a:ext>
            </a:extLst>
          </p:cNvPr>
          <p:cNvGrpSpPr/>
          <p:nvPr/>
        </p:nvGrpSpPr>
        <p:grpSpPr>
          <a:xfrm>
            <a:off x="8943810" y="2304966"/>
            <a:ext cx="478800" cy="186120"/>
            <a:chOff x="8943810" y="2304966"/>
            <a:chExt cx="478800" cy="186120"/>
          </a:xfrm>
        </p:grpSpPr>
        <mc:AlternateContent xmlns:mc="http://schemas.openxmlformats.org/markup-compatibility/2006">
          <mc:Choice xmlns:p14="http://schemas.microsoft.com/office/powerpoint/2010/main" Requires="p14">
            <p:contentPart p14:bwMode="auto" r:id="rId167">
              <p14:nvContentPartPr>
                <p14:cNvPr id="103" name="Ink 102">
                  <a:extLst>
                    <a:ext uri="{FF2B5EF4-FFF2-40B4-BE49-F238E27FC236}">
                      <a16:creationId xmlns:a16="http://schemas.microsoft.com/office/drawing/2014/main" id="{D9F8E87F-C2E8-4E99-8094-3504A03299BD}"/>
                    </a:ext>
                  </a:extLst>
                </p14:cNvPr>
                <p14:cNvContentPartPr/>
                <p14:nvPr/>
              </p14:nvContentPartPr>
              <p14:xfrm>
                <a:off x="8943810" y="2304966"/>
                <a:ext cx="18720" cy="176760"/>
              </p14:xfrm>
            </p:contentPart>
          </mc:Choice>
          <mc:Fallback>
            <p:pic>
              <p:nvPicPr>
                <p:cNvPr id="103" name="Ink 102">
                  <a:extLst>
                    <a:ext uri="{FF2B5EF4-FFF2-40B4-BE49-F238E27FC236}">
                      <a16:creationId xmlns:a16="http://schemas.microsoft.com/office/drawing/2014/main" id="{D9F8E87F-C2E8-4E99-8094-3504A03299BD}"/>
                    </a:ext>
                  </a:extLst>
                </p:cNvPr>
                <p:cNvPicPr/>
                <p:nvPr/>
              </p:nvPicPr>
              <p:blipFill>
                <a:blip r:embed="rId168"/>
                <a:stretch>
                  <a:fillRect/>
                </a:stretch>
              </p:blipFill>
              <p:spPr>
                <a:xfrm>
                  <a:off x="8935170" y="2295966"/>
                  <a:ext cx="36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Ink 103">
                  <a:extLst>
                    <a:ext uri="{FF2B5EF4-FFF2-40B4-BE49-F238E27FC236}">
                      <a16:creationId xmlns:a16="http://schemas.microsoft.com/office/drawing/2014/main" id="{52B445F8-1206-4D28-AC0D-AA4B7E5132AD}"/>
                    </a:ext>
                  </a:extLst>
                </p14:cNvPr>
                <p14:cNvContentPartPr/>
                <p14:nvPr/>
              </p14:nvContentPartPr>
              <p14:xfrm>
                <a:off x="9034890" y="2349246"/>
                <a:ext cx="89640" cy="103320"/>
              </p14:xfrm>
            </p:contentPart>
          </mc:Choice>
          <mc:Fallback>
            <p:pic>
              <p:nvPicPr>
                <p:cNvPr id="104" name="Ink 103">
                  <a:extLst>
                    <a:ext uri="{FF2B5EF4-FFF2-40B4-BE49-F238E27FC236}">
                      <a16:creationId xmlns:a16="http://schemas.microsoft.com/office/drawing/2014/main" id="{52B445F8-1206-4D28-AC0D-AA4B7E5132AD}"/>
                    </a:ext>
                  </a:extLst>
                </p:cNvPr>
                <p:cNvPicPr/>
                <p:nvPr/>
              </p:nvPicPr>
              <p:blipFill>
                <a:blip r:embed="rId170"/>
                <a:stretch>
                  <a:fillRect/>
                </a:stretch>
              </p:blipFill>
              <p:spPr>
                <a:xfrm>
                  <a:off x="9025890" y="2340246"/>
                  <a:ext cx="107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Ink 104">
                  <a:extLst>
                    <a:ext uri="{FF2B5EF4-FFF2-40B4-BE49-F238E27FC236}">
                      <a16:creationId xmlns:a16="http://schemas.microsoft.com/office/drawing/2014/main" id="{3AB1AB75-26F7-4EBC-8E44-86BDE421B862}"/>
                    </a:ext>
                  </a:extLst>
                </p14:cNvPr>
                <p14:cNvContentPartPr/>
                <p14:nvPr/>
              </p14:nvContentPartPr>
              <p14:xfrm>
                <a:off x="9188970" y="2357886"/>
                <a:ext cx="75600" cy="95760"/>
              </p14:xfrm>
            </p:contentPart>
          </mc:Choice>
          <mc:Fallback>
            <p:pic>
              <p:nvPicPr>
                <p:cNvPr id="105" name="Ink 104">
                  <a:extLst>
                    <a:ext uri="{FF2B5EF4-FFF2-40B4-BE49-F238E27FC236}">
                      <a16:creationId xmlns:a16="http://schemas.microsoft.com/office/drawing/2014/main" id="{3AB1AB75-26F7-4EBC-8E44-86BDE421B862}"/>
                    </a:ext>
                  </a:extLst>
                </p:cNvPr>
                <p:cNvPicPr/>
                <p:nvPr/>
              </p:nvPicPr>
              <p:blipFill>
                <a:blip r:embed="rId172"/>
                <a:stretch>
                  <a:fillRect/>
                </a:stretch>
              </p:blipFill>
              <p:spPr>
                <a:xfrm>
                  <a:off x="9179970" y="2348886"/>
                  <a:ext cx="93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Ink 106">
                  <a:extLst>
                    <a:ext uri="{FF2B5EF4-FFF2-40B4-BE49-F238E27FC236}">
                      <a16:creationId xmlns:a16="http://schemas.microsoft.com/office/drawing/2014/main" id="{1D165FA5-838F-4BEF-817D-F16C4D98FBFE}"/>
                    </a:ext>
                  </a:extLst>
                </p14:cNvPr>
                <p14:cNvContentPartPr/>
                <p14:nvPr/>
              </p14:nvContentPartPr>
              <p14:xfrm>
                <a:off x="9339450" y="2370486"/>
                <a:ext cx="83160" cy="120600"/>
              </p14:xfrm>
            </p:contentPart>
          </mc:Choice>
          <mc:Fallback>
            <p:pic>
              <p:nvPicPr>
                <p:cNvPr id="107" name="Ink 106">
                  <a:extLst>
                    <a:ext uri="{FF2B5EF4-FFF2-40B4-BE49-F238E27FC236}">
                      <a16:creationId xmlns:a16="http://schemas.microsoft.com/office/drawing/2014/main" id="{1D165FA5-838F-4BEF-817D-F16C4D98FBFE}"/>
                    </a:ext>
                  </a:extLst>
                </p:cNvPr>
                <p:cNvPicPr/>
                <p:nvPr/>
              </p:nvPicPr>
              <p:blipFill>
                <a:blip r:embed="rId174"/>
                <a:stretch>
                  <a:fillRect/>
                </a:stretch>
              </p:blipFill>
              <p:spPr>
                <a:xfrm>
                  <a:off x="9330810" y="2361846"/>
                  <a:ext cx="100800" cy="138240"/>
                </a:xfrm>
                <a:prstGeom prst="rect">
                  <a:avLst/>
                </a:prstGeom>
              </p:spPr>
            </p:pic>
          </mc:Fallback>
        </mc:AlternateContent>
      </p:grpSp>
      <p:grpSp>
        <p:nvGrpSpPr>
          <p:cNvPr id="114" name="Group 113">
            <a:extLst>
              <a:ext uri="{FF2B5EF4-FFF2-40B4-BE49-F238E27FC236}">
                <a16:creationId xmlns:a16="http://schemas.microsoft.com/office/drawing/2014/main" id="{5AACE3F5-F9E2-4DD5-8BE2-E0776643B515}"/>
              </a:ext>
            </a:extLst>
          </p:cNvPr>
          <p:cNvGrpSpPr/>
          <p:nvPr/>
        </p:nvGrpSpPr>
        <p:grpSpPr>
          <a:xfrm>
            <a:off x="3680610" y="4675566"/>
            <a:ext cx="117720" cy="158400"/>
            <a:chOff x="3680610" y="4675566"/>
            <a:chExt cx="117720" cy="158400"/>
          </a:xfrm>
        </p:grpSpPr>
        <mc:AlternateContent xmlns:mc="http://schemas.openxmlformats.org/markup-compatibility/2006">
          <mc:Choice xmlns:p14="http://schemas.microsoft.com/office/powerpoint/2010/main" Requires="p14">
            <p:contentPart p14:bwMode="auto" r:id="rId175">
              <p14:nvContentPartPr>
                <p14:cNvPr id="109" name="Ink 108">
                  <a:extLst>
                    <a:ext uri="{FF2B5EF4-FFF2-40B4-BE49-F238E27FC236}">
                      <a16:creationId xmlns:a16="http://schemas.microsoft.com/office/drawing/2014/main" id="{49A888CE-7DA2-44A5-923C-8E3D18EA97C0}"/>
                    </a:ext>
                  </a:extLst>
                </p14:cNvPr>
                <p14:cNvContentPartPr/>
                <p14:nvPr/>
              </p14:nvContentPartPr>
              <p14:xfrm>
                <a:off x="3680610" y="4695726"/>
                <a:ext cx="110880" cy="136080"/>
              </p14:xfrm>
            </p:contentPart>
          </mc:Choice>
          <mc:Fallback>
            <p:pic>
              <p:nvPicPr>
                <p:cNvPr id="109" name="Ink 108">
                  <a:extLst>
                    <a:ext uri="{FF2B5EF4-FFF2-40B4-BE49-F238E27FC236}">
                      <a16:creationId xmlns:a16="http://schemas.microsoft.com/office/drawing/2014/main" id="{49A888CE-7DA2-44A5-923C-8E3D18EA97C0}"/>
                    </a:ext>
                  </a:extLst>
                </p:cNvPr>
                <p:cNvPicPr/>
                <p:nvPr/>
              </p:nvPicPr>
              <p:blipFill>
                <a:blip r:embed="rId176"/>
                <a:stretch>
                  <a:fillRect/>
                </a:stretch>
              </p:blipFill>
              <p:spPr>
                <a:xfrm>
                  <a:off x="3671610" y="4687086"/>
                  <a:ext cx="128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Ink 109">
                  <a:extLst>
                    <a:ext uri="{FF2B5EF4-FFF2-40B4-BE49-F238E27FC236}">
                      <a16:creationId xmlns:a16="http://schemas.microsoft.com/office/drawing/2014/main" id="{56B071A7-010B-4819-9F5F-8BB74458206F}"/>
                    </a:ext>
                  </a:extLst>
                </p14:cNvPr>
                <p14:cNvContentPartPr/>
                <p14:nvPr/>
              </p14:nvContentPartPr>
              <p14:xfrm>
                <a:off x="3680970" y="4675566"/>
                <a:ext cx="117360" cy="158400"/>
              </p14:xfrm>
            </p:contentPart>
          </mc:Choice>
          <mc:Fallback>
            <p:pic>
              <p:nvPicPr>
                <p:cNvPr id="110" name="Ink 109">
                  <a:extLst>
                    <a:ext uri="{FF2B5EF4-FFF2-40B4-BE49-F238E27FC236}">
                      <a16:creationId xmlns:a16="http://schemas.microsoft.com/office/drawing/2014/main" id="{56B071A7-010B-4819-9F5F-8BB74458206F}"/>
                    </a:ext>
                  </a:extLst>
                </p:cNvPr>
                <p:cNvPicPr/>
                <p:nvPr/>
              </p:nvPicPr>
              <p:blipFill>
                <a:blip r:embed="rId178"/>
                <a:stretch>
                  <a:fillRect/>
                </a:stretch>
              </p:blipFill>
              <p:spPr>
                <a:xfrm>
                  <a:off x="3671970" y="4666926"/>
                  <a:ext cx="135000" cy="176040"/>
                </a:xfrm>
                <a:prstGeom prst="rect">
                  <a:avLst/>
                </a:prstGeom>
              </p:spPr>
            </p:pic>
          </mc:Fallback>
        </mc:AlternateContent>
      </p:grpSp>
      <p:grpSp>
        <p:nvGrpSpPr>
          <p:cNvPr id="113" name="Group 112">
            <a:extLst>
              <a:ext uri="{FF2B5EF4-FFF2-40B4-BE49-F238E27FC236}">
                <a16:creationId xmlns:a16="http://schemas.microsoft.com/office/drawing/2014/main" id="{5D9CECB1-03F2-4B84-9050-791DE2ADB48C}"/>
              </a:ext>
            </a:extLst>
          </p:cNvPr>
          <p:cNvGrpSpPr/>
          <p:nvPr/>
        </p:nvGrpSpPr>
        <p:grpSpPr>
          <a:xfrm>
            <a:off x="3970050" y="4724886"/>
            <a:ext cx="101520" cy="78120"/>
            <a:chOff x="3970050" y="4724886"/>
            <a:chExt cx="101520" cy="78120"/>
          </a:xfrm>
        </p:grpSpPr>
        <mc:AlternateContent xmlns:mc="http://schemas.openxmlformats.org/markup-compatibility/2006">
          <mc:Choice xmlns:p14="http://schemas.microsoft.com/office/powerpoint/2010/main" Requires="p14">
            <p:contentPart p14:bwMode="auto" r:id="rId179">
              <p14:nvContentPartPr>
                <p14:cNvPr id="111" name="Ink 110">
                  <a:extLst>
                    <a:ext uri="{FF2B5EF4-FFF2-40B4-BE49-F238E27FC236}">
                      <a16:creationId xmlns:a16="http://schemas.microsoft.com/office/drawing/2014/main" id="{EBA0F706-74EF-42BD-90D9-37D61040E2C2}"/>
                    </a:ext>
                  </a:extLst>
                </p14:cNvPr>
                <p14:cNvContentPartPr/>
                <p14:nvPr/>
              </p14:nvContentPartPr>
              <p14:xfrm>
                <a:off x="3970050" y="4724886"/>
                <a:ext cx="101520" cy="21960"/>
              </p14:xfrm>
            </p:contentPart>
          </mc:Choice>
          <mc:Fallback>
            <p:pic>
              <p:nvPicPr>
                <p:cNvPr id="111" name="Ink 110">
                  <a:extLst>
                    <a:ext uri="{FF2B5EF4-FFF2-40B4-BE49-F238E27FC236}">
                      <a16:creationId xmlns:a16="http://schemas.microsoft.com/office/drawing/2014/main" id="{EBA0F706-74EF-42BD-90D9-37D61040E2C2}"/>
                    </a:ext>
                  </a:extLst>
                </p:cNvPr>
                <p:cNvPicPr/>
                <p:nvPr/>
              </p:nvPicPr>
              <p:blipFill>
                <a:blip r:embed="rId180"/>
                <a:stretch>
                  <a:fillRect/>
                </a:stretch>
              </p:blipFill>
              <p:spPr>
                <a:xfrm>
                  <a:off x="3961410" y="4716246"/>
                  <a:ext cx="119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Ink 111">
                  <a:extLst>
                    <a:ext uri="{FF2B5EF4-FFF2-40B4-BE49-F238E27FC236}">
                      <a16:creationId xmlns:a16="http://schemas.microsoft.com/office/drawing/2014/main" id="{497F3E0C-A067-477D-A9D3-48827F7771CA}"/>
                    </a:ext>
                  </a:extLst>
                </p14:cNvPr>
                <p14:cNvContentPartPr/>
                <p14:nvPr/>
              </p14:nvContentPartPr>
              <p14:xfrm>
                <a:off x="3992730" y="4780686"/>
                <a:ext cx="78480" cy="22320"/>
              </p14:xfrm>
            </p:contentPart>
          </mc:Choice>
          <mc:Fallback>
            <p:pic>
              <p:nvPicPr>
                <p:cNvPr id="112" name="Ink 111">
                  <a:extLst>
                    <a:ext uri="{FF2B5EF4-FFF2-40B4-BE49-F238E27FC236}">
                      <a16:creationId xmlns:a16="http://schemas.microsoft.com/office/drawing/2014/main" id="{497F3E0C-A067-477D-A9D3-48827F7771CA}"/>
                    </a:ext>
                  </a:extLst>
                </p:cNvPr>
                <p:cNvPicPr/>
                <p:nvPr/>
              </p:nvPicPr>
              <p:blipFill>
                <a:blip r:embed="rId182"/>
                <a:stretch>
                  <a:fillRect/>
                </a:stretch>
              </p:blipFill>
              <p:spPr>
                <a:xfrm>
                  <a:off x="3983730" y="4771686"/>
                  <a:ext cx="96120" cy="39960"/>
                </a:xfrm>
                <a:prstGeom prst="rect">
                  <a:avLst/>
                </a:prstGeom>
              </p:spPr>
            </p:pic>
          </mc:Fallback>
        </mc:AlternateContent>
      </p:grpSp>
      <p:grpSp>
        <p:nvGrpSpPr>
          <p:cNvPr id="129" name="Group 128">
            <a:extLst>
              <a:ext uri="{FF2B5EF4-FFF2-40B4-BE49-F238E27FC236}">
                <a16:creationId xmlns:a16="http://schemas.microsoft.com/office/drawing/2014/main" id="{0E009FF8-D74B-4E51-8224-D06644547904}"/>
              </a:ext>
            </a:extLst>
          </p:cNvPr>
          <p:cNvGrpSpPr/>
          <p:nvPr/>
        </p:nvGrpSpPr>
        <p:grpSpPr>
          <a:xfrm>
            <a:off x="5235090" y="4760526"/>
            <a:ext cx="705240" cy="159480"/>
            <a:chOff x="5235090" y="4760526"/>
            <a:chExt cx="705240" cy="159480"/>
          </a:xfrm>
        </p:grpSpPr>
        <mc:AlternateContent xmlns:mc="http://schemas.openxmlformats.org/markup-compatibility/2006">
          <mc:Choice xmlns:p14="http://schemas.microsoft.com/office/powerpoint/2010/main" Requires="p14">
            <p:contentPart p14:bwMode="auto" r:id="rId183">
              <p14:nvContentPartPr>
                <p14:cNvPr id="119" name="Ink 118">
                  <a:extLst>
                    <a:ext uri="{FF2B5EF4-FFF2-40B4-BE49-F238E27FC236}">
                      <a16:creationId xmlns:a16="http://schemas.microsoft.com/office/drawing/2014/main" id="{11BE67F4-2278-437F-9C9B-9AF7E01AE244}"/>
                    </a:ext>
                  </a:extLst>
                </p14:cNvPr>
                <p14:cNvContentPartPr/>
                <p14:nvPr/>
              </p14:nvContentPartPr>
              <p14:xfrm>
                <a:off x="5235090" y="4760886"/>
                <a:ext cx="106200" cy="115920"/>
              </p14:xfrm>
            </p:contentPart>
          </mc:Choice>
          <mc:Fallback>
            <p:pic>
              <p:nvPicPr>
                <p:cNvPr id="119" name="Ink 118">
                  <a:extLst>
                    <a:ext uri="{FF2B5EF4-FFF2-40B4-BE49-F238E27FC236}">
                      <a16:creationId xmlns:a16="http://schemas.microsoft.com/office/drawing/2014/main" id="{11BE67F4-2278-437F-9C9B-9AF7E01AE244}"/>
                    </a:ext>
                  </a:extLst>
                </p:cNvPr>
                <p:cNvPicPr/>
                <p:nvPr/>
              </p:nvPicPr>
              <p:blipFill>
                <a:blip r:embed="rId184"/>
                <a:stretch>
                  <a:fillRect/>
                </a:stretch>
              </p:blipFill>
              <p:spPr>
                <a:xfrm>
                  <a:off x="5226090" y="4751886"/>
                  <a:ext cx="123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1" name="Ink 120">
                  <a:extLst>
                    <a:ext uri="{FF2B5EF4-FFF2-40B4-BE49-F238E27FC236}">
                      <a16:creationId xmlns:a16="http://schemas.microsoft.com/office/drawing/2014/main" id="{A4CF9E2F-E489-43D4-8975-57A3D035A2DA}"/>
                    </a:ext>
                  </a:extLst>
                </p14:cNvPr>
                <p14:cNvContentPartPr/>
                <p14:nvPr/>
              </p14:nvContentPartPr>
              <p14:xfrm>
                <a:off x="5459010" y="4891566"/>
                <a:ext cx="62280" cy="27360"/>
              </p14:xfrm>
            </p:contentPart>
          </mc:Choice>
          <mc:Fallback>
            <p:pic>
              <p:nvPicPr>
                <p:cNvPr id="121" name="Ink 120">
                  <a:extLst>
                    <a:ext uri="{FF2B5EF4-FFF2-40B4-BE49-F238E27FC236}">
                      <a16:creationId xmlns:a16="http://schemas.microsoft.com/office/drawing/2014/main" id="{A4CF9E2F-E489-43D4-8975-57A3D035A2DA}"/>
                    </a:ext>
                  </a:extLst>
                </p:cNvPr>
                <p:cNvPicPr/>
                <p:nvPr/>
              </p:nvPicPr>
              <p:blipFill>
                <a:blip r:embed="rId186"/>
                <a:stretch>
                  <a:fillRect/>
                </a:stretch>
              </p:blipFill>
              <p:spPr>
                <a:xfrm>
                  <a:off x="5450010" y="4882926"/>
                  <a:ext cx="79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3" name="Ink 122">
                  <a:extLst>
                    <a:ext uri="{FF2B5EF4-FFF2-40B4-BE49-F238E27FC236}">
                      <a16:creationId xmlns:a16="http://schemas.microsoft.com/office/drawing/2014/main" id="{A32928A0-AE51-4E4C-8DE2-21F098B76621}"/>
                    </a:ext>
                  </a:extLst>
                </p14:cNvPr>
                <p14:cNvContentPartPr/>
                <p14:nvPr/>
              </p14:nvContentPartPr>
              <p14:xfrm>
                <a:off x="5658810" y="4760526"/>
                <a:ext cx="103320" cy="96840"/>
              </p14:xfrm>
            </p:contentPart>
          </mc:Choice>
          <mc:Fallback>
            <p:pic>
              <p:nvPicPr>
                <p:cNvPr id="123" name="Ink 122">
                  <a:extLst>
                    <a:ext uri="{FF2B5EF4-FFF2-40B4-BE49-F238E27FC236}">
                      <a16:creationId xmlns:a16="http://schemas.microsoft.com/office/drawing/2014/main" id="{A32928A0-AE51-4E4C-8DE2-21F098B76621}"/>
                    </a:ext>
                  </a:extLst>
                </p:cNvPr>
                <p:cNvPicPr/>
                <p:nvPr/>
              </p:nvPicPr>
              <p:blipFill>
                <a:blip r:embed="rId188"/>
                <a:stretch>
                  <a:fillRect/>
                </a:stretch>
              </p:blipFill>
              <p:spPr>
                <a:xfrm>
                  <a:off x="5650170" y="4751526"/>
                  <a:ext cx="120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4" name="Ink 123">
                  <a:extLst>
                    <a:ext uri="{FF2B5EF4-FFF2-40B4-BE49-F238E27FC236}">
                      <a16:creationId xmlns:a16="http://schemas.microsoft.com/office/drawing/2014/main" id="{96CE5F8D-48E4-4DCD-9DF6-E75E576E0389}"/>
                    </a:ext>
                  </a:extLst>
                </p14:cNvPr>
                <p14:cNvContentPartPr/>
                <p14:nvPr/>
              </p14:nvContentPartPr>
              <p14:xfrm>
                <a:off x="5870850" y="4877886"/>
                <a:ext cx="69480" cy="42120"/>
              </p14:xfrm>
            </p:contentPart>
          </mc:Choice>
          <mc:Fallback>
            <p:pic>
              <p:nvPicPr>
                <p:cNvPr id="124" name="Ink 123">
                  <a:extLst>
                    <a:ext uri="{FF2B5EF4-FFF2-40B4-BE49-F238E27FC236}">
                      <a16:creationId xmlns:a16="http://schemas.microsoft.com/office/drawing/2014/main" id="{96CE5F8D-48E4-4DCD-9DF6-E75E576E0389}"/>
                    </a:ext>
                  </a:extLst>
                </p:cNvPr>
                <p:cNvPicPr/>
                <p:nvPr/>
              </p:nvPicPr>
              <p:blipFill>
                <a:blip r:embed="rId190"/>
                <a:stretch>
                  <a:fillRect/>
                </a:stretch>
              </p:blipFill>
              <p:spPr>
                <a:xfrm>
                  <a:off x="5861850" y="4868886"/>
                  <a:ext cx="87120" cy="59760"/>
                </a:xfrm>
                <a:prstGeom prst="rect">
                  <a:avLst/>
                </a:prstGeom>
              </p:spPr>
            </p:pic>
          </mc:Fallback>
        </mc:AlternateContent>
      </p:grpSp>
      <p:grpSp>
        <p:nvGrpSpPr>
          <p:cNvPr id="128" name="Group 127">
            <a:extLst>
              <a:ext uri="{FF2B5EF4-FFF2-40B4-BE49-F238E27FC236}">
                <a16:creationId xmlns:a16="http://schemas.microsoft.com/office/drawing/2014/main" id="{4A50F162-8F8F-43CB-A583-E75A09BB7683}"/>
              </a:ext>
            </a:extLst>
          </p:cNvPr>
          <p:cNvGrpSpPr/>
          <p:nvPr/>
        </p:nvGrpSpPr>
        <p:grpSpPr>
          <a:xfrm>
            <a:off x="6102690" y="4781046"/>
            <a:ext cx="321840" cy="139680"/>
            <a:chOff x="6102690" y="4781046"/>
            <a:chExt cx="321840" cy="139680"/>
          </a:xfrm>
        </p:grpSpPr>
        <mc:AlternateContent xmlns:mc="http://schemas.openxmlformats.org/markup-compatibility/2006">
          <mc:Choice xmlns:p14="http://schemas.microsoft.com/office/powerpoint/2010/main" Requires="p14">
            <p:contentPart p14:bwMode="auto" r:id="rId191">
              <p14:nvContentPartPr>
                <p14:cNvPr id="125" name="Ink 124">
                  <a:extLst>
                    <a:ext uri="{FF2B5EF4-FFF2-40B4-BE49-F238E27FC236}">
                      <a16:creationId xmlns:a16="http://schemas.microsoft.com/office/drawing/2014/main" id="{EB936E36-224B-44B2-B395-A456B9DE420D}"/>
                    </a:ext>
                  </a:extLst>
                </p14:cNvPr>
                <p14:cNvContentPartPr/>
                <p14:nvPr/>
              </p14:nvContentPartPr>
              <p14:xfrm>
                <a:off x="6102690" y="4781046"/>
                <a:ext cx="108360" cy="102240"/>
              </p14:xfrm>
            </p:contentPart>
          </mc:Choice>
          <mc:Fallback>
            <p:pic>
              <p:nvPicPr>
                <p:cNvPr id="125" name="Ink 124">
                  <a:extLst>
                    <a:ext uri="{FF2B5EF4-FFF2-40B4-BE49-F238E27FC236}">
                      <a16:creationId xmlns:a16="http://schemas.microsoft.com/office/drawing/2014/main" id="{EB936E36-224B-44B2-B395-A456B9DE420D}"/>
                    </a:ext>
                  </a:extLst>
                </p:cNvPr>
                <p:cNvPicPr/>
                <p:nvPr/>
              </p:nvPicPr>
              <p:blipFill>
                <a:blip r:embed="rId192"/>
                <a:stretch>
                  <a:fillRect/>
                </a:stretch>
              </p:blipFill>
              <p:spPr>
                <a:xfrm>
                  <a:off x="6093690" y="4772046"/>
                  <a:ext cx="126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6" name="Ink 125">
                  <a:extLst>
                    <a:ext uri="{FF2B5EF4-FFF2-40B4-BE49-F238E27FC236}">
                      <a16:creationId xmlns:a16="http://schemas.microsoft.com/office/drawing/2014/main" id="{D8C8C134-AF6C-44E7-B018-EF8CACABAA44}"/>
                    </a:ext>
                  </a:extLst>
                </p14:cNvPr>
                <p14:cNvContentPartPr/>
                <p14:nvPr/>
              </p14:nvContentPartPr>
              <p14:xfrm>
                <a:off x="6330930" y="4890126"/>
                <a:ext cx="93600" cy="30600"/>
              </p14:xfrm>
            </p:contentPart>
          </mc:Choice>
          <mc:Fallback>
            <p:pic>
              <p:nvPicPr>
                <p:cNvPr id="126" name="Ink 125">
                  <a:extLst>
                    <a:ext uri="{FF2B5EF4-FFF2-40B4-BE49-F238E27FC236}">
                      <a16:creationId xmlns:a16="http://schemas.microsoft.com/office/drawing/2014/main" id="{D8C8C134-AF6C-44E7-B018-EF8CACABAA44}"/>
                    </a:ext>
                  </a:extLst>
                </p:cNvPr>
                <p:cNvPicPr/>
                <p:nvPr/>
              </p:nvPicPr>
              <p:blipFill>
                <a:blip r:embed="rId194"/>
                <a:stretch>
                  <a:fillRect/>
                </a:stretch>
              </p:blipFill>
              <p:spPr>
                <a:xfrm>
                  <a:off x="6322290" y="4881486"/>
                  <a:ext cx="111240" cy="4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5">
            <p14:nvContentPartPr>
              <p14:cNvPr id="127" name="Ink 126">
                <a:extLst>
                  <a:ext uri="{FF2B5EF4-FFF2-40B4-BE49-F238E27FC236}">
                    <a16:creationId xmlns:a16="http://schemas.microsoft.com/office/drawing/2014/main" id="{444E03CD-D652-4FE7-960B-8868949A5A7A}"/>
                  </a:ext>
                </a:extLst>
              </p14:cNvPr>
              <p14:cNvContentPartPr/>
              <p14:nvPr/>
            </p14:nvContentPartPr>
            <p14:xfrm>
              <a:off x="6576810" y="4889406"/>
              <a:ext cx="201600" cy="26640"/>
            </p14:xfrm>
          </p:contentPart>
        </mc:Choice>
        <mc:Fallback>
          <p:pic>
            <p:nvPicPr>
              <p:cNvPr id="127" name="Ink 126">
                <a:extLst>
                  <a:ext uri="{FF2B5EF4-FFF2-40B4-BE49-F238E27FC236}">
                    <a16:creationId xmlns:a16="http://schemas.microsoft.com/office/drawing/2014/main" id="{444E03CD-D652-4FE7-960B-8868949A5A7A}"/>
                  </a:ext>
                </a:extLst>
              </p:cNvPr>
              <p:cNvPicPr/>
              <p:nvPr/>
            </p:nvPicPr>
            <p:blipFill>
              <a:blip r:embed="rId196"/>
              <a:stretch>
                <a:fillRect/>
              </a:stretch>
            </p:blipFill>
            <p:spPr>
              <a:xfrm>
                <a:off x="6567810" y="4880406"/>
                <a:ext cx="219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Ink 129">
                <a:extLst>
                  <a:ext uri="{FF2B5EF4-FFF2-40B4-BE49-F238E27FC236}">
                    <a16:creationId xmlns:a16="http://schemas.microsoft.com/office/drawing/2014/main" id="{7E5E44CF-0F0C-4589-83AE-7A388E25527E}"/>
                  </a:ext>
                </a:extLst>
              </p14:cNvPr>
              <p14:cNvContentPartPr/>
              <p14:nvPr/>
            </p14:nvContentPartPr>
            <p14:xfrm>
              <a:off x="7011690" y="4611126"/>
              <a:ext cx="118440" cy="348480"/>
            </p14:xfrm>
          </p:contentPart>
        </mc:Choice>
        <mc:Fallback>
          <p:pic>
            <p:nvPicPr>
              <p:cNvPr id="130" name="Ink 129">
                <a:extLst>
                  <a:ext uri="{FF2B5EF4-FFF2-40B4-BE49-F238E27FC236}">
                    <a16:creationId xmlns:a16="http://schemas.microsoft.com/office/drawing/2014/main" id="{7E5E44CF-0F0C-4589-83AE-7A388E25527E}"/>
                  </a:ext>
                </a:extLst>
              </p:cNvPr>
              <p:cNvPicPr/>
              <p:nvPr/>
            </p:nvPicPr>
            <p:blipFill>
              <a:blip r:embed="rId198"/>
              <a:stretch>
                <a:fillRect/>
              </a:stretch>
            </p:blipFill>
            <p:spPr>
              <a:xfrm>
                <a:off x="7002690" y="4602126"/>
                <a:ext cx="1360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5" name="Ink 134">
                <a:extLst>
                  <a:ext uri="{FF2B5EF4-FFF2-40B4-BE49-F238E27FC236}">
                    <a16:creationId xmlns:a16="http://schemas.microsoft.com/office/drawing/2014/main" id="{1C8B15B4-DA6A-4955-9CF4-BCAD1294B9A6}"/>
                  </a:ext>
                </a:extLst>
              </p14:cNvPr>
              <p14:cNvContentPartPr/>
              <p14:nvPr/>
            </p14:nvContentPartPr>
            <p14:xfrm>
              <a:off x="4989210" y="4706886"/>
              <a:ext cx="85680" cy="74520"/>
            </p14:xfrm>
          </p:contentPart>
        </mc:Choice>
        <mc:Fallback>
          <p:pic>
            <p:nvPicPr>
              <p:cNvPr id="135" name="Ink 134">
                <a:extLst>
                  <a:ext uri="{FF2B5EF4-FFF2-40B4-BE49-F238E27FC236}">
                    <a16:creationId xmlns:a16="http://schemas.microsoft.com/office/drawing/2014/main" id="{1C8B15B4-DA6A-4955-9CF4-BCAD1294B9A6}"/>
                  </a:ext>
                </a:extLst>
              </p:cNvPr>
              <p:cNvPicPr/>
              <p:nvPr/>
            </p:nvPicPr>
            <p:blipFill>
              <a:blip r:embed="rId200"/>
              <a:stretch>
                <a:fillRect/>
              </a:stretch>
            </p:blipFill>
            <p:spPr>
              <a:xfrm>
                <a:off x="4980570" y="4698246"/>
                <a:ext cx="103320" cy="92160"/>
              </a:xfrm>
              <a:prstGeom prst="rect">
                <a:avLst/>
              </a:prstGeom>
            </p:spPr>
          </p:pic>
        </mc:Fallback>
      </mc:AlternateContent>
      <p:grpSp>
        <p:nvGrpSpPr>
          <p:cNvPr id="141" name="Group 140">
            <a:extLst>
              <a:ext uri="{FF2B5EF4-FFF2-40B4-BE49-F238E27FC236}">
                <a16:creationId xmlns:a16="http://schemas.microsoft.com/office/drawing/2014/main" id="{A3FE8E4E-AD8C-4EAC-A39A-D89E749272DE}"/>
              </a:ext>
            </a:extLst>
          </p:cNvPr>
          <p:cNvGrpSpPr/>
          <p:nvPr/>
        </p:nvGrpSpPr>
        <p:grpSpPr>
          <a:xfrm>
            <a:off x="4236090" y="4632726"/>
            <a:ext cx="824760" cy="295560"/>
            <a:chOff x="4236090" y="4632726"/>
            <a:chExt cx="824760" cy="295560"/>
          </a:xfrm>
        </p:grpSpPr>
        <mc:AlternateContent xmlns:mc="http://schemas.openxmlformats.org/markup-compatibility/2006">
          <mc:Choice xmlns:p14="http://schemas.microsoft.com/office/powerpoint/2010/main" Requires="p14">
            <p:contentPart p14:bwMode="auto" r:id="rId201">
              <p14:nvContentPartPr>
                <p14:cNvPr id="115" name="Ink 114">
                  <a:extLst>
                    <a:ext uri="{FF2B5EF4-FFF2-40B4-BE49-F238E27FC236}">
                      <a16:creationId xmlns:a16="http://schemas.microsoft.com/office/drawing/2014/main" id="{73F64B7C-A849-4FC8-A511-C5280D613A95}"/>
                    </a:ext>
                  </a:extLst>
                </p14:cNvPr>
                <p14:cNvContentPartPr/>
                <p14:nvPr/>
              </p14:nvContentPartPr>
              <p14:xfrm>
                <a:off x="4236090" y="4632726"/>
                <a:ext cx="66600" cy="295560"/>
              </p14:xfrm>
            </p:contentPart>
          </mc:Choice>
          <mc:Fallback>
            <p:pic>
              <p:nvPicPr>
                <p:cNvPr id="115" name="Ink 114">
                  <a:extLst>
                    <a:ext uri="{FF2B5EF4-FFF2-40B4-BE49-F238E27FC236}">
                      <a16:creationId xmlns:a16="http://schemas.microsoft.com/office/drawing/2014/main" id="{73F64B7C-A849-4FC8-A511-C5280D613A95}"/>
                    </a:ext>
                  </a:extLst>
                </p:cNvPr>
                <p:cNvPicPr/>
                <p:nvPr/>
              </p:nvPicPr>
              <p:blipFill>
                <a:blip r:embed="rId202"/>
                <a:stretch>
                  <a:fillRect/>
                </a:stretch>
              </p:blipFill>
              <p:spPr>
                <a:xfrm>
                  <a:off x="4227450" y="4624086"/>
                  <a:ext cx="842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6" name="Ink 115">
                  <a:extLst>
                    <a:ext uri="{FF2B5EF4-FFF2-40B4-BE49-F238E27FC236}">
                      <a16:creationId xmlns:a16="http://schemas.microsoft.com/office/drawing/2014/main" id="{C408252B-3C66-47DC-AB31-191900B69481}"/>
                    </a:ext>
                  </a:extLst>
                </p14:cNvPr>
                <p14:cNvContentPartPr/>
                <p14:nvPr/>
              </p14:nvContentPartPr>
              <p14:xfrm>
                <a:off x="4426170" y="4698966"/>
                <a:ext cx="119520" cy="125280"/>
              </p14:xfrm>
            </p:contentPart>
          </mc:Choice>
          <mc:Fallback>
            <p:pic>
              <p:nvPicPr>
                <p:cNvPr id="116" name="Ink 115">
                  <a:extLst>
                    <a:ext uri="{FF2B5EF4-FFF2-40B4-BE49-F238E27FC236}">
                      <a16:creationId xmlns:a16="http://schemas.microsoft.com/office/drawing/2014/main" id="{C408252B-3C66-47DC-AB31-191900B69481}"/>
                    </a:ext>
                  </a:extLst>
                </p:cNvPr>
                <p:cNvPicPr/>
                <p:nvPr/>
              </p:nvPicPr>
              <p:blipFill>
                <a:blip r:embed="rId204"/>
                <a:stretch>
                  <a:fillRect/>
                </a:stretch>
              </p:blipFill>
              <p:spPr>
                <a:xfrm>
                  <a:off x="4417170" y="4690326"/>
                  <a:ext cx="137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7" name="Ink 116">
                  <a:extLst>
                    <a:ext uri="{FF2B5EF4-FFF2-40B4-BE49-F238E27FC236}">
                      <a16:creationId xmlns:a16="http://schemas.microsoft.com/office/drawing/2014/main" id="{C7F933E1-55CC-4DF6-8C76-251BD4A847C5}"/>
                    </a:ext>
                  </a:extLst>
                </p14:cNvPr>
                <p14:cNvContentPartPr/>
                <p14:nvPr/>
              </p14:nvContentPartPr>
              <p14:xfrm>
                <a:off x="4598610" y="4846566"/>
                <a:ext cx="95040" cy="45720"/>
              </p14:xfrm>
            </p:contentPart>
          </mc:Choice>
          <mc:Fallback>
            <p:pic>
              <p:nvPicPr>
                <p:cNvPr id="117" name="Ink 116">
                  <a:extLst>
                    <a:ext uri="{FF2B5EF4-FFF2-40B4-BE49-F238E27FC236}">
                      <a16:creationId xmlns:a16="http://schemas.microsoft.com/office/drawing/2014/main" id="{C7F933E1-55CC-4DF6-8C76-251BD4A847C5}"/>
                    </a:ext>
                  </a:extLst>
                </p:cNvPr>
                <p:cNvPicPr/>
                <p:nvPr/>
              </p:nvPicPr>
              <p:blipFill>
                <a:blip r:embed="rId206"/>
                <a:stretch>
                  <a:fillRect/>
                </a:stretch>
              </p:blipFill>
              <p:spPr>
                <a:xfrm>
                  <a:off x="4589970" y="4837926"/>
                  <a:ext cx="112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8" name="Ink 117">
                  <a:extLst>
                    <a:ext uri="{FF2B5EF4-FFF2-40B4-BE49-F238E27FC236}">
                      <a16:creationId xmlns:a16="http://schemas.microsoft.com/office/drawing/2014/main" id="{08E940CA-D977-46A4-8FAE-AC30D6C065A1}"/>
                    </a:ext>
                  </a:extLst>
                </p14:cNvPr>
                <p14:cNvContentPartPr/>
                <p14:nvPr/>
              </p14:nvContentPartPr>
              <p14:xfrm>
                <a:off x="4987050" y="4854846"/>
                <a:ext cx="73800" cy="47880"/>
              </p14:xfrm>
            </p:contentPart>
          </mc:Choice>
          <mc:Fallback>
            <p:pic>
              <p:nvPicPr>
                <p:cNvPr id="118" name="Ink 117">
                  <a:extLst>
                    <a:ext uri="{FF2B5EF4-FFF2-40B4-BE49-F238E27FC236}">
                      <a16:creationId xmlns:a16="http://schemas.microsoft.com/office/drawing/2014/main" id="{08E940CA-D977-46A4-8FAE-AC30D6C065A1}"/>
                    </a:ext>
                  </a:extLst>
                </p:cNvPr>
                <p:cNvPicPr/>
                <p:nvPr/>
              </p:nvPicPr>
              <p:blipFill>
                <a:blip r:embed="rId208"/>
                <a:stretch>
                  <a:fillRect/>
                </a:stretch>
              </p:blipFill>
              <p:spPr>
                <a:xfrm>
                  <a:off x="4978410" y="4845846"/>
                  <a:ext cx="91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 name="Ink 136">
                  <a:extLst>
                    <a:ext uri="{FF2B5EF4-FFF2-40B4-BE49-F238E27FC236}">
                      <a16:creationId xmlns:a16="http://schemas.microsoft.com/office/drawing/2014/main" id="{F386DB19-F90D-4826-B73F-4888EF12AA30}"/>
                    </a:ext>
                  </a:extLst>
                </p14:cNvPr>
                <p14:cNvContentPartPr/>
                <p14:nvPr/>
              </p14:nvContentPartPr>
              <p14:xfrm>
                <a:off x="4789770" y="4641366"/>
                <a:ext cx="59400" cy="140040"/>
              </p14:xfrm>
            </p:contentPart>
          </mc:Choice>
          <mc:Fallback>
            <p:pic>
              <p:nvPicPr>
                <p:cNvPr id="137" name="Ink 136">
                  <a:extLst>
                    <a:ext uri="{FF2B5EF4-FFF2-40B4-BE49-F238E27FC236}">
                      <a16:creationId xmlns:a16="http://schemas.microsoft.com/office/drawing/2014/main" id="{F386DB19-F90D-4826-B73F-4888EF12AA30}"/>
                    </a:ext>
                  </a:extLst>
                </p:cNvPr>
                <p:cNvPicPr/>
                <p:nvPr/>
              </p:nvPicPr>
              <p:blipFill>
                <a:blip r:embed="rId210"/>
                <a:stretch>
                  <a:fillRect/>
                </a:stretch>
              </p:blipFill>
              <p:spPr>
                <a:xfrm>
                  <a:off x="4781130" y="4632366"/>
                  <a:ext cx="77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 name="Ink 137">
                  <a:extLst>
                    <a:ext uri="{FF2B5EF4-FFF2-40B4-BE49-F238E27FC236}">
                      <a16:creationId xmlns:a16="http://schemas.microsoft.com/office/drawing/2014/main" id="{DDBD3A81-4748-4DB9-ADA7-B58116F3ACE4}"/>
                    </a:ext>
                  </a:extLst>
                </p14:cNvPr>
                <p14:cNvContentPartPr/>
                <p14:nvPr/>
              </p14:nvContentPartPr>
              <p14:xfrm>
                <a:off x="4799850" y="4662246"/>
                <a:ext cx="76680" cy="14760"/>
              </p14:xfrm>
            </p:contentPart>
          </mc:Choice>
          <mc:Fallback>
            <p:pic>
              <p:nvPicPr>
                <p:cNvPr id="138" name="Ink 137">
                  <a:extLst>
                    <a:ext uri="{FF2B5EF4-FFF2-40B4-BE49-F238E27FC236}">
                      <a16:creationId xmlns:a16="http://schemas.microsoft.com/office/drawing/2014/main" id="{DDBD3A81-4748-4DB9-ADA7-B58116F3ACE4}"/>
                    </a:ext>
                  </a:extLst>
                </p:cNvPr>
                <p:cNvPicPr/>
                <p:nvPr/>
              </p:nvPicPr>
              <p:blipFill>
                <a:blip r:embed="rId212"/>
                <a:stretch>
                  <a:fillRect/>
                </a:stretch>
              </p:blipFill>
              <p:spPr>
                <a:xfrm>
                  <a:off x="4790850" y="4653246"/>
                  <a:ext cx="94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9" name="Ink 138">
                  <a:extLst>
                    <a:ext uri="{FF2B5EF4-FFF2-40B4-BE49-F238E27FC236}">
                      <a16:creationId xmlns:a16="http://schemas.microsoft.com/office/drawing/2014/main" id="{0ABD515D-6383-446B-9BD0-CF785FDF61D3}"/>
                    </a:ext>
                  </a:extLst>
                </p14:cNvPr>
                <p14:cNvContentPartPr/>
                <p14:nvPr/>
              </p14:nvContentPartPr>
              <p14:xfrm>
                <a:off x="4911450" y="4671606"/>
                <a:ext cx="62280" cy="83520"/>
              </p14:xfrm>
            </p:contentPart>
          </mc:Choice>
          <mc:Fallback>
            <p:pic>
              <p:nvPicPr>
                <p:cNvPr id="139" name="Ink 138">
                  <a:extLst>
                    <a:ext uri="{FF2B5EF4-FFF2-40B4-BE49-F238E27FC236}">
                      <a16:creationId xmlns:a16="http://schemas.microsoft.com/office/drawing/2014/main" id="{0ABD515D-6383-446B-9BD0-CF785FDF61D3}"/>
                    </a:ext>
                  </a:extLst>
                </p:cNvPr>
                <p:cNvPicPr/>
                <p:nvPr/>
              </p:nvPicPr>
              <p:blipFill>
                <a:blip r:embed="rId214"/>
                <a:stretch>
                  <a:fillRect/>
                </a:stretch>
              </p:blipFill>
              <p:spPr>
                <a:xfrm>
                  <a:off x="4902450" y="4662966"/>
                  <a:ext cx="79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0" name="Ink 139">
                  <a:extLst>
                    <a:ext uri="{FF2B5EF4-FFF2-40B4-BE49-F238E27FC236}">
                      <a16:creationId xmlns:a16="http://schemas.microsoft.com/office/drawing/2014/main" id="{626A4E1A-CD91-4D70-9101-D29FBC73EE15}"/>
                    </a:ext>
                  </a:extLst>
                </p14:cNvPr>
                <p14:cNvContentPartPr/>
                <p14:nvPr/>
              </p14:nvContentPartPr>
              <p14:xfrm>
                <a:off x="4679970" y="4639566"/>
                <a:ext cx="110160" cy="113400"/>
              </p14:xfrm>
            </p:contentPart>
          </mc:Choice>
          <mc:Fallback>
            <p:pic>
              <p:nvPicPr>
                <p:cNvPr id="140" name="Ink 139">
                  <a:extLst>
                    <a:ext uri="{FF2B5EF4-FFF2-40B4-BE49-F238E27FC236}">
                      <a16:creationId xmlns:a16="http://schemas.microsoft.com/office/drawing/2014/main" id="{626A4E1A-CD91-4D70-9101-D29FBC73EE15}"/>
                    </a:ext>
                  </a:extLst>
                </p:cNvPr>
                <p:cNvPicPr/>
                <p:nvPr/>
              </p:nvPicPr>
              <p:blipFill>
                <a:blip r:embed="rId216"/>
                <a:stretch>
                  <a:fillRect/>
                </a:stretch>
              </p:blipFill>
              <p:spPr>
                <a:xfrm>
                  <a:off x="4671330" y="4630926"/>
                  <a:ext cx="127800" cy="131040"/>
                </a:xfrm>
                <a:prstGeom prst="rect">
                  <a:avLst/>
                </a:prstGeom>
              </p:spPr>
            </p:pic>
          </mc:Fallback>
        </mc:AlternateContent>
      </p:grpSp>
      <p:grpSp>
        <p:nvGrpSpPr>
          <p:cNvPr id="145" name="Group 144">
            <a:extLst>
              <a:ext uri="{FF2B5EF4-FFF2-40B4-BE49-F238E27FC236}">
                <a16:creationId xmlns:a16="http://schemas.microsoft.com/office/drawing/2014/main" id="{A41E59A4-AE99-4AFE-BD3C-11E73E6A7754}"/>
              </a:ext>
            </a:extLst>
          </p:cNvPr>
          <p:cNvGrpSpPr/>
          <p:nvPr/>
        </p:nvGrpSpPr>
        <p:grpSpPr>
          <a:xfrm>
            <a:off x="7424610" y="4772406"/>
            <a:ext cx="140040" cy="159840"/>
            <a:chOff x="7424610" y="4772406"/>
            <a:chExt cx="140040" cy="159840"/>
          </a:xfrm>
        </p:grpSpPr>
        <mc:AlternateContent xmlns:mc="http://schemas.openxmlformats.org/markup-compatibility/2006">
          <mc:Choice xmlns:p14="http://schemas.microsoft.com/office/powerpoint/2010/main" Requires="p14">
            <p:contentPart p14:bwMode="auto" r:id="rId217">
              <p14:nvContentPartPr>
                <p14:cNvPr id="142" name="Ink 141">
                  <a:extLst>
                    <a:ext uri="{FF2B5EF4-FFF2-40B4-BE49-F238E27FC236}">
                      <a16:creationId xmlns:a16="http://schemas.microsoft.com/office/drawing/2014/main" id="{9DF9B80D-482D-4D90-A6CE-86323FADEEA8}"/>
                    </a:ext>
                  </a:extLst>
                </p14:cNvPr>
                <p14:cNvContentPartPr/>
                <p14:nvPr/>
              </p14:nvContentPartPr>
              <p14:xfrm>
                <a:off x="7424610" y="4772406"/>
                <a:ext cx="119520" cy="116640"/>
              </p14:xfrm>
            </p:contentPart>
          </mc:Choice>
          <mc:Fallback>
            <p:pic>
              <p:nvPicPr>
                <p:cNvPr id="142" name="Ink 141">
                  <a:extLst>
                    <a:ext uri="{FF2B5EF4-FFF2-40B4-BE49-F238E27FC236}">
                      <a16:creationId xmlns:a16="http://schemas.microsoft.com/office/drawing/2014/main" id="{9DF9B80D-482D-4D90-A6CE-86323FADEEA8}"/>
                    </a:ext>
                  </a:extLst>
                </p:cNvPr>
                <p:cNvPicPr/>
                <p:nvPr/>
              </p:nvPicPr>
              <p:blipFill>
                <a:blip r:embed="rId218"/>
                <a:stretch>
                  <a:fillRect/>
                </a:stretch>
              </p:blipFill>
              <p:spPr>
                <a:xfrm>
                  <a:off x="7415610" y="4763406"/>
                  <a:ext cx="137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3" name="Ink 142">
                  <a:extLst>
                    <a:ext uri="{FF2B5EF4-FFF2-40B4-BE49-F238E27FC236}">
                      <a16:creationId xmlns:a16="http://schemas.microsoft.com/office/drawing/2014/main" id="{8B032BC7-A381-4865-A1DD-A1C162F056F1}"/>
                    </a:ext>
                  </a:extLst>
                </p14:cNvPr>
                <p14:cNvContentPartPr/>
                <p14:nvPr/>
              </p14:nvContentPartPr>
              <p14:xfrm>
                <a:off x="7472490" y="4890846"/>
                <a:ext cx="92160" cy="41400"/>
              </p14:xfrm>
            </p:contentPart>
          </mc:Choice>
          <mc:Fallback>
            <p:pic>
              <p:nvPicPr>
                <p:cNvPr id="143" name="Ink 142">
                  <a:extLst>
                    <a:ext uri="{FF2B5EF4-FFF2-40B4-BE49-F238E27FC236}">
                      <a16:creationId xmlns:a16="http://schemas.microsoft.com/office/drawing/2014/main" id="{8B032BC7-A381-4865-A1DD-A1C162F056F1}"/>
                    </a:ext>
                  </a:extLst>
                </p:cNvPr>
                <p:cNvPicPr/>
                <p:nvPr/>
              </p:nvPicPr>
              <p:blipFill>
                <a:blip r:embed="rId220"/>
                <a:stretch>
                  <a:fillRect/>
                </a:stretch>
              </p:blipFill>
              <p:spPr>
                <a:xfrm>
                  <a:off x="7463490" y="4881846"/>
                  <a:ext cx="10980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1">
            <p14:nvContentPartPr>
              <p14:cNvPr id="144" name="Ink 143">
                <a:extLst>
                  <a:ext uri="{FF2B5EF4-FFF2-40B4-BE49-F238E27FC236}">
                    <a16:creationId xmlns:a16="http://schemas.microsoft.com/office/drawing/2014/main" id="{EDCD0CA1-B3AA-4DFB-9A8E-E7792D47C62E}"/>
                  </a:ext>
                </a:extLst>
              </p14:cNvPr>
              <p14:cNvContentPartPr/>
              <p14:nvPr/>
            </p14:nvContentPartPr>
            <p14:xfrm>
              <a:off x="7751490" y="4818486"/>
              <a:ext cx="140040" cy="111240"/>
            </p14:xfrm>
          </p:contentPart>
        </mc:Choice>
        <mc:Fallback>
          <p:pic>
            <p:nvPicPr>
              <p:cNvPr id="144" name="Ink 143">
                <a:extLst>
                  <a:ext uri="{FF2B5EF4-FFF2-40B4-BE49-F238E27FC236}">
                    <a16:creationId xmlns:a16="http://schemas.microsoft.com/office/drawing/2014/main" id="{EDCD0CA1-B3AA-4DFB-9A8E-E7792D47C62E}"/>
                  </a:ext>
                </a:extLst>
              </p:cNvPr>
              <p:cNvPicPr/>
              <p:nvPr/>
            </p:nvPicPr>
            <p:blipFill>
              <a:blip r:embed="rId222"/>
              <a:stretch>
                <a:fillRect/>
              </a:stretch>
            </p:blipFill>
            <p:spPr>
              <a:xfrm>
                <a:off x="7742490" y="4809486"/>
                <a:ext cx="157680" cy="128880"/>
              </a:xfrm>
              <a:prstGeom prst="rect">
                <a:avLst/>
              </a:prstGeom>
            </p:spPr>
          </p:pic>
        </mc:Fallback>
      </mc:AlternateContent>
      <p:grpSp>
        <p:nvGrpSpPr>
          <p:cNvPr id="167" name="Group 166">
            <a:extLst>
              <a:ext uri="{FF2B5EF4-FFF2-40B4-BE49-F238E27FC236}">
                <a16:creationId xmlns:a16="http://schemas.microsoft.com/office/drawing/2014/main" id="{016F0D63-DF2B-483F-9952-B6B48BC61A96}"/>
              </a:ext>
            </a:extLst>
          </p:cNvPr>
          <p:cNvGrpSpPr/>
          <p:nvPr/>
        </p:nvGrpSpPr>
        <p:grpSpPr>
          <a:xfrm>
            <a:off x="2040450" y="5326086"/>
            <a:ext cx="201600" cy="137880"/>
            <a:chOff x="2040450" y="5326086"/>
            <a:chExt cx="201600" cy="137880"/>
          </a:xfrm>
        </p:grpSpPr>
        <mc:AlternateContent xmlns:mc="http://schemas.openxmlformats.org/markup-compatibility/2006">
          <mc:Choice xmlns:p14="http://schemas.microsoft.com/office/powerpoint/2010/main" Requires="p14">
            <p:contentPart p14:bwMode="auto" r:id="rId223">
              <p14:nvContentPartPr>
                <p14:cNvPr id="146" name="Ink 145">
                  <a:extLst>
                    <a:ext uri="{FF2B5EF4-FFF2-40B4-BE49-F238E27FC236}">
                      <a16:creationId xmlns:a16="http://schemas.microsoft.com/office/drawing/2014/main" id="{DFD7C2C8-8E81-40ED-9AC5-F957A4FF80C7}"/>
                    </a:ext>
                  </a:extLst>
                </p14:cNvPr>
                <p14:cNvContentPartPr/>
                <p14:nvPr/>
              </p14:nvContentPartPr>
              <p14:xfrm>
                <a:off x="2040450" y="5348046"/>
                <a:ext cx="90360" cy="115920"/>
              </p14:xfrm>
            </p:contentPart>
          </mc:Choice>
          <mc:Fallback>
            <p:pic>
              <p:nvPicPr>
                <p:cNvPr id="146" name="Ink 145">
                  <a:extLst>
                    <a:ext uri="{FF2B5EF4-FFF2-40B4-BE49-F238E27FC236}">
                      <a16:creationId xmlns:a16="http://schemas.microsoft.com/office/drawing/2014/main" id="{DFD7C2C8-8E81-40ED-9AC5-F957A4FF80C7}"/>
                    </a:ext>
                  </a:extLst>
                </p:cNvPr>
                <p:cNvPicPr/>
                <p:nvPr/>
              </p:nvPicPr>
              <p:blipFill>
                <a:blip r:embed="rId224"/>
                <a:stretch>
                  <a:fillRect/>
                </a:stretch>
              </p:blipFill>
              <p:spPr>
                <a:xfrm>
                  <a:off x="2031810" y="5339046"/>
                  <a:ext cx="108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7" name="Ink 146">
                  <a:extLst>
                    <a:ext uri="{FF2B5EF4-FFF2-40B4-BE49-F238E27FC236}">
                      <a16:creationId xmlns:a16="http://schemas.microsoft.com/office/drawing/2014/main" id="{FA10F06E-B68A-41C3-90C6-C68833AFB313}"/>
                    </a:ext>
                  </a:extLst>
                </p14:cNvPr>
                <p14:cNvContentPartPr/>
                <p14:nvPr/>
              </p14:nvContentPartPr>
              <p14:xfrm>
                <a:off x="2188050" y="5326086"/>
                <a:ext cx="54000" cy="116280"/>
              </p14:xfrm>
            </p:contentPart>
          </mc:Choice>
          <mc:Fallback>
            <p:pic>
              <p:nvPicPr>
                <p:cNvPr id="147" name="Ink 146">
                  <a:extLst>
                    <a:ext uri="{FF2B5EF4-FFF2-40B4-BE49-F238E27FC236}">
                      <a16:creationId xmlns:a16="http://schemas.microsoft.com/office/drawing/2014/main" id="{FA10F06E-B68A-41C3-90C6-C68833AFB313}"/>
                    </a:ext>
                  </a:extLst>
                </p:cNvPr>
                <p:cNvPicPr/>
                <p:nvPr/>
              </p:nvPicPr>
              <p:blipFill>
                <a:blip r:embed="rId226"/>
                <a:stretch>
                  <a:fillRect/>
                </a:stretch>
              </p:blipFill>
              <p:spPr>
                <a:xfrm>
                  <a:off x="2179050" y="5317086"/>
                  <a:ext cx="71640" cy="133920"/>
                </a:xfrm>
                <a:prstGeom prst="rect">
                  <a:avLst/>
                </a:prstGeom>
              </p:spPr>
            </p:pic>
          </mc:Fallback>
        </mc:AlternateContent>
      </p:grpSp>
      <p:grpSp>
        <p:nvGrpSpPr>
          <p:cNvPr id="166" name="Group 165">
            <a:extLst>
              <a:ext uri="{FF2B5EF4-FFF2-40B4-BE49-F238E27FC236}">
                <a16:creationId xmlns:a16="http://schemas.microsoft.com/office/drawing/2014/main" id="{633D1C25-D9F5-4967-A1C2-39D322F79CC7}"/>
              </a:ext>
            </a:extLst>
          </p:cNvPr>
          <p:cNvGrpSpPr/>
          <p:nvPr/>
        </p:nvGrpSpPr>
        <p:grpSpPr>
          <a:xfrm>
            <a:off x="2502690" y="5280366"/>
            <a:ext cx="375480" cy="298800"/>
            <a:chOff x="2502690" y="5280366"/>
            <a:chExt cx="375480" cy="298800"/>
          </a:xfrm>
        </p:grpSpPr>
        <mc:AlternateContent xmlns:mc="http://schemas.openxmlformats.org/markup-compatibility/2006">
          <mc:Choice xmlns:p14="http://schemas.microsoft.com/office/powerpoint/2010/main" Requires="p14">
            <p:contentPart p14:bwMode="auto" r:id="rId227">
              <p14:nvContentPartPr>
                <p14:cNvPr id="148" name="Ink 147">
                  <a:extLst>
                    <a:ext uri="{FF2B5EF4-FFF2-40B4-BE49-F238E27FC236}">
                      <a16:creationId xmlns:a16="http://schemas.microsoft.com/office/drawing/2014/main" id="{C7E197AB-FF8D-46FD-8785-F328555125E2}"/>
                    </a:ext>
                  </a:extLst>
                </p14:cNvPr>
                <p14:cNvContentPartPr/>
                <p14:nvPr/>
              </p14:nvContentPartPr>
              <p14:xfrm>
                <a:off x="2502690" y="5280366"/>
                <a:ext cx="60120" cy="163080"/>
              </p14:xfrm>
            </p:contentPart>
          </mc:Choice>
          <mc:Fallback>
            <p:pic>
              <p:nvPicPr>
                <p:cNvPr id="148" name="Ink 147">
                  <a:extLst>
                    <a:ext uri="{FF2B5EF4-FFF2-40B4-BE49-F238E27FC236}">
                      <a16:creationId xmlns:a16="http://schemas.microsoft.com/office/drawing/2014/main" id="{C7E197AB-FF8D-46FD-8785-F328555125E2}"/>
                    </a:ext>
                  </a:extLst>
                </p:cNvPr>
                <p:cNvPicPr/>
                <p:nvPr/>
              </p:nvPicPr>
              <p:blipFill>
                <a:blip r:embed="rId228"/>
                <a:stretch>
                  <a:fillRect/>
                </a:stretch>
              </p:blipFill>
              <p:spPr>
                <a:xfrm>
                  <a:off x="2493690" y="5271726"/>
                  <a:ext cx="77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Ink 148">
                  <a:extLst>
                    <a:ext uri="{FF2B5EF4-FFF2-40B4-BE49-F238E27FC236}">
                      <a16:creationId xmlns:a16="http://schemas.microsoft.com/office/drawing/2014/main" id="{D614E1A0-DB17-4A11-8D8F-C86A75773B2F}"/>
                    </a:ext>
                  </a:extLst>
                </p14:cNvPr>
                <p14:cNvContentPartPr/>
                <p14:nvPr/>
              </p14:nvContentPartPr>
              <p14:xfrm>
                <a:off x="2594130" y="5346966"/>
                <a:ext cx="284040" cy="232200"/>
              </p14:xfrm>
            </p:contentPart>
          </mc:Choice>
          <mc:Fallback>
            <p:pic>
              <p:nvPicPr>
                <p:cNvPr id="149" name="Ink 148">
                  <a:extLst>
                    <a:ext uri="{FF2B5EF4-FFF2-40B4-BE49-F238E27FC236}">
                      <a16:creationId xmlns:a16="http://schemas.microsoft.com/office/drawing/2014/main" id="{D614E1A0-DB17-4A11-8D8F-C86A75773B2F}"/>
                    </a:ext>
                  </a:extLst>
                </p:cNvPr>
                <p:cNvPicPr/>
                <p:nvPr/>
              </p:nvPicPr>
              <p:blipFill>
                <a:blip r:embed="rId230"/>
                <a:stretch>
                  <a:fillRect/>
                </a:stretch>
              </p:blipFill>
              <p:spPr>
                <a:xfrm>
                  <a:off x="2585130" y="5337966"/>
                  <a:ext cx="301680" cy="249840"/>
                </a:xfrm>
                <a:prstGeom prst="rect">
                  <a:avLst/>
                </a:prstGeom>
              </p:spPr>
            </p:pic>
          </mc:Fallback>
        </mc:AlternateContent>
      </p:grpSp>
      <p:grpSp>
        <p:nvGrpSpPr>
          <p:cNvPr id="165" name="Group 164">
            <a:extLst>
              <a:ext uri="{FF2B5EF4-FFF2-40B4-BE49-F238E27FC236}">
                <a16:creationId xmlns:a16="http://schemas.microsoft.com/office/drawing/2014/main" id="{FD33446F-1F69-4F83-837E-086E1A1A3F46}"/>
              </a:ext>
            </a:extLst>
          </p:cNvPr>
          <p:cNvGrpSpPr/>
          <p:nvPr/>
        </p:nvGrpSpPr>
        <p:grpSpPr>
          <a:xfrm>
            <a:off x="3102090" y="5341926"/>
            <a:ext cx="219600" cy="96120"/>
            <a:chOff x="3102090" y="5341926"/>
            <a:chExt cx="219600" cy="96120"/>
          </a:xfrm>
        </p:grpSpPr>
        <mc:AlternateContent xmlns:mc="http://schemas.openxmlformats.org/markup-compatibility/2006">
          <mc:Choice xmlns:p14="http://schemas.microsoft.com/office/powerpoint/2010/main" Requires="p14">
            <p:contentPart p14:bwMode="auto" r:id="rId231">
              <p14:nvContentPartPr>
                <p14:cNvPr id="150" name="Ink 149">
                  <a:extLst>
                    <a:ext uri="{FF2B5EF4-FFF2-40B4-BE49-F238E27FC236}">
                      <a16:creationId xmlns:a16="http://schemas.microsoft.com/office/drawing/2014/main" id="{08ABFE22-ED34-4349-A922-CCC6327FC797}"/>
                    </a:ext>
                  </a:extLst>
                </p14:cNvPr>
                <p14:cNvContentPartPr/>
                <p14:nvPr/>
              </p14:nvContentPartPr>
              <p14:xfrm>
                <a:off x="3102090" y="5349126"/>
                <a:ext cx="131760" cy="77040"/>
              </p14:xfrm>
            </p:contentPart>
          </mc:Choice>
          <mc:Fallback>
            <p:pic>
              <p:nvPicPr>
                <p:cNvPr id="150" name="Ink 149">
                  <a:extLst>
                    <a:ext uri="{FF2B5EF4-FFF2-40B4-BE49-F238E27FC236}">
                      <a16:creationId xmlns:a16="http://schemas.microsoft.com/office/drawing/2014/main" id="{08ABFE22-ED34-4349-A922-CCC6327FC797}"/>
                    </a:ext>
                  </a:extLst>
                </p:cNvPr>
                <p:cNvPicPr/>
                <p:nvPr/>
              </p:nvPicPr>
              <p:blipFill>
                <a:blip r:embed="rId232"/>
                <a:stretch>
                  <a:fillRect/>
                </a:stretch>
              </p:blipFill>
              <p:spPr>
                <a:xfrm>
                  <a:off x="3093090" y="5340126"/>
                  <a:ext cx="149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Ink 150">
                  <a:extLst>
                    <a:ext uri="{FF2B5EF4-FFF2-40B4-BE49-F238E27FC236}">
                      <a16:creationId xmlns:a16="http://schemas.microsoft.com/office/drawing/2014/main" id="{0B118B01-52BD-4D40-A1BD-D4F40D9189D3}"/>
                    </a:ext>
                  </a:extLst>
                </p14:cNvPr>
                <p14:cNvContentPartPr/>
                <p14:nvPr/>
              </p14:nvContentPartPr>
              <p14:xfrm>
                <a:off x="3272010" y="5341926"/>
                <a:ext cx="49680" cy="96120"/>
              </p14:xfrm>
            </p:contentPart>
          </mc:Choice>
          <mc:Fallback>
            <p:pic>
              <p:nvPicPr>
                <p:cNvPr id="151" name="Ink 150">
                  <a:extLst>
                    <a:ext uri="{FF2B5EF4-FFF2-40B4-BE49-F238E27FC236}">
                      <a16:creationId xmlns:a16="http://schemas.microsoft.com/office/drawing/2014/main" id="{0B118B01-52BD-4D40-A1BD-D4F40D9189D3}"/>
                    </a:ext>
                  </a:extLst>
                </p:cNvPr>
                <p:cNvPicPr/>
                <p:nvPr/>
              </p:nvPicPr>
              <p:blipFill>
                <a:blip r:embed="rId234"/>
                <a:stretch>
                  <a:fillRect/>
                </a:stretch>
              </p:blipFill>
              <p:spPr>
                <a:xfrm>
                  <a:off x="3263370" y="5333286"/>
                  <a:ext cx="67320" cy="113760"/>
                </a:xfrm>
                <a:prstGeom prst="rect">
                  <a:avLst/>
                </a:prstGeom>
              </p:spPr>
            </p:pic>
          </mc:Fallback>
        </mc:AlternateContent>
      </p:grpSp>
      <p:grpSp>
        <p:nvGrpSpPr>
          <p:cNvPr id="164" name="Group 163">
            <a:extLst>
              <a:ext uri="{FF2B5EF4-FFF2-40B4-BE49-F238E27FC236}">
                <a16:creationId xmlns:a16="http://schemas.microsoft.com/office/drawing/2014/main" id="{B271FFB6-7B7D-4462-B1E4-87595E9C4196}"/>
              </a:ext>
            </a:extLst>
          </p:cNvPr>
          <p:cNvGrpSpPr/>
          <p:nvPr/>
        </p:nvGrpSpPr>
        <p:grpSpPr>
          <a:xfrm>
            <a:off x="3706170" y="5352726"/>
            <a:ext cx="392760" cy="101520"/>
            <a:chOff x="3706170" y="5352726"/>
            <a:chExt cx="392760" cy="101520"/>
          </a:xfrm>
        </p:grpSpPr>
        <mc:AlternateContent xmlns:mc="http://schemas.openxmlformats.org/markup-compatibility/2006">
          <mc:Choice xmlns:p14="http://schemas.microsoft.com/office/powerpoint/2010/main" Requires="p14">
            <p:contentPart p14:bwMode="auto" r:id="rId235">
              <p14:nvContentPartPr>
                <p14:cNvPr id="152" name="Ink 151">
                  <a:extLst>
                    <a:ext uri="{FF2B5EF4-FFF2-40B4-BE49-F238E27FC236}">
                      <a16:creationId xmlns:a16="http://schemas.microsoft.com/office/drawing/2014/main" id="{AE098974-6096-4F82-858C-2702120FC5C3}"/>
                    </a:ext>
                  </a:extLst>
                </p14:cNvPr>
                <p14:cNvContentPartPr/>
                <p14:nvPr/>
              </p14:nvContentPartPr>
              <p14:xfrm>
                <a:off x="3706170" y="5367126"/>
                <a:ext cx="272880" cy="87120"/>
              </p14:xfrm>
            </p:contentPart>
          </mc:Choice>
          <mc:Fallback>
            <p:pic>
              <p:nvPicPr>
                <p:cNvPr id="152" name="Ink 151">
                  <a:extLst>
                    <a:ext uri="{FF2B5EF4-FFF2-40B4-BE49-F238E27FC236}">
                      <a16:creationId xmlns:a16="http://schemas.microsoft.com/office/drawing/2014/main" id="{AE098974-6096-4F82-858C-2702120FC5C3}"/>
                    </a:ext>
                  </a:extLst>
                </p:cNvPr>
                <p:cNvPicPr/>
                <p:nvPr/>
              </p:nvPicPr>
              <p:blipFill>
                <a:blip r:embed="rId236"/>
                <a:stretch>
                  <a:fillRect/>
                </a:stretch>
              </p:blipFill>
              <p:spPr>
                <a:xfrm>
                  <a:off x="3697530" y="5358126"/>
                  <a:ext cx="290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3" name="Ink 152">
                  <a:extLst>
                    <a:ext uri="{FF2B5EF4-FFF2-40B4-BE49-F238E27FC236}">
                      <a16:creationId xmlns:a16="http://schemas.microsoft.com/office/drawing/2014/main" id="{454F11BD-4E0C-4F71-A496-84C25D13EC37}"/>
                    </a:ext>
                  </a:extLst>
                </p14:cNvPr>
                <p14:cNvContentPartPr/>
                <p14:nvPr/>
              </p14:nvContentPartPr>
              <p14:xfrm>
                <a:off x="3990930" y="5352726"/>
                <a:ext cx="108000" cy="73440"/>
              </p14:xfrm>
            </p:contentPart>
          </mc:Choice>
          <mc:Fallback>
            <p:pic>
              <p:nvPicPr>
                <p:cNvPr id="153" name="Ink 152">
                  <a:extLst>
                    <a:ext uri="{FF2B5EF4-FFF2-40B4-BE49-F238E27FC236}">
                      <a16:creationId xmlns:a16="http://schemas.microsoft.com/office/drawing/2014/main" id="{454F11BD-4E0C-4F71-A496-84C25D13EC37}"/>
                    </a:ext>
                  </a:extLst>
                </p:cNvPr>
                <p:cNvPicPr/>
                <p:nvPr/>
              </p:nvPicPr>
              <p:blipFill>
                <a:blip r:embed="rId238"/>
                <a:stretch>
                  <a:fillRect/>
                </a:stretch>
              </p:blipFill>
              <p:spPr>
                <a:xfrm>
                  <a:off x="3981930" y="5344086"/>
                  <a:ext cx="125640" cy="91080"/>
                </a:xfrm>
                <a:prstGeom prst="rect">
                  <a:avLst/>
                </a:prstGeom>
              </p:spPr>
            </p:pic>
          </mc:Fallback>
        </mc:AlternateContent>
      </p:grpSp>
      <p:grpSp>
        <p:nvGrpSpPr>
          <p:cNvPr id="163" name="Group 162">
            <a:extLst>
              <a:ext uri="{FF2B5EF4-FFF2-40B4-BE49-F238E27FC236}">
                <a16:creationId xmlns:a16="http://schemas.microsoft.com/office/drawing/2014/main" id="{1CC587D7-3577-4456-8D08-86168BE9206A}"/>
              </a:ext>
            </a:extLst>
          </p:cNvPr>
          <p:cNvGrpSpPr/>
          <p:nvPr/>
        </p:nvGrpSpPr>
        <p:grpSpPr>
          <a:xfrm>
            <a:off x="4441650" y="5274246"/>
            <a:ext cx="905040" cy="306000"/>
            <a:chOff x="4441650" y="5274246"/>
            <a:chExt cx="905040" cy="306000"/>
          </a:xfrm>
        </p:grpSpPr>
        <mc:AlternateContent xmlns:mc="http://schemas.openxmlformats.org/markup-compatibility/2006">
          <mc:Choice xmlns:p14="http://schemas.microsoft.com/office/powerpoint/2010/main" Requires="p14">
            <p:contentPart p14:bwMode="auto" r:id="rId239">
              <p14:nvContentPartPr>
                <p14:cNvPr id="154" name="Ink 153">
                  <a:extLst>
                    <a:ext uri="{FF2B5EF4-FFF2-40B4-BE49-F238E27FC236}">
                      <a16:creationId xmlns:a16="http://schemas.microsoft.com/office/drawing/2014/main" id="{EAA0B189-6CC9-4309-8233-C46D6A8C51A4}"/>
                    </a:ext>
                  </a:extLst>
                </p14:cNvPr>
                <p14:cNvContentPartPr/>
                <p14:nvPr/>
              </p14:nvContentPartPr>
              <p14:xfrm>
                <a:off x="4441650" y="5356686"/>
                <a:ext cx="60840" cy="223560"/>
              </p14:xfrm>
            </p:contentPart>
          </mc:Choice>
          <mc:Fallback>
            <p:pic>
              <p:nvPicPr>
                <p:cNvPr id="154" name="Ink 153">
                  <a:extLst>
                    <a:ext uri="{FF2B5EF4-FFF2-40B4-BE49-F238E27FC236}">
                      <a16:creationId xmlns:a16="http://schemas.microsoft.com/office/drawing/2014/main" id="{EAA0B189-6CC9-4309-8233-C46D6A8C51A4}"/>
                    </a:ext>
                  </a:extLst>
                </p:cNvPr>
                <p:cNvPicPr/>
                <p:nvPr/>
              </p:nvPicPr>
              <p:blipFill>
                <a:blip r:embed="rId240"/>
                <a:stretch>
                  <a:fillRect/>
                </a:stretch>
              </p:blipFill>
              <p:spPr>
                <a:xfrm>
                  <a:off x="4432650" y="5348046"/>
                  <a:ext cx="78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5" name="Ink 154">
                  <a:extLst>
                    <a:ext uri="{FF2B5EF4-FFF2-40B4-BE49-F238E27FC236}">
                      <a16:creationId xmlns:a16="http://schemas.microsoft.com/office/drawing/2014/main" id="{CBFBCB9F-D9A9-4046-8B17-9D2B64DB9918}"/>
                    </a:ext>
                  </a:extLst>
                </p14:cNvPr>
                <p14:cNvContentPartPr/>
                <p14:nvPr/>
              </p14:nvContentPartPr>
              <p14:xfrm>
                <a:off x="4476930" y="5394126"/>
                <a:ext cx="62280" cy="83160"/>
              </p14:xfrm>
            </p:contentPart>
          </mc:Choice>
          <mc:Fallback>
            <p:pic>
              <p:nvPicPr>
                <p:cNvPr id="155" name="Ink 154">
                  <a:extLst>
                    <a:ext uri="{FF2B5EF4-FFF2-40B4-BE49-F238E27FC236}">
                      <a16:creationId xmlns:a16="http://schemas.microsoft.com/office/drawing/2014/main" id="{CBFBCB9F-D9A9-4046-8B17-9D2B64DB9918}"/>
                    </a:ext>
                  </a:extLst>
                </p:cNvPr>
                <p:cNvPicPr/>
                <p:nvPr/>
              </p:nvPicPr>
              <p:blipFill>
                <a:blip r:embed="rId242"/>
                <a:stretch>
                  <a:fillRect/>
                </a:stretch>
              </p:blipFill>
              <p:spPr>
                <a:xfrm>
                  <a:off x="4468290" y="5385126"/>
                  <a:ext cx="79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6" name="Ink 155">
                  <a:extLst>
                    <a:ext uri="{FF2B5EF4-FFF2-40B4-BE49-F238E27FC236}">
                      <a16:creationId xmlns:a16="http://schemas.microsoft.com/office/drawing/2014/main" id="{F563F968-36E2-4DE0-84D7-91CBFC41D025}"/>
                    </a:ext>
                  </a:extLst>
                </p14:cNvPr>
                <p14:cNvContentPartPr/>
                <p14:nvPr/>
              </p14:nvContentPartPr>
              <p14:xfrm>
                <a:off x="4593210" y="5370366"/>
                <a:ext cx="189360" cy="105120"/>
              </p14:xfrm>
            </p:contentPart>
          </mc:Choice>
          <mc:Fallback>
            <p:pic>
              <p:nvPicPr>
                <p:cNvPr id="156" name="Ink 155">
                  <a:extLst>
                    <a:ext uri="{FF2B5EF4-FFF2-40B4-BE49-F238E27FC236}">
                      <a16:creationId xmlns:a16="http://schemas.microsoft.com/office/drawing/2014/main" id="{F563F968-36E2-4DE0-84D7-91CBFC41D025}"/>
                    </a:ext>
                  </a:extLst>
                </p:cNvPr>
                <p:cNvPicPr/>
                <p:nvPr/>
              </p:nvPicPr>
              <p:blipFill>
                <a:blip r:embed="rId244"/>
                <a:stretch>
                  <a:fillRect/>
                </a:stretch>
              </p:blipFill>
              <p:spPr>
                <a:xfrm>
                  <a:off x="4584570" y="5361726"/>
                  <a:ext cx="207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7" name="Ink 156">
                  <a:extLst>
                    <a:ext uri="{FF2B5EF4-FFF2-40B4-BE49-F238E27FC236}">
                      <a16:creationId xmlns:a16="http://schemas.microsoft.com/office/drawing/2014/main" id="{1F137B63-BE79-4275-85E5-E109F0067EA3}"/>
                    </a:ext>
                  </a:extLst>
                </p14:cNvPr>
                <p14:cNvContentPartPr/>
                <p14:nvPr/>
              </p14:nvContentPartPr>
              <p14:xfrm>
                <a:off x="4830090" y="5307006"/>
                <a:ext cx="45720" cy="144000"/>
              </p14:xfrm>
            </p:contentPart>
          </mc:Choice>
          <mc:Fallback>
            <p:pic>
              <p:nvPicPr>
                <p:cNvPr id="157" name="Ink 156">
                  <a:extLst>
                    <a:ext uri="{FF2B5EF4-FFF2-40B4-BE49-F238E27FC236}">
                      <a16:creationId xmlns:a16="http://schemas.microsoft.com/office/drawing/2014/main" id="{1F137B63-BE79-4275-85E5-E109F0067EA3}"/>
                    </a:ext>
                  </a:extLst>
                </p:cNvPr>
                <p:cNvPicPr/>
                <p:nvPr/>
              </p:nvPicPr>
              <p:blipFill>
                <a:blip r:embed="rId246"/>
                <a:stretch>
                  <a:fillRect/>
                </a:stretch>
              </p:blipFill>
              <p:spPr>
                <a:xfrm>
                  <a:off x="4821090" y="5298006"/>
                  <a:ext cx="63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8" name="Ink 157">
                  <a:extLst>
                    <a:ext uri="{FF2B5EF4-FFF2-40B4-BE49-F238E27FC236}">
                      <a16:creationId xmlns:a16="http://schemas.microsoft.com/office/drawing/2014/main" id="{F1017976-A289-4DDD-B60F-3E5B99189A88}"/>
                    </a:ext>
                  </a:extLst>
                </p14:cNvPr>
                <p14:cNvContentPartPr/>
                <p14:nvPr/>
              </p14:nvContentPartPr>
              <p14:xfrm>
                <a:off x="4930530" y="5314206"/>
                <a:ext cx="50040" cy="148680"/>
              </p14:xfrm>
            </p:contentPart>
          </mc:Choice>
          <mc:Fallback>
            <p:pic>
              <p:nvPicPr>
                <p:cNvPr id="158" name="Ink 157">
                  <a:extLst>
                    <a:ext uri="{FF2B5EF4-FFF2-40B4-BE49-F238E27FC236}">
                      <a16:creationId xmlns:a16="http://schemas.microsoft.com/office/drawing/2014/main" id="{F1017976-A289-4DDD-B60F-3E5B99189A88}"/>
                    </a:ext>
                  </a:extLst>
                </p:cNvPr>
                <p:cNvPicPr/>
                <p:nvPr/>
              </p:nvPicPr>
              <p:blipFill>
                <a:blip r:embed="rId248"/>
                <a:stretch>
                  <a:fillRect/>
                </a:stretch>
              </p:blipFill>
              <p:spPr>
                <a:xfrm>
                  <a:off x="4921890" y="5305206"/>
                  <a:ext cx="67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9" name="Ink 158">
                  <a:extLst>
                    <a:ext uri="{FF2B5EF4-FFF2-40B4-BE49-F238E27FC236}">
                      <a16:creationId xmlns:a16="http://schemas.microsoft.com/office/drawing/2014/main" id="{3425B25B-CEE3-446B-A549-56FD902B7E0B}"/>
                    </a:ext>
                  </a:extLst>
                </p14:cNvPr>
                <p14:cNvContentPartPr/>
                <p14:nvPr/>
              </p14:nvContentPartPr>
              <p14:xfrm>
                <a:off x="4883010" y="5274246"/>
                <a:ext cx="183240" cy="183240"/>
              </p14:xfrm>
            </p:contentPart>
          </mc:Choice>
          <mc:Fallback>
            <p:pic>
              <p:nvPicPr>
                <p:cNvPr id="159" name="Ink 158">
                  <a:extLst>
                    <a:ext uri="{FF2B5EF4-FFF2-40B4-BE49-F238E27FC236}">
                      <a16:creationId xmlns:a16="http://schemas.microsoft.com/office/drawing/2014/main" id="{3425B25B-CEE3-446B-A549-56FD902B7E0B}"/>
                    </a:ext>
                  </a:extLst>
                </p:cNvPr>
                <p:cNvPicPr/>
                <p:nvPr/>
              </p:nvPicPr>
              <p:blipFill>
                <a:blip r:embed="rId250"/>
                <a:stretch>
                  <a:fillRect/>
                </a:stretch>
              </p:blipFill>
              <p:spPr>
                <a:xfrm>
                  <a:off x="4874370" y="5265606"/>
                  <a:ext cx="200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Ink 159">
                  <a:extLst>
                    <a:ext uri="{FF2B5EF4-FFF2-40B4-BE49-F238E27FC236}">
                      <a16:creationId xmlns:a16="http://schemas.microsoft.com/office/drawing/2014/main" id="{1869000E-078E-43D7-8453-0C5EA74B8FE0}"/>
                    </a:ext>
                  </a:extLst>
                </p14:cNvPr>
                <p14:cNvContentPartPr/>
                <p14:nvPr/>
              </p14:nvContentPartPr>
              <p14:xfrm>
                <a:off x="5136090" y="5352006"/>
                <a:ext cx="58320" cy="73080"/>
              </p14:xfrm>
            </p:contentPart>
          </mc:Choice>
          <mc:Fallback>
            <p:pic>
              <p:nvPicPr>
                <p:cNvPr id="160" name="Ink 159">
                  <a:extLst>
                    <a:ext uri="{FF2B5EF4-FFF2-40B4-BE49-F238E27FC236}">
                      <a16:creationId xmlns:a16="http://schemas.microsoft.com/office/drawing/2014/main" id="{1869000E-078E-43D7-8453-0C5EA74B8FE0}"/>
                    </a:ext>
                  </a:extLst>
                </p:cNvPr>
                <p:cNvPicPr/>
                <p:nvPr/>
              </p:nvPicPr>
              <p:blipFill>
                <a:blip r:embed="rId252"/>
                <a:stretch>
                  <a:fillRect/>
                </a:stretch>
              </p:blipFill>
              <p:spPr>
                <a:xfrm>
                  <a:off x="5127090" y="5343006"/>
                  <a:ext cx="75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1" name="Ink 160">
                  <a:extLst>
                    <a:ext uri="{FF2B5EF4-FFF2-40B4-BE49-F238E27FC236}">
                      <a16:creationId xmlns:a16="http://schemas.microsoft.com/office/drawing/2014/main" id="{088347C5-50F4-4CE4-A6BD-2F4379B412FB}"/>
                    </a:ext>
                  </a:extLst>
                </p14:cNvPr>
                <p14:cNvContentPartPr/>
                <p14:nvPr/>
              </p14:nvContentPartPr>
              <p14:xfrm>
                <a:off x="5263890" y="5358126"/>
                <a:ext cx="82800" cy="86040"/>
              </p14:xfrm>
            </p:contentPart>
          </mc:Choice>
          <mc:Fallback>
            <p:pic>
              <p:nvPicPr>
                <p:cNvPr id="161" name="Ink 160">
                  <a:extLst>
                    <a:ext uri="{FF2B5EF4-FFF2-40B4-BE49-F238E27FC236}">
                      <a16:creationId xmlns:a16="http://schemas.microsoft.com/office/drawing/2014/main" id="{088347C5-50F4-4CE4-A6BD-2F4379B412FB}"/>
                    </a:ext>
                  </a:extLst>
                </p:cNvPr>
                <p:cNvPicPr/>
                <p:nvPr/>
              </p:nvPicPr>
              <p:blipFill>
                <a:blip r:embed="rId254"/>
                <a:stretch>
                  <a:fillRect/>
                </a:stretch>
              </p:blipFill>
              <p:spPr>
                <a:xfrm>
                  <a:off x="5255250" y="5349126"/>
                  <a:ext cx="100440" cy="103680"/>
                </a:xfrm>
                <a:prstGeom prst="rect">
                  <a:avLst/>
                </a:prstGeom>
              </p:spPr>
            </p:pic>
          </mc:Fallback>
        </mc:AlternateContent>
      </p:grpSp>
      <p:grpSp>
        <p:nvGrpSpPr>
          <p:cNvPr id="179" name="Group 178">
            <a:extLst>
              <a:ext uri="{FF2B5EF4-FFF2-40B4-BE49-F238E27FC236}">
                <a16:creationId xmlns:a16="http://schemas.microsoft.com/office/drawing/2014/main" id="{08ACBC68-C171-45CC-992C-6922C7A53328}"/>
              </a:ext>
            </a:extLst>
          </p:cNvPr>
          <p:cNvGrpSpPr/>
          <p:nvPr/>
        </p:nvGrpSpPr>
        <p:grpSpPr>
          <a:xfrm>
            <a:off x="5599050" y="5336526"/>
            <a:ext cx="932760" cy="306720"/>
            <a:chOff x="5599050" y="5336526"/>
            <a:chExt cx="932760" cy="306720"/>
          </a:xfrm>
        </p:grpSpPr>
        <mc:AlternateContent xmlns:mc="http://schemas.openxmlformats.org/markup-compatibility/2006">
          <mc:Choice xmlns:p14="http://schemas.microsoft.com/office/powerpoint/2010/main" Requires="p14">
            <p:contentPart p14:bwMode="auto" r:id="rId255">
              <p14:nvContentPartPr>
                <p14:cNvPr id="162" name="Ink 161">
                  <a:extLst>
                    <a:ext uri="{FF2B5EF4-FFF2-40B4-BE49-F238E27FC236}">
                      <a16:creationId xmlns:a16="http://schemas.microsoft.com/office/drawing/2014/main" id="{2C2CA65B-2D0C-4F10-B78C-EB89A1FC2446}"/>
                    </a:ext>
                  </a:extLst>
                </p14:cNvPr>
                <p14:cNvContentPartPr/>
                <p14:nvPr/>
              </p14:nvContentPartPr>
              <p14:xfrm>
                <a:off x="5599050" y="5369646"/>
                <a:ext cx="174960" cy="112680"/>
              </p14:xfrm>
            </p:contentPart>
          </mc:Choice>
          <mc:Fallback>
            <p:pic>
              <p:nvPicPr>
                <p:cNvPr id="162" name="Ink 161">
                  <a:extLst>
                    <a:ext uri="{FF2B5EF4-FFF2-40B4-BE49-F238E27FC236}">
                      <a16:creationId xmlns:a16="http://schemas.microsoft.com/office/drawing/2014/main" id="{2C2CA65B-2D0C-4F10-B78C-EB89A1FC2446}"/>
                    </a:ext>
                  </a:extLst>
                </p:cNvPr>
                <p:cNvPicPr/>
                <p:nvPr/>
              </p:nvPicPr>
              <p:blipFill>
                <a:blip r:embed="rId256"/>
                <a:stretch>
                  <a:fillRect/>
                </a:stretch>
              </p:blipFill>
              <p:spPr>
                <a:xfrm>
                  <a:off x="5590050" y="5361006"/>
                  <a:ext cx="192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8" name="Ink 167">
                  <a:extLst>
                    <a:ext uri="{FF2B5EF4-FFF2-40B4-BE49-F238E27FC236}">
                      <a16:creationId xmlns:a16="http://schemas.microsoft.com/office/drawing/2014/main" id="{229439FE-9156-4F50-B147-7854C6BF1253}"/>
                    </a:ext>
                  </a:extLst>
                </p14:cNvPr>
                <p14:cNvContentPartPr/>
                <p14:nvPr/>
              </p14:nvContentPartPr>
              <p14:xfrm>
                <a:off x="5831610" y="5336526"/>
                <a:ext cx="28440" cy="138600"/>
              </p14:xfrm>
            </p:contentPart>
          </mc:Choice>
          <mc:Fallback>
            <p:pic>
              <p:nvPicPr>
                <p:cNvPr id="168" name="Ink 167">
                  <a:extLst>
                    <a:ext uri="{FF2B5EF4-FFF2-40B4-BE49-F238E27FC236}">
                      <a16:creationId xmlns:a16="http://schemas.microsoft.com/office/drawing/2014/main" id="{229439FE-9156-4F50-B147-7854C6BF1253}"/>
                    </a:ext>
                  </a:extLst>
                </p:cNvPr>
                <p:cNvPicPr/>
                <p:nvPr/>
              </p:nvPicPr>
              <p:blipFill>
                <a:blip r:embed="rId258"/>
                <a:stretch>
                  <a:fillRect/>
                </a:stretch>
              </p:blipFill>
              <p:spPr>
                <a:xfrm>
                  <a:off x="5822610" y="5327886"/>
                  <a:ext cx="46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9" name="Ink 168">
                  <a:extLst>
                    <a:ext uri="{FF2B5EF4-FFF2-40B4-BE49-F238E27FC236}">
                      <a16:creationId xmlns:a16="http://schemas.microsoft.com/office/drawing/2014/main" id="{28CA5102-4AA9-4A69-8344-25F624E37328}"/>
                    </a:ext>
                  </a:extLst>
                </p14:cNvPr>
                <p14:cNvContentPartPr/>
                <p14:nvPr/>
              </p14:nvContentPartPr>
              <p14:xfrm>
                <a:off x="5807850" y="5386206"/>
                <a:ext cx="173160" cy="91800"/>
              </p14:xfrm>
            </p:contentPart>
          </mc:Choice>
          <mc:Fallback>
            <p:pic>
              <p:nvPicPr>
                <p:cNvPr id="169" name="Ink 168">
                  <a:extLst>
                    <a:ext uri="{FF2B5EF4-FFF2-40B4-BE49-F238E27FC236}">
                      <a16:creationId xmlns:a16="http://schemas.microsoft.com/office/drawing/2014/main" id="{28CA5102-4AA9-4A69-8344-25F624E37328}"/>
                    </a:ext>
                  </a:extLst>
                </p:cNvPr>
                <p:cNvPicPr/>
                <p:nvPr/>
              </p:nvPicPr>
              <p:blipFill>
                <a:blip r:embed="rId260"/>
                <a:stretch>
                  <a:fillRect/>
                </a:stretch>
              </p:blipFill>
              <p:spPr>
                <a:xfrm>
                  <a:off x="5799210" y="5377566"/>
                  <a:ext cx="190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0" name="Ink 169">
                  <a:extLst>
                    <a:ext uri="{FF2B5EF4-FFF2-40B4-BE49-F238E27FC236}">
                      <a16:creationId xmlns:a16="http://schemas.microsoft.com/office/drawing/2014/main" id="{F611E6B8-C71E-474E-94B9-D28EFE58B44C}"/>
                    </a:ext>
                  </a:extLst>
                </p14:cNvPr>
                <p14:cNvContentPartPr/>
                <p14:nvPr/>
              </p14:nvContentPartPr>
              <p14:xfrm>
                <a:off x="5988930" y="5385126"/>
                <a:ext cx="418680" cy="258120"/>
              </p14:xfrm>
            </p:contentPart>
          </mc:Choice>
          <mc:Fallback>
            <p:pic>
              <p:nvPicPr>
                <p:cNvPr id="170" name="Ink 169">
                  <a:extLst>
                    <a:ext uri="{FF2B5EF4-FFF2-40B4-BE49-F238E27FC236}">
                      <a16:creationId xmlns:a16="http://schemas.microsoft.com/office/drawing/2014/main" id="{F611E6B8-C71E-474E-94B9-D28EFE58B44C}"/>
                    </a:ext>
                  </a:extLst>
                </p:cNvPr>
                <p:cNvPicPr/>
                <p:nvPr/>
              </p:nvPicPr>
              <p:blipFill>
                <a:blip r:embed="rId262"/>
                <a:stretch>
                  <a:fillRect/>
                </a:stretch>
              </p:blipFill>
              <p:spPr>
                <a:xfrm>
                  <a:off x="5980290" y="5376126"/>
                  <a:ext cx="4363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 name="Ink 170">
                  <a:extLst>
                    <a:ext uri="{FF2B5EF4-FFF2-40B4-BE49-F238E27FC236}">
                      <a16:creationId xmlns:a16="http://schemas.microsoft.com/office/drawing/2014/main" id="{B1B11398-445B-49D0-AE97-A8837BC9BCDF}"/>
                    </a:ext>
                  </a:extLst>
                </p14:cNvPr>
                <p14:cNvContentPartPr/>
                <p14:nvPr/>
              </p14:nvContentPartPr>
              <p14:xfrm>
                <a:off x="6368730" y="5376486"/>
                <a:ext cx="163080" cy="119520"/>
              </p14:xfrm>
            </p:contentPart>
          </mc:Choice>
          <mc:Fallback>
            <p:pic>
              <p:nvPicPr>
                <p:cNvPr id="171" name="Ink 170">
                  <a:extLst>
                    <a:ext uri="{FF2B5EF4-FFF2-40B4-BE49-F238E27FC236}">
                      <a16:creationId xmlns:a16="http://schemas.microsoft.com/office/drawing/2014/main" id="{B1B11398-445B-49D0-AE97-A8837BC9BCDF}"/>
                    </a:ext>
                  </a:extLst>
                </p:cNvPr>
                <p:cNvPicPr/>
                <p:nvPr/>
              </p:nvPicPr>
              <p:blipFill>
                <a:blip r:embed="rId264"/>
                <a:stretch>
                  <a:fillRect/>
                </a:stretch>
              </p:blipFill>
              <p:spPr>
                <a:xfrm>
                  <a:off x="6360090" y="5367486"/>
                  <a:ext cx="180720" cy="137160"/>
                </a:xfrm>
                <a:prstGeom prst="rect">
                  <a:avLst/>
                </a:prstGeom>
              </p:spPr>
            </p:pic>
          </mc:Fallback>
        </mc:AlternateContent>
      </p:grpSp>
      <p:grpSp>
        <p:nvGrpSpPr>
          <p:cNvPr id="178" name="Group 177">
            <a:extLst>
              <a:ext uri="{FF2B5EF4-FFF2-40B4-BE49-F238E27FC236}">
                <a16:creationId xmlns:a16="http://schemas.microsoft.com/office/drawing/2014/main" id="{7594D22F-03EF-4F89-AAAC-245E82CB9547}"/>
              </a:ext>
            </a:extLst>
          </p:cNvPr>
          <p:cNvGrpSpPr/>
          <p:nvPr/>
        </p:nvGrpSpPr>
        <p:grpSpPr>
          <a:xfrm>
            <a:off x="6902250" y="5277126"/>
            <a:ext cx="572760" cy="400320"/>
            <a:chOff x="6902250" y="5277126"/>
            <a:chExt cx="572760" cy="400320"/>
          </a:xfrm>
        </p:grpSpPr>
        <mc:AlternateContent xmlns:mc="http://schemas.openxmlformats.org/markup-compatibility/2006">
          <mc:Choice xmlns:p14="http://schemas.microsoft.com/office/powerpoint/2010/main" Requires="p14">
            <p:contentPart p14:bwMode="auto" r:id="rId265">
              <p14:nvContentPartPr>
                <p14:cNvPr id="172" name="Ink 171">
                  <a:extLst>
                    <a:ext uri="{FF2B5EF4-FFF2-40B4-BE49-F238E27FC236}">
                      <a16:creationId xmlns:a16="http://schemas.microsoft.com/office/drawing/2014/main" id="{0BD73B91-AC6E-44CF-8494-1BFA7410FC1E}"/>
                    </a:ext>
                  </a:extLst>
                </p14:cNvPr>
                <p14:cNvContentPartPr/>
                <p14:nvPr/>
              </p14:nvContentPartPr>
              <p14:xfrm>
                <a:off x="6914850" y="5415726"/>
                <a:ext cx="50040" cy="261720"/>
              </p14:xfrm>
            </p:contentPart>
          </mc:Choice>
          <mc:Fallback>
            <p:pic>
              <p:nvPicPr>
                <p:cNvPr id="172" name="Ink 171">
                  <a:extLst>
                    <a:ext uri="{FF2B5EF4-FFF2-40B4-BE49-F238E27FC236}">
                      <a16:creationId xmlns:a16="http://schemas.microsoft.com/office/drawing/2014/main" id="{0BD73B91-AC6E-44CF-8494-1BFA7410FC1E}"/>
                    </a:ext>
                  </a:extLst>
                </p:cNvPr>
                <p:cNvPicPr/>
                <p:nvPr/>
              </p:nvPicPr>
              <p:blipFill>
                <a:blip r:embed="rId266"/>
                <a:stretch>
                  <a:fillRect/>
                </a:stretch>
              </p:blipFill>
              <p:spPr>
                <a:xfrm>
                  <a:off x="6906210" y="5406726"/>
                  <a:ext cx="676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3" name="Ink 172">
                  <a:extLst>
                    <a:ext uri="{FF2B5EF4-FFF2-40B4-BE49-F238E27FC236}">
                      <a16:creationId xmlns:a16="http://schemas.microsoft.com/office/drawing/2014/main" id="{2BFB8848-45C2-4F81-9757-94D7A0AD43CF}"/>
                    </a:ext>
                  </a:extLst>
                </p14:cNvPr>
                <p14:cNvContentPartPr/>
                <p14:nvPr/>
              </p14:nvContentPartPr>
              <p14:xfrm>
                <a:off x="6902250" y="5439846"/>
                <a:ext cx="90720" cy="93960"/>
              </p14:xfrm>
            </p:contentPart>
          </mc:Choice>
          <mc:Fallback>
            <p:pic>
              <p:nvPicPr>
                <p:cNvPr id="173" name="Ink 172">
                  <a:extLst>
                    <a:ext uri="{FF2B5EF4-FFF2-40B4-BE49-F238E27FC236}">
                      <a16:creationId xmlns:a16="http://schemas.microsoft.com/office/drawing/2014/main" id="{2BFB8848-45C2-4F81-9757-94D7A0AD43CF}"/>
                    </a:ext>
                  </a:extLst>
                </p:cNvPr>
                <p:cNvPicPr/>
                <p:nvPr/>
              </p:nvPicPr>
              <p:blipFill>
                <a:blip r:embed="rId268"/>
                <a:stretch>
                  <a:fillRect/>
                </a:stretch>
              </p:blipFill>
              <p:spPr>
                <a:xfrm>
                  <a:off x="6893610" y="5431206"/>
                  <a:ext cx="108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Ink 173">
                  <a:extLst>
                    <a:ext uri="{FF2B5EF4-FFF2-40B4-BE49-F238E27FC236}">
                      <a16:creationId xmlns:a16="http://schemas.microsoft.com/office/drawing/2014/main" id="{02719BC7-6DB9-465A-B79B-F37DA221E3DF}"/>
                    </a:ext>
                  </a:extLst>
                </p14:cNvPr>
                <p14:cNvContentPartPr/>
                <p14:nvPr/>
              </p14:nvContentPartPr>
              <p14:xfrm>
                <a:off x="7050930" y="5277126"/>
                <a:ext cx="173880" cy="164160"/>
              </p14:xfrm>
            </p:contentPart>
          </mc:Choice>
          <mc:Fallback>
            <p:pic>
              <p:nvPicPr>
                <p:cNvPr id="174" name="Ink 173">
                  <a:extLst>
                    <a:ext uri="{FF2B5EF4-FFF2-40B4-BE49-F238E27FC236}">
                      <a16:creationId xmlns:a16="http://schemas.microsoft.com/office/drawing/2014/main" id="{02719BC7-6DB9-465A-B79B-F37DA221E3DF}"/>
                    </a:ext>
                  </a:extLst>
                </p:cNvPr>
                <p:cNvPicPr/>
                <p:nvPr/>
              </p:nvPicPr>
              <p:blipFill>
                <a:blip r:embed="rId270"/>
                <a:stretch>
                  <a:fillRect/>
                </a:stretch>
              </p:blipFill>
              <p:spPr>
                <a:xfrm>
                  <a:off x="7042290" y="5268486"/>
                  <a:ext cx="191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5" name="Ink 174">
                  <a:extLst>
                    <a:ext uri="{FF2B5EF4-FFF2-40B4-BE49-F238E27FC236}">
                      <a16:creationId xmlns:a16="http://schemas.microsoft.com/office/drawing/2014/main" id="{F524F6C9-536F-4D86-93E8-4D3A0D49C89D}"/>
                    </a:ext>
                  </a:extLst>
                </p14:cNvPr>
                <p14:cNvContentPartPr/>
                <p14:nvPr/>
              </p14:nvContentPartPr>
              <p14:xfrm>
                <a:off x="7135890" y="5287206"/>
                <a:ext cx="152640" cy="145080"/>
              </p14:xfrm>
            </p:contentPart>
          </mc:Choice>
          <mc:Fallback>
            <p:pic>
              <p:nvPicPr>
                <p:cNvPr id="175" name="Ink 174">
                  <a:extLst>
                    <a:ext uri="{FF2B5EF4-FFF2-40B4-BE49-F238E27FC236}">
                      <a16:creationId xmlns:a16="http://schemas.microsoft.com/office/drawing/2014/main" id="{F524F6C9-536F-4D86-93E8-4D3A0D49C89D}"/>
                    </a:ext>
                  </a:extLst>
                </p:cNvPr>
                <p:cNvPicPr/>
                <p:nvPr/>
              </p:nvPicPr>
              <p:blipFill>
                <a:blip r:embed="rId272"/>
                <a:stretch>
                  <a:fillRect/>
                </a:stretch>
              </p:blipFill>
              <p:spPr>
                <a:xfrm>
                  <a:off x="7126890" y="5278566"/>
                  <a:ext cx="170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6" name="Ink 175">
                  <a:extLst>
                    <a:ext uri="{FF2B5EF4-FFF2-40B4-BE49-F238E27FC236}">
                      <a16:creationId xmlns:a16="http://schemas.microsoft.com/office/drawing/2014/main" id="{EEF416CE-7490-4B86-9442-61AD1987AC96}"/>
                    </a:ext>
                  </a:extLst>
                </p14:cNvPr>
                <p14:cNvContentPartPr/>
                <p14:nvPr/>
              </p14:nvContentPartPr>
              <p14:xfrm>
                <a:off x="7326330" y="5420766"/>
                <a:ext cx="136440" cy="191520"/>
              </p14:xfrm>
            </p:contentPart>
          </mc:Choice>
          <mc:Fallback>
            <p:pic>
              <p:nvPicPr>
                <p:cNvPr id="176" name="Ink 175">
                  <a:extLst>
                    <a:ext uri="{FF2B5EF4-FFF2-40B4-BE49-F238E27FC236}">
                      <a16:creationId xmlns:a16="http://schemas.microsoft.com/office/drawing/2014/main" id="{EEF416CE-7490-4B86-9442-61AD1987AC96}"/>
                    </a:ext>
                  </a:extLst>
                </p:cNvPr>
                <p:cNvPicPr/>
                <p:nvPr/>
              </p:nvPicPr>
              <p:blipFill>
                <a:blip r:embed="rId274"/>
                <a:stretch>
                  <a:fillRect/>
                </a:stretch>
              </p:blipFill>
              <p:spPr>
                <a:xfrm>
                  <a:off x="7317690" y="5411766"/>
                  <a:ext cx="154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7" name="Ink 176">
                  <a:extLst>
                    <a:ext uri="{FF2B5EF4-FFF2-40B4-BE49-F238E27FC236}">
                      <a16:creationId xmlns:a16="http://schemas.microsoft.com/office/drawing/2014/main" id="{24FAD5B5-5EDE-472C-AE3A-2673B1342253}"/>
                    </a:ext>
                  </a:extLst>
                </p14:cNvPr>
                <p14:cNvContentPartPr/>
                <p14:nvPr/>
              </p14:nvContentPartPr>
              <p14:xfrm>
                <a:off x="7354770" y="5505006"/>
                <a:ext cx="120240" cy="18000"/>
              </p14:xfrm>
            </p:contentPart>
          </mc:Choice>
          <mc:Fallback>
            <p:pic>
              <p:nvPicPr>
                <p:cNvPr id="177" name="Ink 176">
                  <a:extLst>
                    <a:ext uri="{FF2B5EF4-FFF2-40B4-BE49-F238E27FC236}">
                      <a16:creationId xmlns:a16="http://schemas.microsoft.com/office/drawing/2014/main" id="{24FAD5B5-5EDE-472C-AE3A-2673B1342253}"/>
                    </a:ext>
                  </a:extLst>
                </p:cNvPr>
                <p:cNvPicPr/>
                <p:nvPr/>
              </p:nvPicPr>
              <p:blipFill>
                <a:blip r:embed="rId276"/>
                <a:stretch>
                  <a:fillRect/>
                </a:stretch>
              </p:blipFill>
              <p:spPr>
                <a:xfrm>
                  <a:off x="7345770" y="5496366"/>
                  <a:ext cx="137880" cy="3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180" name="Ink 179">
                <a:extLst>
                  <a:ext uri="{FF2B5EF4-FFF2-40B4-BE49-F238E27FC236}">
                    <a16:creationId xmlns:a16="http://schemas.microsoft.com/office/drawing/2014/main" id="{608D17FA-F2F5-46D8-92CF-878B16ED3B11}"/>
                  </a:ext>
                </a:extLst>
              </p14:cNvPr>
              <p14:cNvContentPartPr/>
              <p14:nvPr/>
            </p14:nvContentPartPr>
            <p14:xfrm>
              <a:off x="7788570" y="5536686"/>
              <a:ext cx="58320" cy="32040"/>
            </p14:xfrm>
          </p:contentPart>
        </mc:Choice>
        <mc:Fallback>
          <p:pic>
            <p:nvPicPr>
              <p:cNvPr id="180" name="Ink 179">
                <a:extLst>
                  <a:ext uri="{FF2B5EF4-FFF2-40B4-BE49-F238E27FC236}">
                    <a16:creationId xmlns:a16="http://schemas.microsoft.com/office/drawing/2014/main" id="{608D17FA-F2F5-46D8-92CF-878B16ED3B11}"/>
                  </a:ext>
                </a:extLst>
              </p:cNvPr>
              <p:cNvPicPr/>
              <p:nvPr/>
            </p:nvPicPr>
            <p:blipFill>
              <a:blip r:embed="rId278"/>
              <a:stretch>
                <a:fillRect/>
              </a:stretch>
            </p:blipFill>
            <p:spPr>
              <a:xfrm>
                <a:off x="7779930" y="5528046"/>
                <a:ext cx="75960" cy="49680"/>
              </a:xfrm>
              <a:prstGeom prst="rect">
                <a:avLst/>
              </a:prstGeom>
            </p:spPr>
          </p:pic>
        </mc:Fallback>
      </mc:AlternateContent>
      <p:grpSp>
        <p:nvGrpSpPr>
          <p:cNvPr id="184" name="Group 183">
            <a:extLst>
              <a:ext uri="{FF2B5EF4-FFF2-40B4-BE49-F238E27FC236}">
                <a16:creationId xmlns:a16="http://schemas.microsoft.com/office/drawing/2014/main" id="{4A059B07-11BF-4455-9018-C5877A7AB622}"/>
              </a:ext>
            </a:extLst>
          </p:cNvPr>
          <p:cNvGrpSpPr/>
          <p:nvPr/>
        </p:nvGrpSpPr>
        <p:grpSpPr>
          <a:xfrm>
            <a:off x="8140290" y="5343366"/>
            <a:ext cx="652680" cy="193320"/>
            <a:chOff x="8140290" y="5343366"/>
            <a:chExt cx="652680" cy="193320"/>
          </a:xfrm>
        </p:grpSpPr>
        <mc:AlternateContent xmlns:mc="http://schemas.openxmlformats.org/markup-compatibility/2006">
          <mc:Choice xmlns:p14="http://schemas.microsoft.com/office/powerpoint/2010/main" Requires="p14">
            <p:contentPart p14:bwMode="auto" r:id="rId279">
              <p14:nvContentPartPr>
                <p14:cNvPr id="181" name="Ink 180">
                  <a:extLst>
                    <a:ext uri="{FF2B5EF4-FFF2-40B4-BE49-F238E27FC236}">
                      <a16:creationId xmlns:a16="http://schemas.microsoft.com/office/drawing/2014/main" id="{DC31EE7D-BFD1-48F3-B1F9-D2A7BE0B4EC7}"/>
                    </a:ext>
                  </a:extLst>
                </p14:cNvPr>
                <p14:cNvContentPartPr/>
                <p14:nvPr/>
              </p14:nvContentPartPr>
              <p14:xfrm>
                <a:off x="8140290" y="5343366"/>
                <a:ext cx="205200" cy="193320"/>
              </p14:xfrm>
            </p:contentPart>
          </mc:Choice>
          <mc:Fallback>
            <p:pic>
              <p:nvPicPr>
                <p:cNvPr id="181" name="Ink 180">
                  <a:extLst>
                    <a:ext uri="{FF2B5EF4-FFF2-40B4-BE49-F238E27FC236}">
                      <a16:creationId xmlns:a16="http://schemas.microsoft.com/office/drawing/2014/main" id="{DC31EE7D-BFD1-48F3-B1F9-D2A7BE0B4EC7}"/>
                    </a:ext>
                  </a:extLst>
                </p:cNvPr>
                <p:cNvPicPr/>
                <p:nvPr/>
              </p:nvPicPr>
              <p:blipFill>
                <a:blip r:embed="rId280"/>
                <a:stretch>
                  <a:fillRect/>
                </a:stretch>
              </p:blipFill>
              <p:spPr>
                <a:xfrm>
                  <a:off x="8131650" y="5334726"/>
                  <a:ext cx="2228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Ink 181">
                  <a:extLst>
                    <a:ext uri="{FF2B5EF4-FFF2-40B4-BE49-F238E27FC236}">
                      <a16:creationId xmlns:a16="http://schemas.microsoft.com/office/drawing/2014/main" id="{FCB5956B-4402-4D40-B118-5525213AB4EE}"/>
                    </a:ext>
                  </a:extLst>
                </p14:cNvPr>
                <p14:cNvContentPartPr/>
                <p14:nvPr/>
              </p14:nvContentPartPr>
              <p14:xfrm>
                <a:off x="8368890" y="5433726"/>
                <a:ext cx="281880" cy="92520"/>
              </p14:xfrm>
            </p:contentPart>
          </mc:Choice>
          <mc:Fallback>
            <p:pic>
              <p:nvPicPr>
                <p:cNvPr id="182" name="Ink 181">
                  <a:extLst>
                    <a:ext uri="{FF2B5EF4-FFF2-40B4-BE49-F238E27FC236}">
                      <a16:creationId xmlns:a16="http://schemas.microsoft.com/office/drawing/2014/main" id="{FCB5956B-4402-4D40-B118-5525213AB4EE}"/>
                    </a:ext>
                  </a:extLst>
                </p:cNvPr>
                <p:cNvPicPr/>
                <p:nvPr/>
              </p:nvPicPr>
              <p:blipFill>
                <a:blip r:embed="rId282"/>
                <a:stretch>
                  <a:fillRect/>
                </a:stretch>
              </p:blipFill>
              <p:spPr>
                <a:xfrm>
                  <a:off x="8360250" y="5425086"/>
                  <a:ext cx="299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3" name="Ink 182">
                  <a:extLst>
                    <a:ext uri="{FF2B5EF4-FFF2-40B4-BE49-F238E27FC236}">
                      <a16:creationId xmlns:a16="http://schemas.microsoft.com/office/drawing/2014/main" id="{2AA40E77-6E7D-4CAC-A7CB-EFDD99839262}"/>
                    </a:ext>
                  </a:extLst>
                </p14:cNvPr>
                <p14:cNvContentPartPr/>
                <p14:nvPr/>
              </p14:nvContentPartPr>
              <p14:xfrm>
                <a:off x="8667330" y="5432646"/>
                <a:ext cx="125640" cy="88560"/>
              </p14:xfrm>
            </p:contentPart>
          </mc:Choice>
          <mc:Fallback>
            <p:pic>
              <p:nvPicPr>
                <p:cNvPr id="183" name="Ink 182">
                  <a:extLst>
                    <a:ext uri="{FF2B5EF4-FFF2-40B4-BE49-F238E27FC236}">
                      <a16:creationId xmlns:a16="http://schemas.microsoft.com/office/drawing/2014/main" id="{2AA40E77-6E7D-4CAC-A7CB-EFDD99839262}"/>
                    </a:ext>
                  </a:extLst>
                </p:cNvPr>
                <p:cNvPicPr/>
                <p:nvPr/>
              </p:nvPicPr>
              <p:blipFill>
                <a:blip r:embed="rId284"/>
                <a:stretch>
                  <a:fillRect/>
                </a:stretch>
              </p:blipFill>
              <p:spPr>
                <a:xfrm>
                  <a:off x="8658330" y="5424006"/>
                  <a:ext cx="143280" cy="106200"/>
                </a:xfrm>
                <a:prstGeom prst="rect">
                  <a:avLst/>
                </a:prstGeom>
              </p:spPr>
            </p:pic>
          </mc:Fallback>
        </mc:AlternateContent>
      </p:grpSp>
      <p:grpSp>
        <p:nvGrpSpPr>
          <p:cNvPr id="205" name="Group 204">
            <a:extLst>
              <a:ext uri="{FF2B5EF4-FFF2-40B4-BE49-F238E27FC236}">
                <a16:creationId xmlns:a16="http://schemas.microsoft.com/office/drawing/2014/main" id="{D8B26901-F611-4FD7-8393-F7ED8DBDBC6A}"/>
              </a:ext>
            </a:extLst>
          </p:cNvPr>
          <p:cNvGrpSpPr/>
          <p:nvPr/>
        </p:nvGrpSpPr>
        <p:grpSpPr>
          <a:xfrm>
            <a:off x="2229090" y="6021246"/>
            <a:ext cx="488880" cy="239760"/>
            <a:chOff x="2229090" y="6021246"/>
            <a:chExt cx="488880" cy="239760"/>
          </a:xfrm>
        </p:grpSpPr>
        <mc:AlternateContent xmlns:mc="http://schemas.openxmlformats.org/markup-compatibility/2006">
          <mc:Choice xmlns:p14="http://schemas.microsoft.com/office/powerpoint/2010/main" Requires="p14">
            <p:contentPart p14:bwMode="auto" r:id="rId285">
              <p14:nvContentPartPr>
                <p14:cNvPr id="185" name="Ink 184">
                  <a:extLst>
                    <a:ext uri="{FF2B5EF4-FFF2-40B4-BE49-F238E27FC236}">
                      <a16:creationId xmlns:a16="http://schemas.microsoft.com/office/drawing/2014/main" id="{1F809E2D-5875-4008-B10A-6B0443E310F7}"/>
                    </a:ext>
                  </a:extLst>
                </p14:cNvPr>
                <p14:cNvContentPartPr/>
                <p14:nvPr/>
              </p14:nvContentPartPr>
              <p14:xfrm>
                <a:off x="2229450" y="6021246"/>
                <a:ext cx="20160" cy="239760"/>
              </p14:xfrm>
            </p:contentPart>
          </mc:Choice>
          <mc:Fallback>
            <p:pic>
              <p:nvPicPr>
                <p:cNvPr id="185" name="Ink 184">
                  <a:extLst>
                    <a:ext uri="{FF2B5EF4-FFF2-40B4-BE49-F238E27FC236}">
                      <a16:creationId xmlns:a16="http://schemas.microsoft.com/office/drawing/2014/main" id="{1F809E2D-5875-4008-B10A-6B0443E310F7}"/>
                    </a:ext>
                  </a:extLst>
                </p:cNvPr>
                <p:cNvPicPr/>
                <p:nvPr/>
              </p:nvPicPr>
              <p:blipFill>
                <a:blip r:embed="rId286"/>
                <a:stretch>
                  <a:fillRect/>
                </a:stretch>
              </p:blipFill>
              <p:spPr>
                <a:xfrm>
                  <a:off x="2220450" y="6012246"/>
                  <a:ext cx="37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Ink 185">
                  <a:extLst>
                    <a:ext uri="{FF2B5EF4-FFF2-40B4-BE49-F238E27FC236}">
                      <a16:creationId xmlns:a16="http://schemas.microsoft.com/office/drawing/2014/main" id="{42367CD8-470F-4299-B48D-86DB821EE793}"/>
                    </a:ext>
                  </a:extLst>
                </p14:cNvPr>
                <p14:cNvContentPartPr/>
                <p14:nvPr/>
              </p14:nvContentPartPr>
              <p14:xfrm>
                <a:off x="2229090" y="6055446"/>
                <a:ext cx="161280" cy="189360"/>
              </p14:xfrm>
            </p:contentPart>
          </mc:Choice>
          <mc:Fallback>
            <p:pic>
              <p:nvPicPr>
                <p:cNvPr id="186" name="Ink 185">
                  <a:extLst>
                    <a:ext uri="{FF2B5EF4-FFF2-40B4-BE49-F238E27FC236}">
                      <a16:creationId xmlns:a16="http://schemas.microsoft.com/office/drawing/2014/main" id="{42367CD8-470F-4299-B48D-86DB821EE793}"/>
                    </a:ext>
                  </a:extLst>
                </p:cNvPr>
                <p:cNvPicPr/>
                <p:nvPr/>
              </p:nvPicPr>
              <p:blipFill>
                <a:blip r:embed="rId288"/>
                <a:stretch>
                  <a:fillRect/>
                </a:stretch>
              </p:blipFill>
              <p:spPr>
                <a:xfrm>
                  <a:off x="2220450" y="6046806"/>
                  <a:ext cx="178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8" name="Ink 187">
                  <a:extLst>
                    <a:ext uri="{FF2B5EF4-FFF2-40B4-BE49-F238E27FC236}">
                      <a16:creationId xmlns:a16="http://schemas.microsoft.com/office/drawing/2014/main" id="{D9040CF6-5E45-43E9-B0FF-7B0179FA6900}"/>
                    </a:ext>
                  </a:extLst>
                </p14:cNvPr>
                <p14:cNvContentPartPr/>
                <p14:nvPr/>
              </p14:nvContentPartPr>
              <p14:xfrm>
                <a:off x="2450490" y="6088926"/>
                <a:ext cx="131760" cy="168480"/>
              </p14:xfrm>
            </p:contentPart>
          </mc:Choice>
          <mc:Fallback>
            <p:pic>
              <p:nvPicPr>
                <p:cNvPr id="188" name="Ink 187">
                  <a:extLst>
                    <a:ext uri="{FF2B5EF4-FFF2-40B4-BE49-F238E27FC236}">
                      <a16:creationId xmlns:a16="http://schemas.microsoft.com/office/drawing/2014/main" id="{D9040CF6-5E45-43E9-B0FF-7B0179FA6900}"/>
                    </a:ext>
                  </a:extLst>
                </p:cNvPr>
                <p:cNvPicPr/>
                <p:nvPr/>
              </p:nvPicPr>
              <p:blipFill>
                <a:blip r:embed="rId290"/>
                <a:stretch>
                  <a:fillRect/>
                </a:stretch>
              </p:blipFill>
              <p:spPr>
                <a:xfrm>
                  <a:off x="2441490" y="6080286"/>
                  <a:ext cx="149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9" name="Ink 188">
                  <a:extLst>
                    <a:ext uri="{FF2B5EF4-FFF2-40B4-BE49-F238E27FC236}">
                      <a16:creationId xmlns:a16="http://schemas.microsoft.com/office/drawing/2014/main" id="{145A91A5-266A-41DF-98DF-4CFF6E3B9414}"/>
                    </a:ext>
                  </a:extLst>
                </p14:cNvPr>
                <p14:cNvContentPartPr/>
                <p14:nvPr/>
              </p14:nvContentPartPr>
              <p14:xfrm>
                <a:off x="2648130" y="6089646"/>
                <a:ext cx="69840" cy="165600"/>
              </p14:xfrm>
            </p:contentPart>
          </mc:Choice>
          <mc:Fallback>
            <p:pic>
              <p:nvPicPr>
                <p:cNvPr id="189" name="Ink 188">
                  <a:extLst>
                    <a:ext uri="{FF2B5EF4-FFF2-40B4-BE49-F238E27FC236}">
                      <a16:creationId xmlns:a16="http://schemas.microsoft.com/office/drawing/2014/main" id="{145A91A5-266A-41DF-98DF-4CFF6E3B9414}"/>
                    </a:ext>
                  </a:extLst>
                </p:cNvPr>
                <p:cNvPicPr/>
                <p:nvPr/>
              </p:nvPicPr>
              <p:blipFill>
                <a:blip r:embed="rId292"/>
                <a:stretch>
                  <a:fillRect/>
                </a:stretch>
              </p:blipFill>
              <p:spPr>
                <a:xfrm>
                  <a:off x="2639490" y="6080646"/>
                  <a:ext cx="87480" cy="183240"/>
                </a:xfrm>
                <a:prstGeom prst="rect">
                  <a:avLst/>
                </a:prstGeom>
              </p:spPr>
            </p:pic>
          </mc:Fallback>
        </mc:AlternateContent>
      </p:grpSp>
      <p:grpSp>
        <p:nvGrpSpPr>
          <p:cNvPr id="204" name="Group 203">
            <a:extLst>
              <a:ext uri="{FF2B5EF4-FFF2-40B4-BE49-F238E27FC236}">
                <a16:creationId xmlns:a16="http://schemas.microsoft.com/office/drawing/2014/main" id="{E43A20F1-22D7-4869-B6E9-5B4804E9FCC6}"/>
              </a:ext>
            </a:extLst>
          </p:cNvPr>
          <p:cNvGrpSpPr/>
          <p:nvPr/>
        </p:nvGrpSpPr>
        <p:grpSpPr>
          <a:xfrm>
            <a:off x="2995890" y="6099726"/>
            <a:ext cx="206280" cy="135360"/>
            <a:chOff x="2995890" y="6099726"/>
            <a:chExt cx="206280" cy="135360"/>
          </a:xfrm>
        </p:grpSpPr>
        <mc:AlternateContent xmlns:mc="http://schemas.openxmlformats.org/markup-compatibility/2006">
          <mc:Choice xmlns:p14="http://schemas.microsoft.com/office/powerpoint/2010/main" Requires="p14">
            <p:contentPart p14:bwMode="auto" r:id="rId293">
              <p14:nvContentPartPr>
                <p14:cNvPr id="190" name="Ink 189">
                  <a:extLst>
                    <a:ext uri="{FF2B5EF4-FFF2-40B4-BE49-F238E27FC236}">
                      <a16:creationId xmlns:a16="http://schemas.microsoft.com/office/drawing/2014/main" id="{8413DDD8-2B38-4DEE-B6F0-754C3A616066}"/>
                    </a:ext>
                  </a:extLst>
                </p14:cNvPr>
                <p14:cNvContentPartPr/>
                <p14:nvPr/>
              </p14:nvContentPartPr>
              <p14:xfrm>
                <a:off x="2995890" y="6099726"/>
                <a:ext cx="56880" cy="135360"/>
              </p14:xfrm>
            </p:contentPart>
          </mc:Choice>
          <mc:Fallback>
            <p:pic>
              <p:nvPicPr>
                <p:cNvPr id="190" name="Ink 189">
                  <a:extLst>
                    <a:ext uri="{FF2B5EF4-FFF2-40B4-BE49-F238E27FC236}">
                      <a16:creationId xmlns:a16="http://schemas.microsoft.com/office/drawing/2014/main" id="{8413DDD8-2B38-4DEE-B6F0-754C3A616066}"/>
                    </a:ext>
                  </a:extLst>
                </p:cNvPr>
                <p:cNvPicPr/>
                <p:nvPr/>
              </p:nvPicPr>
              <p:blipFill>
                <a:blip r:embed="rId294"/>
                <a:stretch>
                  <a:fillRect/>
                </a:stretch>
              </p:blipFill>
              <p:spPr>
                <a:xfrm>
                  <a:off x="2987250" y="6090726"/>
                  <a:ext cx="74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1" name="Ink 190">
                  <a:extLst>
                    <a:ext uri="{FF2B5EF4-FFF2-40B4-BE49-F238E27FC236}">
                      <a16:creationId xmlns:a16="http://schemas.microsoft.com/office/drawing/2014/main" id="{3C73AD85-7809-470B-94C3-D287A7CF10C8}"/>
                    </a:ext>
                  </a:extLst>
                </p14:cNvPr>
                <p14:cNvContentPartPr/>
                <p14:nvPr/>
              </p14:nvContentPartPr>
              <p14:xfrm>
                <a:off x="3102450" y="6104406"/>
                <a:ext cx="99720" cy="118080"/>
              </p14:xfrm>
            </p:contentPart>
          </mc:Choice>
          <mc:Fallback>
            <p:pic>
              <p:nvPicPr>
                <p:cNvPr id="191" name="Ink 190">
                  <a:extLst>
                    <a:ext uri="{FF2B5EF4-FFF2-40B4-BE49-F238E27FC236}">
                      <a16:creationId xmlns:a16="http://schemas.microsoft.com/office/drawing/2014/main" id="{3C73AD85-7809-470B-94C3-D287A7CF10C8}"/>
                    </a:ext>
                  </a:extLst>
                </p:cNvPr>
                <p:cNvPicPr/>
                <p:nvPr/>
              </p:nvPicPr>
              <p:blipFill>
                <a:blip r:embed="rId296"/>
                <a:stretch>
                  <a:fillRect/>
                </a:stretch>
              </p:blipFill>
              <p:spPr>
                <a:xfrm>
                  <a:off x="3093450" y="6095406"/>
                  <a:ext cx="117360" cy="135720"/>
                </a:xfrm>
                <a:prstGeom prst="rect">
                  <a:avLst/>
                </a:prstGeom>
              </p:spPr>
            </p:pic>
          </mc:Fallback>
        </mc:AlternateContent>
      </p:grpSp>
      <p:grpSp>
        <p:nvGrpSpPr>
          <p:cNvPr id="203" name="Group 202">
            <a:extLst>
              <a:ext uri="{FF2B5EF4-FFF2-40B4-BE49-F238E27FC236}">
                <a16:creationId xmlns:a16="http://schemas.microsoft.com/office/drawing/2014/main" id="{EF500D24-9F01-4764-8858-A6138ECF73C9}"/>
              </a:ext>
            </a:extLst>
          </p:cNvPr>
          <p:cNvGrpSpPr/>
          <p:nvPr/>
        </p:nvGrpSpPr>
        <p:grpSpPr>
          <a:xfrm>
            <a:off x="3429330" y="6054006"/>
            <a:ext cx="837360" cy="252360"/>
            <a:chOff x="3429330" y="6054006"/>
            <a:chExt cx="837360" cy="252360"/>
          </a:xfrm>
        </p:grpSpPr>
        <mc:AlternateContent xmlns:mc="http://schemas.openxmlformats.org/markup-compatibility/2006">
          <mc:Choice xmlns:p14="http://schemas.microsoft.com/office/powerpoint/2010/main" Requires="p14">
            <p:contentPart p14:bwMode="auto" r:id="rId297">
              <p14:nvContentPartPr>
                <p14:cNvPr id="192" name="Ink 191">
                  <a:extLst>
                    <a:ext uri="{FF2B5EF4-FFF2-40B4-BE49-F238E27FC236}">
                      <a16:creationId xmlns:a16="http://schemas.microsoft.com/office/drawing/2014/main" id="{8DE522EB-17B7-46B4-888A-CC6E4AD7C8A5}"/>
                    </a:ext>
                  </a:extLst>
                </p14:cNvPr>
                <p14:cNvContentPartPr/>
                <p14:nvPr/>
              </p14:nvContentPartPr>
              <p14:xfrm>
                <a:off x="3432570" y="6114126"/>
                <a:ext cx="30960" cy="192240"/>
              </p14:xfrm>
            </p:contentPart>
          </mc:Choice>
          <mc:Fallback>
            <p:pic>
              <p:nvPicPr>
                <p:cNvPr id="192" name="Ink 191">
                  <a:extLst>
                    <a:ext uri="{FF2B5EF4-FFF2-40B4-BE49-F238E27FC236}">
                      <a16:creationId xmlns:a16="http://schemas.microsoft.com/office/drawing/2014/main" id="{8DE522EB-17B7-46B4-888A-CC6E4AD7C8A5}"/>
                    </a:ext>
                  </a:extLst>
                </p:cNvPr>
                <p:cNvPicPr/>
                <p:nvPr/>
              </p:nvPicPr>
              <p:blipFill>
                <a:blip r:embed="rId298"/>
                <a:stretch>
                  <a:fillRect/>
                </a:stretch>
              </p:blipFill>
              <p:spPr>
                <a:xfrm>
                  <a:off x="3423570" y="6105126"/>
                  <a:ext cx="48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3" name="Ink 192">
                  <a:extLst>
                    <a:ext uri="{FF2B5EF4-FFF2-40B4-BE49-F238E27FC236}">
                      <a16:creationId xmlns:a16="http://schemas.microsoft.com/office/drawing/2014/main" id="{C31BA323-C958-4866-9C85-1D2DE7918D95}"/>
                    </a:ext>
                  </a:extLst>
                </p14:cNvPr>
                <p14:cNvContentPartPr/>
                <p14:nvPr/>
              </p14:nvContentPartPr>
              <p14:xfrm>
                <a:off x="3429330" y="6129246"/>
                <a:ext cx="105840" cy="77400"/>
              </p14:xfrm>
            </p:contentPart>
          </mc:Choice>
          <mc:Fallback>
            <p:pic>
              <p:nvPicPr>
                <p:cNvPr id="193" name="Ink 192">
                  <a:extLst>
                    <a:ext uri="{FF2B5EF4-FFF2-40B4-BE49-F238E27FC236}">
                      <a16:creationId xmlns:a16="http://schemas.microsoft.com/office/drawing/2014/main" id="{C31BA323-C958-4866-9C85-1D2DE7918D95}"/>
                    </a:ext>
                  </a:extLst>
                </p:cNvPr>
                <p:cNvPicPr/>
                <p:nvPr/>
              </p:nvPicPr>
              <p:blipFill>
                <a:blip r:embed="rId300"/>
                <a:stretch>
                  <a:fillRect/>
                </a:stretch>
              </p:blipFill>
              <p:spPr>
                <a:xfrm>
                  <a:off x="3420690" y="6120606"/>
                  <a:ext cx="123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4" name="Ink 193">
                  <a:extLst>
                    <a:ext uri="{FF2B5EF4-FFF2-40B4-BE49-F238E27FC236}">
                      <a16:creationId xmlns:a16="http://schemas.microsoft.com/office/drawing/2014/main" id="{8E389621-EF97-42BD-A6AB-DA7F580513AD}"/>
                    </a:ext>
                  </a:extLst>
                </p14:cNvPr>
                <p14:cNvContentPartPr/>
                <p14:nvPr/>
              </p14:nvContentPartPr>
              <p14:xfrm>
                <a:off x="3549570" y="6102966"/>
                <a:ext cx="197280" cy="127440"/>
              </p14:xfrm>
            </p:contentPart>
          </mc:Choice>
          <mc:Fallback>
            <p:pic>
              <p:nvPicPr>
                <p:cNvPr id="194" name="Ink 193">
                  <a:extLst>
                    <a:ext uri="{FF2B5EF4-FFF2-40B4-BE49-F238E27FC236}">
                      <a16:creationId xmlns:a16="http://schemas.microsoft.com/office/drawing/2014/main" id="{8E389621-EF97-42BD-A6AB-DA7F580513AD}"/>
                    </a:ext>
                  </a:extLst>
                </p:cNvPr>
                <p:cNvPicPr/>
                <p:nvPr/>
              </p:nvPicPr>
              <p:blipFill>
                <a:blip r:embed="rId302"/>
                <a:stretch>
                  <a:fillRect/>
                </a:stretch>
              </p:blipFill>
              <p:spPr>
                <a:xfrm>
                  <a:off x="3540930" y="6093966"/>
                  <a:ext cx="214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5" name="Ink 194">
                  <a:extLst>
                    <a:ext uri="{FF2B5EF4-FFF2-40B4-BE49-F238E27FC236}">
                      <a16:creationId xmlns:a16="http://schemas.microsoft.com/office/drawing/2014/main" id="{1D6552EE-25F1-4D29-B4E2-A1B325E5B7E1}"/>
                    </a:ext>
                  </a:extLst>
                </p14:cNvPr>
                <p14:cNvContentPartPr/>
                <p14:nvPr/>
              </p14:nvContentPartPr>
              <p14:xfrm>
                <a:off x="3778530" y="6061206"/>
                <a:ext cx="28440" cy="153000"/>
              </p14:xfrm>
            </p:contentPart>
          </mc:Choice>
          <mc:Fallback>
            <p:pic>
              <p:nvPicPr>
                <p:cNvPr id="195" name="Ink 194">
                  <a:extLst>
                    <a:ext uri="{FF2B5EF4-FFF2-40B4-BE49-F238E27FC236}">
                      <a16:creationId xmlns:a16="http://schemas.microsoft.com/office/drawing/2014/main" id="{1D6552EE-25F1-4D29-B4E2-A1B325E5B7E1}"/>
                    </a:ext>
                  </a:extLst>
                </p:cNvPr>
                <p:cNvPicPr/>
                <p:nvPr/>
              </p:nvPicPr>
              <p:blipFill>
                <a:blip r:embed="rId304"/>
                <a:stretch>
                  <a:fillRect/>
                </a:stretch>
              </p:blipFill>
              <p:spPr>
                <a:xfrm>
                  <a:off x="3769890" y="6052566"/>
                  <a:ext cx="46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6" name="Ink 195">
                  <a:extLst>
                    <a:ext uri="{FF2B5EF4-FFF2-40B4-BE49-F238E27FC236}">
                      <a16:creationId xmlns:a16="http://schemas.microsoft.com/office/drawing/2014/main" id="{69E00CF4-442D-402F-9AD7-AAE4F1841E9D}"/>
                    </a:ext>
                  </a:extLst>
                </p14:cNvPr>
                <p14:cNvContentPartPr/>
                <p14:nvPr/>
              </p14:nvContentPartPr>
              <p14:xfrm>
                <a:off x="3827490" y="6054006"/>
                <a:ext cx="161280" cy="199080"/>
              </p14:xfrm>
            </p:contentPart>
          </mc:Choice>
          <mc:Fallback>
            <p:pic>
              <p:nvPicPr>
                <p:cNvPr id="196" name="Ink 195">
                  <a:extLst>
                    <a:ext uri="{FF2B5EF4-FFF2-40B4-BE49-F238E27FC236}">
                      <a16:creationId xmlns:a16="http://schemas.microsoft.com/office/drawing/2014/main" id="{69E00CF4-442D-402F-9AD7-AAE4F1841E9D}"/>
                    </a:ext>
                  </a:extLst>
                </p:cNvPr>
                <p:cNvPicPr/>
                <p:nvPr/>
              </p:nvPicPr>
              <p:blipFill>
                <a:blip r:embed="rId306"/>
                <a:stretch>
                  <a:fillRect/>
                </a:stretch>
              </p:blipFill>
              <p:spPr>
                <a:xfrm>
                  <a:off x="3818490" y="6045366"/>
                  <a:ext cx="178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7" name="Ink 196">
                  <a:extLst>
                    <a:ext uri="{FF2B5EF4-FFF2-40B4-BE49-F238E27FC236}">
                      <a16:creationId xmlns:a16="http://schemas.microsoft.com/office/drawing/2014/main" id="{43372AB0-2B69-4982-98A9-CE608CE2C794}"/>
                    </a:ext>
                  </a:extLst>
                </p14:cNvPr>
                <p14:cNvContentPartPr/>
                <p14:nvPr/>
              </p14:nvContentPartPr>
              <p14:xfrm>
                <a:off x="3961410" y="6058686"/>
                <a:ext cx="180360" cy="158760"/>
              </p14:xfrm>
            </p:contentPart>
          </mc:Choice>
          <mc:Fallback>
            <p:pic>
              <p:nvPicPr>
                <p:cNvPr id="197" name="Ink 196">
                  <a:extLst>
                    <a:ext uri="{FF2B5EF4-FFF2-40B4-BE49-F238E27FC236}">
                      <a16:creationId xmlns:a16="http://schemas.microsoft.com/office/drawing/2014/main" id="{43372AB0-2B69-4982-98A9-CE608CE2C794}"/>
                    </a:ext>
                  </a:extLst>
                </p:cNvPr>
                <p:cNvPicPr/>
                <p:nvPr/>
              </p:nvPicPr>
              <p:blipFill>
                <a:blip r:embed="rId308"/>
                <a:stretch>
                  <a:fillRect/>
                </a:stretch>
              </p:blipFill>
              <p:spPr>
                <a:xfrm>
                  <a:off x="3952770" y="6050046"/>
                  <a:ext cx="198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8" name="Ink 197">
                  <a:extLst>
                    <a:ext uri="{FF2B5EF4-FFF2-40B4-BE49-F238E27FC236}">
                      <a16:creationId xmlns:a16="http://schemas.microsoft.com/office/drawing/2014/main" id="{3BF04D9A-D0E4-414A-8591-87E512DC7AA1}"/>
                    </a:ext>
                  </a:extLst>
                </p14:cNvPr>
                <p14:cNvContentPartPr/>
                <p14:nvPr/>
              </p14:nvContentPartPr>
              <p14:xfrm>
                <a:off x="4114410" y="6075246"/>
                <a:ext cx="152280" cy="135360"/>
              </p14:xfrm>
            </p:contentPart>
          </mc:Choice>
          <mc:Fallback>
            <p:pic>
              <p:nvPicPr>
                <p:cNvPr id="198" name="Ink 197">
                  <a:extLst>
                    <a:ext uri="{FF2B5EF4-FFF2-40B4-BE49-F238E27FC236}">
                      <a16:creationId xmlns:a16="http://schemas.microsoft.com/office/drawing/2014/main" id="{3BF04D9A-D0E4-414A-8591-87E512DC7AA1}"/>
                    </a:ext>
                  </a:extLst>
                </p:cNvPr>
                <p:cNvPicPr/>
                <p:nvPr/>
              </p:nvPicPr>
              <p:blipFill>
                <a:blip r:embed="rId310"/>
                <a:stretch>
                  <a:fillRect/>
                </a:stretch>
              </p:blipFill>
              <p:spPr>
                <a:xfrm>
                  <a:off x="4105410" y="6066606"/>
                  <a:ext cx="169920" cy="153000"/>
                </a:xfrm>
                <a:prstGeom prst="rect">
                  <a:avLst/>
                </a:prstGeom>
              </p:spPr>
            </p:pic>
          </mc:Fallback>
        </mc:AlternateContent>
      </p:grpSp>
      <p:grpSp>
        <p:nvGrpSpPr>
          <p:cNvPr id="202" name="Group 201">
            <a:extLst>
              <a:ext uri="{FF2B5EF4-FFF2-40B4-BE49-F238E27FC236}">
                <a16:creationId xmlns:a16="http://schemas.microsoft.com/office/drawing/2014/main" id="{296DBA82-DD4A-42FB-8FC8-37408FBD9CE9}"/>
              </a:ext>
            </a:extLst>
          </p:cNvPr>
          <p:cNvGrpSpPr/>
          <p:nvPr/>
        </p:nvGrpSpPr>
        <p:grpSpPr>
          <a:xfrm>
            <a:off x="4584210" y="5966166"/>
            <a:ext cx="411120" cy="218160"/>
            <a:chOff x="4584210" y="5966166"/>
            <a:chExt cx="411120" cy="218160"/>
          </a:xfrm>
        </p:grpSpPr>
        <mc:AlternateContent xmlns:mc="http://schemas.openxmlformats.org/markup-compatibility/2006">
          <mc:Choice xmlns:p14="http://schemas.microsoft.com/office/powerpoint/2010/main" Requires="p14">
            <p:contentPart p14:bwMode="auto" r:id="rId311">
              <p14:nvContentPartPr>
                <p14:cNvPr id="199" name="Ink 198">
                  <a:extLst>
                    <a:ext uri="{FF2B5EF4-FFF2-40B4-BE49-F238E27FC236}">
                      <a16:creationId xmlns:a16="http://schemas.microsoft.com/office/drawing/2014/main" id="{FD367DCF-76DE-4EAE-BDDE-9195F01AB464}"/>
                    </a:ext>
                  </a:extLst>
                </p14:cNvPr>
                <p14:cNvContentPartPr/>
                <p14:nvPr/>
              </p14:nvContentPartPr>
              <p14:xfrm>
                <a:off x="4584210" y="5966166"/>
                <a:ext cx="118080" cy="198360"/>
              </p14:xfrm>
            </p:contentPart>
          </mc:Choice>
          <mc:Fallback>
            <p:pic>
              <p:nvPicPr>
                <p:cNvPr id="199" name="Ink 198">
                  <a:extLst>
                    <a:ext uri="{FF2B5EF4-FFF2-40B4-BE49-F238E27FC236}">
                      <a16:creationId xmlns:a16="http://schemas.microsoft.com/office/drawing/2014/main" id="{FD367DCF-76DE-4EAE-BDDE-9195F01AB464}"/>
                    </a:ext>
                  </a:extLst>
                </p:cNvPr>
                <p:cNvPicPr/>
                <p:nvPr/>
              </p:nvPicPr>
              <p:blipFill>
                <a:blip r:embed="rId312"/>
                <a:stretch>
                  <a:fillRect/>
                </a:stretch>
              </p:blipFill>
              <p:spPr>
                <a:xfrm>
                  <a:off x="4575570" y="5957526"/>
                  <a:ext cx="135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0" name="Ink 199">
                  <a:extLst>
                    <a:ext uri="{FF2B5EF4-FFF2-40B4-BE49-F238E27FC236}">
                      <a16:creationId xmlns:a16="http://schemas.microsoft.com/office/drawing/2014/main" id="{35332240-1FD2-44CE-A184-DEBA8BF3270C}"/>
                    </a:ext>
                  </a:extLst>
                </p14:cNvPr>
                <p14:cNvContentPartPr/>
                <p14:nvPr/>
              </p14:nvContentPartPr>
              <p14:xfrm>
                <a:off x="4736490" y="6027726"/>
                <a:ext cx="230760" cy="156600"/>
              </p14:xfrm>
            </p:contentPart>
          </mc:Choice>
          <mc:Fallback>
            <p:pic>
              <p:nvPicPr>
                <p:cNvPr id="200" name="Ink 199">
                  <a:extLst>
                    <a:ext uri="{FF2B5EF4-FFF2-40B4-BE49-F238E27FC236}">
                      <a16:creationId xmlns:a16="http://schemas.microsoft.com/office/drawing/2014/main" id="{35332240-1FD2-44CE-A184-DEBA8BF3270C}"/>
                    </a:ext>
                  </a:extLst>
                </p:cNvPr>
                <p:cNvPicPr/>
                <p:nvPr/>
              </p:nvPicPr>
              <p:blipFill>
                <a:blip r:embed="rId314"/>
                <a:stretch>
                  <a:fillRect/>
                </a:stretch>
              </p:blipFill>
              <p:spPr>
                <a:xfrm>
                  <a:off x="4727850" y="6018726"/>
                  <a:ext cx="248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1" name="Ink 200">
                  <a:extLst>
                    <a:ext uri="{FF2B5EF4-FFF2-40B4-BE49-F238E27FC236}">
                      <a16:creationId xmlns:a16="http://schemas.microsoft.com/office/drawing/2014/main" id="{E98A4E41-83B5-47CA-87F6-6845446DD435}"/>
                    </a:ext>
                  </a:extLst>
                </p14:cNvPr>
                <p14:cNvContentPartPr/>
                <p14:nvPr/>
              </p14:nvContentPartPr>
              <p14:xfrm>
                <a:off x="4881570" y="6073806"/>
                <a:ext cx="113760" cy="21600"/>
              </p14:xfrm>
            </p:contentPart>
          </mc:Choice>
          <mc:Fallback>
            <p:pic>
              <p:nvPicPr>
                <p:cNvPr id="201" name="Ink 200">
                  <a:extLst>
                    <a:ext uri="{FF2B5EF4-FFF2-40B4-BE49-F238E27FC236}">
                      <a16:creationId xmlns:a16="http://schemas.microsoft.com/office/drawing/2014/main" id="{E98A4E41-83B5-47CA-87F6-6845446DD435}"/>
                    </a:ext>
                  </a:extLst>
                </p:cNvPr>
                <p:cNvPicPr/>
                <p:nvPr/>
              </p:nvPicPr>
              <p:blipFill>
                <a:blip r:embed="rId316"/>
                <a:stretch>
                  <a:fillRect/>
                </a:stretch>
              </p:blipFill>
              <p:spPr>
                <a:xfrm>
                  <a:off x="4872930" y="6064806"/>
                  <a:ext cx="131400" cy="39240"/>
                </a:xfrm>
                <a:prstGeom prst="rect">
                  <a:avLst/>
                </a:prstGeom>
              </p:spPr>
            </p:pic>
          </mc:Fallback>
        </mc:AlternateContent>
      </p:grpSp>
      <p:grpSp>
        <p:nvGrpSpPr>
          <p:cNvPr id="211" name="Group 210">
            <a:extLst>
              <a:ext uri="{FF2B5EF4-FFF2-40B4-BE49-F238E27FC236}">
                <a16:creationId xmlns:a16="http://schemas.microsoft.com/office/drawing/2014/main" id="{9601B57D-BE66-47DC-864F-500C760014ED}"/>
              </a:ext>
            </a:extLst>
          </p:cNvPr>
          <p:cNvGrpSpPr/>
          <p:nvPr/>
        </p:nvGrpSpPr>
        <p:grpSpPr>
          <a:xfrm>
            <a:off x="5530290" y="5930166"/>
            <a:ext cx="541800" cy="367920"/>
            <a:chOff x="5530290" y="5930166"/>
            <a:chExt cx="541800" cy="367920"/>
          </a:xfrm>
        </p:grpSpPr>
        <mc:AlternateContent xmlns:mc="http://schemas.openxmlformats.org/markup-compatibility/2006">
          <mc:Choice xmlns:p14="http://schemas.microsoft.com/office/powerpoint/2010/main" Requires="p14">
            <p:contentPart p14:bwMode="auto" r:id="rId317">
              <p14:nvContentPartPr>
                <p14:cNvPr id="206" name="Ink 205">
                  <a:extLst>
                    <a:ext uri="{FF2B5EF4-FFF2-40B4-BE49-F238E27FC236}">
                      <a16:creationId xmlns:a16="http://schemas.microsoft.com/office/drawing/2014/main" id="{5BBF2645-643E-440F-BF9E-F2E22C162C14}"/>
                    </a:ext>
                  </a:extLst>
                </p14:cNvPr>
                <p14:cNvContentPartPr/>
                <p14:nvPr/>
              </p14:nvContentPartPr>
              <p14:xfrm>
                <a:off x="5531730" y="6044286"/>
                <a:ext cx="46800" cy="253800"/>
              </p14:xfrm>
            </p:contentPart>
          </mc:Choice>
          <mc:Fallback>
            <p:pic>
              <p:nvPicPr>
                <p:cNvPr id="206" name="Ink 205">
                  <a:extLst>
                    <a:ext uri="{FF2B5EF4-FFF2-40B4-BE49-F238E27FC236}">
                      <a16:creationId xmlns:a16="http://schemas.microsoft.com/office/drawing/2014/main" id="{5BBF2645-643E-440F-BF9E-F2E22C162C14}"/>
                    </a:ext>
                  </a:extLst>
                </p:cNvPr>
                <p:cNvPicPr/>
                <p:nvPr/>
              </p:nvPicPr>
              <p:blipFill>
                <a:blip r:embed="rId318"/>
                <a:stretch>
                  <a:fillRect/>
                </a:stretch>
              </p:blipFill>
              <p:spPr>
                <a:xfrm>
                  <a:off x="5522730" y="6035646"/>
                  <a:ext cx="64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7" name="Ink 206">
                  <a:extLst>
                    <a:ext uri="{FF2B5EF4-FFF2-40B4-BE49-F238E27FC236}">
                      <a16:creationId xmlns:a16="http://schemas.microsoft.com/office/drawing/2014/main" id="{0EE48685-055B-4025-8681-7BDC2C440856}"/>
                    </a:ext>
                  </a:extLst>
                </p14:cNvPr>
                <p14:cNvContentPartPr/>
                <p14:nvPr/>
              </p14:nvContentPartPr>
              <p14:xfrm>
                <a:off x="5530290" y="5933406"/>
                <a:ext cx="204840" cy="222840"/>
              </p14:xfrm>
            </p:contentPart>
          </mc:Choice>
          <mc:Fallback>
            <p:pic>
              <p:nvPicPr>
                <p:cNvPr id="207" name="Ink 206">
                  <a:extLst>
                    <a:ext uri="{FF2B5EF4-FFF2-40B4-BE49-F238E27FC236}">
                      <a16:creationId xmlns:a16="http://schemas.microsoft.com/office/drawing/2014/main" id="{0EE48685-055B-4025-8681-7BDC2C440856}"/>
                    </a:ext>
                  </a:extLst>
                </p:cNvPr>
                <p:cNvPicPr/>
                <p:nvPr/>
              </p:nvPicPr>
              <p:blipFill>
                <a:blip r:embed="rId320"/>
                <a:stretch>
                  <a:fillRect/>
                </a:stretch>
              </p:blipFill>
              <p:spPr>
                <a:xfrm>
                  <a:off x="5521290" y="5924406"/>
                  <a:ext cx="222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8" name="Ink 207">
                  <a:extLst>
                    <a:ext uri="{FF2B5EF4-FFF2-40B4-BE49-F238E27FC236}">
                      <a16:creationId xmlns:a16="http://schemas.microsoft.com/office/drawing/2014/main" id="{AC884743-681F-4A0E-8F28-79B55E4B3129}"/>
                    </a:ext>
                  </a:extLst>
                </p14:cNvPr>
                <p14:cNvContentPartPr/>
                <p14:nvPr/>
              </p14:nvContentPartPr>
              <p14:xfrm>
                <a:off x="5735130" y="5948526"/>
                <a:ext cx="87480" cy="119160"/>
              </p14:xfrm>
            </p:contentPart>
          </mc:Choice>
          <mc:Fallback>
            <p:pic>
              <p:nvPicPr>
                <p:cNvPr id="208" name="Ink 207">
                  <a:extLst>
                    <a:ext uri="{FF2B5EF4-FFF2-40B4-BE49-F238E27FC236}">
                      <a16:creationId xmlns:a16="http://schemas.microsoft.com/office/drawing/2014/main" id="{AC884743-681F-4A0E-8F28-79B55E4B3129}"/>
                    </a:ext>
                  </a:extLst>
                </p:cNvPr>
                <p:cNvPicPr/>
                <p:nvPr/>
              </p:nvPicPr>
              <p:blipFill>
                <a:blip r:embed="rId322"/>
                <a:stretch>
                  <a:fillRect/>
                </a:stretch>
              </p:blipFill>
              <p:spPr>
                <a:xfrm>
                  <a:off x="5726490" y="5939886"/>
                  <a:ext cx="105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9" name="Ink 208">
                  <a:extLst>
                    <a:ext uri="{FF2B5EF4-FFF2-40B4-BE49-F238E27FC236}">
                      <a16:creationId xmlns:a16="http://schemas.microsoft.com/office/drawing/2014/main" id="{8A7E140F-048D-4EE5-BF31-A3D227D913AB}"/>
                    </a:ext>
                  </a:extLst>
                </p14:cNvPr>
                <p14:cNvContentPartPr/>
                <p14:nvPr/>
              </p14:nvContentPartPr>
              <p14:xfrm>
                <a:off x="5840610" y="5930166"/>
                <a:ext cx="65520" cy="165960"/>
              </p14:xfrm>
            </p:contentPart>
          </mc:Choice>
          <mc:Fallback>
            <p:pic>
              <p:nvPicPr>
                <p:cNvPr id="209" name="Ink 208">
                  <a:extLst>
                    <a:ext uri="{FF2B5EF4-FFF2-40B4-BE49-F238E27FC236}">
                      <a16:creationId xmlns:a16="http://schemas.microsoft.com/office/drawing/2014/main" id="{8A7E140F-048D-4EE5-BF31-A3D227D913AB}"/>
                    </a:ext>
                  </a:extLst>
                </p:cNvPr>
                <p:cNvPicPr/>
                <p:nvPr/>
              </p:nvPicPr>
              <p:blipFill>
                <a:blip r:embed="rId324"/>
                <a:stretch>
                  <a:fillRect/>
                </a:stretch>
              </p:blipFill>
              <p:spPr>
                <a:xfrm>
                  <a:off x="5831610" y="5921166"/>
                  <a:ext cx="83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0" name="Ink 209">
                  <a:extLst>
                    <a:ext uri="{FF2B5EF4-FFF2-40B4-BE49-F238E27FC236}">
                      <a16:creationId xmlns:a16="http://schemas.microsoft.com/office/drawing/2014/main" id="{2EE09EC5-9F8C-431E-A045-1F69DABCFF0E}"/>
                    </a:ext>
                  </a:extLst>
                </p14:cNvPr>
                <p14:cNvContentPartPr/>
                <p14:nvPr/>
              </p14:nvContentPartPr>
              <p14:xfrm>
                <a:off x="5951490" y="6038526"/>
                <a:ext cx="120600" cy="200880"/>
              </p14:xfrm>
            </p:contentPart>
          </mc:Choice>
          <mc:Fallback>
            <p:pic>
              <p:nvPicPr>
                <p:cNvPr id="210" name="Ink 209">
                  <a:extLst>
                    <a:ext uri="{FF2B5EF4-FFF2-40B4-BE49-F238E27FC236}">
                      <a16:creationId xmlns:a16="http://schemas.microsoft.com/office/drawing/2014/main" id="{2EE09EC5-9F8C-431E-A045-1F69DABCFF0E}"/>
                    </a:ext>
                  </a:extLst>
                </p:cNvPr>
                <p:cNvPicPr/>
                <p:nvPr/>
              </p:nvPicPr>
              <p:blipFill>
                <a:blip r:embed="rId326"/>
                <a:stretch>
                  <a:fillRect/>
                </a:stretch>
              </p:blipFill>
              <p:spPr>
                <a:xfrm>
                  <a:off x="5942490" y="6029886"/>
                  <a:ext cx="138240" cy="218520"/>
                </a:xfrm>
                <a:prstGeom prst="rect">
                  <a:avLst/>
                </a:prstGeom>
              </p:spPr>
            </p:pic>
          </mc:Fallback>
        </mc:AlternateContent>
      </p:grpSp>
      <p:grpSp>
        <p:nvGrpSpPr>
          <p:cNvPr id="215" name="Group 214">
            <a:extLst>
              <a:ext uri="{FF2B5EF4-FFF2-40B4-BE49-F238E27FC236}">
                <a16:creationId xmlns:a16="http://schemas.microsoft.com/office/drawing/2014/main" id="{3C6CA0F2-C3DF-4C6A-817F-E6144ACE6D1C}"/>
              </a:ext>
            </a:extLst>
          </p:cNvPr>
          <p:cNvGrpSpPr/>
          <p:nvPr/>
        </p:nvGrpSpPr>
        <p:grpSpPr>
          <a:xfrm>
            <a:off x="6280530" y="6075966"/>
            <a:ext cx="311400" cy="149760"/>
            <a:chOff x="6280530" y="6075966"/>
            <a:chExt cx="311400" cy="149760"/>
          </a:xfrm>
        </p:grpSpPr>
        <mc:AlternateContent xmlns:mc="http://schemas.openxmlformats.org/markup-compatibility/2006">
          <mc:Choice xmlns:p14="http://schemas.microsoft.com/office/powerpoint/2010/main" Requires="p14">
            <p:contentPart p14:bwMode="auto" r:id="rId327">
              <p14:nvContentPartPr>
                <p14:cNvPr id="212" name="Ink 211">
                  <a:extLst>
                    <a:ext uri="{FF2B5EF4-FFF2-40B4-BE49-F238E27FC236}">
                      <a16:creationId xmlns:a16="http://schemas.microsoft.com/office/drawing/2014/main" id="{393E91E0-F313-41BD-BF27-4B76FC7E2B2B}"/>
                    </a:ext>
                  </a:extLst>
                </p14:cNvPr>
                <p14:cNvContentPartPr/>
                <p14:nvPr/>
              </p14:nvContentPartPr>
              <p14:xfrm>
                <a:off x="6280530" y="6075966"/>
                <a:ext cx="97920" cy="114840"/>
              </p14:xfrm>
            </p:contentPart>
          </mc:Choice>
          <mc:Fallback>
            <p:pic>
              <p:nvPicPr>
                <p:cNvPr id="212" name="Ink 211">
                  <a:extLst>
                    <a:ext uri="{FF2B5EF4-FFF2-40B4-BE49-F238E27FC236}">
                      <a16:creationId xmlns:a16="http://schemas.microsoft.com/office/drawing/2014/main" id="{393E91E0-F313-41BD-BF27-4B76FC7E2B2B}"/>
                    </a:ext>
                  </a:extLst>
                </p:cNvPr>
                <p:cNvPicPr/>
                <p:nvPr/>
              </p:nvPicPr>
              <p:blipFill>
                <a:blip r:embed="rId328"/>
                <a:stretch>
                  <a:fillRect/>
                </a:stretch>
              </p:blipFill>
              <p:spPr>
                <a:xfrm>
                  <a:off x="6271530" y="6066966"/>
                  <a:ext cx="115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3" name="Ink 212">
                  <a:extLst>
                    <a:ext uri="{FF2B5EF4-FFF2-40B4-BE49-F238E27FC236}">
                      <a16:creationId xmlns:a16="http://schemas.microsoft.com/office/drawing/2014/main" id="{702DA032-62F0-480F-A8C5-F957897F34B6}"/>
                    </a:ext>
                  </a:extLst>
                </p14:cNvPr>
                <p14:cNvContentPartPr/>
                <p14:nvPr/>
              </p14:nvContentPartPr>
              <p14:xfrm>
                <a:off x="6280890" y="6190446"/>
                <a:ext cx="90000" cy="32040"/>
              </p14:xfrm>
            </p:contentPart>
          </mc:Choice>
          <mc:Fallback>
            <p:pic>
              <p:nvPicPr>
                <p:cNvPr id="213" name="Ink 212">
                  <a:extLst>
                    <a:ext uri="{FF2B5EF4-FFF2-40B4-BE49-F238E27FC236}">
                      <a16:creationId xmlns:a16="http://schemas.microsoft.com/office/drawing/2014/main" id="{702DA032-62F0-480F-A8C5-F957897F34B6}"/>
                    </a:ext>
                  </a:extLst>
                </p:cNvPr>
                <p:cNvPicPr/>
                <p:nvPr/>
              </p:nvPicPr>
              <p:blipFill>
                <a:blip r:embed="rId330"/>
                <a:stretch>
                  <a:fillRect/>
                </a:stretch>
              </p:blipFill>
              <p:spPr>
                <a:xfrm>
                  <a:off x="6271890" y="6181806"/>
                  <a:ext cx="107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4" name="Ink 213">
                  <a:extLst>
                    <a:ext uri="{FF2B5EF4-FFF2-40B4-BE49-F238E27FC236}">
                      <a16:creationId xmlns:a16="http://schemas.microsoft.com/office/drawing/2014/main" id="{A8DB28C5-FF53-43ED-8FE7-6D02E62B87E1}"/>
                    </a:ext>
                  </a:extLst>
                </p14:cNvPr>
                <p14:cNvContentPartPr/>
                <p14:nvPr/>
              </p14:nvContentPartPr>
              <p14:xfrm>
                <a:off x="6480330" y="6120966"/>
                <a:ext cx="111600" cy="104760"/>
              </p14:xfrm>
            </p:contentPart>
          </mc:Choice>
          <mc:Fallback>
            <p:pic>
              <p:nvPicPr>
                <p:cNvPr id="214" name="Ink 213">
                  <a:extLst>
                    <a:ext uri="{FF2B5EF4-FFF2-40B4-BE49-F238E27FC236}">
                      <a16:creationId xmlns:a16="http://schemas.microsoft.com/office/drawing/2014/main" id="{A8DB28C5-FF53-43ED-8FE7-6D02E62B87E1}"/>
                    </a:ext>
                  </a:extLst>
                </p:cNvPr>
                <p:cNvPicPr/>
                <p:nvPr/>
              </p:nvPicPr>
              <p:blipFill>
                <a:blip r:embed="rId332"/>
                <a:stretch>
                  <a:fillRect/>
                </a:stretch>
              </p:blipFill>
              <p:spPr>
                <a:xfrm>
                  <a:off x="6471330" y="6111966"/>
                  <a:ext cx="129240" cy="12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3">
            <p14:nvContentPartPr>
              <p14:cNvPr id="216" name="Ink 215">
                <a:extLst>
                  <a:ext uri="{FF2B5EF4-FFF2-40B4-BE49-F238E27FC236}">
                    <a16:creationId xmlns:a16="http://schemas.microsoft.com/office/drawing/2014/main" id="{DB2699CD-7113-4C92-984C-34DF79A6DA19}"/>
                  </a:ext>
                </a:extLst>
              </p14:cNvPr>
              <p14:cNvContentPartPr/>
              <p14:nvPr/>
            </p14:nvContentPartPr>
            <p14:xfrm>
              <a:off x="6874170" y="6205926"/>
              <a:ext cx="101520" cy="28080"/>
            </p14:xfrm>
          </p:contentPart>
        </mc:Choice>
        <mc:Fallback>
          <p:pic>
            <p:nvPicPr>
              <p:cNvPr id="216" name="Ink 215">
                <a:extLst>
                  <a:ext uri="{FF2B5EF4-FFF2-40B4-BE49-F238E27FC236}">
                    <a16:creationId xmlns:a16="http://schemas.microsoft.com/office/drawing/2014/main" id="{DB2699CD-7113-4C92-984C-34DF79A6DA19}"/>
                  </a:ext>
                </a:extLst>
              </p:cNvPr>
              <p:cNvPicPr/>
              <p:nvPr/>
            </p:nvPicPr>
            <p:blipFill>
              <a:blip r:embed="rId334"/>
              <a:stretch>
                <a:fillRect/>
              </a:stretch>
            </p:blipFill>
            <p:spPr>
              <a:xfrm>
                <a:off x="6865530" y="6196926"/>
                <a:ext cx="119160" cy="45720"/>
              </a:xfrm>
              <a:prstGeom prst="rect">
                <a:avLst/>
              </a:prstGeom>
            </p:spPr>
          </p:pic>
        </mc:Fallback>
      </mc:AlternateContent>
      <p:grpSp>
        <p:nvGrpSpPr>
          <p:cNvPr id="226" name="Group 225">
            <a:extLst>
              <a:ext uri="{FF2B5EF4-FFF2-40B4-BE49-F238E27FC236}">
                <a16:creationId xmlns:a16="http://schemas.microsoft.com/office/drawing/2014/main" id="{5038C3FA-B1B2-420D-A156-32CFD0E4294F}"/>
              </a:ext>
            </a:extLst>
          </p:cNvPr>
          <p:cNvGrpSpPr/>
          <p:nvPr/>
        </p:nvGrpSpPr>
        <p:grpSpPr>
          <a:xfrm>
            <a:off x="7436490" y="6004326"/>
            <a:ext cx="1105200" cy="270360"/>
            <a:chOff x="7436490" y="6004326"/>
            <a:chExt cx="1105200" cy="270360"/>
          </a:xfrm>
        </p:grpSpPr>
        <mc:AlternateContent xmlns:mc="http://schemas.openxmlformats.org/markup-compatibility/2006">
          <mc:Choice xmlns:p14="http://schemas.microsoft.com/office/powerpoint/2010/main" Requires="p14">
            <p:contentPart p14:bwMode="auto" r:id="rId335">
              <p14:nvContentPartPr>
                <p14:cNvPr id="217" name="Ink 216">
                  <a:extLst>
                    <a:ext uri="{FF2B5EF4-FFF2-40B4-BE49-F238E27FC236}">
                      <a16:creationId xmlns:a16="http://schemas.microsoft.com/office/drawing/2014/main" id="{AE46EFBA-9C99-40B1-A794-CDC854397261}"/>
                    </a:ext>
                  </a:extLst>
                </p14:cNvPr>
                <p14:cNvContentPartPr/>
                <p14:nvPr/>
              </p14:nvContentPartPr>
              <p14:xfrm>
                <a:off x="7462410" y="6122046"/>
                <a:ext cx="9000" cy="59400"/>
              </p14:xfrm>
            </p:contentPart>
          </mc:Choice>
          <mc:Fallback>
            <p:pic>
              <p:nvPicPr>
                <p:cNvPr id="217" name="Ink 216">
                  <a:extLst>
                    <a:ext uri="{FF2B5EF4-FFF2-40B4-BE49-F238E27FC236}">
                      <a16:creationId xmlns:a16="http://schemas.microsoft.com/office/drawing/2014/main" id="{AE46EFBA-9C99-40B1-A794-CDC854397261}"/>
                    </a:ext>
                  </a:extLst>
                </p:cNvPr>
                <p:cNvPicPr/>
                <p:nvPr/>
              </p:nvPicPr>
              <p:blipFill>
                <a:blip r:embed="rId336"/>
                <a:stretch>
                  <a:fillRect/>
                </a:stretch>
              </p:blipFill>
              <p:spPr>
                <a:xfrm>
                  <a:off x="7453410" y="6113406"/>
                  <a:ext cx="26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8" name="Ink 217">
                  <a:extLst>
                    <a:ext uri="{FF2B5EF4-FFF2-40B4-BE49-F238E27FC236}">
                      <a16:creationId xmlns:a16="http://schemas.microsoft.com/office/drawing/2014/main" id="{E91CFB4E-300B-43C4-BF8E-C6398491B23D}"/>
                    </a:ext>
                  </a:extLst>
                </p14:cNvPr>
                <p14:cNvContentPartPr/>
                <p14:nvPr/>
              </p14:nvContentPartPr>
              <p14:xfrm>
                <a:off x="7436490" y="6019086"/>
                <a:ext cx="209520" cy="168480"/>
              </p14:xfrm>
            </p:contentPart>
          </mc:Choice>
          <mc:Fallback>
            <p:pic>
              <p:nvPicPr>
                <p:cNvPr id="218" name="Ink 217">
                  <a:extLst>
                    <a:ext uri="{FF2B5EF4-FFF2-40B4-BE49-F238E27FC236}">
                      <a16:creationId xmlns:a16="http://schemas.microsoft.com/office/drawing/2014/main" id="{E91CFB4E-300B-43C4-BF8E-C6398491B23D}"/>
                    </a:ext>
                  </a:extLst>
                </p:cNvPr>
                <p:cNvPicPr/>
                <p:nvPr/>
              </p:nvPicPr>
              <p:blipFill>
                <a:blip r:embed="rId338"/>
                <a:stretch>
                  <a:fillRect/>
                </a:stretch>
              </p:blipFill>
              <p:spPr>
                <a:xfrm>
                  <a:off x="7427850" y="6010086"/>
                  <a:ext cx="227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9" name="Ink 218">
                  <a:extLst>
                    <a:ext uri="{FF2B5EF4-FFF2-40B4-BE49-F238E27FC236}">
                      <a16:creationId xmlns:a16="http://schemas.microsoft.com/office/drawing/2014/main" id="{ED73F454-33D2-4D98-BEFD-D9A15B637C43}"/>
                    </a:ext>
                  </a:extLst>
                </p14:cNvPr>
                <p14:cNvContentPartPr/>
                <p14:nvPr/>
              </p14:nvContentPartPr>
              <p14:xfrm>
                <a:off x="7708650" y="6004326"/>
                <a:ext cx="79920" cy="270360"/>
              </p14:xfrm>
            </p:contentPart>
          </mc:Choice>
          <mc:Fallback>
            <p:pic>
              <p:nvPicPr>
                <p:cNvPr id="219" name="Ink 218">
                  <a:extLst>
                    <a:ext uri="{FF2B5EF4-FFF2-40B4-BE49-F238E27FC236}">
                      <a16:creationId xmlns:a16="http://schemas.microsoft.com/office/drawing/2014/main" id="{ED73F454-33D2-4D98-BEFD-D9A15B637C43}"/>
                    </a:ext>
                  </a:extLst>
                </p:cNvPr>
                <p:cNvPicPr/>
                <p:nvPr/>
              </p:nvPicPr>
              <p:blipFill>
                <a:blip r:embed="rId340"/>
                <a:stretch>
                  <a:fillRect/>
                </a:stretch>
              </p:blipFill>
              <p:spPr>
                <a:xfrm>
                  <a:off x="7699650" y="5995686"/>
                  <a:ext cx="975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0" name="Ink 219">
                  <a:extLst>
                    <a:ext uri="{FF2B5EF4-FFF2-40B4-BE49-F238E27FC236}">
                      <a16:creationId xmlns:a16="http://schemas.microsoft.com/office/drawing/2014/main" id="{C6417FB5-69A3-4A6D-B87A-4C7B3C8C3163}"/>
                    </a:ext>
                  </a:extLst>
                </p14:cNvPr>
                <p14:cNvContentPartPr/>
                <p14:nvPr/>
              </p14:nvContentPartPr>
              <p14:xfrm>
                <a:off x="7649250" y="6121686"/>
                <a:ext cx="92880" cy="5760"/>
              </p14:xfrm>
            </p:contentPart>
          </mc:Choice>
          <mc:Fallback>
            <p:pic>
              <p:nvPicPr>
                <p:cNvPr id="220" name="Ink 219">
                  <a:extLst>
                    <a:ext uri="{FF2B5EF4-FFF2-40B4-BE49-F238E27FC236}">
                      <a16:creationId xmlns:a16="http://schemas.microsoft.com/office/drawing/2014/main" id="{C6417FB5-69A3-4A6D-B87A-4C7B3C8C3163}"/>
                    </a:ext>
                  </a:extLst>
                </p:cNvPr>
                <p:cNvPicPr/>
                <p:nvPr/>
              </p:nvPicPr>
              <p:blipFill>
                <a:blip r:embed="rId342"/>
                <a:stretch>
                  <a:fillRect/>
                </a:stretch>
              </p:blipFill>
              <p:spPr>
                <a:xfrm>
                  <a:off x="7640250" y="6112686"/>
                  <a:ext cx="110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1" name="Ink 220">
                  <a:extLst>
                    <a:ext uri="{FF2B5EF4-FFF2-40B4-BE49-F238E27FC236}">
                      <a16:creationId xmlns:a16="http://schemas.microsoft.com/office/drawing/2014/main" id="{8F4776BF-4802-494D-8CFC-DF428884FE60}"/>
                    </a:ext>
                  </a:extLst>
                </p14:cNvPr>
                <p14:cNvContentPartPr/>
                <p14:nvPr/>
              </p14:nvContentPartPr>
              <p14:xfrm>
                <a:off x="7813050" y="6101526"/>
                <a:ext cx="148680" cy="89280"/>
              </p14:xfrm>
            </p:contentPart>
          </mc:Choice>
          <mc:Fallback>
            <p:pic>
              <p:nvPicPr>
                <p:cNvPr id="221" name="Ink 220">
                  <a:extLst>
                    <a:ext uri="{FF2B5EF4-FFF2-40B4-BE49-F238E27FC236}">
                      <a16:creationId xmlns:a16="http://schemas.microsoft.com/office/drawing/2014/main" id="{8F4776BF-4802-494D-8CFC-DF428884FE60}"/>
                    </a:ext>
                  </a:extLst>
                </p:cNvPr>
                <p:cNvPicPr/>
                <p:nvPr/>
              </p:nvPicPr>
              <p:blipFill>
                <a:blip r:embed="rId344"/>
                <a:stretch>
                  <a:fillRect/>
                </a:stretch>
              </p:blipFill>
              <p:spPr>
                <a:xfrm>
                  <a:off x="7804050" y="6092526"/>
                  <a:ext cx="166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2" name="Ink 221">
                  <a:extLst>
                    <a:ext uri="{FF2B5EF4-FFF2-40B4-BE49-F238E27FC236}">
                      <a16:creationId xmlns:a16="http://schemas.microsoft.com/office/drawing/2014/main" id="{7F2B9022-6714-480F-8DDA-57402D3690F5}"/>
                    </a:ext>
                  </a:extLst>
                </p14:cNvPr>
                <p14:cNvContentPartPr/>
                <p14:nvPr/>
              </p14:nvContentPartPr>
              <p14:xfrm>
                <a:off x="8023290" y="6086766"/>
                <a:ext cx="133200" cy="117720"/>
              </p14:xfrm>
            </p:contentPart>
          </mc:Choice>
          <mc:Fallback>
            <p:pic>
              <p:nvPicPr>
                <p:cNvPr id="222" name="Ink 221">
                  <a:extLst>
                    <a:ext uri="{FF2B5EF4-FFF2-40B4-BE49-F238E27FC236}">
                      <a16:creationId xmlns:a16="http://schemas.microsoft.com/office/drawing/2014/main" id="{7F2B9022-6714-480F-8DDA-57402D3690F5}"/>
                    </a:ext>
                  </a:extLst>
                </p:cNvPr>
                <p:cNvPicPr/>
                <p:nvPr/>
              </p:nvPicPr>
              <p:blipFill>
                <a:blip r:embed="rId346"/>
                <a:stretch>
                  <a:fillRect/>
                </a:stretch>
              </p:blipFill>
              <p:spPr>
                <a:xfrm>
                  <a:off x="8014650" y="6078126"/>
                  <a:ext cx="150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3" name="Ink 222">
                  <a:extLst>
                    <a:ext uri="{FF2B5EF4-FFF2-40B4-BE49-F238E27FC236}">
                      <a16:creationId xmlns:a16="http://schemas.microsoft.com/office/drawing/2014/main" id="{B6B5F002-6B6F-4BE6-8744-3A951F07854F}"/>
                    </a:ext>
                  </a:extLst>
                </p14:cNvPr>
                <p14:cNvContentPartPr/>
                <p14:nvPr/>
              </p14:nvContentPartPr>
              <p14:xfrm>
                <a:off x="8124810" y="6073806"/>
                <a:ext cx="18000" cy="23040"/>
              </p14:xfrm>
            </p:contentPart>
          </mc:Choice>
          <mc:Fallback>
            <p:pic>
              <p:nvPicPr>
                <p:cNvPr id="223" name="Ink 222">
                  <a:extLst>
                    <a:ext uri="{FF2B5EF4-FFF2-40B4-BE49-F238E27FC236}">
                      <a16:creationId xmlns:a16="http://schemas.microsoft.com/office/drawing/2014/main" id="{B6B5F002-6B6F-4BE6-8744-3A951F07854F}"/>
                    </a:ext>
                  </a:extLst>
                </p:cNvPr>
                <p:cNvPicPr/>
                <p:nvPr/>
              </p:nvPicPr>
              <p:blipFill>
                <a:blip r:embed="rId348"/>
                <a:stretch>
                  <a:fillRect/>
                </a:stretch>
              </p:blipFill>
              <p:spPr>
                <a:xfrm>
                  <a:off x="8116170" y="6064806"/>
                  <a:ext cx="35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4" name="Ink 223">
                  <a:extLst>
                    <a:ext uri="{FF2B5EF4-FFF2-40B4-BE49-F238E27FC236}">
                      <a16:creationId xmlns:a16="http://schemas.microsoft.com/office/drawing/2014/main" id="{07FF663F-FA1A-49B5-8BF2-104D960A5BE1}"/>
                    </a:ext>
                  </a:extLst>
                </p14:cNvPr>
                <p14:cNvContentPartPr/>
                <p14:nvPr/>
              </p14:nvContentPartPr>
              <p14:xfrm>
                <a:off x="8205810" y="6029166"/>
                <a:ext cx="124920" cy="175320"/>
              </p14:xfrm>
            </p:contentPart>
          </mc:Choice>
          <mc:Fallback>
            <p:pic>
              <p:nvPicPr>
                <p:cNvPr id="224" name="Ink 223">
                  <a:extLst>
                    <a:ext uri="{FF2B5EF4-FFF2-40B4-BE49-F238E27FC236}">
                      <a16:creationId xmlns:a16="http://schemas.microsoft.com/office/drawing/2014/main" id="{07FF663F-FA1A-49B5-8BF2-104D960A5BE1}"/>
                    </a:ext>
                  </a:extLst>
                </p:cNvPr>
                <p:cNvPicPr/>
                <p:nvPr/>
              </p:nvPicPr>
              <p:blipFill>
                <a:blip r:embed="rId350"/>
                <a:stretch>
                  <a:fillRect/>
                </a:stretch>
              </p:blipFill>
              <p:spPr>
                <a:xfrm>
                  <a:off x="8196810" y="6020166"/>
                  <a:ext cx="142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5" name="Ink 224">
                  <a:extLst>
                    <a:ext uri="{FF2B5EF4-FFF2-40B4-BE49-F238E27FC236}">
                      <a16:creationId xmlns:a16="http://schemas.microsoft.com/office/drawing/2014/main" id="{BAA136A2-BAA9-4EE0-8CBF-C4C7FC2F3A93}"/>
                    </a:ext>
                  </a:extLst>
                </p14:cNvPr>
                <p14:cNvContentPartPr/>
                <p14:nvPr/>
              </p14:nvContentPartPr>
              <p14:xfrm>
                <a:off x="8350530" y="6096846"/>
                <a:ext cx="191160" cy="129240"/>
              </p14:xfrm>
            </p:contentPart>
          </mc:Choice>
          <mc:Fallback>
            <p:pic>
              <p:nvPicPr>
                <p:cNvPr id="225" name="Ink 224">
                  <a:extLst>
                    <a:ext uri="{FF2B5EF4-FFF2-40B4-BE49-F238E27FC236}">
                      <a16:creationId xmlns:a16="http://schemas.microsoft.com/office/drawing/2014/main" id="{BAA136A2-BAA9-4EE0-8CBF-C4C7FC2F3A93}"/>
                    </a:ext>
                  </a:extLst>
                </p:cNvPr>
                <p:cNvPicPr/>
                <p:nvPr/>
              </p:nvPicPr>
              <p:blipFill>
                <a:blip r:embed="rId352"/>
                <a:stretch>
                  <a:fillRect/>
                </a:stretch>
              </p:blipFill>
              <p:spPr>
                <a:xfrm>
                  <a:off x="8341530" y="6087846"/>
                  <a:ext cx="208800" cy="146880"/>
                </a:xfrm>
                <a:prstGeom prst="rect">
                  <a:avLst/>
                </a:prstGeom>
              </p:spPr>
            </p:pic>
          </mc:Fallback>
        </mc:AlternateContent>
      </p:grpSp>
      <p:grpSp>
        <p:nvGrpSpPr>
          <p:cNvPr id="229" name="Group 228">
            <a:extLst>
              <a:ext uri="{FF2B5EF4-FFF2-40B4-BE49-F238E27FC236}">
                <a16:creationId xmlns:a16="http://schemas.microsoft.com/office/drawing/2014/main" id="{3FFC3AA5-F33A-42C0-84FE-810B511A0DDD}"/>
              </a:ext>
            </a:extLst>
          </p:cNvPr>
          <p:cNvGrpSpPr/>
          <p:nvPr/>
        </p:nvGrpSpPr>
        <p:grpSpPr>
          <a:xfrm>
            <a:off x="2756490" y="6655566"/>
            <a:ext cx="329040" cy="102960"/>
            <a:chOff x="2756490" y="6655566"/>
            <a:chExt cx="329040" cy="102960"/>
          </a:xfrm>
        </p:grpSpPr>
        <mc:AlternateContent xmlns:mc="http://schemas.openxmlformats.org/markup-compatibility/2006">
          <mc:Choice xmlns:p14="http://schemas.microsoft.com/office/powerpoint/2010/main" Requires="p14">
            <p:contentPart p14:bwMode="auto" r:id="rId353">
              <p14:nvContentPartPr>
                <p14:cNvPr id="227" name="Ink 226">
                  <a:extLst>
                    <a:ext uri="{FF2B5EF4-FFF2-40B4-BE49-F238E27FC236}">
                      <a16:creationId xmlns:a16="http://schemas.microsoft.com/office/drawing/2014/main" id="{63085458-2D95-4746-9DAA-3A260ED4BFAF}"/>
                    </a:ext>
                  </a:extLst>
                </p14:cNvPr>
                <p14:cNvContentPartPr/>
                <p14:nvPr/>
              </p14:nvContentPartPr>
              <p14:xfrm>
                <a:off x="2756490" y="6671046"/>
                <a:ext cx="182520" cy="87480"/>
              </p14:xfrm>
            </p:contentPart>
          </mc:Choice>
          <mc:Fallback>
            <p:pic>
              <p:nvPicPr>
                <p:cNvPr id="227" name="Ink 226">
                  <a:extLst>
                    <a:ext uri="{FF2B5EF4-FFF2-40B4-BE49-F238E27FC236}">
                      <a16:creationId xmlns:a16="http://schemas.microsoft.com/office/drawing/2014/main" id="{63085458-2D95-4746-9DAA-3A260ED4BFAF}"/>
                    </a:ext>
                  </a:extLst>
                </p:cNvPr>
                <p:cNvPicPr/>
                <p:nvPr/>
              </p:nvPicPr>
              <p:blipFill>
                <a:blip r:embed="rId354"/>
                <a:stretch>
                  <a:fillRect/>
                </a:stretch>
              </p:blipFill>
              <p:spPr>
                <a:xfrm>
                  <a:off x="2747490" y="6662406"/>
                  <a:ext cx="200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8" name="Ink 227">
                  <a:extLst>
                    <a:ext uri="{FF2B5EF4-FFF2-40B4-BE49-F238E27FC236}">
                      <a16:creationId xmlns:a16="http://schemas.microsoft.com/office/drawing/2014/main" id="{4E6B6AA5-2C79-4AAE-A3F6-C05C1886E6BC}"/>
                    </a:ext>
                  </a:extLst>
                </p14:cNvPr>
                <p14:cNvContentPartPr/>
                <p14:nvPr/>
              </p14:nvContentPartPr>
              <p14:xfrm>
                <a:off x="2970690" y="6655566"/>
                <a:ext cx="114840" cy="98640"/>
              </p14:xfrm>
            </p:contentPart>
          </mc:Choice>
          <mc:Fallback>
            <p:pic>
              <p:nvPicPr>
                <p:cNvPr id="228" name="Ink 227">
                  <a:extLst>
                    <a:ext uri="{FF2B5EF4-FFF2-40B4-BE49-F238E27FC236}">
                      <a16:creationId xmlns:a16="http://schemas.microsoft.com/office/drawing/2014/main" id="{4E6B6AA5-2C79-4AAE-A3F6-C05C1886E6BC}"/>
                    </a:ext>
                  </a:extLst>
                </p:cNvPr>
                <p:cNvPicPr/>
                <p:nvPr/>
              </p:nvPicPr>
              <p:blipFill>
                <a:blip r:embed="rId356"/>
                <a:stretch>
                  <a:fillRect/>
                </a:stretch>
              </p:blipFill>
              <p:spPr>
                <a:xfrm>
                  <a:off x="2961690" y="6646926"/>
                  <a:ext cx="132480" cy="116280"/>
                </a:xfrm>
                <a:prstGeom prst="rect">
                  <a:avLst/>
                </a:prstGeom>
              </p:spPr>
            </p:pic>
          </mc:Fallback>
        </mc:AlternateContent>
      </p:grpSp>
      <p:grpSp>
        <p:nvGrpSpPr>
          <p:cNvPr id="240" name="Group 239">
            <a:extLst>
              <a:ext uri="{FF2B5EF4-FFF2-40B4-BE49-F238E27FC236}">
                <a16:creationId xmlns:a16="http://schemas.microsoft.com/office/drawing/2014/main" id="{2B25976B-5545-46A6-8597-64F1443F5C1E}"/>
              </a:ext>
            </a:extLst>
          </p:cNvPr>
          <p:cNvGrpSpPr/>
          <p:nvPr/>
        </p:nvGrpSpPr>
        <p:grpSpPr>
          <a:xfrm>
            <a:off x="3418890" y="6560886"/>
            <a:ext cx="509760" cy="176040"/>
            <a:chOff x="3418890" y="6560886"/>
            <a:chExt cx="509760" cy="176040"/>
          </a:xfrm>
        </p:grpSpPr>
        <mc:AlternateContent xmlns:mc="http://schemas.openxmlformats.org/markup-compatibility/2006">
          <mc:Choice xmlns:p14="http://schemas.microsoft.com/office/powerpoint/2010/main" Requires="p14">
            <p:contentPart p14:bwMode="auto" r:id="rId357">
              <p14:nvContentPartPr>
                <p14:cNvPr id="230" name="Ink 229">
                  <a:extLst>
                    <a:ext uri="{FF2B5EF4-FFF2-40B4-BE49-F238E27FC236}">
                      <a16:creationId xmlns:a16="http://schemas.microsoft.com/office/drawing/2014/main" id="{0A594620-741E-43FD-A0C3-4FA24B36DC29}"/>
                    </a:ext>
                  </a:extLst>
                </p14:cNvPr>
                <p14:cNvContentPartPr/>
                <p14:nvPr/>
              </p14:nvContentPartPr>
              <p14:xfrm>
                <a:off x="3418890" y="6560886"/>
                <a:ext cx="115560" cy="176040"/>
              </p14:xfrm>
            </p:contentPart>
          </mc:Choice>
          <mc:Fallback>
            <p:pic>
              <p:nvPicPr>
                <p:cNvPr id="230" name="Ink 229">
                  <a:extLst>
                    <a:ext uri="{FF2B5EF4-FFF2-40B4-BE49-F238E27FC236}">
                      <a16:creationId xmlns:a16="http://schemas.microsoft.com/office/drawing/2014/main" id="{0A594620-741E-43FD-A0C3-4FA24B36DC29}"/>
                    </a:ext>
                  </a:extLst>
                </p:cNvPr>
                <p:cNvPicPr/>
                <p:nvPr/>
              </p:nvPicPr>
              <p:blipFill>
                <a:blip r:embed="rId358"/>
                <a:stretch>
                  <a:fillRect/>
                </a:stretch>
              </p:blipFill>
              <p:spPr>
                <a:xfrm>
                  <a:off x="3409890" y="6552246"/>
                  <a:ext cx="133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1" name="Ink 230">
                  <a:extLst>
                    <a:ext uri="{FF2B5EF4-FFF2-40B4-BE49-F238E27FC236}">
                      <a16:creationId xmlns:a16="http://schemas.microsoft.com/office/drawing/2014/main" id="{76AA5600-59F3-4EFB-A87F-2B530F2F4828}"/>
                    </a:ext>
                  </a:extLst>
                </p14:cNvPr>
                <p14:cNvContentPartPr/>
                <p14:nvPr/>
              </p14:nvContentPartPr>
              <p14:xfrm>
                <a:off x="3570450" y="6659166"/>
                <a:ext cx="68760" cy="67680"/>
              </p14:xfrm>
            </p:contentPart>
          </mc:Choice>
          <mc:Fallback>
            <p:pic>
              <p:nvPicPr>
                <p:cNvPr id="231" name="Ink 230">
                  <a:extLst>
                    <a:ext uri="{FF2B5EF4-FFF2-40B4-BE49-F238E27FC236}">
                      <a16:creationId xmlns:a16="http://schemas.microsoft.com/office/drawing/2014/main" id="{76AA5600-59F3-4EFB-A87F-2B530F2F4828}"/>
                    </a:ext>
                  </a:extLst>
                </p:cNvPr>
                <p:cNvPicPr/>
                <p:nvPr/>
              </p:nvPicPr>
              <p:blipFill>
                <a:blip r:embed="rId360"/>
                <a:stretch>
                  <a:fillRect/>
                </a:stretch>
              </p:blipFill>
              <p:spPr>
                <a:xfrm>
                  <a:off x="3561810" y="6650526"/>
                  <a:ext cx="86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2" name="Ink 231">
                  <a:extLst>
                    <a:ext uri="{FF2B5EF4-FFF2-40B4-BE49-F238E27FC236}">
                      <a16:creationId xmlns:a16="http://schemas.microsoft.com/office/drawing/2014/main" id="{8441C48F-DC31-4DA3-8764-B05AF15B13D9}"/>
                    </a:ext>
                  </a:extLst>
                </p14:cNvPr>
                <p14:cNvContentPartPr/>
                <p14:nvPr/>
              </p14:nvContentPartPr>
              <p14:xfrm>
                <a:off x="3697530" y="6654126"/>
                <a:ext cx="74160" cy="67680"/>
              </p14:xfrm>
            </p:contentPart>
          </mc:Choice>
          <mc:Fallback>
            <p:pic>
              <p:nvPicPr>
                <p:cNvPr id="232" name="Ink 231">
                  <a:extLst>
                    <a:ext uri="{FF2B5EF4-FFF2-40B4-BE49-F238E27FC236}">
                      <a16:creationId xmlns:a16="http://schemas.microsoft.com/office/drawing/2014/main" id="{8441C48F-DC31-4DA3-8764-B05AF15B13D9}"/>
                    </a:ext>
                  </a:extLst>
                </p:cNvPr>
                <p:cNvPicPr/>
                <p:nvPr/>
              </p:nvPicPr>
              <p:blipFill>
                <a:blip r:embed="rId362"/>
                <a:stretch>
                  <a:fillRect/>
                </a:stretch>
              </p:blipFill>
              <p:spPr>
                <a:xfrm>
                  <a:off x="3688890" y="6645486"/>
                  <a:ext cx="91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3" name="Ink 232">
                  <a:extLst>
                    <a:ext uri="{FF2B5EF4-FFF2-40B4-BE49-F238E27FC236}">
                      <a16:creationId xmlns:a16="http://schemas.microsoft.com/office/drawing/2014/main" id="{47104F61-E095-4743-B37D-0868B8D762AF}"/>
                    </a:ext>
                  </a:extLst>
                </p14:cNvPr>
                <p14:cNvContentPartPr/>
                <p14:nvPr/>
              </p14:nvContentPartPr>
              <p14:xfrm>
                <a:off x="3821370" y="6635046"/>
                <a:ext cx="107280" cy="86400"/>
              </p14:xfrm>
            </p:contentPart>
          </mc:Choice>
          <mc:Fallback>
            <p:pic>
              <p:nvPicPr>
                <p:cNvPr id="233" name="Ink 232">
                  <a:extLst>
                    <a:ext uri="{FF2B5EF4-FFF2-40B4-BE49-F238E27FC236}">
                      <a16:creationId xmlns:a16="http://schemas.microsoft.com/office/drawing/2014/main" id="{47104F61-E095-4743-B37D-0868B8D762AF}"/>
                    </a:ext>
                  </a:extLst>
                </p:cNvPr>
                <p:cNvPicPr/>
                <p:nvPr/>
              </p:nvPicPr>
              <p:blipFill>
                <a:blip r:embed="rId364"/>
                <a:stretch>
                  <a:fillRect/>
                </a:stretch>
              </p:blipFill>
              <p:spPr>
                <a:xfrm>
                  <a:off x="3812370" y="6626406"/>
                  <a:ext cx="124920" cy="104040"/>
                </a:xfrm>
                <a:prstGeom prst="rect">
                  <a:avLst/>
                </a:prstGeom>
              </p:spPr>
            </p:pic>
          </mc:Fallback>
        </mc:AlternateContent>
      </p:grpSp>
      <p:grpSp>
        <p:nvGrpSpPr>
          <p:cNvPr id="242" name="Group 241">
            <a:extLst>
              <a:ext uri="{FF2B5EF4-FFF2-40B4-BE49-F238E27FC236}">
                <a16:creationId xmlns:a16="http://schemas.microsoft.com/office/drawing/2014/main" id="{956625A3-445A-4B7E-B697-3358E65ADEB7}"/>
              </a:ext>
            </a:extLst>
          </p:cNvPr>
          <p:cNvGrpSpPr/>
          <p:nvPr/>
        </p:nvGrpSpPr>
        <p:grpSpPr>
          <a:xfrm>
            <a:off x="4385490" y="6470166"/>
            <a:ext cx="953640" cy="347760"/>
            <a:chOff x="4385490" y="6470166"/>
            <a:chExt cx="953640" cy="347760"/>
          </a:xfrm>
        </p:grpSpPr>
        <mc:AlternateContent xmlns:mc="http://schemas.openxmlformats.org/markup-compatibility/2006">
          <mc:Choice xmlns:p14="http://schemas.microsoft.com/office/powerpoint/2010/main" Requires="p14">
            <p:contentPart p14:bwMode="auto" r:id="rId365">
              <p14:nvContentPartPr>
                <p14:cNvPr id="234" name="Ink 233">
                  <a:extLst>
                    <a:ext uri="{FF2B5EF4-FFF2-40B4-BE49-F238E27FC236}">
                      <a16:creationId xmlns:a16="http://schemas.microsoft.com/office/drawing/2014/main" id="{698D3B1F-672D-46E8-9449-F438CE15E5C7}"/>
                    </a:ext>
                  </a:extLst>
                </p14:cNvPr>
                <p14:cNvContentPartPr/>
                <p14:nvPr/>
              </p14:nvContentPartPr>
              <p14:xfrm>
                <a:off x="4385490" y="6620286"/>
                <a:ext cx="92520" cy="197640"/>
              </p14:xfrm>
            </p:contentPart>
          </mc:Choice>
          <mc:Fallback>
            <p:pic>
              <p:nvPicPr>
                <p:cNvPr id="234" name="Ink 233">
                  <a:extLst>
                    <a:ext uri="{FF2B5EF4-FFF2-40B4-BE49-F238E27FC236}">
                      <a16:creationId xmlns:a16="http://schemas.microsoft.com/office/drawing/2014/main" id="{698D3B1F-672D-46E8-9449-F438CE15E5C7}"/>
                    </a:ext>
                  </a:extLst>
                </p:cNvPr>
                <p:cNvPicPr/>
                <p:nvPr/>
              </p:nvPicPr>
              <p:blipFill>
                <a:blip r:embed="rId366"/>
                <a:stretch>
                  <a:fillRect/>
                </a:stretch>
              </p:blipFill>
              <p:spPr>
                <a:xfrm>
                  <a:off x="4376490" y="6611646"/>
                  <a:ext cx="110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5" name="Ink 234">
                  <a:extLst>
                    <a:ext uri="{FF2B5EF4-FFF2-40B4-BE49-F238E27FC236}">
                      <a16:creationId xmlns:a16="http://schemas.microsoft.com/office/drawing/2014/main" id="{1CB3923E-61C0-4F00-9067-14C297ABEF5A}"/>
                    </a:ext>
                  </a:extLst>
                </p14:cNvPr>
                <p14:cNvContentPartPr/>
                <p14:nvPr/>
              </p14:nvContentPartPr>
              <p14:xfrm>
                <a:off x="4543170" y="6470166"/>
                <a:ext cx="146880" cy="158760"/>
              </p14:xfrm>
            </p:contentPart>
          </mc:Choice>
          <mc:Fallback>
            <p:pic>
              <p:nvPicPr>
                <p:cNvPr id="235" name="Ink 234">
                  <a:extLst>
                    <a:ext uri="{FF2B5EF4-FFF2-40B4-BE49-F238E27FC236}">
                      <a16:creationId xmlns:a16="http://schemas.microsoft.com/office/drawing/2014/main" id="{1CB3923E-61C0-4F00-9067-14C297ABEF5A}"/>
                    </a:ext>
                  </a:extLst>
                </p:cNvPr>
                <p:cNvPicPr/>
                <p:nvPr/>
              </p:nvPicPr>
              <p:blipFill>
                <a:blip r:embed="rId368"/>
                <a:stretch>
                  <a:fillRect/>
                </a:stretch>
              </p:blipFill>
              <p:spPr>
                <a:xfrm>
                  <a:off x="4534170" y="6461526"/>
                  <a:ext cx="164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6" name="Ink 235">
                  <a:extLst>
                    <a:ext uri="{FF2B5EF4-FFF2-40B4-BE49-F238E27FC236}">
                      <a16:creationId xmlns:a16="http://schemas.microsoft.com/office/drawing/2014/main" id="{1717E7A3-0131-4792-A2BD-573C8C6FCE79}"/>
                    </a:ext>
                  </a:extLst>
                </p14:cNvPr>
                <p14:cNvContentPartPr/>
                <p14:nvPr/>
              </p14:nvContentPartPr>
              <p14:xfrm>
                <a:off x="4605810" y="6484566"/>
                <a:ext cx="144000" cy="145080"/>
              </p14:xfrm>
            </p:contentPart>
          </mc:Choice>
          <mc:Fallback>
            <p:pic>
              <p:nvPicPr>
                <p:cNvPr id="236" name="Ink 235">
                  <a:extLst>
                    <a:ext uri="{FF2B5EF4-FFF2-40B4-BE49-F238E27FC236}">
                      <a16:creationId xmlns:a16="http://schemas.microsoft.com/office/drawing/2014/main" id="{1717E7A3-0131-4792-A2BD-573C8C6FCE79}"/>
                    </a:ext>
                  </a:extLst>
                </p:cNvPr>
                <p:cNvPicPr/>
                <p:nvPr/>
              </p:nvPicPr>
              <p:blipFill>
                <a:blip r:embed="rId370"/>
                <a:stretch>
                  <a:fillRect/>
                </a:stretch>
              </p:blipFill>
              <p:spPr>
                <a:xfrm>
                  <a:off x="4596810" y="6475926"/>
                  <a:ext cx="161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7" name="Ink 236">
                  <a:extLst>
                    <a:ext uri="{FF2B5EF4-FFF2-40B4-BE49-F238E27FC236}">
                      <a16:creationId xmlns:a16="http://schemas.microsoft.com/office/drawing/2014/main" id="{040AB1B1-DD30-405D-9EAE-5DB787E2480B}"/>
                    </a:ext>
                  </a:extLst>
                </p14:cNvPr>
                <p14:cNvContentPartPr/>
                <p14:nvPr/>
              </p14:nvContentPartPr>
              <p14:xfrm>
                <a:off x="4806330" y="6583566"/>
                <a:ext cx="138240" cy="191520"/>
              </p14:xfrm>
            </p:contentPart>
          </mc:Choice>
          <mc:Fallback>
            <p:pic>
              <p:nvPicPr>
                <p:cNvPr id="237" name="Ink 236">
                  <a:extLst>
                    <a:ext uri="{FF2B5EF4-FFF2-40B4-BE49-F238E27FC236}">
                      <a16:creationId xmlns:a16="http://schemas.microsoft.com/office/drawing/2014/main" id="{040AB1B1-DD30-405D-9EAE-5DB787E2480B}"/>
                    </a:ext>
                  </a:extLst>
                </p:cNvPr>
                <p:cNvPicPr/>
                <p:nvPr/>
              </p:nvPicPr>
              <p:blipFill>
                <a:blip r:embed="rId372"/>
                <a:stretch>
                  <a:fillRect/>
                </a:stretch>
              </p:blipFill>
              <p:spPr>
                <a:xfrm>
                  <a:off x="4797330" y="6574926"/>
                  <a:ext cx="155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8" name="Ink 237">
                  <a:extLst>
                    <a:ext uri="{FF2B5EF4-FFF2-40B4-BE49-F238E27FC236}">
                      <a16:creationId xmlns:a16="http://schemas.microsoft.com/office/drawing/2014/main" id="{E9A48B3D-7244-4D43-967D-CEEF746C0EB3}"/>
                    </a:ext>
                  </a:extLst>
                </p14:cNvPr>
                <p14:cNvContentPartPr/>
                <p14:nvPr/>
              </p14:nvContentPartPr>
              <p14:xfrm>
                <a:off x="5006130" y="6589686"/>
                <a:ext cx="102600" cy="90360"/>
              </p14:xfrm>
            </p:contentPart>
          </mc:Choice>
          <mc:Fallback>
            <p:pic>
              <p:nvPicPr>
                <p:cNvPr id="238" name="Ink 237">
                  <a:extLst>
                    <a:ext uri="{FF2B5EF4-FFF2-40B4-BE49-F238E27FC236}">
                      <a16:creationId xmlns:a16="http://schemas.microsoft.com/office/drawing/2014/main" id="{E9A48B3D-7244-4D43-967D-CEEF746C0EB3}"/>
                    </a:ext>
                  </a:extLst>
                </p:cNvPr>
                <p:cNvPicPr/>
                <p:nvPr/>
              </p:nvPicPr>
              <p:blipFill>
                <a:blip r:embed="rId374"/>
                <a:stretch>
                  <a:fillRect/>
                </a:stretch>
              </p:blipFill>
              <p:spPr>
                <a:xfrm>
                  <a:off x="4997130" y="6580686"/>
                  <a:ext cx="120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1" name="Ink 240">
                  <a:extLst>
                    <a:ext uri="{FF2B5EF4-FFF2-40B4-BE49-F238E27FC236}">
                      <a16:creationId xmlns:a16="http://schemas.microsoft.com/office/drawing/2014/main" id="{A97C0FC8-6820-4235-8F03-5B6A37E0FB46}"/>
                    </a:ext>
                  </a:extLst>
                </p14:cNvPr>
                <p14:cNvContentPartPr/>
                <p14:nvPr/>
              </p14:nvContentPartPr>
              <p14:xfrm>
                <a:off x="5021610" y="6612006"/>
                <a:ext cx="317520" cy="104760"/>
              </p14:xfrm>
            </p:contentPart>
          </mc:Choice>
          <mc:Fallback>
            <p:pic>
              <p:nvPicPr>
                <p:cNvPr id="241" name="Ink 240">
                  <a:extLst>
                    <a:ext uri="{FF2B5EF4-FFF2-40B4-BE49-F238E27FC236}">
                      <a16:creationId xmlns:a16="http://schemas.microsoft.com/office/drawing/2014/main" id="{A97C0FC8-6820-4235-8F03-5B6A37E0FB46}"/>
                    </a:ext>
                  </a:extLst>
                </p:cNvPr>
                <p:cNvPicPr/>
                <p:nvPr/>
              </p:nvPicPr>
              <p:blipFill>
                <a:blip r:embed="rId376"/>
                <a:stretch>
                  <a:fillRect/>
                </a:stretch>
              </p:blipFill>
              <p:spPr>
                <a:xfrm>
                  <a:off x="5012610" y="6603006"/>
                  <a:ext cx="335160" cy="122400"/>
                </a:xfrm>
                <a:prstGeom prst="rect">
                  <a:avLst/>
                </a:prstGeom>
              </p:spPr>
            </p:pic>
          </mc:Fallback>
        </mc:AlternateContent>
      </p:grpSp>
      <p:grpSp>
        <p:nvGrpSpPr>
          <p:cNvPr id="254" name="Group 253">
            <a:extLst>
              <a:ext uri="{FF2B5EF4-FFF2-40B4-BE49-F238E27FC236}">
                <a16:creationId xmlns:a16="http://schemas.microsoft.com/office/drawing/2014/main" id="{7B9FA863-9F9D-490C-B628-0F45EC6B1C2C}"/>
              </a:ext>
            </a:extLst>
          </p:cNvPr>
          <p:cNvGrpSpPr/>
          <p:nvPr/>
        </p:nvGrpSpPr>
        <p:grpSpPr>
          <a:xfrm>
            <a:off x="5919090" y="6541446"/>
            <a:ext cx="407520" cy="180000"/>
            <a:chOff x="5919090" y="6541446"/>
            <a:chExt cx="407520" cy="180000"/>
          </a:xfrm>
        </p:grpSpPr>
        <mc:AlternateContent xmlns:mc="http://schemas.openxmlformats.org/markup-compatibility/2006">
          <mc:Choice xmlns:p14="http://schemas.microsoft.com/office/powerpoint/2010/main" Requires="p14">
            <p:contentPart p14:bwMode="auto" r:id="rId377">
              <p14:nvContentPartPr>
                <p14:cNvPr id="243" name="Ink 242">
                  <a:extLst>
                    <a:ext uri="{FF2B5EF4-FFF2-40B4-BE49-F238E27FC236}">
                      <a16:creationId xmlns:a16="http://schemas.microsoft.com/office/drawing/2014/main" id="{B6AD446A-0A78-4240-9BFC-52827886FC77}"/>
                    </a:ext>
                  </a:extLst>
                </p14:cNvPr>
                <p14:cNvContentPartPr/>
                <p14:nvPr/>
              </p14:nvContentPartPr>
              <p14:xfrm>
                <a:off x="5919090" y="6541446"/>
                <a:ext cx="90720" cy="170640"/>
              </p14:xfrm>
            </p:contentPart>
          </mc:Choice>
          <mc:Fallback>
            <p:pic>
              <p:nvPicPr>
                <p:cNvPr id="243" name="Ink 242">
                  <a:extLst>
                    <a:ext uri="{FF2B5EF4-FFF2-40B4-BE49-F238E27FC236}">
                      <a16:creationId xmlns:a16="http://schemas.microsoft.com/office/drawing/2014/main" id="{B6AD446A-0A78-4240-9BFC-52827886FC77}"/>
                    </a:ext>
                  </a:extLst>
                </p:cNvPr>
                <p:cNvPicPr/>
                <p:nvPr/>
              </p:nvPicPr>
              <p:blipFill>
                <a:blip r:embed="rId378"/>
                <a:stretch>
                  <a:fillRect/>
                </a:stretch>
              </p:blipFill>
              <p:spPr>
                <a:xfrm>
                  <a:off x="5910450" y="6532806"/>
                  <a:ext cx="108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4" name="Ink 243">
                  <a:extLst>
                    <a:ext uri="{FF2B5EF4-FFF2-40B4-BE49-F238E27FC236}">
                      <a16:creationId xmlns:a16="http://schemas.microsoft.com/office/drawing/2014/main" id="{6F2348CF-0840-40C5-8BCD-FCC6121AE589}"/>
                    </a:ext>
                  </a:extLst>
                </p14:cNvPr>
                <p14:cNvContentPartPr/>
                <p14:nvPr/>
              </p14:nvContentPartPr>
              <p14:xfrm>
                <a:off x="6059130" y="6583206"/>
                <a:ext cx="257040" cy="138240"/>
              </p14:xfrm>
            </p:contentPart>
          </mc:Choice>
          <mc:Fallback>
            <p:pic>
              <p:nvPicPr>
                <p:cNvPr id="244" name="Ink 243">
                  <a:extLst>
                    <a:ext uri="{FF2B5EF4-FFF2-40B4-BE49-F238E27FC236}">
                      <a16:creationId xmlns:a16="http://schemas.microsoft.com/office/drawing/2014/main" id="{6F2348CF-0840-40C5-8BCD-FCC6121AE589}"/>
                    </a:ext>
                  </a:extLst>
                </p:cNvPr>
                <p:cNvPicPr/>
                <p:nvPr/>
              </p:nvPicPr>
              <p:blipFill>
                <a:blip r:embed="rId380"/>
                <a:stretch>
                  <a:fillRect/>
                </a:stretch>
              </p:blipFill>
              <p:spPr>
                <a:xfrm>
                  <a:off x="6050130" y="6574566"/>
                  <a:ext cx="274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5" name="Ink 244">
                  <a:extLst>
                    <a:ext uri="{FF2B5EF4-FFF2-40B4-BE49-F238E27FC236}">
                      <a16:creationId xmlns:a16="http://schemas.microsoft.com/office/drawing/2014/main" id="{AFE2B55D-38D1-45A3-BDB8-8A38F1B0051C}"/>
                    </a:ext>
                  </a:extLst>
                </p14:cNvPr>
                <p14:cNvContentPartPr/>
                <p14:nvPr/>
              </p14:nvContentPartPr>
              <p14:xfrm>
                <a:off x="6217170" y="6617766"/>
                <a:ext cx="109440" cy="20520"/>
              </p14:xfrm>
            </p:contentPart>
          </mc:Choice>
          <mc:Fallback>
            <p:pic>
              <p:nvPicPr>
                <p:cNvPr id="245" name="Ink 244">
                  <a:extLst>
                    <a:ext uri="{FF2B5EF4-FFF2-40B4-BE49-F238E27FC236}">
                      <a16:creationId xmlns:a16="http://schemas.microsoft.com/office/drawing/2014/main" id="{AFE2B55D-38D1-45A3-BDB8-8A38F1B0051C}"/>
                    </a:ext>
                  </a:extLst>
                </p:cNvPr>
                <p:cNvPicPr/>
                <p:nvPr/>
              </p:nvPicPr>
              <p:blipFill>
                <a:blip r:embed="rId382"/>
                <a:stretch>
                  <a:fillRect/>
                </a:stretch>
              </p:blipFill>
              <p:spPr>
                <a:xfrm>
                  <a:off x="6208170" y="6609126"/>
                  <a:ext cx="127080" cy="38160"/>
                </a:xfrm>
                <a:prstGeom prst="rect">
                  <a:avLst/>
                </a:prstGeom>
              </p:spPr>
            </p:pic>
          </mc:Fallback>
        </mc:AlternateContent>
      </p:grpSp>
      <p:grpSp>
        <p:nvGrpSpPr>
          <p:cNvPr id="253" name="Group 252">
            <a:extLst>
              <a:ext uri="{FF2B5EF4-FFF2-40B4-BE49-F238E27FC236}">
                <a16:creationId xmlns:a16="http://schemas.microsoft.com/office/drawing/2014/main" id="{3F6CAECD-33D2-45BA-85AA-A11063821124}"/>
              </a:ext>
            </a:extLst>
          </p:cNvPr>
          <p:cNvGrpSpPr/>
          <p:nvPr/>
        </p:nvGrpSpPr>
        <p:grpSpPr>
          <a:xfrm>
            <a:off x="6885690" y="6424446"/>
            <a:ext cx="981720" cy="349920"/>
            <a:chOff x="6885690" y="6424446"/>
            <a:chExt cx="981720" cy="349920"/>
          </a:xfrm>
        </p:grpSpPr>
        <mc:AlternateContent xmlns:mc="http://schemas.openxmlformats.org/markup-compatibility/2006">
          <mc:Choice xmlns:p14="http://schemas.microsoft.com/office/powerpoint/2010/main" Requires="p14">
            <p:contentPart p14:bwMode="auto" r:id="rId383">
              <p14:nvContentPartPr>
                <p14:cNvPr id="246" name="Ink 245">
                  <a:extLst>
                    <a:ext uri="{FF2B5EF4-FFF2-40B4-BE49-F238E27FC236}">
                      <a16:creationId xmlns:a16="http://schemas.microsoft.com/office/drawing/2014/main" id="{FC32B680-A8BB-409A-B52A-8CB4B5516C73}"/>
                    </a:ext>
                  </a:extLst>
                </p14:cNvPr>
                <p14:cNvContentPartPr/>
                <p14:nvPr/>
              </p14:nvContentPartPr>
              <p14:xfrm>
                <a:off x="6885690" y="6586806"/>
                <a:ext cx="45000" cy="187560"/>
              </p14:xfrm>
            </p:contentPart>
          </mc:Choice>
          <mc:Fallback>
            <p:pic>
              <p:nvPicPr>
                <p:cNvPr id="246" name="Ink 245">
                  <a:extLst>
                    <a:ext uri="{FF2B5EF4-FFF2-40B4-BE49-F238E27FC236}">
                      <a16:creationId xmlns:a16="http://schemas.microsoft.com/office/drawing/2014/main" id="{FC32B680-A8BB-409A-B52A-8CB4B5516C73}"/>
                    </a:ext>
                  </a:extLst>
                </p:cNvPr>
                <p:cNvPicPr/>
                <p:nvPr/>
              </p:nvPicPr>
              <p:blipFill>
                <a:blip r:embed="rId384"/>
                <a:stretch>
                  <a:fillRect/>
                </a:stretch>
              </p:blipFill>
              <p:spPr>
                <a:xfrm>
                  <a:off x="6877050" y="6577806"/>
                  <a:ext cx="62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7" name="Ink 246">
                  <a:extLst>
                    <a:ext uri="{FF2B5EF4-FFF2-40B4-BE49-F238E27FC236}">
                      <a16:creationId xmlns:a16="http://schemas.microsoft.com/office/drawing/2014/main" id="{AC8C5754-C2D6-459B-81B8-A734CB693486}"/>
                    </a:ext>
                  </a:extLst>
                </p14:cNvPr>
                <p14:cNvContentPartPr/>
                <p14:nvPr/>
              </p14:nvContentPartPr>
              <p14:xfrm>
                <a:off x="6890370" y="6555486"/>
                <a:ext cx="88200" cy="85680"/>
              </p14:xfrm>
            </p:contentPart>
          </mc:Choice>
          <mc:Fallback>
            <p:pic>
              <p:nvPicPr>
                <p:cNvPr id="247" name="Ink 246">
                  <a:extLst>
                    <a:ext uri="{FF2B5EF4-FFF2-40B4-BE49-F238E27FC236}">
                      <a16:creationId xmlns:a16="http://schemas.microsoft.com/office/drawing/2014/main" id="{AC8C5754-C2D6-459B-81B8-A734CB693486}"/>
                    </a:ext>
                  </a:extLst>
                </p:cNvPr>
                <p:cNvPicPr/>
                <p:nvPr/>
              </p:nvPicPr>
              <p:blipFill>
                <a:blip r:embed="rId386"/>
                <a:stretch>
                  <a:fillRect/>
                </a:stretch>
              </p:blipFill>
              <p:spPr>
                <a:xfrm>
                  <a:off x="6881730" y="6546486"/>
                  <a:ext cx="105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8" name="Ink 247">
                  <a:extLst>
                    <a:ext uri="{FF2B5EF4-FFF2-40B4-BE49-F238E27FC236}">
                      <a16:creationId xmlns:a16="http://schemas.microsoft.com/office/drawing/2014/main" id="{1892DE84-D39D-486E-82B3-584307A34234}"/>
                    </a:ext>
                  </a:extLst>
                </p14:cNvPr>
                <p14:cNvContentPartPr/>
                <p14:nvPr/>
              </p14:nvContentPartPr>
              <p14:xfrm>
                <a:off x="7044090" y="6443886"/>
                <a:ext cx="113400" cy="126000"/>
              </p14:xfrm>
            </p:contentPart>
          </mc:Choice>
          <mc:Fallback>
            <p:pic>
              <p:nvPicPr>
                <p:cNvPr id="248" name="Ink 247">
                  <a:extLst>
                    <a:ext uri="{FF2B5EF4-FFF2-40B4-BE49-F238E27FC236}">
                      <a16:creationId xmlns:a16="http://schemas.microsoft.com/office/drawing/2014/main" id="{1892DE84-D39D-486E-82B3-584307A34234}"/>
                    </a:ext>
                  </a:extLst>
                </p:cNvPr>
                <p:cNvPicPr/>
                <p:nvPr/>
              </p:nvPicPr>
              <p:blipFill>
                <a:blip r:embed="rId388"/>
                <a:stretch>
                  <a:fillRect/>
                </a:stretch>
              </p:blipFill>
              <p:spPr>
                <a:xfrm>
                  <a:off x="7035450" y="6435246"/>
                  <a:ext cx="131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9" name="Ink 248">
                  <a:extLst>
                    <a:ext uri="{FF2B5EF4-FFF2-40B4-BE49-F238E27FC236}">
                      <a16:creationId xmlns:a16="http://schemas.microsoft.com/office/drawing/2014/main" id="{6AE95C8A-3072-4B57-8BB9-5B02AFDD7D6E}"/>
                    </a:ext>
                  </a:extLst>
                </p14:cNvPr>
                <p14:cNvContentPartPr/>
                <p14:nvPr/>
              </p14:nvContentPartPr>
              <p14:xfrm>
                <a:off x="7107450" y="6424446"/>
                <a:ext cx="147960" cy="152640"/>
              </p14:xfrm>
            </p:contentPart>
          </mc:Choice>
          <mc:Fallback>
            <p:pic>
              <p:nvPicPr>
                <p:cNvPr id="249" name="Ink 248">
                  <a:extLst>
                    <a:ext uri="{FF2B5EF4-FFF2-40B4-BE49-F238E27FC236}">
                      <a16:creationId xmlns:a16="http://schemas.microsoft.com/office/drawing/2014/main" id="{6AE95C8A-3072-4B57-8BB9-5B02AFDD7D6E}"/>
                    </a:ext>
                  </a:extLst>
                </p:cNvPr>
                <p:cNvPicPr/>
                <p:nvPr/>
              </p:nvPicPr>
              <p:blipFill>
                <a:blip r:embed="rId390"/>
                <a:stretch>
                  <a:fillRect/>
                </a:stretch>
              </p:blipFill>
              <p:spPr>
                <a:xfrm>
                  <a:off x="7098810" y="6415446"/>
                  <a:ext cx="165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0" name="Ink 249">
                  <a:extLst>
                    <a:ext uri="{FF2B5EF4-FFF2-40B4-BE49-F238E27FC236}">
                      <a16:creationId xmlns:a16="http://schemas.microsoft.com/office/drawing/2014/main" id="{63E91D54-C41C-4149-A422-D2B372875985}"/>
                    </a:ext>
                  </a:extLst>
                </p14:cNvPr>
                <p14:cNvContentPartPr/>
                <p14:nvPr/>
              </p14:nvContentPartPr>
              <p14:xfrm>
                <a:off x="7298250" y="6523806"/>
                <a:ext cx="115560" cy="174600"/>
              </p14:xfrm>
            </p:contentPart>
          </mc:Choice>
          <mc:Fallback>
            <p:pic>
              <p:nvPicPr>
                <p:cNvPr id="250" name="Ink 249">
                  <a:extLst>
                    <a:ext uri="{FF2B5EF4-FFF2-40B4-BE49-F238E27FC236}">
                      <a16:creationId xmlns:a16="http://schemas.microsoft.com/office/drawing/2014/main" id="{63E91D54-C41C-4149-A422-D2B372875985}"/>
                    </a:ext>
                  </a:extLst>
                </p:cNvPr>
                <p:cNvPicPr/>
                <p:nvPr/>
              </p:nvPicPr>
              <p:blipFill>
                <a:blip r:embed="rId392"/>
                <a:stretch>
                  <a:fillRect/>
                </a:stretch>
              </p:blipFill>
              <p:spPr>
                <a:xfrm>
                  <a:off x="7289250" y="6514806"/>
                  <a:ext cx="133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1" name="Ink 250">
                  <a:extLst>
                    <a:ext uri="{FF2B5EF4-FFF2-40B4-BE49-F238E27FC236}">
                      <a16:creationId xmlns:a16="http://schemas.microsoft.com/office/drawing/2014/main" id="{6730B2B3-AA3F-4401-959E-740C685C6975}"/>
                    </a:ext>
                  </a:extLst>
                </p14:cNvPr>
                <p14:cNvContentPartPr/>
                <p14:nvPr/>
              </p14:nvContentPartPr>
              <p14:xfrm>
                <a:off x="7517130" y="6560166"/>
                <a:ext cx="130680" cy="101880"/>
              </p14:xfrm>
            </p:contentPart>
          </mc:Choice>
          <mc:Fallback>
            <p:pic>
              <p:nvPicPr>
                <p:cNvPr id="251" name="Ink 250">
                  <a:extLst>
                    <a:ext uri="{FF2B5EF4-FFF2-40B4-BE49-F238E27FC236}">
                      <a16:creationId xmlns:a16="http://schemas.microsoft.com/office/drawing/2014/main" id="{6730B2B3-AA3F-4401-959E-740C685C6975}"/>
                    </a:ext>
                  </a:extLst>
                </p:cNvPr>
                <p:cNvPicPr/>
                <p:nvPr/>
              </p:nvPicPr>
              <p:blipFill>
                <a:blip r:embed="rId394"/>
                <a:stretch>
                  <a:fillRect/>
                </a:stretch>
              </p:blipFill>
              <p:spPr>
                <a:xfrm>
                  <a:off x="7508130" y="6551526"/>
                  <a:ext cx="148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2" name="Ink 251">
                  <a:extLst>
                    <a:ext uri="{FF2B5EF4-FFF2-40B4-BE49-F238E27FC236}">
                      <a16:creationId xmlns:a16="http://schemas.microsoft.com/office/drawing/2014/main" id="{B0A65153-10B9-410D-9503-2D59DF2DFB50}"/>
                    </a:ext>
                  </a:extLst>
                </p14:cNvPr>
                <p14:cNvContentPartPr/>
                <p14:nvPr/>
              </p14:nvContentPartPr>
              <p14:xfrm>
                <a:off x="7756530" y="6560166"/>
                <a:ext cx="110880" cy="116280"/>
              </p14:xfrm>
            </p:contentPart>
          </mc:Choice>
          <mc:Fallback>
            <p:pic>
              <p:nvPicPr>
                <p:cNvPr id="252" name="Ink 251">
                  <a:extLst>
                    <a:ext uri="{FF2B5EF4-FFF2-40B4-BE49-F238E27FC236}">
                      <a16:creationId xmlns:a16="http://schemas.microsoft.com/office/drawing/2014/main" id="{B0A65153-10B9-410D-9503-2D59DF2DFB50}"/>
                    </a:ext>
                  </a:extLst>
                </p:cNvPr>
                <p:cNvPicPr/>
                <p:nvPr/>
              </p:nvPicPr>
              <p:blipFill>
                <a:blip r:embed="rId396"/>
                <a:stretch>
                  <a:fillRect/>
                </a:stretch>
              </p:blipFill>
              <p:spPr>
                <a:xfrm>
                  <a:off x="7747890" y="6551526"/>
                  <a:ext cx="128520" cy="133920"/>
                </a:xfrm>
                <a:prstGeom prst="rect">
                  <a:avLst/>
                </a:prstGeom>
              </p:spPr>
            </p:pic>
          </mc:Fallback>
        </mc:AlternateContent>
      </p:grpSp>
      <p:grpSp>
        <p:nvGrpSpPr>
          <p:cNvPr id="262" name="Group 261">
            <a:extLst>
              <a:ext uri="{FF2B5EF4-FFF2-40B4-BE49-F238E27FC236}">
                <a16:creationId xmlns:a16="http://schemas.microsoft.com/office/drawing/2014/main" id="{039A6F75-51C9-4422-A50B-BC75C2D64B4F}"/>
              </a:ext>
            </a:extLst>
          </p:cNvPr>
          <p:cNvGrpSpPr/>
          <p:nvPr/>
        </p:nvGrpSpPr>
        <p:grpSpPr>
          <a:xfrm>
            <a:off x="8373570" y="6533886"/>
            <a:ext cx="222120" cy="179640"/>
            <a:chOff x="8373570" y="6533886"/>
            <a:chExt cx="222120" cy="179640"/>
          </a:xfrm>
        </p:grpSpPr>
        <mc:AlternateContent xmlns:mc="http://schemas.openxmlformats.org/markup-compatibility/2006">
          <mc:Choice xmlns:p14="http://schemas.microsoft.com/office/powerpoint/2010/main" Requires="p14">
            <p:contentPart p14:bwMode="auto" r:id="rId397">
              <p14:nvContentPartPr>
                <p14:cNvPr id="255" name="Ink 254">
                  <a:extLst>
                    <a:ext uri="{FF2B5EF4-FFF2-40B4-BE49-F238E27FC236}">
                      <a16:creationId xmlns:a16="http://schemas.microsoft.com/office/drawing/2014/main" id="{69857490-78DC-4B5B-83D7-B1C68D9D35DE}"/>
                    </a:ext>
                  </a:extLst>
                </p14:cNvPr>
                <p14:cNvContentPartPr/>
                <p14:nvPr/>
              </p14:nvContentPartPr>
              <p14:xfrm>
                <a:off x="8373570" y="6596166"/>
                <a:ext cx="162360" cy="21960"/>
              </p14:xfrm>
            </p:contentPart>
          </mc:Choice>
          <mc:Fallback>
            <p:pic>
              <p:nvPicPr>
                <p:cNvPr id="255" name="Ink 254">
                  <a:extLst>
                    <a:ext uri="{FF2B5EF4-FFF2-40B4-BE49-F238E27FC236}">
                      <a16:creationId xmlns:a16="http://schemas.microsoft.com/office/drawing/2014/main" id="{69857490-78DC-4B5B-83D7-B1C68D9D35DE}"/>
                    </a:ext>
                  </a:extLst>
                </p:cNvPr>
                <p:cNvPicPr/>
                <p:nvPr/>
              </p:nvPicPr>
              <p:blipFill>
                <a:blip r:embed="rId398"/>
                <a:stretch>
                  <a:fillRect/>
                </a:stretch>
              </p:blipFill>
              <p:spPr>
                <a:xfrm>
                  <a:off x="8364570" y="6587526"/>
                  <a:ext cx="180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6" name="Ink 255">
                  <a:extLst>
                    <a:ext uri="{FF2B5EF4-FFF2-40B4-BE49-F238E27FC236}">
                      <a16:creationId xmlns:a16="http://schemas.microsoft.com/office/drawing/2014/main" id="{B17D931E-B029-4FDF-B7C1-15E5F899FF93}"/>
                    </a:ext>
                  </a:extLst>
                </p14:cNvPr>
                <p14:cNvContentPartPr/>
                <p14:nvPr/>
              </p14:nvContentPartPr>
              <p14:xfrm>
                <a:off x="8412810" y="6533886"/>
                <a:ext cx="182880" cy="179640"/>
              </p14:xfrm>
            </p:contentPart>
          </mc:Choice>
          <mc:Fallback>
            <p:pic>
              <p:nvPicPr>
                <p:cNvPr id="256" name="Ink 255">
                  <a:extLst>
                    <a:ext uri="{FF2B5EF4-FFF2-40B4-BE49-F238E27FC236}">
                      <a16:creationId xmlns:a16="http://schemas.microsoft.com/office/drawing/2014/main" id="{B17D931E-B029-4FDF-B7C1-15E5F899FF93}"/>
                    </a:ext>
                  </a:extLst>
                </p:cNvPr>
                <p:cNvPicPr/>
                <p:nvPr/>
              </p:nvPicPr>
              <p:blipFill>
                <a:blip r:embed="rId400"/>
                <a:stretch>
                  <a:fillRect/>
                </a:stretch>
              </p:blipFill>
              <p:spPr>
                <a:xfrm>
                  <a:off x="8403810" y="6525246"/>
                  <a:ext cx="200520" cy="197280"/>
                </a:xfrm>
                <a:prstGeom prst="rect">
                  <a:avLst/>
                </a:prstGeom>
              </p:spPr>
            </p:pic>
          </mc:Fallback>
        </mc:AlternateContent>
      </p:grpSp>
      <p:grpSp>
        <p:nvGrpSpPr>
          <p:cNvPr id="261" name="Group 260">
            <a:extLst>
              <a:ext uri="{FF2B5EF4-FFF2-40B4-BE49-F238E27FC236}">
                <a16:creationId xmlns:a16="http://schemas.microsoft.com/office/drawing/2014/main" id="{F2EB9330-62A1-4CFE-AAB0-43DF773E6B7F}"/>
              </a:ext>
            </a:extLst>
          </p:cNvPr>
          <p:cNvGrpSpPr/>
          <p:nvPr/>
        </p:nvGrpSpPr>
        <p:grpSpPr>
          <a:xfrm>
            <a:off x="8979450" y="6428046"/>
            <a:ext cx="369000" cy="349200"/>
            <a:chOff x="8979450" y="6428046"/>
            <a:chExt cx="369000" cy="349200"/>
          </a:xfrm>
        </p:grpSpPr>
        <mc:AlternateContent xmlns:mc="http://schemas.openxmlformats.org/markup-compatibility/2006">
          <mc:Choice xmlns:p14="http://schemas.microsoft.com/office/powerpoint/2010/main" Requires="p14">
            <p:contentPart p14:bwMode="auto" r:id="rId401">
              <p14:nvContentPartPr>
                <p14:cNvPr id="257" name="Ink 256">
                  <a:extLst>
                    <a:ext uri="{FF2B5EF4-FFF2-40B4-BE49-F238E27FC236}">
                      <a16:creationId xmlns:a16="http://schemas.microsoft.com/office/drawing/2014/main" id="{90BA1BBD-5BB3-4449-A82A-A2553EC11AD5}"/>
                    </a:ext>
                  </a:extLst>
                </p14:cNvPr>
                <p14:cNvContentPartPr/>
                <p14:nvPr/>
              </p14:nvContentPartPr>
              <p14:xfrm>
                <a:off x="8979450" y="6573846"/>
                <a:ext cx="35280" cy="203400"/>
              </p14:xfrm>
            </p:contentPart>
          </mc:Choice>
          <mc:Fallback>
            <p:pic>
              <p:nvPicPr>
                <p:cNvPr id="257" name="Ink 256">
                  <a:extLst>
                    <a:ext uri="{FF2B5EF4-FFF2-40B4-BE49-F238E27FC236}">
                      <a16:creationId xmlns:a16="http://schemas.microsoft.com/office/drawing/2014/main" id="{90BA1BBD-5BB3-4449-A82A-A2553EC11AD5}"/>
                    </a:ext>
                  </a:extLst>
                </p:cNvPr>
                <p:cNvPicPr/>
                <p:nvPr/>
              </p:nvPicPr>
              <p:blipFill>
                <a:blip r:embed="rId402"/>
                <a:stretch>
                  <a:fillRect/>
                </a:stretch>
              </p:blipFill>
              <p:spPr>
                <a:xfrm>
                  <a:off x="8970450" y="6564846"/>
                  <a:ext cx="52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8" name="Ink 257">
                  <a:extLst>
                    <a:ext uri="{FF2B5EF4-FFF2-40B4-BE49-F238E27FC236}">
                      <a16:creationId xmlns:a16="http://schemas.microsoft.com/office/drawing/2014/main" id="{90DF64D7-00EF-4572-B48F-612765F9B782}"/>
                    </a:ext>
                  </a:extLst>
                </p14:cNvPr>
                <p14:cNvContentPartPr/>
                <p14:nvPr/>
              </p14:nvContentPartPr>
              <p14:xfrm>
                <a:off x="8983050" y="6578886"/>
                <a:ext cx="83520" cy="90000"/>
              </p14:xfrm>
            </p:contentPart>
          </mc:Choice>
          <mc:Fallback>
            <p:pic>
              <p:nvPicPr>
                <p:cNvPr id="258" name="Ink 257">
                  <a:extLst>
                    <a:ext uri="{FF2B5EF4-FFF2-40B4-BE49-F238E27FC236}">
                      <a16:creationId xmlns:a16="http://schemas.microsoft.com/office/drawing/2014/main" id="{90DF64D7-00EF-4572-B48F-612765F9B782}"/>
                    </a:ext>
                  </a:extLst>
                </p:cNvPr>
                <p:cNvPicPr/>
                <p:nvPr/>
              </p:nvPicPr>
              <p:blipFill>
                <a:blip r:embed="rId404"/>
                <a:stretch>
                  <a:fillRect/>
                </a:stretch>
              </p:blipFill>
              <p:spPr>
                <a:xfrm>
                  <a:off x="8974410" y="6570246"/>
                  <a:ext cx="101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9" name="Ink 258">
                  <a:extLst>
                    <a:ext uri="{FF2B5EF4-FFF2-40B4-BE49-F238E27FC236}">
                      <a16:creationId xmlns:a16="http://schemas.microsoft.com/office/drawing/2014/main" id="{F57A8B1C-8A4B-41E9-B854-4DE52210023F}"/>
                    </a:ext>
                  </a:extLst>
                </p14:cNvPr>
                <p14:cNvContentPartPr/>
                <p14:nvPr/>
              </p14:nvContentPartPr>
              <p14:xfrm>
                <a:off x="9136050" y="6442446"/>
                <a:ext cx="132480" cy="119520"/>
              </p14:xfrm>
            </p:contentPart>
          </mc:Choice>
          <mc:Fallback>
            <p:pic>
              <p:nvPicPr>
                <p:cNvPr id="259" name="Ink 258">
                  <a:extLst>
                    <a:ext uri="{FF2B5EF4-FFF2-40B4-BE49-F238E27FC236}">
                      <a16:creationId xmlns:a16="http://schemas.microsoft.com/office/drawing/2014/main" id="{F57A8B1C-8A4B-41E9-B854-4DE52210023F}"/>
                    </a:ext>
                  </a:extLst>
                </p:cNvPr>
                <p:cNvPicPr/>
                <p:nvPr/>
              </p:nvPicPr>
              <p:blipFill>
                <a:blip r:embed="rId406"/>
                <a:stretch>
                  <a:fillRect/>
                </a:stretch>
              </p:blipFill>
              <p:spPr>
                <a:xfrm>
                  <a:off x="9127050" y="6433806"/>
                  <a:ext cx="150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0" name="Ink 259">
                  <a:extLst>
                    <a:ext uri="{FF2B5EF4-FFF2-40B4-BE49-F238E27FC236}">
                      <a16:creationId xmlns:a16="http://schemas.microsoft.com/office/drawing/2014/main" id="{BCFE8A9D-622F-484D-9ACD-E4F1AAE2A3B7}"/>
                    </a:ext>
                  </a:extLst>
                </p14:cNvPr>
                <p14:cNvContentPartPr/>
                <p14:nvPr/>
              </p14:nvContentPartPr>
              <p14:xfrm>
                <a:off x="9201570" y="6428046"/>
                <a:ext cx="146880" cy="123840"/>
              </p14:xfrm>
            </p:contentPart>
          </mc:Choice>
          <mc:Fallback>
            <p:pic>
              <p:nvPicPr>
                <p:cNvPr id="260" name="Ink 259">
                  <a:extLst>
                    <a:ext uri="{FF2B5EF4-FFF2-40B4-BE49-F238E27FC236}">
                      <a16:creationId xmlns:a16="http://schemas.microsoft.com/office/drawing/2014/main" id="{BCFE8A9D-622F-484D-9ACD-E4F1AAE2A3B7}"/>
                    </a:ext>
                  </a:extLst>
                </p:cNvPr>
                <p:cNvPicPr/>
                <p:nvPr/>
              </p:nvPicPr>
              <p:blipFill>
                <a:blip r:embed="rId408"/>
                <a:stretch>
                  <a:fillRect/>
                </a:stretch>
              </p:blipFill>
              <p:spPr>
                <a:xfrm>
                  <a:off x="9192570" y="6419406"/>
                  <a:ext cx="164520" cy="141480"/>
                </a:xfrm>
                <a:prstGeom prst="rect">
                  <a:avLst/>
                </a:prstGeom>
              </p:spPr>
            </p:pic>
          </mc:Fallback>
        </mc:AlternateContent>
      </p:grpSp>
      <p:grpSp>
        <p:nvGrpSpPr>
          <p:cNvPr id="285" name="Group 284">
            <a:extLst>
              <a:ext uri="{FF2B5EF4-FFF2-40B4-BE49-F238E27FC236}">
                <a16:creationId xmlns:a16="http://schemas.microsoft.com/office/drawing/2014/main" id="{92040236-7A3D-4F1E-B4DF-C4C28A95EB4C}"/>
              </a:ext>
            </a:extLst>
          </p:cNvPr>
          <p:cNvGrpSpPr/>
          <p:nvPr/>
        </p:nvGrpSpPr>
        <p:grpSpPr>
          <a:xfrm>
            <a:off x="9554010" y="6506166"/>
            <a:ext cx="486000" cy="156960"/>
            <a:chOff x="9554010" y="6506166"/>
            <a:chExt cx="486000" cy="156960"/>
          </a:xfrm>
        </p:grpSpPr>
        <mc:AlternateContent xmlns:mc="http://schemas.openxmlformats.org/markup-compatibility/2006">
          <mc:Choice xmlns:p14="http://schemas.microsoft.com/office/powerpoint/2010/main" Requires="p14">
            <p:contentPart p14:bwMode="auto" r:id="rId409">
              <p14:nvContentPartPr>
                <p14:cNvPr id="263" name="Ink 262">
                  <a:extLst>
                    <a:ext uri="{FF2B5EF4-FFF2-40B4-BE49-F238E27FC236}">
                      <a16:creationId xmlns:a16="http://schemas.microsoft.com/office/drawing/2014/main" id="{0DAC4466-47A1-472C-B148-7B57026593EF}"/>
                    </a:ext>
                  </a:extLst>
                </p14:cNvPr>
                <p14:cNvContentPartPr/>
                <p14:nvPr/>
              </p14:nvContentPartPr>
              <p14:xfrm>
                <a:off x="9554010" y="6506166"/>
                <a:ext cx="143640" cy="156960"/>
              </p14:xfrm>
            </p:contentPart>
          </mc:Choice>
          <mc:Fallback>
            <p:pic>
              <p:nvPicPr>
                <p:cNvPr id="263" name="Ink 262">
                  <a:extLst>
                    <a:ext uri="{FF2B5EF4-FFF2-40B4-BE49-F238E27FC236}">
                      <a16:creationId xmlns:a16="http://schemas.microsoft.com/office/drawing/2014/main" id="{0DAC4466-47A1-472C-B148-7B57026593EF}"/>
                    </a:ext>
                  </a:extLst>
                </p:cNvPr>
                <p:cNvPicPr/>
                <p:nvPr/>
              </p:nvPicPr>
              <p:blipFill>
                <a:blip r:embed="rId410"/>
                <a:stretch>
                  <a:fillRect/>
                </a:stretch>
              </p:blipFill>
              <p:spPr>
                <a:xfrm>
                  <a:off x="9545010" y="6497166"/>
                  <a:ext cx="161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4" name="Ink 263">
                  <a:extLst>
                    <a:ext uri="{FF2B5EF4-FFF2-40B4-BE49-F238E27FC236}">
                      <a16:creationId xmlns:a16="http://schemas.microsoft.com/office/drawing/2014/main" id="{DDE2F9E2-433B-4468-9533-FC1FB6785546}"/>
                    </a:ext>
                  </a:extLst>
                </p14:cNvPr>
                <p14:cNvContentPartPr/>
                <p14:nvPr/>
              </p14:nvContentPartPr>
              <p14:xfrm>
                <a:off x="9735450" y="6562326"/>
                <a:ext cx="137520" cy="79920"/>
              </p14:xfrm>
            </p:contentPart>
          </mc:Choice>
          <mc:Fallback>
            <p:pic>
              <p:nvPicPr>
                <p:cNvPr id="264" name="Ink 263">
                  <a:extLst>
                    <a:ext uri="{FF2B5EF4-FFF2-40B4-BE49-F238E27FC236}">
                      <a16:creationId xmlns:a16="http://schemas.microsoft.com/office/drawing/2014/main" id="{DDE2F9E2-433B-4468-9533-FC1FB6785546}"/>
                    </a:ext>
                  </a:extLst>
                </p:cNvPr>
                <p:cNvPicPr/>
                <p:nvPr/>
              </p:nvPicPr>
              <p:blipFill>
                <a:blip r:embed="rId412"/>
                <a:stretch>
                  <a:fillRect/>
                </a:stretch>
              </p:blipFill>
              <p:spPr>
                <a:xfrm>
                  <a:off x="9726450" y="6553326"/>
                  <a:ext cx="155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5" name="Ink 264">
                  <a:extLst>
                    <a:ext uri="{FF2B5EF4-FFF2-40B4-BE49-F238E27FC236}">
                      <a16:creationId xmlns:a16="http://schemas.microsoft.com/office/drawing/2014/main" id="{DF0AC7C6-50D7-47D2-9975-9E10F1BAC630}"/>
                    </a:ext>
                  </a:extLst>
                </p14:cNvPr>
                <p14:cNvContentPartPr/>
                <p14:nvPr/>
              </p14:nvContentPartPr>
              <p14:xfrm>
                <a:off x="9863250" y="6579246"/>
                <a:ext cx="84240" cy="60480"/>
              </p14:xfrm>
            </p:contentPart>
          </mc:Choice>
          <mc:Fallback>
            <p:pic>
              <p:nvPicPr>
                <p:cNvPr id="265" name="Ink 264">
                  <a:extLst>
                    <a:ext uri="{FF2B5EF4-FFF2-40B4-BE49-F238E27FC236}">
                      <a16:creationId xmlns:a16="http://schemas.microsoft.com/office/drawing/2014/main" id="{DF0AC7C6-50D7-47D2-9975-9E10F1BAC630}"/>
                    </a:ext>
                  </a:extLst>
                </p:cNvPr>
                <p:cNvPicPr/>
                <p:nvPr/>
              </p:nvPicPr>
              <p:blipFill>
                <a:blip r:embed="rId414"/>
                <a:stretch>
                  <a:fillRect/>
                </a:stretch>
              </p:blipFill>
              <p:spPr>
                <a:xfrm>
                  <a:off x="9854250" y="6570606"/>
                  <a:ext cx="101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6" name="Ink 265">
                  <a:extLst>
                    <a:ext uri="{FF2B5EF4-FFF2-40B4-BE49-F238E27FC236}">
                      <a16:creationId xmlns:a16="http://schemas.microsoft.com/office/drawing/2014/main" id="{75467C0E-B3A7-43EA-8A1C-BC8588D4D427}"/>
                    </a:ext>
                  </a:extLst>
                </p14:cNvPr>
                <p14:cNvContentPartPr/>
                <p14:nvPr/>
              </p14:nvContentPartPr>
              <p14:xfrm>
                <a:off x="10011570" y="6507966"/>
                <a:ext cx="28440" cy="136440"/>
              </p14:xfrm>
            </p:contentPart>
          </mc:Choice>
          <mc:Fallback>
            <p:pic>
              <p:nvPicPr>
                <p:cNvPr id="266" name="Ink 265">
                  <a:extLst>
                    <a:ext uri="{FF2B5EF4-FFF2-40B4-BE49-F238E27FC236}">
                      <a16:creationId xmlns:a16="http://schemas.microsoft.com/office/drawing/2014/main" id="{75467C0E-B3A7-43EA-8A1C-BC8588D4D427}"/>
                    </a:ext>
                  </a:extLst>
                </p:cNvPr>
                <p:cNvPicPr/>
                <p:nvPr/>
              </p:nvPicPr>
              <p:blipFill>
                <a:blip r:embed="rId416"/>
                <a:stretch>
                  <a:fillRect/>
                </a:stretch>
              </p:blipFill>
              <p:spPr>
                <a:xfrm>
                  <a:off x="10002570" y="6499326"/>
                  <a:ext cx="46080" cy="154080"/>
                </a:xfrm>
                <a:prstGeom prst="rect">
                  <a:avLst/>
                </a:prstGeom>
              </p:spPr>
            </p:pic>
          </mc:Fallback>
        </mc:AlternateContent>
      </p:grpSp>
      <p:grpSp>
        <p:nvGrpSpPr>
          <p:cNvPr id="284" name="Group 283">
            <a:extLst>
              <a:ext uri="{FF2B5EF4-FFF2-40B4-BE49-F238E27FC236}">
                <a16:creationId xmlns:a16="http://schemas.microsoft.com/office/drawing/2014/main" id="{B6181D75-E579-4031-91C2-57730F638789}"/>
              </a:ext>
            </a:extLst>
          </p:cNvPr>
          <p:cNvGrpSpPr/>
          <p:nvPr/>
        </p:nvGrpSpPr>
        <p:grpSpPr>
          <a:xfrm>
            <a:off x="10278690" y="6506526"/>
            <a:ext cx="1254600" cy="217800"/>
            <a:chOff x="10278690" y="6506526"/>
            <a:chExt cx="1254600" cy="217800"/>
          </a:xfrm>
        </p:grpSpPr>
        <mc:AlternateContent xmlns:mc="http://schemas.openxmlformats.org/markup-compatibility/2006">
          <mc:Choice xmlns:p14="http://schemas.microsoft.com/office/powerpoint/2010/main" Requires="p14">
            <p:contentPart p14:bwMode="auto" r:id="rId417">
              <p14:nvContentPartPr>
                <p14:cNvPr id="267" name="Ink 266">
                  <a:extLst>
                    <a:ext uri="{FF2B5EF4-FFF2-40B4-BE49-F238E27FC236}">
                      <a16:creationId xmlns:a16="http://schemas.microsoft.com/office/drawing/2014/main" id="{2FDFD7AD-CD0C-4BEA-9A97-ECE675EACC5D}"/>
                    </a:ext>
                  </a:extLst>
                </p14:cNvPr>
                <p14:cNvContentPartPr/>
                <p14:nvPr/>
              </p14:nvContentPartPr>
              <p14:xfrm>
                <a:off x="10278690" y="6560886"/>
                <a:ext cx="72360" cy="85320"/>
              </p14:xfrm>
            </p:contentPart>
          </mc:Choice>
          <mc:Fallback>
            <p:pic>
              <p:nvPicPr>
                <p:cNvPr id="267" name="Ink 266">
                  <a:extLst>
                    <a:ext uri="{FF2B5EF4-FFF2-40B4-BE49-F238E27FC236}">
                      <a16:creationId xmlns:a16="http://schemas.microsoft.com/office/drawing/2014/main" id="{2FDFD7AD-CD0C-4BEA-9A97-ECE675EACC5D}"/>
                    </a:ext>
                  </a:extLst>
                </p:cNvPr>
                <p:cNvPicPr/>
                <p:nvPr/>
              </p:nvPicPr>
              <p:blipFill>
                <a:blip r:embed="rId418"/>
                <a:stretch>
                  <a:fillRect/>
                </a:stretch>
              </p:blipFill>
              <p:spPr>
                <a:xfrm>
                  <a:off x="10269690" y="6551886"/>
                  <a:ext cx="90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8" name="Ink 267">
                  <a:extLst>
                    <a:ext uri="{FF2B5EF4-FFF2-40B4-BE49-F238E27FC236}">
                      <a16:creationId xmlns:a16="http://schemas.microsoft.com/office/drawing/2014/main" id="{42ED79D5-CC88-4282-A966-A56ECB4882E4}"/>
                    </a:ext>
                  </a:extLst>
                </p14:cNvPr>
                <p14:cNvContentPartPr/>
                <p14:nvPr/>
              </p14:nvContentPartPr>
              <p14:xfrm>
                <a:off x="10385250" y="6554046"/>
                <a:ext cx="181440" cy="100440"/>
              </p14:xfrm>
            </p:contentPart>
          </mc:Choice>
          <mc:Fallback>
            <p:pic>
              <p:nvPicPr>
                <p:cNvPr id="268" name="Ink 267">
                  <a:extLst>
                    <a:ext uri="{FF2B5EF4-FFF2-40B4-BE49-F238E27FC236}">
                      <a16:creationId xmlns:a16="http://schemas.microsoft.com/office/drawing/2014/main" id="{42ED79D5-CC88-4282-A966-A56ECB4882E4}"/>
                    </a:ext>
                  </a:extLst>
                </p:cNvPr>
                <p:cNvPicPr/>
                <p:nvPr/>
              </p:nvPicPr>
              <p:blipFill>
                <a:blip r:embed="rId420"/>
                <a:stretch>
                  <a:fillRect/>
                </a:stretch>
              </p:blipFill>
              <p:spPr>
                <a:xfrm>
                  <a:off x="10376250" y="6545046"/>
                  <a:ext cx="199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9" name="Ink 268">
                  <a:extLst>
                    <a:ext uri="{FF2B5EF4-FFF2-40B4-BE49-F238E27FC236}">
                      <a16:creationId xmlns:a16="http://schemas.microsoft.com/office/drawing/2014/main" id="{34C87210-5C2D-4D5F-8432-77C41926B38B}"/>
                    </a:ext>
                  </a:extLst>
                </p14:cNvPr>
                <p14:cNvContentPartPr/>
                <p14:nvPr/>
              </p14:nvContentPartPr>
              <p14:xfrm>
                <a:off x="10613490" y="6529206"/>
                <a:ext cx="132480" cy="146520"/>
              </p14:xfrm>
            </p:contentPart>
          </mc:Choice>
          <mc:Fallback>
            <p:pic>
              <p:nvPicPr>
                <p:cNvPr id="269" name="Ink 268">
                  <a:extLst>
                    <a:ext uri="{FF2B5EF4-FFF2-40B4-BE49-F238E27FC236}">
                      <a16:creationId xmlns:a16="http://schemas.microsoft.com/office/drawing/2014/main" id="{34C87210-5C2D-4D5F-8432-77C41926B38B}"/>
                    </a:ext>
                  </a:extLst>
                </p:cNvPr>
                <p:cNvPicPr/>
                <p:nvPr/>
              </p:nvPicPr>
              <p:blipFill>
                <a:blip r:embed="rId422"/>
                <a:stretch>
                  <a:fillRect/>
                </a:stretch>
              </p:blipFill>
              <p:spPr>
                <a:xfrm>
                  <a:off x="10604850" y="6520206"/>
                  <a:ext cx="150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0" name="Ink 269">
                  <a:extLst>
                    <a:ext uri="{FF2B5EF4-FFF2-40B4-BE49-F238E27FC236}">
                      <a16:creationId xmlns:a16="http://schemas.microsoft.com/office/drawing/2014/main" id="{C32A6B46-E14C-4B67-BB45-55318774E450}"/>
                    </a:ext>
                  </a:extLst>
                </p14:cNvPr>
                <p14:cNvContentPartPr/>
                <p14:nvPr/>
              </p14:nvContentPartPr>
              <p14:xfrm>
                <a:off x="10730850" y="6522006"/>
                <a:ext cx="41040" cy="25200"/>
              </p14:xfrm>
            </p:contentPart>
          </mc:Choice>
          <mc:Fallback>
            <p:pic>
              <p:nvPicPr>
                <p:cNvPr id="270" name="Ink 269">
                  <a:extLst>
                    <a:ext uri="{FF2B5EF4-FFF2-40B4-BE49-F238E27FC236}">
                      <a16:creationId xmlns:a16="http://schemas.microsoft.com/office/drawing/2014/main" id="{C32A6B46-E14C-4B67-BB45-55318774E450}"/>
                    </a:ext>
                  </a:extLst>
                </p:cNvPr>
                <p:cNvPicPr/>
                <p:nvPr/>
              </p:nvPicPr>
              <p:blipFill>
                <a:blip r:embed="rId424"/>
                <a:stretch>
                  <a:fillRect/>
                </a:stretch>
              </p:blipFill>
              <p:spPr>
                <a:xfrm>
                  <a:off x="10722210" y="6513006"/>
                  <a:ext cx="58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1" name="Ink 270">
                  <a:extLst>
                    <a:ext uri="{FF2B5EF4-FFF2-40B4-BE49-F238E27FC236}">
                      <a16:creationId xmlns:a16="http://schemas.microsoft.com/office/drawing/2014/main" id="{E33F1019-8337-4941-B109-2507C1952D7B}"/>
                    </a:ext>
                  </a:extLst>
                </p14:cNvPr>
                <p14:cNvContentPartPr/>
                <p14:nvPr/>
              </p14:nvContentPartPr>
              <p14:xfrm>
                <a:off x="10822290" y="6506526"/>
                <a:ext cx="93240" cy="214920"/>
              </p14:xfrm>
            </p:contentPart>
          </mc:Choice>
          <mc:Fallback>
            <p:pic>
              <p:nvPicPr>
                <p:cNvPr id="271" name="Ink 270">
                  <a:extLst>
                    <a:ext uri="{FF2B5EF4-FFF2-40B4-BE49-F238E27FC236}">
                      <a16:creationId xmlns:a16="http://schemas.microsoft.com/office/drawing/2014/main" id="{E33F1019-8337-4941-B109-2507C1952D7B}"/>
                    </a:ext>
                  </a:extLst>
                </p:cNvPr>
                <p:cNvPicPr/>
                <p:nvPr/>
              </p:nvPicPr>
              <p:blipFill>
                <a:blip r:embed="rId426"/>
                <a:stretch>
                  <a:fillRect/>
                </a:stretch>
              </p:blipFill>
              <p:spPr>
                <a:xfrm>
                  <a:off x="10813650" y="6497526"/>
                  <a:ext cx="110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2" name="Ink 271">
                  <a:extLst>
                    <a:ext uri="{FF2B5EF4-FFF2-40B4-BE49-F238E27FC236}">
                      <a16:creationId xmlns:a16="http://schemas.microsoft.com/office/drawing/2014/main" id="{B62687AF-1214-465A-9A31-949274CB0C52}"/>
                    </a:ext>
                  </a:extLst>
                </p14:cNvPr>
                <p14:cNvContentPartPr/>
                <p14:nvPr/>
              </p14:nvContentPartPr>
              <p14:xfrm>
                <a:off x="10953330" y="6597606"/>
                <a:ext cx="6120" cy="64440"/>
              </p14:xfrm>
            </p:contentPart>
          </mc:Choice>
          <mc:Fallback>
            <p:pic>
              <p:nvPicPr>
                <p:cNvPr id="272" name="Ink 271">
                  <a:extLst>
                    <a:ext uri="{FF2B5EF4-FFF2-40B4-BE49-F238E27FC236}">
                      <a16:creationId xmlns:a16="http://schemas.microsoft.com/office/drawing/2014/main" id="{B62687AF-1214-465A-9A31-949274CB0C52}"/>
                    </a:ext>
                  </a:extLst>
                </p:cNvPr>
                <p:cNvPicPr/>
                <p:nvPr/>
              </p:nvPicPr>
              <p:blipFill>
                <a:blip r:embed="rId428"/>
                <a:stretch>
                  <a:fillRect/>
                </a:stretch>
              </p:blipFill>
              <p:spPr>
                <a:xfrm>
                  <a:off x="10944330" y="6588966"/>
                  <a:ext cx="23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3" name="Ink 272">
                  <a:extLst>
                    <a:ext uri="{FF2B5EF4-FFF2-40B4-BE49-F238E27FC236}">
                      <a16:creationId xmlns:a16="http://schemas.microsoft.com/office/drawing/2014/main" id="{03C9DEC1-D79F-4EAF-B9C4-879105D9C8C2}"/>
                    </a:ext>
                  </a:extLst>
                </p14:cNvPr>
                <p14:cNvContentPartPr/>
                <p14:nvPr/>
              </p14:nvContentPartPr>
              <p14:xfrm>
                <a:off x="10964490" y="6567006"/>
                <a:ext cx="36720" cy="13680"/>
              </p14:xfrm>
            </p:contentPart>
          </mc:Choice>
          <mc:Fallback>
            <p:pic>
              <p:nvPicPr>
                <p:cNvPr id="273" name="Ink 272">
                  <a:extLst>
                    <a:ext uri="{FF2B5EF4-FFF2-40B4-BE49-F238E27FC236}">
                      <a16:creationId xmlns:a16="http://schemas.microsoft.com/office/drawing/2014/main" id="{03C9DEC1-D79F-4EAF-B9C4-879105D9C8C2}"/>
                    </a:ext>
                  </a:extLst>
                </p:cNvPr>
                <p:cNvPicPr/>
                <p:nvPr/>
              </p:nvPicPr>
              <p:blipFill>
                <a:blip r:embed="rId430"/>
                <a:stretch>
                  <a:fillRect/>
                </a:stretch>
              </p:blipFill>
              <p:spPr>
                <a:xfrm>
                  <a:off x="10955850" y="6558006"/>
                  <a:ext cx="54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4" name="Ink 273">
                  <a:extLst>
                    <a:ext uri="{FF2B5EF4-FFF2-40B4-BE49-F238E27FC236}">
                      <a16:creationId xmlns:a16="http://schemas.microsoft.com/office/drawing/2014/main" id="{05347B4D-A6C8-4D6C-B6CB-CE50CAFCFDE7}"/>
                    </a:ext>
                  </a:extLst>
                </p14:cNvPr>
                <p14:cNvContentPartPr/>
                <p14:nvPr/>
              </p14:nvContentPartPr>
              <p14:xfrm>
                <a:off x="11030730" y="6601206"/>
                <a:ext cx="197280" cy="95400"/>
              </p14:xfrm>
            </p:contentPart>
          </mc:Choice>
          <mc:Fallback>
            <p:pic>
              <p:nvPicPr>
                <p:cNvPr id="274" name="Ink 273">
                  <a:extLst>
                    <a:ext uri="{FF2B5EF4-FFF2-40B4-BE49-F238E27FC236}">
                      <a16:creationId xmlns:a16="http://schemas.microsoft.com/office/drawing/2014/main" id="{05347B4D-A6C8-4D6C-B6CB-CE50CAFCFDE7}"/>
                    </a:ext>
                  </a:extLst>
                </p:cNvPr>
                <p:cNvPicPr/>
                <p:nvPr/>
              </p:nvPicPr>
              <p:blipFill>
                <a:blip r:embed="rId432"/>
                <a:stretch>
                  <a:fillRect/>
                </a:stretch>
              </p:blipFill>
              <p:spPr>
                <a:xfrm>
                  <a:off x="11022090" y="6592206"/>
                  <a:ext cx="21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5" name="Ink 274">
                  <a:extLst>
                    <a:ext uri="{FF2B5EF4-FFF2-40B4-BE49-F238E27FC236}">
                      <a16:creationId xmlns:a16="http://schemas.microsoft.com/office/drawing/2014/main" id="{B3855A27-C7AC-4A5F-9A5C-A41A46C9F155}"/>
                    </a:ext>
                  </a:extLst>
                </p14:cNvPr>
                <p14:cNvContentPartPr/>
                <p14:nvPr/>
              </p14:nvContentPartPr>
              <p14:xfrm>
                <a:off x="11280210" y="6597966"/>
                <a:ext cx="253080" cy="126360"/>
              </p14:xfrm>
            </p:contentPart>
          </mc:Choice>
          <mc:Fallback>
            <p:pic>
              <p:nvPicPr>
                <p:cNvPr id="275" name="Ink 274">
                  <a:extLst>
                    <a:ext uri="{FF2B5EF4-FFF2-40B4-BE49-F238E27FC236}">
                      <a16:creationId xmlns:a16="http://schemas.microsoft.com/office/drawing/2014/main" id="{B3855A27-C7AC-4A5F-9A5C-A41A46C9F155}"/>
                    </a:ext>
                  </a:extLst>
                </p:cNvPr>
                <p:cNvPicPr/>
                <p:nvPr/>
              </p:nvPicPr>
              <p:blipFill>
                <a:blip r:embed="rId434"/>
                <a:stretch>
                  <a:fillRect/>
                </a:stretch>
              </p:blipFill>
              <p:spPr>
                <a:xfrm>
                  <a:off x="11271570" y="6589326"/>
                  <a:ext cx="270720" cy="144000"/>
                </a:xfrm>
                <a:prstGeom prst="rect">
                  <a:avLst/>
                </a:prstGeom>
              </p:spPr>
            </p:pic>
          </mc:Fallback>
        </mc:AlternateContent>
      </p:grpSp>
      <p:grpSp>
        <p:nvGrpSpPr>
          <p:cNvPr id="283" name="Group 282">
            <a:extLst>
              <a:ext uri="{FF2B5EF4-FFF2-40B4-BE49-F238E27FC236}">
                <a16:creationId xmlns:a16="http://schemas.microsoft.com/office/drawing/2014/main" id="{EAF0B21B-4C8A-437F-9BDA-CD113081B3B3}"/>
              </a:ext>
            </a:extLst>
          </p:cNvPr>
          <p:cNvGrpSpPr/>
          <p:nvPr/>
        </p:nvGrpSpPr>
        <p:grpSpPr>
          <a:xfrm>
            <a:off x="10268610" y="5977326"/>
            <a:ext cx="510120" cy="183960"/>
            <a:chOff x="10268610" y="5977326"/>
            <a:chExt cx="510120" cy="183960"/>
          </a:xfrm>
        </p:grpSpPr>
        <mc:AlternateContent xmlns:mc="http://schemas.openxmlformats.org/markup-compatibility/2006">
          <mc:Choice xmlns:p14="http://schemas.microsoft.com/office/powerpoint/2010/main" Requires="p14">
            <p:contentPart p14:bwMode="auto" r:id="rId435">
              <p14:nvContentPartPr>
                <p14:cNvPr id="276" name="Ink 275">
                  <a:extLst>
                    <a:ext uri="{FF2B5EF4-FFF2-40B4-BE49-F238E27FC236}">
                      <a16:creationId xmlns:a16="http://schemas.microsoft.com/office/drawing/2014/main" id="{F4F59455-8CF9-40C3-9270-C527D094A48C}"/>
                    </a:ext>
                  </a:extLst>
                </p14:cNvPr>
                <p14:cNvContentPartPr/>
                <p14:nvPr/>
              </p14:nvContentPartPr>
              <p14:xfrm>
                <a:off x="10325130" y="6000006"/>
                <a:ext cx="62640" cy="157320"/>
              </p14:xfrm>
            </p:contentPart>
          </mc:Choice>
          <mc:Fallback>
            <p:pic>
              <p:nvPicPr>
                <p:cNvPr id="276" name="Ink 275">
                  <a:extLst>
                    <a:ext uri="{FF2B5EF4-FFF2-40B4-BE49-F238E27FC236}">
                      <a16:creationId xmlns:a16="http://schemas.microsoft.com/office/drawing/2014/main" id="{F4F59455-8CF9-40C3-9270-C527D094A48C}"/>
                    </a:ext>
                  </a:extLst>
                </p:cNvPr>
                <p:cNvPicPr/>
                <p:nvPr/>
              </p:nvPicPr>
              <p:blipFill>
                <a:blip r:embed="rId436"/>
                <a:stretch>
                  <a:fillRect/>
                </a:stretch>
              </p:blipFill>
              <p:spPr>
                <a:xfrm>
                  <a:off x="10316490" y="5991006"/>
                  <a:ext cx="80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7" name="Ink 276">
                  <a:extLst>
                    <a:ext uri="{FF2B5EF4-FFF2-40B4-BE49-F238E27FC236}">
                      <a16:creationId xmlns:a16="http://schemas.microsoft.com/office/drawing/2014/main" id="{F9E81C1B-4998-4BCE-A947-E79D59412F00}"/>
                    </a:ext>
                  </a:extLst>
                </p14:cNvPr>
                <p14:cNvContentPartPr/>
                <p14:nvPr/>
              </p14:nvContentPartPr>
              <p14:xfrm>
                <a:off x="10268610" y="6055806"/>
                <a:ext cx="139320" cy="20520"/>
              </p14:xfrm>
            </p:contentPart>
          </mc:Choice>
          <mc:Fallback>
            <p:pic>
              <p:nvPicPr>
                <p:cNvPr id="277" name="Ink 276">
                  <a:extLst>
                    <a:ext uri="{FF2B5EF4-FFF2-40B4-BE49-F238E27FC236}">
                      <a16:creationId xmlns:a16="http://schemas.microsoft.com/office/drawing/2014/main" id="{F9E81C1B-4998-4BCE-A947-E79D59412F00}"/>
                    </a:ext>
                  </a:extLst>
                </p:cNvPr>
                <p:cNvPicPr/>
                <p:nvPr/>
              </p:nvPicPr>
              <p:blipFill>
                <a:blip r:embed="rId438"/>
                <a:stretch>
                  <a:fillRect/>
                </a:stretch>
              </p:blipFill>
              <p:spPr>
                <a:xfrm>
                  <a:off x="10259970" y="6047166"/>
                  <a:ext cx="156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8" name="Ink 277">
                  <a:extLst>
                    <a:ext uri="{FF2B5EF4-FFF2-40B4-BE49-F238E27FC236}">
                      <a16:creationId xmlns:a16="http://schemas.microsoft.com/office/drawing/2014/main" id="{981BF863-6E6A-4261-A26D-0702E9C86899}"/>
                    </a:ext>
                  </a:extLst>
                </p14:cNvPr>
                <p14:cNvContentPartPr/>
                <p14:nvPr/>
              </p14:nvContentPartPr>
              <p14:xfrm>
                <a:off x="10429170" y="6008286"/>
                <a:ext cx="198720" cy="130320"/>
              </p14:xfrm>
            </p:contentPart>
          </mc:Choice>
          <mc:Fallback>
            <p:pic>
              <p:nvPicPr>
                <p:cNvPr id="278" name="Ink 277">
                  <a:extLst>
                    <a:ext uri="{FF2B5EF4-FFF2-40B4-BE49-F238E27FC236}">
                      <a16:creationId xmlns:a16="http://schemas.microsoft.com/office/drawing/2014/main" id="{981BF863-6E6A-4261-A26D-0702E9C86899}"/>
                    </a:ext>
                  </a:extLst>
                </p:cNvPr>
                <p:cNvPicPr/>
                <p:nvPr/>
              </p:nvPicPr>
              <p:blipFill>
                <a:blip r:embed="rId440"/>
                <a:stretch>
                  <a:fillRect/>
                </a:stretch>
              </p:blipFill>
              <p:spPr>
                <a:xfrm>
                  <a:off x="10420170" y="5999286"/>
                  <a:ext cx="216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9" name="Ink 278">
                  <a:extLst>
                    <a:ext uri="{FF2B5EF4-FFF2-40B4-BE49-F238E27FC236}">
                      <a16:creationId xmlns:a16="http://schemas.microsoft.com/office/drawing/2014/main" id="{E07D1F97-6450-4E19-B992-706340A102E0}"/>
                    </a:ext>
                  </a:extLst>
                </p14:cNvPr>
                <p14:cNvContentPartPr/>
                <p14:nvPr/>
              </p14:nvContentPartPr>
              <p14:xfrm>
                <a:off x="10653450" y="5977326"/>
                <a:ext cx="125280" cy="183960"/>
              </p14:xfrm>
            </p:contentPart>
          </mc:Choice>
          <mc:Fallback>
            <p:pic>
              <p:nvPicPr>
                <p:cNvPr id="279" name="Ink 278">
                  <a:extLst>
                    <a:ext uri="{FF2B5EF4-FFF2-40B4-BE49-F238E27FC236}">
                      <a16:creationId xmlns:a16="http://schemas.microsoft.com/office/drawing/2014/main" id="{E07D1F97-6450-4E19-B992-706340A102E0}"/>
                    </a:ext>
                  </a:extLst>
                </p:cNvPr>
                <p:cNvPicPr/>
                <p:nvPr/>
              </p:nvPicPr>
              <p:blipFill>
                <a:blip r:embed="rId442"/>
                <a:stretch>
                  <a:fillRect/>
                </a:stretch>
              </p:blipFill>
              <p:spPr>
                <a:xfrm>
                  <a:off x="10644450" y="5968686"/>
                  <a:ext cx="142920" cy="201600"/>
                </a:xfrm>
                <a:prstGeom prst="rect">
                  <a:avLst/>
                </a:prstGeom>
              </p:spPr>
            </p:pic>
          </mc:Fallback>
        </mc:AlternateContent>
      </p:grpSp>
      <p:grpSp>
        <p:nvGrpSpPr>
          <p:cNvPr id="296" name="Group 295">
            <a:extLst>
              <a:ext uri="{FF2B5EF4-FFF2-40B4-BE49-F238E27FC236}">
                <a16:creationId xmlns:a16="http://schemas.microsoft.com/office/drawing/2014/main" id="{BB2B3630-81A1-42F1-A3FC-1C848965E86B}"/>
              </a:ext>
            </a:extLst>
          </p:cNvPr>
          <p:cNvGrpSpPr/>
          <p:nvPr/>
        </p:nvGrpSpPr>
        <p:grpSpPr>
          <a:xfrm>
            <a:off x="11005170" y="6013326"/>
            <a:ext cx="218520" cy="175320"/>
            <a:chOff x="11005170" y="6013326"/>
            <a:chExt cx="218520" cy="175320"/>
          </a:xfrm>
        </p:grpSpPr>
        <mc:AlternateContent xmlns:mc="http://schemas.openxmlformats.org/markup-compatibility/2006">
          <mc:Choice xmlns:p14="http://schemas.microsoft.com/office/powerpoint/2010/main" Requires="p14">
            <p:contentPart p14:bwMode="auto" r:id="rId443">
              <p14:nvContentPartPr>
                <p14:cNvPr id="280" name="Ink 279">
                  <a:extLst>
                    <a:ext uri="{FF2B5EF4-FFF2-40B4-BE49-F238E27FC236}">
                      <a16:creationId xmlns:a16="http://schemas.microsoft.com/office/drawing/2014/main" id="{B73B97A4-4541-4E2B-8006-BE96FF2E18BC}"/>
                    </a:ext>
                  </a:extLst>
                </p14:cNvPr>
                <p14:cNvContentPartPr/>
                <p14:nvPr/>
              </p14:nvContentPartPr>
              <p14:xfrm>
                <a:off x="11005170" y="6013326"/>
                <a:ext cx="113760" cy="149400"/>
              </p14:xfrm>
            </p:contentPart>
          </mc:Choice>
          <mc:Fallback>
            <p:pic>
              <p:nvPicPr>
                <p:cNvPr id="280" name="Ink 279">
                  <a:extLst>
                    <a:ext uri="{FF2B5EF4-FFF2-40B4-BE49-F238E27FC236}">
                      <a16:creationId xmlns:a16="http://schemas.microsoft.com/office/drawing/2014/main" id="{B73B97A4-4541-4E2B-8006-BE96FF2E18BC}"/>
                    </a:ext>
                  </a:extLst>
                </p:cNvPr>
                <p:cNvPicPr/>
                <p:nvPr/>
              </p:nvPicPr>
              <p:blipFill>
                <a:blip r:embed="rId444"/>
                <a:stretch>
                  <a:fillRect/>
                </a:stretch>
              </p:blipFill>
              <p:spPr>
                <a:xfrm>
                  <a:off x="10996530" y="6004686"/>
                  <a:ext cx="131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1" name="Ink 280">
                  <a:extLst>
                    <a:ext uri="{FF2B5EF4-FFF2-40B4-BE49-F238E27FC236}">
                      <a16:creationId xmlns:a16="http://schemas.microsoft.com/office/drawing/2014/main" id="{02ACC6E6-613E-4BF4-A7CC-E69A5CA9645E}"/>
                    </a:ext>
                  </a:extLst>
                </p14:cNvPr>
                <p14:cNvContentPartPr/>
                <p14:nvPr/>
              </p14:nvContentPartPr>
              <p14:xfrm>
                <a:off x="11154210" y="6021966"/>
                <a:ext cx="20160" cy="166680"/>
              </p14:xfrm>
            </p:contentPart>
          </mc:Choice>
          <mc:Fallback>
            <p:pic>
              <p:nvPicPr>
                <p:cNvPr id="281" name="Ink 280">
                  <a:extLst>
                    <a:ext uri="{FF2B5EF4-FFF2-40B4-BE49-F238E27FC236}">
                      <a16:creationId xmlns:a16="http://schemas.microsoft.com/office/drawing/2014/main" id="{02ACC6E6-613E-4BF4-A7CC-E69A5CA9645E}"/>
                    </a:ext>
                  </a:extLst>
                </p:cNvPr>
                <p:cNvPicPr/>
                <p:nvPr/>
              </p:nvPicPr>
              <p:blipFill>
                <a:blip r:embed="rId446"/>
                <a:stretch>
                  <a:fillRect/>
                </a:stretch>
              </p:blipFill>
              <p:spPr>
                <a:xfrm>
                  <a:off x="11145570" y="6012966"/>
                  <a:ext cx="37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6" name="Ink 285">
                  <a:extLst>
                    <a:ext uri="{FF2B5EF4-FFF2-40B4-BE49-F238E27FC236}">
                      <a16:creationId xmlns:a16="http://schemas.microsoft.com/office/drawing/2014/main" id="{303C0664-77BB-4EC3-A988-E0BCBD3D0349}"/>
                    </a:ext>
                  </a:extLst>
                </p14:cNvPr>
                <p14:cNvContentPartPr/>
                <p14:nvPr/>
              </p14:nvContentPartPr>
              <p14:xfrm>
                <a:off x="11137650" y="6014046"/>
                <a:ext cx="86040" cy="75240"/>
              </p14:xfrm>
            </p:contentPart>
          </mc:Choice>
          <mc:Fallback>
            <p:pic>
              <p:nvPicPr>
                <p:cNvPr id="286" name="Ink 285">
                  <a:extLst>
                    <a:ext uri="{FF2B5EF4-FFF2-40B4-BE49-F238E27FC236}">
                      <a16:creationId xmlns:a16="http://schemas.microsoft.com/office/drawing/2014/main" id="{303C0664-77BB-4EC3-A988-E0BCBD3D0349}"/>
                    </a:ext>
                  </a:extLst>
                </p:cNvPr>
                <p:cNvPicPr/>
                <p:nvPr/>
              </p:nvPicPr>
              <p:blipFill>
                <a:blip r:embed="rId448"/>
                <a:stretch>
                  <a:fillRect/>
                </a:stretch>
              </p:blipFill>
              <p:spPr>
                <a:xfrm>
                  <a:off x="11128650" y="6005406"/>
                  <a:ext cx="103680" cy="92880"/>
                </a:xfrm>
                <a:prstGeom prst="rect">
                  <a:avLst/>
                </a:prstGeom>
              </p:spPr>
            </p:pic>
          </mc:Fallback>
        </mc:AlternateContent>
      </p:grpSp>
      <p:grpSp>
        <p:nvGrpSpPr>
          <p:cNvPr id="295" name="Group 294">
            <a:extLst>
              <a:ext uri="{FF2B5EF4-FFF2-40B4-BE49-F238E27FC236}">
                <a16:creationId xmlns:a16="http://schemas.microsoft.com/office/drawing/2014/main" id="{387BB4F7-4899-4ABA-BACA-058199B2FEEF}"/>
              </a:ext>
            </a:extLst>
          </p:cNvPr>
          <p:cNvGrpSpPr/>
          <p:nvPr/>
        </p:nvGrpSpPr>
        <p:grpSpPr>
          <a:xfrm>
            <a:off x="11360850" y="6029526"/>
            <a:ext cx="801720" cy="257040"/>
            <a:chOff x="11360850" y="6029526"/>
            <a:chExt cx="801720" cy="257040"/>
          </a:xfrm>
        </p:grpSpPr>
        <mc:AlternateContent xmlns:mc="http://schemas.openxmlformats.org/markup-compatibility/2006">
          <mc:Choice xmlns:p14="http://schemas.microsoft.com/office/powerpoint/2010/main" Requires="p14">
            <p:contentPart p14:bwMode="auto" r:id="rId449">
              <p14:nvContentPartPr>
                <p14:cNvPr id="287" name="Ink 286">
                  <a:extLst>
                    <a:ext uri="{FF2B5EF4-FFF2-40B4-BE49-F238E27FC236}">
                      <a16:creationId xmlns:a16="http://schemas.microsoft.com/office/drawing/2014/main" id="{AC75977C-C3B0-4B81-A2E8-F6BB35F594C2}"/>
                    </a:ext>
                  </a:extLst>
                </p14:cNvPr>
                <p14:cNvContentPartPr/>
                <p14:nvPr/>
              </p14:nvContentPartPr>
              <p14:xfrm>
                <a:off x="11360850" y="6075606"/>
                <a:ext cx="131760" cy="109440"/>
              </p14:xfrm>
            </p:contentPart>
          </mc:Choice>
          <mc:Fallback>
            <p:pic>
              <p:nvPicPr>
                <p:cNvPr id="287" name="Ink 286">
                  <a:extLst>
                    <a:ext uri="{FF2B5EF4-FFF2-40B4-BE49-F238E27FC236}">
                      <a16:creationId xmlns:a16="http://schemas.microsoft.com/office/drawing/2014/main" id="{AC75977C-C3B0-4B81-A2E8-F6BB35F594C2}"/>
                    </a:ext>
                  </a:extLst>
                </p:cNvPr>
                <p:cNvPicPr/>
                <p:nvPr/>
              </p:nvPicPr>
              <p:blipFill>
                <a:blip r:embed="rId450"/>
                <a:stretch>
                  <a:fillRect/>
                </a:stretch>
              </p:blipFill>
              <p:spPr>
                <a:xfrm>
                  <a:off x="11351850" y="6066606"/>
                  <a:ext cx="149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8" name="Ink 287">
                  <a:extLst>
                    <a:ext uri="{FF2B5EF4-FFF2-40B4-BE49-F238E27FC236}">
                      <a16:creationId xmlns:a16="http://schemas.microsoft.com/office/drawing/2014/main" id="{D46AD1AA-0CD6-442F-9130-F14A534D57C8}"/>
                    </a:ext>
                  </a:extLst>
                </p14:cNvPr>
                <p14:cNvContentPartPr/>
                <p14:nvPr/>
              </p14:nvContentPartPr>
              <p14:xfrm>
                <a:off x="11524650" y="6029526"/>
                <a:ext cx="111960" cy="257040"/>
              </p14:xfrm>
            </p:contentPart>
          </mc:Choice>
          <mc:Fallback>
            <p:pic>
              <p:nvPicPr>
                <p:cNvPr id="288" name="Ink 287">
                  <a:extLst>
                    <a:ext uri="{FF2B5EF4-FFF2-40B4-BE49-F238E27FC236}">
                      <a16:creationId xmlns:a16="http://schemas.microsoft.com/office/drawing/2014/main" id="{D46AD1AA-0CD6-442F-9130-F14A534D57C8}"/>
                    </a:ext>
                  </a:extLst>
                </p:cNvPr>
                <p:cNvPicPr/>
                <p:nvPr/>
              </p:nvPicPr>
              <p:blipFill>
                <a:blip r:embed="rId452"/>
                <a:stretch>
                  <a:fillRect/>
                </a:stretch>
              </p:blipFill>
              <p:spPr>
                <a:xfrm>
                  <a:off x="11515650" y="6020886"/>
                  <a:ext cx="1296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9" name="Ink 288">
                  <a:extLst>
                    <a:ext uri="{FF2B5EF4-FFF2-40B4-BE49-F238E27FC236}">
                      <a16:creationId xmlns:a16="http://schemas.microsoft.com/office/drawing/2014/main" id="{467867F7-AA7A-42F7-A096-5F3B37CD6915}"/>
                    </a:ext>
                  </a:extLst>
                </p14:cNvPr>
                <p14:cNvContentPartPr/>
                <p14:nvPr/>
              </p14:nvContentPartPr>
              <p14:xfrm>
                <a:off x="11519250" y="6125286"/>
                <a:ext cx="78120" cy="14400"/>
              </p14:xfrm>
            </p:contentPart>
          </mc:Choice>
          <mc:Fallback>
            <p:pic>
              <p:nvPicPr>
                <p:cNvPr id="289" name="Ink 288">
                  <a:extLst>
                    <a:ext uri="{FF2B5EF4-FFF2-40B4-BE49-F238E27FC236}">
                      <a16:creationId xmlns:a16="http://schemas.microsoft.com/office/drawing/2014/main" id="{467867F7-AA7A-42F7-A096-5F3B37CD6915}"/>
                    </a:ext>
                  </a:extLst>
                </p:cNvPr>
                <p:cNvPicPr/>
                <p:nvPr/>
              </p:nvPicPr>
              <p:blipFill>
                <a:blip r:embed="rId454"/>
                <a:stretch>
                  <a:fillRect/>
                </a:stretch>
              </p:blipFill>
              <p:spPr>
                <a:xfrm>
                  <a:off x="11510610" y="6116646"/>
                  <a:ext cx="95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0" name="Ink 289">
                  <a:extLst>
                    <a:ext uri="{FF2B5EF4-FFF2-40B4-BE49-F238E27FC236}">
                      <a16:creationId xmlns:a16="http://schemas.microsoft.com/office/drawing/2014/main" id="{D14EA642-1678-468D-889A-2F0288C34EA6}"/>
                    </a:ext>
                  </a:extLst>
                </p14:cNvPr>
                <p14:cNvContentPartPr/>
                <p14:nvPr/>
              </p14:nvContentPartPr>
              <p14:xfrm>
                <a:off x="11632290" y="6122406"/>
                <a:ext cx="145440" cy="89640"/>
              </p14:xfrm>
            </p:contentPart>
          </mc:Choice>
          <mc:Fallback>
            <p:pic>
              <p:nvPicPr>
                <p:cNvPr id="290" name="Ink 289">
                  <a:extLst>
                    <a:ext uri="{FF2B5EF4-FFF2-40B4-BE49-F238E27FC236}">
                      <a16:creationId xmlns:a16="http://schemas.microsoft.com/office/drawing/2014/main" id="{D14EA642-1678-468D-889A-2F0288C34EA6}"/>
                    </a:ext>
                  </a:extLst>
                </p:cNvPr>
                <p:cNvPicPr/>
                <p:nvPr/>
              </p:nvPicPr>
              <p:blipFill>
                <a:blip r:embed="rId456"/>
                <a:stretch>
                  <a:fillRect/>
                </a:stretch>
              </p:blipFill>
              <p:spPr>
                <a:xfrm>
                  <a:off x="11623650" y="6113766"/>
                  <a:ext cx="163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1" name="Ink 290">
                  <a:extLst>
                    <a:ext uri="{FF2B5EF4-FFF2-40B4-BE49-F238E27FC236}">
                      <a16:creationId xmlns:a16="http://schemas.microsoft.com/office/drawing/2014/main" id="{BEB24696-F193-4FB0-9749-143B158C2009}"/>
                    </a:ext>
                  </a:extLst>
                </p14:cNvPr>
                <p14:cNvContentPartPr/>
                <p14:nvPr/>
              </p14:nvContentPartPr>
              <p14:xfrm>
                <a:off x="11819850" y="6121686"/>
                <a:ext cx="73440" cy="95040"/>
              </p14:xfrm>
            </p:contentPart>
          </mc:Choice>
          <mc:Fallback>
            <p:pic>
              <p:nvPicPr>
                <p:cNvPr id="291" name="Ink 290">
                  <a:extLst>
                    <a:ext uri="{FF2B5EF4-FFF2-40B4-BE49-F238E27FC236}">
                      <a16:creationId xmlns:a16="http://schemas.microsoft.com/office/drawing/2014/main" id="{BEB24696-F193-4FB0-9749-143B158C2009}"/>
                    </a:ext>
                  </a:extLst>
                </p:cNvPr>
                <p:cNvPicPr/>
                <p:nvPr/>
              </p:nvPicPr>
              <p:blipFill>
                <a:blip r:embed="rId458"/>
                <a:stretch>
                  <a:fillRect/>
                </a:stretch>
              </p:blipFill>
              <p:spPr>
                <a:xfrm>
                  <a:off x="11810850" y="6113046"/>
                  <a:ext cx="91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2" name="Ink 291">
                  <a:extLst>
                    <a:ext uri="{FF2B5EF4-FFF2-40B4-BE49-F238E27FC236}">
                      <a16:creationId xmlns:a16="http://schemas.microsoft.com/office/drawing/2014/main" id="{224816F6-3512-4A05-9436-B4CB7FD07DA2}"/>
                    </a:ext>
                  </a:extLst>
                </p14:cNvPr>
                <p14:cNvContentPartPr/>
                <p14:nvPr/>
              </p14:nvContentPartPr>
              <p14:xfrm>
                <a:off x="11907690" y="6064086"/>
                <a:ext cx="20520" cy="44280"/>
              </p14:xfrm>
            </p:contentPart>
          </mc:Choice>
          <mc:Fallback>
            <p:pic>
              <p:nvPicPr>
                <p:cNvPr id="292" name="Ink 291">
                  <a:extLst>
                    <a:ext uri="{FF2B5EF4-FFF2-40B4-BE49-F238E27FC236}">
                      <a16:creationId xmlns:a16="http://schemas.microsoft.com/office/drawing/2014/main" id="{224816F6-3512-4A05-9436-B4CB7FD07DA2}"/>
                    </a:ext>
                  </a:extLst>
                </p:cNvPr>
                <p:cNvPicPr/>
                <p:nvPr/>
              </p:nvPicPr>
              <p:blipFill>
                <a:blip r:embed="rId460"/>
                <a:stretch>
                  <a:fillRect/>
                </a:stretch>
              </p:blipFill>
              <p:spPr>
                <a:xfrm>
                  <a:off x="11899050" y="6055446"/>
                  <a:ext cx="38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3" name="Ink 292">
                  <a:extLst>
                    <a:ext uri="{FF2B5EF4-FFF2-40B4-BE49-F238E27FC236}">
                      <a16:creationId xmlns:a16="http://schemas.microsoft.com/office/drawing/2014/main" id="{5DD4A06B-6FF5-455F-8380-A8942C5D2005}"/>
                    </a:ext>
                  </a:extLst>
                </p14:cNvPr>
                <p14:cNvContentPartPr/>
                <p14:nvPr/>
              </p14:nvContentPartPr>
              <p14:xfrm>
                <a:off x="11929650" y="6062286"/>
                <a:ext cx="144720" cy="167040"/>
              </p14:xfrm>
            </p:contentPart>
          </mc:Choice>
          <mc:Fallback>
            <p:pic>
              <p:nvPicPr>
                <p:cNvPr id="293" name="Ink 292">
                  <a:extLst>
                    <a:ext uri="{FF2B5EF4-FFF2-40B4-BE49-F238E27FC236}">
                      <a16:creationId xmlns:a16="http://schemas.microsoft.com/office/drawing/2014/main" id="{5DD4A06B-6FF5-455F-8380-A8942C5D2005}"/>
                    </a:ext>
                  </a:extLst>
                </p:cNvPr>
                <p:cNvPicPr/>
                <p:nvPr/>
              </p:nvPicPr>
              <p:blipFill>
                <a:blip r:embed="rId462"/>
                <a:stretch>
                  <a:fillRect/>
                </a:stretch>
              </p:blipFill>
              <p:spPr>
                <a:xfrm>
                  <a:off x="11921010" y="6053286"/>
                  <a:ext cx="162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4" name="Ink 293">
                  <a:extLst>
                    <a:ext uri="{FF2B5EF4-FFF2-40B4-BE49-F238E27FC236}">
                      <a16:creationId xmlns:a16="http://schemas.microsoft.com/office/drawing/2014/main" id="{7C7949CA-D03D-4C75-81B8-4FE310FB6548}"/>
                    </a:ext>
                  </a:extLst>
                </p14:cNvPr>
                <p14:cNvContentPartPr/>
                <p14:nvPr/>
              </p14:nvContentPartPr>
              <p14:xfrm>
                <a:off x="12060690" y="6158766"/>
                <a:ext cx="101880" cy="118440"/>
              </p14:xfrm>
            </p:contentPart>
          </mc:Choice>
          <mc:Fallback>
            <p:pic>
              <p:nvPicPr>
                <p:cNvPr id="294" name="Ink 293">
                  <a:extLst>
                    <a:ext uri="{FF2B5EF4-FFF2-40B4-BE49-F238E27FC236}">
                      <a16:creationId xmlns:a16="http://schemas.microsoft.com/office/drawing/2014/main" id="{7C7949CA-D03D-4C75-81B8-4FE310FB6548}"/>
                    </a:ext>
                  </a:extLst>
                </p:cNvPr>
                <p:cNvPicPr/>
                <p:nvPr/>
              </p:nvPicPr>
              <p:blipFill>
                <a:blip r:embed="rId464"/>
                <a:stretch>
                  <a:fillRect/>
                </a:stretch>
              </p:blipFill>
              <p:spPr>
                <a:xfrm>
                  <a:off x="12051690" y="6149766"/>
                  <a:ext cx="119520" cy="136080"/>
                </a:xfrm>
                <a:prstGeom prst="rect">
                  <a:avLst/>
                </a:prstGeom>
              </p:spPr>
            </p:pic>
          </mc:Fallback>
        </mc:AlternateContent>
      </p:grpSp>
    </p:spTree>
    <p:extLst>
      <p:ext uri="{BB962C8B-B14F-4D97-AF65-F5344CB8AC3E}">
        <p14:creationId xmlns:p14="http://schemas.microsoft.com/office/powerpoint/2010/main" val="346026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Oracle and Width</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17</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311499" y="1029129"/>
                <a:ext cx="11558115" cy="3855927"/>
              </a:xfrm>
              <a:prstGeom prst="rect">
                <a:avLst/>
              </a:prstGeom>
              <a:noFill/>
            </p:spPr>
            <p:txBody>
              <a:bodyPr wrap="square" rtlCol="0">
                <a:spAutoFit/>
              </a:bodyPr>
              <a:lstStyle/>
              <a:p>
                <a:r>
                  <a:rPr lang="en-CA" sz="2000" dirty="0"/>
                  <a:t>Given a constraint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𝐴</m:t>
                    </m:r>
                    <m:r>
                      <a:rPr lang="en-US" sz="2000" i="1">
                        <a:latin typeface="Cambria Math" panose="02040503050406030204" pitchFamily="18" charset="0"/>
                      </a:rPr>
                      <m:t>𝑥</m:t>
                    </m:r>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𝑏</m:t>
                    </m:r>
                    <m:r>
                      <a:rPr lang="en-US" sz="2000" b="0" i="0" smtClean="0">
                        <a:latin typeface="Cambria Math" panose="02040503050406030204" pitchFamily="18" charset="0"/>
                      </a:rPr>
                      <m:t>,</m:t>
                    </m:r>
                  </m:oMath>
                </a14:m>
                <a:r>
                  <a:rPr lang="en-CA" sz="2000" dirty="0"/>
                  <a:t> we assume that there is an “oracle” that will </a:t>
                </a:r>
              </a:p>
              <a:p>
                <a:pPr>
                  <a:lnSpc>
                    <a:spcPct val="150000"/>
                  </a:lnSpc>
                </a:pPr>
                <a:r>
                  <a:rPr lang="en-CA" sz="2000" dirty="0"/>
                  <a:t>	return a solution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sup>
                    </m:sSup>
                  </m:oMath>
                </a14:m>
                <a:r>
                  <a:rPr lang="en-CA" sz="2000" dirty="0"/>
                  <a:t> satisfying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𝐴</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sup>
                    </m:sSup>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𝑏</m:t>
                    </m:r>
                  </m:oMath>
                </a14:m>
                <a:r>
                  <a:rPr lang="en-CA" sz="2000" dirty="0"/>
                  <a:t> and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r>
                      <a:rPr lang="en-US" sz="2000" b="0" i="1" smtClean="0">
                        <a:latin typeface="Cambria Math" panose="02040503050406030204" pitchFamily="18" charset="0"/>
                      </a:rPr>
                      <m:t>≥0</m:t>
                    </m:r>
                  </m:oMath>
                </a14:m>
                <a:r>
                  <a:rPr lang="en-CA" sz="2000" dirty="0"/>
                  <a:t>.</a:t>
                </a:r>
              </a:p>
              <a:p>
                <a:pPr>
                  <a:lnSpc>
                    <a:spcPct val="150000"/>
                  </a:lnSpc>
                </a:pPr>
                <a:r>
                  <a:rPr lang="en-CA" sz="2000" dirty="0"/>
                  <a:t>An important quantity of the oracle is its </a:t>
                </a:r>
                <a:r>
                  <a:rPr lang="en-CA" sz="2000" b="1" u="sng" dirty="0"/>
                  <a:t>width</a:t>
                </a:r>
                <a:r>
                  <a:rPr lang="en-CA" sz="2000" dirty="0"/>
                  <a:t>.</a:t>
                </a:r>
              </a:p>
              <a:p>
                <a:pPr>
                  <a:lnSpc>
                    <a:spcPct val="150000"/>
                  </a:lnSpc>
                </a:pPr>
                <a:r>
                  <a:rPr lang="en-CA" sz="2000" dirty="0"/>
                  <a:t>We say an oracle is of width </a:t>
                </a:r>
                <a14:m>
                  <m:oMath xmlns:m="http://schemas.openxmlformats.org/officeDocument/2006/math">
                    <m:r>
                      <a:rPr lang="en-US" sz="2000" b="0" i="1" smtClean="0">
                        <a:latin typeface="Cambria Math" panose="02040503050406030204" pitchFamily="18" charset="0"/>
                      </a:rPr>
                      <m:t>𝑤</m:t>
                    </m:r>
                  </m:oMath>
                </a14:m>
                <a:r>
                  <a:rPr lang="en-CA" sz="2000" dirty="0"/>
                  <a:t> if the returned solution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oMath>
                </a14:m>
                <a:r>
                  <a:rPr lang="en-CA" sz="2000" dirty="0"/>
                  <a:t> always satisfies </a:t>
                </a:r>
                <a14:m>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sup>
                        </m:s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𝑖</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𝑤</m:t>
                    </m:r>
                  </m:oMath>
                </a14:m>
                <a:r>
                  <a:rPr lang="en-CA" sz="2000" dirty="0"/>
                  <a:t> for </a:t>
                </a:r>
                <a14:m>
                  <m:oMath xmlns:m="http://schemas.openxmlformats.org/officeDocument/2006/math">
                    <m:r>
                      <a:rPr lang="en-US" sz="2000" b="0" i="1" smtClean="0">
                        <a:latin typeface="Cambria Math" panose="02040503050406030204" pitchFamily="18" charset="0"/>
                      </a:rPr>
                      <m:t>1≤</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oMath>
                </a14:m>
                <a:endParaRPr lang="en-CA" sz="2000" dirty="0"/>
              </a:p>
              <a:p>
                <a:pPr>
                  <a:lnSpc>
                    <a:spcPct val="150000"/>
                  </a:lnSpc>
                </a:pPr>
                <a:r>
                  <a:rPr lang="en-CA" sz="2000" dirty="0"/>
                  <a:t>The runtime of the method is heavily dependent on the width,</a:t>
                </a:r>
              </a:p>
              <a:p>
                <a:pPr>
                  <a:lnSpc>
                    <a:spcPct val="150000"/>
                  </a:lnSpc>
                </a:pPr>
                <a:r>
                  <a:rPr lang="en-CA" sz="2000" dirty="0"/>
                  <a:t>	as it corresponds to the lost bound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𝑚</m:t>
                        </m:r>
                      </m:e>
                      <m:sub>
                        <m:r>
                          <a:rPr lang="en-US" sz="2000" b="0" i="1" smtClean="0">
                            <a:latin typeface="Cambria Math" panose="02040503050406030204" pitchFamily="18" charset="0"/>
                          </a:rPr>
                          <m:t>𝑖</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sup>
                    </m:sSubSup>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oMath>
                </a14:m>
                <a:r>
                  <a:rPr lang="en-CA" sz="2000" dirty="0"/>
                  <a:t> in the online expert problem.</a:t>
                </a:r>
              </a:p>
              <a:p>
                <a:pPr>
                  <a:lnSpc>
                    <a:spcPct val="150000"/>
                  </a:lnSpc>
                </a:pPr>
                <a:r>
                  <a:rPr lang="en-CA" sz="2000" dirty="0"/>
                  <a:t>In the following algorithm, we assume that there is an oracle of width </a:t>
                </a:r>
                <a14:m>
                  <m:oMath xmlns:m="http://schemas.openxmlformats.org/officeDocument/2006/math">
                    <m:r>
                      <a:rPr lang="en-US" sz="2000" b="0" i="1" smtClean="0">
                        <a:latin typeface="Cambria Math" panose="02040503050406030204" pitchFamily="18" charset="0"/>
                      </a:rPr>
                      <m:t>𝑤</m:t>
                    </m:r>
                  </m:oMath>
                </a14:m>
                <a:r>
                  <a:rPr lang="en-CA" sz="2000" dirty="0"/>
                  <a:t> to solve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𝐴</m:t>
                    </m:r>
                    <m:r>
                      <a:rPr lang="en-US" sz="2000" i="1">
                        <a:latin typeface="Cambria Math" panose="02040503050406030204" pitchFamily="18" charset="0"/>
                      </a:rPr>
                      <m:t>𝑥</m:t>
                    </m:r>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𝑏</m:t>
                    </m:r>
                  </m:oMath>
                </a14:m>
                <a:r>
                  <a:rPr lang="en-CA" sz="2000" dirty="0"/>
                  <a:t> and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r>
                      <a:rPr lang="en-US" sz="2000" i="1">
                        <a:latin typeface="Cambria Math" panose="02040503050406030204" pitchFamily="18" charset="0"/>
                      </a:rPr>
                      <m:t>≥0</m:t>
                    </m:r>
                  </m:oMath>
                </a14:m>
                <a:r>
                  <a:rPr lang="en-CA" sz="2000" dirty="0"/>
                  <a:t>.</a:t>
                </a:r>
              </a:p>
              <a:p>
                <a:pPr>
                  <a:lnSpc>
                    <a:spcPct val="150000"/>
                  </a:lnSpc>
                </a:pPr>
                <a:endParaRPr lang="en-CA" sz="2000" dirty="0"/>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311499" y="1029129"/>
                <a:ext cx="11558115" cy="3855927"/>
              </a:xfrm>
              <a:prstGeom prst="rect">
                <a:avLst/>
              </a:prstGeom>
              <a:blipFill>
                <a:blip r:embed="rId2"/>
                <a:stretch>
                  <a:fillRect l="-527" t="-316" r="-369"/>
                </a:stretch>
              </a:blipFill>
            </p:spPr>
            <p:txBody>
              <a:bodyPr/>
              <a:lstStyle/>
              <a:p>
                <a:r>
                  <a:rPr lang="en-CA">
                    <a:noFill/>
                  </a:rPr>
                  <a:t> </a:t>
                </a:r>
              </a:p>
            </p:txBody>
          </p:sp>
        </mc:Fallback>
      </mc:AlternateContent>
    </p:spTree>
    <p:extLst>
      <p:ext uri="{BB962C8B-B14F-4D97-AF65-F5344CB8AC3E}">
        <p14:creationId xmlns:p14="http://schemas.microsoft.com/office/powerpoint/2010/main" val="33763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Algorithm</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18</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4126835"/>
              </a:xfrm>
              <a:prstGeom prst="rect">
                <a:avLst/>
              </a:prstGeom>
              <a:noFill/>
            </p:spPr>
            <p:txBody>
              <a:bodyPr wrap="square" rtlCol="0">
                <a:spAutoFit/>
              </a:bodyPr>
              <a:lstStyle/>
              <a:p>
                <a:pPr>
                  <a:lnSpc>
                    <a:spcPct val="150000"/>
                  </a:lnSpc>
                </a:pPr>
                <a:r>
                  <a:rPr lang="en-CA" sz="2000" dirty="0"/>
                  <a:t>Initially, </a:t>
                </a:r>
                <a14:m>
                  <m:oMath xmlns:m="http://schemas.openxmlformats.org/officeDocument/2006/math">
                    <m:sSubSup>
                      <m:sSubSupPr>
                        <m:ctrlPr>
                          <a:rPr lang="en-CA" sz="2000" i="1">
                            <a:latin typeface="Cambria Math" panose="02040503050406030204" pitchFamily="18" charset="0"/>
                          </a:rPr>
                        </m:ctrlPr>
                      </m:sSubSupPr>
                      <m:e>
                        <m:r>
                          <a:rPr lang="en-US" sz="2000" b="0" i="1" smtClean="0">
                            <a:latin typeface="Cambria Math" panose="02040503050406030204" pitchFamily="18" charset="0"/>
                          </a:rPr>
                          <m:t>𝑝</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1</m:t>
                            </m:r>
                          </m:e>
                        </m:d>
                      </m:sup>
                    </m:sSubSup>
                    <m:r>
                      <a:rPr lang="en-CA" sz="2000" i="1">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𝑚</m:t>
                    </m:r>
                  </m:oMath>
                </a14:m>
                <a:r>
                  <a:rPr lang="en-CA" sz="2000" dirty="0"/>
                  <a:t> for each </a:t>
                </a:r>
                <a14:m>
                  <m:oMath xmlns:m="http://schemas.openxmlformats.org/officeDocument/2006/math">
                    <m:r>
                      <a:rPr lang="en-CA" sz="2000" i="1">
                        <a:latin typeface="Cambria Math" panose="02040503050406030204" pitchFamily="18" charset="0"/>
                      </a:rPr>
                      <m:t>1≤</m:t>
                    </m:r>
                    <m:r>
                      <a:rPr lang="en-CA" sz="2000" i="1">
                        <a:latin typeface="Cambria Math" panose="02040503050406030204" pitchFamily="18" charset="0"/>
                      </a:rPr>
                      <m:t>𝑖</m:t>
                    </m:r>
                    <m:r>
                      <a:rPr lang="en-CA" sz="2000" i="1">
                        <a:latin typeface="Cambria Math" panose="02040503050406030204" pitchFamily="18" charset="0"/>
                      </a:rPr>
                      <m:t>≤</m:t>
                    </m:r>
                    <m:r>
                      <a:rPr lang="en-US" sz="2000" b="0" i="1" smtClean="0">
                        <a:latin typeface="Cambria Math" panose="02040503050406030204" pitchFamily="18" charset="0"/>
                      </a:rPr>
                      <m:t>𝑚</m:t>
                    </m:r>
                  </m:oMath>
                </a14:m>
                <a:r>
                  <a:rPr lang="en-CA" sz="2000" dirty="0"/>
                  <a:t>.</a:t>
                </a:r>
              </a:p>
              <a:p>
                <a:pPr>
                  <a:lnSpc>
                    <a:spcPct val="150000"/>
                  </a:lnSpc>
                </a:pPr>
                <a:r>
                  <a:rPr lang="en-CA" sz="2000" dirty="0"/>
                  <a:t>For </a:t>
                </a:r>
                <a14:m>
                  <m:oMath xmlns:m="http://schemas.openxmlformats.org/officeDocument/2006/math">
                    <m:r>
                      <a:rPr lang="en-CA" sz="2000" i="1">
                        <a:latin typeface="Cambria Math" panose="02040503050406030204" pitchFamily="18" charset="0"/>
                      </a:rPr>
                      <m:t>1≤</m:t>
                    </m:r>
                    <m:r>
                      <a:rPr lang="en-CA" sz="2000" i="1">
                        <a:latin typeface="Cambria Math" panose="02040503050406030204" pitchFamily="18" charset="0"/>
                      </a:rPr>
                      <m:t>𝑡</m:t>
                    </m:r>
                    <m:r>
                      <a:rPr lang="en-CA" sz="2000" i="1">
                        <a:latin typeface="Cambria Math" panose="02040503050406030204" pitchFamily="18" charset="0"/>
                      </a:rPr>
                      <m:t>≤</m:t>
                    </m:r>
                    <m:r>
                      <a:rPr lang="en-CA" sz="2000" i="1">
                        <a:latin typeface="Cambria Math" panose="02040503050406030204" pitchFamily="18" charset="0"/>
                      </a:rPr>
                      <m:t>𝑇</m:t>
                    </m:r>
                  </m:oMath>
                </a14:m>
                <a:r>
                  <a:rPr lang="en-CA" sz="2000" dirty="0"/>
                  <a:t> do</a:t>
                </a:r>
              </a:p>
              <a:p>
                <a:pPr marL="914400" lvl="1" indent="-457200">
                  <a:lnSpc>
                    <a:spcPct val="150000"/>
                  </a:lnSpc>
                  <a:buFont typeface="+mj-lt"/>
                  <a:buAutoNum type="arabicPeriod"/>
                </a:pPr>
                <a:r>
                  <a:rPr lang="en-CA" sz="2000" dirty="0"/>
                  <a:t>Use the oracle to find a solution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sup>
                    </m:sSup>
                  </m:oMath>
                </a14:m>
                <a:r>
                  <a:rPr lang="en-CA" sz="2000" dirty="0"/>
                  <a:t> that satisfies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𝐴</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𝑝</m:t>
                        </m:r>
                      </m:e>
                      <m:sup>
                        <m:d>
                          <m:dPr>
                            <m:ctrlPr>
                              <a:rPr lang="en-CA" sz="2000" i="1">
                                <a:latin typeface="Cambria Math" panose="02040503050406030204" pitchFamily="18" charset="0"/>
                              </a:rPr>
                            </m:ctrlPr>
                          </m:dPr>
                          <m:e>
                            <m:r>
                              <a:rPr lang="en-US" sz="2000" i="1">
                                <a:latin typeface="Cambria Math" panose="02040503050406030204" pitchFamily="18" charset="0"/>
                              </a:rPr>
                              <m:t>𝑡</m:t>
                            </m:r>
                          </m:e>
                        </m:d>
                      </m:sup>
                    </m:sSup>
                    <m:r>
                      <a:rPr lang="en-CA" sz="2000" i="1">
                        <a:latin typeface="Cambria Math" panose="02040503050406030204" pitchFamily="18" charset="0"/>
                      </a:rPr>
                      <m:t>𝑏</m:t>
                    </m:r>
                  </m:oMath>
                </a14:m>
                <a:r>
                  <a:rPr lang="en-CA" sz="2000" dirty="0"/>
                  <a:t> and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r>
                      <a:rPr lang="en-US" sz="2000" i="1">
                        <a:latin typeface="Cambria Math" panose="02040503050406030204" pitchFamily="18" charset="0"/>
                      </a:rPr>
                      <m:t>≥0</m:t>
                    </m:r>
                  </m:oMath>
                </a14:m>
                <a:r>
                  <a:rPr lang="en-CA" sz="2000" dirty="0"/>
                  <a:t>,</a:t>
                </a:r>
              </a:p>
              <a:p>
                <a:pPr lvl="2">
                  <a:lnSpc>
                    <a:spcPct val="150000"/>
                  </a:lnSpc>
                </a:pPr>
                <a:r>
                  <a:rPr lang="en-CA" sz="2000" dirty="0"/>
                  <a:t>	and furthermore </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𝑖</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e>
                    </m:d>
                    <m:r>
                      <a:rPr lang="en-US" sz="2000" i="1">
                        <a:latin typeface="Cambria Math" panose="02040503050406030204" pitchFamily="18" charset="0"/>
                      </a:rPr>
                      <m:t>≤</m:t>
                    </m:r>
                    <m:r>
                      <a:rPr lang="en-US" sz="2000" i="1">
                        <a:latin typeface="Cambria Math" panose="02040503050406030204" pitchFamily="18" charset="0"/>
                      </a:rPr>
                      <m:t>𝑤</m:t>
                    </m:r>
                  </m:oMath>
                </a14:m>
                <a:r>
                  <a:rPr lang="en-CA" sz="2000" dirty="0"/>
                  <a:t>  for </a:t>
                </a:r>
                <a14:m>
                  <m:oMath xmlns:m="http://schemas.openxmlformats.org/officeDocument/2006/math">
                    <m:r>
                      <a:rPr lang="en-US" sz="2000" i="1">
                        <a:latin typeface="Cambria Math" panose="02040503050406030204" pitchFamily="18" charset="0"/>
                      </a:rPr>
                      <m:t>1≤</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oMath>
                </a14:m>
                <a:endParaRPr lang="en-CA" sz="2000" dirty="0"/>
              </a:p>
              <a:p>
                <a:pPr marL="914400" lvl="1" indent="-457200">
                  <a:lnSpc>
                    <a:spcPct val="150000"/>
                  </a:lnSpc>
                  <a:buFont typeface="+mj-lt"/>
                  <a:buAutoNum type="arabicPeriod"/>
                </a:pPr>
                <a:r>
                  <a:rPr lang="en-CA" sz="2000" dirty="0"/>
                  <a:t>Set the outcome </a:t>
                </a:r>
                <a14:m>
                  <m:oMath xmlns:m="http://schemas.openxmlformats.org/officeDocument/2006/math">
                    <m:sSubSup>
                      <m:sSubSupPr>
                        <m:ctrlPr>
                          <a:rPr lang="en-US" sz="2000" b="0" i="1" smtClean="0">
                            <a:latin typeface="Cambria Math" panose="02040503050406030204" pitchFamily="18" charset="0"/>
                          </a:rPr>
                        </m:ctrlPr>
                      </m:sSubSupPr>
                      <m:e>
                        <m:r>
                          <a:rPr lang="en-CA" sz="2000" i="1">
                            <a:latin typeface="Cambria Math" panose="02040503050406030204" pitchFamily="18" charset="0"/>
                          </a:rPr>
                          <m:t>𝑚</m:t>
                        </m:r>
                      </m:e>
                      <m:sub>
                        <m:r>
                          <a:rPr lang="en-US" sz="2000" b="0" i="1" smtClean="0">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𝑖</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num>
                      <m:den>
                        <m:r>
                          <a:rPr lang="en-US" sz="2000" b="0" i="1" smtClean="0">
                            <a:latin typeface="Cambria Math" panose="02040503050406030204" pitchFamily="18" charset="0"/>
                          </a:rPr>
                          <m:t>𝑤</m:t>
                        </m:r>
                      </m:den>
                    </m:f>
                  </m:oMath>
                </a14:m>
                <a:r>
                  <a:rPr lang="en-CA" sz="2000" dirty="0"/>
                  <a:t>  for </a:t>
                </a:r>
                <a14:m>
                  <m:oMath xmlns:m="http://schemas.openxmlformats.org/officeDocument/2006/math">
                    <m:r>
                      <a:rPr lang="en-US" sz="2000" i="1">
                        <a:latin typeface="Cambria Math" panose="02040503050406030204" pitchFamily="18" charset="0"/>
                      </a:rPr>
                      <m:t>1≤</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𝑚</m:t>
                    </m:r>
                  </m:oMath>
                </a14:m>
                <a:r>
                  <a:rPr lang="en-CA" sz="2000" dirty="0"/>
                  <a:t>.</a:t>
                </a:r>
              </a:p>
              <a:p>
                <a:pPr marL="914400" lvl="1" indent="-457200">
                  <a:lnSpc>
                    <a:spcPct val="150000"/>
                  </a:lnSpc>
                  <a:buFont typeface="+mj-lt"/>
                  <a:buAutoNum type="arabicPeriod"/>
                </a:pPr>
                <a:r>
                  <a:rPr lang="en-CA" sz="2000" dirty="0"/>
                  <a:t>Use </a:t>
                </a:r>
                <a14:m>
                  <m:oMath xmlns:m="http://schemas.openxmlformats.org/officeDocument/2006/math">
                    <m:sSubSup>
                      <m:sSubSupPr>
                        <m:ctrlPr>
                          <a:rPr lang="en-US" sz="2000" i="1">
                            <a:latin typeface="Cambria Math" panose="02040503050406030204" pitchFamily="18" charset="0"/>
                          </a:rPr>
                        </m:ctrlPr>
                      </m:sSubSupPr>
                      <m:e>
                        <m:r>
                          <a:rPr lang="en-CA" sz="2000" i="1">
                            <a:latin typeface="Cambria Math" panose="02040503050406030204" pitchFamily="18" charset="0"/>
                          </a:rPr>
                          <m:t>𝑚</m:t>
                        </m:r>
                      </m:e>
                      <m:sub>
                        <m:r>
                          <a:rPr lang="en-US"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r>
                      <a:rPr lang="en-CA" sz="2000" i="1">
                        <a:latin typeface="Cambria Math" panose="02040503050406030204" pitchFamily="18" charset="0"/>
                      </a:rPr>
                      <m:t> </m:t>
                    </m:r>
                  </m:oMath>
                </a14:m>
                <a:r>
                  <a:rPr lang="en-CA" sz="2000" dirty="0"/>
                  <a:t>to apply the multiplicative weight update method to compute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+1</m:t>
                            </m:r>
                          </m:e>
                        </m:d>
                      </m:sup>
                    </m:sSup>
                  </m:oMath>
                </a14:m>
                <a:r>
                  <a:rPr lang="en-CA" sz="2000" dirty="0"/>
                  <a:t>, </a:t>
                </a:r>
              </a:p>
              <a:p>
                <a:pPr lvl="2">
                  <a:lnSpc>
                    <a:spcPct val="150000"/>
                  </a:lnSpc>
                </a:pPr>
                <a:r>
                  <a:rPr lang="en-CA" sz="2000" dirty="0"/>
                  <a:t> 	i.e.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panose="02040503050406030204" pitchFamily="18" charset="0"/>
                          </a:rPr>
                          <m:t>𝑤</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CA" sz="2000" i="1">
                                <a:latin typeface="Cambria Math" panose="02040503050406030204" pitchFamily="18" charset="0"/>
                              </a:rPr>
                              <m:t>+1</m:t>
                            </m:r>
                          </m:e>
                        </m:d>
                      </m:sup>
                    </m:sSubSup>
                    <m:r>
                      <a:rPr lang="en-CA" sz="2000" i="1">
                        <a:latin typeface="Cambria Math" panose="02040503050406030204" pitchFamily="18" charset="0"/>
                      </a:rPr>
                      <m:t>≔</m:t>
                    </m:r>
                    <m:d>
                      <m:dPr>
                        <m:ctrlPr>
                          <a:rPr lang="en-CA" sz="2000" i="1">
                            <a:latin typeface="Cambria Math" panose="02040503050406030204" pitchFamily="18" charset="0"/>
                          </a:rPr>
                        </m:ctrlPr>
                      </m:dPr>
                      <m:e>
                        <m:r>
                          <a:rPr lang="en-CA" sz="2000" i="1">
                            <a:latin typeface="Cambria Math" panose="02040503050406030204" pitchFamily="18" charset="0"/>
                          </a:rPr>
                          <m:t>1−</m:t>
                        </m:r>
                        <m:r>
                          <a:rPr lang="en-CA" sz="2000" i="1">
                            <a:latin typeface="Cambria Math" panose="02040503050406030204" pitchFamily="18" charset="0"/>
                          </a:rPr>
                          <m:t>𝜂</m:t>
                        </m:r>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e>
                    </m:d>
                    <m:sSubSup>
                      <m:sSubSupPr>
                        <m:ctrlPr>
                          <a:rPr lang="en-CA" sz="2000" i="1">
                            <a:latin typeface="Cambria Math" panose="02040503050406030204" pitchFamily="18" charset="0"/>
                          </a:rPr>
                        </m:ctrlPr>
                      </m:sSubSupPr>
                      <m:e>
                        <m:r>
                          <a:rPr lang="en-CA" sz="2000" i="1">
                            <a:latin typeface="Cambria Math" panose="02040503050406030204" pitchFamily="18" charset="0"/>
                          </a:rPr>
                          <m:t>⋅</m:t>
                        </m:r>
                        <m:r>
                          <a:rPr lang="en-CA" sz="2000" i="1">
                            <a:latin typeface="Cambria Math" panose="02040503050406030204" pitchFamily="18" charset="0"/>
                          </a:rPr>
                          <m:t>𝑤</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oMath>
                </a14:m>
                <a:r>
                  <a:rPr lang="en-CA" sz="2000" dirty="0"/>
                  <a:t> and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panose="02040503050406030204" pitchFamily="18" charset="0"/>
                          </a:rPr>
                          <m:t>𝑝</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US" sz="2000" b="0" i="1" smtClean="0">
                                <a:latin typeface="Cambria Math" panose="02040503050406030204" pitchFamily="18" charset="0"/>
                              </a:rPr>
                              <m:t>+1</m:t>
                            </m:r>
                          </m:e>
                        </m:d>
                      </m:sup>
                    </m:sSubSup>
                    <m:r>
                      <a:rPr lang="en-CA" sz="2000" i="1">
                        <a:latin typeface="Cambria Math" panose="02040503050406030204" pitchFamily="18" charset="0"/>
                      </a:rPr>
                      <m:t>=</m:t>
                    </m:r>
                    <m:sSubSup>
                      <m:sSubSupPr>
                        <m:ctrlPr>
                          <a:rPr lang="en-CA" sz="2000" i="1">
                            <a:latin typeface="Cambria Math" panose="02040503050406030204" pitchFamily="18" charset="0"/>
                          </a:rPr>
                        </m:ctrlPr>
                      </m:sSubSupPr>
                      <m:e>
                        <m:r>
                          <a:rPr lang="en-CA" sz="2000" i="1">
                            <a:latin typeface="Cambria Math" panose="02040503050406030204" pitchFamily="18" charset="0"/>
                          </a:rPr>
                          <m:t>𝑤</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US" sz="2000" b="0" i="1" smtClean="0">
                                <a:latin typeface="Cambria Math" panose="02040503050406030204" pitchFamily="18" charset="0"/>
                              </a:rPr>
                              <m:t>+1</m:t>
                            </m:r>
                          </m:e>
                        </m:d>
                      </m:sup>
                    </m:sSubSup>
                    <m:r>
                      <a:rPr lang="en-CA" sz="2000" i="1">
                        <a:latin typeface="Cambria Math" panose="02040503050406030204" pitchFamily="18" charset="0"/>
                      </a:rPr>
                      <m:t>/</m:t>
                    </m:r>
                    <m:sSup>
                      <m:sSupPr>
                        <m:ctrlPr>
                          <a:rPr lang="en-CA" sz="2000" i="1">
                            <a:latin typeface="Cambria Math" panose="02040503050406030204" pitchFamily="18" charset="0"/>
                          </a:rPr>
                        </m:ctrlPr>
                      </m:sSupPr>
                      <m:e>
                        <m:r>
                          <m:rPr>
                            <m:sty m:val="p"/>
                          </m:rPr>
                          <a:rPr lang="en-CA" sz="2000">
                            <a:latin typeface="Cambria Math" panose="02040503050406030204" pitchFamily="18" charset="0"/>
                          </a:rPr>
                          <m:t>Φ</m:t>
                        </m:r>
                      </m:e>
                      <m:sup>
                        <m:d>
                          <m:dPr>
                            <m:ctrlPr>
                              <a:rPr lang="en-CA" sz="2000" i="1">
                                <a:latin typeface="Cambria Math" panose="02040503050406030204" pitchFamily="18" charset="0"/>
                              </a:rPr>
                            </m:ctrlPr>
                          </m:dPr>
                          <m:e>
                            <m:r>
                              <a:rPr lang="en-CA" sz="2000" i="1">
                                <a:latin typeface="Cambria Math" panose="02040503050406030204" pitchFamily="18" charset="0"/>
                              </a:rPr>
                              <m:t>𝑡</m:t>
                            </m:r>
                            <m:r>
                              <a:rPr lang="en-US" sz="2000" b="0" i="1" smtClean="0">
                                <a:latin typeface="Cambria Math" panose="02040503050406030204" pitchFamily="18" charset="0"/>
                              </a:rPr>
                              <m:t>+1</m:t>
                            </m:r>
                          </m:e>
                        </m:d>
                      </m:sup>
                    </m:sSup>
                  </m:oMath>
                </a14:m>
                <a:r>
                  <a:rPr lang="en-CA" sz="2000" dirty="0"/>
                  <a:t>.</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4126835"/>
              </a:xfrm>
              <a:prstGeom prst="rect">
                <a:avLst/>
              </a:prstGeom>
              <a:blipFill>
                <a:blip r:embed="rId2"/>
                <a:stretch>
                  <a:fillRect l="-557"/>
                </a:stretch>
              </a:blipFill>
            </p:spPr>
            <p:txBody>
              <a:bodyPr/>
              <a:lstStyle/>
              <a:p>
                <a:r>
                  <a:rPr lang="en-CA">
                    <a:noFill/>
                  </a:rPr>
                  <a:t> </a:t>
                </a:r>
              </a:p>
            </p:txBody>
          </p:sp>
        </mc:Fallback>
      </mc:AlternateContent>
      <p:sp>
        <p:nvSpPr>
          <p:cNvPr id="4" name="Rectangle 3">
            <a:extLst>
              <a:ext uri="{FF2B5EF4-FFF2-40B4-BE49-F238E27FC236}">
                <a16:creationId xmlns:a16="http://schemas.microsoft.com/office/drawing/2014/main" id="{7F46D18E-5C3B-47D7-A4EE-C78D38E02D59}"/>
              </a:ext>
            </a:extLst>
          </p:cNvPr>
          <p:cNvSpPr/>
          <p:nvPr/>
        </p:nvSpPr>
        <p:spPr>
          <a:xfrm>
            <a:off x="655027" y="1085848"/>
            <a:ext cx="10207869" cy="4268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C3F4725-3470-4F62-8FF0-6F00031E4C0A}"/>
                  </a:ext>
                </a:extLst>
              </p14:cNvPr>
              <p14:cNvContentPartPr/>
              <p14:nvPr/>
            </p14:nvContentPartPr>
            <p14:xfrm>
              <a:off x="1010160" y="3395160"/>
              <a:ext cx="7807320" cy="2641320"/>
            </p14:xfrm>
          </p:contentPart>
        </mc:Choice>
        <mc:Fallback>
          <p:pic>
            <p:nvPicPr>
              <p:cNvPr id="6" name="Ink 5">
                <a:extLst>
                  <a:ext uri="{FF2B5EF4-FFF2-40B4-BE49-F238E27FC236}">
                    <a16:creationId xmlns:a16="http://schemas.microsoft.com/office/drawing/2014/main" id="{0C3F4725-3470-4F62-8FF0-6F00031E4C0A}"/>
                  </a:ext>
                </a:extLst>
              </p:cNvPr>
              <p:cNvPicPr/>
              <p:nvPr/>
            </p:nvPicPr>
            <p:blipFill>
              <a:blip r:embed="rId4"/>
              <a:stretch>
                <a:fillRect/>
              </a:stretch>
            </p:blipFill>
            <p:spPr>
              <a:xfrm>
                <a:off x="1000800" y="3385800"/>
                <a:ext cx="7826040" cy="2660040"/>
              </a:xfrm>
              <a:prstGeom prst="rect">
                <a:avLst/>
              </a:prstGeom>
            </p:spPr>
          </p:pic>
        </mc:Fallback>
      </mc:AlternateContent>
    </p:spTree>
    <p:extLst>
      <p:ext uri="{BB962C8B-B14F-4D97-AF65-F5344CB8AC3E}">
        <p14:creationId xmlns:p14="http://schemas.microsoft.com/office/powerpoint/2010/main" val="26119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Performance Guarantee</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19</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693130" y="1029129"/>
                <a:ext cx="10941912" cy="1610121"/>
              </a:xfrm>
              <a:prstGeom prst="rect">
                <a:avLst/>
              </a:prstGeom>
              <a:noFill/>
              <a:ln>
                <a:solidFill>
                  <a:schemeClr val="accent1"/>
                </a:solidFill>
              </a:ln>
            </p:spPr>
            <p:txBody>
              <a:bodyPr wrap="square" rtlCol="0">
                <a:spAutoFit/>
              </a:bodyPr>
              <a:lstStyle/>
              <a:p>
                <a:r>
                  <a:rPr lang="en-CA" sz="2000" b="1" u="sng" dirty="0"/>
                  <a:t>Theorem</a:t>
                </a:r>
                <a:r>
                  <a:rPr lang="en-CA" sz="2000" dirty="0"/>
                  <a:t>.  Given </a:t>
                </a:r>
                <a14:m>
                  <m:oMath xmlns:m="http://schemas.openxmlformats.org/officeDocument/2006/math">
                    <m:r>
                      <a:rPr lang="en-US" sz="2000" b="0" i="1" smtClean="0">
                        <a:latin typeface="Cambria Math" panose="02040503050406030204" pitchFamily="18" charset="0"/>
                      </a:rPr>
                      <m:t>𝜖</m:t>
                    </m:r>
                    <m:r>
                      <a:rPr lang="en-US" sz="2000" b="0" i="1" smtClean="0">
                        <a:latin typeface="Cambria Math" panose="02040503050406030204" pitchFamily="18" charset="0"/>
                      </a:rPr>
                      <m:t>&gt;0</m:t>
                    </m:r>
                  </m:oMath>
                </a14:m>
                <a:r>
                  <a:rPr lang="en-CA" sz="2000" dirty="0"/>
                  <a:t> and an oracle of width </a:t>
                </a:r>
                <a14:m>
                  <m:oMath xmlns:m="http://schemas.openxmlformats.org/officeDocument/2006/math">
                    <m:r>
                      <a:rPr lang="en-US" sz="2000" b="0" i="1" smtClean="0">
                        <a:latin typeface="Cambria Math" panose="02040503050406030204" pitchFamily="18" charset="0"/>
                      </a:rPr>
                      <m:t>𝑤</m:t>
                    </m:r>
                  </m:oMath>
                </a14:m>
                <a:r>
                  <a:rPr lang="en-CA" sz="2000" dirty="0"/>
                  <a:t>, there is an algorithm which either finds a solution</a:t>
                </a:r>
              </a:p>
              <a:p>
                <a:pPr>
                  <a:lnSpc>
                    <a:spcPct val="150000"/>
                  </a:lnSpc>
                </a:pPr>
                <a:r>
                  <a:rPr lang="en-CA" sz="2000" dirty="0"/>
                  <a:t>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oMath>
                </a14:m>
                <a:r>
                  <a:rPr lang="en-CA" sz="2000" dirty="0"/>
                  <a:t> such that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𝑏</m:t>
                        </m:r>
                      </m:e>
                      <m:sub>
                        <m:r>
                          <a:rPr lang="en-US" sz="2000" b="0" i="1" dirty="0" smtClean="0">
                            <a:latin typeface="Cambria Math" panose="02040503050406030204" pitchFamily="18" charset="0"/>
                          </a:rPr>
                          <m:t>𝑖</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𝜖</m:t>
                    </m:r>
                  </m:oMath>
                </a14:m>
                <a:r>
                  <a:rPr lang="en-CA" sz="2000" dirty="0"/>
                  <a:t> for </a:t>
                </a:r>
                <a14:m>
                  <m:oMath xmlns:m="http://schemas.openxmlformats.org/officeDocument/2006/math">
                    <m:r>
                      <a:rPr lang="en-US" sz="2000" b="0" i="1" smtClean="0">
                        <a:latin typeface="Cambria Math" panose="02040503050406030204" pitchFamily="18" charset="0"/>
                      </a:rPr>
                      <m:t>1≤</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𝑚</m:t>
                    </m:r>
                  </m:oMath>
                </a14:m>
                <a:r>
                  <a:rPr lang="en-CA" sz="2000" dirty="0"/>
                  <a:t> or concludes that the LP is infeasible.</a:t>
                </a:r>
              </a:p>
              <a:p>
                <a:pPr>
                  <a:lnSpc>
                    <a:spcPct val="150000"/>
                  </a:lnSpc>
                </a:pPr>
                <a:r>
                  <a:rPr lang="en-CA" sz="2000" dirty="0"/>
                  <a:t>            The algorithm calls the oracle at most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2</m:t>
                                </m:r>
                              </m:sup>
                            </m:sSup>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𝑚</m:t>
                                </m:r>
                              </m:e>
                            </m:func>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sup>
                            </m:sSup>
                          </m:den>
                        </m:f>
                      </m:e>
                    </m:d>
                  </m:oMath>
                </a14:m>
                <a:r>
                  <a:rPr lang="en-CA" sz="2000" dirty="0"/>
                  <a:t> times, with additional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𝑛</m:t>
                        </m:r>
                      </m:e>
                    </m:d>
                  </m:oMath>
                </a14:m>
                <a:r>
                  <a:rPr lang="en-CA" sz="2000" dirty="0"/>
                  <a:t> time per call.</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693130" y="1029129"/>
                <a:ext cx="10941912" cy="1610121"/>
              </a:xfrm>
              <a:prstGeom prst="rect">
                <a:avLst/>
              </a:prstGeom>
              <a:blipFill>
                <a:blip r:embed="rId2"/>
                <a:stretch>
                  <a:fillRect l="-556" t="-1880" r="-167"/>
                </a:stretch>
              </a:blipFill>
              <a:ln>
                <a:solidFill>
                  <a:schemeClr val="accent1"/>
                </a:solidFill>
              </a:ln>
            </p:spPr>
            <p:txBody>
              <a:bodyPr/>
              <a:lstStyle/>
              <a:p>
                <a:r>
                  <a:rPr lang="en-CA">
                    <a:noFill/>
                  </a:rPr>
                  <a:t> </a:t>
                </a:r>
              </a:p>
            </p:txBody>
          </p:sp>
        </mc:Fallback>
      </mc:AlternateContent>
      <p:grpSp>
        <p:nvGrpSpPr>
          <p:cNvPr id="15" name="Group 14">
            <a:extLst>
              <a:ext uri="{FF2B5EF4-FFF2-40B4-BE49-F238E27FC236}">
                <a16:creationId xmlns:a16="http://schemas.microsoft.com/office/drawing/2014/main" id="{1BF6D949-D997-4461-AB01-E3D569F97491}"/>
              </a:ext>
            </a:extLst>
          </p:cNvPr>
          <p:cNvGrpSpPr/>
          <p:nvPr/>
        </p:nvGrpSpPr>
        <p:grpSpPr>
          <a:xfrm>
            <a:off x="7167210" y="298326"/>
            <a:ext cx="617040" cy="254880"/>
            <a:chOff x="7167210" y="298326"/>
            <a:chExt cx="617040" cy="25488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D8873A7-8F38-424E-B4B4-32C2B2DB5B33}"/>
                    </a:ext>
                  </a:extLst>
                </p14:cNvPr>
                <p14:cNvContentPartPr/>
                <p14:nvPr/>
              </p14:nvContentPartPr>
              <p14:xfrm>
                <a:off x="7167210" y="298326"/>
                <a:ext cx="96120" cy="232920"/>
              </p14:xfrm>
            </p:contentPart>
          </mc:Choice>
          <mc:Fallback>
            <p:pic>
              <p:nvPicPr>
                <p:cNvPr id="4" name="Ink 3">
                  <a:extLst>
                    <a:ext uri="{FF2B5EF4-FFF2-40B4-BE49-F238E27FC236}">
                      <a16:creationId xmlns:a16="http://schemas.microsoft.com/office/drawing/2014/main" id="{DD8873A7-8F38-424E-B4B4-32C2B2DB5B33}"/>
                    </a:ext>
                  </a:extLst>
                </p:cNvPr>
                <p:cNvPicPr/>
                <p:nvPr/>
              </p:nvPicPr>
              <p:blipFill>
                <a:blip r:embed="rId4"/>
                <a:stretch>
                  <a:fillRect/>
                </a:stretch>
              </p:blipFill>
              <p:spPr>
                <a:xfrm>
                  <a:off x="7158570" y="289326"/>
                  <a:ext cx="1137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5CB8EEE3-EEE0-4795-A145-16A3141A5AA1}"/>
                    </a:ext>
                  </a:extLst>
                </p14:cNvPr>
                <p14:cNvContentPartPr/>
                <p14:nvPr/>
              </p14:nvContentPartPr>
              <p14:xfrm>
                <a:off x="7190970" y="330006"/>
                <a:ext cx="250200" cy="223200"/>
              </p14:xfrm>
            </p:contentPart>
          </mc:Choice>
          <mc:Fallback>
            <p:pic>
              <p:nvPicPr>
                <p:cNvPr id="6" name="Ink 5">
                  <a:extLst>
                    <a:ext uri="{FF2B5EF4-FFF2-40B4-BE49-F238E27FC236}">
                      <a16:creationId xmlns:a16="http://schemas.microsoft.com/office/drawing/2014/main" id="{5CB8EEE3-EEE0-4795-A145-16A3141A5AA1}"/>
                    </a:ext>
                  </a:extLst>
                </p:cNvPr>
                <p:cNvPicPr/>
                <p:nvPr/>
              </p:nvPicPr>
              <p:blipFill>
                <a:blip r:embed="rId6"/>
                <a:stretch>
                  <a:fillRect/>
                </a:stretch>
              </p:blipFill>
              <p:spPr>
                <a:xfrm>
                  <a:off x="7181970" y="321366"/>
                  <a:ext cx="267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36457D07-5C0B-4F78-BBC5-A4D655F203AF}"/>
                    </a:ext>
                  </a:extLst>
                </p14:cNvPr>
                <p14:cNvContentPartPr/>
                <p14:nvPr/>
              </p14:nvContentPartPr>
              <p14:xfrm>
                <a:off x="7368450" y="430806"/>
                <a:ext cx="92880" cy="84240"/>
              </p14:xfrm>
            </p:contentPart>
          </mc:Choice>
          <mc:Fallback>
            <p:pic>
              <p:nvPicPr>
                <p:cNvPr id="7" name="Ink 6">
                  <a:extLst>
                    <a:ext uri="{FF2B5EF4-FFF2-40B4-BE49-F238E27FC236}">
                      <a16:creationId xmlns:a16="http://schemas.microsoft.com/office/drawing/2014/main" id="{36457D07-5C0B-4F78-BBC5-A4D655F203AF}"/>
                    </a:ext>
                  </a:extLst>
                </p:cNvPr>
                <p:cNvPicPr/>
                <p:nvPr/>
              </p:nvPicPr>
              <p:blipFill>
                <a:blip r:embed="rId8"/>
                <a:stretch>
                  <a:fillRect/>
                </a:stretch>
              </p:blipFill>
              <p:spPr>
                <a:xfrm>
                  <a:off x="7359810" y="421806"/>
                  <a:ext cx="110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DAF6A3E7-028C-4F8D-BC2A-49A741FF6208}"/>
                    </a:ext>
                  </a:extLst>
                </p14:cNvPr>
                <p14:cNvContentPartPr/>
                <p14:nvPr/>
              </p14:nvContentPartPr>
              <p14:xfrm>
                <a:off x="7528290" y="369966"/>
                <a:ext cx="100080" cy="141840"/>
              </p14:xfrm>
            </p:contentPart>
          </mc:Choice>
          <mc:Fallback>
            <p:pic>
              <p:nvPicPr>
                <p:cNvPr id="8" name="Ink 7">
                  <a:extLst>
                    <a:ext uri="{FF2B5EF4-FFF2-40B4-BE49-F238E27FC236}">
                      <a16:creationId xmlns:a16="http://schemas.microsoft.com/office/drawing/2014/main" id="{DAF6A3E7-028C-4F8D-BC2A-49A741FF6208}"/>
                    </a:ext>
                  </a:extLst>
                </p:cNvPr>
                <p:cNvPicPr/>
                <p:nvPr/>
              </p:nvPicPr>
              <p:blipFill>
                <a:blip r:embed="rId10"/>
                <a:stretch>
                  <a:fillRect/>
                </a:stretch>
              </p:blipFill>
              <p:spPr>
                <a:xfrm>
                  <a:off x="7519650" y="361326"/>
                  <a:ext cx="117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81C48EC4-C769-4E87-8D9A-58626CD79FCA}"/>
                    </a:ext>
                  </a:extLst>
                </p14:cNvPr>
                <p14:cNvContentPartPr/>
                <p14:nvPr/>
              </p14:nvContentPartPr>
              <p14:xfrm>
                <a:off x="7694250" y="358446"/>
                <a:ext cx="90000" cy="172440"/>
              </p14:xfrm>
            </p:contentPart>
          </mc:Choice>
          <mc:Fallback>
            <p:pic>
              <p:nvPicPr>
                <p:cNvPr id="9" name="Ink 8">
                  <a:extLst>
                    <a:ext uri="{FF2B5EF4-FFF2-40B4-BE49-F238E27FC236}">
                      <a16:creationId xmlns:a16="http://schemas.microsoft.com/office/drawing/2014/main" id="{81C48EC4-C769-4E87-8D9A-58626CD79FCA}"/>
                    </a:ext>
                  </a:extLst>
                </p:cNvPr>
                <p:cNvPicPr/>
                <p:nvPr/>
              </p:nvPicPr>
              <p:blipFill>
                <a:blip r:embed="rId12"/>
                <a:stretch>
                  <a:fillRect/>
                </a:stretch>
              </p:blipFill>
              <p:spPr>
                <a:xfrm>
                  <a:off x="7685610" y="349446"/>
                  <a:ext cx="107640" cy="190080"/>
                </a:xfrm>
                <a:prstGeom prst="rect">
                  <a:avLst/>
                </a:prstGeom>
              </p:spPr>
            </p:pic>
          </mc:Fallback>
        </mc:AlternateContent>
      </p:grpSp>
      <p:grpSp>
        <p:nvGrpSpPr>
          <p:cNvPr id="14" name="Group 13">
            <a:extLst>
              <a:ext uri="{FF2B5EF4-FFF2-40B4-BE49-F238E27FC236}">
                <a16:creationId xmlns:a16="http://schemas.microsoft.com/office/drawing/2014/main" id="{9D613414-6B1A-4BDE-B871-4A6501B5C89E}"/>
              </a:ext>
            </a:extLst>
          </p:cNvPr>
          <p:cNvGrpSpPr/>
          <p:nvPr/>
        </p:nvGrpSpPr>
        <p:grpSpPr>
          <a:xfrm>
            <a:off x="8128770" y="420726"/>
            <a:ext cx="404640" cy="156240"/>
            <a:chOff x="8128770" y="420726"/>
            <a:chExt cx="404640" cy="156240"/>
          </a:xfrm>
        </p:grpSpPr>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B7CBBE2A-ACCD-45D7-B0DB-CDBFD116AF19}"/>
                    </a:ext>
                  </a:extLst>
                </p14:cNvPr>
                <p14:cNvContentPartPr/>
                <p14:nvPr/>
              </p14:nvContentPartPr>
              <p14:xfrm>
                <a:off x="8128770" y="454926"/>
                <a:ext cx="104760" cy="97560"/>
              </p14:xfrm>
            </p:contentPart>
          </mc:Choice>
          <mc:Fallback>
            <p:pic>
              <p:nvPicPr>
                <p:cNvPr id="10" name="Ink 9">
                  <a:extLst>
                    <a:ext uri="{FF2B5EF4-FFF2-40B4-BE49-F238E27FC236}">
                      <a16:creationId xmlns:a16="http://schemas.microsoft.com/office/drawing/2014/main" id="{B7CBBE2A-ACCD-45D7-B0DB-CDBFD116AF19}"/>
                    </a:ext>
                  </a:extLst>
                </p:cNvPr>
                <p:cNvPicPr/>
                <p:nvPr/>
              </p:nvPicPr>
              <p:blipFill>
                <a:blip r:embed="rId14"/>
                <a:stretch>
                  <a:fillRect/>
                </a:stretch>
              </p:blipFill>
              <p:spPr>
                <a:xfrm>
                  <a:off x="8119770" y="446286"/>
                  <a:ext cx="122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A73C20B4-4F6D-4085-9130-927DA5D97940}"/>
                    </a:ext>
                  </a:extLst>
                </p14:cNvPr>
                <p14:cNvContentPartPr/>
                <p14:nvPr/>
              </p14:nvContentPartPr>
              <p14:xfrm>
                <a:off x="8129490" y="473286"/>
                <a:ext cx="109080" cy="103680"/>
              </p14:xfrm>
            </p:contentPart>
          </mc:Choice>
          <mc:Fallback>
            <p:pic>
              <p:nvPicPr>
                <p:cNvPr id="11" name="Ink 10">
                  <a:extLst>
                    <a:ext uri="{FF2B5EF4-FFF2-40B4-BE49-F238E27FC236}">
                      <a16:creationId xmlns:a16="http://schemas.microsoft.com/office/drawing/2014/main" id="{A73C20B4-4F6D-4085-9130-927DA5D97940}"/>
                    </a:ext>
                  </a:extLst>
                </p:cNvPr>
                <p:cNvPicPr/>
                <p:nvPr/>
              </p:nvPicPr>
              <p:blipFill>
                <a:blip r:embed="rId16"/>
                <a:stretch>
                  <a:fillRect/>
                </a:stretch>
              </p:blipFill>
              <p:spPr>
                <a:xfrm>
                  <a:off x="8120850" y="464646"/>
                  <a:ext cx="126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4B7B2AEF-654A-42B2-A9D3-6B32046F3CB8}"/>
                    </a:ext>
                  </a:extLst>
                </p14:cNvPr>
                <p14:cNvContentPartPr/>
                <p14:nvPr/>
              </p14:nvContentPartPr>
              <p14:xfrm>
                <a:off x="8273130" y="420726"/>
                <a:ext cx="81720" cy="136800"/>
              </p14:xfrm>
            </p:contentPart>
          </mc:Choice>
          <mc:Fallback>
            <p:pic>
              <p:nvPicPr>
                <p:cNvPr id="12" name="Ink 11">
                  <a:extLst>
                    <a:ext uri="{FF2B5EF4-FFF2-40B4-BE49-F238E27FC236}">
                      <a16:creationId xmlns:a16="http://schemas.microsoft.com/office/drawing/2014/main" id="{4B7B2AEF-654A-42B2-A9D3-6B32046F3CB8}"/>
                    </a:ext>
                  </a:extLst>
                </p:cNvPr>
                <p:cNvPicPr/>
                <p:nvPr/>
              </p:nvPicPr>
              <p:blipFill>
                <a:blip r:embed="rId18"/>
                <a:stretch>
                  <a:fillRect/>
                </a:stretch>
              </p:blipFill>
              <p:spPr>
                <a:xfrm>
                  <a:off x="8264130" y="411726"/>
                  <a:ext cx="99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9FD09468-D2E4-4BEA-885A-57D067B055C4}"/>
                    </a:ext>
                  </a:extLst>
                </p14:cNvPr>
                <p14:cNvContentPartPr/>
                <p14:nvPr/>
              </p14:nvContentPartPr>
              <p14:xfrm>
                <a:off x="8424690" y="435846"/>
                <a:ext cx="108720" cy="95760"/>
              </p14:xfrm>
            </p:contentPart>
          </mc:Choice>
          <mc:Fallback>
            <p:pic>
              <p:nvPicPr>
                <p:cNvPr id="13" name="Ink 12">
                  <a:extLst>
                    <a:ext uri="{FF2B5EF4-FFF2-40B4-BE49-F238E27FC236}">
                      <a16:creationId xmlns:a16="http://schemas.microsoft.com/office/drawing/2014/main" id="{9FD09468-D2E4-4BEA-885A-57D067B055C4}"/>
                    </a:ext>
                  </a:extLst>
                </p:cNvPr>
                <p:cNvPicPr/>
                <p:nvPr/>
              </p:nvPicPr>
              <p:blipFill>
                <a:blip r:embed="rId20"/>
                <a:stretch>
                  <a:fillRect/>
                </a:stretch>
              </p:blipFill>
              <p:spPr>
                <a:xfrm>
                  <a:off x="8416050" y="427206"/>
                  <a:ext cx="126360" cy="113400"/>
                </a:xfrm>
                <a:prstGeom prst="rect">
                  <a:avLst/>
                </a:prstGeom>
              </p:spPr>
            </p:pic>
          </mc:Fallback>
        </mc:AlternateContent>
      </p:grpSp>
      <p:grpSp>
        <p:nvGrpSpPr>
          <p:cNvPr id="23" name="Group 22">
            <a:extLst>
              <a:ext uri="{FF2B5EF4-FFF2-40B4-BE49-F238E27FC236}">
                <a16:creationId xmlns:a16="http://schemas.microsoft.com/office/drawing/2014/main" id="{7A97BF85-3F6A-40B3-8450-E1FC29C312CC}"/>
              </a:ext>
            </a:extLst>
          </p:cNvPr>
          <p:cNvGrpSpPr/>
          <p:nvPr/>
        </p:nvGrpSpPr>
        <p:grpSpPr>
          <a:xfrm>
            <a:off x="697650" y="2968806"/>
            <a:ext cx="1100520" cy="339840"/>
            <a:chOff x="697650" y="2968806"/>
            <a:chExt cx="1100520" cy="339840"/>
          </a:xfrm>
        </p:grpSpPr>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0DCA030D-A82C-4A14-B377-5D0514A71EAE}"/>
                    </a:ext>
                  </a:extLst>
                </p14:cNvPr>
                <p14:cNvContentPartPr/>
                <p14:nvPr/>
              </p14:nvContentPartPr>
              <p14:xfrm>
                <a:off x="878010" y="3019926"/>
                <a:ext cx="43920" cy="288720"/>
              </p14:xfrm>
            </p:contentPart>
          </mc:Choice>
          <mc:Fallback>
            <p:pic>
              <p:nvPicPr>
                <p:cNvPr id="16" name="Ink 15">
                  <a:extLst>
                    <a:ext uri="{FF2B5EF4-FFF2-40B4-BE49-F238E27FC236}">
                      <a16:creationId xmlns:a16="http://schemas.microsoft.com/office/drawing/2014/main" id="{0DCA030D-A82C-4A14-B377-5D0514A71EAE}"/>
                    </a:ext>
                  </a:extLst>
                </p:cNvPr>
                <p:cNvPicPr/>
                <p:nvPr/>
              </p:nvPicPr>
              <p:blipFill>
                <a:blip r:embed="rId22"/>
                <a:stretch>
                  <a:fillRect/>
                </a:stretch>
              </p:blipFill>
              <p:spPr>
                <a:xfrm>
                  <a:off x="869010" y="3011286"/>
                  <a:ext cx="615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75788FDC-9EA5-46B4-8481-068B7DD8D83E}"/>
                    </a:ext>
                  </a:extLst>
                </p14:cNvPr>
                <p14:cNvContentPartPr/>
                <p14:nvPr/>
              </p14:nvContentPartPr>
              <p14:xfrm>
                <a:off x="858210" y="3017766"/>
                <a:ext cx="114840" cy="157680"/>
              </p14:xfrm>
            </p:contentPart>
          </mc:Choice>
          <mc:Fallback>
            <p:pic>
              <p:nvPicPr>
                <p:cNvPr id="17" name="Ink 16">
                  <a:extLst>
                    <a:ext uri="{FF2B5EF4-FFF2-40B4-BE49-F238E27FC236}">
                      <a16:creationId xmlns:a16="http://schemas.microsoft.com/office/drawing/2014/main" id="{75788FDC-9EA5-46B4-8481-068B7DD8D83E}"/>
                    </a:ext>
                  </a:extLst>
                </p:cNvPr>
                <p:cNvPicPr/>
                <p:nvPr/>
              </p:nvPicPr>
              <p:blipFill>
                <a:blip r:embed="rId24"/>
                <a:stretch>
                  <a:fillRect/>
                </a:stretch>
              </p:blipFill>
              <p:spPr>
                <a:xfrm>
                  <a:off x="849570" y="3009126"/>
                  <a:ext cx="132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6E3CDDD4-5372-4D09-A19B-D5636EC47C5E}"/>
                    </a:ext>
                  </a:extLst>
                </p14:cNvPr>
                <p14:cNvContentPartPr/>
                <p14:nvPr/>
              </p14:nvContentPartPr>
              <p14:xfrm>
                <a:off x="1012650" y="3046206"/>
                <a:ext cx="65880" cy="127080"/>
              </p14:xfrm>
            </p:contentPart>
          </mc:Choice>
          <mc:Fallback>
            <p:pic>
              <p:nvPicPr>
                <p:cNvPr id="18" name="Ink 17">
                  <a:extLst>
                    <a:ext uri="{FF2B5EF4-FFF2-40B4-BE49-F238E27FC236}">
                      <a16:creationId xmlns:a16="http://schemas.microsoft.com/office/drawing/2014/main" id="{6E3CDDD4-5372-4D09-A19B-D5636EC47C5E}"/>
                    </a:ext>
                  </a:extLst>
                </p:cNvPr>
                <p:cNvPicPr/>
                <p:nvPr/>
              </p:nvPicPr>
              <p:blipFill>
                <a:blip r:embed="rId26"/>
                <a:stretch>
                  <a:fillRect/>
                </a:stretch>
              </p:blipFill>
              <p:spPr>
                <a:xfrm>
                  <a:off x="1003650" y="3037206"/>
                  <a:ext cx="83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815CBE6C-4601-46EF-A075-44A8D409F2E0}"/>
                    </a:ext>
                  </a:extLst>
                </p14:cNvPr>
                <p14:cNvContentPartPr/>
                <p14:nvPr/>
              </p14:nvContentPartPr>
              <p14:xfrm>
                <a:off x="1132530" y="3095166"/>
                <a:ext cx="72720" cy="91080"/>
              </p14:xfrm>
            </p:contentPart>
          </mc:Choice>
          <mc:Fallback>
            <p:pic>
              <p:nvPicPr>
                <p:cNvPr id="19" name="Ink 18">
                  <a:extLst>
                    <a:ext uri="{FF2B5EF4-FFF2-40B4-BE49-F238E27FC236}">
                      <a16:creationId xmlns:a16="http://schemas.microsoft.com/office/drawing/2014/main" id="{815CBE6C-4601-46EF-A075-44A8D409F2E0}"/>
                    </a:ext>
                  </a:extLst>
                </p:cNvPr>
                <p:cNvPicPr/>
                <p:nvPr/>
              </p:nvPicPr>
              <p:blipFill>
                <a:blip r:embed="rId28"/>
                <a:stretch>
                  <a:fillRect/>
                </a:stretch>
              </p:blipFill>
              <p:spPr>
                <a:xfrm>
                  <a:off x="1123530" y="3086526"/>
                  <a:ext cx="90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F7F94A71-51F9-46FB-A1B7-039EC5182F72}"/>
                    </a:ext>
                  </a:extLst>
                </p14:cNvPr>
                <p14:cNvContentPartPr/>
                <p14:nvPr/>
              </p14:nvContentPartPr>
              <p14:xfrm>
                <a:off x="1243770" y="3099486"/>
                <a:ext cx="50760" cy="77760"/>
              </p14:xfrm>
            </p:contentPart>
          </mc:Choice>
          <mc:Fallback>
            <p:pic>
              <p:nvPicPr>
                <p:cNvPr id="20" name="Ink 19">
                  <a:extLst>
                    <a:ext uri="{FF2B5EF4-FFF2-40B4-BE49-F238E27FC236}">
                      <a16:creationId xmlns:a16="http://schemas.microsoft.com/office/drawing/2014/main" id="{F7F94A71-51F9-46FB-A1B7-039EC5182F72}"/>
                    </a:ext>
                  </a:extLst>
                </p:cNvPr>
                <p:cNvPicPr/>
                <p:nvPr/>
              </p:nvPicPr>
              <p:blipFill>
                <a:blip r:embed="rId30"/>
                <a:stretch>
                  <a:fillRect/>
                </a:stretch>
              </p:blipFill>
              <p:spPr>
                <a:xfrm>
                  <a:off x="1235130" y="3090846"/>
                  <a:ext cx="68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D994D21E-C441-412D-9567-CF4A1865B73A}"/>
                    </a:ext>
                  </a:extLst>
                </p14:cNvPr>
                <p14:cNvContentPartPr/>
                <p14:nvPr/>
              </p14:nvContentPartPr>
              <p14:xfrm>
                <a:off x="1362570" y="2968806"/>
                <a:ext cx="146520" cy="326880"/>
              </p14:xfrm>
            </p:contentPart>
          </mc:Choice>
          <mc:Fallback>
            <p:pic>
              <p:nvPicPr>
                <p:cNvPr id="21" name="Ink 20">
                  <a:extLst>
                    <a:ext uri="{FF2B5EF4-FFF2-40B4-BE49-F238E27FC236}">
                      <a16:creationId xmlns:a16="http://schemas.microsoft.com/office/drawing/2014/main" id="{D994D21E-C441-412D-9567-CF4A1865B73A}"/>
                    </a:ext>
                  </a:extLst>
                </p:cNvPr>
                <p:cNvPicPr/>
                <p:nvPr/>
              </p:nvPicPr>
              <p:blipFill>
                <a:blip r:embed="rId32"/>
                <a:stretch>
                  <a:fillRect/>
                </a:stretch>
              </p:blipFill>
              <p:spPr>
                <a:xfrm>
                  <a:off x="1353930" y="2960166"/>
                  <a:ext cx="1641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01549FE4-6E7A-43A8-ACEE-32A68102333A}"/>
                    </a:ext>
                  </a:extLst>
                </p14:cNvPr>
                <p14:cNvContentPartPr/>
                <p14:nvPr/>
              </p14:nvContentPartPr>
              <p14:xfrm>
                <a:off x="697650" y="3256446"/>
                <a:ext cx="1100520" cy="36720"/>
              </p14:xfrm>
            </p:contentPart>
          </mc:Choice>
          <mc:Fallback>
            <p:pic>
              <p:nvPicPr>
                <p:cNvPr id="22" name="Ink 21">
                  <a:extLst>
                    <a:ext uri="{FF2B5EF4-FFF2-40B4-BE49-F238E27FC236}">
                      <a16:creationId xmlns:a16="http://schemas.microsoft.com/office/drawing/2014/main" id="{01549FE4-6E7A-43A8-ACEE-32A68102333A}"/>
                    </a:ext>
                  </a:extLst>
                </p:cNvPr>
                <p:cNvPicPr/>
                <p:nvPr/>
              </p:nvPicPr>
              <p:blipFill>
                <a:blip r:embed="rId34"/>
                <a:stretch>
                  <a:fillRect/>
                </a:stretch>
              </p:blipFill>
              <p:spPr>
                <a:xfrm>
                  <a:off x="688650" y="3247446"/>
                  <a:ext cx="1118160" cy="54360"/>
                </a:xfrm>
                <a:prstGeom prst="rect">
                  <a:avLst/>
                </a:prstGeom>
              </p:spPr>
            </p:pic>
          </mc:Fallback>
        </mc:AlternateContent>
      </p:grpSp>
      <p:grpSp>
        <p:nvGrpSpPr>
          <p:cNvPr id="27" name="Group 26">
            <a:extLst>
              <a:ext uri="{FF2B5EF4-FFF2-40B4-BE49-F238E27FC236}">
                <a16:creationId xmlns:a16="http://schemas.microsoft.com/office/drawing/2014/main" id="{DE7C59C9-9237-4103-AD80-BB849E977BD6}"/>
              </a:ext>
            </a:extLst>
          </p:cNvPr>
          <p:cNvGrpSpPr/>
          <p:nvPr/>
        </p:nvGrpSpPr>
        <p:grpSpPr>
          <a:xfrm>
            <a:off x="2528970" y="2945046"/>
            <a:ext cx="300600" cy="314280"/>
            <a:chOff x="2528970" y="2945046"/>
            <a:chExt cx="300600" cy="314280"/>
          </a:xfrm>
        </p:grpSpPr>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44ACC320-8981-4527-9E09-6CFFEB542494}"/>
                    </a:ext>
                  </a:extLst>
                </p14:cNvPr>
                <p14:cNvContentPartPr/>
                <p14:nvPr/>
              </p14:nvContentPartPr>
              <p14:xfrm>
                <a:off x="2561010" y="3100926"/>
                <a:ext cx="21960" cy="71280"/>
              </p14:xfrm>
            </p:contentPart>
          </mc:Choice>
          <mc:Fallback>
            <p:pic>
              <p:nvPicPr>
                <p:cNvPr id="24" name="Ink 23">
                  <a:extLst>
                    <a:ext uri="{FF2B5EF4-FFF2-40B4-BE49-F238E27FC236}">
                      <a16:creationId xmlns:a16="http://schemas.microsoft.com/office/drawing/2014/main" id="{44ACC320-8981-4527-9E09-6CFFEB542494}"/>
                    </a:ext>
                  </a:extLst>
                </p:cNvPr>
                <p:cNvPicPr/>
                <p:nvPr/>
              </p:nvPicPr>
              <p:blipFill>
                <a:blip r:embed="rId36"/>
                <a:stretch>
                  <a:fillRect/>
                </a:stretch>
              </p:blipFill>
              <p:spPr>
                <a:xfrm>
                  <a:off x="2552370" y="3091926"/>
                  <a:ext cx="39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59543218-2C5D-4274-8CE1-592399D25069}"/>
                    </a:ext>
                  </a:extLst>
                </p14:cNvPr>
                <p14:cNvContentPartPr/>
                <p14:nvPr/>
              </p14:nvContentPartPr>
              <p14:xfrm>
                <a:off x="2528970" y="3002646"/>
                <a:ext cx="34200" cy="15120"/>
              </p14:xfrm>
            </p:contentPart>
          </mc:Choice>
          <mc:Fallback>
            <p:pic>
              <p:nvPicPr>
                <p:cNvPr id="25" name="Ink 24">
                  <a:extLst>
                    <a:ext uri="{FF2B5EF4-FFF2-40B4-BE49-F238E27FC236}">
                      <a16:creationId xmlns:a16="http://schemas.microsoft.com/office/drawing/2014/main" id="{59543218-2C5D-4274-8CE1-592399D25069}"/>
                    </a:ext>
                  </a:extLst>
                </p:cNvPr>
                <p:cNvPicPr/>
                <p:nvPr/>
              </p:nvPicPr>
              <p:blipFill>
                <a:blip r:embed="rId38"/>
                <a:stretch>
                  <a:fillRect/>
                </a:stretch>
              </p:blipFill>
              <p:spPr>
                <a:xfrm>
                  <a:off x="2520330" y="2993646"/>
                  <a:ext cx="51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C784E1D8-DEDD-4793-96D5-8AB9CE54A25A}"/>
                    </a:ext>
                  </a:extLst>
                </p14:cNvPr>
                <p14:cNvContentPartPr/>
                <p14:nvPr/>
              </p14:nvContentPartPr>
              <p14:xfrm>
                <a:off x="2685930" y="2945046"/>
                <a:ext cx="143640" cy="314280"/>
              </p14:xfrm>
            </p:contentPart>
          </mc:Choice>
          <mc:Fallback>
            <p:pic>
              <p:nvPicPr>
                <p:cNvPr id="26" name="Ink 25">
                  <a:extLst>
                    <a:ext uri="{FF2B5EF4-FFF2-40B4-BE49-F238E27FC236}">
                      <a16:creationId xmlns:a16="http://schemas.microsoft.com/office/drawing/2014/main" id="{C784E1D8-DEDD-4793-96D5-8AB9CE54A25A}"/>
                    </a:ext>
                  </a:extLst>
                </p:cNvPr>
                <p:cNvPicPr/>
                <p:nvPr/>
              </p:nvPicPr>
              <p:blipFill>
                <a:blip r:embed="rId40"/>
                <a:stretch>
                  <a:fillRect/>
                </a:stretch>
              </p:blipFill>
              <p:spPr>
                <a:xfrm>
                  <a:off x="2677290" y="2936046"/>
                  <a:ext cx="161280" cy="331920"/>
                </a:xfrm>
                <a:prstGeom prst="rect">
                  <a:avLst/>
                </a:prstGeom>
              </p:spPr>
            </p:pic>
          </mc:Fallback>
        </mc:AlternateContent>
      </p:grpSp>
      <p:grpSp>
        <p:nvGrpSpPr>
          <p:cNvPr id="41" name="Group 40">
            <a:extLst>
              <a:ext uri="{FF2B5EF4-FFF2-40B4-BE49-F238E27FC236}">
                <a16:creationId xmlns:a16="http://schemas.microsoft.com/office/drawing/2014/main" id="{FCD15AB2-F578-49AF-824D-EBE36F31098D}"/>
              </a:ext>
            </a:extLst>
          </p:cNvPr>
          <p:cNvGrpSpPr/>
          <p:nvPr/>
        </p:nvGrpSpPr>
        <p:grpSpPr>
          <a:xfrm>
            <a:off x="3246450" y="2951886"/>
            <a:ext cx="384480" cy="189720"/>
            <a:chOff x="3246450" y="2951886"/>
            <a:chExt cx="384480" cy="189720"/>
          </a:xfrm>
        </p:grpSpPr>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88E7ECB1-5B56-4969-83BE-095C2AF0A53C}"/>
                    </a:ext>
                  </a:extLst>
                </p14:cNvPr>
                <p14:cNvContentPartPr/>
                <p14:nvPr/>
              </p14:nvContentPartPr>
              <p14:xfrm>
                <a:off x="3276330" y="3013446"/>
                <a:ext cx="72360" cy="128160"/>
              </p14:xfrm>
            </p:contentPart>
          </mc:Choice>
          <mc:Fallback>
            <p:pic>
              <p:nvPicPr>
                <p:cNvPr id="28" name="Ink 27">
                  <a:extLst>
                    <a:ext uri="{FF2B5EF4-FFF2-40B4-BE49-F238E27FC236}">
                      <a16:creationId xmlns:a16="http://schemas.microsoft.com/office/drawing/2014/main" id="{88E7ECB1-5B56-4969-83BE-095C2AF0A53C}"/>
                    </a:ext>
                  </a:extLst>
                </p:cNvPr>
                <p:cNvPicPr/>
                <p:nvPr/>
              </p:nvPicPr>
              <p:blipFill>
                <a:blip r:embed="rId42"/>
                <a:stretch>
                  <a:fillRect/>
                </a:stretch>
              </p:blipFill>
              <p:spPr>
                <a:xfrm>
                  <a:off x="3267330" y="3004806"/>
                  <a:ext cx="90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B7E3D399-E014-4BFE-A74E-70DB7CA05ACD}"/>
                    </a:ext>
                  </a:extLst>
                </p14:cNvPr>
                <p14:cNvContentPartPr/>
                <p14:nvPr/>
              </p14:nvContentPartPr>
              <p14:xfrm>
                <a:off x="3246450" y="3033606"/>
                <a:ext cx="115200" cy="20880"/>
              </p14:xfrm>
            </p:contentPart>
          </mc:Choice>
          <mc:Fallback>
            <p:pic>
              <p:nvPicPr>
                <p:cNvPr id="29" name="Ink 28">
                  <a:extLst>
                    <a:ext uri="{FF2B5EF4-FFF2-40B4-BE49-F238E27FC236}">
                      <a16:creationId xmlns:a16="http://schemas.microsoft.com/office/drawing/2014/main" id="{B7E3D399-E014-4BFE-A74E-70DB7CA05ACD}"/>
                    </a:ext>
                  </a:extLst>
                </p:cNvPr>
                <p:cNvPicPr/>
                <p:nvPr/>
              </p:nvPicPr>
              <p:blipFill>
                <a:blip r:embed="rId44"/>
                <a:stretch>
                  <a:fillRect/>
                </a:stretch>
              </p:blipFill>
              <p:spPr>
                <a:xfrm>
                  <a:off x="3237810" y="3024966"/>
                  <a:ext cx="132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8B656F4C-16A9-4152-B98F-D2D1EB406410}"/>
                    </a:ext>
                  </a:extLst>
                </p14:cNvPr>
                <p14:cNvContentPartPr/>
                <p14:nvPr/>
              </p14:nvContentPartPr>
              <p14:xfrm>
                <a:off x="3402690" y="2951886"/>
                <a:ext cx="228240" cy="186480"/>
              </p14:xfrm>
            </p:contentPart>
          </mc:Choice>
          <mc:Fallback>
            <p:pic>
              <p:nvPicPr>
                <p:cNvPr id="30" name="Ink 29">
                  <a:extLst>
                    <a:ext uri="{FF2B5EF4-FFF2-40B4-BE49-F238E27FC236}">
                      <a16:creationId xmlns:a16="http://schemas.microsoft.com/office/drawing/2014/main" id="{8B656F4C-16A9-4152-B98F-D2D1EB406410}"/>
                    </a:ext>
                  </a:extLst>
                </p:cNvPr>
                <p:cNvPicPr/>
                <p:nvPr/>
              </p:nvPicPr>
              <p:blipFill>
                <a:blip r:embed="rId46"/>
                <a:stretch>
                  <a:fillRect/>
                </a:stretch>
              </p:blipFill>
              <p:spPr>
                <a:xfrm>
                  <a:off x="3394050" y="2942886"/>
                  <a:ext cx="245880" cy="204120"/>
                </a:xfrm>
                <a:prstGeom prst="rect">
                  <a:avLst/>
                </a:prstGeom>
              </p:spPr>
            </p:pic>
          </mc:Fallback>
        </mc:AlternateContent>
      </p:grpSp>
      <p:grpSp>
        <p:nvGrpSpPr>
          <p:cNvPr id="40" name="Group 39">
            <a:extLst>
              <a:ext uri="{FF2B5EF4-FFF2-40B4-BE49-F238E27FC236}">
                <a16:creationId xmlns:a16="http://schemas.microsoft.com/office/drawing/2014/main" id="{FF3D9CF2-80F3-4A01-8AA4-DBDD44F4831F}"/>
              </a:ext>
            </a:extLst>
          </p:cNvPr>
          <p:cNvGrpSpPr/>
          <p:nvPr/>
        </p:nvGrpSpPr>
        <p:grpSpPr>
          <a:xfrm>
            <a:off x="3847290" y="2968086"/>
            <a:ext cx="703440" cy="158400"/>
            <a:chOff x="3847290" y="2968086"/>
            <a:chExt cx="703440" cy="158400"/>
          </a:xfrm>
        </p:grpSpPr>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2952DD61-C9AE-42F5-BA9C-720D4022A8BD}"/>
                    </a:ext>
                  </a:extLst>
                </p14:cNvPr>
                <p14:cNvContentPartPr/>
                <p14:nvPr/>
              </p14:nvContentPartPr>
              <p14:xfrm>
                <a:off x="3847290" y="3022446"/>
                <a:ext cx="221760" cy="100440"/>
              </p14:xfrm>
            </p:contentPart>
          </mc:Choice>
          <mc:Fallback>
            <p:pic>
              <p:nvPicPr>
                <p:cNvPr id="31" name="Ink 30">
                  <a:extLst>
                    <a:ext uri="{FF2B5EF4-FFF2-40B4-BE49-F238E27FC236}">
                      <a16:creationId xmlns:a16="http://schemas.microsoft.com/office/drawing/2014/main" id="{2952DD61-C9AE-42F5-BA9C-720D4022A8BD}"/>
                    </a:ext>
                  </a:extLst>
                </p:cNvPr>
                <p:cNvPicPr/>
                <p:nvPr/>
              </p:nvPicPr>
              <p:blipFill>
                <a:blip r:embed="rId48"/>
                <a:stretch>
                  <a:fillRect/>
                </a:stretch>
              </p:blipFill>
              <p:spPr>
                <a:xfrm>
                  <a:off x="3838650" y="3013446"/>
                  <a:ext cx="239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F93BC880-E03F-42F4-837C-A061A5A65D42}"/>
                    </a:ext>
                  </a:extLst>
                </p14:cNvPr>
                <p14:cNvContentPartPr/>
                <p14:nvPr/>
              </p14:nvContentPartPr>
              <p14:xfrm>
                <a:off x="4147530" y="3031806"/>
                <a:ext cx="88560" cy="86400"/>
              </p14:xfrm>
            </p:contentPart>
          </mc:Choice>
          <mc:Fallback>
            <p:pic>
              <p:nvPicPr>
                <p:cNvPr id="32" name="Ink 31">
                  <a:extLst>
                    <a:ext uri="{FF2B5EF4-FFF2-40B4-BE49-F238E27FC236}">
                      <a16:creationId xmlns:a16="http://schemas.microsoft.com/office/drawing/2014/main" id="{F93BC880-E03F-42F4-837C-A061A5A65D42}"/>
                    </a:ext>
                  </a:extLst>
                </p:cNvPr>
                <p:cNvPicPr/>
                <p:nvPr/>
              </p:nvPicPr>
              <p:blipFill>
                <a:blip r:embed="rId50"/>
                <a:stretch>
                  <a:fillRect/>
                </a:stretch>
              </p:blipFill>
              <p:spPr>
                <a:xfrm>
                  <a:off x="4138530" y="3023166"/>
                  <a:ext cx="106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Ink 32">
                  <a:extLst>
                    <a:ext uri="{FF2B5EF4-FFF2-40B4-BE49-F238E27FC236}">
                      <a16:creationId xmlns:a16="http://schemas.microsoft.com/office/drawing/2014/main" id="{2A265054-6A22-44A9-BDCD-A730587222E1}"/>
                    </a:ext>
                  </a:extLst>
                </p14:cNvPr>
                <p14:cNvContentPartPr/>
                <p14:nvPr/>
              </p14:nvContentPartPr>
              <p14:xfrm>
                <a:off x="4279290" y="2968086"/>
                <a:ext cx="147960" cy="158400"/>
              </p14:xfrm>
            </p:contentPart>
          </mc:Choice>
          <mc:Fallback>
            <p:pic>
              <p:nvPicPr>
                <p:cNvPr id="33" name="Ink 32">
                  <a:extLst>
                    <a:ext uri="{FF2B5EF4-FFF2-40B4-BE49-F238E27FC236}">
                      <a16:creationId xmlns:a16="http://schemas.microsoft.com/office/drawing/2014/main" id="{2A265054-6A22-44A9-BDCD-A730587222E1}"/>
                    </a:ext>
                  </a:extLst>
                </p:cNvPr>
                <p:cNvPicPr/>
                <p:nvPr/>
              </p:nvPicPr>
              <p:blipFill>
                <a:blip r:embed="rId52"/>
                <a:stretch>
                  <a:fillRect/>
                </a:stretch>
              </p:blipFill>
              <p:spPr>
                <a:xfrm>
                  <a:off x="4270290" y="2959446"/>
                  <a:ext cx="165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D39D58A3-4CFB-4CCF-97C4-CA7F3C21F9BE}"/>
                    </a:ext>
                  </a:extLst>
                </p14:cNvPr>
                <p14:cNvContentPartPr/>
                <p14:nvPr/>
              </p14:nvContentPartPr>
              <p14:xfrm>
                <a:off x="4453530" y="3025326"/>
                <a:ext cx="97200" cy="94320"/>
              </p14:xfrm>
            </p:contentPart>
          </mc:Choice>
          <mc:Fallback>
            <p:pic>
              <p:nvPicPr>
                <p:cNvPr id="34" name="Ink 33">
                  <a:extLst>
                    <a:ext uri="{FF2B5EF4-FFF2-40B4-BE49-F238E27FC236}">
                      <a16:creationId xmlns:a16="http://schemas.microsoft.com/office/drawing/2014/main" id="{D39D58A3-4CFB-4CCF-97C4-CA7F3C21F9BE}"/>
                    </a:ext>
                  </a:extLst>
                </p:cNvPr>
                <p:cNvPicPr/>
                <p:nvPr/>
              </p:nvPicPr>
              <p:blipFill>
                <a:blip r:embed="rId54"/>
                <a:stretch>
                  <a:fillRect/>
                </a:stretch>
              </p:blipFill>
              <p:spPr>
                <a:xfrm>
                  <a:off x="4444530" y="3016686"/>
                  <a:ext cx="114840" cy="111960"/>
                </a:xfrm>
                <a:prstGeom prst="rect">
                  <a:avLst/>
                </a:prstGeom>
              </p:spPr>
            </p:pic>
          </mc:Fallback>
        </mc:AlternateContent>
      </p:grpSp>
      <p:grpSp>
        <p:nvGrpSpPr>
          <p:cNvPr id="39" name="Group 38">
            <a:extLst>
              <a:ext uri="{FF2B5EF4-FFF2-40B4-BE49-F238E27FC236}">
                <a16:creationId xmlns:a16="http://schemas.microsoft.com/office/drawing/2014/main" id="{3C4E8A36-03B8-455A-84A8-24396B528313}"/>
              </a:ext>
            </a:extLst>
          </p:cNvPr>
          <p:cNvGrpSpPr/>
          <p:nvPr/>
        </p:nvGrpSpPr>
        <p:grpSpPr>
          <a:xfrm>
            <a:off x="4844850" y="2899686"/>
            <a:ext cx="656280" cy="262800"/>
            <a:chOff x="4844850" y="2899686"/>
            <a:chExt cx="656280" cy="262800"/>
          </a:xfrm>
        </p:grpSpPr>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F696A9B7-27FE-429E-94E8-5D68207FF2A8}"/>
                    </a:ext>
                  </a:extLst>
                </p14:cNvPr>
                <p14:cNvContentPartPr/>
                <p14:nvPr/>
              </p14:nvContentPartPr>
              <p14:xfrm>
                <a:off x="4844850" y="2899686"/>
                <a:ext cx="116280" cy="262800"/>
              </p14:xfrm>
            </p:contentPart>
          </mc:Choice>
          <mc:Fallback>
            <p:pic>
              <p:nvPicPr>
                <p:cNvPr id="35" name="Ink 34">
                  <a:extLst>
                    <a:ext uri="{FF2B5EF4-FFF2-40B4-BE49-F238E27FC236}">
                      <a16:creationId xmlns:a16="http://schemas.microsoft.com/office/drawing/2014/main" id="{F696A9B7-27FE-429E-94E8-5D68207FF2A8}"/>
                    </a:ext>
                  </a:extLst>
                </p:cNvPr>
                <p:cNvPicPr/>
                <p:nvPr/>
              </p:nvPicPr>
              <p:blipFill>
                <a:blip r:embed="rId56"/>
                <a:stretch>
                  <a:fillRect/>
                </a:stretch>
              </p:blipFill>
              <p:spPr>
                <a:xfrm>
                  <a:off x="4835850" y="2890686"/>
                  <a:ext cx="1339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68BDE1D9-1FB3-42A2-B9AF-4A2C429780D5}"/>
                    </a:ext>
                  </a:extLst>
                </p14:cNvPr>
                <p14:cNvContentPartPr/>
                <p14:nvPr/>
              </p14:nvContentPartPr>
              <p14:xfrm>
                <a:off x="4998210" y="3022806"/>
                <a:ext cx="160920" cy="88920"/>
              </p14:xfrm>
            </p:contentPart>
          </mc:Choice>
          <mc:Fallback>
            <p:pic>
              <p:nvPicPr>
                <p:cNvPr id="36" name="Ink 35">
                  <a:extLst>
                    <a:ext uri="{FF2B5EF4-FFF2-40B4-BE49-F238E27FC236}">
                      <a16:creationId xmlns:a16="http://schemas.microsoft.com/office/drawing/2014/main" id="{68BDE1D9-1FB3-42A2-B9AF-4A2C429780D5}"/>
                    </a:ext>
                  </a:extLst>
                </p:cNvPr>
                <p:cNvPicPr/>
                <p:nvPr/>
              </p:nvPicPr>
              <p:blipFill>
                <a:blip r:embed="rId58"/>
                <a:stretch>
                  <a:fillRect/>
                </a:stretch>
              </p:blipFill>
              <p:spPr>
                <a:xfrm>
                  <a:off x="4989210" y="3013806"/>
                  <a:ext cx="178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0FE1A64D-C3B9-4572-BE4F-71071EE288C1}"/>
                    </a:ext>
                  </a:extLst>
                </p14:cNvPr>
                <p14:cNvContentPartPr/>
                <p14:nvPr/>
              </p14:nvContentPartPr>
              <p14:xfrm>
                <a:off x="5138250" y="2923446"/>
                <a:ext cx="124920" cy="208080"/>
              </p14:xfrm>
            </p:contentPart>
          </mc:Choice>
          <mc:Fallback>
            <p:pic>
              <p:nvPicPr>
                <p:cNvPr id="37" name="Ink 36">
                  <a:extLst>
                    <a:ext uri="{FF2B5EF4-FFF2-40B4-BE49-F238E27FC236}">
                      <a16:creationId xmlns:a16="http://schemas.microsoft.com/office/drawing/2014/main" id="{0FE1A64D-C3B9-4572-BE4F-71071EE288C1}"/>
                    </a:ext>
                  </a:extLst>
                </p:cNvPr>
                <p:cNvPicPr/>
                <p:nvPr/>
              </p:nvPicPr>
              <p:blipFill>
                <a:blip r:embed="rId60"/>
                <a:stretch>
                  <a:fillRect/>
                </a:stretch>
              </p:blipFill>
              <p:spPr>
                <a:xfrm>
                  <a:off x="5129610" y="2914806"/>
                  <a:ext cx="142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Ink 37">
                  <a:extLst>
                    <a:ext uri="{FF2B5EF4-FFF2-40B4-BE49-F238E27FC236}">
                      <a16:creationId xmlns:a16="http://schemas.microsoft.com/office/drawing/2014/main" id="{B8AFA06A-3051-4966-9BA7-B9ECCD783558}"/>
                    </a:ext>
                  </a:extLst>
                </p14:cNvPr>
                <p14:cNvContentPartPr/>
                <p14:nvPr/>
              </p14:nvContentPartPr>
              <p14:xfrm>
                <a:off x="5293050" y="3035766"/>
                <a:ext cx="208080" cy="88560"/>
              </p14:xfrm>
            </p:contentPart>
          </mc:Choice>
          <mc:Fallback>
            <p:pic>
              <p:nvPicPr>
                <p:cNvPr id="38" name="Ink 37">
                  <a:extLst>
                    <a:ext uri="{FF2B5EF4-FFF2-40B4-BE49-F238E27FC236}">
                      <a16:creationId xmlns:a16="http://schemas.microsoft.com/office/drawing/2014/main" id="{B8AFA06A-3051-4966-9BA7-B9ECCD783558}"/>
                    </a:ext>
                  </a:extLst>
                </p:cNvPr>
                <p:cNvPicPr/>
                <p:nvPr/>
              </p:nvPicPr>
              <p:blipFill>
                <a:blip r:embed="rId62"/>
                <a:stretch>
                  <a:fillRect/>
                </a:stretch>
              </p:blipFill>
              <p:spPr>
                <a:xfrm>
                  <a:off x="5284410" y="3027126"/>
                  <a:ext cx="225720" cy="106200"/>
                </a:xfrm>
                <a:prstGeom prst="rect">
                  <a:avLst/>
                </a:prstGeom>
              </p:spPr>
            </p:pic>
          </mc:Fallback>
        </mc:AlternateContent>
      </p:grpSp>
      <p:grpSp>
        <p:nvGrpSpPr>
          <p:cNvPr id="48" name="Group 47">
            <a:extLst>
              <a:ext uri="{FF2B5EF4-FFF2-40B4-BE49-F238E27FC236}">
                <a16:creationId xmlns:a16="http://schemas.microsoft.com/office/drawing/2014/main" id="{06B2A17E-0536-49A1-9A80-D651E7ADF588}"/>
              </a:ext>
            </a:extLst>
          </p:cNvPr>
          <p:cNvGrpSpPr/>
          <p:nvPr/>
        </p:nvGrpSpPr>
        <p:grpSpPr>
          <a:xfrm>
            <a:off x="5834490" y="3005526"/>
            <a:ext cx="259560" cy="103320"/>
            <a:chOff x="5834490" y="3005526"/>
            <a:chExt cx="259560" cy="103320"/>
          </a:xfrm>
        </p:grpSpPr>
        <mc:AlternateContent xmlns:mc="http://schemas.openxmlformats.org/markup-compatibility/2006">
          <mc:Choice xmlns:p14="http://schemas.microsoft.com/office/powerpoint/2010/main" Requires="p14">
            <p:contentPart p14:bwMode="auto" r:id="rId63">
              <p14:nvContentPartPr>
                <p14:cNvPr id="42" name="Ink 41">
                  <a:extLst>
                    <a:ext uri="{FF2B5EF4-FFF2-40B4-BE49-F238E27FC236}">
                      <a16:creationId xmlns:a16="http://schemas.microsoft.com/office/drawing/2014/main" id="{5BE59B3B-FD26-441C-89B9-7F5B45560FC1}"/>
                    </a:ext>
                  </a:extLst>
                </p14:cNvPr>
                <p14:cNvContentPartPr/>
                <p14:nvPr/>
              </p14:nvContentPartPr>
              <p14:xfrm>
                <a:off x="5834490" y="3008766"/>
                <a:ext cx="149400" cy="94320"/>
              </p14:xfrm>
            </p:contentPart>
          </mc:Choice>
          <mc:Fallback>
            <p:pic>
              <p:nvPicPr>
                <p:cNvPr id="42" name="Ink 41">
                  <a:extLst>
                    <a:ext uri="{FF2B5EF4-FFF2-40B4-BE49-F238E27FC236}">
                      <a16:creationId xmlns:a16="http://schemas.microsoft.com/office/drawing/2014/main" id="{5BE59B3B-FD26-441C-89B9-7F5B45560FC1}"/>
                    </a:ext>
                  </a:extLst>
                </p:cNvPr>
                <p:cNvPicPr/>
                <p:nvPr/>
              </p:nvPicPr>
              <p:blipFill>
                <a:blip r:embed="rId64"/>
                <a:stretch>
                  <a:fillRect/>
                </a:stretch>
              </p:blipFill>
              <p:spPr>
                <a:xfrm>
                  <a:off x="5825490" y="3000126"/>
                  <a:ext cx="167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Ink 42">
                  <a:extLst>
                    <a:ext uri="{FF2B5EF4-FFF2-40B4-BE49-F238E27FC236}">
                      <a16:creationId xmlns:a16="http://schemas.microsoft.com/office/drawing/2014/main" id="{9971C2F4-C526-4838-AF54-D5849C4D8364}"/>
                    </a:ext>
                  </a:extLst>
                </p14:cNvPr>
                <p14:cNvContentPartPr/>
                <p14:nvPr/>
              </p14:nvContentPartPr>
              <p14:xfrm>
                <a:off x="6027090" y="3005526"/>
                <a:ext cx="66960" cy="103320"/>
              </p14:xfrm>
            </p:contentPart>
          </mc:Choice>
          <mc:Fallback>
            <p:pic>
              <p:nvPicPr>
                <p:cNvPr id="43" name="Ink 42">
                  <a:extLst>
                    <a:ext uri="{FF2B5EF4-FFF2-40B4-BE49-F238E27FC236}">
                      <a16:creationId xmlns:a16="http://schemas.microsoft.com/office/drawing/2014/main" id="{9971C2F4-C526-4838-AF54-D5849C4D8364}"/>
                    </a:ext>
                  </a:extLst>
                </p:cNvPr>
                <p:cNvPicPr/>
                <p:nvPr/>
              </p:nvPicPr>
              <p:blipFill>
                <a:blip r:embed="rId66"/>
                <a:stretch>
                  <a:fillRect/>
                </a:stretch>
              </p:blipFill>
              <p:spPr>
                <a:xfrm>
                  <a:off x="6018090" y="2996886"/>
                  <a:ext cx="84600" cy="120960"/>
                </a:xfrm>
                <a:prstGeom prst="rect">
                  <a:avLst/>
                </a:prstGeom>
              </p:spPr>
            </p:pic>
          </mc:Fallback>
        </mc:AlternateContent>
      </p:grpSp>
      <p:grpSp>
        <p:nvGrpSpPr>
          <p:cNvPr id="47" name="Group 46">
            <a:extLst>
              <a:ext uri="{FF2B5EF4-FFF2-40B4-BE49-F238E27FC236}">
                <a16:creationId xmlns:a16="http://schemas.microsoft.com/office/drawing/2014/main" id="{28FA8FA5-E995-4A82-931F-B484430915D4}"/>
              </a:ext>
            </a:extLst>
          </p:cNvPr>
          <p:cNvGrpSpPr/>
          <p:nvPr/>
        </p:nvGrpSpPr>
        <p:grpSpPr>
          <a:xfrm>
            <a:off x="6315810" y="2937126"/>
            <a:ext cx="514080" cy="207720"/>
            <a:chOff x="6315810" y="2937126"/>
            <a:chExt cx="514080" cy="207720"/>
          </a:xfrm>
        </p:grpSpPr>
        <mc:AlternateContent xmlns:mc="http://schemas.openxmlformats.org/markup-compatibility/2006">
          <mc:Choice xmlns:p14="http://schemas.microsoft.com/office/powerpoint/2010/main" Requires="p14">
            <p:contentPart p14:bwMode="auto" r:id="rId67">
              <p14:nvContentPartPr>
                <p14:cNvPr id="44" name="Ink 43">
                  <a:extLst>
                    <a:ext uri="{FF2B5EF4-FFF2-40B4-BE49-F238E27FC236}">
                      <a16:creationId xmlns:a16="http://schemas.microsoft.com/office/drawing/2014/main" id="{C28CD3AE-1DA4-4967-9DAF-E5203DC57EEA}"/>
                    </a:ext>
                  </a:extLst>
                </p14:cNvPr>
                <p14:cNvContentPartPr/>
                <p14:nvPr/>
              </p14:nvContentPartPr>
              <p14:xfrm>
                <a:off x="6315810" y="2937126"/>
                <a:ext cx="111600" cy="200880"/>
              </p14:xfrm>
            </p:contentPart>
          </mc:Choice>
          <mc:Fallback>
            <p:pic>
              <p:nvPicPr>
                <p:cNvPr id="44" name="Ink 43">
                  <a:extLst>
                    <a:ext uri="{FF2B5EF4-FFF2-40B4-BE49-F238E27FC236}">
                      <a16:creationId xmlns:a16="http://schemas.microsoft.com/office/drawing/2014/main" id="{C28CD3AE-1DA4-4967-9DAF-E5203DC57EEA}"/>
                    </a:ext>
                  </a:extLst>
                </p:cNvPr>
                <p:cNvPicPr/>
                <p:nvPr/>
              </p:nvPicPr>
              <p:blipFill>
                <a:blip r:embed="rId68"/>
                <a:stretch>
                  <a:fillRect/>
                </a:stretch>
              </p:blipFill>
              <p:spPr>
                <a:xfrm>
                  <a:off x="6306810" y="2928126"/>
                  <a:ext cx="129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Ink 44">
                  <a:extLst>
                    <a:ext uri="{FF2B5EF4-FFF2-40B4-BE49-F238E27FC236}">
                      <a16:creationId xmlns:a16="http://schemas.microsoft.com/office/drawing/2014/main" id="{0923BDFF-8CB6-4636-9669-AF0AE450B1AE}"/>
                    </a:ext>
                  </a:extLst>
                </p14:cNvPr>
                <p14:cNvContentPartPr/>
                <p14:nvPr/>
              </p14:nvContentPartPr>
              <p14:xfrm>
                <a:off x="6478170" y="3047286"/>
                <a:ext cx="89280" cy="70560"/>
              </p14:xfrm>
            </p:contentPart>
          </mc:Choice>
          <mc:Fallback>
            <p:pic>
              <p:nvPicPr>
                <p:cNvPr id="45" name="Ink 44">
                  <a:extLst>
                    <a:ext uri="{FF2B5EF4-FFF2-40B4-BE49-F238E27FC236}">
                      <a16:creationId xmlns:a16="http://schemas.microsoft.com/office/drawing/2014/main" id="{0923BDFF-8CB6-4636-9669-AF0AE450B1AE}"/>
                    </a:ext>
                  </a:extLst>
                </p:cNvPr>
                <p:cNvPicPr/>
                <p:nvPr/>
              </p:nvPicPr>
              <p:blipFill>
                <a:blip r:embed="rId70"/>
                <a:stretch>
                  <a:fillRect/>
                </a:stretch>
              </p:blipFill>
              <p:spPr>
                <a:xfrm>
                  <a:off x="6469170" y="3038646"/>
                  <a:ext cx="106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Ink 45">
                  <a:extLst>
                    <a:ext uri="{FF2B5EF4-FFF2-40B4-BE49-F238E27FC236}">
                      <a16:creationId xmlns:a16="http://schemas.microsoft.com/office/drawing/2014/main" id="{EEE0FD58-163C-4733-AC73-934346F53423}"/>
                    </a:ext>
                  </a:extLst>
                </p14:cNvPr>
                <p14:cNvContentPartPr/>
                <p14:nvPr/>
              </p14:nvContentPartPr>
              <p14:xfrm>
                <a:off x="6600210" y="3048726"/>
                <a:ext cx="229680" cy="96120"/>
              </p14:xfrm>
            </p:contentPart>
          </mc:Choice>
          <mc:Fallback>
            <p:pic>
              <p:nvPicPr>
                <p:cNvPr id="46" name="Ink 45">
                  <a:extLst>
                    <a:ext uri="{FF2B5EF4-FFF2-40B4-BE49-F238E27FC236}">
                      <a16:creationId xmlns:a16="http://schemas.microsoft.com/office/drawing/2014/main" id="{EEE0FD58-163C-4733-AC73-934346F53423}"/>
                    </a:ext>
                  </a:extLst>
                </p:cNvPr>
                <p:cNvPicPr/>
                <p:nvPr/>
              </p:nvPicPr>
              <p:blipFill>
                <a:blip r:embed="rId72"/>
                <a:stretch>
                  <a:fillRect/>
                </a:stretch>
              </p:blipFill>
              <p:spPr>
                <a:xfrm>
                  <a:off x="6591570" y="3039726"/>
                  <a:ext cx="247320" cy="113760"/>
                </a:xfrm>
                <a:prstGeom prst="rect">
                  <a:avLst/>
                </a:prstGeom>
              </p:spPr>
            </p:pic>
          </mc:Fallback>
        </mc:AlternateContent>
      </p:grpSp>
      <p:grpSp>
        <p:nvGrpSpPr>
          <p:cNvPr id="63" name="Group 62">
            <a:extLst>
              <a:ext uri="{FF2B5EF4-FFF2-40B4-BE49-F238E27FC236}">
                <a16:creationId xmlns:a16="http://schemas.microsoft.com/office/drawing/2014/main" id="{92F620A8-9207-409D-A6A3-05FB2D80F2E4}"/>
              </a:ext>
            </a:extLst>
          </p:cNvPr>
          <p:cNvGrpSpPr/>
          <p:nvPr/>
        </p:nvGrpSpPr>
        <p:grpSpPr>
          <a:xfrm>
            <a:off x="7210770" y="2969526"/>
            <a:ext cx="745200" cy="206280"/>
            <a:chOff x="7210770" y="2969526"/>
            <a:chExt cx="745200" cy="206280"/>
          </a:xfrm>
        </p:grpSpPr>
        <mc:AlternateContent xmlns:mc="http://schemas.openxmlformats.org/markup-compatibility/2006">
          <mc:Choice xmlns:p14="http://schemas.microsoft.com/office/powerpoint/2010/main" Requires="p14">
            <p:contentPart p14:bwMode="auto" r:id="rId73">
              <p14:nvContentPartPr>
                <p14:cNvPr id="49" name="Ink 48">
                  <a:extLst>
                    <a:ext uri="{FF2B5EF4-FFF2-40B4-BE49-F238E27FC236}">
                      <a16:creationId xmlns:a16="http://schemas.microsoft.com/office/drawing/2014/main" id="{AE4FD9AF-405F-4928-9E27-9BD76BD6BC3F}"/>
                    </a:ext>
                  </a:extLst>
                </p14:cNvPr>
                <p14:cNvContentPartPr/>
                <p14:nvPr/>
              </p14:nvContentPartPr>
              <p14:xfrm>
                <a:off x="7210770" y="2992926"/>
                <a:ext cx="131040" cy="158040"/>
              </p14:xfrm>
            </p:contentPart>
          </mc:Choice>
          <mc:Fallback>
            <p:pic>
              <p:nvPicPr>
                <p:cNvPr id="49" name="Ink 48">
                  <a:extLst>
                    <a:ext uri="{FF2B5EF4-FFF2-40B4-BE49-F238E27FC236}">
                      <a16:creationId xmlns:a16="http://schemas.microsoft.com/office/drawing/2014/main" id="{AE4FD9AF-405F-4928-9E27-9BD76BD6BC3F}"/>
                    </a:ext>
                  </a:extLst>
                </p:cNvPr>
                <p:cNvPicPr/>
                <p:nvPr/>
              </p:nvPicPr>
              <p:blipFill>
                <a:blip r:embed="rId74"/>
                <a:stretch>
                  <a:fillRect/>
                </a:stretch>
              </p:blipFill>
              <p:spPr>
                <a:xfrm>
                  <a:off x="7202130" y="2984286"/>
                  <a:ext cx="148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Ink 49">
                  <a:extLst>
                    <a:ext uri="{FF2B5EF4-FFF2-40B4-BE49-F238E27FC236}">
                      <a16:creationId xmlns:a16="http://schemas.microsoft.com/office/drawing/2014/main" id="{B710805A-B1AA-41D2-A720-7ABB22B3A463}"/>
                    </a:ext>
                  </a:extLst>
                </p14:cNvPr>
                <p14:cNvContentPartPr/>
                <p14:nvPr/>
              </p14:nvContentPartPr>
              <p14:xfrm>
                <a:off x="7448010" y="2969526"/>
                <a:ext cx="25200" cy="178560"/>
              </p14:xfrm>
            </p:contentPart>
          </mc:Choice>
          <mc:Fallback>
            <p:pic>
              <p:nvPicPr>
                <p:cNvPr id="50" name="Ink 49">
                  <a:extLst>
                    <a:ext uri="{FF2B5EF4-FFF2-40B4-BE49-F238E27FC236}">
                      <a16:creationId xmlns:a16="http://schemas.microsoft.com/office/drawing/2014/main" id="{B710805A-B1AA-41D2-A720-7ABB22B3A463}"/>
                    </a:ext>
                  </a:extLst>
                </p:cNvPr>
                <p:cNvPicPr/>
                <p:nvPr/>
              </p:nvPicPr>
              <p:blipFill>
                <a:blip r:embed="rId76"/>
                <a:stretch>
                  <a:fillRect/>
                </a:stretch>
              </p:blipFill>
              <p:spPr>
                <a:xfrm>
                  <a:off x="7439370" y="2960886"/>
                  <a:ext cx="42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Ink 50">
                  <a:extLst>
                    <a:ext uri="{FF2B5EF4-FFF2-40B4-BE49-F238E27FC236}">
                      <a16:creationId xmlns:a16="http://schemas.microsoft.com/office/drawing/2014/main" id="{083AA5A5-B7F7-4EC9-8BB1-459FBE6EE1A4}"/>
                    </a:ext>
                  </a:extLst>
                </p14:cNvPr>
                <p14:cNvContentPartPr/>
                <p14:nvPr/>
              </p14:nvContentPartPr>
              <p14:xfrm>
                <a:off x="7431090" y="2983566"/>
                <a:ext cx="369000" cy="169560"/>
              </p14:xfrm>
            </p:contentPart>
          </mc:Choice>
          <mc:Fallback>
            <p:pic>
              <p:nvPicPr>
                <p:cNvPr id="51" name="Ink 50">
                  <a:extLst>
                    <a:ext uri="{FF2B5EF4-FFF2-40B4-BE49-F238E27FC236}">
                      <a16:creationId xmlns:a16="http://schemas.microsoft.com/office/drawing/2014/main" id="{083AA5A5-B7F7-4EC9-8BB1-459FBE6EE1A4}"/>
                    </a:ext>
                  </a:extLst>
                </p:cNvPr>
                <p:cNvPicPr/>
                <p:nvPr/>
              </p:nvPicPr>
              <p:blipFill>
                <a:blip r:embed="rId78"/>
                <a:stretch>
                  <a:fillRect/>
                </a:stretch>
              </p:blipFill>
              <p:spPr>
                <a:xfrm>
                  <a:off x="7422090" y="2974566"/>
                  <a:ext cx="386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Ink 51">
                  <a:extLst>
                    <a:ext uri="{FF2B5EF4-FFF2-40B4-BE49-F238E27FC236}">
                      <a16:creationId xmlns:a16="http://schemas.microsoft.com/office/drawing/2014/main" id="{E5B0AF02-21CF-4E6C-B4EB-229AA31FF551}"/>
                    </a:ext>
                  </a:extLst>
                </p14:cNvPr>
                <p14:cNvContentPartPr/>
                <p14:nvPr/>
              </p14:nvContentPartPr>
              <p14:xfrm>
                <a:off x="7745010" y="3033246"/>
                <a:ext cx="39240" cy="18720"/>
              </p14:xfrm>
            </p:contentPart>
          </mc:Choice>
          <mc:Fallback>
            <p:pic>
              <p:nvPicPr>
                <p:cNvPr id="52" name="Ink 51">
                  <a:extLst>
                    <a:ext uri="{FF2B5EF4-FFF2-40B4-BE49-F238E27FC236}">
                      <a16:creationId xmlns:a16="http://schemas.microsoft.com/office/drawing/2014/main" id="{E5B0AF02-21CF-4E6C-B4EB-229AA31FF551}"/>
                    </a:ext>
                  </a:extLst>
                </p:cNvPr>
                <p:cNvPicPr/>
                <p:nvPr/>
              </p:nvPicPr>
              <p:blipFill>
                <a:blip r:embed="rId80"/>
                <a:stretch>
                  <a:fillRect/>
                </a:stretch>
              </p:blipFill>
              <p:spPr>
                <a:xfrm>
                  <a:off x="7736010" y="3024606"/>
                  <a:ext cx="56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Ink 52">
                  <a:extLst>
                    <a:ext uri="{FF2B5EF4-FFF2-40B4-BE49-F238E27FC236}">
                      <a16:creationId xmlns:a16="http://schemas.microsoft.com/office/drawing/2014/main" id="{D31E6538-BD1D-4BBE-BA6C-963561732BC5}"/>
                    </a:ext>
                  </a:extLst>
                </p14:cNvPr>
                <p14:cNvContentPartPr/>
                <p14:nvPr/>
              </p14:nvContentPartPr>
              <p14:xfrm>
                <a:off x="7899450" y="2996166"/>
                <a:ext cx="51480" cy="179640"/>
              </p14:xfrm>
            </p:contentPart>
          </mc:Choice>
          <mc:Fallback>
            <p:pic>
              <p:nvPicPr>
                <p:cNvPr id="53" name="Ink 52">
                  <a:extLst>
                    <a:ext uri="{FF2B5EF4-FFF2-40B4-BE49-F238E27FC236}">
                      <a16:creationId xmlns:a16="http://schemas.microsoft.com/office/drawing/2014/main" id="{D31E6538-BD1D-4BBE-BA6C-963561732BC5}"/>
                    </a:ext>
                  </a:extLst>
                </p:cNvPr>
                <p:cNvPicPr/>
                <p:nvPr/>
              </p:nvPicPr>
              <p:blipFill>
                <a:blip r:embed="rId82"/>
                <a:stretch>
                  <a:fillRect/>
                </a:stretch>
              </p:blipFill>
              <p:spPr>
                <a:xfrm>
                  <a:off x="7890810" y="2987526"/>
                  <a:ext cx="69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Ink 53">
                  <a:extLst>
                    <a:ext uri="{FF2B5EF4-FFF2-40B4-BE49-F238E27FC236}">
                      <a16:creationId xmlns:a16="http://schemas.microsoft.com/office/drawing/2014/main" id="{AAFB3ECE-076C-4A66-B33E-8DAA23C163F7}"/>
                    </a:ext>
                  </a:extLst>
                </p14:cNvPr>
                <p14:cNvContentPartPr/>
                <p14:nvPr/>
              </p14:nvContentPartPr>
              <p14:xfrm>
                <a:off x="7885770" y="3012726"/>
                <a:ext cx="70200" cy="147960"/>
              </p14:xfrm>
            </p:contentPart>
          </mc:Choice>
          <mc:Fallback>
            <p:pic>
              <p:nvPicPr>
                <p:cNvPr id="54" name="Ink 53">
                  <a:extLst>
                    <a:ext uri="{FF2B5EF4-FFF2-40B4-BE49-F238E27FC236}">
                      <a16:creationId xmlns:a16="http://schemas.microsoft.com/office/drawing/2014/main" id="{AAFB3ECE-076C-4A66-B33E-8DAA23C163F7}"/>
                    </a:ext>
                  </a:extLst>
                </p:cNvPr>
                <p:cNvPicPr/>
                <p:nvPr/>
              </p:nvPicPr>
              <p:blipFill>
                <a:blip r:embed="rId84"/>
                <a:stretch>
                  <a:fillRect/>
                </a:stretch>
              </p:blipFill>
              <p:spPr>
                <a:xfrm>
                  <a:off x="7876770" y="3004086"/>
                  <a:ext cx="87840" cy="165600"/>
                </a:xfrm>
                <a:prstGeom prst="rect">
                  <a:avLst/>
                </a:prstGeom>
              </p:spPr>
            </p:pic>
          </mc:Fallback>
        </mc:AlternateContent>
      </p:grpSp>
      <p:grpSp>
        <p:nvGrpSpPr>
          <p:cNvPr id="62" name="Group 61">
            <a:extLst>
              <a:ext uri="{FF2B5EF4-FFF2-40B4-BE49-F238E27FC236}">
                <a16:creationId xmlns:a16="http://schemas.microsoft.com/office/drawing/2014/main" id="{7381CA5C-DA07-4C0C-B023-7E487A4550F1}"/>
              </a:ext>
            </a:extLst>
          </p:cNvPr>
          <p:cNvGrpSpPr/>
          <p:nvPr/>
        </p:nvGrpSpPr>
        <p:grpSpPr>
          <a:xfrm>
            <a:off x="8239650" y="2962326"/>
            <a:ext cx="993960" cy="279360"/>
            <a:chOff x="8239650" y="2962326"/>
            <a:chExt cx="993960" cy="279360"/>
          </a:xfrm>
        </p:grpSpPr>
        <mc:AlternateContent xmlns:mc="http://schemas.openxmlformats.org/markup-compatibility/2006">
          <mc:Choice xmlns:p14="http://schemas.microsoft.com/office/powerpoint/2010/main" Requires="p14">
            <p:contentPart p14:bwMode="auto" r:id="rId85">
              <p14:nvContentPartPr>
                <p14:cNvPr id="55" name="Ink 54">
                  <a:extLst>
                    <a:ext uri="{FF2B5EF4-FFF2-40B4-BE49-F238E27FC236}">
                      <a16:creationId xmlns:a16="http://schemas.microsoft.com/office/drawing/2014/main" id="{3898016C-6D1F-48F1-B964-3C6DDFE8D4E2}"/>
                    </a:ext>
                  </a:extLst>
                </p14:cNvPr>
                <p14:cNvContentPartPr/>
                <p14:nvPr/>
              </p14:nvContentPartPr>
              <p14:xfrm>
                <a:off x="8239650" y="2962686"/>
                <a:ext cx="137880" cy="279000"/>
              </p14:xfrm>
            </p:contentPart>
          </mc:Choice>
          <mc:Fallback>
            <p:pic>
              <p:nvPicPr>
                <p:cNvPr id="55" name="Ink 54">
                  <a:extLst>
                    <a:ext uri="{FF2B5EF4-FFF2-40B4-BE49-F238E27FC236}">
                      <a16:creationId xmlns:a16="http://schemas.microsoft.com/office/drawing/2014/main" id="{3898016C-6D1F-48F1-B964-3C6DDFE8D4E2}"/>
                    </a:ext>
                  </a:extLst>
                </p:cNvPr>
                <p:cNvPicPr/>
                <p:nvPr/>
              </p:nvPicPr>
              <p:blipFill>
                <a:blip r:embed="rId86"/>
                <a:stretch>
                  <a:fillRect/>
                </a:stretch>
              </p:blipFill>
              <p:spPr>
                <a:xfrm>
                  <a:off x="8231010" y="2953686"/>
                  <a:ext cx="1555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Ink 55">
                  <a:extLst>
                    <a:ext uri="{FF2B5EF4-FFF2-40B4-BE49-F238E27FC236}">
                      <a16:creationId xmlns:a16="http://schemas.microsoft.com/office/drawing/2014/main" id="{A7EA664C-2D02-4920-9422-18D199C590F4}"/>
                    </a:ext>
                  </a:extLst>
                </p14:cNvPr>
                <p14:cNvContentPartPr/>
                <p14:nvPr/>
              </p14:nvContentPartPr>
              <p14:xfrm>
                <a:off x="8436570" y="3057366"/>
                <a:ext cx="212400" cy="99000"/>
              </p14:xfrm>
            </p:contentPart>
          </mc:Choice>
          <mc:Fallback>
            <p:pic>
              <p:nvPicPr>
                <p:cNvPr id="56" name="Ink 55">
                  <a:extLst>
                    <a:ext uri="{FF2B5EF4-FFF2-40B4-BE49-F238E27FC236}">
                      <a16:creationId xmlns:a16="http://schemas.microsoft.com/office/drawing/2014/main" id="{A7EA664C-2D02-4920-9422-18D199C590F4}"/>
                    </a:ext>
                  </a:extLst>
                </p:cNvPr>
                <p:cNvPicPr/>
                <p:nvPr/>
              </p:nvPicPr>
              <p:blipFill>
                <a:blip r:embed="rId88"/>
                <a:stretch>
                  <a:fillRect/>
                </a:stretch>
              </p:blipFill>
              <p:spPr>
                <a:xfrm>
                  <a:off x="8427930" y="3048726"/>
                  <a:ext cx="230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Ink 56">
                  <a:extLst>
                    <a:ext uri="{FF2B5EF4-FFF2-40B4-BE49-F238E27FC236}">
                      <a16:creationId xmlns:a16="http://schemas.microsoft.com/office/drawing/2014/main" id="{49680540-719B-45FB-A16C-FAE55C30317D}"/>
                    </a:ext>
                  </a:extLst>
                </p14:cNvPr>
                <p14:cNvContentPartPr/>
                <p14:nvPr/>
              </p14:nvContentPartPr>
              <p14:xfrm>
                <a:off x="8701890" y="3030006"/>
                <a:ext cx="52200" cy="116280"/>
              </p14:xfrm>
            </p:contentPart>
          </mc:Choice>
          <mc:Fallback>
            <p:pic>
              <p:nvPicPr>
                <p:cNvPr id="57" name="Ink 56">
                  <a:extLst>
                    <a:ext uri="{FF2B5EF4-FFF2-40B4-BE49-F238E27FC236}">
                      <a16:creationId xmlns:a16="http://schemas.microsoft.com/office/drawing/2014/main" id="{49680540-719B-45FB-A16C-FAE55C30317D}"/>
                    </a:ext>
                  </a:extLst>
                </p:cNvPr>
                <p:cNvPicPr/>
                <p:nvPr/>
              </p:nvPicPr>
              <p:blipFill>
                <a:blip r:embed="rId90"/>
                <a:stretch>
                  <a:fillRect/>
                </a:stretch>
              </p:blipFill>
              <p:spPr>
                <a:xfrm>
                  <a:off x="8692890" y="3021366"/>
                  <a:ext cx="69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Ink 57">
                  <a:extLst>
                    <a:ext uri="{FF2B5EF4-FFF2-40B4-BE49-F238E27FC236}">
                      <a16:creationId xmlns:a16="http://schemas.microsoft.com/office/drawing/2014/main" id="{D4F0E225-263F-4C17-8BDF-08A7569F61AF}"/>
                    </a:ext>
                  </a:extLst>
                </p14:cNvPr>
                <p14:cNvContentPartPr/>
                <p14:nvPr/>
              </p14:nvContentPartPr>
              <p14:xfrm>
                <a:off x="8820690" y="3001206"/>
                <a:ext cx="31320" cy="141480"/>
              </p14:xfrm>
            </p:contentPart>
          </mc:Choice>
          <mc:Fallback>
            <p:pic>
              <p:nvPicPr>
                <p:cNvPr id="58" name="Ink 57">
                  <a:extLst>
                    <a:ext uri="{FF2B5EF4-FFF2-40B4-BE49-F238E27FC236}">
                      <a16:creationId xmlns:a16="http://schemas.microsoft.com/office/drawing/2014/main" id="{D4F0E225-263F-4C17-8BDF-08A7569F61AF}"/>
                    </a:ext>
                  </a:extLst>
                </p:cNvPr>
                <p:cNvPicPr/>
                <p:nvPr/>
              </p:nvPicPr>
              <p:blipFill>
                <a:blip r:embed="rId92"/>
                <a:stretch>
                  <a:fillRect/>
                </a:stretch>
              </p:blipFill>
              <p:spPr>
                <a:xfrm>
                  <a:off x="8812050" y="2992206"/>
                  <a:ext cx="48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Ink 58">
                  <a:extLst>
                    <a:ext uri="{FF2B5EF4-FFF2-40B4-BE49-F238E27FC236}">
                      <a16:creationId xmlns:a16="http://schemas.microsoft.com/office/drawing/2014/main" id="{B7E67C0D-843E-4AA6-A308-A017B2D33D77}"/>
                    </a:ext>
                  </a:extLst>
                </p14:cNvPr>
                <p14:cNvContentPartPr/>
                <p14:nvPr/>
              </p14:nvContentPartPr>
              <p14:xfrm>
                <a:off x="8898450" y="2962326"/>
                <a:ext cx="87480" cy="200880"/>
              </p14:xfrm>
            </p:contentPart>
          </mc:Choice>
          <mc:Fallback>
            <p:pic>
              <p:nvPicPr>
                <p:cNvPr id="59" name="Ink 58">
                  <a:extLst>
                    <a:ext uri="{FF2B5EF4-FFF2-40B4-BE49-F238E27FC236}">
                      <a16:creationId xmlns:a16="http://schemas.microsoft.com/office/drawing/2014/main" id="{B7E67C0D-843E-4AA6-A308-A017B2D33D77}"/>
                    </a:ext>
                  </a:extLst>
                </p:cNvPr>
                <p:cNvPicPr/>
                <p:nvPr/>
              </p:nvPicPr>
              <p:blipFill>
                <a:blip r:embed="rId94"/>
                <a:stretch>
                  <a:fillRect/>
                </a:stretch>
              </p:blipFill>
              <p:spPr>
                <a:xfrm>
                  <a:off x="8889450" y="2953686"/>
                  <a:ext cx="105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Ink 59">
                  <a:extLst>
                    <a:ext uri="{FF2B5EF4-FFF2-40B4-BE49-F238E27FC236}">
                      <a16:creationId xmlns:a16="http://schemas.microsoft.com/office/drawing/2014/main" id="{B8FE71E8-1746-44FA-936A-3ADD73F06050}"/>
                    </a:ext>
                  </a:extLst>
                </p14:cNvPr>
                <p14:cNvContentPartPr/>
                <p14:nvPr/>
              </p14:nvContentPartPr>
              <p14:xfrm>
                <a:off x="9046050" y="2966646"/>
                <a:ext cx="15840" cy="177120"/>
              </p14:xfrm>
            </p:contentPart>
          </mc:Choice>
          <mc:Fallback>
            <p:pic>
              <p:nvPicPr>
                <p:cNvPr id="60" name="Ink 59">
                  <a:extLst>
                    <a:ext uri="{FF2B5EF4-FFF2-40B4-BE49-F238E27FC236}">
                      <a16:creationId xmlns:a16="http://schemas.microsoft.com/office/drawing/2014/main" id="{B8FE71E8-1746-44FA-936A-3ADD73F06050}"/>
                    </a:ext>
                  </a:extLst>
                </p:cNvPr>
                <p:cNvPicPr/>
                <p:nvPr/>
              </p:nvPicPr>
              <p:blipFill>
                <a:blip r:embed="rId96"/>
                <a:stretch>
                  <a:fillRect/>
                </a:stretch>
              </p:blipFill>
              <p:spPr>
                <a:xfrm>
                  <a:off x="9037050" y="2958006"/>
                  <a:ext cx="33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A767148B-D45D-4D5E-9429-18FDE01A075E}"/>
                    </a:ext>
                  </a:extLst>
                </p14:cNvPr>
                <p14:cNvContentPartPr/>
                <p14:nvPr/>
              </p14:nvContentPartPr>
              <p14:xfrm>
                <a:off x="9076650" y="3068166"/>
                <a:ext cx="156960" cy="121680"/>
              </p14:xfrm>
            </p:contentPart>
          </mc:Choice>
          <mc:Fallback>
            <p:pic>
              <p:nvPicPr>
                <p:cNvPr id="61" name="Ink 60">
                  <a:extLst>
                    <a:ext uri="{FF2B5EF4-FFF2-40B4-BE49-F238E27FC236}">
                      <a16:creationId xmlns:a16="http://schemas.microsoft.com/office/drawing/2014/main" id="{A767148B-D45D-4D5E-9429-18FDE01A075E}"/>
                    </a:ext>
                  </a:extLst>
                </p:cNvPr>
                <p:cNvPicPr/>
                <p:nvPr/>
              </p:nvPicPr>
              <p:blipFill>
                <a:blip r:embed="rId98"/>
                <a:stretch>
                  <a:fillRect/>
                </a:stretch>
              </p:blipFill>
              <p:spPr>
                <a:xfrm>
                  <a:off x="9067650" y="3059166"/>
                  <a:ext cx="174600" cy="139320"/>
                </a:xfrm>
                <a:prstGeom prst="rect">
                  <a:avLst/>
                </a:prstGeom>
              </p:spPr>
            </p:pic>
          </mc:Fallback>
        </mc:AlternateContent>
      </p:grpSp>
      <p:grpSp>
        <p:nvGrpSpPr>
          <p:cNvPr id="91" name="Group 90">
            <a:extLst>
              <a:ext uri="{FF2B5EF4-FFF2-40B4-BE49-F238E27FC236}">
                <a16:creationId xmlns:a16="http://schemas.microsoft.com/office/drawing/2014/main" id="{87FA9BB2-7058-46A6-8F0C-7B8A751CF1D9}"/>
              </a:ext>
            </a:extLst>
          </p:cNvPr>
          <p:cNvGrpSpPr/>
          <p:nvPr/>
        </p:nvGrpSpPr>
        <p:grpSpPr>
          <a:xfrm>
            <a:off x="2626890" y="3547686"/>
            <a:ext cx="736920" cy="137520"/>
            <a:chOff x="2626890" y="3547686"/>
            <a:chExt cx="736920" cy="137520"/>
          </a:xfrm>
        </p:grpSpPr>
        <mc:AlternateContent xmlns:mc="http://schemas.openxmlformats.org/markup-compatibility/2006">
          <mc:Choice xmlns:p14="http://schemas.microsoft.com/office/powerpoint/2010/main" Requires="p14">
            <p:contentPart p14:bwMode="auto" r:id="rId99">
              <p14:nvContentPartPr>
                <p14:cNvPr id="64" name="Ink 63">
                  <a:extLst>
                    <a:ext uri="{FF2B5EF4-FFF2-40B4-BE49-F238E27FC236}">
                      <a16:creationId xmlns:a16="http://schemas.microsoft.com/office/drawing/2014/main" id="{C1D1B2BC-34D3-4DC0-830F-B7EFA3760479}"/>
                    </a:ext>
                  </a:extLst>
                </p14:cNvPr>
                <p14:cNvContentPartPr/>
                <p14:nvPr/>
              </p14:nvContentPartPr>
              <p14:xfrm>
                <a:off x="2626890" y="3571806"/>
                <a:ext cx="114120" cy="113400"/>
              </p14:xfrm>
            </p:contentPart>
          </mc:Choice>
          <mc:Fallback>
            <p:pic>
              <p:nvPicPr>
                <p:cNvPr id="64" name="Ink 63">
                  <a:extLst>
                    <a:ext uri="{FF2B5EF4-FFF2-40B4-BE49-F238E27FC236}">
                      <a16:creationId xmlns:a16="http://schemas.microsoft.com/office/drawing/2014/main" id="{C1D1B2BC-34D3-4DC0-830F-B7EFA3760479}"/>
                    </a:ext>
                  </a:extLst>
                </p:cNvPr>
                <p:cNvPicPr/>
                <p:nvPr/>
              </p:nvPicPr>
              <p:blipFill>
                <a:blip r:embed="rId100"/>
                <a:stretch>
                  <a:fillRect/>
                </a:stretch>
              </p:blipFill>
              <p:spPr>
                <a:xfrm>
                  <a:off x="2617890" y="3562806"/>
                  <a:ext cx="131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Ink 64">
                  <a:extLst>
                    <a:ext uri="{FF2B5EF4-FFF2-40B4-BE49-F238E27FC236}">
                      <a16:creationId xmlns:a16="http://schemas.microsoft.com/office/drawing/2014/main" id="{070F2C6F-E36D-450A-AE8A-917BC7620440}"/>
                    </a:ext>
                  </a:extLst>
                </p14:cNvPr>
                <p14:cNvContentPartPr/>
                <p14:nvPr/>
              </p14:nvContentPartPr>
              <p14:xfrm>
                <a:off x="2798250" y="3554886"/>
                <a:ext cx="66960" cy="104400"/>
              </p14:xfrm>
            </p:contentPart>
          </mc:Choice>
          <mc:Fallback>
            <p:pic>
              <p:nvPicPr>
                <p:cNvPr id="65" name="Ink 64">
                  <a:extLst>
                    <a:ext uri="{FF2B5EF4-FFF2-40B4-BE49-F238E27FC236}">
                      <a16:creationId xmlns:a16="http://schemas.microsoft.com/office/drawing/2014/main" id="{070F2C6F-E36D-450A-AE8A-917BC7620440}"/>
                    </a:ext>
                  </a:extLst>
                </p:cNvPr>
                <p:cNvPicPr/>
                <p:nvPr/>
              </p:nvPicPr>
              <p:blipFill>
                <a:blip r:embed="rId102"/>
                <a:stretch>
                  <a:fillRect/>
                </a:stretch>
              </p:blipFill>
              <p:spPr>
                <a:xfrm>
                  <a:off x="2789610" y="3545886"/>
                  <a:ext cx="84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Ink 65">
                  <a:extLst>
                    <a:ext uri="{FF2B5EF4-FFF2-40B4-BE49-F238E27FC236}">
                      <a16:creationId xmlns:a16="http://schemas.microsoft.com/office/drawing/2014/main" id="{D7C746F1-1D0D-4C24-9084-4C1A10A678AD}"/>
                    </a:ext>
                  </a:extLst>
                </p14:cNvPr>
                <p14:cNvContentPartPr/>
                <p14:nvPr/>
              </p14:nvContentPartPr>
              <p14:xfrm>
                <a:off x="2895090" y="3547686"/>
                <a:ext cx="59400" cy="110160"/>
              </p14:xfrm>
            </p:contentPart>
          </mc:Choice>
          <mc:Fallback>
            <p:pic>
              <p:nvPicPr>
                <p:cNvPr id="66" name="Ink 65">
                  <a:extLst>
                    <a:ext uri="{FF2B5EF4-FFF2-40B4-BE49-F238E27FC236}">
                      <a16:creationId xmlns:a16="http://schemas.microsoft.com/office/drawing/2014/main" id="{D7C746F1-1D0D-4C24-9084-4C1A10A678AD}"/>
                    </a:ext>
                  </a:extLst>
                </p:cNvPr>
                <p:cNvPicPr/>
                <p:nvPr/>
              </p:nvPicPr>
              <p:blipFill>
                <a:blip r:embed="rId104"/>
                <a:stretch>
                  <a:fillRect/>
                </a:stretch>
              </p:blipFill>
              <p:spPr>
                <a:xfrm>
                  <a:off x="2886090" y="3539046"/>
                  <a:ext cx="77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Ink 66">
                  <a:extLst>
                    <a:ext uri="{FF2B5EF4-FFF2-40B4-BE49-F238E27FC236}">
                      <a16:creationId xmlns:a16="http://schemas.microsoft.com/office/drawing/2014/main" id="{133A1FF6-DFF6-45B5-9378-E0CB131191EC}"/>
                    </a:ext>
                  </a:extLst>
                </p14:cNvPr>
                <p14:cNvContentPartPr/>
                <p14:nvPr/>
              </p14:nvContentPartPr>
              <p14:xfrm>
                <a:off x="2990850" y="3585846"/>
                <a:ext cx="75240" cy="70920"/>
              </p14:xfrm>
            </p:contentPart>
          </mc:Choice>
          <mc:Fallback>
            <p:pic>
              <p:nvPicPr>
                <p:cNvPr id="67" name="Ink 66">
                  <a:extLst>
                    <a:ext uri="{FF2B5EF4-FFF2-40B4-BE49-F238E27FC236}">
                      <a16:creationId xmlns:a16="http://schemas.microsoft.com/office/drawing/2014/main" id="{133A1FF6-DFF6-45B5-9378-E0CB131191EC}"/>
                    </a:ext>
                  </a:extLst>
                </p:cNvPr>
                <p:cNvPicPr/>
                <p:nvPr/>
              </p:nvPicPr>
              <p:blipFill>
                <a:blip r:embed="rId106"/>
                <a:stretch>
                  <a:fillRect/>
                </a:stretch>
              </p:blipFill>
              <p:spPr>
                <a:xfrm>
                  <a:off x="2981850" y="3577206"/>
                  <a:ext cx="92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Ink 67">
                  <a:extLst>
                    <a:ext uri="{FF2B5EF4-FFF2-40B4-BE49-F238E27FC236}">
                      <a16:creationId xmlns:a16="http://schemas.microsoft.com/office/drawing/2014/main" id="{1DDDD019-99F6-4EE8-A52B-223C7FC80B6D}"/>
                    </a:ext>
                  </a:extLst>
                </p14:cNvPr>
                <p14:cNvContentPartPr/>
                <p14:nvPr/>
              </p14:nvContentPartPr>
              <p14:xfrm>
                <a:off x="3121530" y="3585846"/>
                <a:ext cx="242280" cy="75960"/>
              </p14:xfrm>
            </p:contentPart>
          </mc:Choice>
          <mc:Fallback>
            <p:pic>
              <p:nvPicPr>
                <p:cNvPr id="68" name="Ink 67">
                  <a:extLst>
                    <a:ext uri="{FF2B5EF4-FFF2-40B4-BE49-F238E27FC236}">
                      <a16:creationId xmlns:a16="http://schemas.microsoft.com/office/drawing/2014/main" id="{1DDDD019-99F6-4EE8-A52B-223C7FC80B6D}"/>
                    </a:ext>
                  </a:extLst>
                </p:cNvPr>
                <p:cNvPicPr/>
                <p:nvPr/>
              </p:nvPicPr>
              <p:blipFill>
                <a:blip r:embed="rId108"/>
                <a:stretch>
                  <a:fillRect/>
                </a:stretch>
              </p:blipFill>
              <p:spPr>
                <a:xfrm>
                  <a:off x="3112530" y="3577206"/>
                  <a:ext cx="259920" cy="93600"/>
                </a:xfrm>
                <a:prstGeom prst="rect">
                  <a:avLst/>
                </a:prstGeom>
              </p:spPr>
            </p:pic>
          </mc:Fallback>
        </mc:AlternateContent>
      </p:grpSp>
      <p:grpSp>
        <p:nvGrpSpPr>
          <p:cNvPr id="90" name="Group 89">
            <a:extLst>
              <a:ext uri="{FF2B5EF4-FFF2-40B4-BE49-F238E27FC236}">
                <a16:creationId xmlns:a16="http://schemas.microsoft.com/office/drawing/2014/main" id="{35E99D2D-C95D-4A1D-BC88-02C947DC4647}"/>
              </a:ext>
            </a:extLst>
          </p:cNvPr>
          <p:cNvGrpSpPr/>
          <p:nvPr/>
        </p:nvGrpSpPr>
        <p:grpSpPr>
          <a:xfrm>
            <a:off x="3781050" y="3508446"/>
            <a:ext cx="727560" cy="186840"/>
            <a:chOff x="3781050" y="3508446"/>
            <a:chExt cx="727560" cy="186840"/>
          </a:xfrm>
        </p:grpSpPr>
        <mc:AlternateContent xmlns:mc="http://schemas.openxmlformats.org/markup-compatibility/2006">
          <mc:Choice xmlns:p14="http://schemas.microsoft.com/office/powerpoint/2010/main" Requires="p14">
            <p:contentPart p14:bwMode="auto" r:id="rId109">
              <p14:nvContentPartPr>
                <p14:cNvPr id="69" name="Ink 68">
                  <a:extLst>
                    <a:ext uri="{FF2B5EF4-FFF2-40B4-BE49-F238E27FC236}">
                      <a16:creationId xmlns:a16="http://schemas.microsoft.com/office/drawing/2014/main" id="{51DBCDFE-2F26-4318-BD3A-005A6717CECE}"/>
                    </a:ext>
                  </a:extLst>
                </p14:cNvPr>
                <p14:cNvContentPartPr/>
                <p14:nvPr/>
              </p14:nvContentPartPr>
              <p14:xfrm>
                <a:off x="3781050" y="3579726"/>
                <a:ext cx="190080" cy="86040"/>
              </p14:xfrm>
            </p:contentPart>
          </mc:Choice>
          <mc:Fallback>
            <p:pic>
              <p:nvPicPr>
                <p:cNvPr id="69" name="Ink 68">
                  <a:extLst>
                    <a:ext uri="{FF2B5EF4-FFF2-40B4-BE49-F238E27FC236}">
                      <a16:creationId xmlns:a16="http://schemas.microsoft.com/office/drawing/2014/main" id="{51DBCDFE-2F26-4318-BD3A-005A6717CECE}"/>
                    </a:ext>
                  </a:extLst>
                </p:cNvPr>
                <p:cNvPicPr/>
                <p:nvPr/>
              </p:nvPicPr>
              <p:blipFill>
                <a:blip r:embed="rId110"/>
                <a:stretch>
                  <a:fillRect/>
                </a:stretch>
              </p:blipFill>
              <p:spPr>
                <a:xfrm>
                  <a:off x="3772410" y="3571086"/>
                  <a:ext cx="207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Ink 69">
                  <a:extLst>
                    <a:ext uri="{FF2B5EF4-FFF2-40B4-BE49-F238E27FC236}">
                      <a16:creationId xmlns:a16="http://schemas.microsoft.com/office/drawing/2014/main" id="{DC475346-E7CC-4F47-AA87-D7362FEF0A41}"/>
                    </a:ext>
                  </a:extLst>
                </p14:cNvPr>
                <p14:cNvContentPartPr/>
                <p14:nvPr/>
              </p14:nvContentPartPr>
              <p14:xfrm>
                <a:off x="4021170" y="3574686"/>
                <a:ext cx="102240" cy="84960"/>
              </p14:xfrm>
            </p:contentPart>
          </mc:Choice>
          <mc:Fallback>
            <p:pic>
              <p:nvPicPr>
                <p:cNvPr id="70" name="Ink 69">
                  <a:extLst>
                    <a:ext uri="{FF2B5EF4-FFF2-40B4-BE49-F238E27FC236}">
                      <a16:creationId xmlns:a16="http://schemas.microsoft.com/office/drawing/2014/main" id="{DC475346-E7CC-4F47-AA87-D7362FEF0A41}"/>
                    </a:ext>
                  </a:extLst>
                </p:cNvPr>
                <p:cNvPicPr/>
                <p:nvPr/>
              </p:nvPicPr>
              <p:blipFill>
                <a:blip r:embed="rId112"/>
                <a:stretch>
                  <a:fillRect/>
                </a:stretch>
              </p:blipFill>
              <p:spPr>
                <a:xfrm>
                  <a:off x="4012170" y="3566046"/>
                  <a:ext cx="119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Ink 70">
                  <a:extLst>
                    <a:ext uri="{FF2B5EF4-FFF2-40B4-BE49-F238E27FC236}">
                      <a16:creationId xmlns:a16="http://schemas.microsoft.com/office/drawing/2014/main" id="{618FEFB0-E491-459C-8456-3ECC9EC63535}"/>
                    </a:ext>
                  </a:extLst>
                </p14:cNvPr>
                <p14:cNvContentPartPr/>
                <p14:nvPr/>
              </p14:nvContentPartPr>
              <p14:xfrm>
                <a:off x="4189650" y="3588366"/>
                <a:ext cx="61200" cy="85680"/>
              </p14:xfrm>
            </p:contentPart>
          </mc:Choice>
          <mc:Fallback>
            <p:pic>
              <p:nvPicPr>
                <p:cNvPr id="71" name="Ink 70">
                  <a:extLst>
                    <a:ext uri="{FF2B5EF4-FFF2-40B4-BE49-F238E27FC236}">
                      <a16:creationId xmlns:a16="http://schemas.microsoft.com/office/drawing/2014/main" id="{618FEFB0-E491-459C-8456-3ECC9EC63535}"/>
                    </a:ext>
                  </a:extLst>
                </p:cNvPr>
                <p:cNvPicPr/>
                <p:nvPr/>
              </p:nvPicPr>
              <p:blipFill>
                <a:blip r:embed="rId114"/>
                <a:stretch>
                  <a:fillRect/>
                </a:stretch>
              </p:blipFill>
              <p:spPr>
                <a:xfrm>
                  <a:off x="4180650" y="3579726"/>
                  <a:ext cx="78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Ink 71">
                  <a:extLst>
                    <a:ext uri="{FF2B5EF4-FFF2-40B4-BE49-F238E27FC236}">
                      <a16:creationId xmlns:a16="http://schemas.microsoft.com/office/drawing/2014/main" id="{0098DB65-98B4-4952-B091-FA0CFC880054}"/>
                    </a:ext>
                  </a:extLst>
                </p14:cNvPr>
                <p14:cNvContentPartPr/>
                <p14:nvPr/>
              </p14:nvContentPartPr>
              <p14:xfrm>
                <a:off x="4305210" y="3508446"/>
                <a:ext cx="203400" cy="186840"/>
              </p14:xfrm>
            </p:contentPart>
          </mc:Choice>
          <mc:Fallback>
            <p:pic>
              <p:nvPicPr>
                <p:cNvPr id="72" name="Ink 71">
                  <a:extLst>
                    <a:ext uri="{FF2B5EF4-FFF2-40B4-BE49-F238E27FC236}">
                      <a16:creationId xmlns:a16="http://schemas.microsoft.com/office/drawing/2014/main" id="{0098DB65-98B4-4952-B091-FA0CFC880054}"/>
                    </a:ext>
                  </a:extLst>
                </p:cNvPr>
                <p:cNvPicPr/>
                <p:nvPr/>
              </p:nvPicPr>
              <p:blipFill>
                <a:blip r:embed="rId116"/>
                <a:stretch>
                  <a:fillRect/>
                </a:stretch>
              </p:blipFill>
              <p:spPr>
                <a:xfrm>
                  <a:off x="4296210" y="3499446"/>
                  <a:ext cx="221040" cy="204480"/>
                </a:xfrm>
                <a:prstGeom prst="rect">
                  <a:avLst/>
                </a:prstGeom>
              </p:spPr>
            </p:pic>
          </mc:Fallback>
        </mc:AlternateContent>
      </p:grpSp>
      <p:grpSp>
        <p:nvGrpSpPr>
          <p:cNvPr id="89" name="Group 88">
            <a:extLst>
              <a:ext uri="{FF2B5EF4-FFF2-40B4-BE49-F238E27FC236}">
                <a16:creationId xmlns:a16="http://schemas.microsoft.com/office/drawing/2014/main" id="{98CEB989-16CF-4381-B360-5B56EC966BCF}"/>
              </a:ext>
            </a:extLst>
          </p:cNvPr>
          <p:cNvGrpSpPr/>
          <p:nvPr/>
        </p:nvGrpSpPr>
        <p:grpSpPr>
          <a:xfrm>
            <a:off x="4836570" y="3514206"/>
            <a:ext cx="751320" cy="267840"/>
            <a:chOff x="4836570" y="3514206"/>
            <a:chExt cx="751320" cy="267840"/>
          </a:xfrm>
        </p:grpSpPr>
        <mc:AlternateContent xmlns:mc="http://schemas.openxmlformats.org/markup-compatibility/2006">
          <mc:Choice xmlns:p14="http://schemas.microsoft.com/office/powerpoint/2010/main" Requires="p14">
            <p:contentPart p14:bwMode="auto" r:id="rId117">
              <p14:nvContentPartPr>
                <p14:cNvPr id="73" name="Ink 72">
                  <a:extLst>
                    <a:ext uri="{FF2B5EF4-FFF2-40B4-BE49-F238E27FC236}">
                      <a16:creationId xmlns:a16="http://schemas.microsoft.com/office/drawing/2014/main" id="{AF8C7E28-65A7-4450-A7AE-34F16AA24F61}"/>
                    </a:ext>
                  </a:extLst>
                </p14:cNvPr>
                <p14:cNvContentPartPr/>
                <p14:nvPr/>
              </p14:nvContentPartPr>
              <p14:xfrm>
                <a:off x="4836570" y="3584406"/>
                <a:ext cx="104040" cy="104040"/>
              </p14:xfrm>
            </p:contentPart>
          </mc:Choice>
          <mc:Fallback>
            <p:pic>
              <p:nvPicPr>
                <p:cNvPr id="73" name="Ink 72">
                  <a:extLst>
                    <a:ext uri="{FF2B5EF4-FFF2-40B4-BE49-F238E27FC236}">
                      <a16:creationId xmlns:a16="http://schemas.microsoft.com/office/drawing/2014/main" id="{AF8C7E28-65A7-4450-A7AE-34F16AA24F61}"/>
                    </a:ext>
                  </a:extLst>
                </p:cNvPr>
                <p:cNvPicPr/>
                <p:nvPr/>
              </p:nvPicPr>
              <p:blipFill>
                <a:blip r:embed="rId118"/>
                <a:stretch>
                  <a:fillRect/>
                </a:stretch>
              </p:blipFill>
              <p:spPr>
                <a:xfrm>
                  <a:off x="4827570" y="3575406"/>
                  <a:ext cx="121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Ink 73">
                  <a:extLst>
                    <a:ext uri="{FF2B5EF4-FFF2-40B4-BE49-F238E27FC236}">
                      <a16:creationId xmlns:a16="http://schemas.microsoft.com/office/drawing/2014/main" id="{80C4F041-49CB-4E0C-8922-F6FCFC7BE4F5}"/>
                    </a:ext>
                  </a:extLst>
                </p14:cNvPr>
                <p14:cNvContentPartPr/>
                <p14:nvPr/>
              </p14:nvContentPartPr>
              <p14:xfrm>
                <a:off x="4988490" y="3514206"/>
                <a:ext cx="269280" cy="173160"/>
              </p14:xfrm>
            </p:contentPart>
          </mc:Choice>
          <mc:Fallback>
            <p:pic>
              <p:nvPicPr>
                <p:cNvPr id="74" name="Ink 73">
                  <a:extLst>
                    <a:ext uri="{FF2B5EF4-FFF2-40B4-BE49-F238E27FC236}">
                      <a16:creationId xmlns:a16="http://schemas.microsoft.com/office/drawing/2014/main" id="{80C4F041-49CB-4E0C-8922-F6FCFC7BE4F5}"/>
                    </a:ext>
                  </a:extLst>
                </p:cNvPr>
                <p:cNvPicPr/>
                <p:nvPr/>
              </p:nvPicPr>
              <p:blipFill>
                <a:blip r:embed="rId120"/>
                <a:stretch>
                  <a:fillRect/>
                </a:stretch>
              </p:blipFill>
              <p:spPr>
                <a:xfrm>
                  <a:off x="4979850" y="3505206"/>
                  <a:ext cx="286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Ink 74">
                  <a:extLst>
                    <a:ext uri="{FF2B5EF4-FFF2-40B4-BE49-F238E27FC236}">
                      <a16:creationId xmlns:a16="http://schemas.microsoft.com/office/drawing/2014/main" id="{03EC7CD8-A376-44FE-BD3A-134B179D763F}"/>
                    </a:ext>
                  </a:extLst>
                </p14:cNvPr>
                <p14:cNvContentPartPr/>
                <p14:nvPr/>
              </p14:nvContentPartPr>
              <p14:xfrm>
                <a:off x="5285850" y="3611046"/>
                <a:ext cx="78480" cy="82440"/>
              </p14:xfrm>
            </p:contentPart>
          </mc:Choice>
          <mc:Fallback>
            <p:pic>
              <p:nvPicPr>
                <p:cNvPr id="75" name="Ink 74">
                  <a:extLst>
                    <a:ext uri="{FF2B5EF4-FFF2-40B4-BE49-F238E27FC236}">
                      <a16:creationId xmlns:a16="http://schemas.microsoft.com/office/drawing/2014/main" id="{03EC7CD8-A376-44FE-BD3A-134B179D763F}"/>
                    </a:ext>
                  </a:extLst>
                </p:cNvPr>
                <p:cNvPicPr/>
                <p:nvPr/>
              </p:nvPicPr>
              <p:blipFill>
                <a:blip r:embed="rId122"/>
                <a:stretch>
                  <a:fillRect/>
                </a:stretch>
              </p:blipFill>
              <p:spPr>
                <a:xfrm>
                  <a:off x="5277210" y="3602406"/>
                  <a:ext cx="96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Ink 75">
                  <a:extLst>
                    <a:ext uri="{FF2B5EF4-FFF2-40B4-BE49-F238E27FC236}">
                      <a16:creationId xmlns:a16="http://schemas.microsoft.com/office/drawing/2014/main" id="{660F6054-C0C1-47C0-AF5B-EC731BBB07F8}"/>
                    </a:ext>
                  </a:extLst>
                </p14:cNvPr>
                <p14:cNvContentPartPr/>
                <p14:nvPr/>
              </p14:nvContentPartPr>
              <p14:xfrm>
                <a:off x="5400330" y="3601686"/>
                <a:ext cx="88200" cy="180360"/>
              </p14:xfrm>
            </p:contentPart>
          </mc:Choice>
          <mc:Fallback>
            <p:pic>
              <p:nvPicPr>
                <p:cNvPr id="76" name="Ink 75">
                  <a:extLst>
                    <a:ext uri="{FF2B5EF4-FFF2-40B4-BE49-F238E27FC236}">
                      <a16:creationId xmlns:a16="http://schemas.microsoft.com/office/drawing/2014/main" id="{660F6054-C0C1-47C0-AF5B-EC731BBB07F8}"/>
                    </a:ext>
                  </a:extLst>
                </p:cNvPr>
                <p:cNvPicPr/>
                <p:nvPr/>
              </p:nvPicPr>
              <p:blipFill>
                <a:blip r:embed="rId124"/>
                <a:stretch>
                  <a:fillRect/>
                </a:stretch>
              </p:blipFill>
              <p:spPr>
                <a:xfrm>
                  <a:off x="5391690" y="3593046"/>
                  <a:ext cx="105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Ink 76">
                  <a:extLst>
                    <a:ext uri="{FF2B5EF4-FFF2-40B4-BE49-F238E27FC236}">
                      <a16:creationId xmlns:a16="http://schemas.microsoft.com/office/drawing/2014/main" id="{50B0562E-AA5F-4DB7-A1CE-0550278B24E3}"/>
                    </a:ext>
                  </a:extLst>
                </p14:cNvPr>
                <p14:cNvContentPartPr/>
                <p14:nvPr/>
              </p14:nvContentPartPr>
              <p14:xfrm>
                <a:off x="5545050" y="3591606"/>
                <a:ext cx="42840" cy="103320"/>
              </p14:xfrm>
            </p:contentPart>
          </mc:Choice>
          <mc:Fallback>
            <p:pic>
              <p:nvPicPr>
                <p:cNvPr id="77" name="Ink 76">
                  <a:extLst>
                    <a:ext uri="{FF2B5EF4-FFF2-40B4-BE49-F238E27FC236}">
                      <a16:creationId xmlns:a16="http://schemas.microsoft.com/office/drawing/2014/main" id="{50B0562E-AA5F-4DB7-A1CE-0550278B24E3}"/>
                    </a:ext>
                  </a:extLst>
                </p:cNvPr>
                <p:cNvPicPr/>
                <p:nvPr/>
              </p:nvPicPr>
              <p:blipFill>
                <a:blip r:embed="rId126"/>
                <a:stretch>
                  <a:fillRect/>
                </a:stretch>
              </p:blipFill>
              <p:spPr>
                <a:xfrm>
                  <a:off x="5536410" y="3582606"/>
                  <a:ext cx="60480" cy="120960"/>
                </a:xfrm>
                <a:prstGeom prst="rect">
                  <a:avLst/>
                </a:prstGeom>
              </p:spPr>
            </p:pic>
          </mc:Fallback>
        </mc:AlternateContent>
      </p:grpSp>
      <p:grpSp>
        <p:nvGrpSpPr>
          <p:cNvPr id="88" name="Group 87">
            <a:extLst>
              <a:ext uri="{FF2B5EF4-FFF2-40B4-BE49-F238E27FC236}">
                <a16:creationId xmlns:a16="http://schemas.microsoft.com/office/drawing/2014/main" id="{38B78231-359C-473B-A37E-4EE198B0E3F6}"/>
              </a:ext>
            </a:extLst>
          </p:cNvPr>
          <p:cNvGrpSpPr/>
          <p:nvPr/>
        </p:nvGrpSpPr>
        <p:grpSpPr>
          <a:xfrm>
            <a:off x="5931330" y="3510606"/>
            <a:ext cx="897840" cy="167760"/>
            <a:chOff x="5931330" y="3510606"/>
            <a:chExt cx="897840" cy="167760"/>
          </a:xfrm>
        </p:grpSpPr>
        <mc:AlternateContent xmlns:mc="http://schemas.openxmlformats.org/markup-compatibility/2006">
          <mc:Choice xmlns:p14="http://schemas.microsoft.com/office/powerpoint/2010/main" Requires="p14">
            <p:contentPart p14:bwMode="auto" r:id="rId127">
              <p14:nvContentPartPr>
                <p14:cNvPr id="78" name="Ink 77">
                  <a:extLst>
                    <a:ext uri="{FF2B5EF4-FFF2-40B4-BE49-F238E27FC236}">
                      <a16:creationId xmlns:a16="http://schemas.microsoft.com/office/drawing/2014/main" id="{4A9B8DFE-060F-4FF6-BA9F-C8B6031F4AE6}"/>
                    </a:ext>
                  </a:extLst>
                </p14:cNvPr>
                <p14:cNvContentPartPr/>
                <p14:nvPr/>
              </p14:nvContentPartPr>
              <p14:xfrm>
                <a:off x="5931330" y="3553086"/>
                <a:ext cx="50760" cy="125280"/>
              </p14:xfrm>
            </p:contentPart>
          </mc:Choice>
          <mc:Fallback>
            <p:pic>
              <p:nvPicPr>
                <p:cNvPr id="78" name="Ink 77">
                  <a:extLst>
                    <a:ext uri="{FF2B5EF4-FFF2-40B4-BE49-F238E27FC236}">
                      <a16:creationId xmlns:a16="http://schemas.microsoft.com/office/drawing/2014/main" id="{4A9B8DFE-060F-4FF6-BA9F-C8B6031F4AE6}"/>
                    </a:ext>
                  </a:extLst>
                </p:cNvPr>
                <p:cNvPicPr/>
                <p:nvPr/>
              </p:nvPicPr>
              <p:blipFill>
                <a:blip r:embed="rId128"/>
                <a:stretch>
                  <a:fillRect/>
                </a:stretch>
              </p:blipFill>
              <p:spPr>
                <a:xfrm>
                  <a:off x="5922330" y="3544086"/>
                  <a:ext cx="68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Ink 78">
                  <a:extLst>
                    <a:ext uri="{FF2B5EF4-FFF2-40B4-BE49-F238E27FC236}">
                      <a16:creationId xmlns:a16="http://schemas.microsoft.com/office/drawing/2014/main" id="{524CFEF2-26B0-4F7E-993F-9CF6D1BCA6F6}"/>
                    </a:ext>
                  </a:extLst>
                </p14:cNvPr>
                <p14:cNvContentPartPr/>
                <p14:nvPr/>
              </p14:nvContentPartPr>
              <p14:xfrm>
                <a:off x="6053370" y="3579726"/>
                <a:ext cx="121680" cy="81360"/>
              </p14:xfrm>
            </p:contentPart>
          </mc:Choice>
          <mc:Fallback>
            <p:pic>
              <p:nvPicPr>
                <p:cNvPr id="79" name="Ink 78">
                  <a:extLst>
                    <a:ext uri="{FF2B5EF4-FFF2-40B4-BE49-F238E27FC236}">
                      <a16:creationId xmlns:a16="http://schemas.microsoft.com/office/drawing/2014/main" id="{524CFEF2-26B0-4F7E-993F-9CF6D1BCA6F6}"/>
                    </a:ext>
                  </a:extLst>
                </p:cNvPr>
                <p:cNvPicPr/>
                <p:nvPr/>
              </p:nvPicPr>
              <p:blipFill>
                <a:blip r:embed="rId130"/>
                <a:stretch>
                  <a:fillRect/>
                </a:stretch>
              </p:blipFill>
              <p:spPr>
                <a:xfrm>
                  <a:off x="6044370" y="3571086"/>
                  <a:ext cx="139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Ink 79">
                  <a:extLst>
                    <a:ext uri="{FF2B5EF4-FFF2-40B4-BE49-F238E27FC236}">
                      <a16:creationId xmlns:a16="http://schemas.microsoft.com/office/drawing/2014/main" id="{989ACEEE-F7A3-4E0D-ABD3-45427495EE3E}"/>
                    </a:ext>
                  </a:extLst>
                </p14:cNvPr>
                <p14:cNvContentPartPr/>
                <p14:nvPr/>
              </p14:nvContentPartPr>
              <p14:xfrm>
                <a:off x="6185490" y="3566766"/>
                <a:ext cx="77040" cy="99000"/>
              </p14:xfrm>
            </p:contentPart>
          </mc:Choice>
          <mc:Fallback>
            <p:pic>
              <p:nvPicPr>
                <p:cNvPr id="80" name="Ink 79">
                  <a:extLst>
                    <a:ext uri="{FF2B5EF4-FFF2-40B4-BE49-F238E27FC236}">
                      <a16:creationId xmlns:a16="http://schemas.microsoft.com/office/drawing/2014/main" id="{989ACEEE-F7A3-4E0D-ABD3-45427495EE3E}"/>
                    </a:ext>
                  </a:extLst>
                </p:cNvPr>
                <p:cNvPicPr/>
                <p:nvPr/>
              </p:nvPicPr>
              <p:blipFill>
                <a:blip r:embed="rId132"/>
                <a:stretch>
                  <a:fillRect/>
                </a:stretch>
              </p:blipFill>
              <p:spPr>
                <a:xfrm>
                  <a:off x="6176490" y="3558126"/>
                  <a:ext cx="94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Ink 80">
                  <a:extLst>
                    <a:ext uri="{FF2B5EF4-FFF2-40B4-BE49-F238E27FC236}">
                      <a16:creationId xmlns:a16="http://schemas.microsoft.com/office/drawing/2014/main" id="{36CCA74D-EC77-49C1-8523-0D827846939C}"/>
                    </a:ext>
                  </a:extLst>
                </p14:cNvPr>
                <p14:cNvContentPartPr/>
                <p14:nvPr/>
              </p14:nvContentPartPr>
              <p14:xfrm>
                <a:off x="6290250" y="3554526"/>
                <a:ext cx="105120" cy="118800"/>
              </p14:xfrm>
            </p:contentPart>
          </mc:Choice>
          <mc:Fallback>
            <p:pic>
              <p:nvPicPr>
                <p:cNvPr id="81" name="Ink 80">
                  <a:extLst>
                    <a:ext uri="{FF2B5EF4-FFF2-40B4-BE49-F238E27FC236}">
                      <a16:creationId xmlns:a16="http://schemas.microsoft.com/office/drawing/2014/main" id="{36CCA74D-EC77-49C1-8523-0D827846939C}"/>
                    </a:ext>
                  </a:extLst>
                </p:cNvPr>
                <p:cNvPicPr/>
                <p:nvPr/>
              </p:nvPicPr>
              <p:blipFill>
                <a:blip r:embed="rId134"/>
                <a:stretch>
                  <a:fillRect/>
                </a:stretch>
              </p:blipFill>
              <p:spPr>
                <a:xfrm>
                  <a:off x="6281610" y="3545526"/>
                  <a:ext cx="122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Ink 81">
                  <a:extLst>
                    <a:ext uri="{FF2B5EF4-FFF2-40B4-BE49-F238E27FC236}">
                      <a16:creationId xmlns:a16="http://schemas.microsoft.com/office/drawing/2014/main" id="{4A110580-0F6C-4FC0-89F4-DCF9A0966920}"/>
                    </a:ext>
                  </a:extLst>
                </p14:cNvPr>
                <p14:cNvContentPartPr/>
                <p14:nvPr/>
              </p14:nvContentPartPr>
              <p14:xfrm>
                <a:off x="6383850" y="3582606"/>
                <a:ext cx="87480" cy="92160"/>
              </p14:xfrm>
            </p:contentPart>
          </mc:Choice>
          <mc:Fallback>
            <p:pic>
              <p:nvPicPr>
                <p:cNvPr id="82" name="Ink 81">
                  <a:extLst>
                    <a:ext uri="{FF2B5EF4-FFF2-40B4-BE49-F238E27FC236}">
                      <a16:creationId xmlns:a16="http://schemas.microsoft.com/office/drawing/2014/main" id="{4A110580-0F6C-4FC0-89F4-DCF9A0966920}"/>
                    </a:ext>
                  </a:extLst>
                </p:cNvPr>
                <p:cNvPicPr/>
                <p:nvPr/>
              </p:nvPicPr>
              <p:blipFill>
                <a:blip r:embed="rId136"/>
                <a:stretch>
                  <a:fillRect/>
                </a:stretch>
              </p:blipFill>
              <p:spPr>
                <a:xfrm>
                  <a:off x="6375210" y="3573966"/>
                  <a:ext cx="105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Ink 82">
                  <a:extLst>
                    <a:ext uri="{FF2B5EF4-FFF2-40B4-BE49-F238E27FC236}">
                      <a16:creationId xmlns:a16="http://schemas.microsoft.com/office/drawing/2014/main" id="{661F3A3D-E41F-47E4-A87D-906B80CA8F2A}"/>
                    </a:ext>
                  </a:extLst>
                </p14:cNvPr>
                <p14:cNvContentPartPr/>
                <p14:nvPr/>
              </p14:nvContentPartPr>
              <p14:xfrm>
                <a:off x="6484650" y="3510606"/>
                <a:ext cx="248400" cy="166320"/>
              </p14:xfrm>
            </p:contentPart>
          </mc:Choice>
          <mc:Fallback>
            <p:pic>
              <p:nvPicPr>
                <p:cNvPr id="83" name="Ink 82">
                  <a:extLst>
                    <a:ext uri="{FF2B5EF4-FFF2-40B4-BE49-F238E27FC236}">
                      <a16:creationId xmlns:a16="http://schemas.microsoft.com/office/drawing/2014/main" id="{661F3A3D-E41F-47E4-A87D-906B80CA8F2A}"/>
                    </a:ext>
                  </a:extLst>
                </p:cNvPr>
                <p:cNvPicPr/>
                <p:nvPr/>
              </p:nvPicPr>
              <p:blipFill>
                <a:blip r:embed="rId138"/>
                <a:stretch>
                  <a:fillRect/>
                </a:stretch>
              </p:blipFill>
              <p:spPr>
                <a:xfrm>
                  <a:off x="6476010" y="3501966"/>
                  <a:ext cx="266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Ink 83">
                  <a:extLst>
                    <a:ext uri="{FF2B5EF4-FFF2-40B4-BE49-F238E27FC236}">
                      <a16:creationId xmlns:a16="http://schemas.microsoft.com/office/drawing/2014/main" id="{9BA725F9-ABE8-440E-965D-00B248889CEA}"/>
                    </a:ext>
                  </a:extLst>
                </p14:cNvPr>
                <p14:cNvContentPartPr/>
                <p14:nvPr/>
              </p14:nvContentPartPr>
              <p14:xfrm>
                <a:off x="6792810" y="3578646"/>
                <a:ext cx="36360" cy="96120"/>
              </p14:xfrm>
            </p:contentPart>
          </mc:Choice>
          <mc:Fallback>
            <p:pic>
              <p:nvPicPr>
                <p:cNvPr id="84" name="Ink 83">
                  <a:extLst>
                    <a:ext uri="{FF2B5EF4-FFF2-40B4-BE49-F238E27FC236}">
                      <a16:creationId xmlns:a16="http://schemas.microsoft.com/office/drawing/2014/main" id="{9BA725F9-ABE8-440E-965D-00B248889CEA}"/>
                    </a:ext>
                  </a:extLst>
                </p:cNvPr>
                <p:cNvPicPr/>
                <p:nvPr/>
              </p:nvPicPr>
              <p:blipFill>
                <a:blip r:embed="rId140"/>
                <a:stretch>
                  <a:fillRect/>
                </a:stretch>
              </p:blipFill>
              <p:spPr>
                <a:xfrm>
                  <a:off x="6783810" y="3569646"/>
                  <a:ext cx="54000" cy="113760"/>
                </a:xfrm>
                <a:prstGeom prst="rect">
                  <a:avLst/>
                </a:prstGeom>
              </p:spPr>
            </p:pic>
          </mc:Fallback>
        </mc:AlternateContent>
      </p:grpSp>
      <p:grpSp>
        <p:nvGrpSpPr>
          <p:cNvPr id="87" name="Group 86">
            <a:extLst>
              <a:ext uri="{FF2B5EF4-FFF2-40B4-BE49-F238E27FC236}">
                <a16:creationId xmlns:a16="http://schemas.microsoft.com/office/drawing/2014/main" id="{9C61BCBB-7306-4163-8EFC-4A7D8509DD83}"/>
              </a:ext>
            </a:extLst>
          </p:cNvPr>
          <p:cNvGrpSpPr/>
          <p:nvPr/>
        </p:nvGrpSpPr>
        <p:grpSpPr>
          <a:xfrm>
            <a:off x="7185210" y="3549486"/>
            <a:ext cx="218160" cy="147960"/>
            <a:chOff x="7185210" y="3549486"/>
            <a:chExt cx="218160" cy="147960"/>
          </a:xfrm>
        </p:grpSpPr>
        <mc:AlternateContent xmlns:mc="http://schemas.openxmlformats.org/markup-compatibility/2006">
          <mc:Choice xmlns:p14="http://schemas.microsoft.com/office/powerpoint/2010/main" Requires="p14">
            <p:contentPart p14:bwMode="auto" r:id="rId141">
              <p14:nvContentPartPr>
                <p14:cNvPr id="85" name="Ink 84">
                  <a:extLst>
                    <a:ext uri="{FF2B5EF4-FFF2-40B4-BE49-F238E27FC236}">
                      <a16:creationId xmlns:a16="http://schemas.microsoft.com/office/drawing/2014/main" id="{1D5200F2-4E2C-4836-A998-62AEB22B311C}"/>
                    </a:ext>
                  </a:extLst>
                </p14:cNvPr>
                <p14:cNvContentPartPr/>
                <p14:nvPr/>
              </p14:nvContentPartPr>
              <p14:xfrm>
                <a:off x="7241010" y="3608886"/>
                <a:ext cx="3600" cy="88560"/>
              </p14:xfrm>
            </p:contentPart>
          </mc:Choice>
          <mc:Fallback>
            <p:pic>
              <p:nvPicPr>
                <p:cNvPr id="85" name="Ink 84">
                  <a:extLst>
                    <a:ext uri="{FF2B5EF4-FFF2-40B4-BE49-F238E27FC236}">
                      <a16:creationId xmlns:a16="http://schemas.microsoft.com/office/drawing/2014/main" id="{1D5200F2-4E2C-4836-A998-62AEB22B311C}"/>
                    </a:ext>
                  </a:extLst>
                </p:cNvPr>
                <p:cNvPicPr/>
                <p:nvPr/>
              </p:nvPicPr>
              <p:blipFill>
                <a:blip r:embed="rId142"/>
                <a:stretch>
                  <a:fillRect/>
                </a:stretch>
              </p:blipFill>
              <p:spPr>
                <a:xfrm>
                  <a:off x="7232370" y="3600246"/>
                  <a:ext cx="21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Ink 85">
                  <a:extLst>
                    <a:ext uri="{FF2B5EF4-FFF2-40B4-BE49-F238E27FC236}">
                      <a16:creationId xmlns:a16="http://schemas.microsoft.com/office/drawing/2014/main" id="{AC186AEE-A870-4869-877E-40534D3FB1C8}"/>
                    </a:ext>
                  </a:extLst>
                </p14:cNvPr>
                <p14:cNvContentPartPr/>
                <p14:nvPr/>
              </p14:nvContentPartPr>
              <p14:xfrm>
                <a:off x="7185210" y="3549486"/>
                <a:ext cx="218160" cy="120600"/>
              </p14:xfrm>
            </p:contentPart>
          </mc:Choice>
          <mc:Fallback>
            <p:pic>
              <p:nvPicPr>
                <p:cNvPr id="86" name="Ink 85">
                  <a:extLst>
                    <a:ext uri="{FF2B5EF4-FFF2-40B4-BE49-F238E27FC236}">
                      <a16:creationId xmlns:a16="http://schemas.microsoft.com/office/drawing/2014/main" id="{AC186AEE-A870-4869-877E-40534D3FB1C8}"/>
                    </a:ext>
                  </a:extLst>
                </p:cNvPr>
                <p:cNvPicPr/>
                <p:nvPr/>
              </p:nvPicPr>
              <p:blipFill>
                <a:blip r:embed="rId144"/>
                <a:stretch>
                  <a:fillRect/>
                </a:stretch>
              </p:blipFill>
              <p:spPr>
                <a:xfrm>
                  <a:off x="7176210" y="3540846"/>
                  <a:ext cx="235800" cy="138240"/>
                </a:xfrm>
                <a:prstGeom prst="rect">
                  <a:avLst/>
                </a:prstGeom>
              </p:spPr>
            </p:pic>
          </mc:Fallback>
        </mc:AlternateContent>
      </p:grpSp>
      <p:grpSp>
        <p:nvGrpSpPr>
          <p:cNvPr id="107" name="Group 106">
            <a:extLst>
              <a:ext uri="{FF2B5EF4-FFF2-40B4-BE49-F238E27FC236}">
                <a16:creationId xmlns:a16="http://schemas.microsoft.com/office/drawing/2014/main" id="{FA045667-449B-4FD7-9BAE-2AA3C6FB2D4D}"/>
              </a:ext>
            </a:extLst>
          </p:cNvPr>
          <p:cNvGrpSpPr/>
          <p:nvPr/>
        </p:nvGrpSpPr>
        <p:grpSpPr>
          <a:xfrm>
            <a:off x="7706490" y="3502686"/>
            <a:ext cx="258840" cy="158040"/>
            <a:chOff x="7706490" y="3502686"/>
            <a:chExt cx="258840" cy="158040"/>
          </a:xfrm>
        </p:grpSpPr>
        <mc:AlternateContent xmlns:mc="http://schemas.openxmlformats.org/markup-compatibility/2006">
          <mc:Choice xmlns:p14="http://schemas.microsoft.com/office/powerpoint/2010/main" Requires="p14">
            <p:contentPart p14:bwMode="auto" r:id="rId145">
              <p14:nvContentPartPr>
                <p14:cNvPr id="92" name="Ink 91">
                  <a:extLst>
                    <a:ext uri="{FF2B5EF4-FFF2-40B4-BE49-F238E27FC236}">
                      <a16:creationId xmlns:a16="http://schemas.microsoft.com/office/drawing/2014/main" id="{6FB430DE-71FB-41C3-8072-B289BAFB4DB9}"/>
                    </a:ext>
                  </a:extLst>
                </p14:cNvPr>
                <p14:cNvContentPartPr/>
                <p14:nvPr/>
              </p14:nvContentPartPr>
              <p14:xfrm>
                <a:off x="7706490" y="3574326"/>
                <a:ext cx="123120" cy="86400"/>
              </p14:xfrm>
            </p:contentPart>
          </mc:Choice>
          <mc:Fallback>
            <p:pic>
              <p:nvPicPr>
                <p:cNvPr id="92" name="Ink 91">
                  <a:extLst>
                    <a:ext uri="{FF2B5EF4-FFF2-40B4-BE49-F238E27FC236}">
                      <a16:creationId xmlns:a16="http://schemas.microsoft.com/office/drawing/2014/main" id="{6FB430DE-71FB-41C3-8072-B289BAFB4DB9}"/>
                    </a:ext>
                  </a:extLst>
                </p:cNvPr>
                <p:cNvPicPr/>
                <p:nvPr/>
              </p:nvPicPr>
              <p:blipFill>
                <a:blip r:embed="rId146"/>
                <a:stretch>
                  <a:fillRect/>
                </a:stretch>
              </p:blipFill>
              <p:spPr>
                <a:xfrm>
                  <a:off x="7697490" y="3565686"/>
                  <a:ext cx="140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Ink 92">
                  <a:extLst>
                    <a:ext uri="{FF2B5EF4-FFF2-40B4-BE49-F238E27FC236}">
                      <a16:creationId xmlns:a16="http://schemas.microsoft.com/office/drawing/2014/main" id="{B50F1CBE-9F22-4E55-83AD-B0824C829D83}"/>
                    </a:ext>
                  </a:extLst>
                </p14:cNvPr>
                <p14:cNvContentPartPr/>
                <p14:nvPr/>
              </p14:nvContentPartPr>
              <p14:xfrm>
                <a:off x="7876410" y="3502686"/>
                <a:ext cx="88920" cy="134640"/>
              </p14:xfrm>
            </p:contentPart>
          </mc:Choice>
          <mc:Fallback>
            <p:pic>
              <p:nvPicPr>
                <p:cNvPr id="93" name="Ink 92">
                  <a:extLst>
                    <a:ext uri="{FF2B5EF4-FFF2-40B4-BE49-F238E27FC236}">
                      <a16:creationId xmlns:a16="http://schemas.microsoft.com/office/drawing/2014/main" id="{B50F1CBE-9F22-4E55-83AD-B0824C829D83}"/>
                    </a:ext>
                  </a:extLst>
                </p:cNvPr>
                <p:cNvPicPr/>
                <p:nvPr/>
              </p:nvPicPr>
              <p:blipFill>
                <a:blip r:embed="rId148"/>
                <a:stretch>
                  <a:fillRect/>
                </a:stretch>
              </p:blipFill>
              <p:spPr>
                <a:xfrm>
                  <a:off x="7867410" y="3493686"/>
                  <a:ext cx="106560" cy="152280"/>
                </a:xfrm>
                <a:prstGeom prst="rect">
                  <a:avLst/>
                </a:prstGeom>
              </p:spPr>
            </p:pic>
          </mc:Fallback>
        </mc:AlternateContent>
      </p:grpSp>
      <p:grpSp>
        <p:nvGrpSpPr>
          <p:cNvPr id="106" name="Group 105">
            <a:extLst>
              <a:ext uri="{FF2B5EF4-FFF2-40B4-BE49-F238E27FC236}">
                <a16:creationId xmlns:a16="http://schemas.microsoft.com/office/drawing/2014/main" id="{8D5A3548-0794-4F3B-AFE6-2335291D51FF}"/>
              </a:ext>
            </a:extLst>
          </p:cNvPr>
          <p:cNvGrpSpPr/>
          <p:nvPr/>
        </p:nvGrpSpPr>
        <p:grpSpPr>
          <a:xfrm>
            <a:off x="8477970" y="3468486"/>
            <a:ext cx="163080" cy="191880"/>
            <a:chOff x="8477970" y="3468486"/>
            <a:chExt cx="163080" cy="191880"/>
          </a:xfrm>
        </p:grpSpPr>
        <mc:AlternateContent xmlns:mc="http://schemas.openxmlformats.org/markup-compatibility/2006">
          <mc:Choice xmlns:p14="http://schemas.microsoft.com/office/powerpoint/2010/main" Requires="p14">
            <p:contentPart p14:bwMode="auto" r:id="rId149">
              <p14:nvContentPartPr>
                <p14:cNvPr id="94" name="Ink 93">
                  <a:extLst>
                    <a:ext uri="{FF2B5EF4-FFF2-40B4-BE49-F238E27FC236}">
                      <a16:creationId xmlns:a16="http://schemas.microsoft.com/office/drawing/2014/main" id="{49425010-01E6-4201-AE5A-4DBD0F861ECD}"/>
                    </a:ext>
                  </a:extLst>
                </p14:cNvPr>
                <p14:cNvContentPartPr/>
                <p14:nvPr/>
              </p14:nvContentPartPr>
              <p14:xfrm>
                <a:off x="8477970" y="3468486"/>
                <a:ext cx="163080" cy="18720"/>
              </p14:xfrm>
            </p:contentPart>
          </mc:Choice>
          <mc:Fallback>
            <p:pic>
              <p:nvPicPr>
                <p:cNvPr id="94" name="Ink 93">
                  <a:extLst>
                    <a:ext uri="{FF2B5EF4-FFF2-40B4-BE49-F238E27FC236}">
                      <a16:creationId xmlns:a16="http://schemas.microsoft.com/office/drawing/2014/main" id="{49425010-01E6-4201-AE5A-4DBD0F861ECD}"/>
                    </a:ext>
                  </a:extLst>
                </p:cNvPr>
                <p:cNvPicPr/>
                <p:nvPr/>
              </p:nvPicPr>
              <p:blipFill>
                <a:blip r:embed="rId150"/>
                <a:stretch>
                  <a:fillRect/>
                </a:stretch>
              </p:blipFill>
              <p:spPr>
                <a:xfrm>
                  <a:off x="8468970" y="3459846"/>
                  <a:ext cx="180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Ink 94">
                  <a:extLst>
                    <a:ext uri="{FF2B5EF4-FFF2-40B4-BE49-F238E27FC236}">
                      <a16:creationId xmlns:a16="http://schemas.microsoft.com/office/drawing/2014/main" id="{E5D4A3CA-9FFF-4AC0-87FA-02826E8C6FD3}"/>
                    </a:ext>
                  </a:extLst>
                </p14:cNvPr>
                <p14:cNvContentPartPr/>
                <p14:nvPr/>
              </p14:nvContentPartPr>
              <p14:xfrm>
                <a:off x="8576970" y="3487206"/>
                <a:ext cx="33480" cy="173160"/>
              </p14:xfrm>
            </p:contentPart>
          </mc:Choice>
          <mc:Fallback>
            <p:pic>
              <p:nvPicPr>
                <p:cNvPr id="95" name="Ink 94">
                  <a:extLst>
                    <a:ext uri="{FF2B5EF4-FFF2-40B4-BE49-F238E27FC236}">
                      <a16:creationId xmlns:a16="http://schemas.microsoft.com/office/drawing/2014/main" id="{E5D4A3CA-9FFF-4AC0-87FA-02826E8C6FD3}"/>
                    </a:ext>
                  </a:extLst>
                </p:cNvPr>
                <p:cNvPicPr/>
                <p:nvPr/>
              </p:nvPicPr>
              <p:blipFill>
                <a:blip r:embed="rId152"/>
                <a:stretch>
                  <a:fillRect/>
                </a:stretch>
              </p:blipFill>
              <p:spPr>
                <a:xfrm>
                  <a:off x="8568330" y="3478566"/>
                  <a:ext cx="51120" cy="190800"/>
                </a:xfrm>
                <a:prstGeom prst="rect">
                  <a:avLst/>
                </a:prstGeom>
              </p:spPr>
            </p:pic>
          </mc:Fallback>
        </mc:AlternateContent>
      </p:grpSp>
      <p:grpSp>
        <p:nvGrpSpPr>
          <p:cNvPr id="105" name="Group 104">
            <a:extLst>
              <a:ext uri="{FF2B5EF4-FFF2-40B4-BE49-F238E27FC236}">
                <a16:creationId xmlns:a16="http://schemas.microsoft.com/office/drawing/2014/main" id="{36972B2E-A8E7-480D-A803-9EA6CB40B51A}"/>
              </a:ext>
            </a:extLst>
          </p:cNvPr>
          <p:cNvGrpSpPr/>
          <p:nvPr/>
        </p:nvGrpSpPr>
        <p:grpSpPr>
          <a:xfrm>
            <a:off x="8987370" y="3471006"/>
            <a:ext cx="1051560" cy="195120"/>
            <a:chOff x="8987370" y="3471006"/>
            <a:chExt cx="1051560" cy="195120"/>
          </a:xfrm>
        </p:grpSpPr>
        <mc:AlternateContent xmlns:mc="http://schemas.openxmlformats.org/markup-compatibility/2006">
          <mc:Choice xmlns:p14="http://schemas.microsoft.com/office/powerpoint/2010/main" Requires="p14">
            <p:contentPart p14:bwMode="auto" r:id="rId153">
              <p14:nvContentPartPr>
                <p14:cNvPr id="96" name="Ink 95">
                  <a:extLst>
                    <a:ext uri="{FF2B5EF4-FFF2-40B4-BE49-F238E27FC236}">
                      <a16:creationId xmlns:a16="http://schemas.microsoft.com/office/drawing/2014/main" id="{5A21D210-2CDB-4360-9DC7-0546C34D20A5}"/>
                    </a:ext>
                  </a:extLst>
                </p14:cNvPr>
                <p14:cNvContentPartPr/>
                <p14:nvPr/>
              </p14:nvContentPartPr>
              <p14:xfrm>
                <a:off x="8987370" y="3513126"/>
                <a:ext cx="52560" cy="117720"/>
              </p14:xfrm>
            </p:contentPart>
          </mc:Choice>
          <mc:Fallback>
            <p:pic>
              <p:nvPicPr>
                <p:cNvPr id="96" name="Ink 95">
                  <a:extLst>
                    <a:ext uri="{FF2B5EF4-FFF2-40B4-BE49-F238E27FC236}">
                      <a16:creationId xmlns:a16="http://schemas.microsoft.com/office/drawing/2014/main" id="{5A21D210-2CDB-4360-9DC7-0546C34D20A5}"/>
                    </a:ext>
                  </a:extLst>
                </p:cNvPr>
                <p:cNvPicPr/>
                <p:nvPr/>
              </p:nvPicPr>
              <p:blipFill>
                <a:blip r:embed="rId154"/>
                <a:stretch>
                  <a:fillRect/>
                </a:stretch>
              </p:blipFill>
              <p:spPr>
                <a:xfrm>
                  <a:off x="8978730" y="3504486"/>
                  <a:ext cx="70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Ink 96">
                  <a:extLst>
                    <a:ext uri="{FF2B5EF4-FFF2-40B4-BE49-F238E27FC236}">
                      <a16:creationId xmlns:a16="http://schemas.microsoft.com/office/drawing/2014/main" id="{73F52BDD-0473-4316-A970-0C854C76CF25}"/>
                    </a:ext>
                  </a:extLst>
                </p14:cNvPr>
                <p14:cNvContentPartPr/>
                <p14:nvPr/>
              </p14:nvContentPartPr>
              <p14:xfrm>
                <a:off x="9188970" y="3485046"/>
                <a:ext cx="23040" cy="150120"/>
              </p14:xfrm>
            </p:contentPart>
          </mc:Choice>
          <mc:Fallback>
            <p:pic>
              <p:nvPicPr>
                <p:cNvPr id="97" name="Ink 96">
                  <a:extLst>
                    <a:ext uri="{FF2B5EF4-FFF2-40B4-BE49-F238E27FC236}">
                      <a16:creationId xmlns:a16="http://schemas.microsoft.com/office/drawing/2014/main" id="{73F52BDD-0473-4316-A970-0C854C76CF25}"/>
                    </a:ext>
                  </a:extLst>
                </p:cNvPr>
                <p:cNvPicPr/>
                <p:nvPr/>
              </p:nvPicPr>
              <p:blipFill>
                <a:blip r:embed="rId156"/>
                <a:stretch>
                  <a:fillRect/>
                </a:stretch>
              </p:blipFill>
              <p:spPr>
                <a:xfrm>
                  <a:off x="9180330" y="3476046"/>
                  <a:ext cx="40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Ink 97">
                  <a:extLst>
                    <a:ext uri="{FF2B5EF4-FFF2-40B4-BE49-F238E27FC236}">
                      <a16:creationId xmlns:a16="http://schemas.microsoft.com/office/drawing/2014/main" id="{BA2472ED-9D1A-40A1-8C31-626D1789B778}"/>
                    </a:ext>
                  </a:extLst>
                </p14:cNvPr>
                <p14:cNvContentPartPr/>
                <p14:nvPr/>
              </p14:nvContentPartPr>
              <p14:xfrm>
                <a:off x="9114450" y="3517086"/>
                <a:ext cx="118080" cy="26280"/>
              </p14:xfrm>
            </p:contentPart>
          </mc:Choice>
          <mc:Fallback>
            <p:pic>
              <p:nvPicPr>
                <p:cNvPr id="98" name="Ink 97">
                  <a:extLst>
                    <a:ext uri="{FF2B5EF4-FFF2-40B4-BE49-F238E27FC236}">
                      <a16:creationId xmlns:a16="http://schemas.microsoft.com/office/drawing/2014/main" id="{BA2472ED-9D1A-40A1-8C31-626D1789B778}"/>
                    </a:ext>
                  </a:extLst>
                </p:cNvPr>
                <p:cNvPicPr/>
                <p:nvPr/>
              </p:nvPicPr>
              <p:blipFill>
                <a:blip r:embed="rId158"/>
                <a:stretch>
                  <a:fillRect/>
                </a:stretch>
              </p:blipFill>
              <p:spPr>
                <a:xfrm>
                  <a:off x="9105450" y="3508086"/>
                  <a:ext cx="135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Ink 98">
                  <a:extLst>
                    <a:ext uri="{FF2B5EF4-FFF2-40B4-BE49-F238E27FC236}">
                      <a16:creationId xmlns:a16="http://schemas.microsoft.com/office/drawing/2014/main" id="{C83C9D82-7F46-47CC-B7CD-6FA3C00C4CDD}"/>
                    </a:ext>
                  </a:extLst>
                </p14:cNvPr>
                <p14:cNvContentPartPr/>
                <p14:nvPr/>
              </p14:nvContentPartPr>
              <p14:xfrm>
                <a:off x="9251250" y="3525726"/>
                <a:ext cx="207360" cy="114840"/>
              </p14:xfrm>
            </p:contentPart>
          </mc:Choice>
          <mc:Fallback>
            <p:pic>
              <p:nvPicPr>
                <p:cNvPr id="99" name="Ink 98">
                  <a:extLst>
                    <a:ext uri="{FF2B5EF4-FFF2-40B4-BE49-F238E27FC236}">
                      <a16:creationId xmlns:a16="http://schemas.microsoft.com/office/drawing/2014/main" id="{C83C9D82-7F46-47CC-B7CD-6FA3C00C4CDD}"/>
                    </a:ext>
                  </a:extLst>
                </p:cNvPr>
                <p:cNvPicPr/>
                <p:nvPr/>
              </p:nvPicPr>
              <p:blipFill>
                <a:blip r:embed="rId160"/>
                <a:stretch>
                  <a:fillRect/>
                </a:stretch>
              </p:blipFill>
              <p:spPr>
                <a:xfrm>
                  <a:off x="9242610" y="3517086"/>
                  <a:ext cx="225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Ink 99">
                  <a:extLst>
                    <a:ext uri="{FF2B5EF4-FFF2-40B4-BE49-F238E27FC236}">
                      <a16:creationId xmlns:a16="http://schemas.microsoft.com/office/drawing/2014/main" id="{32326101-8CDA-4766-BFE7-41A854962D8C}"/>
                    </a:ext>
                  </a:extLst>
                </p14:cNvPr>
                <p14:cNvContentPartPr/>
                <p14:nvPr/>
              </p14:nvContentPartPr>
              <p14:xfrm>
                <a:off x="9502170" y="3556686"/>
                <a:ext cx="79920" cy="103320"/>
              </p14:xfrm>
            </p:contentPart>
          </mc:Choice>
          <mc:Fallback>
            <p:pic>
              <p:nvPicPr>
                <p:cNvPr id="100" name="Ink 99">
                  <a:extLst>
                    <a:ext uri="{FF2B5EF4-FFF2-40B4-BE49-F238E27FC236}">
                      <a16:creationId xmlns:a16="http://schemas.microsoft.com/office/drawing/2014/main" id="{32326101-8CDA-4766-BFE7-41A854962D8C}"/>
                    </a:ext>
                  </a:extLst>
                </p:cNvPr>
                <p:cNvPicPr/>
                <p:nvPr/>
              </p:nvPicPr>
              <p:blipFill>
                <a:blip r:embed="rId162"/>
                <a:stretch>
                  <a:fillRect/>
                </a:stretch>
              </p:blipFill>
              <p:spPr>
                <a:xfrm>
                  <a:off x="9493530" y="3548046"/>
                  <a:ext cx="97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Ink 100">
                  <a:extLst>
                    <a:ext uri="{FF2B5EF4-FFF2-40B4-BE49-F238E27FC236}">
                      <a16:creationId xmlns:a16="http://schemas.microsoft.com/office/drawing/2014/main" id="{FDA35243-25C1-452A-9C83-E406E88E7C98}"/>
                    </a:ext>
                  </a:extLst>
                </p14:cNvPr>
                <p14:cNvContentPartPr/>
                <p14:nvPr/>
              </p14:nvContentPartPr>
              <p14:xfrm>
                <a:off x="9595410" y="3496926"/>
                <a:ext cx="84240" cy="152280"/>
              </p14:xfrm>
            </p:contentPart>
          </mc:Choice>
          <mc:Fallback>
            <p:pic>
              <p:nvPicPr>
                <p:cNvPr id="101" name="Ink 100">
                  <a:extLst>
                    <a:ext uri="{FF2B5EF4-FFF2-40B4-BE49-F238E27FC236}">
                      <a16:creationId xmlns:a16="http://schemas.microsoft.com/office/drawing/2014/main" id="{FDA35243-25C1-452A-9C83-E406E88E7C98}"/>
                    </a:ext>
                  </a:extLst>
                </p:cNvPr>
                <p:cNvPicPr/>
                <p:nvPr/>
              </p:nvPicPr>
              <p:blipFill>
                <a:blip r:embed="rId164"/>
                <a:stretch>
                  <a:fillRect/>
                </a:stretch>
              </p:blipFill>
              <p:spPr>
                <a:xfrm>
                  <a:off x="9586410" y="3487926"/>
                  <a:ext cx="101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Ink 101">
                  <a:extLst>
                    <a:ext uri="{FF2B5EF4-FFF2-40B4-BE49-F238E27FC236}">
                      <a16:creationId xmlns:a16="http://schemas.microsoft.com/office/drawing/2014/main" id="{3C00EDDC-37DB-4A55-BE8D-FDA61EF3493A}"/>
                    </a:ext>
                  </a:extLst>
                </p14:cNvPr>
                <p14:cNvContentPartPr/>
                <p14:nvPr/>
              </p14:nvContentPartPr>
              <p14:xfrm>
                <a:off x="9717810" y="3471006"/>
                <a:ext cx="24840" cy="145800"/>
              </p14:xfrm>
            </p:contentPart>
          </mc:Choice>
          <mc:Fallback>
            <p:pic>
              <p:nvPicPr>
                <p:cNvPr id="102" name="Ink 101">
                  <a:extLst>
                    <a:ext uri="{FF2B5EF4-FFF2-40B4-BE49-F238E27FC236}">
                      <a16:creationId xmlns:a16="http://schemas.microsoft.com/office/drawing/2014/main" id="{3C00EDDC-37DB-4A55-BE8D-FDA61EF3493A}"/>
                    </a:ext>
                  </a:extLst>
                </p:cNvPr>
                <p:cNvPicPr/>
                <p:nvPr/>
              </p:nvPicPr>
              <p:blipFill>
                <a:blip r:embed="rId166"/>
                <a:stretch>
                  <a:fillRect/>
                </a:stretch>
              </p:blipFill>
              <p:spPr>
                <a:xfrm>
                  <a:off x="9709170" y="3462366"/>
                  <a:ext cx="42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Ink 102">
                  <a:extLst>
                    <a:ext uri="{FF2B5EF4-FFF2-40B4-BE49-F238E27FC236}">
                      <a16:creationId xmlns:a16="http://schemas.microsoft.com/office/drawing/2014/main" id="{04E5DC45-4881-42CE-8392-FCDAC7574CA9}"/>
                    </a:ext>
                  </a:extLst>
                </p14:cNvPr>
                <p14:cNvContentPartPr/>
                <p14:nvPr/>
              </p14:nvContentPartPr>
              <p14:xfrm>
                <a:off x="9770370" y="3545526"/>
                <a:ext cx="167040" cy="99720"/>
              </p14:xfrm>
            </p:contentPart>
          </mc:Choice>
          <mc:Fallback>
            <p:pic>
              <p:nvPicPr>
                <p:cNvPr id="103" name="Ink 102">
                  <a:extLst>
                    <a:ext uri="{FF2B5EF4-FFF2-40B4-BE49-F238E27FC236}">
                      <a16:creationId xmlns:a16="http://schemas.microsoft.com/office/drawing/2014/main" id="{04E5DC45-4881-42CE-8392-FCDAC7574CA9}"/>
                    </a:ext>
                  </a:extLst>
                </p:cNvPr>
                <p:cNvPicPr/>
                <p:nvPr/>
              </p:nvPicPr>
              <p:blipFill>
                <a:blip r:embed="rId168"/>
                <a:stretch>
                  <a:fillRect/>
                </a:stretch>
              </p:blipFill>
              <p:spPr>
                <a:xfrm>
                  <a:off x="9761730" y="3536526"/>
                  <a:ext cx="184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Ink 103">
                  <a:extLst>
                    <a:ext uri="{FF2B5EF4-FFF2-40B4-BE49-F238E27FC236}">
                      <a16:creationId xmlns:a16="http://schemas.microsoft.com/office/drawing/2014/main" id="{915F20BA-92D1-47C6-A0C5-4756549A44CD}"/>
                    </a:ext>
                  </a:extLst>
                </p14:cNvPr>
                <p14:cNvContentPartPr/>
                <p14:nvPr/>
              </p14:nvContentPartPr>
              <p14:xfrm>
                <a:off x="9947490" y="3540126"/>
                <a:ext cx="91440" cy="126000"/>
              </p14:xfrm>
            </p:contentPart>
          </mc:Choice>
          <mc:Fallback>
            <p:pic>
              <p:nvPicPr>
                <p:cNvPr id="104" name="Ink 103">
                  <a:extLst>
                    <a:ext uri="{FF2B5EF4-FFF2-40B4-BE49-F238E27FC236}">
                      <a16:creationId xmlns:a16="http://schemas.microsoft.com/office/drawing/2014/main" id="{915F20BA-92D1-47C6-A0C5-4756549A44CD}"/>
                    </a:ext>
                  </a:extLst>
                </p:cNvPr>
                <p:cNvPicPr/>
                <p:nvPr/>
              </p:nvPicPr>
              <p:blipFill>
                <a:blip r:embed="rId170"/>
                <a:stretch>
                  <a:fillRect/>
                </a:stretch>
              </p:blipFill>
              <p:spPr>
                <a:xfrm>
                  <a:off x="9938490" y="3531126"/>
                  <a:ext cx="109080" cy="143640"/>
                </a:xfrm>
                <a:prstGeom prst="rect">
                  <a:avLst/>
                </a:prstGeom>
              </p:spPr>
            </p:pic>
          </mc:Fallback>
        </mc:AlternateContent>
      </p:grpSp>
      <p:grpSp>
        <p:nvGrpSpPr>
          <p:cNvPr id="123" name="Group 122">
            <a:extLst>
              <a:ext uri="{FF2B5EF4-FFF2-40B4-BE49-F238E27FC236}">
                <a16:creationId xmlns:a16="http://schemas.microsoft.com/office/drawing/2014/main" id="{2872BBA4-B5A3-4A54-A0E1-0400115295DD}"/>
              </a:ext>
            </a:extLst>
          </p:cNvPr>
          <p:cNvGrpSpPr/>
          <p:nvPr/>
        </p:nvGrpSpPr>
        <p:grpSpPr>
          <a:xfrm>
            <a:off x="943170" y="4218366"/>
            <a:ext cx="2048760" cy="310680"/>
            <a:chOff x="943170" y="4218366"/>
            <a:chExt cx="2048760" cy="310680"/>
          </a:xfrm>
        </p:grpSpPr>
        <mc:AlternateContent xmlns:mc="http://schemas.openxmlformats.org/markup-compatibility/2006">
          <mc:Choice xmlns:p14="http://schemas.microsoft.com/office/powerpoint/2010/main" Requires="p14">
            <p:contentPart p14:bwMode="auto" r:id="rId171">
              <p14:nvContentPartPr>
                <p14:cNvPr id="108" name="Ink 107">
                  <a:extLst>
                    <a:ext uri="{FF2B5EF4-FFF2-40B4-BE49-F238E27FC236}">
                      <a16:creationId xmlns:a16="http://schemas.microsoft.com/office/drawing/2014/main" id="{B386D69B-26C5-4CCD-8D36-9E8E8F77A820}"/>
                    </a:ext>
                  </a:extLst>
                </p14:cNvPr>
                <p14:cNvContentPartPr/>
                <p14:nvPr/>
              </p14:nvContentPartPr>
              <p14:xfrm>
                <a:off x="982050" y="4245366"/>
                <a:ext cx="94680" cy="144360"/>
              </p14:xfrm>
            </p:contentPart>
          </mc:Choice>
          <mc:Fallback>
            <p:pic>
              <p:nvPicPr>
                <p:cNvPr id="108" name="Ink 107">
                  <a:extLst>
                    <a:ext uri="{FF2B5EF4-FFF2-40B4-BE49-F238E27FC236}">
                      <a16:creationId xmlns:a16="http://schemas.microsoft.com/office/drawing/2014/main" id="{B386D69B-26C5-4CCD-8D36-9E8E8F77A820}"/>
                    </a:ext>
                  </a:extLst>
                </p:cNvPr>
                <p:cNvPicPr/>
                <p:nvPr/>
              </p:nvPicPr>
              <p:blipFill>
                <a:blip r:embed="rId172"/>
                <a:stretch>
                  <a:fillRect/>
                </a:stretch>
              </p:blipFill>
              <p:spPr>
                <a:xfrm>
                  <a:off x="973050" y="4236366"/>
                  <a:ext cx="112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Ink 108">
                  <a:extLst>
                    <a:ext uri="{FF2B5EF4-FFF2-40B4-BE49-F238E27FC236}">
                      <a16:creationId xmlns:a16="http://schemas.microsoft.com/office/drawing/2014/main" id="{DDD12CD3-18FE-45CB-B3A9-3120DE5F6C1B}"/>
                    </a:ext>
                  </a:extLst>
                </p14:cNvPr>
                <p14:cNvContentPartPr/>
                <p14:nvPr/>
              </p14:nvContentPartPr>
              <p14:xfrm>
                <a:off x="1126050" y="4299726"/>
                <a:ext cx="97920" cy="91800"/>
              </p14:xfrm>
            </p:contentPart>
          </mc:Choice>
          <mc:Fallback>
            <p:pic>
              <p:nvPicPr>
                <p:cNvPr id="109" name="Ink 108">
                  <a:extLst>
                    <a:ext uri="{FF2B5EF4-FFF2-40B4-BE49-F238E27FC236}">
                      <a16:creationId xmlns:a16="http://schemas.microsoft.com/office/drawing/2014/main" id="{DDD12CD3-18FE-45CB-B3A9-3120DE5F6C1B}"/>
                    </a:ext>
                  </a:extLst>
                </p:cNvPr>
                <p:cNvPicPr/>
                <p:nvPr/>
              </p:nvPicPr>
              <p:blipFill>
                <a:blip r:embed="rId174"/>
                <a:stretch>
                  <a:fillRect/>
                </a:stretch>
              </p:blipFill>
              <p:spPr>
                <a:xfrm>
                  <a:off x="1117410" y="4291086"/>
                  <a:ext cx="115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Ink 109">
                  <a:extLst>
                    <a:ext uri="{FF2B5EF4-FFF2-40B4-BE49-F238E27FC236}">
                      <a16:creationId xmlns:a16="http://schemas.microsoft.com/office/drawing/2014/main" id="{C7FECCE3-3651-47BA-82D9-894F6645B267}"/>
                    </a:ext>
                  </a:extLst>
                </p14:cNvPr>
                <p14:cNvContentPartPr/>
                <p14:nvPr/>
              </p14:nvContentPartPr>
              <p14:xfrm>
                <a:off x="1244490" y="4273446"/>
                <a:ext cx="105840" cy="216000"/>
              </p14:xfrm>
            </p:contentPart>
          </mc:Choice>
          <mc:Fallback>
            <p:pic>
              <p:nvPicPr>
                <p:cNvPr id="110" name="Ink 109">
                  <a:extLst>
                    <a:ext uri="{FF2B5EF4-FFF2-40B4-BE49-F238E27FC236}">
                      <a16:creationId xmlns:a16="http://schemas.microsoft.com/office/drawing/2014/main" id="{C7FECCE3-3651-47BA-82D9-894F6645B267}"/>
                    </a:ext>
                  </a:extLst>
                </p:cNvPr>
                <p:cNvPicPr/>
                <p:nvPr/>
              </p:nvPicPr>
              <p:blipFill>
                <a:blip r:embed="rId176"/>
                <a:stretch>
                  <a:fillRect/>
                </a:stretch>
              </p:blipFill>
              <p:spPr>
                <a:xfrm>
                  <a:off x="1235490" y="4264806"/>
                  <a:ext cx="123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Ink 110">
                  <a:extLst>
                    <a:ext uri="{FF2B5EF4-FFF2-40B4-BE49-F238E27FC236}">
                      <a16:creationId xmlns:a16="http://schemas.microsoft.com/office/drawing/2014/main" id="{07165955-D5AF-4130-9185-BF418E4D36D4}"/>
                    </a:ext>
                  </a:extLst>
                </p14:cNvPr>
                <p14:cNvContentPartPr/>
                <p14:nvPr/>
              </p14:nvContentPartPr>
              <p14:xfrm>
                <a:off x="1380210" y="4250406"/>
                <a:ext cx="45000" cy="109800"/>
              </p14:xfrm>
            </p:contentPart>
          </mc:Choice>
          <mc:Fallback>
            <p:pic>
              <p:nvPicPr>
                <p:cNvPr id="111" name="Ink 110">
                  <a:extLst>
                    <a:ext uri="{FF2B5EF4-FFF2-40B4-BE49-F238E27FC236}">
                      <a16:creationId xmlns:a16="http://schemas.microsoft.com/office/drawing/2014/main" id="{07165955-D5AF-4130-9185-BF418E4D36D4}"/>
                    </a:ext>
                  </a:extLst>
                </p:cNvPr>
                <p:cNvPicPr/>
                <p:nvPr/>
              </p:nvPicPr>
              <p:blipFill>
                <a:blip r:embed="rId178"/>
                <a:stretch>
                  <a:fillRect/>
                </a:stretch>
              </p:blipFill>
              <p:spPr>
                <a:xfrm>
                  <a:off x="1371570" y="4241766"/>
                  <a:ext cx="62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2" name="Ink 111">
                  <a:extLst>
                    <a:ext uri="{FF2B5EF4-FFF2-40B4-BE49-F238E27FC236}">
                      <a16:creationId xmlns:a16="http://schemas.microsoft.com/office/drawing/2014/main" id="{806B93A1-E14C-4A3C-B531-14F8014C56AC}"/>
                    </a:ext>
                  </a:extLst>
                </p14:cNvPr>
                <p14:cNvContentPartPr/>
                <p14:nvPr/>
              </p14:nvContentPartPr>
              <p14:xfrm>
                <a:off x="1485690" y="4228446"/>
                <a:ext cx="192600" cy="154440"/>
              </p14:xfrm>
            </p:contentPart>
          </mc:Choice>
          <mc:Fallback>
            <p:pic>
              <p:nvPicPr>
                <p:cNvPr id="112" name="Ink 111">
                  <a:extLst>
                    <a:ext uri="{FF2B5EF4-FFF2-40B4-BE49-F238E27FC236}">
                      <a16:creationId xmlns:a16="http://schemas.microsoft.com/office/drawing/2014/main" id="{806B93A1-E14C-4A3C-B531-14F8014C56AC}"/>
                    </a:ext>
                  </a:extLst>
                </p:cNvPr>
                <p:cNvPicPr/>
                <p:nvPr/>
              </p:nvPicPr>
              <p:blipFill>
                <a:blip r:embed="rId180"/>
                <a:stretch>
                  <a:fillRect/>
                </a:stretch>
              </p:blipFill>
              <p:spPr>
                <a:xfrm>
                  <a:off x="1476690" y="4219446"/>
                  <a:ext cx="210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Ink 112">
                  <a:extLst>
                    <a:ext uri="{FF2B5EF4-FFF2-40B4-BE49-F238E27FC236}">
                      <a16:creationId xmlns:a16="http://schemas.microsoft.com/office/drawing/2014/main" id="{CEF2E057-A82A-49BA-A7DB-9E6666C59730}"/>
                    </a:ext>
                  </a:extLst>
                </p14:cNvPr>
                <p14:cNvContentPartPr/>
                <p14:nvPr/>
              </p14:nvContentPartPr>
              <p14:xfrm>
                <a:off x="1586850" y="4286766"/>
                <a:ext cx="108720" cy="10440"/>
              </p14:xfrm>
            </p:contentPart>
          </mc:Choice>
          <mc:Fallback>
            <p:pic>
              <p:nvPicPr>
                <p:cNvPr id="113" name="Ink 112">
                  <a:extLst>
                    <a:ext uri="{FF2B5EF4-FFF2-40B4-BE49-F238E27FC236}">
                      <a16:creationId xmlns:a16="http://schemas.microsoft.com/office/drawing/2014/main" id="{CEF2E057-A82A-49BA-A7DB-9E6666C59730}"/>
                    </a:ext>
                  </a:extLst>
                </p:cNvPr>
                <p:cNvPicPr/>
                <p:nvPr/>
              </p:nvPicPr>
              <p:blipFill>
                <a:blip r:embed="rId182"/>
                <a:stretch>
                  <a:fillRect/>
                </a:stretch>
              </p:blipFill>
              <p:spPr>
                <a:xfrm>
                  <a:off x="1577850" y="4277766"/>
                  <a:ext cx="126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Ink 113">
                  <a:extLst>
                    <a:ext uri="{FF2B5EF4-FFF2-40B4-BE49-F238E27FC236}">
                      <a16:creationId xmlns:a16="http://schemas.microsoft.com/office/drawing/2014/main" id="{54B5AA19-D2ED-41F7-B556-732A2EC6EF41}"/>
                    </a:ext>
                  </a:extLst>
                </p14:cNvPr>
                <p14:cNvContentPartPr/>
                <p14:nvPr/>
              </p14:nvContentPartPr>
              <p14:xfrm>
                <a:off x="1920210" y="4292166"/>
                <a:ext cx="236520" cy="83880"/>
              </p14:xfrm>
            </p:contentPart>
          </mc:Choice>
          <mc:Fallback>
            <p:pic>
              <p:nvPicPr>
                <p:cNvPr id="114" name="Ink 113">
                  <a:extLst>
                    <a:ext uri="{FF2B5EF4-FFF2-40B4-BE49-F238E27FC236}">
                      <a16:creationId xmlns:a16="http://schemas.microsoft.com/office/drawing/2014/main" id="{54B5AA19-D2ED-41F7-B556-732A2EC6EF41}"/>
                    </a:ext>
                  </a:extLst>
                </p:cNvPr>
                <p:cNvPicPr/>
                <p:nvPr/>
              </p:nvPicPr>
              <p:blipFill>
                <a:blip r:embed="rId184"/>
                <a:stretch>
                  <a:fillRect/>
                </a:stretch>
              </p:blipFill>
              <p:spPr>
                <a:xfrm>
                  <a:off x="1911210" y="4283526"/>
                  <a:ext cx="254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Ink 114">
                  <a:extLst>
                    <a:ext uri="{FF2B5EF4-FFF2-40B4-BE49-F238E27FC236}">
                      <a16:creationId xmlns:a16="http://schemas.microsoft.com/office/drawing/2014/main" id="{F36099D8-40B6-41A4-9B89-B10D21DE4AB2}"/>
                    </a:ext>
                  </a:extLst>
                </p14:cNvPr>
                <p14:cNvContentPartPr/>
                <p14:nvPr/>
              </p14:nvContentPartPr>
              <p14:xfrm>
                <a:off x="2103090" y="4265166"/>
                <a:ext cx="184320" cy="108720"/>
              </p14:xfrm>
            </p:contentPart>
          </mc:Choice>
          <mc:Fallback>
            <p:pic>
              <p:nvPicPr>
                <p:cNvPr id="115" name="Ink 114">
                  <a:extLst>
                    <a:ext uri="{FF2B5EF4-FFF2-40B4-BE49-F238E27FC236}">
                      <a16:creationId xmlns:a16="http://schemas.microsoft.com/office/drawing/2014/main" id="{F36099D8-40B6-41A4-9B89-B10D21DE4AB2}"/>
                    </a:ext>
                  </a:extLst>
                </p:cNvPr>
                <p:cNvPicPr/>
                <p:nvPr/>
              </p:nvPicPr>
              <p:blipFill>
                <a:blip r:embed="rId186"/>
                <a:stretch>
                  <a:fillRect/>
                </a:stretch>
              </p:blipFill>
              <p:spPr>
                <a:xfrm>
                  <a:off x="2094450" y="4256166"/>
                  <a:ext cx="201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Ink 115">
                  <a:extLst>
                    <a:ext uri="{FF2B5EF4-FFF2-40B4-BE49-F238E27FC236}">
                      <a16:creationId xmlns:a16="http://schemas.microsoft.com/office/drawing/2014/main" id="{6D1A53AE-0314-4836-BA21-D3BDD2174462}"/>
                    </a:ext>
                  </a:extLst>
                </p14:cNvPr>
                <p14:cNvContentPartPr/>
                <p14:nvPr/>
              </p14:nvContentPartPr>
              <p14:xfrm>
                <a:off x="2512770" y="4252206"/>
                <a:ext cx="125280" cy="133560"/>
              </p14:xfrm>
            </p:contentPart>
          </mc:Choice>
          <mc:Fallback>
            <p:pic>
              <p:nvPicPr>
                <p:cNvPr id="116" name="Ink 115">
                  <a:extLst>
                    <a:ext uri="{FF2B5EF4-FFF2-40B4-BE49-F238E27FC236}">
                      <a16:creationId xmlns:a16="http://schemas.microsoft.com/office/drawing/2014/main" id="{6D1A53AE-0314-4836-BA21-D3BDD2174462}"/>
                    </a:ext>
                  </a:extLst>
                </p:cNvPr>
                <p:cNvPicPr/>
                <p:nvPr/>
              </p:nvPicPr>
              <p:blipFill>
                <a:blip r:embed="rId188"/>
                <a:stretch>
                  <a:fillRect/>
                </a:stretch>
              </p:blipFill>
              <p:spPr>
                <a:xfrm>
                  <a:off x="2503770" y="4243566"/>
                  <a:ext cx="142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Ink 116">
                  <a:extLst>
                    <a:ext uri="{FF2B5EF4-FFF2-40B4-BE49-F238E27FC236}">
                      <a16:creationId xmlns:a16="http://schemas.microsoft.com/office/drawing/2014/main" id="{09F93B41-78EE-49C9-B0F6-2FD6A717FCF9}"/>
                    </a:ext>
                  </a:extLst>
                </p14:cNvPr>
                <p14:cNvContentPartPr/>
                <p14:nvPr/>
              </p14:nvContentPartPr>
              <p14:xfrm>
                <a:off x="2690970" y="4218366"/>
                <a:ext cx="92160" cy="155880"/>
              </p14:xfrm>
            </p:contentPart>
          </mc:Choice>
          <mc:Fallback>
            <p:pic>
              <p:nvPicPr>
                <p:cNvPr id="117" name="Ink 116">
                  <a:extLst>
                    <a:ext uri="{FF2B5EF4-FFF2-40B4-BE49-F238E27FC236}">
                      <a16:creationId xmlns:a16="http://schemas.microsoft.com/office/drawing/2014/main" id="{09F93B41-78EE-49C9-B0F6-2FD6A717FCF9}"/>
                    </a:ext>
                  </a:extLst>
                </p:cNvPr>
                <p:cNvPicPr/>
                <p:nvPr/>
              </p:nvPicPr>
              <p:blipFill>
                <a:blip r:embed="rId190"/>
                <a:stretch>
                  <a:fillRect/>
                </a:stretch>
              </p:blipFill>
              <p:spPr>
                <a:xfrm>
                  <a:off x="2681970" y="4209366"/>
                  <a:ext cx="109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Ink 117">
                  <a:extLst>
                    <a:ext uri="{FF2B5EF4-FFF2-40B4-BE49-F238E27FC236}">
                      <a16:creationId xmlns:a16="http://schemas.microsoft.com/office/drawing/2014/main" id="{3F190BBE-62E0-4BC5-B572-6924B3022896}"/>
                    </a:ext>
                  </a:extLst>
                </p14:cNvPr>
                <p14:cNvContentPartPr/>
                <p14:nvPr/>
              </p14:nvContentPartPr>
              <p14:xfrm>
                <a:off x="2838570" y="4311966"/>
                <a:ext cx="153360" cy="101880"/>
              </p14:xfrm>
            </p:contentPart>
          </mc:Choice>
          <mc:Fallback>
            <p:pic>
              <p:nvPicPr>
                <p:cNvPr id="118" name="Ink 117">
                  <a:extLst>
                    <a:ext uri="{FF2B5EF4-FFF2-40B4-BE49-F238E27FC236}">
                      <a16:creationId xmlns:a16="http://schemas.microsoft.com/office/drawing/2014/main" id="{3F190BBE-62E0-4BC5-B572-6924B3022896}"/>
                    </a:ext>
                  </a:extLst>
                </p:cNvPr>
                <p:cNvPicPr/>
                <p:nvPr/>
              </p:nvPicPr>
              <p:blipFill>
                <a:blip r:embed="rId192"/>
                <a:stretch>
                  <a:fillRect/>
                </a:stretch>
              </p:blipFill>
              <p:spPr>
                <a:xfrm>
                  <a:off x="2829570" y="4303326"/>
                  <a:ext cx="171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2" name="Ink 121">
                  <a:extLst>
                    <a:ext uri="{FF2B5EF4-FFF2-40B4-BE49-F238E27FC236}">
                      <a16:creationId xmlns:a16="http://schemas.microsoft.com/office/drawing/2014/main" id="{70430982-BF30-4647-B6D6-983A9CF05F9E}"/>
                    </a:ext>
                  </a:extLst>
                </p14:cNvPr>
                <p14:cNvContentPartPr/>
                <p14:nvPr/>
              </p14:nvContentPartPr>
              <p14:xfrm>
                <a:off x="943170" y="4472166"/>
                <a:ext cx="2038680" cy="56880"/>
              </p14:xfrm>
            </p:contentPart>
          </mc:Choice>
          <mc:Fallback>
            <p:pic>
              <p:nvPicPr>
                <p:cNvPr id="122" name="Ink 121">
                  <a:extLst>
                    <a:ext uri="{FF2B5EF4-FFF2-40B4-BE49-F238E27FC236}">
                      <a16:creationId xmlns:a16="http://schemas.microsoft.com/office/drawing/2014/main" id="{70430982-BF30-4647-B6D6-983A9CF05F9E}"/>
                    </a:ext>
                  </a:extLst>
                </p:cNvPr>
                <p:cNvPicPr/>
                <p:nvPr/>
              </p:nvPicPr>
              <p:blipFill>
                <a:blip r:embed="rId194"/>
                <a:stretch>
                  <a:fillRect/>
                </a:stretch>
              </p:blipFill>
              <p:spPr>
                <a:xfrm>
                  <a:off x="934170" y="4463166"/>
                  <a:ext cx="2056320" cy="74520"/>
                </a:xfrm>
                <a:prstGeom prst="rect">
                  <a:avLst/>
                </a:prstGeom>
              </p:spPr>
            </p:pic>
          </mc:Fallback>
        </mc:AlternateContent>
      </p:grpSp>
      <p:grpSp>
        <p:nvGrpSpPr>
          <p:cNvPr id="148" name="Group 147">
            <a:extLst>
              <a:ext uri="{FF2B5EF4-FFF2-40B4-BE49-F238E27FC236}">
                <a16:creationId xmlns:a16="http://schemas.microsoft.com/office/drawing/2014/main" id="{FC132CF0-1AD1-48EE-A47F-EE55FEA2BDB9}"/>
              </a:ext>
            </a:extLst>
          </p:cNvPr>
          <p:cNvGrpSpPr/>
          <p:nvPr/>
        </p:nvGrpSpPr>
        <p:grpSpPr>
          <a:xfrm>
            <a:off x="5792370" y="4276326"/>
            <a:ext cx="96480" cy="117360"/>
            <a:chOff x="5792370" y="4276326"/>
            <a:chExt cx="96480" cy="117360"/>
          </a:xfrm>
        </p:grpSpPr>
        <mc:AlternateContent xmlns:mc="http://schemas.openxmlformats.org/markup-compatibility/2006">
          <mc:Choice xmlns:p14="http://schemas.microsoft.com/office/powerpoint/2010/main" Requires="p14">
            <p:contentPart p14:bwMode="auto" r:id="rId195">
              <p14:nvContentPartPr>
                <p14:cNvPr id="146" name="Ink 145">
                  <a:extLst>
                    <a:ext uri="{FF2B5EF4-FFF2-40B4-BE49-F238E27FC236}">
                      <a16:creationId xmlns:a16="http://schemas.microsoft.com/office/drawing/2014/main" id="{FF736467-602B-4896-AA94-046CC99C365E}"/>
                    </a:ext>
                  </a:extLst>
                </p14:cNvPr>
                <p14:cNvContentPartPr/>
                <p14:nvPr/>
              </p14:nvContentPartPr>
              <p14:xfrm>
                <a:off x="5792370" y="4276326"/>
                <a:ext cx="96480" cy="84240"/>
              </p14:xfrm>
            </p:contentPart>
          </mc:Choice>
          <mc:Fallback>
            <p:pic>
              <p:nvPicPr>
                <p:cNvPr id="146" name="Ink 145">
                  <a:extLst>
                    <a:ext uri="{FF2B5EF4-FFF2-40B4-BE49-F238E27FC236}">
                      <a16:creationId xmlns:a16="http://schemas.microsoft.com/office/drawing/2014/main" id="{FF736467-602B-4896-AA94-046CC99C365E}"/>
                    </a:ext>
                  </a:extLst>
                </p:cNvPr>
                <p:cNvPicPr/>
                <p:nvPr/>
              </p:nvPicPr>
              <p:blipFill>
                <a:blip r:embed="rId196"/>
                <a:stretch>
                  <a:fillRect/>
                </a:stretch>
              </p:blipFill>
              <p:spPr>
                <a:xfrm>
                  <a:off x="5783730" y="4267326"/>
                  <a:ext cx="114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7" name="Ink 146">
                  <a:extLst>
                    <a:ext uri="{FF2B5EF4-FFF2-40B4-BE49-F238E27FC236}">
                      <a16:creationId xmlns:a16="http://schemas.microsoft.com/office/drawing/2014/main" id="{4AD0626F-B5EE-4E65-AAED-ECFE50BAC33D}"/>
                    </a:ext>
                  </a:extLst>
                </p14:cNvPr>
                <p14:cNvContentPartPr/>
                <p14:nvPr/>
              </p14:nvContentPartPr>
              <p14:xfrm>
                <a:off x="5831610" y="4378566"/>
                <a:ext cx="40680" cy="15120"/>
              </p14:xfrm>
            </p:contentPart>
          </mc:Choice>
          <mc:Fallback>
            <p:pic>
              <p:nvPicPr>
                <p:cNvPr id="147" name="Ink 146">
                  <a:extLst>
                    <a:ext uri="{FF2B5EF4-FFF2-40B4-BE49-F238E27FC236}">
                      <a16:creationId xmlns:a16="http://schemas.microsoft.com/office/drawing/2014/main" id="{4AD0626F-B5EE-4E65-AAED-ECFE50BAC33D}"/>
                    </a:ext>
                  </a:extLst>
                </p:cNvPr>
                <p:cNvPicPr/>
                <p:nvPr/>
              </p:nvPicPr>
              <p:blipFill>
                <a:blip r:embed="rId198"/>
                <a:stretch>
                  <a:fillRect/>
                </a:stretch>
              </p:blipFill>
              <p:spPr>
                <a:xfrm>
                  <a:off x="5822610" y="4369926"/>
                  <a:ext cx="58320" cy="32760"/>
                </a:xfrm>
                <a:prstGeom prst="rect">
                  <a:avLst/>
                </a:prstGeom>
              </p:spPr>
            </p:pic>
          </mc:Fallback>
        </mc:AlternateContent>
      </p:grpSp>
      <p:grpSp>
        <p:nvGrpSpPr>
          <p:cNvPr id="159" name="Group 158">
            <a:extLst>
              <a:ext uri="{FF2B5EF4-FFF2-40B4-BE49-F238E27FC236}">
                <a16:creationId xmlns:a16="http://schemas.microsoft.com/office/drawing/2014/main" id="{790BD9B8-23B3-4862-9DC0-18A45A5A860B}"/>
              </a:ext>
            </a:extLst>
          </p:cNvPr>
          <p:cNvGrpSpPr/>
          <p:nvPr/>
        </p:nvGrpSpPr>
        <p:grpSpPr>
          <a:xfrm>
            <a:off x="6194490" y="4195686"/>
            <a:ext cx="243000" cy="195480"/>
            <a:chOff x="6194490" y="4195686"/>
            <a:chExt cx="243000" cy="195480"/>
          </a:xfrm>
        </p:grpSpPr>
        <mc:AlternateContent xmlns:mc="http://schemas.openxmlformats.org/markup-compatibility/2006">
          <mc:Choice xmlns:p14="http://schemas.microsoft.com/office/powerpoint/2010/main" Requires="p14">
            <p:contentPart p14:bwMode="auto" r:id="rId199">
              <p14:nvContentPartPr>
                <p14:cNvPr id="150" name="Ink 149">
                  <a:extLst>
                    <a:ext uri="{FF2B5EF4-FFF2-40B4-BE49-F238E27FC236}">
                      <a16:creationId xmlns:a16="http://schemas.microsoft.com/office/drawing/2014/main" id="{99E65527-D8D2-469B-8AA1-4A914F07A8C3}"/>
                    </a:ext>
                  </a:extLst>
                </p14:cNvPr>
                <p14:cNvContentPartPr/>
                <p14:nvPr/>
              </p14:nvContentPartPr>
              <p14:xfrm>
                <a:off x="6194490" y="4198206"/>
                <a:ext cx="214920" cy="12600"/>
              </p14:xfrm>
            </p:contentPart>
          </mc:Choice>
          <mc:Fallback>
            <p:pic>
              <p:nvPicPr>
                <p:cNvPr id="150" name="Ink 149">
                  <a:extLst>
                    <a:ext uri="{FF2B5EF4-FFF2-40B4-BE49-F238E27FC236}">
                      <a16:creationId xmlns:a16="http://schemas.microsoft.com/office/drawing/2014/main" id="{99E65527-D8D2-469B-8AA1-4A914F07A8C3}"/>
                    </a:ext>
                  </a:extLst>
                </p:cNvPr>
                <p:cNvPicPr/>
                <p:nvPr/>
              </p:nvPicPr>
              <p:blipFill>
                <a:blip r:embed="rId200"/>
                <a:stretch>
                  <a:fillRect/>
                </a:stretch>
              </p:blipFill>
              <p:spPr>
                <a:xfrm>
                  <a:off x="6185490" y="4189566"/>
                  <a:ext cx="232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1" name="Ink 150">
                  <a:extLst>
                    <a:ext uri="{FF2B5EF4-FFF2-40B4-BE49-F238E27FC236}">
                      <a16:creationId xmlns:a16="http://schemas.microsoft.com/office/drawing/2014/main" id="{CB982A11-AC6C-413A-8B7C-A0EE29E2CFD2}"/>
                    </a:ext>
                  </a:extLst>
                </p14:cNvPr>
                <p14:cNvContentPartPr/>
                <p14:nvPr/>
              </p14:nvContentPartPr>
              <p14:xfrm>
                <a:off x="6224730" y="4195686"/>
                <a:ext cx="212760" cy="195480"/>
              </p14:xfrm>
            </p:contentPart>
          </mc:Choice>
          <mc:Fallback>
            <p:pic>
              <p:nvPicPr>
                <p:cNvPr id="151" name="Ink 150">
                  <a:extLst>
                    <a:ext uri="{FF2B5EF4-FFF2-40B4-BE49-F238E27FC236}">
                      <a16:creationId xmlns:a16="http://schemas.microsoft.com/office/drawing/2014/main" id="{CB982A11-AC6C-413A-8B7C-A0EE29E2CFD2}"/>
                    </a:ext>
                  </a:extLst>
                </p:cNvPr>
                <p:cNvPicPr/>
                <p:nvPr/>
              </p:nvPicPr>
              <p:blipFill>
                <a:blip r:embed="rId202"/>
                <a:stretch>
                  <a:fillRect/>
                </a:stretch>
              </p:blipFill>
              <p:spPr>
                <a:xfrm>
                  <a:off x="6215730" y="4187046"/>
                  <a:ext cx="230400" cy="213120"/>
                </a:xfrm>
                <a:prstGeom prst="rect">
                  <a:avLst/>
                </a:prstGeom>
              </p:spPr>
            </p:pic>
          </mc:Fallback>
        </mc:AlternateContent>
      </p:grpSp>
      <p:grpSp>
        <p:nvGrpSpPr>
          <p:cNvPr id="158" name="Group 157">
            <a:extLst>
              <a:ext uri="{FF2B5EF4-FFF2-40B4-BE49-F238E27FC236}">
                <a16:creationId xmlns:a16="http://schemas.microsoft.com/office/drawing/2014/main" id="{B8C33931-9E96-4B7E-947E-6756E9C7AC3D}"/>
              </a:ext>
            </a:extLst>
          </p:cNvPr>
          <p:cNvGrpSpPr/>
          <p:nvPr/>
        </p:nvGrpSpPr>
        <p:grpSpPr>
          <a:xfrm>
            <a:off x="6182970" y="4536606"/>
            <a:ext cx="340560" cy="153720"/>
            <a:chOff x="6182970" y="4536606"/>
            <a:chExt cx="340560" cy="153720"/>
          </a:xfrm>
        </p:grpSpPr>
        <mc:AlternateContent xmlns:mc="http://schemas.openxmlformats.org/markup-compatibility/2006">
          <mc:Choice xmlns:p14="http://schemas.microsoft.com/office/powerpoint/2010/main" Requires="p14">
            <p:contentPart p14:bwMode="auto" r:id="rId203">
              <p14:nvContentPartPr>
                <p14:cNvPr id="152" name="Ink 151">
                  <a:extLst>
                    <a:ext uri="{FF2B5EF4-FFF2-40B4-BE49-F238E27FC236}">
                      <a16:creationId xmlns:a16="http://schemas.microsoft.com/office/drawing/2014/main" id="{FA84A3B7-4F24-4691-8F34-419774132663}"/>
                    </a:ext>
                  </a:extLst>
                </p14:cNvPr>
                <p14:cNvContentPartPr/>
                <p14:nvPr/>
              </p14:nvContentPartPr>
              <p14:xfrm>
                <a:off x="6250290" y="4536606"/>
                <a:ext cx="56520" cy="153720"/>
              </p14:xfrm>
            </p:contentPart>
          </mc:Choice>
          <mc:Fallback>
            <p:pic>
              <p:nvPicPr>
                <p:cNvPr id="152" name="Ink 151">
                  <a:extLst>
                    <a:ext uri="{FF2B5EF4-FFF2-40B4-BE49-F238E27FC236}">
                      <a16:creationId xmlns:a16="http://schemas.microsoft.com/office/drawing/2014/main" id="{FA84A3B7-4F24-4691-8F34-419774132663}"/>
                    </a:ext>
                  </a:extLst>
                </p:cNvPr>
                <p:cNvPicPr/>
                <p:nvPr/>
              </p:nvPicPr>
              <p:blipFill>
                <a:blip r:embed="rId204"/>
                <a:stretch>
                  <a:fillRect/>
                </a:stretch>
              </p:blipFill>
              <p:spPr>
                <a:xfrm>
                  <a:off x="6241650" y="4527606"/>
                  <a:ext cx="74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3" name="Ink 152">
                  <a:extLst>
                    <a:ext uri="{FF2B5EF4-FFF2-40B4-BE49-F238E27FC236}">
                      <a16:creationId xmlns:a16="http://schemas.microsoft.com/office/drawing/2014/main" id="{B01A12F1-949E-48E5-A209-45A3DE050668}"/>
                    </a:ext>
                  </a:extLst>
                </p14:cNvPr>
                <p14:cNvContentPartPr/>
                <p14:nvPr/>
              </p14:nvContentPartPr>
              <p14:xfrm>
                <a:off x="6182970" y="4559646"/>
                <a:ext cx="243360" cy="29880"/>
              </p14:xfrm>
            </p:contentPart>
          </mc:Choice>
          <mc:Fallback>
            <p:pic>
              <p:nvPicPr>
                <p:cNvPr id="153" name="Ink 152">
                  <a:extLst>
                    <a:ext uri="{FF2B5EF4-FFF2-40B4-BE49-F238E27FC236}">
                      <a16:creationId xmlns:a16="http://schemas.microsoft.com/office/drawing/2014/main" id="{B01A12F1-949E-48E5-A209-45A3DE050668}"/>
                    </a:ext>
                  </a:extLst>
                </p:cNvPr>
                <p:cNvPicPr/>
                <p:nvPr/>
              </p:nvPicPr>
              <p:blipFill>
                <a:blip r:embed="rId206"/>
                <a:stretch>
                  <a:fillRect/>
                </a:stretch>
              </p:blipFill>
              <p:spPr>
                <a:xfrm>
                  <a:off x="6174330" y="4551006"/>
                  <a:ext cx="261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4" name="Ink 153">
                  <a:extLst>
                    <a:ext uri="{FF2B5EF4-FFF2-40B4-BE49-F238E27FC236}">
                      <a16:creationId xmlns:a16="http://schemas.microsoft.com/office/drawing/2014/main" id="{E2C389AE-27D7-4D10-9FFB-4DEEFEAA0260}"/>
                    </a:ext>
                  </a:extLst>
                </p14:cNvPr>
                <p14:cNvContentPartPr/>
                <p14:nvPr/>
              </p14:nvContentPartPr>
              <p14:xfrm>
                <a:off x="6385290" y="4578366"/>
                <a:ext cx="138240" cy="87840"/>
              </p14:xfrm>
            </p:contentPart>
          </mc:Choice>
          <mc:Fallback>
            <p:pic>
              <p:nvPicPr>
                <p:cNvPr id="154" name="Ink 153">
                  <a:extLst>
                    <a:ext uri="{FF2B5EF4-FFF2-40B4-BE49-F238E27FC236}">
                      <a16:creationId xmlns:a16="http://schemas.microsoft.com/office/drawing/2014/main" id="{E2C389AE-27D7-4D10-9FFB-4DEEFEAA0260}"/>
                    </a:ext>
                  </a:extLst>
                </p:cNvPr>
                <p:cNvPicPr/>
                <p:nvPr/>
              </p:nvPicPr>
              <p:blipFill>
                <a:blip r:embed="rId208"/>
                <a:stretch>
                  <a:fillRect/>
                </a:stretch>
              </p:blipFill>
              <p:spPr>
                <a:xfrm>
                  <a:off x="6376290" y="4569726"/>
                  <a:ext cx="155880" cy="105480"/>
                </a:xfrm>
                <a:prstGeom prst="rect">
                  <a:avLst/>
                </a:prstGeom>
              </p:spPr>
            </p:pic>
          </mc:Fallback>
        </mc:AlternateContent>
      </p:grpSp>
      <p:grpSp>
        <p:nvGrpSpPr>
          <p:cNvPr id="157" name="Group 156">
            <a:extLst>
              <a:ext uri="{FF2B5EF4-FFF2-40B4-BE49-F238E27FC236}">
                <a16:creationId xmlns:a16="http://schemas.microsoft.com/office/drawing/2014/main" id="{3BE1B4F0-0563-4C6B-AFE8-CD47643B9275}"/>
              </a:ext>
            </a:extLst>
          </p:cNvPr>
          <p:cNvGrpSpPr/>
          <p:nvPr/>
        </p:nvGrpSpPr>
        <p:grpSpPr>
          <a:xfrm>
            <a:off x="6257850" y="3977886"/>
            <a:ext cx="126000" cy="113400"/>
            <a:chOff x="6257850" y="3977886"/>
            <a:chExt cx="126000" cy="113400"/>
          </a:xfrm>
        </p:grpSpPr>
        <mc:AlternateContent xmlns:mc="http://schemas.openxmlformats.org/markup-compatibility/2006">
          <mc:Choice xmlns:p14="http://schemas.microsoft.com/office/powerpoint/2010/main" Requires="p14">
            <p:contentPart p14:bwMode="auto" r:id="rId209">
              <p14:nvContentPartPr>
                <p14:cNvPr id="155" name="Ink 154">
                  <a:extLst>
                    <a:ext uri="{FF2B5EF4-FFF2-40B4-BE49-F238E27FC236}">
                      <a16:creationId xmlns:a16="http://schemas.microsoft.com/office/drawing/2014/main" id="{4240DFD8-9D44-4E32-9597-4762817809AD}"/>
                    </a:ext>
                  </a:extLst>
                </p14:cNvPr>
                <p14:cNvContentPartPr/>
                <p14:nvPr/>
              </p14:nvContentPartPr>
              <p14:xfrm>
                <a:off x="6257850" y="3979326"/>
                <a:ext cx="126000" cy="18000"/>
              </p14:xfrm>
            </p:contentPart>
          </mc:Choice>
          <mc:Fallback>
            <p:pic>
              <p:nvPicPr>
                <p:cNvPr id="155" name="Ink 154">
                  <a:extLst>
                    <a:ext uri="{FF2B5EF4-FFF2-40B4-BE49-F238E27FC236}">
                      <a16:creationId xmlns:a16="http://schemas.microsoft.com/office/drawing/2014/main" id="{4240DFD8-9D44-4E32-9597-4762817809AD}"/>
                    </a:ext>
                  </a:extLst>
                </p:cNvPr>
                <p:cNvPicPr/>
                <p:nvPr/>
              </p:nvPicPr>
              <p:blipFill>
                <a:blip r:embed="rId210"/>
                <a:stretch>
                  <a:fillRect/>
                </a:stretch>
              </p:blipFill>
              <p:spPr>
                <a:xfrm>
                  <a:off x="6248850" y="3970326"/>
                  <a:ext cx="143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6" name="Ink 155">
                  <a:extLst>
                    <a:ext uri="{FF2B5EF4-FFF2-40B4-BE49-F238E27FC236}">
                      <a16:creationId xmlns:a16="http://schemas.microsoft.com/office/drawing/2014/main" id="{2F435AB6-5DBA-4099-92F7-9EAEA8B262B0}"/>
                    </a:ext>
                  </a:extLst>
                </p14:cNvPr>
                <p14:cNvContentPartPr/>
                <p14:nvPr/>
              </p14:nvContentPartPr>
              <p14:xfrm>
                <a:off x="6342090" y="3977886"/>
                <a:ext cx="18000" cy="113400"/>
              </p14:xfrm>
            </p:contentPart>
          </mc:Choice>
          <mc:Fallback>
            <p:pic>
              <p:nvPicPr>
                <p:cNvPr id="156" name="Ink 155">
                  <a:extLst>
                    <a:ext uri="{FF2B5EF4-FFF2-40B4-BE49-F238E27FC236}">
                      <a16:creationId xmlns:a16="http://schemas.microsoft.com/office/drawing/2014/main" id="{2F435AB6-5DBA-4099-92F7-9EAEA8B262B0}"/>
                    </a:ext>
                  </a:extLst>
                </p:cNvPr>
                <p:cNvPicPr/>
                <p:nvPr/>
              </p:nvPicPr>
              <p:blipFill>
                <a:blip r:embed="rId212"/>
                <a:stretch>
                  <a:fillRect/>
                </a:stretch>
              </p:blipFill>
              <p:spPr>
                <a:xfrm>
                  <a:off x="6333090" y="3968886"/>
                  <a:ext cx="35640" cy="131040"/>
                </a:xfrm>
                <a:prstGeom prst="rect">
                  <a:avLst/>
                </a:prstGeom>
              </p:spPr>
            </p:pic>
          </mc:Fallback>
        </mc:AlternateContent>
      </p:grpSp>
      <p:grpSp>
        <p:nvGrpSpPr>
          <p:cNvPr id="165" name="Group 164">
            <a:extLst>
              <a:ext uri="{FF2B5EF4-FFF2-40B4-BE49-F238E27FC236}">
                <a16:creationId xmlns:a16="http://schemas.microsoft.com/office/drawing/2014/main" id="{ECBE7EBC-CC2D-4988-B798-EC4EA7F5CE43}"/>
              </a:ext>
            </a:extLst>
          </p:cNvPr>
          <p:cNvGrpSpPr/>
          <p:nvPr/>
        </p:nvGrpSpPr>
        <p:grpSpPr>
          <a:xfrm>
            <a:off x="6664290" y="4018566"/>
            <a:ext cx="491400" cy="432720"/>
            <a:chOff x="6664290" y="4018566"/>
            <a:chExt cx="491400" cy="432720"/>
          </a:xfrm>
        </p:grpSpPr>
        <mc:AlternateContent xmlns:mc="http://schemas.openxmlformats.org/markup-compatibility/2006">
          <mc:Choice xmlns:p14="http://schemas.microsoft.com/office/powerpoint/2010/main" Requires="p14">
            <p:contentPart p14:bwMode="auto" r:id="rId213">
              <p14:nvContentPartPr>
                <p14:cNvPr id="160" name="Ink 159">
                  <a:extLst>
                    <a:ext uri="{FF2B5EF4-FFF2-40B4-BE49-F238E27FC236}">
                      <a16:creationId xmlns:a16="http://schemas.microsoft.com/office/drawing/2014/main" id="{DDB8D79F-3E69-471F-A821-20A26A3F2032}"/>
                    </a:ext>
                  </a:extLst>
                </p14:cNvPr>
                <p14:cNvContentPartPr/>
                <p14:nvPr/>
              </p14:nvContentPartPr>
              <p14:xfrm>
                <a:off x="6664290" y="4257246"/>
                <a:ext cx="162360" cy="133920"/>
              </p14:xfrm>
            </p:contentPart>
          </mc:Choice>
          <mc:Fallback>
            <p:pic>
              <p:nvPicPr>
                <p:cNvPr id="160" name="Ink 159">
                  <a:extLst>
                    <a:ext uri="{FF2B5EF4-FFF2-40B4-BE49-F238E27FC236}">
                      <a16:creationId xmlns:a16="http://schemas.microsoft.com/office/drawing/2014/main" id="{DDB8D79F-3E69-471F-A821-20A26A3F2032}"/>
                    </a:ext>
                  </a:extLst>
                </p:cNvPr>
                <p:cNvPicPr/>
                <p:nvPr/>
              </p:nvPicPr>
              <p:blipFill>
                <a:blip r:embed="rId214"/>
                <a:stretch>
                  <a:fillRect/>
                </a:stretch>
              </p:blipFill>
              <p:spPr>
                <a:xfrm>
                  <a:off x="6655650" y="4248246"/>
                  <a:ext cx="180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1" name="Ink 160">
                  <a:extLst>
                    <a:ext uri="{FF2B5EF4-FFF2-40B4-BE49-F238E27FC236}">
                      <a16:creationId xmlns:a16="http://schemas.microsoft.com/office/drawing/2014/main" id="{BAC83BB6-8E5B-4332-81E7-32B439AEFCB4}"/>
                    </a:ext>
                  </a:extLst>
                </p14:cNvPr>
                <p14:cNvContentPartPr/>
                <p14:nvPr/>
              </p14:nvContentPartPr>
              <p14:xfrm>
                <a:off x="6906930" y="4375326"/>
                <a:ext cx="10440" cy="75960"/>
              </p14:xfrm>
            </p:contentPart>
          </mc:Choice>
          <mc:Fallback>
            <p:pic>
              <p:nvPicPr>
                <p:cNvPr id="161" name="Ink 160">
                  <a:extLst>
                    <a:ext uri="{FF2B5EF4-FFF2-40B4-BE49-F238E27FC236}">
                      <a16:creationId xmlns:a16="http://schemas.microsoft.com/office/drawing/2014/main" id="{BAC83BB6-8E5B-4332-81E7-32B439AEFCB4}"/>
                    </a:ext>
                  </a:extLst>
                </p:cNvPr>
                <p:cNvPicPr/>
                <p:nvPr/>
              </p:nvPicPr>
              <p:blipFill>
                <a:blip r:embed="rId216"/>
                <a:stretch>
                  <a:fillRect/>
                </a:stretch>
              </p:blipFill>
              <p:spPr>
                <a:xfrm>
                  <a:off x="6897930" y="4366326"/>
                  <a:ext cx="28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2" name="Ink 161">
                  <a:extLst>
                    <a:ext uri="{FF2B5EF4-FFF2-40B4-BE49-F238E27FC236}">
                      <a16:creationId xmlns:a16="http://schemas.microsoft.com/office/drawing/2014/main" id="{F6CAA8A8-AB86-4651-9A75-0EF17D8CC0B3}"/>
                    </a:ext>
                  </a:extLst>
                </p14:cNvPr>
                <p14:cNvContentPartPr/>
                <p14:nvPr/>
              </p14:nvContentPartPr>
              <p14:xfrm>
                <a:off x="6878490" y="4297206"/>
                <a:ext cx="30600" cy="6480"/>
              </p14:xfrm>
            </p:contentPart>
          </mc:Choice>
          <mc:Fallback>
            <p:pic>
              <p:nvPicPr>
                <p:cNvPr id="162" name="Ink 161">
                  <a:extLst>
                    <a:ext uri="{FF2B5EF4-FFF2-40B4-BE49-F238E27FC236}">
                      <a16:creationId xmlns:a16="http://schemas.microsoft.com/office/drawing/2014/main" id="{F6CAA8A8-AB86-4651-9A75-0EF17D8CC0B3}"/>
                    </a:ext>
                  </a:extLst>
                </p:cNvPr>
                <p:cNvPicPr/>
                <p:nvPr/>
              </p:nvPicPr>
              <p:blipFill>
                <a:blip r:embed="rId218"/>
                <a:stretch>
                  <a:fillRect/>
                </a:stretch>
              </p:blipFill>
              <p:spPr>
                <a:xfrm>
                  <a:off x="6869850" y="4288566"/>
                  <a:ext cx="48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3" name="Ink 162">
                  <a:extLst>
                    <a:ext uri="{FF2B5EF4-FFF2-40B4-BE49-F238E27FC236}">
                      <a16:creationId xmlns:a16="http://schemas.microsoft.com/office/drawing/2014/main" id="{C34B7BE2-0A7F-43D0-9E4D-CEBD940F4675}"/>
                    </a:ext>
                  </a:extLst>
                </p14:cNvPr>
                <p14:cNvContentPartPr/>
                <p14:nvPr/>
              </p14:nvContentPartPr>
              <p14:xfrm>
                <a:off x="6929610" y="4050246"/>
                <a:ext cx="143640" cy="141480"/>
              </p14:xfrm>
            </p:contentPart>
          </mc:Choice>
          <mc:Fallback>
            <p:pic>
              <p:nvPicPr>
                <p:cNvPr id="163" name="Ink 162">
                  <a:extLst>
                    <a:ext uri="{FF2B5EF4-FFF2-40B4-BE49-F238E27FC236}">
                      <a16:creationId xmlns:a16="http://schemas.microsoft.com/office/drawing/2014/main" id="{C34B7BE2-0A7F-43D0-9E4D-CEBD940F4675}"/>
                    </a:ext>
                  </a:extLst>
                </p:cNvPr>
                <p:cNvPicPr/>
                <p:nvPr/>
              </p:nvPicPr>
              <p:blipFill>
                <a:blip r:embed="rId220"/>
                <a:stretch>
                  <a:fillRect/>
                </a:stretch>
              </p:blipFill>
              <p:spPr>
                <a:xfrm>
                  <a:off x="6920970" y="4041246"/>
                  <a:ext cx="161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4" name="Ink 163">
                  <a:extLst>
                    <a:ext uri="{FF2B5EF4-FFF2-40B4-BE49-F238E27FC236}">
                      <a16:creationId xmlns:a16="http://schemas.microsoft.com/office/drawing/2014/main" id="{92FA74E9-2D21-4B33-902B-590D814C4E92}"/>
                    </a:ext>
                  </a:extLst>
                </p14:cNvPr>
                <p14:cNvContentPartPr/>
                <p14:nvPr/>
              </p14:nvContentPartPr>
              <p14:xfrm>
                <a:off x="6997290" y="4018566"/>
                <a:ext cx="158400" cy="151560"/>
              </p14:xfrm>
            </p:contentPart>
          </mc:Choice>
          <mc:Fallback>
            <p:pic>
              <p:nvPicPr>
                <p:cNvPr id="164" name="Ink 163">
                  <a:extLst>
                    <a:ext uri="{FF2B5EF4-FFF2-40B4-BE49-F238E27FC236}">
                      <a16:creationId xmlns:a16="http://schemas.microsoft.com/office/drawing/2014/main" id="{92FA74E9-2D21-4B33-902B-590D814C4E92}"/>
                    </a:ext>
                  </a:extLst>
                </p:cNvPr>
                <p:cNvPicPr/>
                <p:nvPr/>
              </p:nvPicPr>
              <p:blipFill>
                <a:blip r:embed="rId222"/>
                <a:stretch>
                  <a:fillRect/>
                </a:stretch>
              </p:blipFill>
              <p:spPr>
                <a:xfrm>
                  <a:off x="6988650" y="4009566"/>
                  <a:ext cx="176040" cy="169200"/>
                </a:xfrm>
                <a:prstGeom prst="rect">
                  <a:avLst/>
                </a:prstGeom>
              </p:spPr>
            </p:pic>
          </mc:Fallback>
        </mc:AlternateContent>
      </p:grpSp>
      <p:grpSp>
        <p:nvGrpSpPr>
          <p:cNvPr id="168" name="Group 167">
            <a:extLst>
              <a:ext uri="{FF2B5EF4-FFF2-40B4-BE49-F238E27FC236}">
                <a16:creationId xmlns:a16="http://schemas.microsoft.com/office/drawing/2014/main" id="{5FED53B6-2D5A-4226-9515-3245DD93E8E0}"/>
              </a:ext>
            </a:extLst>
          </p:cNvPr>
          <p:cNvGrpSpPr/>
          <p:nvPr/>
        </p:nvGrpSpPr>
        <p:grpSpPr>
          <a:xfrm>
            <a:off x="7286010" y="4253646"/>
            <a:ext cx="138240" cy="124560"/>
            <a:chOff x="7286010" y="4253646"/>
            <a:chExt cx="138240" cy="124560"/>
          </a:xfrm>
        </p:grpSpPr>
        <mc:AlternateContent xmlns:mc="http://schemas.openxmlformats.org/markup-compatibility/2006">
          <mc:Choice xmlns:p14="http://schemas.microsoft.com/office/powerpoint/2010/main" Requires="p14">
            <p:contentPart p14:bwMode="auto" r:id="rId223">
              <p14:nvContentPartPr>
                <p14:cNvPr id="166" name="Ink 165">
                  <a:extLst>
                    <a:ext uri="{FF2B5EF4-FFF2-40B4-BE49-F238E27FC236}">
                      <a16:creationId xmlns:a16="http://schemas.microsoft.com/office/drawing/2014/main" id="{01C72722-8EFC-400C-84F2-B22728ACCD97}"/>
                    </a:ext>
                  </a:extLst>
                </p14:cNvPr>
                <p14:cNvContentPartPr/>
                <p14:nvPr/>
              </p14:nvContentPartPr>
              <p14:xfrm>
                <a:off x="7286010" y="4327086"/>
                <a:ext cx="138240" cy="28080"/>
              </p14:xfrm>
            </p:contentPart>
          </mc:Choice>
          <mc:Fallback>
            <p:pic>
              <p:nvPicPr>
                <p:cNvPr id="166" name="Ink 165">
                  <a:extLst>
                    <a:ext uri="{FF2B5EF4-FFF2-40B4-BE49-F238E27FC236}">
                      <a16:creationId xmlns:a16="http://schemas.microsoft.com/office/drawing/2014/main" id="{01C72722-8EFC-400C-84F2-B22728ACCD97}"/>
                    </a:ext>
                  </a:extLst>
                </p:cNvPr>
                <p:cNvPicPr/>
                <p:nvPr/>
              </p:nvPicPr>
              <p:blipFill>
                <a:blip r:embed="rId224"/>
                <a:stretch>
                  <a:fillRect/>
                </a:stretch>
              </p:blipFill>
              <p:spPr>
                <a:xfrm>
                  <a:off x="7277370" y="4318086"/>
                  <a:ext cx="155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7" name="Ink 166">
                  <a:extLst>
                    <a:ext uri="{FF2B5EF4-FFF2-40B4-BE49-F238E27FC236}">
                      <a16:creationId xmlns:a16="http://schemas.microsoft.com/office/drawing/2014/main" id="{A9CC8F47-6CAD-42E7-8C0E-77AA43A816D0}"/>
                    </a:ext>
                  </a:extLst>
                </p14:cNvPr>
                <p14:cNvContentPartPr/>
                <p14:nvPr/>
              </p14:nvContentPartPr>
              <p14:xfrm>
                <a:off x="7349730" y="4253646"/>
                <a:ext cx="14400" cy="124560"/>
              </p14:xfrm>
            </p:contentPart>
          </mc:Choice>
          <mc:Fallback>
            <p:pic>
              <p:nvPicPr>
                <p:cNvPr id="167" name="Ink 166">
                  <a:extLst>
                    <a:ext uri="{FF2B5EF4-FFF2-40B4-BE49-F238E27FC236}">
                      <a16:creationId xmlns:a16="http://schemas.microsoft.com/office/drawing/2014/main" id="{A9CC8F47-6CAD-42E7-8C0E-77AA43A816D0}"/>
                    </a:ext>
                  </a:extLst>
                </p:cNvPr>
                <p:cNvPicPr/>
                <p:nvPr/>
              </p:nvPicPr>
              <p:blipFill>
                <a:blip r:embed="rId226"/>
                <a:stretch>
                  <a:fillRect/>
                </a:stretch>
              </p:blipFill>
              <p:spPr>
                <a:xfrm>
                  <a:off x="7341090" y="4245006"/>
                  <a:ext cx="32040" cy="142200"/>
                </a:xfrm>
                <a:prstGeom prst="rect">
                  <a:avLst/>
                </a:prstGeom>
              </p:spPr>
            </p:pic>
          </mc:Fallback>
        </mc:AlternateContent>
      </p:grpSp>
      <p:grpSp>
        <p:nvGrpSpPr>
          <p:cNvPr id="192" name="Group 191">
            <a:extLst>
              <a:ext uri="{FF2B5EF4-FFF2-40B4-BE49-F238E27FC236}">
                <a16:creationId xmlns:a16="http://schemas.microsoft.com/office/drawing/2014/main" id="{A2506118-E41A-4D82-94BB-3CF8ADFD9D98}"/>
              </a:ext>
            </a:extLst>
          </p:cNvPr>
          <p:cNvGrpSpPr/>
          <p:nvPr/>
        </p:nvGrpSpPr>
        <p:grpSpPr>
          <a:xfrm>
            <a:off x="7603170" y="3953046"/>
            <a:ext cx="1306080" cy="678960"/>
            <a:chOff x="7603170" y="3953046"/>
            <a:chExt cx="1306080" cy="678960"/>
          </a:xfrm>
        </p:grpSpPr>
        <mc:AlternateContent xmlns:mc="http://schemas.openxmlformats.org/markup-compatibility/2006">
          <mc:Choice xmlns:p14="http://schemas.microsoft.com/office/powerpoint/2010/main" Requires="p14">
            <p:contentPart p14:bwMode="auto" r:id="rId227">
              <p14:nvContentPartPr>
                <p14:cNvPr id="169" name="Ink 168">
                  <a:extLst>
                    <a:ext uri="{FF2B5EF4-FFF2-40B4-BE49-F238E27FC236}">
                      <a16:creationId xmlns:a16="http://schemas.microsoft.com/office/drawing/2014/main" id="{24A02000-56AF-4C44-97F0-3E37DEE6BB7A}"/>
                    </a:ext>
                  </a:extLst>
                </p14:cNvPr>
                <p14:cNvContentPartPr/>
                <p14:nvPr/>
              </p14:nvContentPartPr>
              <p14:xfrm>
                <a:off x="7603170" y="4292526"/>
                <a:ext cx="197280" cy="269280"/>
              </p14:xfrm>
            </p:contentPart>
          </mc:Choice>
          <mc:Fallback>
            <p:pic>
              <p:nvPicPr>
                <p:cNvPr id="169" name="Ink 168">
                  <a:extLst>
                    <a:ext uri="{FF2B5EF4-FFF2-40B4-BE49-F238E27FC236}">
                      <a16:creationId xmlns:a16="http://schemas.microsoft.com/office/drawing/2014/main" id="{24A02000-56AF-4C44-97F0-3E37DEE6BB7A}"/>
                    </a:ext>
                  </a:extLst>
                </p:cNvPr>
                <p:cNvPicPr/>
                <p:nvPr/>
              </p:nvPicPr>
              <p:blipFill>
                <a:blip r:embed="rId228"/>
                <a:stretch>
                  <a:fillRect/>
                </a:stretch>
              </p:blipFill>
              <p:spPr>
                <a:xfrm>
                  <a:off x="7594170" y="4283526"/>
                  <a:ext cx="2149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0" name="Ink 169">
                  <a:extLst>
                    <a:ext uri="{FF2B5EF4-FFF2-40B4-BE49-F238E27FC236}">
                      <a16:creationId xmlns:a16="http://schemas.microsoft.com/office/drawing/2014/main" id="{AB8E5790-1217-4DBF-A1A0-B12A459B5004}"/>
                    </a:ext>
                  </a:extLst>
                </p14:cNvPr>
                <p14:cNvContentPartPr/>
                <p14:nvPr/>
              </p14:nvContentPartPr>
              <p14:xfrm>
                <a:off x="7901610" y="4186686"/>
                <a:ext cx="201960" cy="7560"/>
              </p14:xfrm>
            </p:contentPart>
          </mc:Choice>
          <mc:Fallback>
            <p:pic>
              <p:nvPicPr>
                <p:cNvPr id="170" name="Ink 169">
                  <a:extLst>
                    <a:ext uri="{FF2B5EF4-FFF2-40B4-BE49-F238E27FC236}">
                      <a16:creationId xmlns:a16="http://schemas.microsoft.com/office/drawing/2014/main" id="{AB8E5790-1217-4DBF-A1A0-B12A459B5004}"/>
                    </a:ext>
                  </a:extLst>
                </p:cNvPr>
                <p:cNvPicPr/>
                <p:nvPr/>
              </p:nvPicPr>
              <p:blipFill>
                <a:blip r:embed="rId230"/>
                <a:stretch>
                  <a:fillRect/>
                </a:stretch>
              </p:blipFill>
              <p:spPr>
                <a:xfrm>
                  <a:off x="7892970" y="4177686"/>
                  <a:ext cx="219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1" name="Ink 170">
                  <a:extLst>
                    <a:ext uri="{FF2B5EF4-FFF2-40B4-BE49-F238E27FC236}">
                      <a16:creationId xmlns:a16="http://schemas.microsoft.com/office/drawing/2014/main" id="{93C36996-071D-4CCF-B885-19DB6C078848}"/>
                    </a:ext>
                  </a:extLst>
                </p14:cNvPr>
                <p14:cNvContentPartPr/>
                <p14:nvPr/>
              </p14:nvContentPartPr>
              <p14:xfrm>
                <a:off x="7909530" y="4195686"/>
                <a:ext cx="180360" cy="198720"/>
              </p14:xfrm>
            </p:contentPart>
          </mc:Choice>
          <mc:Fallback>
            <p:pic>
              <p:nvPicPr>
                <p:cNvPr id="171" name="Ink 170">
                  <a:extLst>
                    <a:ext uri="{FF2B5EF4-FFF2-40B4-BE49-F238E27FC236}">
                      <a16:creationId xmlns:a16="http://schemas.microsoft.com/office/drawing/2014/main" id="{93C36996-071D-4CCF-B885-19DB6C078848}"/>
                    </a:ext>
                  </a:extLst>
                </p:cNvPr>
                <p:cNvPicPr/>
                <p:nvPr/>
              </p:nvPicPr>
              <p:blipFill>
                <a:blip r:embed="rId232"/>
                <a:stretch>
                  <a:fillRect/>
                </a:stretch>
              </p:blipFill>
              <p:spPr>
                <a:xfrm>
                  <a:off x="7900890" y="4187046"/>
                  <a:ext cx="198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2" name="Ink 171">
                  <a:extLst>
                    <a:ext uri="{FF2B5EF4-FFF2-40B4-BE49-F238E27FC236}">
                      <a16:creationId xmlns:a16="http://schemas.microsoft.com/office/drawing/2014/main" id="{8E1415AF-A80D-4746-A988-4DB9BD7AD6B6}"/>
                    </a:ext>
                  </a:extLst>
                </p14:cNvPr>
                <p14:cNvContentPartPr/>
                <p14:nvPr/>
              </p14:nvContentPartPr>
              <p14:xfrm>
                <a:off x="7985490" y="4459566"/>
                <a:ext cx="51840" cy="172440"/>
              </p14:xfrm>
            </p:contentPart>
          </mc:Choice>
          <mc:Fallback>
            <p:pic>
              <p:nvPicPr>
                <p:cNvPr id="172" name="Ink 171">
                  <a:extLst>
                    <a:ext uri="{FF2B5EF4-FFF2-40B4-BE49-F238E27FC236}">
                      <a16:creationId xmlns:a16="http://schemas.microsoft.com/office/drawing/2014/main" id="{8E1415AF-A80D-4746-A988-4DB9BD7AD6B6}"/>
                    </a:ext>
                  </a:extLst>
                </p:cNvPr>
                <p:cNvPicPr/>
                <p:nvPr/>
              </p:nvPicPr>
              <p:blipFill>
                <a:blip r:embed="rId234"/>
                <a:stretch>
                  <a:fillRect/>
                </a:stretch>
              </p:blipFill>
              <p:spPr>
                <a:xfrm>
                  <a:off x="7976850" y="4450566"/>
                  <a:ext cx="69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3" name="Ink 172">
                  <a:extLst>
                    <a:ext uri="{FF2B5EF4-FFF2-40B4-BE49-F238E27FC236}">
                      <a16:creationId xmlns:a16="http://schemas.microsoft.com/office/drawing/2014/main" id="{847BE679-A1E0-4D8C-B091-23D30BA3E3A7}"/>
                    </a:ext>
                  </a:extLst>
                </p14:cNvPr>
                <p14:cNvContentPartPr/>
                <p14:nvPr/>
              </p14:nvContentPartPr>
              <p14:xfrm>
                <a:off x="7922850" y="4538766"/>
                <a:ext cx="83880" cy="7920"/>
              </p14:xfrm>
            </p:contentPart>
          </mc:Choice>
          <mc:Fallback>
            <p:pic>
              <p:nvPicPr>
                <p:cNvPr id="173" name="Ink 172">
                  <a:extLst>
                    <a:ext uri="{FF2B5EF4-FFF2-40B4-BE49-F238E27FC236}">
                      <a16:creationId xmlns:a16="http://schemas.microsoft.com/office/drawing/2014/main" id="{847BE679-A1E0-4D8C-B091-23D30BA3E3A7}"/>
                    </a:ext>
                  </a:extLst>
                </p:cNvPr>
                <p:cNvPicPr/>
                <p:nvPr/>
              </p:nvPicPr>
              <p:blipFill>
                <a:blip r:embed="rId236"/>
                <a:stretch>
                  <a:fillRect/>
                </a:stretch>
              </p:blipFill>
              <p:spPr>
                <a:xfrm>
                  <a:off x="7913850" y="4529766"/>
                  <a:ext cx="101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 name="Ink 173">
                  <a:extLst>
                    <a:ext uri="{FF2B5EF4-FFF2-40B4-BE49-F238E27FC236}">
                      <a16:creationId xmlns:a16="http://schemas.microsoft.com/office/drawing/2014/main" id="{E8123963-F4E2-4B42-B864-249ED08EC2C8}"/>
                    </a:ext>
                  </a:extLst>
                </p14:cNvPr>
                <p14:cNvContentPartPr/>
                <p14:nvPr/>
              </p14:nvContentPartPr>
              <p14:xfrm>
                <a:off x="8036610" y="4527246"/>
                <a:ext cx="94320" cy="52560"/>
              </p14:xfrm>
            </p:contentPart>
          </mc:Choice>
          <mc:Fallback>
            <p:pic>
              <p:nvPicPr>
                <p:cNvPr id="174" name="Ink 173">
                  <a:extLst>
                    <a:ext uri="{FF2B5EF4-FFF2-40B4-BE49-F238E27FC236}">
                      <a16:creationId xmlns:a16="http://schemas.microsoft.com/office/drawing/2014/main" id="{E8123963-F4E2-4B42-B864-249ED08EC2C8}"/>
                    </a:ext>
                  </a:extLst>
                </p:cNvPr>
                <p:cNvPicPr/>
                <p:nvPr/>
              </p:nvPicPr>
              <p:blipFill>
                <a:blip r:embed="rId238"/>
                <a:stretch>
                  <a:fillRect/>
                </a:stretch>
              </p:blipFill>
              <p:spPr>
                <a:xfrm>
                  <a:off x="8027970" y="4518246"/>
                  <a:ext cx="111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5" name="Ink 174">
                  <a:extLst>
                    <a:ext uri="{FF2B5EF4-FFF2-40B4-BE49-F238E27FC236}">
                      <a16:creationId xmlns:a16="http://schemas.microsoft.com/office/drawing/2014/main" id="{8F61A412-D473-40DD-A108-FB296CEDDD47}"/>
                    </a:ext>
                  </a:extLst>
                </p14:cNvPr>
                <p14:cNvContentPartPr/>
                <p14:nvPr/>
              </p14:nvContentPartPr>
              <p14:xfrm>
                <a:off x="7969290" y="3953046"/>
                <a:ext cx="227520" cy="649440"/>
              </p14:xfrm>
            </p:contentPart>
          </mc:Choice>
          <mc:Fallback>
            <p:pic>
              <p:nvPicPr>
                <p:cNvPr id="175" name="Ink 174">
                  <a:extLst>
                    <a:ext uri="{FF2B5EF4-FFF2-40B4-BE49-F238E27FC236}">
                      <a16:creationId xmlns:a16="http://schemas.microsoft.com/office/drawing/2014/main" id="{8F61A412-D473-40DD-A108-FB296CEDDD47}"/>
                    </a:ext>
                  </a:extLst>
                </p:cNvPr>
                <p:cNvPicPr/>
                <p:nvPr/>
              </p:nvPicPr>
              <p:blipFill>
                <a:blip r:embed="rId240"/>
                <a:stretch>
                  <a:fillRect/>
                </a:stretch>
              </p:blipFill>
              <p:spPr>
                <a:xfrm>
                  <a:off x="7960290" y="3944046"/>
                  <a:ext cx="24516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6" name="Ink 175">
                  <a:extLst>
                    <a:ext uri="{FF2B5EF4-FFF2-40B4-BE49-F238E27FC236}">
                      <a16:creationId xmlns:a16="http://schemas.microsoft.com/office/drawing/2014/main" id="{20DAF4E0-B02F-4CAD-A088-22EAE4E2FAFB}"/>
                    </a:ext>
                  </a:extLst>
                </p14:cNvPr>
                <p14:cNvContentPartPr/>
                <p14:nvPr/>
              </p14:nvContentPartPr>
              <p14:xfrm>
                <a:off x="8031930" y="3959886"/>
                <a:ext cx="5040" cy="137880"/>
              </p14:xfrm>
            </p:contentPart>
          </mc:Choice>
          <mc:Fallback>
            <p:pic>
              <p:nvPicPr>
                <p:cNvPr id="176" name="Ink 175">
                  <a:extLst>
                    <a:ext uri="{FF2B5EF4-FFF2-40B4-BE49-F238E27FC236}">
                      <a16:creationId xmlns:a16="http://schemas.microsoft.com/office/drawing/2014/main" id="{20DAF4E0-B02F-4CAD-A088-22EAE4E2FAFB}"/>
                    </a:ext>
                  </a:extLst>
                </p:cNvPr>
                <p:cNvPicPr/>
                <p:nvPr/>
              </p:nvPicPr>
              <p:blipFill>
                <a:blip r:embed="rId242"/>
                <a:stretch>
                  <a:fillRect/>
                </a:stretch>
              </p:blipFill>
              <p:spPr>
                <a:xfrm>
                  <a:off x="8022930" y="3951246"/>
                  <a:ext cx="22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7" name="Ink 176">
                  <a:extLst>
                    <a:ext uri="{FF2B5EF4-FFF2-40B4-BE49-F238E27FC236}">
                      <a16:creationId xmlns:a16="http://schemas.microsoft.com/office/drawing/2014/main" id="{4F5693E7-25C4-4D67-81AD-0768F2A967DA}"/>
                    </a:ext>
                  </a:extLst>
                </p14:cNvPr>
                <p14:cNvContentPartPr/>
                <p14:nvPr/>
              </p14:nvContentPartPr>
              <p14:xfrm>
                <a:off x="8288610" y="4191726"/>
                <a:ext cx="36720" cy="215280"/>
              </p14:xfrm>
            </p:contentPart>
          </mc:Choice>
          <mc:Fallback>
            <p:pic>
              <p:nvPicPr>
                <p:cNvPr id="177" name="Ink 176">
                  <a:extLst>
                    <a:ext uri="{FF2B5EF4-FFF2-40B4-BE49-F238E27FC236}">
                      <a16:creationId xmlns:a16="http://schemas.microsoft.com/office/drawing/2014/main" id="{4F5693E7-25C4-4D67-81AD-0768F2A967DA}"/>
                    </a:ext>
                  </a:extLst>
                </p:cNvPr>
                <p:cNvPicPr/>
                <p:nvPr/>
              </p:nvPicPr>
              <p:blipFill>
                <a:blip r:embed="rId244"/>
                <a:stretch>
                  <a:fillRect/>
                </a:stretch>
              </p:blipFill>
              <p:spPr>
                <a:xfrm>
                  <a:off x="8279970" y="4183086"/>
                  <a:ext cx="543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8" name="Ink 177">
                  <a:extLst>
                    <a:ext uri="{FF2B5EF4-FFF2-40B4-BE49-F238E27FC236}">
                      <a16:creationId xmlns:a16="http://schemas.microsoft.com/office/drawing/2014/main" id="{A19DE68F-DA07-41EA-A91A-148CA84BBA1C}"/>
                    </a:ext>
                  </a:extLst>
                </p14:cNvPr>
                <p14:cNvContentPartPr/>
                <p14:nvPr/>
              </p14:nvContentPartPr>
              <p14:xfrm>
                <a:off x="8404890" y="4290006"/>
                <a:ext cx="145080" cy="97200"/>
              </p14:xfrm>
            </p:contentPart>
          </mc:Choice>
          <mc:Fallback>
            <p:pic>
              <p:nvPicPr>
                <p:cNvPr id="178" name="Ink 177">
                  <a:extLst>
                    <a:ext uri="{FF2B5EF4-FFF2-40B4-BE49-F238E27FC236}">
                      <a16:creationId xmlns:a16="http://schemas.microsoft.com/office/drawing/2014/main" id="{A19DE68F-DA07-41EA-A91A-148CA84BBA1C}"/>
                    </a:ext>
                  </a:extLst>
                </p:cNvPr>
                <p:cNvPicPr/>
                <p:nvPr/>
              </p:nvPicPr>
              <p:blipFill>
                <a:blip r:embed="rId246"/>
                <a:stretch>
                  <a:fillRect/>
                </a:stretch>
              </p:blipFill>
              <p:spPr>
                <a:xfrm>
                  <a:off x="8396250" y="4281366"/>
                  <a:ext cx="162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9" name="Ink 178">
                  <a:extLst>
                    <a:ext uri="{FF2B5EF4-FFF2-40B4-BE49-F238E27FC236}">
                      <a16:creationId xmlns:a16="http://schemas.microsoft.com/office/drawing/2014/main" id="{FFC99E1A-0F3D-47CC-B5A3-A53F7174DF8A}"/>
                    </a:ext>
                  </a:extLst>
                </p14:cNvPr>
                <p14:cNvContentPartPr/>
                <p14:nvPr/>
              </p14:nvContentPartPr>
              <p14:xfrm>
                <a:off x="8600010" y="4304406"/>
                <a:ext cx="23400" cy="141120"/>
              </p14:xfrm>
            </p:contentPart>
          </mc:Choice>
          <mc:Fallback>
            <p:pic>
              <p:nvPicPr>
                <p:cNvPr id="179" name="Ink 178">
                  <a:extLst>
                    <a:ext uri="{FF2B5EF4-FFF2-40B4-BE49-F238E27FC236}">
                      <a16:creationId xmlns:a16="http://schemas.microsoft.com/office/drawing/2014/main" id="{FFC99E1A-0F3D-47CC-B5A3-A53F7174DF8A}"/>
                    </a:ext>
                  </a:extLst>
                </p:cNvPr>
                <p:cNvPicPr/>
                <p:nvPr/>
              </p:nvPicPr>
              <p:blipFill>
                <a:blip r:embed="rId248"/>
                <a:stretch>
                  <a:fillRect/>
                </a:stretch>
              </p:blipFill>
              <p:spPr>
                <a:xfrm>
                  <a:off x="8591010" y="4295766"/>
                  <a:ext cx="41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0" name="Ink 179">
                  <a:extLst>
                    <a:ext uri="{FF2B5EF4-FFF2-40B4-BE49-F238E27FC236}">
                      <a16:creationId xmlns:a16="http://schemas.microsoft.com/office/drawing/2014/main" id="{FAFD2340-0A08-4A11-B587-38C99595E324}"/>
                    </a:ext>
                  </a:extLst>
                </p14:cNvPr>
                <p14:cNvContentPartPr/>
                <p14:nvPr/>
              </p14:nvContentPartPr>
              <p14:xfrm>
                <a:off x="8607930" y="4038726"/>
                <a:ext cx="48600" cy="144000"/>
              </p14:xfrm>
            </p:contentPart>
          </mc:Choice>
          <mc:Fallback>
            <p:pic>
              <p:nvPicPr>
                <p:cNvPr id="180" name="Ink 179">
                  <a:extLst>
                    <a:ext uri="{FF2B5EF4-FFF2-40B4-BE49-F238E27FC236}">
                      <a16:creationId xmlns:a16="http://schemas.microsoft.com/office/drawing/2014/main" id="{FAFD2340-0A08-4A11-B587-38C99595E324}"/>
                    </a:ext>
                  </a:extLst>
                </p:cNvPr>
                <p:cNvPicPr/>
                <p:nvPr/>
              </p:nvPicPr>
              <p:blipFill>
                <a:blip r:embed="rId250"/>
                <a:stretch>
                  <a:fillRect/>
                </a:stretch>
              </p:blipFill>
              <p:spPr>
                <a:xfrm>
                  <a:off x="8599290" y="4029726"/>
                  <a:ext cx="66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1" name="Ink 180">
                  <a:extLst>
                    <a:ext uri="{FF2B5EF4-FFF2-40B4-BE49-F238E27FC236}">
                      <a16:creationId xmlns:a16="http://schemas.microsoft.com/office/drawing/2014/main" id="{0A367CD9-BB22-4AB5-AC70-2C4CE11EE78D}"/>
                    </a:ext>
                  </a:extLst>
                </p14:cNvPr>
                <p14:cNvContentPartPr/>
                <p14:nvPr/>
              </p14:nvContentPartPr>
              <p14:xfrm>
                <a:off x="8660490" y="4084086"/>
                <a:ext cx="94320" cy="88920"/>
              </p14:xfrm>
            </p:contentPart>
          </mc:Choice>
          <mc:Fallback>
            <p:pic>
              <p:nvPicPr>
                <p:cNvPr id="181" name="Ink 180">
                  <a:extLst>
                    <a:ext uri="{FF2B5EF4-FFF2-40B4-BE49-F238E27FC236}">
                      <a16:creationId xmlns:a16="http://schemas.microsoft.com/office/drawing/2014/main" id="{0A367CD9-BB22-4AB5-AC70-2C4CE11EE78D}"/>
                    </a:ext>
                  </a:extLst>
                </p:cNvPr>
                <p:cNvPicPr/>
                <p:nvPr/>
              </p:nvPicPr>
              <p:blipFill>
                <a:blip r:embed="rId252"/>
                <a:stretch>
                  <a:fillRect/>
                </a:stretch>
              </p:blipFill>
              <p:spPr>
                <a:xfrm>
                  <a:off x="8651490" y="4075446"/>
                  <a:ext cx="111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2" name="Ink 181">
                  <a:extLst>
                    <a:ext uri="{FF2B5EF4-FFF2-40B4-BE49-F238E27FC236}">
                      <a16:creationId xmlns:a16="http://schemas.microsoft.com/office/drawing/2014/main" id="{144D5047-55C2-4672-BA86-8AA1F91073A6}"/>
                    </a:ext>
                  </a:extLst>
                </p14:cNvPr>
                <p14:cNvContentPartPr/>
                <p14:nvPr/>
              </p14:nvContentPartPr>
              <p14:xfrm>
                <a:off x="8784330" y="4041606"/>
                <a:ext cx="26640" cy="135000"/>
              </p14:xfrm>
            </p:contentPart>
          </mc:Choice>
          <mc:Fallback>
            <p:pic>
              <p:nvPicPr>
                <p:cNvPr id="182" name="Ink 181">
                  <a:extLst>
                    <a:ext uri="{FF2B5EF4-FFF2-40B4-BE49-F238E27FC236}">
                      <a16:creationId xmlns:a16="http://schemas.microsoft.com/office/drawing/2014/main" id="{144D5047-55C2-4672-BA86-8AA1F91073A6}"/>
                    </a:ext>
                  </a:extLst>
                </p:cNvPr>
                <p:cNvPicPr/>
                <p:nvPr/>
              </p:nvPicPr>
              <p:blipFill>
                <a:blip r:embed="rId254"/>
                <a:stretch>
                  <a:fillRect/>
                </a:stretch>
              </p:blipFill>
              <p:spPr>
                <a:xfrm>
                  <a:off x="8775690" y="4032606"/>
                  <a:ext cx="44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5" name="Ink 184">
                  <a:extLst>
                    <a:ext uri="{FF2B5EF4-FFF2-40B4-BE49-F238E27FC236}">
                      <a16:creationId xmlns:a16="http://schemas.microsoft.com/office/drawing/2014/main" id="{614D4FAD-C1AB-42A1-961F-2D26EAAB220E}"/>
                    </a:ext>
                  </a:extLst>
                </p14:cNvPr>
                <p14:cNvContentPartPr/>
                <p14:nvPr/>
              </p14:nvContentPartPr>
              <p14:xfrm>
                <a:off x="8894490" y="4172286"/>
                <a:ext cx="14760" cy="235080"/>
              </p14:xfrm>
            </p:contentPart>
          </mc:Choice>
          <mc:Fallback>
            <p:pic>
              <p:nvPicPr>
                <p:cNvPr id="185" name="Ink 184">
                  <a:extLst>
                    <a:ext uri="{FF2B5EF4-FFF2-40B4-BE49-F238E27FC236}">
                      <a16:creationId xmlns:a16="http://schemas.microsoft.com/office/drawing/2014/main" id="{614D4FAD-C1AB-42A1-961F-2D26EAAB220E}"/>
                    </a:ext>
                  </a:extLst>
                </p:cNvPr>
                <p:cNvPicPr/>
                <p:nvPr/>
              </p:nvPicPr>
              <p:blipFill>
                <a:blip r:embed="rId256"/>
                <a:stretch>
                  <a:fillRect/>
                </a:stretch>
              </p:blipFill>
              <p:spPr>
                <a:xfrm>
                  <a:off x="8885850" y="4163286"/>
                  <a:ext cx="32400" cy="252720"/>
                </a:xfrm>
                <a:prstGeom prst="rect">
                  <a:avLst/>
                </a:prstGeom>
              </p:spPr>
            </p:pic>
          </mc:Fallback>
        </mc:AlternateContent>
      </p:grpSp>
      <p:grpSp>
        <p:nvGrpSpPr>
          <p:cNvPr id="191" name="Group 190">
            <a:extLst>
              <a:ext uri="{FF2B5EF4-FFF2-40B4-BE49-F238E27FC236}">
                <a16:creationId xmlns:a16="http://schemas.microsoft.com/office/drawing/2014/main" id="{208CB61E-8416-4A79-8D0B-D200F4DC63F5}"/>
              </a:ext>
            </a:extLst>
          </p:cNvPr>
          <p:cNvGrpSpPr/>
          <p:nvPr/>
        </p:nvGrpSpPr>
        <p:grpSpPr>
          <a:xfrm>
            <a:off x="9130650" y="4227006"/>
            <a:ext cx="163080" cy="114840"/>
            <a:chOff x="9130650" y="4227006"/>
            <a:chExt cx="163080" cy="114840"/>
          </a:xfrm>
        </p:grpSpPr>
        <mc:AlternateContent xmlns:mc="http://schemas.openxmlformats.org/markup-compatibility/2006">
          <mc:Choice xmlns:p14="http://schemas.microsoft.com/office/powerpoint/2010/main" Requires="p14">
            <p:contentPart p14:bwMode="auto" r:id="rId257">
              <p14:nvContentPartPr>
                <p14:cNvPr id="186" name="Ink 185">
                  <a:extLst>
                    <a:ext uri="{FF2B5EF4-FFF2-40B4-BE49-F238E27FC236}">
                      <a16:creationId xmlns:a16="http://schemas.microsoft.com/office/drawing/2014/main" id="{AFF4AC2F-7D2B-4EC1-8910-E2D53F98EE13}"/>
                    </a:ext>
                  </a:extLst>
                </p14:cNvPr>
                <p14:cNvContentPartPr/>
                <p14:nvPr/>
              </p14:nvContentPartPr>
              <p14:xfrm>
                <a:off x="9130650" y="4301166"/>
                <a:ext cx="163080" cy="10440"/>
              </p14:xfrm>
            </p:contentPart>
          </mc:Choice>
          <mc:Fallback>
            <p:pic>
              <p:nvPicPr>
                <p:cNvPr id="186" name="Ink 185">
                  <a:extLst>
                    <a:ext uri="{FF2B5EF4-FFF2-40B4-BE49-F238E27FC236}">
                      <a16:creationId xmlns:a16="http://schemas.microsoft.com/office/drawing/2014/main" id="{AFF4AC2F-7D2B-4EC1-8910-E2D53F98EE13}"/>
                    </a:ext>
                  </a:extLst>
                </p:cNvPr>
                <p:cNvPicPr/>
                <p:nvPr/>
              </p:nvPicPr>
              <p:blipFill>
                <a:blip r:embed="rId258"/>
                <a:stretch>
                  <a:fillRect/>
                </a:stretch>
              </p:blipFill>
              <p:spPr>
                <a:xfrm>
                  <a:off x="9122010" y="4292166"/>
                  <a:ext cx="180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7" name="Ink 186">
                  <a:extLst>
                    <a:ext uri="{FF2B5EF4-FFF2-40B4-BE49-F238E27FC236}">
                      <a16:creationId xmlns:a16="http://schemas.microsoft.com/office/drawing/2014/main" id="{068250DC-CE7F-458B-8B9F-0F13ECCDCB02}"/>
                    </a:ext>
                  </a:extLst>
                </p14:cNvPr>
                <p14:cNvContentPartPr/>
                <p14:nvPr/>
              </p14:nvContentPartPr>
              <p14:xfrm>
                <a:off x="9218490" y="4227006"/>
                <a:ext cx="25920" cy="114840"/>
              </p14:xfrm>
            </p:contentPart>
          </mc:Choice>
          <mc:Fallback>
            <p:pic>
              <p:nvPicPr>
                <p:cNvPr id="187" name="Ink 186">
                  <a:extLst>
                    <a:ext uri="{FF2B5EF4-FFF2-40B4-BE49-F238E27FC236}">
                      <a16:creationId xmlns:a16="http://schemas.microsoft.com/office/drawing/2014/main" id="{068250DC-CE7F-458B-8B9F-0F13ECCDCB02}"/>
                    </a:ext>
                  </a:extLst>
                </p:cNvPr>
                <p:cNvPicPr/>
                <p:nvPr/>
              </p:nvPicPr>
              <p:blipFill>
                <a:blip r:embed="rId260"/>
                <a:stretch>
                  <a:fillRect/>
                </a:stretch>
              </p:blipFill>
              <p:spPr>
                <a:xfrm>
                  <a:off x="9209490" y="4218006"/>
                  <a:ext cx="43560" cy="132480"/>
                </a:xfrm>
                <a:prstGeom prst="rect">
                  <a:avLst/>
                </a:prstGeom>
              </p:spPr>
            </p:pic>
          </mc:Fallback>
        </mc:AlternateContent>
      </p:grpSp>
      <p:grpSp>
        <p:nvGrpSpPr>
          <p:cNvPr id="190" name="Group 189">
            <a:extLst>
              <a:ext uri="{FF2B5EF4-FFF2-40B4-BE49-F238E27FC236}">
                <a16:creationId xmlns:a16="http://schemas.microsoft.com/office/drawing/2014/main" id="{307C6FC7-D23E-4A3F-B8AB-D0DAF40D9630}"/>
              </a:ext>
            </a:extLst>
          </p:cNvPr>
          <p:cNvGrpSpPr/>
          <p:nvPr/>
        </p:nvGrpSpPr>
        <p:grpSpPr>
          <a:xfrm>
            <a:off x="9545010" y="4030446"/>
            <a:ext cx="215640" cy="173880"/>
            <a:chOff x="9545010" y="4030446"/>
            <a:chExt cx="215640" cy="173880"/>
          </a:xfrm>
        </p:grpSpPr>
        <mc:AlternateContent xmlns:mc="http://schemas.openxmlformats.org/markup-compatibility/2006">
          <mc:Choice xmlns:p14="http://schemas.microsoft.com/office/powerpoint/2010/main" Requires="p14">
            <p:contentPart p14:bwMode="auto" r:id="rId261">
              <p14:nvContentPartPr>
                <p14:cNvPr id="188" name="Ink 187">
                  <a:extLst>
                    <a:ext uri="{FF2B5EF4-FFF2-40B4-BE49-F238E27FC236}">
                      <a16:creationId xmlns:a16="http://schemas.microsoft.com/office/drawing/2014/main" id="{51537BC5-5E64-4CAD-BD05-3CD0A80B2168}"/>
                    </a:ext>
                  </a:extLst>
                </p14:cNvPr>
                <p14:cNvContentPartPr/>
                <p14:nvPr/>
              </p14:nvContentPartPr>
              <p14:xfrm>
                <a:off x="9545010" y="4030446"/>
                <a:ext cx="103320" cy="173880"/>
              </p14:xfrm>
            </p:contentPart>
          </mc:Choice>
          <mc:Fallback>
            <p:pic>
              <p:nvPicPr>
                <p:cNvPr id="188" name="Ink 187">
                  <a:extLst>
                    <a:ext uri="{FF2B5EF4-FFF2-40B4-BE49-F238E27FC236}">
                      <a16:creationId xmlns:a16="http://schemas.microsoft.com/office/drawing/2014/main" id="{51537BC5-5E64-4CAD-BD05-3CD0A80B2168}"/>
                    </a:ext>
                  </a:extLst>
                </p:cNvPr>
                <p:cNvPicPr/>
                <p:nvPr/>
              </p:nvPicPr>
              <p:blipFill>
                <a:blip r:embed="rId262"/>
                <a:stretch>
                  <a:fillRect/>
                </a:stretch>
              </p:blipFill>
              <p:spPr>
                <a:xfrm>
                  <a:off x="9536010" y="4021806"/>
                  <a:ext cx="120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9" name="Ink 188">
                  <a:extLst>
                    <a:ext uri="{FF2B5EF4-FFF2-40B4-BE49-F238E27FC236}">
                      <a16:creationId xmlns:a16="http://schemas.microsoft.com/office/drawing/2014/main" id="{169022BE-8C04-4518-BA63-2EAC48D79B5F}"/>
                    </a:ext>
                  </a:extLst>
                </p14:cNvPr>
                <p14:cNvContentPartPr/>
                <p14:nvPr/>
              </p14:nvContentPartPr>
              <p14:xfrm>
                <a:off x="9702330" y="4124046"/>
                <a:ext cx="58320" cy="74160"/>
              </p14:xfrm>
            </p:contentPart>
          </mc:Choice>
          <mc:Fallback>
            <p:pic>
              <p:nvPicPr>
                <p:cNvPr id="189" name="Ink 188">
                  <a:extLst>
                    <a:ext uri="{FF2B5EF4-FFF2-40B4-BE49-F238E27FC236}">
                      <a16:creationId xmlns:a16="http://schemas.microsoft.com/office/drawing/2014/main" id="{169022BE-8C04-4518-BA63-2EAC48D79B5F}"/>
                    </a:ext>
                  </a:extLst>
                </p:cNvPr>
                <p:cNvPicPr/>
                <p:nvPr/>
              </p:nvPicPr>
              <p:blipFill>
                <a:blip r:embed="rId264"/>
                <a:stretch>
                  <a:fillRect/>
                </a:stretch>
              </p:blipFill>
              <p:spPr>
                <a:xfrm>
                  <a:off x="9693330" y="4115406"/>
                  <a:ext cx="7596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93" name="Ink 192">
                <a:extLst>
                  <a:ext uri="{FF2B5EF4-FFF2-40B4-BE49-F238E27FC236}">
                    <a16:creationId xmlns:a16="http://schemas.microsoft.com/office/drawing/2014/main" id="{484E17C7-3771-4419-8279-50DCE07E25C8}"/>
                  </a:ext>
                </a:extLst>
              </p14:cNvPr>
              <p14:cNvContentPartPr/>
              <p14:nvPr/>
            </p14:nvContentPartPr>
            <p14:xfrm>
              <a:off x="9879450" y="4110726"/>
              <a:ext cx="87480" cy="93960"/>
            </p14:xfrm>
          </p:contentPart>
        </mc:Choice>
        <mc:Fallback>
          <p:pic>
            <p:nvPicPr>
              <p:cNvPr id="193" name="Ink 192">
                <a:extLst>
                  <a:ext uri="{FF2B5EF4-FFF2-40B4-BE49-F238E27FC236}">
                    <a16:creationId xmlns:a16="http://schemas.microsoft.com/office/drawing/2014/main" id="{484E17C7-3771-4419-8279-50DCE07E25C8}"/>
                  </a:ext>
                </a:extLst>
              </p:cNvPr>
              <p:cNvPicPr/>
              <p:nvPr/>
            </p:nvPicPr>
            <p:blipFill>
              <a:blip r:embed="rId266"/>
              <a:stretch>
                <a:fillRect/>
              </a:stretch>
            </p:blipFill>
            <p:spPr>
              <a:xfrm>
                <a:off x="9870810" y="4102086"/>
                <a:ext cx="105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4" name="Ink 193">
                <a:extLst>
                  <a:ext uri="{FF2B5EF4-FFF2-40B4-BE49-F238E27FC236}">
                    <a16:creationId xmlns:a16="http://schemas.microsoft.com/office/drawing/2014/main" id="{0BD1E184-A60C-445E-9485-0FD5119F0640}"/>
                  </a:ext>
                </a:extLst>
              </p14:cNvPr>
              <p14:cNvContentPartPr/>
              <p14:nvPr/>
            </p14:nvContentPartPr>
            <p14:xfrm>
              <a:off x="9473730" y="4312326"/>
              <a:ext cx="653400" cy="20520"/>
            </p14:xfrm>
          </p:contentPart>
        </mc:Choice>
        <mc:Fallback>
          <p:pic>
            <p:nvPicPr>
              <p:cNvPr id="194" name="Ink 193">
                <a:extLst>
                  <a:ext uri="{FF2B5EF4-FFF2-40B4-BE49-F238E27FC236}">
                    <a16:creationId xmlns:a16="http://schemas.microsoft.com/office/drawing/2014/main" id="{0BD1E184-A60C-445E-9485-0FD5119F0640}"/>
                  </a:ext>
                </a:extLst>
              </p:cNvPr>
              <p:cNvPicPr/>
              <p:nvPr/>
            </p:nvPicPr>
            <p:blipFill>
              <a:blip r:embed="rId268"/>
              <a:stretch>
                <a:fillRect/>
              </a:stretch>
            </p:blipFill>
            <p:spPr>
              <a:xfrm>
                <a:off x="9465090" y="4303686"/>
                <a:ext cx="671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5" name="Ink 194">
                <a:extLst>
                  <a:ext uri="{FF2B5EF4-FFF2-40B4-BE49-F238E27FC236}">
                    <a16:creationId xmlns:a16="http://schemas.microsoft.com/office/drawing/2014/main" id="{56D819A0-90D2-4441-B1B0-26C35DC04F1A}"/>
                  </a:ext>
                </a:extLst>
              </p14:cNvPr>
              <p14:cNvContentPartPr/>
              <p14:nvPr/>
            </p14:nvContentPartPr>
            <p14:xfrm>
              <a:off x="9790170" y="4452726"/>
              <a:ext cx="207360" cy="235800"/>
            </p14:xfrm>
          </p:contentPart>
        </mc:Choice>
        <mc:Fallback>
          <p:pic>
            <p:nvPicPr>
              <p:cNvPr id="195" name="Ink 194">
                <a:extLst>
                  <a:ext uri="{FF2B5EF4-FFF2-40B4-BE49-F238E27FC236}">
                    <a16:creationId xmlns:a16="http://schemas.microsoft.com/office/drawing/2014/main" id="{56D819A0-90D2-4441-B1B0-26C35DC04F1A}"/>
                  </a:ext>
                </a:extLst>
              </p:cNvPr>
              <p:cNvPicPr/>
              <p:nvPr/>
            </p:nvPicPr>
            <p:blipFill>
              <a:blip r:embed="rId270"/>
              <a:stretch>
                <a:fillRect/>
              </a:stretch>
            </p:blipFill>
            <p:spPr>
              <a:xfrm>
                <a:off x="9781530" y="4443726"/>
                <a:ext cx="225000" cy="253440"/>
              </a:xfrm>
              <a:prstGeom prst="rect">
                <a:avLst/>
              </a:prstGeom>
            </p:spPr>
          </p:pic>
        </mc:Fallback>
      </mc:AlternateContent>
      <p:grpSp>
        <p:nvGrpSpPr>
          <p:cNvPr id="228" name="Group 227">
            <a:extLst>
              <a:ext uri="{FF2B5EF4-FFF2-40B4-BE49-F238E27FC236}">
                <a16:creationId xmlns:a16="http://schemas.microsoft.com/office/drawing/2014/main" id="{35B37E02-0736-49E4-95E4-5C5CFDD6F124}"/>
              </a:ext>
            </a:extLst>
          </p:cNvPr>
          <p:cNvGrpSpPr/>
          <p:nvPr/>
        </p:nvGrpSpPr>
        <p:grpSpPr>
          <a:xfrm>
            <a:off x="1335930" y="5153646"/>
            <a:ext cx="1308240" cy="269280"/>
            <a:chOff x="1335930" y="5153646"/>
            <a:chExt cx="1308240" cy="269280"/>
          </a:xfrm>
        </p:grpSpPr>
        <mc:AlternateContent xmlns:mc="http://schemas.openxmlformats.org/markup-compatibility/2006">
          <mc:Choice xmlns:p14="http://schemas.microsoft.com/office/powerpoint/2010/main" Requires="p14">
            <p:contentPart p14:bwMode="auto" r:id="rId271">
              <p14:nvContentPartPr>
                <p14:cNvPr id="196" name="Ink 195">
                  <a:extLst>
                    <a:ext uri="{FF2B5EF4-FFF2-40B4-BE49-F238E27FC236}">
                      <a16:creationId xmlns:a16="http://schemas.microsoft.com/office/drawing/2014/main" id="{07B396C0-DB9E-4468-B457-5F07E7F61C27}"/>
                    </a:ext>
                  </a:extLst>
                </p14:cNvPr>
                <p14:cNvContentPartPr/>
                <p14:nvPr/>
              </p14:nvContentPartPr>
              <p14:xfrm>
                <a:off x="1402530" y="5202966"/>
                <a:ext cx="720" cy="2880"/>
              </p14:xfrm>
            </p:contentPart>
          </mc:Choice>
          <mc:Fallback>
            <p:pic>
              <p:nvPicPr>
                <p:cNvPr id="196" name="Ink 195">
                  <a:extLst>
                    <a:ext uri="{FF2B5EF4-FFF2-40B4-BE49-F238E27FC236}">
                      <a16:creationId xmlns:a16="http://schemas.microsoft.com/office/drawing/2014/main" id="{07B396C0-DB9E-4468-B457-5F07E7F61C27}"/>
                    </a:ext>
                  </a:extLst>
                </p:cNvPr>
                <p:cNvPicPr/>
                <p:nvPr/>
              </p:nvPicPr>
              <p:blipFill>
                <a:blip r:embed="rId272"/>
                <a:stretch>
                  <a:fillRect/>
                </a:stretch>
              </p:blipFill>
              <p:spPr>
                <a:xfrm>
                  <a:off x="1393530" y="5193966"/>
                  <a:ext cx="18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7" name="Ink 196">
                  <a:extLst>
                    <a:ext uri="{FF2B5EF4-FFF2-40B4-BE49-F238E27FC236}">
                      <a16:creationId xmlns:a16="http://schemas.microsoft.com/office/drawing/2014/main" id="{1BF3E0C6-F444-436E-9B84-404DE9EE7134}"/>
                    </a:ext>
                  </a:extLst>
                </p14:cNvPr>
                <p14:cNvContentPartPr/>
                <p14:nvPr/>
              </p14:nvContentPartPr>
              <p14:xfrm>
                <a:off x="1335930" y="5209806"/>
                <a:ext cx="93960" cy="90360"/>
              </p14:xfrm>
            </p:contentPart>
          </mc:Choice>
          <mc:Fallback>
            <p:pic>
              <p:nvPicPr>
                <p:cNvPr id="197" name="Ink 196">
                  <a:extLst>
                    <a:ext uri="{FF2B5EF4-FFF2-40B4-BE49-F238E27FC236}">
                      <a16:creationId xmlns:a16="http://schemas.microsoft.com/office/drawing/2014/main" id="{1BF3E0C6-F444-436E-9B84-404DE9EE7134}"/>
                    </a:ext>
                  </a:extLst>
                </p:cNvPr>
                <p:cNvPicPr/>
                <p:nvPr/>
              </p:nvPicPr>
              <p:blipFill>
                <a:blip r:embed="rId274"/>
                <a:stretch>
                  <a:fillRect/>
                </a:stretch>
              </p:blipFill>
              <p:spPr>
                <a:xfrm>
                  <a:off x="1326930" y="5201166"/>
                  <a:ext cx="111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8" name="Ink 197">
                  <a:extLst>
                    <a:ext uri="{FF2B5EF4-FFF2-40B4-BE49-F238E27FC236}">
                      <a16:creationId xmlns:a16="http://schemas.microsoft.com/office/drawing/2014/main" id="{7EB4BFBC-DD24-49F0-ACE4-CF0A49DF55EE}"/>
                    </a:ext>
                  </a:extLst>
                </p14:cNvPr>
                <p14:cNvContentPartPr/>
                <p14:nvPr/>
              </p14:nvContentPartPr>
              <p14:xfrm>
                <a:off x="1474890" y="5183166"/>
                <a:ext cx="132840" cy="115200"/>
              </p14:xfrm>
            </p:contentPart>
          </mc:Choice>
          <mc:Fallback>
            <p:pic>
              <p:nvPicPr>
                <p:cNvPr id="198" name="Ink 197">
                  <a:extLst>
                    <a:ext uri="{FF2B5EF4-FFF2-40B4-BE49-F238E27FC236}">
                      <a16:creationId xmlns:a16="http://schemas.microsoft.com/office/drawing/2014/main" id="{7EB4BFBC-DD24-49F0-ACE4-CF0A49DF55EE}"/>
                    </a:ext>
                  </a:extLst>
                </p:cNvPr>
                <p:cNvPicPr/>
                <p:nvPr/>
              </p:nvPicPr>
              <p:blipFill>
                <a:blip r:embed="rId276"/>
                <a:stretch>
                  <a:fillRect/>
                </a:stretch>
              </p:blipFill>
              <p:spPr>
                <a:xfrm>
                  <a:off x="1465890" y="5174526"/>
                  <a:ext cx="150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9" name="Ink 198">
                  <a:extLst>
                    <a:ext uri="{FF2B5EF4-FFF2-40B4-BE49-F238E27FC236}">
                      <a16:creationId xmlns:a16="http://schemas.microsoft.com/office/drawing/2014/main" id="{E951CC68-073A-41C6-9C9D-2DA4FFB12AA1}"/>
                    </a:ext>
                  </a:extLst>
                </p14:cNvPr>
                <p14:cNvContentPartPr/>
                <p14:nvPr/>
              </p14:nvContentPartPr>
              <p14:xfrm>
                <a:off x="1660650" y="5180286"/>
                <a:ext cx="75600" cy="121320"/>
              </p14:xfrm>
            </p:contentPart>
          </mc:Choice>
          <mc:Fallback>
            <p:pic>
              <p:nvPicPr>
                <p:cNvPr id="199" name="Ink 198">
                  <a:extLst>
                    <a:ext uri="{FF2B5EF4-FFF2-40B4-BE49-F238E27FC236}">
                      <a16:creationId xmlns:a16="http://schemas.microsoft.com/office/drawing/2014/main" id="{E951CC68-073A-41C6-9C9D-2DA4FFB12AA1}"/>
                    </a:ext>
                  </a:extLst>
                </p:cNvPr>
                <p:cNvPicPr/>
                <p:nvPr/>
              </p:nvPicPr>
              <p:blipFill>
                <a:blip r:embed="rId278"/>
                <a:stretch>
                  <a:fillRect/>
                </a:stretch>
              </p:blipFill>
              <p:spPr>
                <a:xfrm>
                  <a:off x="1651650" y="5171286"/>
                  <a:ext cx="93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0" name="Ink 199">
                  <a:extLst>
                    <a:ext uri="{FF2B5EF4-FFF2-40B4-BE49-F238E27FC236}">
                      <a16:creationId xmlns:a16="http://schemas.microsoft.com/office/drawing/2014/main" id="{BAA87045-2E76-4447-A117-96DD797430EC}"/>
                    </a:ext>
                  </a:extLst>
                </p14:cNvPr>
                <p14:cNvContentPartPr/>
                <p14:nvPr/>
              </p14:nvContentPartPr>
              <p14:xfrm>
                <a:off x="1895370" y="5183166"/>
                <a:ext cx="176040" cy="129240"/>
              </p14:xfrm>
            </p:contentPart>
          </mc:Choice>
          <mc:Fallback>
            <p:pic>
              <p:nvPicPr>
                <p:cNvPr id="200" name="Ink 199">
                  <a:extLst>
                    <a:ext uri="{FF2B5EF4-FFF2-40B4-BE49-F238E27FC236}">
                      <a16:creationId xmlns:a16="http://schemas.microsoft.com/office/drawing/2014/main" id="{BAA87045-2E76-4447-A117-96DD797430EC}"/>
                    </a:ext>
                  </a:extLst>
                </p:cNvPr>
                <p:cNvPicPr/>
                <p:nvPr/>
              </p:nvPicPr>
              <p:blipFill>
                <a:blip r:embed="rId280"/>
                <a:stretch>
                  <a:fillRect/>
                </a:stretch>
              </p:blipFill>
              <p:spPr>
                <a:xfrm>
                  <a:off x="1886730" y="5174526"/>
                  <a:ext cx="193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1" name="Ink 200">
                  <a:extLst>
                    <a:ext uri="{FF2B5EF4-FFF2-40B4-BE49-F238E27FC236}">
                      <a16:creationId xmlns:a16="http://schemas.microsoft.com/office/drawing/2014/main" id="{742AEBCA-48A0-42F9-96B0-B80B11387FDC}"/>
                    </a:ext>
                  </a:extLst>
                </p14:cNvPr>
                <p14:cNvContentPartPr/>
                <p14:nvPr/>
              </p14:nvContentPartPr>
              <p14:xfrm>
                <a:off x="2088690" y="5165526"/>
                <a:ext cx="107280" cy="122400"/>
              </p14:xfrm>
            </p:contentPart>
          </mc:Choice>
          <mc:Fallback>
            <p:pic>
              <p:nvPicPr>
                <p:cNvPr id="201" name="Ink 200">
                  <a:extLst>
                    <a:ext uri="{FF2B5EF4-FFF2-40B4-BE49-F238E27FC236}">
                      <a16:creationId xmlns:a16="http://schemas.microsoft.com/office/drawing/2014/main" id="{742AEBCA-48A0-42F9-96B0-B80B11387FDC}"/>
                    </a:ext>
                  </a:extLst>
                </p:cNvPr>
                <p:cNvPicPr/>
                <p:nvPr/>
              </p:nvPicPr>
              <p:blipFill>
                <a:blip r:embed="rId282"/>
                <a:stretch>
                  <a:fillRect/>
                </a:stretch>
              </p:blipFill>
              <p:spPr>
                <a:xfrm>
                  <a:off x="2080050" y="5156886"/>
                  <a:ext cx="124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2" name="Ink 201">
                  <a:extLst>
                    <a:ext uri="{FF2B5EF4-FFF2-40B4-BE49-F238E27FC236}">
                      <a16:creationId xmlns:a16="http://schemas.microsoft.com/office/drawing/2014/main" id="{28B4E07C-CC67-48E3-88B9-9C0E53F555B1}"/>
                    </a:ext>
                  </a:extLst>
                </p14:cNvPr>
                <p14:cNvContentPartPr/>
                <p14:nvPr/>
              </p14:nvContentPartPr>
              <p14:xfrm>
                <a:off x="2240250" y="5153646"/>
                <a:ext cx="25920" cy="129240"/>
              </p14:xfrm>
            </p:contentPart>
          </mc:Choice>
          <mc:Fallback>
            <p:pic>
              <p:nvPicPr>
                <p:cNvPr id="202" name="Ink 201">
                  <a:extLst>
                    <a:ext uri="{FF2B5EF4-FFF2-40B4-BE49-F238E27FC236}">
                      <a16:creationId xmlns:a16="http://schemas.microsoft.com/office/drawing/2014/main" id="{28B4E07C-CC67-48E3-88B9-9C0E53F555B1}"/>
                    </a:ext>
                  </a:extLst>
                </p:cNvPr>
                <p:cNvPicPr/>
                <p:nvPr/>
              </p:nvPicPr>
              <p:blipFill>
                <a:blip r:embed="rId284"/>
                <a:stretch>
                  <a:fillRect/>
                </a:stretch>
              </p:blipFill>
              <p:spPr>
                <a:xfrm>
                  <a:off x="2231250" y="5144646"/>
                  <a:ext cx="43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3" name="Ink 202">
                  <a:extLst>
                    <a:ext uri="{FF2B5EF4-FFF2-40B4-BE49-F238E27FC236}">
                      <a16:creationId xmlns:a16="http://schemas.microsoft.com/office/drawing/2014/main" id="{7C69537A-3674-484F-BBC5-C448AE9E619A}"/>
                    </a:ext>
                  </a:extLst>
                </p14:cNvPr>
                <p14:cNvContentPartPr/>
                <p14:nvPr/>
              </p14:nvContentPartPr>
              <p14:xfrm>
                <a:off x="2189850" y="5200086"/>
                <a:ext cx="155520" cy="75960"/>
              </p14:xfrm>
            </p:contentPart>
          </mc:Choice>
          <mc:Fallback>
            <p:pic>
              <p:nvPicPr>
                <p:cNvPr id="203" name="Ink 202">
                  <a:extLst>
                    <a:ext uri="{FF2B5EF4-FFF2-40B4-BE49-F238E27FC236}">
                      <a16:creationId xmlns:a16="http://schemas.microsoft.com/office/drawing/2014/main" id="{7C69537A-3674-484F-BBC5-C448AE9E619A}"/>
                    </a:ext>
                  </a:extLst>
                </p:cNvPr>
                <p:cNvPicPr/>
                <p:nvPr/>
              </p:nvPicPr>
              <p:blipFill>
                <a:blip r:embed="rId286"/>
                <a:stretch>
                  <a:fillRect/>
                </a:stretch>
              </p:blipFill>
              <p:spPr>
                <a:xfrm>
                  <a:off x="2181210" y="5191446"/>
                  <a:ext cx="173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4" name="Ink 203">
                  <a:extLst>
                    <a:ext uri="{FF2B5EF4-FFF2-40B4-BE49-F238E27FC236}">
                      <a16:creationId xmlns:a16="http://schemas.microsoft.com/office/drawing/2014/main" id="{B9B324FF-47EE-4638-A810-2E0815FCC361}"/>
                    </a:ext>
                  </a:extLst>
                </p14:cNvPr>
                <p14:cNvContentPartPr/>
                <p14:nvPr/>
              </p14:nvContentPartPr>
              <p14:xfrm>
                <a:off x="2342130" y="5156166"/>
                <a:ext cx="129240" cy="101880"/>
              </p14:xfrm>
            </p:contentPart>
          </mc:Choice>
          <mc:Fallback>
            <p:pic>
              <p:nvPicPr>
                <p:cNvPr id="204" name="Ink 203">
                  <a:extLst>
                    <a:ext uri="{FF2B5EF4-FFF2-40B4-BE49-F238E27FC236}">
                      <a16:creationId xmlns:a16="http://schemas.microsoft.com/office/drawing/2014/main" id="{B9B324FF-47EE-4638-A810-2E0815FCC361}"/>
                    </a:ext>
                  </a:extLst>
                </p:cNvPr>
                <p:cNvPicPr/>
                <p:nvPr/>
              </p:nvPicPr>
              <p:blipFill>
                <a:blip r:embed="rId288"/>
                <a:stretch>
                  <a:fillRect/>
                </a:stretch>
              </p:blipFill>
              <p:spPr>
                <a:xfrm>
                  <a:off x="2333490" y="5147166"/>
                  <a:ext cx="146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5" name="Ink 204">
                  <a:extLst>
                    <a:ext uri="{FF2B5EF4-FFF2-40B4-BE49-F238E27FC236}">
                      <a16:creationId xmlns:a16="http://schemas.microsoft.com/office/drawing/2014/main" id="{7DCAB434-9B95-4FD4-9620-ABDB427588FF}"/>
                    </a:ext>
                  </a:extLst>
                </p14:cNvPr>
                <p14:cNvContentPartPr/>
                <p14:nvPr/>
              </p14:nvContentPartPr>
              <p14:xfrm>
                <a:off x="2510250" y="5174526"/>
                <a:ext cx="57600" cy="248400"/>
              </p14:xfrm>
            </p:contentPart>
          </mc:Choice>
          <mc:Fallback>
            <p:pic>
              <p:nvPicPr>
                <p:cNvPr id="205" name="Ink 204">
                  <a:extLst>
                    <a:ext uri="{FF2B5EF4-FFF2-40B4-BE49-F238E27FC236}">
                      <a16:creationId xmlns:a16="http://schemas.microsoft.com/office/drawing/2014/main" id="{7DCAB434-9B95-4FD4-9620-ABDB427588FF}"/>
                    </a:ext>
                  </a:extLst>
                </p:cNvPr>
                <p:cNvPicPr/>
                <p:nvPr/>
              </p:nvPicPr>
              <p:blipFill>
                <a:blip r:embed="rId290"/>
                <a:stretch>
                  <a:fillRect/>
                </a:stretch>
              </p:blipFill>
              <p:spPr>
                <a:xfrm>
                  <a:off x="2501610" y="5165526"/>
                  <a:ext cx="75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6" name="Ink 205">
                  <a:extLst>
                    <a:ext uri="{FF2B5EF4-FFF2-40B4-BE49-F238E27FC236}">
                      <a16:creationId xmlns:a16="http://schemas.microsoft.com/office/drawing/2014/main" id="{D13FC016-6AF4-44E3-BC7E-BE2898C62016}"/>
                    </a:ext>
                  </a:extLst>
                </p14:cNvPr>
                <p14:cNvContentPartPr/>
                <p14:nvPr/>
              </p14:nvContentPartPr>
              <p14:xfrm>
                <a:off x="1406850" y="5378286"/>
                <a:ext cx="1237320" cy="24480"/>
              </p14:xfrm>
            </p:contentPart>
          </mc:Choice>
          <mc:Fallback>
            <p:pic>
              <p:nvPicPr>
                <p:cNvPr id="206" name="Ink 205">
                  <a:extLst>
                    <a:ext uri="{FF2B5EF4-FFF2-40B4-BE49-F238E27FC236}">
                      <a16:creationId xmlns:a16="http://schemas.microsoft.com/office/drawing/2014/main" id="{D13FC016-6AF4-44E3-BC7E-BE2898C62016}"/>
                    </a:ext>
                  </a:extLst>
                </p:cNvPr>
                <p:cNvPicPr/>
                <p:nvPr/>
              </p:nvPicPr>
              <p:blipFill>
                <a:blip r:embed="rId292"/>
                <a:stretch>
                  <a:fillRect/>
                </a:stretch>
              </p:blipFill>
              <p:spPr>
                <a:xfrm>
                  <a:off x="1397850" y="5369286"/>
                  <a:ext cx="1254960" cy="42120"/>
                </a:xfrm>
                <a:prstGeom prst="rect">
                  <a:avLst/>
                </a:prstGeom>
              </p:spPr>
            </p:pic>
          </mc:Fallback>
        </mc:AlternateContent>
      </p:grpSp>
      <p:grpSp>
        <p:nvGrpSpPr>
          <p:cNvPr id="227" name="Group 226">
            <a:extLst>
              <a:ext uri="{FF2B5EF4-FFF2-40B4-BE49-F238E27FC236}">
                <a16:creationId xmlns:a16="http://schemas.microsoft.com/office/drawing/2014/main" id="{7350CD49-3688-47B5-9B18-1C6D763CA83D}"/>
              </a:ext>
            </a:extLst>
          </p:cNvPr>
          <p:cNvGrpSpPr/>
          <p:nvPr/>
        </p:nvGrpSpPr>
        <p:grpSpPr>
          <a:xfrm>
            <a:off x="3234930" y="5096766"/>
            <a:ext cx="822240" cy="324720"/>
            <a:chOff x="3234930" y="5096766"/>
            <a:chExt cx="822240" cy="324720"/>
          </a:xfrm>
        </p:grpSpPr>
        <mc:AlternateContent xmlns:mc="http://schemas.openxmlformats.org/markup-compatibility/2006">
          <mc:Choice xmlns:p14="http://schemas.microsoft.com/office/powerpoint/2010/main" Requires="p14">
            <p:contentPart p14:bwMode="auto" r:id="rId293">
              <p14:nvContentPartPr>
                <p14:cNvPr id="207" name="Ink 206">
                  <a:extLst>
                    <a:ext uri="{FF2B5EF4-FFF2-40B4-BE49-F238E27FC236}">
                      <a16:creationId xmlns:a16="http://schemas.microsoft.com/office/drawing/2014/main" id="{3689B795-6C5C-49B7-9395-B3C076C5B3DF}"/>
                    </a:ext>
                  </a:extLst>
                </p14:cNvPr>
                <p14:cNvContentPartPr/>
                <p14:nvPr/>
              </p14:nvContentPartPr>
              <p14:xfrm>
                <a:off x="3234930" y="5250846"/>
                <a:ext cx="214920" cy="115200"/>
              </p14:xfrm>
            </p:contentPart>
          </mc:Choice>
          <mc:Fallback>
            <p:pic>
              <p:nvPicPr>
                <p:cNvPr id="207" name="Ink 206">
                  <a:extLst>
                    <a:ext uri="{FF2B5EF4-FFF2-40B4-BE49-F238E27FC236}">
                      <a16:creationId xmlns:a16="http://schemas.microsoft.com/office/drawing/2014/main" id="{3689B795-6C5C-49B7-9395-B3C076C5B3DF}"/>
                    </a:ext>
                  </a:extLst>
                </p:cNvPr>
                <p:cNvPicPr/>
                <p:nvPr/>
              </p:nvPicPr>
              <p:blipFill>
                <a:blip r:embed="rId294"/>
                <a:stretch>
                  <a:fillRect/>
                </a:stretch>
              </p:blipFill>
              <p:spPr>
                <a:xfrm>
                  <a:off x="3226290" y="5242206"/>
                  <a:ext cx="232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8" name="Ink 207">
                  <a:extLst>
                    <a:ext uri="{FF2B5EF4-FFF2-40B4-BE49-F238E27FC236}">
                      <a16:creationId xmlns:a16="http://schemas.microsoft.com/office/drawing/2014/main" id="{250C0424-571C-48B4-A5F8-60D6377A418C}"/>
                    </a:ext>
                  </a:extLst>
                </p14:cNvPr>
                <p14:cNvContentPartPr/>
                <p14:nvPr/>
              </p14:nvContentPartPr>
              <p14:xfrm>
                <a:off x="3511410" y="5298366"/>
                <a:ext cx="54000" cy="123120"/>
              </p14:xfrm>
            </p:contentPart>
          </mc:Choice>
          <mc:Fallback>
            <p:pic>
              <p:nvPicPr>
                <p:cNvPr id="208" name="Ink 207">
                  <a:extLst>
                    <a:ext uri="{FF2B5EF4-FFF2-40B4-BE49-F238E27FC236}">
                      <a16:creationId xmlns:a16="http://schemas.microsoft.com/office/drawing/2014/main" id="{250C0424-571C-48B4-A5F8-60D6377A418C}"/>
                    </a:ext>
                  </a:extLst>
                </p:cNvPr>
                <p:cNvPicPr/>
                <p:nvPr/>
              </p:nvPicPr>
              <p:blipFill>
                <a:blip r:embed="rId296"/>
                <a:stretch>
                  <a:fillRect/>
                </a:stretch>
              </p:blipFill>
              <p:spPr>
                <a:xfrm>
                  <a:off x="3502410" y="5289366"/>
                  <a:ext cx="71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9" name="Ink 208">
                  <a:extLst>
                    <a:ext uri="{FF2B5EF4-FFF2-40B4-BE49-F238E27FC236}">
                      <a16:creationId xmlns:a16="http://schemas.microsoft.com/office/drawing/2014/main" id="{E5E5861A-2AEB-426C-95B2-CC63117C3AFC}"/>
                    </a:ext>
                  </a:extLst>
                </p14:cNvPr>
                <p14:cNvContentPartPr/>
                <p14:nvPr/>
              </p14:nvContentPartPr>
              <p14:xfrm>
                <a:off x="3620130" y="5107566"/>
                <a:ext cx="68760" cy="140040"/>
              </p14:xfrm>
            </p:contentPart>
          </mc:Choice>
          <mc:Fallback>
            <p:pic>
              <p:nvPicPr>
                <p:cNvPr id="209" name="Ink 208">
                  <a:extLst>
                    <a:ext uri="{FF2B5EF4-FFF2-40B4-BE49-F238E27FC236}">
                      <a16:creationId xmlns:a16="http://schemas.microsoft.com/office/drawing/2014/main" id="{E5E5861A-2AEB-426C-95B2-CC63117C3AFC}"/>
                    </a:ext>
                  </a:extLst>
                </p:cNvPr>
                <p:cNvPicPr/>
                <p:nvPr/>
              </p:nvPicPr>
              <p:blipFill>
                <a:blip r:embed="rId298"/>
                <a:stretch>
                  <a:fillRect/>
                </a:stretch>
              </p:blipFill>
              <p:spPr>
                <a:xfrm>
                  <a:off x="3611490" y="5098566"/>
                  <a:ext cx="86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0" name="Ink 209">
                  <a:extLst>
                    <a:ext uri="{FF2B5EF4-FFF2-40B4-BE49-F238E27FC236}">
                      <a16:creationId xmlns:a16="http://schemas.microsoft.com/office/drawing/2014/main" id="{BB8EA931-A31C-4D9D-9A20-A089966141A5}"/>
                    </a:ext>
                  </a:extLst>
                </p14:cNvPr>
                <p14:cNvContentPartPr/>
                <p14:nvPr/>
              </p14:nvContentPartPr>
              <p14:xfrm>
                <a:off x="3682410" y="5137806"/>
                <a:ext cx="104760" cy="113760"/>
              </p14:xfrm>
            </p:contentPart>
          </mc:Choice>
          <mc:Fallback>
            <p:pic>
              <p:nvPicPr>
                <p:cNvPr id="210" name="Ink 209">
                  <a:extLst>
                    <a:ext uri="{FF2B5EF4-FFF2-40B4-BE49-F238E27FC236}">
                      <a16:creationId xmlns:a16="http://schemas.microsoft.com/office/drawing/2014/main" id="{BB8EA931-A31C-4D9D-9A20-A089966141A5}"/>
                    </a:ext>
                  </a:extLst>
                </p:cNvPr>
                <p:cNvPicPr/>
                <p:nvPr/>
              </p:nvPicPr>
              <p:blipFill>
                <a:blip r:embed="rId300"/>
                <a:stretch>
                  <a:fillRect/>
                </a:stretch>
              </p:blipFill>
              <p:spPr>
                <a:xfrm>
                  <a:off x="3673410" y="5129166"/>
                  <a:ext cx="122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 name="Ink 210">
                  <a:extLst>
                    <a:ext uri="{FF2B5EF4-FFF2-40B4-BE49-F238E27FC236}">
                      <a16:creationId xmlns:a16="http://schemas.microsoft.com/office/drawing/2014/main" id="{B44E1279-B064-4763-8A16-7373D055D19F}"/>
                    </a:ext>
                  </a:extLst>
                </p14:cNvPr>
                <p14:cNvContentPartPr/>
                <p14:nvPr/>
              </p14:nvContentPartPr>
              <p14:xfrm>
                <a:off x="3804450" y="5096766"/>
                <a:ext cx="59760" cy="151200"/>
              </p14:xfrm>
            </p:contentPart>
          </mc:Choice>
          <mc:Fallback>
            <p:pic>
              <p:nvPicPr>
                <p:cNvPr id="211" name="Ink 210">
                  <a:extLst>
                    <a:ext uri="{FF2B5EF4-FFF2-40B4-BE49-F238E27FC236}">
                      <a16:creationId xmlns:a16="http://schemas.microsoft.com/office/drawing/2014/main" id="{B44E1279-B064-4763-8A16-7373D055D19F}"/>
                    </a:ext>
                  </a:extLst>
                </p:cNvPr>
                <p:cNvPicPr/>
                <p:nvPr/>
              </p:nvPicPr>
              <p:blipFill>
                <a:blip r:embed="rId302"/>
                <a:stretch>
                  <a:fillRect/>
                </a:stretch>
              </p:blipFill>
              <p:spPr>
                <a:xfrm>
                  <a:off x="3795810" y="5087766"/>
                  <a:ext cx="77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2" name="Ink 211">
                  <a:extLst>
                    <a:ext uri="{FF2B5EF4-FFF2-40B4-BE49-F238E27FC236}">
                      <a16:creationId xmlns:a16="http://schemas.microsoft.com/office/drawing/2014/main" id="{86111792-B3A2-4777-911A-53D271135D4F}"/>
                    </a:ext>
                  </a:extLst>
                </p14:cNvPr>
                <p14:cNvContentPartPr/>
                <p14:nvPr/>
              </p14:nvContentPartPr>
              <p14:xfrm>
                <a:off x="3967890" y="5312766"/>
                <a:ext cx="89280" cy="73080"/>
              </p14:xfrm>
            </p:contentPart>
          </mc:Choice>
          <mc:Fallback>
            <p:pic>
              <p:nvPicPr>
                <p:cNvPr id="212" name="Ink 211">
                  <a:extLst>
                    <a:ext uri="{FF2B5EF4-FFF2-40B4-BE49-F238E27FC236}">
                      <a16:creationId xmlns:a16="http://schemas.microsoft.com/office/drawing/2014/main" id="{86111792-B3A2-4777-911A-53D271135D4F}"/>
                    </a:ext>
                  </a:extLst>
                </p:cNvPr>
                <p:cNvPicPr/>
                <p:nvPr/>
              </p:nvPicPr>
              <p:blipFill>
                <a:blip r:embed="rId304"/>
                <a:stretch>
                  <a:fillRect/>
                </a:stretch>
              </p:blipFill>
              <p:spPr>
                <a:xfrm>
                  <a:off x="3958890" y="5303766"/>
                  <a:ext cx="106920" cy="90720"/>
                </a:xfrm>
                <a:prstGeom prst="rect">
                  <a:avLst/>
                </a:prstGeom>
              </p:spPr>
            </p:pic>
          </mc:Fallback>
        </mc:AlternateContent>
      </p:grpSp>
      <p:grpSp>
        <p:nvGrpSpPr>
          <p:cNvPr id="226" name="Group 225">
            <a:extLst>
              <a:ext uri="{FF2B5EF4-FFF2-40B4-BE49-F238E27FC236}">
                <a16:creationId xmlns:a16="http://schemas.microsoft.com/office/drawing/2014/main" id="{64DC5C44-F74C-4555-A625-89B053F664A8}"/>
              </a:ext>
            </a:extLst>
          </p:cNvPr>
          <p:cNvGrpSpPr/>
          <p:nvPr/>
        </p:nvGrpSpPr>
        <p:grpSpPr>
          <a:xfrm>
            <a:off x="4434450" y="4908486"/>
            <a:ext cx="1104480" cy="345600"/>
            <a:chOff x="4434450" y="4908486"/>
            <a:chExt cx="1104480" cy="345600"/>
          </a:xfrm>
        </p:grpSpPr>
        <mc:AlternateContent xmlns:mc="http://schemas.openxmlformats.org/markup-compatibility/2006">
          <mc:Choice xmlns:p14="http://schemas.microsoft.com/office/powerpoint/2010/main" Requires="p14">
            <p:contentPart p14:bwMode="auto" r:id="rId305">
              <p14:nvContentPartPr>
                <p14:cNvPr id="213" name="Ink 212">
                  <a:extLst>
                    <a:ext uri="{FF2B5EF4-FFF2-40B4-BE49-F238E27FC236}">
                      <a16:creationId xmlns:a16="http://schemas.microsoft.com/office/drawing/2014/main" id="{E11C7C8F-FED8-4BC7-A9C8-FBBF801D0518}"/>
                    </a:ext>
                  </a:extLst>
                </p14:cNvPr>
                <p14:cNvContentPartPr/>
                <p14:nvPr/>
              </p14:nvContentPartPr>
              <p14:xfrm>
                <a:off x="4434450" y="5034126"/>
                <a:ext cx="136440" cy="217440"/>
              </p14:xfrm>
            </p:contentPart>
          </mc:Choice>
          <mc:Fallback>
            <p:pic>
              <p:nvPicPr>
                <p:cNvPr id="213" name="Ink 212">
                  <a:extLst>
                    <a:ext uri="{FF2B5EF4-FFF2-40B4-BE49-F238E27FC236}">
                      <a16:creationId xmlns:a16="http://schemas.microsoft.com/office/drawing/2014/main" id="{E11C7C8F-FED8-4BC7-A9C8-FBBF801D0518}"/>
                    </a:ext>
                  </a:extLst>
                </p:cNvPr>
                <p:cNvPicPr/>
                <p:nvPr/>
              </p:nvPicPr>
              <p:blipFill>
                <a:blip r:embed="rId306"/>
                <a:stretch>
                  <a:fillRect/>
                </a:stretch>
              </p:blipFill>
              <p:spPr>
                <a:xfrm>
                  <a:off x="4425810" y="5025126"/>
                  <a:ext cx="154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4" name="Ink 213">
                  <a:extLst>
                    <a:ext uri="{FF2B5EF4-FFF2-40B4-BE49-F238E27FC236}">
                      <a16:creationId xmlns:a16="http://schemas.microsoft.com/office/drawing/2014/main" id="{72F9D168-6E53-43E3-B58C-DCA54B2C1361}"/>
                    </a:ext>
                  </a:extLst>
                </p14:cNvPr>
                <p14:cNvContentPartPr/>
                <p14:nvPr/>
              </p14:nvContentPartPr>
              <p14:xfrm>
                <a:off x="4458930" y="5177046"/>
                <a:ext cx="84960" cy="7200"/>
              </p14:xfrm>
            </p:contentPart>
          </mc:Choice>
          <mc:Fallback>
            <p:pic>
              <p:nvPicPr>
                <p:cNvPr id="214" name="Ink 213">
                  <a:extLst>
                    <a:ext uri="{FF2B5EF4-FFF2-40B4-BE49-F238E27FC236}">
                      <a16:creationId xmlns:a16="http://schemas.microsoft.com/office/drawing/2014/main" id="{72F9D168-6E53-43E3-B58C-DCA54B2C1361}"/>
                    </a:ext>
                  </a:extLst>
                </p:cNvPr>
                <p:cNvPicPr/>
                <p:nvPr/>
              </p:nvPicPr>
              <p:blipFill>
                <a:blip r:embed="rId308"/>
                <a:stretch>
                  <a:fillRect/>
                </a:stretch>
              </p:blipFill>
              <p:spPr>
                <a:xfrm>
                  <a:off x="4449930" y="5168406"/>
                  <a:ext cx="102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5" name="Ink 214">
                  <a:extLst>
                    <a:ext uri="{FF2B5EF4-FFF2-40B4-BE49-F238E27FC236}">
                      <a16:creationId xmlns:a16="http://schemas.microsoft.com/office/drawing/2014/main" id="{2A6D2F1B-F709-4560-A342-A2DEF5647402}"/>
                    </a:ext>
                  </a:extLst>
                </p14:cNvPr>
                <p14:cNvContentPartPr/>
                <p14:nvPr/>
              </p14:nvContentPartPr>
              <p14:xfrm>
                <a:off x="4614450" y="5088126"/>
                <a:ext cx="241200" cy="155160"/>
              </p14:xfrm>
            </p:contentPart>
          </mc:Choice>
          <mc:Fallback>
            <p:pic>
              <p:nvPicPr>
                <p:cNvPr id="215" name="Ink 214">
                  <a:extLst>
                    <a:ext uri="{FF2B5EF4-FFF2-40B4-BE49-F238E27FC236}">
                      <a16:creationId xmlns:a16="http://schemas.microsoft.com/office/drawing/2014/main" id="{2A6D2F1B-F709-4560-A342-A2DEF5647402}"/>
                    </a:ext>
                  </a:extLst>
                </p:cNvPr>
                <p:cNvPicPr/>
                <p:nvPr/>
              </p:nvPicPr>
              <p:blipFill>
                <a:blip r:embed="rId310"/>
                <a:stretch>
                  <a:fillRect/>
                </a:stretch>
              </p:blipFill>
              <p:spPr>
                <a:xfrm>
                  <a:off x="4605450" y="5079126"/>
                  <a:ext cx="258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6" name="Ink 215">
                  <a:extLst>
                    <a:ext uri="{FF2B5EF4-FFF2-40B4-BE49-F238E27FC236}">
                      <a16:creationId xmlns:a16="http://schemas.microsoft.com/office/drawing/2014/main" id="{0290AC70-6A7D-4953-82A0-F6338B17D292}"/>
                    </a:ext>
                  </a:extLst>
                </p14:cNvPr>
                <p14:cNvContentPartPr/>
                <p14:nvPr/>
              </p14:nvContentPartPr>
              <p14:xfrm>
                <a:off x="4760610" y="5112246"/>
                <a:ext cx="109080" cy="103680"/>
              </p14:xfrm>
            </p:contentPart>
          </mc:Choice>
          <mc:Fallback>
            <p:pic>
              <p:nvPicPr>
                <p:cNvPr id="216" name="Ink 215">
                  <a:extLst>
                    <a:ext uri="{FF2B5EF4-FFF2-40B4-BE49-F238E27FC236}">
                      <a16:creationId xmlns:a16="http://schemas.microsoft.com/office/drawing/2014/main" id="{0290AC70-6A7D-4953-82A0-F6338B17D292}"/>
                    </a:ext>
                  </a:extLst>
                </p:cNvPr>
                <p:cNvPicPr/>
                <p:nvPr/>
              </p:nvPicPr>
              <p:blipFill>
                <a:blip r:embed="rId312"/>
                <a:stretch>
                  <a:fillRect/>
                </a:stretch>
              </p:blipFill>
              <p:spPr>
                <a:xfrm>
                  <a:off x="4751610" y="5103606"/>
                  <a:ext cx="126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7" name="Ink 216">
                  <a:extLst>
                    <a:ext uri="{FF2B5EF4-FFF2-40B4-BE49-F238E27FC236}">
                      <a16:creationId xmlns:a16="http://schemas.microsoft.com/office/drawing/2014/main" id="{5C47482B-5C57-4959-B614-27811A7353C7}"/>
                    </a:ext>
                  </a:extLst>
                </p14:cNvPr>
                <p14:cNvContentPartPr/>
                <p14:nvPr/>
              </p14:nvContentPartPr>
              <p14:xfrm>
                <a:off x="4890930" y="4946286"/>
                <a:ext cx="46800" cy="104760"/>
              </p14:xfrm>
            </p:contentPart>
          </mc:Choice>
          <mc:Fallback>
            <p:pic>
              <p:nvPicPr>
                <p:cNvPr id="217" name="Ink 216">
                  <a:extLst>
                    <a:ext uri="{FF2B5EF4-FFF2-40B4-BE49-F238E27FC236}">
                      <a16:creationId xmlns:a16="http://schemas.microsoft.com/office/drawing/2014/main" id="{5C47482B-5C57-4959-B614-27811A7353C7}"/>
                    </a:ext>
                  </a:extLst>
                </p:cNvPr>
                <p:cNvPicPr/>
                <p:nvPr/>
              </p:nvPicPr>
              <p:blipFill>
                <a:blip r:embed="rId314"/>
                <a:stretch>
                  <a:fillRect/>
                </a:stretch>
              </p:blipFill>
              <p:spPr>
                <a:xfrm>
                  <a:off x="4881930" y="4937286"/>
                  <a:ext cx="64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8" name="Ink 217">
                  <a:extLst>
                    <a:ext uri="{FF2B5EF4-FFF2-40B4-BE49-F238E27FC236}">
                      <a16:creationId xmlns:a16="http://schemas.microsoft.com/office/drawing/2014/main" id="{665D820D-EA90-4562-9034-4F3C24BFD824}"/>
                    </a:ext>
                  </a:extLst>
                </p14:cNvPr>
                <p14:cNvContentPartPr/>
                <p14:nvPr/>
              </p14:nvContentPartPr>
              <p14:xfrm>
                <a:off x="4990290" y="4932246"/>
                <a:ext cx="58680" cy="112320"/>
              </p14:xfrm>
            </p:contentPart>
          </mc:Choice>
          <mc:Fallback>
            <p:pic>
              <p:nvPicPr>
                <p:cNvPr id="218" name="Ink 217">
                  <a:extLst>
                    <a:ext uri="{FF2B5EF4-FFF2-40B4-BE49-F238E27FC236}">
                      <a16:creationId xmlns:a16="http://schemas.microsoft.com/office/drawing/2014/main" id="{665D820D-EA90-4562-9034-4F3C24BFD824}"/>
                    </a:ext>
                  </a:extLst>
                </p:cNvPr>
                <p:cNvPicPr/>
                <p:nvPr/>
              </p:nvPicPr>
              <p:blipFill>
                <a:blip r:embed="rId316"/>
                <a:stretch>
                  <a:fillRect/>
                </a:stretch>
              </p:blipFill>
              <p:spPr>
                <a:xfrm>
                  <a:off x="4981650" y="4923606"/>
                  <a:ext cx="76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9" name="Ink 218">
                  <a:extLst>
                    <a:ext uri="{FF2B5EF4-FFF2-40B4-BE49-F238E27FC236}">
                      <a16:creationId xmlns:a16="http://schemas.microsoft.com/office/drawing/2014/main" id="{0D337C32-A748-4E72-85B5-13ADAA8799EF}"/>
                    </a:ext>
                  </a:extLst>
                </p14:cNvPr>
                <p14:cNvContentPartPr/>
                <p14:nvPr/>
              </p14:nvContentPartPr>
              <p14:xfrm>
                <a:off x="4956090" y="4908486"/>
                <a:ext cx="154080" cy="158040"/>
              </p14:xfrm>
            </p:contentPart>
          </mc:Choice>
          <mc:Fallback>
            <p:pic>
              <p:nvPicPr>
                <p:cNvPr id="219" name="Ink 218">
                  <a:extLst>
                    <a:ext uri="{FF2B5EF4-FFF2-40B4-BE49-F238E27FC236}">
                      <a16:creationId xmlns:a16="http://schemas.microsoft.com/office/drawing/2014/main" id="{0D337C32-A748-4E72-85B5-13ADAA8799EF}"/>
                    </a:ext>
                  </a:extLst>
                </p:cNvPr>
                <p:cNvPicPr/>
                <p:nvPr/>
              </p:nvPicPr>
              <p:blipFill>
                <a:blip r:embed="rId318"/>
                <a:stretch>
                  <a:fillRect/>
                </a:stretch>
              </p:blipFill>
              <p:spPr>
                <a:xfrm>
                  <a:off x="4947090" y="4899486"/>
                  <a:ext cx="171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0" name="Ink 219">
                  <a:extLst>
                    <a:ext uri="{FF2B5EF4-FFF2-40B4-BE49-F238E27FC236}">
                      <a16:creationId xmlns:a16="http://schemas.microsoft.com/office/drawing/2014/main" id="{062FE41B-D30B-496C-A6F1-EBD5BD21709E}"/>
                    </a:ext>
                  </a:extLst>
                </p14:cNvPr>
                <p14:cNvContentPartPr/>
                <p14:nvPr/>
              </p14:nvContentPartPr>
              <p14:xfrm>
                <a:off x="5138250" y="5165526"/>
                <a:ext cx="109080" cy="20160"/>
              </p14:xfrm>
            </p:contentPart>
          </mc:Choice>
          <mc:Fallback>
            <p:pic>
              <p:nvPicPr>
                <p:cNvPr id="220" name="Ink 219">
                  <a:extLst>
                    <a:ext uri="{FF2B5EF4-FFF2-40B4-BE49-F238E27FC236}">
                      <a16:creationId xmlns:a16="http://schemas.microsoft.com/office/drawing/2014/main" id="{062FE41B-D30B-496C-A6F1-EBD5BD21709E}"/>
                    </a:ext>
                  </a:extLst>
                </p:cNvPr>
                <p:cNvPicPr/>
                <p:nvPr/>
              </p:nvPicPr>
              <p:blipFill>
                <a:blip r:embed="rId320"/>
                <a:stretch>
                  <a:fillRect/>
                </a:stretch>
              </p:blipFill>
              <p:spPr>
                <a:xfrm>
                  <a:off x="5129610" y="5156886"/>
                  <a:ext cx="126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1" name="Ink 220">
                  <a:extLst>
                    <a:ext uri="{FF2B5EF4-FFF2-40B4-BE49-F238E27FC236}">
                      <a16:creationId xmlns:a16="http://schemas.microsoft.com/office/drawing/2014/main" id="{4F218447-0A24-4F31-9E90-381767BA7620}"/>
                    </a:ext>
                  </a:extLst>
                </p14:cNvPr>
                <p14:cNvContentPartPr/>
                <p14:nvPr/>
              </p14:nvContentPartPr>
              <p14:xfrm>
                <a:off x="5328690" y="5035206"/>
                <a:ext cx="121320" cy="181800"/>
              </p14:xfrm>
            </p:contentPart>
          </mc:Choice>
          <mc:Fallback>
            <p:pic>
              <p:nvPicPr>
                <p:cNvPr id="221" name="Ink 220">
                  <a:extLst>
                    <a:ext uri="{FF2B5EF4-FFF2-40B4-BE49-F238E27FC236}">
                      <a16:creationId xmlns:a16="http://schemas.microsoft.com/office/drawing/2014/main" id="{4F218447-0A24-4F31-9E90-381767BA7620}"/>
                    </a:ext>
                  </a:extLst>
                </p:cNvPr>
                <p:cNvPicPr/>
                <p:nvPr/>
              </p:nvPicPr>
              <p:blipFill>
                <a:blip r:embed="rId322"/>
                <a:stretch>
                  <a:fillRect/>
                </a:stretch>
              </p:blipFill>
              <p:spPr>
                <a:xfrm>
                  <a:off x="5319690" y="5026566"/>
                  <a:ext cx="138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2" name="Ink 221">
                  <a:extLst>
                    <a:ext uri="{FF2B5EF4-FFF2-40B4-BE49-F238E27FC236}">
                      <a16:creationId xmlns:a16="http://schemas.microsoft.com/office/drawing/2014/main" id="{A29E85B5-6C7A-4F3A-965C-F471A5B32ACE}"/>
                    </a:ext>
                  </a:extLst>
                </p14:cNvPr>
                <p14:cNvContentPartPr/>
                <p14:nvPr/>
              </p14:nvContentPartPr>
              <p14:xfrm>
                <a:off x="5532450" y="5081646"/>
                <a:ext cx="6480" cy="172440"/>
              </p14:xfrm>
            </p:contentPart>
          </mc:Choice>
          <mc:Fallback>
            <p:pic>
              <p:nvPicPr>
                <p:cNvPr id="222" name="Ink 221">
                  <a:extLst>
                    <a:ext uri="{FF2B5EF4-FFF2-40B4-BE49-F238E27FC236}">
                      <a16:creationId xmlns:a16="http://schemas.microsoft.com/office/drawing/2014/main" id="{A29E85B5-6C7A-4F3A-965C-F471A5B32ACE}"/>
                    </a:ext>
                  </a:extLst>
                </p:cNvPr>
                <p:cNvPicPr/>
                <p:nvPr/>
              </p:nvPicPr>
              <p:blipFill>
                <a:blip r:embed="rId324"/>
                <a:stretch>
                  <a:fillRect/>
                </a:stretch>
              </p:blipFill>
              <p:spPr>
                <a:xfrm>
                  <a:off x="5523810" y="5073006"/>
                  <a:ext cx="24120" cy="190080"/>
                </a:xfrm>
                <a:prstGeom prst="rect">
                  <a:avLst/>
                </a:prstGeom>
              </p:spPr>
            </p:pic>
          </mc:Fallback>
        </mc:AlternateContent>
      </p:grpSp>
      <p:grpSp>
        <p:nvGrpSpPr>
          <p:cNvPr id="225" name="Group 224">
            <a:extLst>
              <a:ext uri="{FF2B5EF4-FFF2-40B4-BE49-F238E27FC236}">
                <a16:creationId xmlns:a16="http://schemas.microsoft.com/office/drawing/2014/main" id="{8EFD34BC-30E9-4285-8D7E-1F924C6846B1}"/>
              </a:ext>
            </a:extLst>
          </p:cNvPr>
          <p:cNvGrpSpPr/>
          <p:nvPr/>
        </p:nvGrpSpPr>
        <p:grpSpPr>
          <a:xfrm>
            <a:off x="4327890" y="5329326"/>
            <a:ext cx="1370520" cy="192240"/>
            <a:chOff x="4327890" y="5329326"/>
            <a:chExt cx="1370520" cy="192240"/>
          </a:xfrm>
        </p:grpSpPr>
        <mc:AlternateContent xmlns:mc="http://schemas.openxmlformats.org/markup-compatibility/2006">
          <mc:Choice xmlns:p14="http://schemas.microsoft.com/office/powerpoint/2010/main" Requires="p14">
            <p:contentPart p14:bwMode="auto" r:id="rId325">
              <p14:nvContentPartPr>
                <p14:cNvPr id="223" name="Ink 222">
                  <a:extLst>
                    <a:ext uri="{FF2B5EF4-FFF2-40B4-BE49-F238E27FC236}">
                      <a16:creationId xmlns:a16="http://schemas.microsoft.com/office/drawing/2014/main" id="{6A929243-DD96-4BED-B29F-8268BF644748}"/>
                    </a:ext>
                  </a:extLst>
                </p14:cNvPr>
                <p14:cNvContentPartPr/>
                <p14:nvPr/>
              </p14:nvContentPartPr>
              <p14:xfrm>
                <a:off x="4327890" y="5329326"/>
                <a:ext cx="1370520" cy="19440"/>
              </p14:xfrm>
            </p:contentPart>
          </mc:Choice>
          <mc:Fallback>
            <p:pic>
              <p:nvPicPr>
                <p:cNvPr id="223" name="Ink 222">
                  <a:extLst>
                    <a:ext uri="{FF2B5EF4-FFF2-40B4-BE49-F238E27FC236}">
                      <a16:creationId xmlns:a16="http://schemas.microsoft.com/office/drawing/2014/main" id="{6A929243-DD96-4BED-B29F-8268BF644748}"/>
                    </a:ext>
                  </a:extLst>
                </p:cNvPr>
                <p:cNvPicPr/>
                <p:nvPr/>
              </p:nvPicPr>
              <p:blipFill>
                <a:blip r:embed="rId326"/>
                <a:stretch>
                  <a:fillRect/>
                </a:stretch>
              </p:blipFill>
              <p:spPr>
                <a:xfrm>
                  <a:off x="4318890" y="5320326"/>
                  <a:ext cx="1388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4" name="Ink 223">
                  <a:extLst>
                    <a:ext uri="{FF2B5EF4-FFF2-40B4-BE49-F238E27FC236}">
                      <a16:creationId xmlns:a16="http://schemas.microsoft.com/office/drawing/2014/main" id="{B951957B-A9FA-4E6A-AC1E-6926626E29A8}"/>
                    </a:ext>
                  </a:extLst>
                </p14:cNvPr>
                <p14:cNvContentPartPr/>
                <p14:nvPr/>
              </p14:nvContentPartPr>
              <p14:xfrm>
                <a:off x="5030970" y="5404566"/>
                <a:ext cx="166320" cy="117000"/>
              </p14:xfrm>
            </p:contentPart>
          </mc:Choice>
          <mc:Fallback>
            <p:pic>
              <p:nvPicPr>
                <p:cNvPr id="224" name="Ink 223">
                  <a:extLst>
                    <a:ext uri="{FF2B5EF4-FFF2-40B4-BE49-F238E27FC236}">
                      <a16:creationId xmlns:a16="http://schemas.microsoft.com/office/drawing/2014/main" id="{B951957B-A9FA-4E6A-AC1E-6926626E29A8}"/>
                    </a:ext>
                  </a:extLst>
                </p:cNvPr>
                <p:cNvPicPr/>
                <p:nvPr/>
              </p:nvPicPr>
              <p:blipFill>
                <a:blip r:embed="rId328"/>
                <a:stretch>
                  <a:fillRect/>
                </a:stretch>
              </p:blipFill>
              <p:spPr>
                <a:xfrm>
                  <a:off x="5022330" y="5395926"/>
                  <a:ext cx="183960" cy="134640"/>
                </a:xfrm>
                <a:prstGeom prst="rect">
                  <a:avLst/>
                </a:prstGeom>
              </p:spPr>
            </p:pic>
          </mc:Fallback>
        </mc:AlternateContent>
      </p:grpSp>
      <p:grpSp>
        <p:nvGrpSpPr>
          <p:cNvPr id="240" name="Group 239">
            <a:extLst>
              <a:ext uri="{FF2B5EF4-FFF2-40B4-BE49-F238E27FC236}">
                <a16:creationId xmlns:a16="http://schemas.microsoft.com/office/drawing/2014/main" id="{0EA2E5B1-CCE4-48BC-93F2-9EDCC73EA25E}"/>
              </a:ext>
            </a:extLst>
          </p:cNvPr>
          <p:cNvGrpSpPr/>
          <p:nvPr/>
        </p:nvGrpSpPr>
        <p:grpSpPr>
          <a:xfrm>
            <a:off x="1888530" y="5901366"/>
            <a:ext cx="1439280" cy="433080"/>
            <a:chOff x="1888530" y="5901366"/>
            <a:chExt cx="1439280" cy="433080"/>
          </a:xfrm>
        </p:grpSpPr>
        <mc:AlternateContent xmlns:mc="http://schemas.openxmlformats.org/markup-compatibility/2006">
          <mc:Choice xmlns:p14="http://schemas.microsoft.com/office/powerpoint/2010/main" Requires="p14">
            <p:contentPart p14:bwMode="auto" r:id="rId329">
              <p14:nvContentPartPr>
                <p14:cNvPr id="229" name="Ink 228">
                  <a:extLst>
                    <a:ext uri="{FF2B5EF4-FFF2-40B4-BE49-F238E27FC236}">
                      <a16:creationId xmlns:a16="http://schemas.microsoft.com/office/drawing/2014/main" id="{DCCEC313-C683-49B9-9F03-97EDF8EE564F}"/>
                    </a:ext>
                  </a:extLst>
                </p14:cNvPr>
                <p14:cNvContentPartPr/>
                <p14:nvPr/>
              </p14:nvContentPartPr>
              <p14:xfrm>
                <a:off x="1888530" y="6067686"/>
                <a:ext cx="148680" cy="232560"/>
              </p14:xfrm>
            </p:contentPart>
          </mc:Choice>
          <mc:Fallback>
            <p:pic>
              <p:nvPicPr>
                <p:cNvPr id="229" name="Ink 228">
                  <a:extLst>
                    <a:ext uri="{FF2B5EF4-FFF2-40B4-BE49-F238E27FC236}">
                      <a16:creationId xmlns:a16="http://schemas.microsoft.com/office/drawing/2014/main" id="{DCCEC313-C683-49B9-9F03-97EDF8EE564F}"/>
                    </a:ext>
                  </a:extLst>
                </p:cNvPr>
                <p:cNvPicPr/>
                <p:nvPr/>
              </p:nvPicPr>
              <p:blipFill>
                <a:blip r:embed="rId330"/>
                <a:stretch>
                  <a:fillRect/>
                </a:stretch>
              </p:blipFill>
              <p:spPr>
                <a:xfrm>
                  <a:off x="1879890" y="6059046"/>
                  <a:ext cx="1663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0" name="Ink 229">
                  <a:extLst>
                    <a:ext uri="{FF2B5EF4-FFF2-40B4-BE49-F238E27FC236}">
                      <a16:creationId xmlns:a16="http://schemas.microsoft.com/office/drawing/2014/main" id="{6336F065-3EEF-42B3-A682-D1C4C305EF07}"/>
                    </a:ext>
                  </a:extLst>
                </p14:cNvPr>
                <p14:cNvContentPartPr/>
                <p14:nvPr/>
              </p14:nvContentPartPr>
              <p14:xfrm>
                <a:off x="2155290" y="6156966"/>
                <a:ext cx="163440" cy="96840"/>
              </p14:xfrm>
            </p:contentPart>
          </mc:Choice>
          <mc:Fallback>
            <p:pic>
              <p:nvPicPr>
                <p:cNvPr id="230" name="Ink 229">
                  <a:extLst>
                    <a:ext uri="{FF2B5EF4-FFF2-40B4-BE49-F238E27FC236}">
                      <a16:creationId xmlns:a16="http://schemas.microsoft.com/office/drawing/2014/main" id="{6336F065-3EEF-42B3-A682-D1C4C305EF07}"/>
                    </a:ext>
                  </a:extLst>
                </p:cNvPr>
                <p:cNvPicPr/>
                <p:nvPr/>
              </p:nvPicPr>
              <p:blipFill>
                <a:blip r:embed="rId332"/>
                <a:stretch>
                  <a:fillRect/>
                </a:stretch>
              </p:blipFill>
              <p:spPr>
                <a:xfrm>
                  <a:off x="2146650" y="6148326"/>
                  <a:ext cx="181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1" name="Ink 230">
                  <a:extLst>
                    <a:ext uri="{FF2B5EF4-FFF2-40B4-BE49-F238E27FC236}">
                      <a16:creationId xmlns:a16="http://schemas.microsoft.com/office/drawing/2014/main" id="{47AC3051-D79F-4F6E-B6DB-07549981C8B0}"/>
                    </a:ext>
                  </a:extLst>
                </p14:cNvPr>
                <p14:cNvContentPartPr/>
                <p14:nvPr/>
              </p14:nvContentPartPr>
              <p14:xfrm>
                <a:off x="2352210" y="5944206"/>
                <a:ext cx="54720" cy="141480"/>
              </p14:xfrm>
            </p:contentPart>
          </mc:Choice>
          <mc:Fallback>
            <p:pic>
              <p:nvPicPr>
                <p:cNvPr id="231" name="Ink 230">
                  <a:extLst>
                    <a:ext uri="{FF2B5EF4-FFF2-40B4-BE49-F238E27FC236}">
                      <a16:creationId xmlns:a16="http://schemas.microsoft.com/office/drawing/2014/main" id="{47AC3051-D79F-4F6E-B6DB-07549981C8B0}"/>
                    </a:ext>
                  </a:extLst>
                </p:cNvPr>
                <p:cNvPicPr/>
                <p:nvPr/>
              </p:nvPicPr>
              <p:blipFill>
                <a:blip r:embed="rId334"/>
                <a:stretch>
                  <a:fillRect/>
                </a:stretch>
              </p:blipFill>
              <p:spPr>
                <a:xfrm>
                  <a:off x="2343570" y="5935566"/>
                  <a:ext cx="72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2" name="Ink 231">
                  <a:extLst>
                    <a:ext uri="{FF2B5EF4-FFF2-40B4-BE49-F238E27FC236}">
                      <a16:creationId xmlns:a16="http://schemas.microsoft.com/office/drawing/2014/main" id="{C2E08BF9-39F7-43E3-BDE8-1970BC66D98A}"/>
                    </a:ext>
                  </a:extLst>
                </p14:cNvPr>
                <p14:cNvContentPartPr/>
                <p14:nvPr/>
              </p14:nvContentPartPr>
              <p14:xfrm>
                <a:off x="2415930" y="5942046"/>
                <a:ext cx="100800" cy="132480"/>
              </p14:xfrm>
            </p:contentPart>
          </mc:Choice>
          <mc:Fallback>
            <p:pic>
              <p:nvPicPr>
                <p:cNvPr id="232" name="Ink 231">
                  <a:extLst>
                    <a:ext uri="{FF2B5EF4-FFF2-40B4-BE49-F238E27FC236}">
                      <a16:creationId xmlns:a16="http://schemas.microsoft.com/office/drawing/2014/main" id="{C2E08BF9-39F7-43E3-BDE8-1970BC66D98A}"/>
                    </a:ext>
                  </a:extLst>
                </p:cNvPr>
                <p:cNvPicPr/>
                <p:nvPr/>
              </p:nvPicPr>
              <p:blipFill>
                <a:blip r:embed="rId336"/>
                <a:stretch>
                  <a:fillRect/>
                </a:stretch>
              </p:blipFill>
              <p:spPr>
                <a:xfrm>
                  <a:off x="2407290" y="5933046"/>
                  <a:ext cx="118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3" name="Ink 232">
                  <a:extLst>
                    <a:ext uri="{FF2B5EF4-FFF2-40B4-BE49-F238E27FC236}">
                      <a16:creationId xmlns:a16="http://schemas.microsoft.com/office/drawing/2014/main" id="{D9B62596-2500-4C89-A6FF-455DD34A26E4}"/>
                    </a:ext>
                  </a:extLst>
                </p14:cNvPr>
                <p14:cNvContentPartPr/>
                <p14:nvPr/>
              </p14:nvContentPartPr>
              <p14:xfrm>
                <a:off x="2534730" y="5925846"/>
                <a:ext cx="46800" cy="152640"/>
              </p14:xfrm>
            </p:contentPart>
          </mc:Choice>
          <mc:Fallback>
            <p:pic>
              <p:nvPicPr>
                <p:cNvPr id="233" name="Ink 232">
                  <a:extLst>
                    <a:ext uri="{FF2B5EF4-FFF2-40B4-BE49-F238E27FC236}">
                      <a16:creationId xmlns:a16="http://schemas.microsoft.com/office/drawing/2014/main" id="{D9B62596-2500-4C89-A6FF-455DD34A26E4}"/>
                    </a:ext>
                  </a:extLst>
                </p:cNvPr>
                <p:cNvPicPr/>
                <p:nvPr/>
              </p:nvPicPr>
              <p:blipFill>
                <a:blip r:embed="rId338"/>
                <a:stretch>
                  <a:fillRect/>
                </a:stretch>
              </p:blipFill>
              <p:spPr>
                <a:xfrm>
                  <a:off x="2525730" y="5916846"/>
                  <a:ext cx="64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4" name="Ink 233">
                  <a:extLst>
                    <a:ext uri="{FF2B5EF4-FFF2-40B4-BE49-F238E27FC236}">
                      <a16:creationId xmlns:a16="http://schemas.microsoft.com/office/drawing/2014/main" id="{3588F40C-13EA-41D1-B524-B723181A6894}"/>
                    </a:ext>
                  </a:extLst>
                </p14:cNvPr>
                <p14:cNvContentPartPr/>
                <p14:nvPr/>
              </p14:nvContentPartPr>
              <p14:xfrm>
                <a:off x="2559570" y="6176046"/>
                <a:ext cx="60840" cy="76680"/>
              </p14:xfrm>
            </p:contentPart>
          </mc:Choice>
          <mc:Fallback>
            <p:pic>
              <p:nvPicPr>
                <p:cNvPr id="234" name="Ink 233">
                  <a:extLst>
                    <a:ext uri="{FF2B5EF4-FFF2-40B4-BE49-F238E27FC236}">
                      <a16:creationId xmlns:a16="http://schemas.microsoft.com/office/drawing/2014/main" id="{3588F40C-13EA-41D1-B524-B723181A6894}"/>
                    </a:ext>
                  </a:extLst>
                </p:cNvPr>
                <p:cNvPicPr/>
                <p:nvPr/>
              </p:nvPicPr>
              <p:blipFill>
                <a:blip r:embed="rId340"/>
                <a:stretch>
                  <a:fillRect/>
                </a:stretch>
              </p:blipFill>
              <p:spPr>
                <a:xfrm>
                  <a:off x="2550930" y="6167406"/>
                  <a:ext cx="78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5" name="Ink 234">
                  <a:extLst>
                    <a:ext uri="{FF2B5EF4-FFF2-40B4-BE49-F238E27FC236}">
                      <a16:creationId xmlns:a16="http://schemas.microsoft.com/office/drawing/2014/main" id="{3F847844-683B-4DB6-B09F-B6833843FD6B}"/>
                    </a:ext>
                  </a:extLst>
                </p14:cNvPr>
                <p14:cNvContentPartPr/>
                <p14:nvPr/>
              </p14:nvContentPartPr>
              <p14:xfrm>
                <a:off x="2738850" y="6117366"/>
                <a:ext cx="47160" cy="217080"/>
              </p14:xfrm>
            </p:contentPart>
          </mc:Choice>
          <mc:Fallback>
            <p:pic>
              <p:nvPicPr>
                <p:cNvPr id="235" name="Ink 234">
                  <a:extLst>
                    <a:ext uri="{FF2B5EF4-FFF2-40B4-BE49-F238E27FC236}">
                      <a16:creationId xmlns:a16="http://schemas.microsoft.com/office/drawing/2014/main" id="{3F847844-683B-4DB6-B09F-B6833843FD6B}"/>
                    </a:ext>
                  </a:extLst>
                </p:cNvPr>
                <p:cNvPicPr/>
                <p:nvPr/>
              </p:nvPicPr>
              <p:blipFill>
                <a:blip r:embed="rId342"/>
                <a:stretch>
                  <a:fillRect/>
                </a:stretch>
              </p:blipFill>
              <p:spPr>
                <a:xfrm>
                  <a:off x="2729850" y="6108726"/>
                  <a:ext cx="648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6" name="Ink 235">
                  <a:extLst>
                    <a:ext uri="{FF2B5EF4-FFF2-40B4-BE49-F238E27FC236}">
                      <a16:creationId xmlns:a16="http://schemas.microsoft.com/office/drawing/2014/main" id="{2199FFA3-D04D-4F7C-A97C-DFC9084DBC7C}"/>
                    </a:ext>
                  </a:extLst>
                </p14:cNvPr>
                <p14:cNvContentPartPr/>
                <p14:nvPr/>
              </p14:nvContentPartPr>
              <p14:xfrm>
                <a:off x="2725890" y="5936646"/>
                <a:ext cx="205920" cy="267120"/>
              </p14:xfrm>
            </p:contentPart>
          </mc:Choice>
          <mc:Fallback>
            <p:pic>
              <p:nvPicPr>
                <p:cNvPr id="236" name="Ink 235">
                  <a:extLst>
                    <a:ext uri="{FF2B5EF4-FFF2-40B4-BE49-F238E27FC236}">
                      <a16:creationId xmlns:a16="http://schemas.microsoft.com/office/drawing/2014/main" id="{2199FFA3-D04D-4F7C-A97C-DFC9084DBC7C}"/>
                    </a:ext>
                  </a:extLst>
                </p:cNvPr>
                <p:cNvPicPr/>
                <p:nvPr/>
              </p:nvPicPr>
              <p:blipFill>
                <a:blip r:embed="rId344"/>
                <a:stretch>
                  <a:fillRect/>
                </a:stretch>
              </p:blipFill>
              <p:spPr>
                <a:xfrm>
                  <a:off x="2716890" y="5928006"/>
                  <a:ext cx="2235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7" name="Ink 236">
                  <a:extLst>
                    <a:ext uri="{FF2B5EF4-FFF2-40B4-BE49-F238E27FC236}">
                      <a16:creationId xmlns:a16="http://schemas.microsoft.com/office/drawing/2014/main" id="{6F95344B-98E9-4AE2-87A4-201E607EB8A2}"/>
                    </a:ext>
                  </a:extLst>
                </p14:cNvPr>
                <p14:cNvContentPartPr/>
                <p14:nvPr/>
              </p14:nvContentPartPr>
              <p14:xfrm>
                <a:off x="2940090" y="5956446"/>
                <a:ext cx="100080" cy="126000"/>
              </p14:xfrm>
            </p:contentPart>
          </mc:Choice>
          <mc:Fallback>
            <p:pic>
              <p:nvPicPr>
                <p:cNvPr id="237" name="Ink 236">
                  <a:extLst>
                    <a:ext uri="{FF2B5EF4-FFF2-40B4-BE49-F238E27FC236}">
                      <a16:creationId xmlns:a16="http://schemas.microsoft.com/office/drawing/2014/main" id="{6F95344B-98E9-4AE2-87A4-201E607EB8A2}"/>
                    </a:ext>
                  </a:extLst>
                </p:cNvPr>
                <p:cNvPicPr/>
                <p:nvPr/>
              </p:nvPicPr>
              <p:blipFill>
                <a:blip r:embed="rId346"/>
                <a:stretch>
                  <a:fillRect/>
                </a:stretch>
              </p:blipFill>
              <p:spPr>
                <a:xfrm>
                  <a:off x="2931090" y="5947446"/>
                  <a:ext cx="117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8" name="Ink 237">
                  <a:extLst>
                    <a:ext uri="{FF2B5EF4-FFF2-40B4-BE49-F238E27FC236}">
                      <a16:creationId xmlns:a16="http://schemas.microsoft.com/office/drawing/2014/main" id="{9B1A09A7-ABFE-459B-A143-EF8494050EB6}"/>
                    </a:ext>
                  </a:extLst>
                </p14:cNvPr>
                <p14:cNvContentPartPr/>
                <p14:nvPr/>
              </p14:nvContentPartPr>
              <p14:xfrm>
                <a:off x="3081570" y="5901366"/>
                <a:ext cx="39600" cy="173880"/>
              </p14:xfrm>
            </p:contentPart>
          </mc:Choice>
          <mc:Fallback>
            <p:pic>
              <p:nvPicPr>
                <p:cNvPr id="238" name="Ink 237">
                  <a:extLst>
                    <a:ext uri="{FF2B5EF4-FFF2-40B4-BE49-F238E27FC236}">
                      <a16:creationId xmlns:a16="http://schemas.microsoft.com/office/drawing/2014/main" id="{9B1A09A7-ABFE-459B-A143-EF8494050EB6}"/>
                    </a:ext>
                  </a:extLst>
                </p:cNvPr>
                <p:cNvPicPr/>
                <p:nvPr/>
              </p:nvPicPr>
              <p:blipFill>
                <a:blip r:embed="rId348"/>
                <a:stretch>
                  <a:fillRect/>
                </a:stretch>
              </p:blipFill>
              <p:spPr>
                <a:xfrm>
                  <a:off x="3072930" y="5892366"/>
                  <a:ext cx="57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9" name="Ink 238">
                  <a:extLst>
                    <a:ext uri="{FF2B5EF4-FFF2-40B4-BE49-F238E27FC236}">
                      <a16:creationId xmlns:a16="http://schemas.microsoft.com/office/drawing/2014/main" id="{71AC0318-52A5-4278-B339-5D57496AE289}"/>
                    </a:ext>
                  </a:extLst>
                </p14:cNvPr>
                <p14:cNvContentPartPr/>
                <p14:nvPr/>
              </p14:nvContentPartPr>
              <p14:xfrm>
                <a:off x="3175170" y="6078486"/>
                <a:ext cx="152640" cy="221040"/>
              </p14:xfrm>
            </p:contentPart>
          </mc:Choice>
          <mc:Fallback>
            <p:pic>
              <p:nvPicPr>
                <p:cNvPr id="239" name="Ink 238">
                  <a:extLst>
                    <a:ext uri="{FF2B5EF4-FFF2-40B4-BE49-F238E27FC236}">
                      <a16:creationId xmlns:a16="http://schemas.microsoft.com/office/drawing/2014/main" id="{71AC0318-52A5-4278-B339-5D57496AE289}"/>
                    </a:ext>
                  </a:extLst>
                </p:cNvPr>
                <p:cNvPicPr/>
                <p:nvPr/>
              </p:nvPicPr>
              <p:blipFill>
                <a:blip r:embed="rId350"/>
                <a:stretch>
                  <a:fillRect/>
                </a:stretch>
              </p:blipFill>
              <p:spPr>
                <a:xfrm>
                  <a:off x="3166530" y="6069846"/>
                  <a:ext cx="170280" cy="238680"/>
                </a:xfrm>
                <a:prstGeom prst="rect">
                  <a:avLst/>
                </a:prstGeom>
              </p:spPr>
            </p:pic>
          </mc:Fallback>
        </mc:AlternateContent>
      </p:grpSp>
      <p:grpSp>
        <p:nvGrpSpPr>
          <p:cNvPr id="248" name="Group 247">
            <a:extLst>
              <a:ext uri="{FF2B5EF4-FFF2-40B4-BE49-F238E27FC236}">
                <a16:creationId xmlns:a16="http://schemas.microsoft.com/office/drawing/2014/main" id="{B898B250-0FA1-46BE-B472-0761D05A62E5}"/>
              </a:ext>
            </a:extLst>
          </p:cNvPr>
          <p:cNvGrpSpPr/>
          <p:nvPr/>
        </p:nvGrpSpPr>
        <p:grpSpPr>
          <a:xfrm>
            <a:off x="3549930" y="6122046"/>
            <a:ext cx="165960" cy="71280"/>
            <a:chOff x="3549930" y="6122046"/>
            <a:chExt cx="165960" cy="71280"/>
          </a:xfrm>
        </p:grpSpPr>
        <mc:AlternateContent xmlns:mc="http://schemas.openxmlformats.org/markup-compatibility/2006">
          <mc:Choice xmlns:p14="http://schemas.microsoft.com/office/powerpoint/2010/main" Requires="p14">
            <p:contentPart p14:bwMode="auto" r:id="rId351">
              <p14:nvContentPartPr>
                <p14:cNvPr id="241" name="Ink 240">
                  <a:extLst>
                    <a:ext uri="{FF2B5EF4-FFF2-40B4-BE49-F238E27FC236}">
                      <a16:creationId xmlns:a16="http://schemas.microsoft.com/office/drawing/2014/main" id="{BC1EC979-1694-4A19-B4FB-AD12A6AFDBBD}"/>
                    </a:ext>
                  </a:extLst>
                </p14:cNvPr>
                <p14:cNvContentPartPr/>
                <p14:nvPr/>
              </p14:nvContentPartPr>
              <p14:xfrm>
                <a:off x="3549930" y="6122046"/>
                <a:ext cx="140040" cy="28080"/>
              </p14:xfrm>
            </p:contentPart>
          </mc:Choice>
          <mc:Fallback>
            <p:pic>
              <p:nvPicPr>
                <p:cNvPr id="241" name="Ink 240">
                  <a:extLst>
                    <a:ext uri="{FF2B5EF4-FFF2-40B4-BE49-F238E27FC236}">
                      <a16:creationId xmlns:a16="http://schemas.microsoft.com/office/drawing/2014/main" id="{BC1EC979-1694-4A19-B4FB-AD12A6AFDBBD}"/>
                    </a:ext>
                  </a:extLst>
                </p:cNvPr>
                <p:cNvPicPr/>
                <p:nvPr/>
              </p:nvPicPr>
              <p:blipFill>
                <a:blip r:embed="rId352"/>
                <a:stretch>
                  <a:fillRect/>
                </a:stretch>
              </p:blipFill>
              <p:spPr>
                <a:xfrm>
                  <a:off x="3540930" y="6113406"/>
                  <a:ext cx="157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2" name="Ink 241">
                  <a:extLst>
                    <a:ext uri="{FF2B5EF4-FFF2-40B4-BE49-F238E27FC236}">
                      <a16:creationId xmlns:a16="http://schemas.microsoft.com/office/drawing/2014/main" id="{3A4762EB-1DF7-4E2D-8EFB-A31C74494DAD}"/>
                    </a:ext>
                  </a:extLst>
                </p14:cNvPr>
                <p14:cNvContentPartPr/>
                <p14:nvPr/>
              </p14:nvContentPartPr>
              <p14:xfrm>
                <a:off x="3591330" y="6175686"/>
                <a:ext cx="124560" cy="17640"/>
              </p14:xfrm>
            </p:contentPart>
          </mc:Choice>
          <mc:Fallback>
            <p:pic>
              <p:nvPicPr>
                <p:cNvPr id="242" name="Ink 241">
                  <a:extLst>
                    <a:ext uri="{FF2B5EF4-FFF2-40B4-BE49-F238E27FC236}">
                      <a16:creationId xmlns:a16="http://schemas.microsoft.com/office/drawing/2014/main" id="{3A4762EB-1DF7-4E2D-8EFB-A31C74494DAD}"/>
                    </a:ext>
                  </a:extLst>
                </p:cNvPr>
                <p:cNvPicPr/>
                <p:nvPr/>
              </p:nvPicPr>
              <p:blipFill>
                <a:blip r:embed="rId354"/>
                <a:stretch>
                  <a:fillRect/>
                </a:stretch>
              </p:blipFill>
              <p:spPr>
                <a:xfrm>
                  <a:off x="3582690" y="6167046"/>
                  <a:ext cx="142200" cy="35280"/>
                </a:xfrm>
                <a:prstGeom prst="rect">
                  <a:avLst/>
                </a:prstGeom>
              </p:spPr>
            </p:pic>
          </mc:Fallback>
        </mc:AlternateContent>
      </p:grpSp>
      <p:grpSp>
        <p:nvGrpSpPr>
          <p:cNvPr id="247" name="Group 246">
            <a:extLst>
              <a:ext uri="{FF2B5EF4-FFF2-40B4-BE49-F238E27FC236}">
                <a16:creationId xmlns:a16="http://schemas.microsoft.com/office/drawing/2014/main" id="{4C12B937-0842-4204-87D4-DFF64DEAA04F}"/>
              </a:ext>
            </a:extLst>
          </p:cNvPr>
          <p:cNvGrpSpPr/>
          <p:nvPr/>
        </p:nvGrpSpPr>
        <p:grpSpPr>
          <a:xfrm>
            <a:off x="3914970" y="5996406"/>
            <a:ext cx="200160" cy="397440"/>
            <a:chOff x="3914970" y="5996406"/>
            <a:chExt cx="200160" cy="397440"/>
          </a:xfrm>
        </p:grpSpPr>
        <mc:AlternateContent xmlns:mc="http://schemas.openxmlformats.org/markup-compatibility/2006">
          <mc:Choice xmlns:p14="http://schemas.microsoft.com/office/powerpoint/2010/main" Requires="p14">
            <p:contentPart p14:bwMode="auto" r:id="rId355">
              <p14:nvContentPartPr>
                <p14:cNvPr id="243" name="Ink 242">
                  <a:extLst>
                    <a:ext uri="{FF2B5EF4-FFF2-40B4-BE49-F238E27FC236}">
                      <a16:creationId xmlns:a16="http://schemas.microsoft.com/office/drawing/2014/main" id="{B0F2E697-1BE8-4887-9AF8-F43D89D33EFC}"/>
                    </a:ext>
                  </a:extLst>
                </p14:cNvPr>
                <p14:cNvContentPartPr/>
                <p14:nvPr/>
              </p14:nvContentPartPr>
              <p14:xfrm>
                <a:off x="3947370" y="5997126"/>
                <a:ext cx="165960" cy="10800"/>
              </p14:xfrm>
            </p:contentPart>
          </mc:Choice>
          <mc:Fallback>
            <p:pic>
              <p:nvPicPr>
                <p:cNvPr id="243" name="Ink 242">
                  <a:extLst>
                    <a:ext uri="{FF2B5EF4-FFF2-40B4-BE49-F238E27FC236}">
                      <a16:creationId xmlns:a16="http://schemas.microsoft.com/office/drawing/2014/main" id="{B0F2E697-1BE8-4887-9AF8-F43D89D33EFC}"/>
                    </a:ext>
                  </a:extLst>
                </p:cNvPr>
                <p:cNvPicPr/>
                <p:nvPr/>
              </p:nvPicPr>
              <p:blipFill>
                <a:blip r:embed="rId356"/>
                <a:stretch>
                  <a:fillRect/>
                </a:stretch>
              </p:blipFill>
              <p:spPr>
                <a:xfrm>
                  <a:off x="3938730" y="5988126"/>
                  <a:ext cx="183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4" name="Ink 243">
                  <a:extLst>
                    <a:ext uri="{FF2B5EF4-FFF2-40B4-BE49-F238E27FC236}">
                      <a16:creationId xmlns:a16="http://schemas.microsoft.com/office/drawing/2014/main" id="{5FECFCC4-DA66-42AD-8DE4-1FD18D727B03}"/>
                    </a:ext>
                  </a:extLst>
                </p14:cNvPr>
                <p14:cNvContentPartPr/>
                <p14:nvPr/>
              </p14:nvContentPartPr>
              <p14:xfrm>
                <a:off x="3928650" y="5996406"/>
                <a:ext cx="186480" cy="223920"/>
              </p14:xfrm>
            </p:contentPart>
          </mc:Choice>
          <mc:Fallback>
            <p:pic>
              <p:nvPicPr>
                <p:cNvPr id="244" name="Ink 243">
                  <a:extLst>
                    <a:ext uri="{FF2B5EF4-FFF2-40B4-BE49-F238E27FC236}">
                      <a16:creationId xmlns:a16="http://schemas.microsoft.com/office/drawing/2014/main" id="{5FECFCC4-DA66-42AD-8DE4-1FD18D727B03}"/>
                    </a:ext>
                  </a:extLst>
                </p:cNvPr>
                <p:cNvPicPr/>
                <p:nvPr/>
              </p:nvPicPr>
              <p:blipFill>
                <a:blip r:embed="rId358"/>
                <a:stretch>
                  <a:fillRect/>
                </a:stretch>
              </p:blipFill>
              <p:spPr>
                <a:xfrm>
                  <a:off x="3919650" y="5987766"/>
                  <a:ext cx="2041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5" name="Ink 244">
                  <a:extLst>
                    <a:ext uri="{FF2B5EF4-FFF2-40B4-BE49-F238E27FC236}">
                      <a16:creationId xmlns:a16="http://schemas.microsoft.com/office/drawing/2014/main" id="{7B33A3EA-78A0-4EB6-A3AB-49F170B0E02D}"/>
                    </a:ext>
                  </a:extLst>
                </p14:cNvPr>
                <p14:cNvContentPartPr/>
                <p14:nvPr/>
              </p14:nvContentPartPr>
              <p14:xfrm>
                <a:off x="3914970" y="6266046"/>
                <a:ext cx="72360" cy="127800"/>
              </p14:xfrm>
            </p:contentPart>
          </mc:Choice>
          <mc:Fallback>
            <p:pic>
              <p:nvPicPr>
                <p:cNvPr id="245" name="Ink 244">
                  <a:extLst>
                    <a:ext uri="{FF2B5EF4-FFF2-40B4-BE49-F238E27FC236}">
                      <a16:creationId xmlns:a16="http://schemas.microsoft.com/office/drawing/2014/main" id="{7B33A3EA-78A0-4EB6-A3AB-49F170B0E02D}"/>
                    </a:ext>
                  </a:extLst>
                </p:cNvPr>
                <p:cNvPicPr/>
                <p:nvPr/>
              </p:nvPicPr>
              <p:blipFill>
                <a:blip r:embed="rId360"/>
                <a:stretch>
                  <a:fillRect/>
                </a:stretch>
              </p:blipFill>
              <p:spPr>
                <a:xfrm>
                  <a:off x="3906330" y="6257406"/>
                  <a:ext cx="90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6" name="Ink 245">
                  <a:extLst>
                    <a:ext uri="{FF2B5EF4-FFF2-40B4-BE49-F238E27FC236}">
                      <a16:creationId xmlns:a16="http://schemas.microsoft.com/office/drawing/2014/main" id="{FE772959-9EE8-4212-AEC5-D42359C52742}"/>
                    </a:ext>
                  </a:extLst>
                </p14:cNvPr>
                <p14:cNvContentPartPr/>
                <p14:nvPr/>
              </p14:nvContentPartPr>
              <p14:xfrm>
                <a:off x="4012890" y="6321126"/>
                <a:ext cx="79560" cy="55080"/>
              </p14:xfrm>
            </p:contentPart>
          </mc:Choice>
          <mc:Fallback>
            <p:pic>
              <p:nvPicPr>
                <p:cNvPr id="246" name="Ink 245">
                  <a:extLst>
                    <a:ext uri="{FF2B5EF4-FFF2-40B4-BE49-F238E27FC236}">
                      <a16:creationId xmlns:a16="http://schemas.microsoft.com/office/drawing/2014/main" id="{FE772959-9EE8-4212-AEC5-D42359C52742}"/>
                    </a:ext>
                  </a:extLst>
                </p:cNvPr>
                <p:cNvPicPr/>
                <p:nvPr/>
              </p:nvPicPr>
              <p:blipFill>
                <a:blip r:embed="rId362"/>
                <a:stretch>
                  <a:fillRect/>
                </a:stretch>
              </p:blipFill>
              <p:spPr>
                <a:xfrm>
                  <a:off x="4003890" y="6312486"/>
                  <a:ext cx="9720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249" name="Ink 248">
                <a:extLst>
                  <a:ext uri="{FF2B5EF4-FFF2-40B4-BE49-F238E27FC236}">
                    <a16:creationId xmlns:a16="http://schemas.microsoft.com/office/drawing/2014/main" id="{A1E45781-00DD-4585-9964-B340EBA7B720}"/>
                  </a:ext>
                </a:extLst>
              </p14:cNvPr>
              <p14:cNvContentPartPr/>
              <p14:nvPr/>
            </p14:nvContentPartPr>
            <p14:xfrm>
              <a:off x="4183890" y="6304206"/>
              <a:ext cx="23400" cy="96480"/>
            </p14:xfrm>
          </p:contentPart>
        </mc:Choice>
        <mc:Fallback>
          <p:pic>
            <p:nvPicPr>
              <p:cNvPr id="249" name="Ink 248">
                <a:extLst>
                  <a:ext uri="{FF2B5EF4-FFF2-40B4-BE49-F238E27FC236}">
                    <a16:creationId xmlns:a16="http://schemas.microsoft.com/office/drawing/2014/main" id="{A1E45781-00DD-4585-9964-B340EBA7B720}"/>
                  </a:ext>
                </a:extLst>
              </p:cNvPr>
              <p:cNvPicPr/>
              <p:nvPr/>
            </p:nvPicPr>
            <p:blipFill>
              <a:blip r:embed="rId364"/>
              <a:stretch>
                <a:fillRect/>
              </a:stretch>
            </p:blipFill>
            <p:spPr>
              <a:xfrm>
                <a:off x="4174890" y="6295566"/>
                <a:ext cx="41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50" name="Ink 249">
                <a:extLst>
                  <a:ext uri="{FF2B5EF4-FFF2-40B4-BE49-F238E27FC236}">
                    <a16:creationId xmlns:a16="http://schemas.microsoft.com/office/drawing/2014/main" id="{DFEA749B-5EEA-4AE3-AA6B-15A180409C0B}"/>
                  </a:ext>
                </a:extLst>
              </p14:cNvPr>
              <p14:cNvContentPartPr/>
              <p14:nvPr/>
            </p14:nvContentPartPr>
            <p14:xfrm>
              <a:off x="3984450" y="5803086"/>
              <a:ext cx="141480" cy="76680"/>
            </p14:xfrm>
          </p:contentPart>
        </mc:Choice>
        <mc:Fallback>
          <p:pic>
            <p:nvPicPr>
              <p:cNvPr id="250" name="Ink 249">
                <a:extLst>
                  <a:ext uri="{FF2B5EF4-FFF2-40B4-BE49-F238E27FC236}">
                    <a16:creationId xmlns:a16="http://schemas.microsoft.com/office/drawing/2014/main" id="{DFEA749B-5EEA-4AE3-AA6B-15A180409C0B}"/>
                  </a:ext>
                </a:extLst>
              </p:cNvPr>
              <p:cNvPicPr/>
              <p:nvPr/>
            </p:nvPicPr>
            <p:blipFill>
              <a:blip r:embed="rId366"/>
              <a:stretch>
                <a:fillRect/>
              </a:stretch>
            </p:blipFill>
            <p:spPr>
              <a:xfrm>
                <a:off x="3975450" y="5794446"/>
                <a:ext cx="159120" cy="94320"/>
              </a:xfrm>
              <a:prstGeom prst="rect">
                <a:avLst/>
              </a:prstGeom>
            </p:spPr>
          </p:pic>
        </mc:Fallback>
      </mc:AlternateContent>
      <p:grpSp>
        <p:nvGrpSpPr>
          <p:cNvPr id="258" name="Group 257">
            <a:extLst>
              <a:ext uri="{FF2B5EF4-FFF2-40B4-BE49-F238E27FC236}">
                <a16:creationId xmlns:a16="http://schemas.microsoft.com/office/drawing/2014/main" id="{B6531831-514D-4EDF-A871-47BFA5107DDE}"/>
              </a:ext>
            </a:extLst>
          </p:cNvPr>
          <p:cNvGrpSpPr/>
          <p:nvPr/>
        </p:nvGrpSpPr>
        <p:grpSpPr>
          <a:xfrm>
            <a:off x="4473690" y="5897406"/>
            <a:ext cx="397800" cy="501120"/>
            <a:chOff x="4473690" y="5897406"/>
            <a:chExt cx="397800" cy="501120"/>
          </a:xfrm>
        </p:grpSpPr>
        <mc:AlternateContent xmlns:mc="http://schemas.openxmlformats.org/markup-compatibility/2006">
          <mc:Choice xmlns:p14="http://schemas.microsoft.com/office/powerpoint/2010/main" Requires="p14">
            <p:contentPart p14:bwMode="auto" r:id="rId367">
              <p14:nvContentPartPr>
                <p14:cNvPr id="251" name="Ink 250">
                  <a:extLst>
                    <a:ext uri="{FF2B5EF4-FFF2-40B4-BE49-F238E27FC236}">
                      <a16:creationId xmlns:a16="http://schemas.microsoft.com/office/drawing/2014/main" id="{F33E7D2B-80FC-4CCC-8FDD-ED76B5A173A2}"/>
                    </a:ext>
                  </a:extLst>
                </p14:cNvPr>
                <p14:cNvContentPartPr/>
                <p14:nvPr/>
              </p14:nvContentPartPr>
              <p14:xfrm>
                <a:off x="4478730" y="6091446"/>
                <a:ext cx="15480" cy="235800"/>
              </p14:xfrm>
            </p:contentPart>
          </mc:Choice>
          <mc:Fallback>
            <p:pic>
              <p:nvPicPr>
                <p:cNvPr id="251" name="Ink 250">
                  <a:extLst>
                    <a:ext uri="{FF2B5EF4-FFF2-40B4-BE49-F238E27FC236}">
                      <a16:creationId xmlns:a16="http://schemas.microsoft.com/office/drawing/2014/main" id="{F33E7D2B-80FC-4CCC-8FDD-ED76B5A173A2}"/>
                    </a:ext>
                  </a:extLst>
                </p:cNvPr>
                <p:cNvPicPr/>
                <p:nvPr/>
              </p:nvPicPr>
              <p:blipFill>
                <a:blip r:embed="rId368"/>
                <a:stretch>
                  <a:fillRect/>
                </a:stretch>
              </p:blipFill>
              <p:spPr>
                <a:xfrm>
                  <a:off x="4469730" y="6082806"/>
                  <a:ext cx="33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2" name="Ink 251">
                  <a:extLst>
                    <a:ext uri="{FF2B5EF4-FFF2-40B4-BE49-F238E27FC236}">
                      <a16:creationId xmlns:a16="http://schemas.microsoft.com/office/drawing/2014/main" id="{679EEF6A-C959-4562-B412-73B0ABB6AC63}"/>
                    </a:ext>
                  </a:extLst>
                </p14:cNvPr>
                <p14:cNvContentPartPr/>
                <p14:nvPr/>
              </p14:nvContentPartPr>
              <p14:xfrm>
                <a:off x="4473690" y="6076686"/>
                <a:ext cx="112320" cy="101160"/>
              </p14:xfrm>
            </p:contentPart>
          </mc:Choice>
          <mc:Fallback>
            <p:pic>
              <p:nvPicPr>
                <p:cNvPr id="252" name="Ink 251">
                  <a:extLst>
                    <a:ext uri="{FF2B5EF4-FFF2-40B4-BE49-F238E27FC236}">
                      <a16:creationId xmlns:a16="http://schemas.microsoft.com/office/drawing/2014/main" id="{679EEF6A-C959-4562-B412-73B0ABB6AC63}"/>
                    </a:ext>
                  </a:extLst>
                </p:cNvPr>
                <p:cNvPicPr/>
                <p:nvPr/>
              </p:nvPicPr>
              <p:blipFill>
                <a:blip r:embed="rId370"/>
                <a:stretch>
                  <a:fillRect/>
                </a:stretch>
              </p:blipFill>
              <p:spPr>
                <a:xfrm>
                  <a:off x="4464690" y="6068046"/>
                  <a:ext cx="129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4" name="Ink 253">
                  <a:extLst>
                    <a:ext uri="{FF2B5EF4-FFF2-40B4-BE49-F238E27FC236}">
                      <a16:creationId xmlns:a16="http://schemas.microsoft.com/office/drawing/2014/main" id="{5F5A715C-F427-4BE8-AF61-44410A4F03C2}"/>
                    </a:ext>
                  </a:extLst>
                </p14:cNvPr>
                <p14:cNvContentPartPr/>
                <p14:nvPr/>
              </p14:nvContentPartPr>
              <p14:xfrm>
                <a:off x="4626330" y="5904246"/>
                <a:ext cx="73800" cy="136800"/>
              </p14:xfrm>
            </p:contentPart>
          </mc:Choice>
          <mc:Fallback>
            <p:pic>
              <p:nvPicPr>
                <p:cNvPr id="254" name="Ink 253">
                  <a:extLst>
                    <a:ext uri="{FF2B5EF4-FFF2-40B4-BE49-F238E27FC236}">
                      <a16:creationId xmlns:a16="http://schemas.microsoft.com/office/drawing/2014/main" id="{5F5A715C-F427-4BE8-AF61-44410A4F03C2}"/>
                    </a:ext>
                  </a:extLst>
                </p:cNvPr>
                <p:cNvPicPr/>
                <p:nvPr/>
              </p:nvPicPr>
              <p:blipFill>
                <a:blip r:embed="rId372"/>
                <a:stretch>
                  <a:fillRect/>
                </a:stretch>
              </p:blipFill>
              <p:spPr>
                <a:xfrm>
                  <a:off x="4617690" y="5895606"/>
                  <a:ext cx="91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5" name="Ink 254">
                  <a:extLst>
                    <a:ext uri="{FF2B5EF4-FFF2-40B4-BE49-F238E27FC236}">
                      <a16:creationId xmlns:a16="http://schemas.microsoft.com/office/drawing/2014/main" id="{5DB3B7F2-19C9-4CD8-8ECD-0E904DC23536}"/>
                    </a:ext>
                  </a:extLst>
                </p14:cNvPr>
                <p14:cNvContentPartPr/>
                <p14:nvPr/>
              </p14:nvContentPartPr>
              <p14:xfrm>
                <a:off x="4689690" y="5911446"/>
                <a:ext cx="77040" cy="124920"/>
              </p14:xfrm>
            </p:contentPart>
          </mc:Choice>
          <mc:Fallback>
            <p:pic>
              <p:nvPicPr>
                <p:cNvPr id="255" name="Ink 254">
                  <a:extLst>
                    <a:ext uri="{FF2B5EF4-FFF2-40B4-BE49-F238E27FC236}">
                      <a16:creationId xmlns:a16="http://schemas.microsoft.com/office/drawing/2014/main" id="{5DB3B7F2-19C9-4CD8-8ECD-0E904DC23536}"/>
                    </a:ext>
                  </a:extLst>
                </p:cNvPr>
                <p:cNvPicPr/>
                <p:nvPr/>
              </p:nvPicPr>
              <p:blipFill>
                <a:blip r:embed="rId374"/>
                <a:stretch>
                  <a:fillRect/>
                </a:stretch>
              </p:blipFill>
              <p:spPr>
                <a:xfrm>
                  <a:off x="4680690" y="5902446"/>
                  <a:ext cx="94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6" name="Ink 255">
                  <a:extLst>
                    <a:ext uri="{FF2B5EF4-FFF2-40B4-BE49-F238E27FC236}">
                      <a16:creationId xmlns:a16="http://schemas.microsoft.com/office/drawing/2014/main" id="{E64DD504-8D53-4912-A5E6-3CB4E866113E}"/>
                    </a:ext>
                  </a:extLst>
                </p14:cNvPr>
                <p14:cNvContentPartPr/>
                <p14:nvPr/>
              </p14:nvContentPartPr>
              <p14:xfrm>
                <a:off x="4814250" y="5897406"/>
                <a:ext cx="57240" cy="139680"/>
              </p14:xfrm>
            </p:contentPart>
          </mc:Choice>
          <mc:Fallback>
            <p:pic>
              <p:nvPicPr>
                <p:cNvPr id="256" name="Ink 255">
                  <a:extLst>
                    <a:ext uri="{FF2B5EF4-FFF2-40B4-BE49-F238E27FC236}">
                      <a16:creationId xmlns:a16="http://schemas.microsoft.com/office/drawing/2014/main" id="{E64DD504-8D53-4912-A5E6-3CB4E866113E}"/>
                    </a:ext>
                  </a:extLst>
                </p:cNvPr>
                <p:cNvPicPr/>
                <p:nvPr/>
              </p:nvPicPr>
              <p:blipFill>
                <a:blip r:embed="rId376"/>
                <a:stretch>
                  <a:fillRect/>
                </a:stretch>
              </p:blipFill>
              <p:spPr>
                <a:xfrm>
                  <a:off x="4805250" y="5888766"/>
                  <a:ext cx="74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7" name="Ink 256">
                  <a:extLst>
                    <a:ext uri="{FF2B5EF4-FFF2-40B4-BE49-F238E27FC236}">
                      <a16:creationId xmlns:a16="http://schemas.microsoft.com/office/drawing/2014/main" id="{BBC91780-0B64-4F8D-AF88-29FA49DEC486}"/>
                    </a:ext>
                  </a:extLst>
                </p14:cNvPr>
                <p14:cNvContentPartPr/>
                <p14:nvPr/>
              </p14:nvContentPartPr>
              <p14:xfrm>
                <a:off x="4698330" y="6249846"/>
                <a:ext cx="30600" cy="148680"/>
              </p14:xfrm>
            </p:contentPart>
          </mc:Choice>
          <mc:Fallback>
            <p:pic>
              <p:nvPicPr>
                <p:cNvPr id="257" name="Ink 256">
                  <a:extLst>
                    <a:ext uri="{FF2B5EF4-FFF2-40B4-BE49-F238E27FC236}">
                      <a16:creationId xmlns:a16="http://schemas.microsoft.com/office/drawing/2014/main" id="{BBC91780-0B64-4F8D-AF88-29FA49DEC486}"/>
                    </a:ext>
                  </a:extLst>
                </p:cNvPr>
                <p:cNvPicPr/>
                <p:nvPr/>
              </p:nvPicPr>
              <p:blipFill>
                <a:blip r:embed="rId378"/>
                <a:stretch>
                  <a:fillRect/>
                </a:stretch>
              </p:blipFill>
              <p:spPr>
                <a:xfrm>
                  <a:off x="4689330" y="6241206"/>
                  <a:ext cx="48240" cy="166320"/>
                </a:xfrm>
                <a:prstGeom prst="rect">
                  <a:avLst/>
                </a:prstGeom>
              </p:spPr>
            </p:pic>
          </mc:Fallback>
        </mc:AlternateContent>
      </p:grpSp>
      <p:grpSp>
        <p:nvGrpSpPr>
          <p:cNvPr id="274" name="Group 273">
            <a:extLst>
              <a:ext uri="{FF2B5EF4-FFF2-40B4-BE49-F238E27FC236}">
                <a16:creationId xmlns:a16="http://schemas.microsoft.com/office/drawing/2014/main" id="{B38D5B93-BA27-4BA7-AC4B-E4AFAE3F6BB1}"/>
              </a:ext>
            </a:extLst>
          </p:cNvPr>
          <p:cNvGrpSpPr/>
          <p:nvPr/>
        </p:nvGrpSpPr>
        <p:grpSpPr>
          <a:xfrm>
            <a:off x="4962210" y="5723886"/>
            <a:ext cx="1534680" cy="785520"/>
            <a:chOff x="4962210" y="5723886"/>
            <a:chExt cx="1534680" cy="785520"/>
          </a:xfrm>
        </p:grpSpPr>
        <mc:AlternateContent xmlns:mc="http://schemas.openxmlformats.org/markup-compatibility/2006">
          <mc:Choice xmlns:p14="http://schemas.microsoft.com/office/powerpoint/2010/main" Requires="p14">
            <p:contentPart p14:bwMode="auto" r:id="rId379">
              <p14:nvContentPartPr>
                <p14:cNvPr id="259" name="Ink 258">
                  <a:extLst>
                    <a:ext uri="{FF2B5EF4-FFF2-40B4-BE49-F238E27FC236}">
                      <a16:creationId xmlns:a16="http://schemas.microsoft.com/office/drawing/2014/main" id="{29199D4E-52E5-4326-A04A-E86A73934F41}"/>
                    </a:ext>
                  </a:extLst>
                </p14:cNvPr>
                <p14:cNvContentPartPr/>
                <p14:nvPr/>
              </p14:nvContentPartPr>
              <p14:xfrm>
                <a:off x="4962210" y="6182886"/>
                <a:ext cx="44280" cy="23760"/>
              </p14:xfrm>
            </p:contentPart>
          </mc:Choice>
          <mc:Fallback>
            <p:pic>
              <p:nvPicPr>
                <p:cNvPr id="259" name="Ink 258">
                  <a:extLst>
                    <a:ext uri="{FF2B5EF4-FFF2-40B4-BE49-F238E27FC236}">
                      <a16:creationId xmlns:a16="http://schemas.microsoft.com/office/drawing/2014/main" id="{29199D4E-52E5-4326-A04A-E86A73934F41}"/>
                    </a:ext>
                  </a:extLst>
                </p:cNvPr>
                <p:cNvPicPr/>
                <p:nvPr/>
              </p:nvPicPr>
              <p:blipFill>
                <a:blip r:embed="rId380"/>
                <a:stretch>
                  <a:fillRect/>
                </a:stretch>
              </p:blipFill>
              <p:spPr>
                <a:xfrm>
                  <a:off x="4953210" y="6173886"/>
                  <a:ext cx="61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0" name="Ink 259">
                  <a:extLst>
                    <a:ext uri="{FF2B5EF4-FFF2-40B4-BE49-F238E27FC236}">
                      <a16:creationId xmlns:a16="http://schemas.microsoft.com/office/drawing/2014/main" id="{22BB52A2-B97D-4453-9AE0-2C9DE4519577}"/>
                    </a:ext>
                  </a:extLst>
                </p14:cNvPr>
                <p14:cNvContentPartPr/>
                <p14:nvPr/>
              </p14:nvContentPartPr>
              <p14:xfrm>
                <a:off x="5252010" y="5853486"/>
                <a:ext cx="118080" cy="235800"/>
              </p14:xfrm>
            </p:contentPart>
          </mc:Choice>
          <mc:Fallback>
            <p:pic>
              <p:nvPicPr>
                <p:cNvPr id="260" name="Ink 259">
                  <a:extLst>
                    <a:ext uri="{FF2B5EF4-FFF2-40B4-BE49-F238E27FC236}">
                      <a16:creationId xmlns:a16="http://schemas.microsoft.com/office/drawing/2014/main" id="{22BB52A2-B97D-4453-9AE0-2C9DE4519577}"/>
                    </a:ext>
                  </a:extLst>
                </p:cNvPr>
                <p:cNvPicPr/>
                <p:nvPr/>
              </p:nvPicPr>
              <p:blipFill>
                <a:blip r:embed="rId382"/>
                <a:stretch>
                  <a:fillRect/>
                </a:stretch>
              </p:blipFill>
              <p:spPr>
                <a:xfrm>
                  <a:off x="5243370" y="5844846"/>
                  <a:ext cx="1357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1" name="Ink 260">
                  <a:extLst>
                    <a:ext uri="{FF2B5EF4-FFF2-40B4-BE49-F238E27FC236}">
                      <a16:creationId xmlns:a16="http://schemas.microsoft.com/office/drawing/2014/main" id="{AD012E84-3A61-4E0A-8A62-586D0D55A879}"/>
                    </a:ext>
                  </a:extLst>
                </p14:cNvPr>
                <p14:cNvContentPartPr/>
                <p14:nvPr/>
              </p14:nvContentPartPr>
              <p14:xfrm>
                <a:off x="5253810" y="5989926"/>
                <a:ext cx="110160" cy="11880"/>
              </p14:xfrm>
            </p:contentPart>
          </mc:Choice>
          <mc:Fallback>
            <p:pic>
              <p:nvPicPr>
                <p:cNvPr id="261" name="Ink 260">
                  <a:extLst>
                    <a:ext uri="{FF2B5EF4-FFF2-40B4-BE49-F238E27FC236}">
                      <a16:creationId xmlns:a16="http://schemas.microsoft.com/office/drawing/2014/main" id="{AD012E84-3A61-4E0A-8A62-586D0D55A879}"/>
                    </a:ext>
                  </a:extLst>
                </p:cNvPr>
                <p:cNvPicPr/>
                <p:nvPr/>
              </p:nvPicPr>
              <p:blipFill>
                <a:blip r:embed="rId384"/>
                <a:stretch>
                  <a:fillRect/>
                </a:stretch>
              </p:blipFill>
              <p:spPr>
                <a:xfrm>
                  <a:off x="5245170" y="5980926"/>
                  <a:ext cx="127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2" name="Ink 261">
                  <a:extLst>
                    <a:ext uri="{FF2B5EF4-FFF2-40B4-BE49-F238E27FC236}">
                      <a16:creationId xmlns:a16="http://schemas.microsoft.com/office/drawing/2014/main" id="{73CD0EDA-1FE1-4474-AF26-8F329E1869C3}"/>
                    </a:ext>
                  </a:extLst>
                </p14:cNvPr>
                <p14:cNvContentPartPr/>
                <p14:nvPr/>
              </p14:nvContentPartPr>
              <p14:xfrm>
                <a:off x="5414730" y="5962206"/>
                <a:ext cx="53640" cy="154440"/>
              </p14:xfrm>
            </p:contentPart>
          </mc:Choice>
          <mc:Fallback>
            <p:pic>
              <p:nvPicPr>
                <p:cNvPr id="262" name="Ink 261">
                  <a:extLst>
                    <a:ext uri="{FF2B5EF4-FFF2-40B4-BE49-F238E27FC236}">
                      <a16:creationId xmlns:a16="http://schemas.microsoft.com/office/drawing/2014/main" id="{73CD0EDA-1FE1-4474-AF26-8F329E1869C3}"/>
                    </a:ext>
                  </a:extLst>
                </p:cNvPr>
                <p:cNvPicPr/>
                <p:nvPr/>
              </p:nvPicPr>
              <p:blipFill>
                <a:blip r:embed="rId386"/>
                <a:stretch>
                  <a:fillRect/>
                </a:stretch>
              </p:blipFill>
              <p:spPr>
                <a:xfrm>
                  <a:off x="5406090" y="5953206"/>
                  <a:ext cx="71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3" name="Ink 262">
                  <a:extLst>
                    <a:ext uri="{FF2B5EF4-FFF2-40B4-BE49-F238E27FC236}">
                      <a16:creationId xmlns:a16="http://schemas.microsoft.com/office/drawing/2014/main" id="{F351A32C-6D90-42A4-8CFA-740B7E00C095}"/>
                    </a:ext>
                  </a:extLst>
                </p14:cNvPr>
                <p14:cNvContentPartPr/>
                <p14:nvPr/>
              </p14:nvContentPartPr>
              <p14:xfrm>
                <a:off x="5563410" y="5926206"/>
                <a:ext cx="65880" cy="115200"/>
              </p14:xfrm>
            </p:contentPart>
          </mc:Choice>
          <mc:Fallback>
            <p:pic>
              <p:nvPicPr>
                <p:cNvPr id="263" name="Ink 262">
                  <a:extLst>
                    <a:ext uri="{FF2B5EF4-FFF2-40B4-BE49-F238E27FC236}">
                      <a16:creationId xmlns:a16="http://schemas.microsoft.com/office/drawing/2014/main" id="{F351A32C-6D90-42A4-8CFA-740B7E00C095}"/>
                    </a:ext>
                  </a:extLst>
                </p:cNvPr>
                <p:cNvPicPr/>
                <p:nvPr/>
              </p:nvPicPr>
              <p:blipFill>
                <a:blip r:embed="rId388"/>
                <a:stretch>
                  <a:fillRect/>
                </a:stretch>
              </p:blipFill>
              <p:spPr>
                <a:xfrm>
                  <a:off x="5554410" y="5917206"/>
                  <a:ext cx="83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4" name="Ink 263">
                  <a:extLst>
                    <a:ext uri="{FF2B5EF4-FFF2-40B4-BE49-F238E27FC236}">
                      <a16:creationId xmlns:a16="http://schemas.microsoft.com/office/drawing/2014/main" id="{C9A207D1-81F3-41C3-8627-92CD41BE4451}"/>
                    </a:ext>
                  </a:extLst>
                </p14:cNvPr>
                <p14:cNvContentPartPr/>
                <p14:nvPr/>
              </p14:nvContentPartPr>
              <p14:xfrm>
                <a:off x="5546490" y="5923686"/>
                <a:ext cx="96120" cy="97560"/>
              </p14:xfrm>
            </p:contentPart>
          </mc:Choice>
          <mc:Fallback>
            <p:pic>
              <p:nvPicPr>
                <p:cNvPr id="264" name="Ink 263">
                  <a:extLst>
                    <a:ext uri="{FF2B5EF4-FFF2-40B4-BE49-F238E27FC236}">
                      <a16:creationId xmlns:a16="http://schemas.microsoft.com/office/drawing/2014/main" id="{C9A207D1-81F3-41C3-8627-92CD41BE4451}"/>
                    </a:ext>
                  </a:extLst>
                </p:cNvPr>
                <p:cNvPicPr/>
                <p:nvPr/>
              </p:nvPicPr>
              <p:blipFill>
                <a:blip r:embed="rId390"/>
                <a:stretch>
                  <a:fillRect/>
                </a:stretch>
              </p:blipFill>
              <p:spPr>
                <a:xfrm>
                  <a:off x="5537850" y="5915046"/>
                  <a:ext cx="113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5" name="Ink 264">
                  <a:extLst>
                    <a:ext uri="{FF2B5EF4-FFF2-40B4-BE49-F238E27FC236}">
                      <a16:creationId xmlns:a16="http://schemas.microsoft.com/office/drawing/2014/main" id="{B93A1B9E-80B3-4A4A-BA55-AFA892AF50CC}"/>
                    </a:ext>
                  </a:extLst>
                </p14:cNvPr>
                <p14:cNvContentPartPr/>
                <p14:nvPr/>
              </p14:nvContentPartPr>
              <p14:xfrm>
                <a:off x="5672130" y="5743326"/>
                <a:ext cx="138960" cy="133560"/>
              </p14:xfrm>
            </p:contentPart>
          </mc:Choice>
          <mc:Fallback>
            <p:pic>
              <p:nvPicPr>
                <p:cNvPr id="265" name="Ink 264">
                  <a:extLst>
                    <a:ext uri="{FF2B5EF4-FFF2-40B4-BE49-F238E27FC236}">
                      <a16:creationId xmlns:a16="http://schemas.microsoft.com/office/drawing/2014/main" id="{B93A1B9E-80B3-4A4A-BA55-AFA892AF50CC}"/>
                    </a:ext>
                  </a:extLst>
                </p:cNvPr>
                <p:cNvPicPr/>
                <p:nvPr/>
              </p:nvPicPr>
              <p:blipFill>
                <a:blip r:embed="rId392"/>
                <a:stretch>
                  <a:fillRect/>
                </a:stretch>
              </p:blipFill>
              <p:spPr>
                <a:xfrm>
                  <a:off x="5663130" y="5734326"/>
                  <a:ext cx="156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6" name="Ink 265">
                  <a:extLst>
                    <a:ext uri="{FF2B5EF4-FFF2-40B4-BE49-F238E27FC236}">
                      <a16:creationId xmlns:a16="http://schemas.microsoft.com/office/drawing/2014/main" id="{B8F09753-BE7A-454A-BBF2-863B553D5B46}"/>
                    </a:ext>
                  </a:extLst>
                </p14:cNvPr>
                <p14:cNvContentPartPr/>
                <p14:nvPr/>
              </p14:nvContentPartPr>
              <p14:xfrm>
                <a:off x="5702730" y="5744046"/>
                <a:ext cx="210600" cy="145800"/>
              </p14:xfrm>
            </p:contentPart>
          </mc:Choice>
          <mc:Fallback>
            <p:pic>
              <p:nvPicPr>
                <p:cNvPr id="266" name="Ink 265">
                  <a:extLst>
                    <a:ext uri="{FF2B5EF4-FFF2-40B4-BE49-F238E27FC236}">
                      <a16:creationId xmlns:a16="http://schemas.microsoft.com/office/drawing/2014/main" id="{B8F09753-BE7A-454A-BBF2-863B553D5B46}"/>
                    </a:ext>
                  </a:extLst>
                </p:cNvPr>
                <p:cNvPicPr/>
                <p:nvPr/>
              </p:nvPicPr>
              <p:blipFill>
                <a:blip r:embed="rId394"/>
                <a:stretch>
                  <a:fillRect/>
                </a:stretch>
              </p:blipFill>
              <p:spPr>
                <a:xfrm>
                  <a:off x="5693730" y="5735406"/>
                  <a:ext cx="228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7" name="Ink 266">
                  <a:extLst>
                    <a:ext uri="{FF2B5EF4-FFF2-40B4-BE49-F238E27FC236}">
                      <a16:creationId xmlns:a16="http://schemas.microsoft.com/office/drawing/2014/main" id="{0A426F9D-4735-4E9A-9338-62B8FC559A50}"/>
                    </a:ext>
                  </a:extLst>
                </p14:cNvPr>
                <p14:cNvContentPartPr/>
                <p14:nvPr/>
              </p14:nvContentPartPr>
              <p14:xfrm>
                <a:off x="5891730" y="5975166"/>
                <a:ext cx="70920" cy="7560"/>
              </p14:xfrm>
            </p:contentPart>
          </mc:Choice>
          <mc:Fallback>
            <p:pic>
              <p:nvPicPr>
                <p:cNvPr id="267" name="Ink 266">
                  <a:extLst>
                    <a:ext uri="{FF2B5EF4-FFF2-40B4-BE49-F238E27FC236}">
                      <a16:creationId xmlns:a16="http://schemas.microsoft.com/office/drawing/2014/main" id="{0A426F9D-4735-4E9A-9338-62B8FC559A50}"/>
                    </a:ext>
                  </a:extLst>
                </p:cNvPr>
                <p:cNvPicPr/>
                <p:nvPr/>
              </p:nvPicPr>
              <p:blipFill>
                <a:blip r:embed="rId396"/>
                <a:stretch>
                  <a:fillRect/>
                </a:stretch>
              </p:blipFill>
              <p:spPr>
                <a:xfrm>
                  <a:off x="5883090" y="5966166"/>
                  <a:ext cx="88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8" name="Ink 267">
                  <a:extLst>
                    <a:ext uri="{FF2B5EF4-FFF2-40B4-BE49-F238E27FC236}">
                      <a16:creationId xmlns:a16="http://schemas.microsoft.com/office/drawing/2014/main" id="{A6F6B46B-04CE-45F8-8F15-E287302ED0EF}"/>
                    </a:ext>
                  </a:extLst>
                </p14:cNvPr>
                <p14:cNvContentPartPr/>
                <p14:nvPr/>
              </p14:nvContentPartPr>
              <p14:xfrm>
                <a:off x="6049050" y="5845566"/>
                <a:ext cx="114480" cy="196560"/>
              </p14:xfrm>
            </p:contentPart>
          </mc:Choice>
          <mc:Fallback>
            <p:pic>
              <p:nvPicPr>
                <p:cNvPr id="268" name="Ink 267">
                  <a:extLst>
                    <a:ext uri="{FF2B5EF4-FFF2-40B4-BE49-F238E27FC236}">
                      <a16:creationId xmlns:a16="http://schemas.microsoft.com/office/drawing/2014/main" id="{A6F6B46B-04CE-45F8-8F15-E287302ED0EF}"/>
                    </a:ext>
                  </a:extLst>
                </p:cNvPr>
                <p:cNvPicPr/>
                <p:nvPr/>
              </p:nvPicPr>
              <p:blipFill>
                <a:blip r:embed="rId398"/>
                <a:stretch>
                  <a:fillRect/>
                </a:stretch>
              </p:blipFill>
              <p:spPr>
                <a:xfrm>
                  <a:off x="6040050" y="5836926"/>
                  <a:ext cx="132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9" name="Ink 268">
                  <a:extLst>
                    <a:ext uri="{FF2B5EF4-FFF2-40B4-BE49-F238E27FC236}">
                      <a16:creationId xmlns:a16="http://schemas.microsoft.com/office/drawing/2014/main" id="{4EFD92BE-28F7-4CCD-9BD9-ADF7D0116075}"/>
                    </a:ext>
                  </a:extLst>
                </p14:cNvPr>
                <p14:cNvContentPartPr/>
                <p14:nvPr/>
              </p14:nvContentPartPr>
              <p14:xfrm>
                <a:off x="6231930" y="5890206"/>
                <a:ext cx="39240" cy="185760"/>
              </p14:xfrm>
            </p:contentPart>
          </mc:Choice>
          <mc:Fallback>
            <p:pic>
              <p:nvPicPr>
                <p:cNvPr id="269" name="Ink 268">
                  <a:extLst>
                    <a:ext uri="{FF2B5EF4-FFF2-40B4-BE49-F238E27FC236}">
                      <a16:creationId xmlns:a16="http://schemas.microsoft.com/office/drawing/2014/main" id="{4EFD92BE-28F7-4CCD-9BD9-ADF7D0116075}"/>
                    </a:ext>
                  </a:extLst>
                </p:cNvPr>
                <p:cNvPicPr/>
                <p:nvPr/>
              </p:nvPicPr>
              <p:blipFill>
                <a:blip r:embed="rId400"/>
                <a:stretch>
                  <a:fillRect/>
                </a:stretch>
              </p:blipFill>
              <p:spPr>
                <a:xfrm>
                  <a:off x="6222930" y="5881566"/>
                  <a:ext cx="56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70" name="Ink 269">
                  <a:extLst>
                    <a:ext uri="{FF2B5EF4-FFF2-40B4-BE49-F238E27FC236}">
                      <a16:creationId xmlns:a16="http://schemas.microsoft.com/office/drawing/2014/main" id="{3F7869FA-2158-481B-A6A6-B161D212EB6B}"/>
                    </a:ext>
                  </a:extLst>
                </p14:cNvPr>
                <p14:cNvContentPartPr/>
                <p14:nvPr/>
              </p14:nvContentPartPr>
              <p14:xfrm>
                <a:off x="5199090" y="6132846"/>
                <a:ext cx="1206720" cy="79560"/>
              </p14:xfrm>
            </p:contentPart>
          </mc:Choice>
          <mc:Fallback>
            <p:pic>
              <p:nvPicPr>
                <p:cNvPr id="270" name="Ink 269">
                  <a:extLst>
                    <a:ext uri="{FF2B5EF4-FFF2-40B4-BE49-F238E27FC236}">
                      <a16:creationId xmlns:a16="http://schemas.microsoft.com/office/drawing/2014/main" id="{3F7869FA-2158-481B-A6A6-B161D212EB6B}"/>
                    </a:ext>
                  </a:extLst>
                </p:cNvPr>
                <p:cNvPicPr/>
                <p:nvPr/>
              </p:nvPicPr>
              <p:blipFill>
                <a:blip r:embed="rId402"/>
                <a:stretch>
                  <a:fillRect/>
                </a:stretch>
              </p:blipFill>
              <p:spPr>
                <a:xfrm>
                  <a:off x="5190450" y="6124206"/>
                  <a:ext cx="1224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1" name="Ink 270">
                  <a:extLst>
                    <a:ext uri="{FF2B5EF4-FFF2-40B4-BE49-F238E27FC236}">
                      <a16:creationId xmlns:a16="http://schemas.microsoft.com/office/drawing/2014/main" id="{77938BD4-38D9-4634-A8E6-F6AC01F912FF}"/>
                    </a:ext>
                  </a:extLst>
                </p14:cNvPr>
                <p14:cNvContentPartPr/>
                <p14:nvPr/>
              </p14:nvContentPartPr>
              <p14:xfrm>
                <a:off x="5754930" y="6325086"/>
                <a:ext cx="195120" cy="123480"/>
              </p14:xfrm>
            </p:contentPart>
          </mc:Choice>
          <mc:Fallback>
            <p:pic>
              <p:nvPicPr>
                <p:cNvPr id="271" name="Ink 270">
                  <a:extLst>
                    <a:ext uri="{FF2B5EF4-FFF2-40B4-BE49-F238E27FC236}">
                      <a16:creationId xmlns:a16="http://schemas.microsoft.com/office/drawing/2014/main" id="{77938BD4-38D9-4634-A8E6-F6AC01F912FF}"/>
                    </a:ext>
                  </a:extLst>
                </p:cNvPr>
                <p:cNvPicPr/>
                <p:nvPr/>
              </p:nvPicPr>
              <p:blipFill>
                <a:blip r:embed="rId404"/>
                <a:stretch>
                  <a:fillRect/>
                </a:stretch>
              </p:blipFill>
              <p:spPr>
                <a:xfrm>
                  <a:off x="5746290" y="6316446"/>
                  <a:ext cx="212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2" name="Ink 271">
                  <a:extLst>
                    <a:ext uri="{FF2B5EF4-FFF2-40B4-BE49-F238E27FC236}">
                      <a16:creationId xmlns:a16="http://schemas.microsoft.com/office/drawing/2014/main" id="{B214EDCA-FA7B-43B0-9AB8-F271EFFF8E4E}"/>
                    </a:ext>
                  </a:extLst>
                </p14:cNvPr>
                <p14:cNvContentPartPr/>
                <p14:nvPr/>
              </p14:nvContentPartPr>
              <p14:xfrm>
                <a:off x="5058330" y="5854926"/>
                <a:ext cx="149760" cy="604800"/>
              </p14:xfrm>
            </p:contentPart>
          </mc:Choice>
          <mc:Fallback>
            <p:pic>
              <p:nvPicPr>
                <p:cNvPr id="272" name="Ink 271">
                  <a:extLst>
                    <a:ext uri="{FF2B5EF4-FFF2-40B4-BE49-F238E27FC236}">
                      <a16:creationId xmlns:a16="http://schemas.microsoft.com/office/drawing/2014/main" id="{B214EDCA-FA7B-43B0-9AB8-F271EFFF8E4E}"/>
                    </a:ext>
                  </a:extLst>
                </p:cNvPr>
                <p:cNvPicPr/>
                <p:nvPr/>
              </p:nvPicPr>
              <p:blipFill>
                <a:blip r:embed="rId406"/>
                <a:stretch>
                  <a:fillRect/>
                </a:stretch>
              </p:blipFill>
              <p:spPr>
                <a:xfrm>
                  <a:off x="5049690" y="5845926"/>
                  <a:ext cx="16740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3" name="Ink 272">
                  <a:extLst>
                    <a:ext uri="{FF2B5EF4-FFF2-40B4-BE49-F238E27FC236}">
                      <a16:creationId xmlns:a16="http://schemas.microsoft.com/office/drawing/2014/main" id="{C2168D72-AF75-4199-826A-8E16C2EEA17A}"/>
                    </a:ext>
                  </a:extLst>
                </p14:cNvPr>
                <p14:cNvContentPartPr/>
                <p14:nvPr/>
              </p14:nvContentPartPr>
              <p14:xfrm>
                <a:off x="6316170" y="5723886"/>
                <a:ext cx="180720" cy="785520"/>
              </p14:xfrm>
            </p:contentPart>
          </mc:Choice>
          <mc:Fallback>
            <p:pic>
              <p:nvPicPr>
                <p:cNvPr id="273" name="Ink 272">
                  <a:extLst>
                    <a:ext uri="{FF2B5EF4-FFF2-40B4-BE49-F238E27FC236}">
                      <a16:creationId xmlns:a16="http://schemas.microsoft.com/office/drawing/2014/main" id="{C2168D72-AF75-4199-826A-8E16C2EEA17A}"/>
                    </a:ext>
                  </a:extLst>
                </p:cNvPr>
                <p:cNvPicPr/>
                <p:nvPr/>
              </p:nvPicPr>
              <p:blipFill>
                <a:blip r:embed="rId408"/>
                <a:stretch>
                  <a:fillRect/>
                </a:stretch>
              </p:blipFill>
              <p:spPr>
                <a:xfrm>
                  <a:off x="6307530" y="5714886"/>
                  <a:ext cx="198360" cy="803160"/>
                </a:xfrm>
                <a:prstGeom prst="rect">
                  <a:avLst/>
                </a:prstGeom>
              </p:spPr>
            </p:pic>
          </mc:Fallback>
        </mc:AlternateContent>
      </p:grpSp>
      <p:grpSp>
        <p:nvGrpSpPr>
          <p:cNvPr id="277" name="Group 276">
            <a:extLst>
              <a:ext uri="{FF2B5EF4-FFF2-40B4-BE49-F238E27FC236}">
                <a16:creationId xmlns:a16="http://schemas.microsoft.com/office/drawing/2014/main" id="{9F952C16-674F-4746-88E8-1DE5F8DACF81}"/>
              </a:ext>
            </a:extLst>
          </p:cNvPr>
          <p:cNvGrpSpPr/>
          <p:nvPr/>
        </p:nvGrpSpPr>
        <p:grpSpPr>
          <a:xfrm>
            <a:off x="6699570" y="6092886"/>
            <a:ext cx="177840" cy="71280"/>
            <a:chOff x="6699570" y="6092886"/>
            <a:chExt cx="177840" cy="71280"/>
          </a:xfrm>
        </p:grpSpPr>
        <mc:AlternateContent xmlns:mc="http://schemas.openxmlformats.org/markup-compatibility/2006">
          <mc:Choice xmlns:p14="http://schemas.microsoft.com/office/powerpoint/2010/main" Requires="p14">
            <p:contentPart p14:bwMode="auto" r:id="rId409">
              <p14:nvContentPartPr>
                <p14:cNvPr id="275" name="Ink 274">
                  <a:extLst>
                    <a:ext uri="{FF2B5EF4-FFF2-40B4-BE49-F238E27FC236}">
                      <a16:creationId xmlns:a16="http://schemas.microsoft.com/office/drawing/2014/main" id="{BFA24AAC-E45E-486B-9305-ADEB65716055}"/>
                    </a:ext>
                  </a:extLst>
                </p14:cNvPr>
                <p14:cNvContentPartPr/>
                <p14:nvPr/>
              </p14:nvContentPartPr>
              <p14:xfrm>
                <a:off x="6699570" y="6092886"/>
                <a:ext cx="154080" cy="32400"/>
              </p14:xfrm>
            </p:contentPart>
          </mc:Choice>
          <mc:Fallback>
            <p:pic>
              <p:nvPicPr>
                <p:cNvPr id="275" name="Ink 274">
                  <a:extLst>
                    <a:ext uri="{FF2B5EF4-FFF2-40B4-BE49-F238E27FC236}">
                      <a16:creationId xmlns:a16="http://schemas.microsoft.com/office/drawing/2014/main" id="{BFA24AAC-E45E-486B-9305-ADEB65716055}"/>
                    </a:ext>
                  </a:extLst>
                </p:cNvPr>
                <p:cNvPicPr/>
                <p:nvPr/>
              </p:nvPicPr>
              <p:blipFill>
                <a:blip r:embed="rId410"/>
                <a:stretch>
                  <a:fillRect/>
                </a:stretch>
              </p:blipFill>
              <p:spPr>
                <a:xfrm>
                  <a:off x="6690570" y="6083886"/>
                  <a:ext cx="171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6" name="Ink 275">
                  <a:extLst>
                    <a:ext uri="{FF2B5EF4-FFF2-40B4-BE49-F238E27FC236}">
                      <a16:creationId xmlns:a16="http://schemas.microsoft.com/office/drawing/2014/main" id="{BB6F6E63-B896-4F4A-9626-BBCB6A8694BF}"/>
                    </a:ext>
                  </a:extLst>
                </p14:cNvPr>
                <p14:cNvContentPartPr/>
                <p14:nvPr/>
              </p14:nvContentPartPr>
              <p14:xfrm>
                <a:off x="6735930" y="6152646"/>
                <a:ext cx="141480" cy="11520"/>
              </p14:xfrm>
            </p:contentPart>
          </mc:Choice>
          <mc:Fallback>
            <p:pic>
              <p:nvPicPr>
                <p:cNvPr id="276" name="Ink 275">
                  <a:extLst>
                    <a:ext uri="{FF2B5EF4-FFF2-40B4-BE49-F238E27FC236}">
                      <a16:creationId xmlns:a16="http://schemas.microsoft.com/office/drawing/2014/main" id="{BB6F6E63-B896-4F4A-9626-BBCB6A8694BF}"/>
                    </a:ext>
                  </a:extLst>
                </p:cNvPr>
                <p:cNvPicPr/>
                <p:nvPr/>
              </p:nvPicPr>
              <p:blipFill>
                <a:blip r:embed="rId412"/>
                <a:stretch>
                  <a:fillRect/>
                </a:stretch>
              </p:blipFill>
              <p:spPr>
                <a:xfrm>
                  <a:off x="6726930" y="6144006"/>
                  <a:ext cx="159120" cy="29160"/>
                </a:xfrm>
                <a:prstGeom prst="rect">
                  <a:avLst/>
                </a:prstGeom>
              </p:spPr>
            </p:pic>
          </mc:Fallback>
        </mc:AlternateContent>
      </p:grpSp>
      <p:grpSp>
        <p:nvGrpSpPr>
          <p:cNvPr id="301" name="Group 300">
            <a:extLst>
              <a:ext uri="{FF2B5EF4-FFF2-40B4-BE49-F238E27FC236}">
                <a16:creationId xmlns:a16="http://schemas.microsoft.com/office/drawing/2014/main" id="{ACCE2343-25CC-425B-AB38-7EC89ABAA813}"/>
              </a:ext>
            </a:extLst>
          </p:cNvPr>
          <p:cNvGrpSpPr/>
          <p:nvPr/>
        </p:nvGrpSpPr>
        <p:grpSpPr>
          <a:xfrm>
            <a:off x="7250370" y="5681046"/>
            <a:ext cx="1815840" cy="772560"/>
            <a:chOff x="7250370" y="5681046"/>
            <a:chExt cx="1815840" cy="772560"/>
          </a:xfrm>
        </p:grpSpPr>
        <mc:AlternateContent xmlns:mc="http://schemas.openxmlformats.org/markup-compatibility/2006">
          <mc:Choice xmlns:p14="http://schemas.microsoft.com/office/powerpoint/2010/main" Requires="p14">
            <p:contentPart p14:bwMode="auto" r:id="rId413">
              <p14:nvContentPartPr>
                <p14:cNvPr id="278" name="Ink 277">
                  <a:extLst>
                    <a:ext uri="{FF2B5EF4-FFF2-40B4-BE49-F238E27FC236}">
                      <a16:creationId xmlns:a16="http://schemas.microsoft.com/office/drawing/2014/main" id="{B958F346-924F-44DA-A699-914FC12E5644}"/>
                    </a:ext>
                  </a:extLst>
                </p14:cNvPr>
                <p14:cNvContentPartPr/>
                <p14:nvPr/>
              </p14:nvContentPartPr>
              <p14:xfrm>
                <a:off x="7298610" y="5877966"/>
                <a:ext cx="9360" cy="248040"/>
              </p14:xfrm>
            </p:contentPart>
          </mc:Choice>
          <mc:Fallback>
            <p:pic>
              <p:nvPicPr>
                <p:cNvPr id="278" name="Ink 277">
                  <a:extLst>
                    <a:ext uri="{FF2B5EF4-FFF2-40B4-BE49-F238E27FC236}">
                      <a16:creationId xmlns:a16="http://schemas.microsoft.com/office/drawing/2014/main" id="{B958F346-924F-44DA-A699-914FC12E5644}"/>
                    </a:ext>
                  </a:extLst>
                </p:cNvPr>
                <p:cNvPicPr/>
                <p:nvPr/>
              </p:nvPicPr>
              <p:blipFill>
                <a:blip r:embed="rId414"/>
                <a:stretch>
                  <a:fillRect/>
                </a:stretch>
              </p:blipFill>
              <p:spPr>
                <a:xfrm>
                  <a:off x="7289970" y="5869326"/>
                  <a:ext cx="270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9" name="Ink 278">
                  <a:extLst>
                    <a:ext uri="{FF2B5EF4-FFF2-40B4-BE49-F238E27FC236}">
                      <a16:creationId xmlns:a16="http://schemas.microsoft.com/office/drawing/2014/main" id="{60081604-5214-45A3-9813-E1FF7A45B2B9}"/>
                    </a:ext>
                  </a:extLst>
                </p14:cNvPr>
                <p14:cNvContentPartPr/>
                <p14:nvPr/>
              </p14:nvContentPartPr>
              <p14:xfrm>
                <a:off x="7279530" y="5872926"/>
                <a:ext cx="151920" cy="106200"/>
              </p14:xfrm>
            </p:contentPart>
          </mc:Choice>
          <mc:Fallback>
            <p:pic>
              <p:nvPicPr>
                <p:cNvPr id="279" name="Ink 278">
                  <a:extLst>
                    <a:ext uri="{FF2B5EF4-FFF2-40B4-BE49-F238E27FC236}">
                      <a16:creationId xmlns:a16="http://schemas.microsoft.com/office/drawing/2014/main" id="{60081604-5214-45A3-9813-E1FF7A45B2B9}"/>
                    </a:ext>
                  </a:extLst>
                </p:cNvPr>
                <p:cNvPicPr/>
                <p:nvPr/>
              </p:nvPicPr>
              <p:blipFill>
                <a:blip r:embed="rId416"/>
                <a:stretch>
                  <a:fillRect/>
                </a:stretch>
              </p:blipFill>
              <p:spPr>
                <a:xfrm>
                  <a:off x="7270530" y="5863926"/>
                  <a:ext cx="169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1" name="Ink 280">
                  <a:extLst>
                    <a:ext uri="{FF2B5EF4-FFF2-40B4-BE49-F238E27FC236}">
                      <a16:creationId xmlns:a16="http://schemas.microsoft.com/office/drawing/2014/main" id="{A8B81CB7-84B8-4C27-8AD4-FC514C723CF4}"/>
                    </a:ext>
                  </a:extLst>
                </p14:cNvPr>
                <p14:cNvContentPartPr/>
                <p14:nvPr/>
              </p14:nvContentPartPr>
              <p14:xfrm>
                <a:off x="7439010" y="5713446"/>
                <a:ext cx="162720" cy="146880"/>
              </p14:xfrm>
            </p:contentPart>
          </mc:Choice>
          <mc:Fallback>
            <p:pic>
              <p:nvPicPr>
                <p:cNvPr id="281" name="Ink 280">
                  <a:extLst>
                    <a:ext uri="{FF2B5EF4-FFF2-40B4-BE49-F238E27FC236}">
                      <a16:creationId xmlns:a16="http://schemas.microsoft.com/office/drawing/2014/main" id="{A8B81CB7-84B8-4C27-8AD4-FC514C723CF4}"/>
                    </a:ext>
                  </a:extLst>
                </p:cNvPr>
                <p:cNvPicPr/>
                <p:nvPr/>
              </p:nvPicPr>
              <p:blipFill>
                <a:blip r:embed="rId418"/>
                <a:stretch>
                  <a:fillRect/>
                </a:stretch>
              </p:blipFill>
              <p:spPr>
                <a:xfrm>
                  <a:off x="7430010" y="5704806"/>
                  <a:ext cx="180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82" name="Ink 281">
                  <a:extLst>
                    <a:ext uri="{FF2B5EF4-FFF2-40B4-BE49-F238E27FC236}">
                      <a16:creationId xmlns:a16="http://schemas.microsoft.com/office/drawing/2014/main" id="{E75C5912-4694-48C8-8083-24C57C522A62}"/>
                    </a:ext>
                  </a:extLst>
                </p14:cNvPr>
                <p14:cNvContentPartPr/>
                <p14:nvPr/>
              </p14:nvContentPartPr>
              <p14:xfrm>
                <a:off x="7492650" y="5720286"/>
                <a:ext cx="197640" cy="168480"/>
              </p14:xfrm>
            </p:contentPart>
          </mc:Choice>
          <mc:Fallback>
            <p:pic>
              <p:nvPicPr>
                <p:cNvPr id="282" name="Ink 281">
                  <a:extLst>
                    <a:ext uri="{FF2B5EF4-FFF2-40B4-BE49-F238E27FC236}">
                      <a16:creationId xmlns:a16="http://schemas.microsoft.com/office/drawing/2014/main" id="{E75C5912-4694-48C8-8083-24C57C522A62}"/>
                    </a:ext>
                  </a:extLst>
                </p:cNvPr>
                <p:cNvPicPr/>
                <p:nvPr/>
              </p:nvPicPr>
              <p:blipFill>
                <a:blip r:embed="rId420"/>
                <a:stretch>
                  <a:fillRect/>
                </a:stretch>
              </p:blipFill>
              <p:spPr>
                <a:xfrm>
                  <a:off x="7483650" y="5711286"/>
                  <a:ext cx="215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3" name="Ink 282">
                  <a:extLst>
                    <a:ext uri="{FF2B5EF4-FFF2-40B4-BE49-F238E27FC236}">
                      <a16:creationId xmlns:a16="http://schemas.microsoft.com/office/drawing/2014/main" id="{D789AEDB-D59D-4DA8-9578-76DCD5451CDA}"/>
                    </a:ext>
                  </a:extLst>
                </p14:cNvPr>
                <p14:cNvContentPartPr/>
                <p14:nvPr/>
              </p14:nvContentPartPr>
              <p14:xfrm>
                <a:off x="7704330" y="5819646"/>
                <a:ext cx="120600" cy="234720"/>
              </p14:xfrm>
            </p:contentPart>
          </mc:Choice>
          <mc:Fallback>
            <p:pic>
              <p:nvPicPr>
                <p:cNvPr id="283" name="Ink 282">
                  <a:extLst>
                    <a:ext uri="{FF2B5EF4-FFF2-40B4-BE49-F238E27FC236}">
                      <a16:creationId xmlns:a16="http://schemas.microsoft.com/office/drawing/2014/main" id="{D789AEDB-D59D-4DA8-9578-76DCD5451CDA}"/>
                    </a:ext>
                  </a:extLst>
                </p:cNvPr>
                <p:cNvPicPr/>
                <p:nvPr/>
              </p:nvPicPr>
              <p:blipFill>
                <a:blip r:embed="rId422"/>
                <a:stretch>
                  <a:fillRect/>
                </a:stretch>
              </p:blipFill>
              <p:spPr>
                <a:xfrm>
                  <a:off x="7695690" y="5810646"/>
                  <a:ext cx="138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4" name="Ink 283">
                  <a:extLst>
                    <a:ext uri="{FF2B5EF4-FFF2-40B4-BE49-F238E27FC236}">
                      <a16:creationId xmlns:a16="http://schemas.microsoft.com/office/drawing/2014/main" id="{65A66D9D-3779-4112-A8D6-0F9E6E34C9EB}"/>
                    </a:ext>
                  </a:extLst>
                </p14:cNvPr>
                <p14:cNvContentPartPr/>
                <p14:nvPr/>
              </p14:nvContentPartPr>
              <p14:xfrm>
                <a:off x="7709010" y="5953566"/>
                <a:ext cx="103320" cy="5040"/>
              </p14:xfrm>
            </p:contentPart>
          </mc:Choice>
          <mc:Fallback>
            <p:pic>
              <p:nvPicPr>
                <p:cNvPr id="284" name="Ink 283">
                  <a:extLst>
                    <a:ext uri="{FF2B5EF4-FFF2-40B4-BE49-F238E27FC236}">
                      <a16:creationId xmlns:a16="http://schemas.microsoft.com/office/drawing/2014/main" id="{65A66D9D-3779-4112-A8D6-0F9E6E34C9EB}"/>
                    </a:ext>
                  </a:extLst>
                </p:cNvPr>
                <p:cNvPicPr/>
                <p:nvPr/>
              </p:nvPicPr>
              <p:blipFill>
                <a:blip r:embed="rId424"/>
                <a:stretch>
                  <a:fillRect/>
                </a:stretch>
              </p:blipFill>
              <p:spPr>
                <a:xfrm>
                  <a:off x="7700370" y="5944566"/>
                  <a:ext cx="120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5" name="Ink 284">
                  <a:extLst>
                    <a:ext uri="{FF2B5EF4-FFF2-40B4-BE49-F238E27FC236}">
                      <a16:creationId xmlns:a16="http://schemas.microsoft.com/office/drawing/2014/main" id="{07471272-0E2B-45DE-B3FC-EFB497496F06}"/>
                    </a:ext>
                  </a:extLst>
                </p14:cNvPr>
                <p14:cNvContentPartPr/>
                <p14:nvPr/>
              </p14:nvContentPartPr>
              <p14:xfrm>
                <a:off x="7946610" y="5920086"/>
                <a:ext cx="76680" cy="124560"/>
              </p14:xfrm>
            </p:contentPart>
          </mc:Choice>
          <mc:Fallback>
            <p:pic>
              <p:nvPicPr>
                <p:cNvPr id="285" name="Ink 284">
                  <a:extLst>
                    <a:ext uri="{FF2B5EF4-FFF2-40B4-BE49-F238E27FC236}">
                      <a16:creationId xmlns:a16="http://schemas.microsoft.com/office/drawing/2014/main" id="{07471272-0E2B-45DE-B3FC-EFB497496F06}"/>
                    </a:ext>
                  </a:extLst>
                </p:cNvPr>
                <p:cNvPicPr/>
                <p:nvPr/>
              </p:nvPicPr>
              <p:blipFill>
                <a:blip r:embed="rId426"/>
                <a:stretch>
                  <a:fillRect/>
                </a:stretch>
              </p:blipFill>
              <p:spPr>
                <a:xfrm>
                  <a:off x="7937970" y="5911086"/>
                  <a:ext cx="94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6" name="Ink 285">
                  <a:extLst>
                    <a:ext uri="{FF2B5EF4-FFF2-40B4-BE49-F238E27FC236}">
                      <a16:creationId xmlns:a16="http://schemas.microsoft.com/office/drawing/2014/main" id="{C48A1419-8FE1-4327-A022-E39AD00275EC}"/>
                    </a:ext>
                  </a:extLst>
                </p14:cNvPr>
                <p14:cNvContentPartPr/>
                <p14:nvPr/>
              </p14:nvContentPartPr>
              <p14:xfrm>
                <a:off x="7936170" y="5918646"/>
                <a:ext cx="84240" cy="102960"/>
              </p14:xfrm>
            </p:contentPart>
          </mc:Choice>
          <mc:Fallback>
            <p:pic>
              <p:nvPicPr>
                <p:cNvPr id="286" name="Ink 285">
                  <a:extLst>
                    <a:ext uri="{FF2B5EF4-FFF2-40B4-BE49-F238E27FC236}">
                      <a16:creationId xmlns:a16="http://schemas.microsoft.com/office/drawing/2014/main" id="{C48A1419-8FE1-4327-A022-E39AD00275EC}"/>
                    </a:ext>
                  </a:extLst>
                </p:cNvPr>
                <p:cNvPicPr/>
                <p:nvPr/>
              </p:nvPicPr>
              <p:blipFill>
                <a:blip r:embed="rId428"/>
                <a:stretch>
                  <a:fillRect/>
                </a:stretch>
              </p:blipFill>
              <p:spPr>
                <a:xfrm>
                  <a:off x="7927170" y="5909646"/>
                  <a:ext cx="101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7" name="Ink 286">
                  <a:extLst>
                    <a:ext uri="{FF2B5EF4-FFF2-40B4-BE49-F238E27FC236}">
                      <a16:creationId xmlns:a16="http://schemas.microsoft.com/office/drawing/2014/main" id="{A217E9C1-FF83-41E0-B025-D6DCC8CEC97D}"/>
                    </a:ext>
                  </a:extLst>
                </p14:cNvPr>
                <p14:cNvContentPartPr/>
                <p14:nvPr/>
              </p14:nvContentPartPr>
              <p14:xfrm>
                <a:off x="8064330" y="5684286"/>
                <a:ext cx="64440" cy="144360"/>
              </p14:xfrm>
            </p:contentPart>
          </mc:Choice>
          <mc:Fallback>
            <p:pic>
              <p:nvPicPr>
                <p:cNvPr id="287" name="Ink 286">
                  <a:extLst>
                    <a:ext uri="{FF2B5EF4-FFF2-40B4-BE49-F238E27FC236}">
                      <a16:creationId xmlns:a16="http://schemas.microsoft.com/office/drawing/2014/main" id="{A217E9C1-FF83-41E0-B025-D6DCC8CEC97D}"/>
                    </a:ext>
                  </a:extLst>
                </p:cNvPr>
                <p:cNvPicPr/>
                <p:nvPr/>
              </p:nvPicPr>
              <p:blipFill>
                <a:blip r:embed="rId430"/>
                <a:stretch>
                  <a:fillRect/>
                </a:stretch>
              </p:blipFill>
              <p:spPr>
                <a:xfrm>
                  <a:off x="8055690" y="5675646"/>
                  <a:ext cx="82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8" name="Ink 287">
                  <a:extLst>
                    <a:ext uri="{FF2B5EF4-FFF2-40B4-BE49-F238E27FC236}">
                      <a16:creationId xmlns:a16="http://schemas.microsoft.com/office/drawing/2014/main" id="{676D93FC-E0BD-4B20-82A0-619E5A66D9FA}"/>
                    </a:ext>
                  </a:extLst>
                </p14:cNvPr>
                <p14:cNvContentPartPr/>
                <p14:nvPr/>
              </p14:nvContentPartPr>
              <p14:xfrm>
                <a:off x="8110050" y="5700486"/>
                <a:ext cx="221760" cy="168120"/>
              </p14:xfrm>
            </p:contentPart>
          </mc:Choice>
          <mc:Fallback>
            <p:pic>
              <p:nvPicPr>
                <p:cNvPr id="288" name="Ink 287">
                  <a:extLst>
                    <a:ext uri="{FF2B5EF4-FFF2-40B4-BE49-F238E27FC236}">
                      <a16:creationId xmlns:a16="http://schemas.microsoft.com/office/drawing/2014/main" id="{676D93FC-E0BD-4B20-82A0-619E5A66D9FA}"/>
                    </a:ext>
                  </a:extLst>
                </p:cNvPr>
                <p:cNvPicPr/>
                <p:nvPr/>
              </p:nvPicPr>
              <p:blipFill>
                <a:blip r:embed="rId432"/>
                <a:stretch>
                  <a:fillRect/>
                </a:stretch>
              </p:blipFill>
              <p:spPr>
                <a:xfrm>
                  <a:off x="8101050" y="5691846"/>
                  <a:ext cx="239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9" name="Ink 288">
                  <a:extLst>
                    <a:ext uri="{FF2B5EF4-FFF2-40B4-BE49-F238E27FC236}">
                      <a16:creationId xmlns:a16="http://schemas.microsoft.com/office/drawing/2014/main" id="{E8EE4AEE-3EA2-4EC7-AB3C-1E620C1284ED}"/>
                    </a:ext>
                  </a:extLst>
                </p14:cNvPr>
                <p14:cNvContentPartPr/>
                <p14:nvPr/>
              </p14:nvContentPartPr>
              <p14:xfrm>
                <a:off x="8339010" y="5960046"/>
                <a:ext cx="120240" cy="14400"/>
              </p14:xfrm>
            </p:contentPart>
          </mc:Choice>
          <mc:Fallback>
            <p:pic>
              <p:nvPicPr>
                <p:cNvPr id="289" name="Ink 288">
                  <a:extLst>
                    <a:ext uri="{FF2B5EF4-FFF2-40B4-BE49-F238E27FC236}">
                      <a16:creationId xmlns:a16="http://schemas.microsoft.com/office/drawing/2014/main" id="{E8EE4AEE-3EA2-4EC7-AB3C-1E620C1284ED}"/>
                    </a:ext>
                  </a:extLst>
                </p:cNvPr>
                <p:cNvPicPr/>
                <p:nvPr/>
              </p:nvPicPr>
              <p:blipFill>
                <a:blip r:embed="rId434"/>
                <a:stretch>
                  <a:fillRect/>
                </a:stretch>
              </p:blipFill>
              <p:spPr>
                <a:xfrm>
                  <a:off x="8330010" y="5951406"/>
                  <a:ext cx="137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1" name="Ink 290">
                  <a:extLst>
                    <a:ext uri="{FF2B5EF4-FFF2-40B4-BE49-F238E27FC236}">
                      <a16:creationId xmlns:a16="http://schemas.microsoft.com/office/drawing/2014/main" id="{833BA38D-5E12-4058-A77B-E4A86918F838}"/>
                    </a:ext>
                  </a:extLst>
                </p14:cNvPr>
                <p14:cNvContentPartPr/>
                <p14:nvPr/>
              </p14:nvContentPartPr>
              <p14:xfrm>
                <a:off x="8564010" y="5855646"/>
                <a:ext cx="19440" cy="295920"/>
              </p14:xfrm>
            </p:contentPart>
          </mc:Choice>
          <mc:Fallback>
            <p:pic>
              <p:nvPicPr>
                <p:cNvPr id="291" name="Ink 290">
                  <a:extLst>
                    <a:ext uri="{FF2B5EF4-FFF2-40B4-BE49-F238E27FC236}">
                      <a16:creationId xmlns:a16="http://schemas.microsoft.com/office/drawing/2014/main" id="{833BA38D-5E12-4058-A77B-E4A86918F838}"/>
                    </a:ext>
                  </a:extLst>
                </p:cNvPr>
                <p:cNvPicPr/>
                <p:nvPr/>
              </p:nvPicPr>
              <p:blipFill>
                <a:blip r:embed="rId436"/>
                <a:stretch>
                  <a:fillRect/>
                </a:stretch>
              </p:blipFill>
              <p:spPr>
                <a:xfrm>
                  <a:off x="8555010" y="5847006"/>
                  <a:ext cx="370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92" name="Ink 291">
                  <a:extLst>
                    <a:ext uri="{FF2B5EF4-FFF2-40B4-BE49-F238E27FC236}">
                      <a16:creationId xmlns:a16="http://schemas.microsoft.com/office/drawing/2014/main" id="{76D2B3CB-97EF-4839-BB48-FEBE1EF871B0}"/>
                    </a:ext>
                  </a:extLst>
                </p14:cNvPr>
                <p14:cNvContentPartPr/>
                <p14:nvPr/>
              </p14:nvContentPartPr>
              <p14:xfrm>
                <a:off x="8561130" y="5845566"/>
                <a:ext cx="108360" cy="140040"/>
              </p14:xfrm>
            </p:contentPart>
          </mc:Choice>
          <mc:Fallback>
            <p:pic>
              <p:nvPicPr>
                <p:cNvPr id="292" name="Ink 291">
                  <a:extLst>
                    <a:ext uri="{FF2B5EF4-FFF2-40B4-BE49-F238E27FC236}">
                      <a16:creationId xmlns:a16="http://schemas.microsoft.com/office/drawing/2014/main" id="{76D2B3CB-97EF-4839-BB48-FEBE1EF871B0}"/>
                    </a:ext>
                  </a:extLst>
                </p:cNvPr>
                <p:cNvPicPr/>
                <p:nvPr/>
              </p:nvPicPr>
              <p:blipFill>
                <a:blip r:embed="rId438"/>
                <a:stretch>
                  <a:fillRect/>
                </a:stretch>
              </p:blipFill>
              <p:spPr>
                <a:xfrm>
                  <a:off x="8552490" y="5836926"/>
                  <a:ext cx="126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4" name="Ink 293">
                  <a:extLst>
                    <a:ext uri="{FF2B5EF4-FFF2-40B4-BE49-F238E27FC236}">
                      <a16:creationId xmlns:a16="http://schemas.microsoft.com/office/drawing/2014/main" id="{863D2727-E97D-4C68-A494-0E49120F68FD}"/>
                    </a:ext>
                  </a:extLst>
                </p14:cNvPr>
                <p14:cNvContentPartPr/>
                <p14:nvPr/>
              </p14:nvContentPartPr>
              <p14:xfrm>
                <a:off x="8737890" y="5720286"/>
                <a:ext cx="47160" cy="94320"/>
              </p14:xfrm>
            </p:contentPart>
          </mc:Choice>
          <mc:Fallback>
            <p:pic>
              <p:nvPicPr>
                <p:cNvPr id="294" name="Ink 293">
                  <a:extLst>
                    <a:ext uri="{FF2B5EF4-FFF2-40B4-BE49-F238E27FC236}">
                      <a16:creationId xmlns:a16="http://schemas.microsoft.com/office/drawing/2014/main" id="{863D2727-E97D-4C68-A494-0E49120F68FD}"/>
                    </a:ext>
                  </a:extLst>
                </p:cNvPr>
                <p:cNvPicPr/>
                <p:nvPr/>
              </p:nvPicPr>
              <p:blipFill>
                <a:blip r:embed="rId440"/>
                <a:stretch>
                  <a:fillRect/>
                </a:stretch>
              </p:blipFill>
              <p:spPr>
                <a:xfrm>
                  <a:off x="8729250" y="5711286"/>
                  <a:ext cx="64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5" name="Ink 294">
                  <a:extLst>
                    <a:ext uri="{FF2B5EF4-FFF2-40B4-BE49-F238E27FC236}">
                      <a16:creationId xmlns:a16="http://schemas.microsoft.com/office/drawing/2014/main" id="{25BAC7D9-4DC6-45AA-AE54-F74211598387}"/>
                    </a:ext>
                  </a:extLst>
                </p14:cNvPr>
                <p14:cNvContentPartPr/>
                <p14:nvPr/>
              </p14:nvContentPartPr>
              <p14:xfrm>
                <a:off x="8812770" y="5714526"/>
                <a:ext cx="47160" cy="124920"/>
              </p14:xfrm>
            </p:contentPart>
          </mc:Choice>
          <mc:Fallback>
            <p:pic>
              <p:nvPicPr>
                <p:cNvPr id="295" name="Ink 294">
                  <a:extLst>
                    <a:ext uri="{FF2B5EF4-FFF2-40B4-BE49-F238E27FC236}">
                      <a16:creationId xmlns:a16="http://schemas.microsoft.com/office/drawing/2014/main" id="{25BAC7D9-4DC6-45AA-AE54-F74211598387}"/>
                    </a:ext>
                  </a:extLst>
                </p:cNvPr>
                <p:cNvPicPr/>
                <p:nvPr/>
              </p:nvPicPr>
              <p:blipFill>
                <a:blip r:embed="rId442"/>
                <a:stretch>
                  <a:fillRect/>
                </a:stretch>
              </p:blipFill>
              <p:spPr>
                <a:xfrm>
                  <a:off x="8803770" y="5705526"/>
                  <a:ext cx="64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6" name="Ink 295">
                  <a:extLst>
                    <a:ext uri="{FF2B5EF4-FFF2-40B4-BE49-F238E27FC236}">
                      <a16:creationId xmlns:a16="http://schemas.microsoft.com/office/drawing/2014/main" id="{74CD8896-0581-4D5E-BC46-95E9C4796701}"/>
                    </a:ext>
                  </a:extLst>
                </p14:cNvPr>
                <p14:cNvContentPartPr/>
                <p14:nvPr/>
              </p14:nvContentPartPr>
              <p14:xfrm>
                <a:off x="8791890" y="5681046"/>
                <a:ext cx="173160" cy="164520"/>
              </p14:xfrm>
            </p:contentPart>
          </mc:Choice>
          <mc:Fallback>
            <p:pic>
              <p:nvPicPr>
                <p:cNvPr id="296" name="Ink 295">
                  <a:extLst>
                    <a:ext uri="{FF2B5EF4-FFF2-40B4-BE49-F238E27FC236}">
                      <a16:creationId xmlns:a16="http://schemas.microsoft.com/office/drawing/2014/main" id="{74CD8896-0581-4D5E-BC46-95E9C4796701}"/>
                    </a:ext>
                  </a:extLst>
                </p:cNvPr>
                <p:cNvPicPr/>
                <p:nvPr/>
              </p:nvPicPr>
              <p:blipFill>
                <a:blip r:embed="rId444"/>
                <a:stretch>
                  <a:fillRect/>
                </a:stretch>
              </p:blipFill>
              <p:spPr>
                <a:xfrm>
                  <a:off x="8783250" y="5672046"/>
                  <a:ext cx="190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7" name="Ink 296">
                  <a:extLst>
                    <a:ext uri="{FF2B5EF4-FFF2-40B4-BE49-F238E27FC236}">
                      <a16:creationId xmlns:a16="http://schemas.microsoft.com/office/drawing/2014/main" id="{EE7306FD-EECE-40A0-A8FD-5901F9A4E048}"/>
                    </a:ext>
                  </a:extLst>
                </p14:cNvPr>
                <p14:cNvContentPartPr/>
                <p14:nvPr/>
              </p14:nvContentPartPr>
              <p14:xfrm>
                <a:off x="8972970" y="5900646"/>
                <a:ext cx="93240" cy="142200"/>
              </p14:xfrm>
            </p:contentPart>
          </mc:Choice>
          <mc:Fallback>
            <p:pic>
              <p:nvPicPr>
                <p:cNvPr id="297" name="Ink 296">
                  <a:extLst>
                    <a:ext uri="{FF2B5EF4-FFF2-40B4-BE49-F238E27FC236}">
                      <a16:creationId xmlns:a16="http://schemas.microsoft.com/office/drawing/2014/main" id="{EE7306FD-EECE-40A0-A8FD-5901F9A4E048}"/>
                    </a:ext>
                  </a:extLst>
                </p:cNvPr>
                <p:cNvPicPr/>
                <p:nvPr/>
              </p:nvPicPr>
              <p:blipFill>
                <a:blip r:embed="rId446"/>
                <a:stretch>
                  <a:fillRect/>
                </a:stretch>
              </p:blipFill>
              <p:spPr>
                <a:xfrm>
                  <a:off x="8964330" y="5892006"/>
                  <a:ext cx="110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8" name="Ink 297">
                  <a:extLst>
                    <a:ext uri="{FF2B5EF4-FFF2-40B4-BE49-F238E27FC236}">
                      <a16:creationId xmlns:a16="http://schemas.microsoft.com/office/drawing/2014/main" id="{47CCF8D4-DACB-4942-90D2-62BF2B044694}"/>
                    </a:ext>
                  </a:extLst>
                </p14:cNvPr>
                <p14:cNvContentPartPr/>
                <p14:nvPr/>
              </p14:nvContentPartPr>
              <p14:xfrm>
                <a:off x="7250370" y="6210966"/>
                <a:ext cx="1779840" cy="37440"/>
              </p14:xfrm>
            </p:contentPart>
          </mc:Choice>
          <mc:Fallback>
            <p:pic>
              <p:nvPicPr>
                <p:cNvPr id="298" name="Ink 297">
                  <a:extLst>
                    <a:ext uri="{FF2B5EF4-FFF2-40B4-BE49-F238E27FC236}">
                      <a16:creationId xmlns:a16="http://schemas.microsoft.com/office/drawing/2014/main" id="{47CCF8D4-DACB-4942-90D2-62BF2B044694}"/>
                    </a:ext>
                  </a:extLst>
                </p:cNvPr>
                <p:cNvPicPr/>
                <p:nvPr/>
              </p:nvPicPr>
              <p:blipFill>
                <a:blip r:embed="rId448"/>
                <a:stretch>
                  <a:fillRect/>
                </a:stretch>
              </p:blipFill>
              <p:spPr>
                <a:xfrm>
                  <a:off x="7241730" y="6202326"/>
                  <a:ext cx="1797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9" name="Ink 298">
                  <a:extLst>
                    <a:ext uri="{FF2B5EF4-FFF2-40B4-BE49-F238E27FC236}">
                      <a16:creationId xmlns:a16="http://schemas.microsoft.com/office/drawing/2014/main" id="{6BC71B63-37A2-47C5-872E-2D714352C52C}"/>
                    </a:ext>
                  </a:extLst>
                </p14:cNvPr>
                <p14:cNvContentPartPr/>
                <p14:nvPr/>
              </p14:nvContentPartPr>
              <p14:xfrm>
                <a:off x="8234970" y="6301686"/>
                <a:ext cx="304560" cy="151920"/>
              </p14:xfrm>
            </p:contentPart>
          </mc:Choice>
          <mc:Fallback>
            <p:pic>
              <p:nvPicPr>
                <p:cNvPr id="299" name="Ink 298">
                  <a:extLst>
                    <a:ext uri="{FF2B5EF4-FFF2-40B4-BE49-F238E27FC236}">
                      <a16:creationId xmlns:a16="http://schemas.microsoft.com/office/drawing/2014/main" id="{6BC71B63-37A2-47C5-872E-2D714352C52C}"/>
                    </a:ext>
                  </a:extLst>
                </p:cNvPr>
                <p:cNvPicPr/>
                <p:nvPr/>
              </p:nvPicPr>
              <p:blipFill>
                <a:blip r:embed="rId450"/>
                <a:stretch>
                  <a:fillRect/>
                </a:stretch>
              </p:blipFill>
              <p:spPr>
                <a:xfrm>
                  <a:off x="8226330" y="6292686"/>
                  <a:ext cx="322200" cy="169560"/>
                </a:xfrm>
                <a:prstGeom prst="rect">
                  <a:avLst/>
                </a:prstGeom>
              </p:spPr>
            </p:pic>
          </mc:Fallback>
        </mc:AlternateContent>
      </p:grpSp>
      <p:grpSp>
        <p:nvGrpSpPr>
          <p:cNvPr id="305" name="Group 304">
            <a:extLst>
              <a:ext uri="{FF2B5EF4-FFF2-40B4-BE49-F238E27FC236}">
                <a16:creationId xmlns:a16="http://schemas.microsoft.com/office/drawing/2014/main" id="{FAFA0F07-A44D-4F64-A848-2F9D75033179}"/>
              </a:ext>
            </a:extLst>
          </p:cNvPr>
          <p:cNvGrpSpPr/>
          <p:nvPr/>
        </p:nvGrpSpPr>
        <p:grpSpPr>
          <a:xfrm>
            <a:off x="9294810" y="6082446"/>
            <a:ext cx="180360" cy="201960"/>
            <a:chOff x="9294810" y="6082446"/>
            <a:chExt cx="180360" cy="201960"/>
          </a:xfrm>
        </p:grpSpPr>
        <mc:AlternateContent xmlns:mc="http://schemas.openxmlformats.org/markup-compatibility/2006">
          <mc:Choice xmlns:p14="http://schemas.microsoft.com/office/powerpoint/2010/main" Requires="p14">
            <p:contentPart p14:bwMode="auto" r:id="rId451">
              <p14:nvContentPartPr>
                <p14:cNvPr id="302" name="Ink 301">
                  <a:extLst>
                    <a:ext uri="{FF2B5EF4-FFF2-40B4-BE49-F238E27FC236}">
                      <a16:creationId xmlns:a16="http://schemas.microsoft.com/office/drawing/2014/main" id="{0D336190-1EDE-48BD-956E-31A5791DB76A}"/>
                    </a:ext>
                  </a:extLst>
                </p14:cNvPr>
                <p14:cNvContentPartPr/>
                <p14:nvPr/>
              </p14:nvContentPartPr>
              <p14:xfrm>
                <a:off x="9294810" y="6082446"/>
                <a:ext cx="143280" cy="123840"/>
              </p14:xfrm>
            </p:contentPart>
          </mc:Choice>
          <mc:Fallback>
            <p:pic>
              <p:nvPicPr>
                <p:cNvPr id="302" name="Ink 301">
                  <a:extLst>
                    <a:ext uri="{FF2B5EF4-FFF2-40B4-BE49-F238E27FC236}">
                      <a16:creationId xmlns:a16="http://schemas.microsoft.com/office/drawing/2014/main" id="{0D336190-1EDE-48BD-956E-31A5791DB76A}"/>
                    </a:ext>
                  </a:extLst>
                </p:cNvPr>
                <p:cNvPicPr/>
                <p:nvPr/>
              </p:nvPicPr>
              <p:blipFill>
                <a:blip r:embed="rId452"/>
                <a:stretch>
                  <a:fillRect/>
                </a:stretch>
              </p:blipFill>
              <p:spPr>
                <a:xfrm>
                  <a:off x="9286170" y="6073806"/>
                  <a:ext cx="160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3" name="Ink 302">
                  <a:extLst>
                    <a:ext uri="{FF2B5EF4-FFF2-40B4-BE49-F238E27FC236}">
                      <a16:creationId xmlns:a16="http://schemas.microsoft.com/office/drawing/2014/main" id="{A538605E-3AB4-4A97-B7A5-D3EBB4D613F2}"/>
                    </a:ext>
                  </a:extLst>
                </p14:cNvPr>
                <p14:cNvContentPartPr/>
                <p14:nvPr/>
              </p14:nvContentPartPr>
              <p14:xfrm>
                <a:off x="9360690" y="6203406"/>
                <a:ext cx="114480" cy="81000"/>
              </p14:xfrm>
            </p:contentPart>
          </mc:Choice>
          <mc:Fallback>
            <p:pic>
              <p:nvPicPr>
                <p:cNvPr id="303" name="Ink 302">
                  <a:extLst>
                    <a:ext uri="{FF2B5EF4-FFF2-40B4-BE49-F238E27FC236}">
                      <a16:creationId xmlns:a16="http://schemas.microsoft.com/office/drawing/2014/main" id="{A538605E-3AB4-4A97-B7A5-D3EBB4D613F2}"/>
                    </a:ext>
                  </a:extLst>
                </p:cNvPr>
                <p:cNvPicPr/>
                <p:nvPr/>
              </p:nvPicPr>
              <p:blipFill>
                <a:blip r:embed="rId454"/>
                <a:stretch>
                  <a:fillRect/>
                </a:stretch>
              </p:blipFill>
              <p:spPr>
                <a:xfrm>
                  <a:off x="9351690" y="6194766"/>
                  <a:ext cx="13212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5">
            <p14:nvContentPartPr>
              <p14:cNvPr id="304" name="Ink 303">
                <a:extLst>
                  <a:ext uri="{FF2B5EF4-FFF2-40B4-BE49-F238E27FC236}">
                    <a16:creationId xmlns:a16="http://schemas.microsoft.com/office/drawing/2014/main" id="{ED6A46AF-63AF-453F-96A3-4406F8BF0518}"/>
                  </a:ext>
                </a:extLst>
              </p14:cNvPr>
              <p14:cNvContentPartPr/>
              <p14:nvPr/>
            </p14:nvContentPartPr>
            <p14:xfrm>
              <a:off x="9751290" y="6119886"/>
              <a:ext cx="141840" cy="151200"/>
            </p14:xfrm>
          </p:contentPart>
        </mc:Choice>
        <mc:Fallback>
          <p:pic>
            <p:nvPicPr>
              <p:cNvPr id="304" name="Ink 303">
                <a:extLst>
                  <a:ext uri="{FF2B5EF4-FFF2-40B4-BE49-F238E27FC236}">
                    <a16:creationId xmlns:a16="http://schemas.microsoft.com/office/drawing/2014/main" id="{ED6A46AF-63AF-453F-96A3-4406F8BF0518}"/>
                  </a:ext>
                </a:extLst>
              </p:cNvPr>
              <p:cNvPicPr/>
              <p:nvPr/>
            </p:nvPicPr>
            <p:blipFill>
              <a:blip r:embed="rId456"/>
              <a:stretch>
                <a:fillRect/>
              </a:stretch>
            </p:blipFill>
            <p:spPr>
              <a:xfrm>
                <a:off x="9742290" y="6111246"/>
                <a:ext cx="159480" cy="168840"/>
              </a:xfrm>
              <a:prstGeom prst="rect">
                <a:avLst/>
              </a:prstGeom>
            </p:spPr>
          </p:pic>
        </mc:Fallback>
      </mc:AlternateContent>
      <p:grpSp>
        <p:nvGrpSpPr>
          <p:cNvPr id="309" name="Group 308">
            <a:extLst>
              <a:ext uri="{FF2B5EF4-FFF2-40B4-BE49-F238E27FC236}">
                <a16:creationId xmlns:a16="http://schemas.microsoft.com/office/drawing/2014/main" id="{5F6D1A0A-1A5D-452A-8982-96B6F23E6E4D}"/>
              </a:ext>
            </a:extLst>
          </p:cNvPr>
          <p:cNvGrpSpPr/>
          <p:nvPr/>
        </p:nvGrpSpPr>
        <p:grpSpPr>
          <a:xfrm>
            <a:off x="3212970" y="4023246"/>
            <a:ext cx="2313720" cy="709200"/>
            <a:chOff x="3212970" y="4023246"/>
            <a:chExt cx="2313720" cy="709200"/>
          </a:xfrm>
        </p:grpSpPr>
        <mc:AlternateContent xmlns:mc="http://schemas.openxmlformats.org/markup-compatibility/2006">
          <mc:Choice xmlns:p14="http://schemas.microsoft.com/office/powerpoint/2010/main" Requires="p14">
            <p:contentPart p14:bwMode="auto" r:id="rId457">
              <p14:nvContentPartPr>
                <p14:cNvPr id="124" name="Ink 123">
                  <a:extLst>
                    <a:ext uri="{FF2B5EF4-FFF2-40B4-BE49-F238E27FC236}">
                      <a16:creationId xmlns:a16="http://schemas.microsoft.com/office/drawing/2014/main" id="{6E6D0A99-3597-4FE2-B3ED-F0C213D1BB06}"/>
                    </a:ext>
                  </a:extLst>
                </p14:cNvPr>
                <p14:cNvContentPartPr/>
                <p14:nvPr/>
              </p14:nvContentPartPr>
              <p14:xfrm>
                <a:off x="3212970" y="4336446"/>
                <a:ext cx="23400" cy="10080"/>
              </p14:xfrm>
            </p:contentPart>
          </mc:Choice>
          <mc:Fallback>
            <p:pic>
              <p:nvPicPr>
                <p:cNvPr id="124" name="Ink 123">
                  <a:extLst>
                    <a:ext uri="{FF2B5EF4-FFF2-40B4-BE49-F238E27FC236}">
                      <a16:creationId xmlns:a16="http://schemas.microsoft.com/office/drawing/2014/main" id="{6E6D0A99-3597-4FE2-B3ED-F0C213D1BB06}"/>
                    </a:ext>
                  </a:extLst>
                </p:cNvPr>
                <p:cNvPicPr/>
                <p:nvPr/>
              </p:nvPicPr>
              <p:blipFill>
                <a:blip r:embed="rId458"/>
                <a:stretch>
                  <a:fillRect/>
                </a:stretch>
              </p:blipFill>
              <p:spPr>
                <a:xfrm>
                  <a:off x="3203970" y="4327806"/>
                  <a:ext cx="41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25" name="Ink 124">
                  <a:extLst>
                    <a:ext uri="{FF2B5EF4-FFF2-40B4-BE49-F238E27FC236}">
                      <a16:creationId xmlns:a16="http://schemas.microsoft.com/office/drawing/2014/main" id="{16F3CD17-E7C2-4608-84F7-FCC0FB49B304}"/>
                    </a:ext>
                  </a:extLst>
                </p14:cNvPr>
                <p14:cNvContentPartPr/>
                <p14:nvPr/>
              </p14:nvContentPartPr>
              <p14:xfrm>
                <a:off x="3232050" y="4354806"/>
                <a:ext cx="33840" cy="32760"/>
              </p14:xfrm>
            </p:contentPart>
          </mc:Choice>
          <mc:Fallback>
            <p:pic>
              <p:nvPicPr>
                <p:cNvPr id="125" name="Ink 124">
                  <a:extLst>
                    <a:ext uri="{FF2B5EF4-FFF2-40B4-BE49-F238E27FC236}">
                      <a16:creationId xmlns:a16="http://schemas.microsoft.com/office/drawing/2014/main" id="{16F3CD17-E7C2-4608-84F7-FCC0FB49B304}"/>
                    </a:ext>
                  </a:extLst>
                </p:cNvPr>
                <p:cNvPicPr/>
                <p:nvPr/>
              </p:nvPicPr>
              <p:blipFill>
                <a:blip r:embed="rId460"/>
                <a:stretch>
                  <a:fillRect/>
                </a:stretch>
              </p:blipFill>
              <p:spPr>
                <a:xfrm>
                  <a:off x="3223410" y="4345806"/>
                  <a:ext cx="51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27" name="Ink 126">
                  <a:extLst>
                    <a:ext uri="{FF2B5EF4-FFF2-40B4-BE49-F238E27FC236}">
                      <a16:creationId xmlns:a16="http://schemas.microsoft.com/office/drawing/2014/main" id="{813A5E7A-77E2-47D2-AE72-3776D3D7B631}"/>
                    </a:ext>
                  </a:extLst>
                </p14:cNvPr>
                <p14:cNvContentPartPr/>
                <p14:nvPr/>
              </p14:nvContentPartPr>
              <p14:xfrm>
                <a:off x="3772050" y="4230606"/>
                <a:ext cx="242640" cy="22320"/>
              </p14:xfrm>
            </p:contentPart>
          </mc:Choice>
          <mc:Fallback>
            <p:pic>
              <p:nvPicPr>
                <p:cNvPr id="127" name="Ink 126">
                  <a:extLst>
                    <a:ext uri="{FF2B5EF4-FFF2-40B4-BE49-F238E27FC236}">
                      <a16:creationId xmlns:a16="http://schemas.microsoft.com/office/drawing/2014/main" id="{813A5E7A-77E2-47D2-AE72-3776D3D7B631}"/>
                    </a:ext>
                  </a:extLst>
                </p:cNvPr>
                <p:cNvPicPr/>
                <p:nvPr/>
              </p:nvPicPr>
              <p:blipFill>
                <a:blip r:embed="rId462"/>
                <a:stretch>
                  <a:fillRect/>
                </a:stretch>
              </p:blipFill>
              <p:spPr>
                <a:xfrm>
                  <a:off x="3763050" y="4221966"/>
                  <a:ext cx="260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28" name="Ink 127">
                  <a:extLst>
                    <a:ext uri="{FF2B5EF4-FFF2-40B4-BE49-F238E27FC236}">
                      <a16:creationId xmlns:a16="http://schemas.microsoft.com/office/drawing/2014/main" id="{D14574DF-B464-4763-9B4B-CC6E16E0F522}"/>
                    </a:ext>
                  </a:extLst>
                </p14:cNvPr>
                <p14:cNvContentPartPr/>
                <p14:nvPr/>
              </p14:nvContentPartPr>
              <p14:xfrm>
                <a:off x="3763770" y="4225926"/>
                <a:ext cx="311040" cy="218160"/>
              </p14:xfrm>
            </p:contentPart>
          </mc:Choice>
          <mc:Fallback>
            <p:pic>
              <p:nvPicPr>
                <p:cNvPr id="128" name="Ink 127">
                  <a:extLst>
                    <a:ext uri="{FF2B5EF4-FFF2-40B4-BE49-F238E27FC236}">
                      <a16:creationId xmlns:a16="http://schemas.microsoft.com/office/drawing/2014/main" id="{D14574DF-B464-4763-9B4B-CC6E16E0F522}"/>
                    </a:ext>
                  </a:extLst>
                </p:cNvPr>
                <p:cNvPicPr/>
                <p:nvPr/>
              </p:nvPicPr>
              <p:blipFill>
                <a:blip r:embed="rId464"/>
                <a:stretch>
                  <a:fillRect/>
                </a:stretch>
              </p:blipFill>
              <p:spPr>
                <a:xfrm>
                  <a:off x="3755130" y="4217286"/>
                  <a:ext cx="328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29" name="Ink 128">
                  <a:extLst>
                    <a:ext uri="{FF2B5EF4-FFF2-40B4-BE49-F238E27FC236}">
                      <a16:creationId xmlns:a16="http://schemas.microsoft.com/office/drawing/2014/main" id="{562D2A2F-F379-41A6-A523-14872923D9B9}"/>
                    </a:ext>
                  </a:extLst>
                </p14:cNvPr>
                <p14:cNvContentPartPr/>
                <p14:nvPr/>
              </p14:nvContentPartPr>
              <p14:xfrm>
                <a:off x="3845850" y="4560726"/>
                <a:ext cx="69480" cy="171720"/>
              </p14:xfrm>
            </p:contentPart>
          </mc:Choice>
          <mc:Fallback>
            <p:pic>
              <p:nvPicPr>
                <p:cNvPr id="129" name="Ink 128">
                  <a:extLst>
                    <a:ext uri="{FF2B5EF4-FFF2-40B4-BE49-F238E27FC236}">
                      <a16:creationId xmlns:a16="http://schemas.microsoft.com/office/drawing/2014/main" id="{562D2A2F-F379-41A6-A523-14872923D9B9}"/>
                    </a:ext>
                  </a:extLst>
                </p:cNvPr>
                <p:cNvPicPr/>
                <p:nvPr/>
              </p:nvPicPr>
              <p:blipFill>
                <a:blip r:embed="rId466"/>
                <a:stretch>
                  <a:fillRect/>
                </a:stretch>
              </p:blipFill>
              <p:spPr>
                <a:xfrm>
                  <a:off x="3836850" y="4551726"/>
                  <a:ext cx="87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31" name="Ink 130">
                  <a:extLst>
                    <a:ext uri="{FF2B5EF4-FFF2-40B4-BE49-F238E27FC236}">
                      <a16:creationId xmlns:a16="http://schemas.microsoft.com/office/drawing/2014/main" id="{79DE427A-2779-47C5-B198-9684B91B2B34}"/>
                    </a:ext>
                  </a:extLst>
                </p14:cNvPr>
                <p14:cNvContentPartPr/>
                <p14:nvPr/>
              </p14:nvContentPartPr>
              <p14:xfrm>
                <a:off x="3797610" y="4612566"/>
                <a:ext cx="212040" cy="23040"/>
              </p14:xfrm>
            </p:contentPart>
          </mc:Choice>
          <mc:Fallback>
            <p:pic>
              <p:nvPicPr>
                <p:cNvPr id="131" name="Ink 130">
                  <a:extLst>
                    <a:ext uri="{FF2B5EF4-FFF2-40B4-BE49-F238E27FC236}">
                      <a16:creationId xmlns:a16="http://schemas.microsoft.com/office/drawing/2014/main" id="{79DE427A-2779-47C5-B198-9684B91B2B34}"/>
                    </a:ext>
                  </a:extLst>
                </p:cNvPr>
                <p:cNvPicPr/>
                <p:nvPr/>
              </p:nvPicPr>
              <p:blipFill>
                <a:blip r:embed="rId468"/>
                <a:stretch>
                  <a:fillRect/>
                </a:stretch>
              </p:blipFill>
              <p:spPr>
                <a:xfrm>
                  <a:off x="3788970" y="4603566"/>
                  <a:ext cx="229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32" name="Ink 131">
                  <a:extLst>
                    <a:ext uri="{FF2B5EF4-FFF2-40B4-BE49-F238E27FC236}">
                      <a16:creationId xmlns:a16="http://schemas.microsoft.com/office/drawing/2014/main" id="{7268FAE0-6169-4E48-9EA5-9B89A87266E2}"/>
                    </a:ext>
                  </a:extLst>
                </p14:cNvPr>
                <p14:cNvContentPartPr/>
                <p14:nvPr/>
              </p14:nvContentPartPr>
              <p14:xfrm>
                <a:off x="3975090" y="4586646"/>
                <a:ext cx="165960" cy="110160"/>
              </p14:xfrm>
            </p:contentPart>
          </mc:Choice>
          <mc:Fallback>
            <p:pic>
              <p:nvPicPr>
                <p:cNvPr id="132" name="Ink 131">
                  <a:extLst>
                    <a:ext uri="{FF2B5EF4-FFF2-40B4-BE49-F238E27FC236}">
                      <a16:creationId xmlns:a16="http://schemas.microsoft.com/office/drawing/2014/main" id="{7268FAE0-6169-4E48-9EA5-9B89A87266E2}"/>
                    </a:ext>
                  </a:extLst>
                </p:cNvPr>
                <p:cNvPicPr/>
                <p:nvPr/>
              </p:nvPicPr>
              <p:blipFill>
                <a:blip r:embed="rId470"/>
                <a:stretch>
                  <a:fillRect/>
                </a:stretch>
              </p:blipFill>
              <p:spPr>
                <a:xfrm>
                  <a:off x="3966090" y="4577646"/>
                  <a:ext cx="183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33" name="Ink 132">
                  <a:extLst>
                    <a:ext uri="{FF2B5EF4-FFF2-40B4-BE49-F238E27FC236}">
                      <a16:creationId xmlns:a16="http://schemas.microsoft.com/office/drawing/2014/main" id="{B0D86581-FC79-4016-8753-AD3BA50574AB}"/>
                    </a:ext>
                  </a:extLst>
                </p14:cNvPr>
                <p14:cNvContentPartPr/>
                <p14:nvPr/>
              </p14:nvContentPartPr>
              <p14:xfrm>
                <a:off x="3849450" y="4023246"/>
                <a:ext cx="162360" cy="5040"/>
              </p14:xfrm>
            </p:contentPart>
          </mc:Choice>
          <mc:Fallback>
            <p:pic>
              <p:nvPicPr>
                <p:cNvPr id="133" name="Ink 132">
                  <a:extLst>
                    <a:ext uri="{FF2B5EF4-FFF2-40B4-BE49-F238E27FC236}">
                      <a16:creationId xmlns:a16="http://schemas.microsoft.com/office/drawing/2014/main" id="{B0D86581-FC79-4016-8753-AD3BA50574AB}"/>
                    </a:ext>
                  </a:extLst>
                </p:cNvPr>
                <p:cNvPicPr/>
                <p:nvPr/>
              </p:nvPicPr>
              <p:blipFill>
                <a:blip r:embed="rId472"/>
                <a:stretch>
                  <a:fillRect/>
                </a:stretch>
              </p:blipFill>
              <p:spPr>
                <a:xfrm>
                  <a:off x="3840810" y="4014606"/>
                  <a:ext cx="180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34" name="Ink 133">
                  <a:extLst>
                    <a:ext uri="{FF2B5EF4-FFF2-40B4-BE49-F238E27FC236}">
                      <a16:creationId xmlns:a16="http://schemas.microsoft.com/office/drawing/2014/main" id="{FE5D1FCC-A8D3-4437-8988-D5F17E2342B1}"/>
                    </a:ext>
                  </a:extLst>
                </p14:cNvPr>
                <p14:cNvContentPartPr/>
                <p14:nvPr/>
              </p14:nvContentPartPr>
              <p14:xfrm>
                <a:off x="3972570" y="4023246"/>
                <a:ext cx="14760" cy="122040"/>
              </p14:xfrm>
            </p:contentPart>
          </mc:Choice>
          <mc:Fallback>
            <p:pic>
              <p:nvPicPr>
                <p:cNvPr id="134" name="Ink 133">
                  <a:extLst>
                    <a:ext uri="{FF2B5EF4-FFF2-40B4-BE49-F238E27FC236}">
                      <a16:creationId xmlns:a16="http://schemas.microsoft.com/office/drawing/2014/main" id="{FE5D1FCC-A8D3-4437-8988-D5F17E2342B1}"/>
                    </a:ext>
                  </a:extLst>
                </p:cNvPr>
                <p:cNvPicPr/>
                <p:nvPr/>
              </p:nvPicPr>
              <p:blipFill>
                <a:blip r:embed="rId474"/>
                <a:stretch>
                  <a:fillRect/>
                </a:stretch>
              </p:blipFill>
              <p:spPr>
                <a:xfrm>
                  <a:off x="3963930" y="4014606"/>
                  <a:ext cx="32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35" name="Ink 134">
                  <a:extLst>
                    <a:ext uri="{FF2B5EF4-FFF2-40B4-BE49-F238E27FC236}">
                      <a16:creationId xmlns:a16="http://schemas.microsoft.com/office/drawing/2014/main" id="{D2E55F01-C92A-426C-B87C-406437267D6F}"/>
                    </a:ext>
                  </a:extLst>
                </p14:cNvPr>
                <p14:cNvContentPartPr/>
                <p14:nvPr/>
              </p14:nvContentPartPr>
              <p14:xfrm>
                <a:off x="4232130" y="4272726"/>
                <a:ext cx="127080" cy="179640"/>
              </p14:xfrm>
            </p:contentPart>
          </mc:Choice>
          <mc:Fallback>
            <p:pic>
              <p:nvPicPr>
                <p:cNvPr id="135" name="Ink 134">
                  <a:extLst>
                    <a:ext uri="{FF2B5EF4-FFF2-40B4-BE49-F238E27FC236}">
                      <a16:creationId xmlns:a16="http://schemas.microsoft.com/office/drawing/2014/main" id="{D2E55F01-C92A-426C-B87C-406437267D6F}"/>
                    </a:ext>
                  </a:extLst>
                </p:cNvPr>
                <p:cNvPicPr/>
                <p:nvPr/>
              </p:nvPicPr>
              <p:blipFill>
                <a:blip r:embed="rId476"/>
                <a:stretch>
                  <a:fillRect/>
                </a:stretch>
              </p:blipFill>
              <p:spPr>
                <a:xfrm>
                  <a:off x="4223490" y="4263726"/>
                  <a:ext cx="144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36" name="Ink 135">
                  <a:extLst>
                    <a:ext uri="{FF2B5EF4-FFF2-40B4-BE49-F238E27FC236}">
                      <a16:creationId xmlns:a16="http://schemas.microsoft.com/office/drawing/2014/main" id="{B28EC3C0-E0F6-44E7-9612-24EF34312EAE}"/>
                    </a:ext>
                  </a:extLst>
                </p14:cNvPr>
                <p14:cNvContentPartPr/>
                <p14:nvPr/>
              </p14:nvContentPartPr>
              <p14:xfrm>
                <a:off x="4448850" y="4363446"/>
                <a:ext cx="177120" cy="93600"/>
              </p14:xfrm>
            </p:contentPart>
          </mc:Choice>
          <mc:Fallback>
            <p:pic>
              <p:nvPicPr>
                <p:cNvPr id="136" name="Ink 135">
                  <a:extLst>
                    <a:ext uri="{FF2B5EF4-FFF2-40B4-BE49-F238E27FC236}">
                      <a16:creationId xmlns:a16="http://schemas.microsoft.com/office/drawing/2014/main" id="{B28EC3C0-E0F6-44E7-9612-24EF34312EAE}"/>
                    </a:ext>
                  </a:extLst>
                </p:cNvPr>
                <p:cNvPicPr/>
                <p:nvPr/>
              </p:nvPicPr>
              <p:blipFill>
                <a:blip r:embed="rId478"/>
                <a:stretch>
                  <a:fillRect/>
                </a:stretch>
              </p:blipFill>
              <p:spPr>
                <a:xfrm>
                  <a:off x="4439850" y="4354446"/>
                  <a:ext cx="194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37" name="Ink 136">
                  <a:extLst>
                    <a:ext uri="{FF2B5EF4-FFF2-40B4-BE49-F238E27FC236}">
                      <a16:creationId xmlns:a16="http://schemas.microsoft.com/office/drawing/2014/main" id="{92AB127B-C300-47E3-A3E4-787FEECB2272}"/>
                    </a:ext>
                  </a:extLst>
                </p14:cNvPr>
                <p14:cNvContentPartPr/>
                <p14:nvPr/>
              </p14:nvContentPartPr>
              <p14:xfrm>
                <a:off x="4630290" y="4147806"/>
                <a:ext cx="87840" cy="133560"/>
              </p14:xfrm>
            </p:contentPart>
          </mc:Choice>
          <mc:Fallback>
            <p:pic>
              <p:nvPicPr>
                <p:cNvPr id="137" name="Ink 136">
                  <a:extLst>
                    <a:ext uri="{FF2B5EF4-FFF2-40B4-BE49-F238E27FC236}">
                      <a16:creationId xmlns:a16="http://schemas.microsoft.com/office/drawing/2014/main" id="{92AB127B-C300-47E3-A3E4-787FEECB2272}"/>
                    </a:ext>
                  </a:extLst>
                </p:cNvPr>
                <p:cNvPicPr/>
                <p:nvPr/>
              </p:nvPicPr>
              <p:blipFill>
                <a:blip r:embed="rId480"/>
                <a:stretch>
                  <a:fillRect/>
                </a:stretch>
              </p:blipFill>
              <p:spPr>
                <a:xfrm>
                  <a:off x="4621290" y="4139166"/>
                  <a:ext cx="105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38" name="Ink 137">
                  <a:extLst>
                    <a:ext uri="{FF2B5EF4-FFF2-40B4-BE49-F238E27FC236}">
                      <a16:creationId xmlns:a16="http://schemas.microsoft.com/office/drawing/2014/main" id="{ECB9F8AC-478A-4442-8BD0-77F421B48594}"/>
                    </a:ext>
                  </a:extLst>
                </p14:cNvPr>
                <p14:cNvContentPartPr/>
                <p14:nvPr/>
              </p14:nvContentPartPr>
              <p14:xfrm>
                <a:off x="4688250" y="4156086"/>
                <a:ext cx="93240" cy="126360"/>
              </p14:xfrm>
            </p:contentPart>
          </mc:Choice>
          <mc:Fallback>
            <p:pic>
              <p:nvPicPr>
                <p:cNvPr id="138" name="Ink 137">
                  <a:extLst>
                    <a:ext uri="{FF2B5EF4-FFF2-40B4-BE49-F238E27FC236}">
                      <a16:creationId xmlns:a16="http://schemas.microsoft.com/office/drawing/2014/main" id="{ECB9F8AC-478A-4442-8BD0-77F421B48594}"/>
                    </a:ext>
                  </a:extLst>
                </p:cNvPr>
                <p:cNvPicPr/>
                <p:nvPr/>
              </p:nvPicPr>
              <p:blipFill>
                <a:blip r:embed="rId482"/>
                <a:stretch>
                  <a:fillRect/>
                </a:stretch>
              </p:blipFill>
              <p:spPr>
                <a:xfrm>
                  <a:off x="4679250" y="4147086"/>
                  <a:ext cx="110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39" name="Ink 138">
                  <a:extLst>
                    <a:ext uri="{FF2B5EF4-FFF2-40B4-BE49-F238E27FC236}">
                      <a16:creationId xmlns:a16="http://schemas.microsoft.com/office/drawing/2014/main" id="{B53B6948-6C0F-474C-B7CA-31F9D15E8BFE}"/>
                    </a:ext>
                  </a:extLst>
                </p14:cNvPr>
                <p14:cNvContentPartPr/>
                <p14:nvPr/>
              </p14:nvContentPartPr>
              <p14:xfrm>
                <a:off x="4836210" y="4129446"/>
                <a:ext cx="33840" cy="155520"/>
              </p14:xfrm>
            </p:contentPart>
          </mc:Choice>
          <mc:Fallback>
            <p:pic>
              <p:nvPicPr>
                <p:cNvPr id="139" name="Ink 138">
                  <a:extLst>
                    <a:ext uri="{FF2B5EF4-FFF2-40B4-BE49-F238E27FC236}">
                      <a16:creationId xmlns:a16="http://schemas.microsoft.com/office/drawing/2014/main" id="{B53B6948-6C0F-474C-B7CA-31F9D15E8BFE}"/>
                    </a:ext>
                  </a:extLst>
                </p:cNvPr>
                <p:cNvPicPr/>
                <p:nvPr/>
              </p:nvPicPr>
              <p:blipFill>
                <a:blip r:embed="rId484"/>
                <a:stretch>
                  <a:fillRect/>
                </a:stretch>
              </p:blipFill>
              <p:spPr>
                <a:xfrm>
                  <a:off x="4827210" y="4120806"/>
                  <a:ext cx="51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40" name="Ink 139">
                  <a:extLst>
                    <a:ext uri="{FF2B5EF4-FFF2-40B4-BE49-F238E27FC236}">
                      <a16:creationId xmlns:a16="http://schemas.microsoft.com/office/drawing/2014/main" id="{7F1CA86B-C0E5-49E7-89B2-C7A4F35F1303}"/>
                    </a:ext>
                  </a:extLst>
                </p14:cNvPr>
                <p14:cNvContentPartPr/>
                <p14:nvPr/>
              </p14:nvContentPartPr>
              <p14:xfrm>
                <a:off x="4838730" y="4406286"/>
                <a:ext cx="40680" cy="35640"/>
              </p14:xfrm>
            </p:contentPart>
          </mc:Choice>
          <mc:Fallback>
            <p:pic>
              <p:nvPicPr>
                <p:cNvPr id="140" name="Ink 139">
                  <a:extLst>
                    <a:ext uri="{FF2B5EF4-FFF2-40B4-BE49-F238E27FC236}">
                      <a16:creationId xmlns:a16="http://schemas.microsoft.com/office/drawing/2014/main" id="{7F1CA86B-C0E5-49E7-89B2-C7A4F35F1303}"/>
                    </a:ext>
                  </a:extLst>
                </p:cNvPr>
                <p:cNvPicPr/>
                <p:nvPr/>
              </p:nvPicPr>
              <p:blipFill>
                <a:blip r:embed="rId486"/>
                <a:stretch>
                  <a:fillRect/>
                </a:stretch>
              </p:blipFill>
              <p:spPr>
                <a:xfrm>
                  <a:off x="4829730" y="4397646"/>
                  <a:ext cx="58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1" name="Ink 140">
                  <a:extLst>
                    <a:ext uri="{FF2B5EF4-FFF2-40B4-BE49-F238E27FC236}">
                      <a16:creationId xmlns:a16="http://schemas.microsoft.com/office/drawing/2014/main" id="{E0669D13-BE08-4F71-91B2-84B817D91E32}"/>
                    </a:ext>
                  </a:extLst>
                </p14:cNvPr>
                <p14:cNvContentPartPr/>
                <p14:nvPr/>
              </p14:nvContentPartPr>
              <p14:xfrm>
                <a:off x="4990290" y="4147446"/>
                <a:ext cx="178920" cy="396000"/>
              </p14:xfrm>
            </p:contentPart>
          </mc:Choice>
          <mc:Fallback>
            <p:pic>
              <p:nvPicPr>
                <p:cNvPr id="141" name="Ink 140">
                  <a:extLst>
                    <a:ext uri="{FF2B5EF4-FFF2-40B4-BE49-F238E27FC236}">
                      <a16:creationId xmlns:a16="http://schemas.microsoft.com/office/drawing/2014/main" id="{E0669D13-BE08-4F71-91B2-84B817D91E32}"/>
                    </a:ext>
                  </a:extLst>
                </p:cNvPr>
                <p:cNvPicPr/>
                <p:nvPr/>
              </p:nvPicPr>
              <p:blipFill>
                <a:blip r:embed="rId488"/>
                <a:stretch>
                  <a:fillRect/>
                </a:stretch>
              </p:blipFill>
              <p:spPr>
                <a:xfrm>
                  <a:off x="4981650" y="4138446"/>
                  <a:ext cx="19656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2" name="Ink 141">
                  <a:extLst>
                    <a:ext uri="{FF2B5EF4-FFF2-40B4-BE49-F238E27FC236}">
                      <a16:creationId xmlns:a16="http://schemas.microsoft.com/office/drawing/2014/main" id="{A6AF9C90-A6EA-44BA-9A63-4BAB332B5F77}"/>
                    </a:ext>
                  </a:extLst>
                </p14:cNvPr>
                <p14:cNvContentPartPr/>
                <p14:nvPr/>
              </p14:nvContentPartPr>
              <p14:xfrm>
                <a:off x="5191170" y="4189926"/>
                <a:ext cx="82800" cy="97920"/>
              </p14:xfrm>
            </p:contentPart>
          </mc:Choice>
          <mc:Fallback>
            <p:pic>
              <p:nvPicPr>
                <p:cNvPr id="142" name="Ink 141">
                  <a:extLst>
                    <a:ext uri="{FF2B5EF4-FFF2-40B4-BE49-F238E27FC236}">
                      <a16:creationId xmlns:a16="http://schemas.microsoft.com/office/drawing/2014/main" id="{A6AF9C90-A6EA-44BA-9A63-4BAB332B5F77}"/>
                    </a:ext>
                  </a:extLst>
                </p:cNvPr>
                <p:cNvPicPr/>
                <p:nvPr/>
              </p:nvPicPr>
              <p:blipFill>
                <a:blip r:embed="rId490"/>
                <a:stretch>
                  <a:fillRect/>
                </a:stretch>
              </p:blipFill>
              <p:spPr>
                <a:xfrm>
                  <a:off x="5182170" y="4181286"/>
                  <a:ext cx="100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3" name="Ink 142">
                  <a:extLst>
                    <a:ext uri="{FF2B5EF4-FFF2-40B4-BE49-F238E27FC236}">
                      <a16:creationId xmlns:a16="http://schemas.microsoft.com/office/drawing/2014/main" id="{B354E8BB-C2F8-482D-8033-F5452649851E}"/>
                    </a:ext>
                  </a:extLst>
                </p14:cNvPr>
                <p14:cNvContentPartPr/>
                <p14:nvPr/>
              </p14:nvContentPartPr>
              <p14:xfrm>
                <a:off x="5319330" y="4148166"/>
                <a:ext cx="42840" cy="142200"/>
              </p14:xfrm>
            </p:contentPart>
          </mc:Choice>
          <mc:Fallback>
            <p:pic>
              <p:nvPicPr>
                <p:cNvPr id="143" name="Ink 142">
                  <a:extLst>
                    <a:ext uri="{FF2B5EF4-FFF2-40B4-BE49-F238E27FC236}">
                      <a16:creationId xmlns:a16="http://schemas.microsoft.com/office/drawing/2014/main" id="{B354E8BB-C2F8-482D-8033-F5452649851E}"/>
                    </a:ext>
                  </a:extLst>
                </p:cNvPr>
                <p:cNvPicPr/>
                <p:nvPr/>
              </p:nvPicPr>
              <p:blipFill>
                <a:blip r:embed="rId492"/>
                <a:stretch>
                  <a:fillRect/>
                </a:stretch>
              </p:blipFill>
              <p:spPr>
                <a:xfrm>
                  <a:off x="5310690" y="4139526"/>
                  <a:ext cx="60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45" name="Ink 144">
                  <a:extLst>
                    <a:ext uri="{FF2B5EF4-FFF2-40B4-BE49-F238E27FC236}">
                      <a16:creationId xmlns:a16="http://schemas.microsoft.com/office/drawing/2014/main" id="{65820386-95E4-4162-BABD-CD267881186B}"/>
                    </a:ext>
                  </a:extLst>
                </p14:cNvPr>
                <p14:cNvContentPartPr/>
                <p14:nvPr/>
              </p14:nvContentPartPr>
              <p14:xfrm>
                <a:off x="5430210" y="4298286"/>
                <a:ext cx="96480" cy="180720"/>
              </p14:xfrm>
            </p:contentPart>
          </mc:Choice>
          <mc:Fallback>
            <p:pic>
              <p:nvPicPr>
                <p:cNvPr id="145" name="Ink 144">
                  <a:extLst>
                    <a:ext uri="{FF2B5EF4-FFF2-40B4-BE49-F238E27FC236}">
                      <a16:creationId xmlns:a16="http://schemas.microsoft.com/office/drawing/2014/main" id="{65820386-95E4-4162-BABD-CD267881186B}"/>
                    </a:ext>
                  </a:extLst>
                </p:cNvPr>
                <p:cNvPicPr/>
                <p:nvPr/>
              </p:nvPicPr>
              <p:blipFill>
                <a:blip r:embed="rId494"/>
                <a:stretch>
                  <a:fillRect/>
                </a:stretch>
              </p:blipFill>
              <p:spPr>
                <a:xfrm>
                  <a:off x="5421210" y="4289286"/>
                  <a:ext cx="114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6" name="Ink 305">
                  <a:extLst>
                    <a:ext uri="{FF2B5EF4-FFF2-40B4-BE49-F238E27FC236}">
                      <a16:creationId xmlns:a16="http://schemas.microsoft.com/office/drawing/2014/main" id="{98BE1334-4FC0-4861-B624-EF24B2CDBFC4}"/>
                    </a:ext>
                  </a:extLst>
                </p14:cNvPr>
                <p14:cNvContentPartPr/>
                <p14:nvPr/>
              </p14:nvContentPartPr>
              <p14:xfrm>
                <a:off x="3538410" y="4296486"/>
                <a:ext cx="144720" cy="135720"/>
              </p14:xfrm>
            </p:contentPart>
          </mc:Choice>
          <mc:Fallback>
            <p:pic>
              <p:nvPicPr>
                <p:cNvPr id="306" name="Ink 305">
                  <a:extLst>
                    <a:ext uri="{FF2B5EF4-FFF2-40B4-BE49-F238E27FC236}">
                      <a16:creationId xmlns:a16="http://schemas.microsoft.com/office/drawing/2014/main" id="{98BE1334-4FC0-4861-B624-EF24B2CDBFC4}"/>
                    </a:ext>
                  </a:extLst>
                </p:cNvPr>
                <p:cNvPicPr/>
                <p:nvPr/>
              </p:nvPicPr>
              <p:blipFill>
                <a:blip r:embed="rId496"/>
                <a:stretch>
                  <a:fillRect/>
                </a:stretch>
              </p:blipFill>
              <p:spPr>
                <a:xfrm>
                  <a:off x="3529410" y="4287846"/>
                  <a:ext cx="162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7" name="Ink 306">
                  <a:extLst>
                    <a:ext uri="{FF2B5EF4-FFF2-40B4-BE49-F238E27FC236}">
                      <a16:creationId xmlns:a16="http://schemas.microsoft.com/office/drawing/2014/main" id="{B726B5A5-28A4-4CD3-8ED6-156C70E2973B}"/>
                    </a:ext>
                  </a:extLst>
                </p14:cNvPr>
                <p14:cNvContentPartPr/>
                <p14:nvPr/>
              </p14:nvContentPartPr>
              <p14:xfrm>
                <a:off x="3544890" y="4458486"/>
                <a:ext cx="123120" cy="5760"/>
              </p14:xfrm>
            </p:contentPart>
          </mc:Choice>
          <mc:Fallback>
            <p:pic>
              <p:nvPicPr>
                <p:cNvPr id="307" name="Ink 306">
                  <a:extLst>
                    <a:ext uri="{FF2B5EF4-FFF2-40B4-BE49-F238E27FC236}">
                      <a16:creationId xmlns:a16="http://schemas.microsoft.com/office/drawing/2014/main" id="{B726B5A5-28A4-4CD3-8ED6-156C70E2973B}"/>
                    </a:ext>
                  </a:extLst>
                </p:cNvPr>
                <p:cNvPicPr/>
                <p:nvPr/>
              </p:nvPicPr>
              <p:blipFill>
                <a:blip r:embed="rId498"/>
                <a:stretch>
                  <a:fillRect/>
                </a:stretch>
              </p:blipFill>
              <p:spPr>
                <a:xfrm>
                  <a:off x="3535890" y="4449846"/>
                  <a:ext cx="140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8" name="Ink 307">
                  <a:extLst>
                    <a:ext uri="{FF2B5EF4-FFF2-40B4-BE49-F238E27FC236}">
                      <a16:creationId xmlns:a16="http://schemas.microsoft.com/office/drawing/2014/main" id="{16A38A2C-F892-4BE3-8D32-9A84FE23B3CC}"/>
                    </a:ext>
                  </a:extLst>
                </p14:cNvPr>
                <p14:cNvContentPartPr/>
                <p14:nvPr/>
              </p14:nvContentPartPr>
              <p14:xfrm>
                <a:off x="3337890" y="4346166"/>
                <a:ext cx="128160" cy="170640"/>
              </p14:xfrm>
            </p:contentPart>
          </mc:Choice>
          <mc:Fallback>
            <p:pic>
              <p:nvPicPr>
                <p:cNvPr id="308" name="Ink 307">
                  <a:extLst>
                    <a:ext uri="{FF2B5EF4-FFF2-40B4-BE49-F238E27FC236}">
                      <a16:creationId xmlns:a16="http://schemas.microsoft.com/office/drawing/2014/main" id="{16A38A2C-F892-4BE3-8D32-9A84FE23B3CC}"/>
                    </a:ext>
                  </a:extLst>
                </p:cNvPr>
                <p:cNvPicPr/>
                <p:nvPr/>
              </p:nvPicPr>
              <p:blipFill>
                <a:blip r:embed="rId500"/>
                <a:stretch>
                  <a:fillRect/>
                </a:stretch>
              </p:blipFill>
              <p:spPr>
                <a:xfrm>
                  <a:off x="3329250" y="4337166"/>
                  <a:ext cx="145800" cy="188280"/>
                </a:xfrm>
                <a:prstGeom prst="rect">
                  <a:avLst/>
                </a:prstGeom>
              </p:spPr>
            </p:pic>
          </mc:Fallback>
        </mc:AlternateContent>
      </p:grpSp>
    </p:spTree>
    <p:extLst>
      <p:ext uri="{BB962C8B-B14F-4D97-AF65-F5344CB8AC3E}">
        <p14:creationId xmlns:p14="http://schemas.microsoft.com/office/powerpoint/2010/main" val="252331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50" y="105752"/>
            <a:ext cx="10515600" cy="980097"/>
          </a:xfrm>
        </p:spPr>
        <p:txBody>
          <a:bodyPr>
            <a:normAutofit/>
          </a:bodyPr>
          <a:lstStyle/>
          <a:p>
            <a:r>
              <a:rPr lang="en-CA" dirty="0"/>
              <a:t>Today’s Plan</a:t>
            </a:r>
          </a:p>
        </p:txBody>
      </p:sp>
      <p:sp>
        <p:nvSpPr>
          <p:cNvPr id="3" name="Slide Number Placeholder 2">
            <a:extLst>
              <a:ext uri="{FF2B5EF4-FFF2-40B4-BE49-F238E27FC236}">
                <a16:creationId xmlns:a16="http://schemas.microsoft.com/office/drawing/2014/main" id="{B4854B02-34D4-46E3-BC7B-E89BBE672F31}"/>
              </a:ext>
            </a:extLst>
          </p:cNvPr>
          <p:cNvSpPr>
            <a:spLocks noGrp="1"/>
          </p:cNvSpPr>
          <p:nvPr>
            <p:ph type="sldNum" sz="quarter" idx="12"/>
          </p:nvPr>
        </p:nvSpPr>
        <p:spPr/>
        <p:txBody>
          <a:bodyPr/>
          <a:lstStyle/>
          <a:p>
            <a:fld id="{2595D44B-EAE6-4553-A7ED-B796E3CA93DC}" type="slidenum">
              <a:rPr lang="en-CA" smtClean="0"/>
              <a:t>2</a:t>
            </a:fld>
            <a:endParaRPr lang="en-CA"/>
          </a:p>
        </p:txBody>
      </p:sp>
      <p:sp>
        <p:nvSpPr>
          <p:cNvPr id="23" name="TextBox 22">
            <a:extLst>
              <a:ext uri="{FF2B5EF4-FFF2-40B4-BE49-F238E27FC236}">
                <a16:creationId xmlns:a16="http://schemas.microsoft.com/office/drawing/2014/main" id="{8FB1A1C8-1244-4230-89C8-8BD20385DFAB}"/>
              </a:ext>
            </a:extLst>
          </p:cNvPr>
          <p:cNvSpPr txBox="1"/>
          <p:nvPr/>
        </p:nvSpPr>
        <p:spPr>
          <a:xfrm>
            <a:off x="637443" y="1308587"/>
            <a:ext cx="4936878" cy="2246769"/>
          </a:xfrm>
          <a:prstGeom prst="rect">
            <a:avLst/>
          </a:prstGeom>
          <a:noFill/>
        </p:spPr>
        <p:txBody>
          <a:bodyPr wrap="square" rtlCol="0">
            <a:spAutoFit/>
          </a:bodyPr>
          <a:lstStyle/>
          <a:p>
            <a:r>
              <a:rPr lang="en-CA" sz="2000" u="sng" dirty="0"/>
              <a:t>Multiplicative weight update method</a:t>
            </a:r>
          </a:p>
          <a:p>
            <a:endParaRPr lang="en-CA" sz="2000" dirty="0"/>
          </a:p>
          <a:p>
            <a:pPr marL="342900" indent="-342900">
              <a:buFont typeface="Arial" panose="020B0604020202020204" pitchFamily="34" charset="0"/>
              <a:buChar char="•"/>
            </a:pPr>
            <a:r>
              <a:rPr lang="en-CA" sz="2000" dirty="0"/>
              <a:t>Online expert model</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Solving linear programs</a:t>
            </a:r>
          </a:p>
          <a:p>
            <a:endParaRPr lang="en-CA" sz="2000" dirty="0"/>
          </a:p>
          <a:p>
            <a:pPr marL="342900" indent="-342900">
              <a:buFont typeface="Arial" panose="020B0604020202020204" pitchFamily="34" charset="0"/>
              <a:buChar char="•"/>
            </a:pPr>
            <a:endParaRPr lang="en-CA" sz="2000" dirty="0"/>
          </a:p>
        </p:txBody>
      </p:sp>
      <p:cxnSp>
        <p:nvCxnSpPr>
          <p:cNvPr id="6" name="Straight Connector 5">
            <a:extLst>
              <a:ext uri="{FF2B5EF4-FFF2-40B4-BE49-F238E27FC236}">
                <a16:creationId xmlns:a16="http://schemas.microsoft.com/office/drawing/2014/main" id="{EB6D3D98-FD64-409D-960A-4E43F2076E53}"/>
              </a:ext>
            </a:extLst>
          </p:cNvPr>
          <p:cNvCxnSpPr>
            <a:cxnSpLocks/>
          </p:cNvCxnSpPr>
          <p:nvPr/>
        </p:nvCxnSpPr>
        <p:spPr>
          <a:xfrm>
            <a:off x="5640716" y="953965"/>
            <a:ext cx="0" cy="376750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9D7F38-0F06-413E-9E17-30ECB8D6A5E1}"/>
              </a:ext>
            </a:extLst>
          </p:cNvPr>
          <p:cNvSpPr txBox="1"/>
          <p:nvPr/>
        </p:nvSpPr>
        <p:spPr>
          <a:xfrm>
            <a:off x="5987645" y="1248506"/>
            <a:ext cx="5949793" cy="2862322"/>
          </a:xfrm>
          <a:prstGeom prst="rect">
            <a:avLst/>
          </a:prstGeom>
          <a:noFill/>
        </p:spPr>
        <p:txBody>
          <a:bodyPr wrap="square" rtlCol="0">
            <a:spAutoFit/>
          </a:bodyPr>
          <a:lstStyle/>
          <a:p>
            <a:r>
              <a:rPr lang="en-CA" sz="2000" dirty="0"/>
              <a:t>Please do the course review at evaluate.uwaterloo.ca.</a:t>
            </a:r>
          </a:p>
          <a:p>
            <a:endParaRPr lang="en-CA" sz="2000" dirty="0"/>
          </a:p>
          <a:p>
            <a:r>
              <a:rPr lang="en-CA" sz="2000" dirty="0"/>
              <a:t>Have sent all feedback for project proposal.</a:t>
            </a:r>
          </a:p>
          <a:p>
            <a:endParaRPr lang="en-CA" sz="2000" dirty="0"/>
          </a:p>
          <a:p>
            <a:r>
              <a:rPr lang="en-CA" sz="2000" dirty="0"/>
              <a:t>HW5 due Monday.</a:t>
            </a:r>
          </a:p>
          <a:p>
            <a:endParaRPr lang="en-CA" sz="2000" dirty="0"/>
          </a:p>
          <a:p>
            <a:r>
              <a:rPr lang="en-CA" sz="2000" dirty="0"/>
              <a:t>HW4 solutions posted.</a:t>
            </a:r>
          </a:p>
          <a:p>
            <a:endParaRPr lang="en-CA" sz="2000" dirty="0"/>
          </a:p>
          <a:p>
            <a:endParaRPr lang="en-CA" sz="2000" dirty="0"/>
          </a:p>
        </p:txBody>
      </p:sp>
    </p:spTree>
    <p:extLst>
      <p:ext uri="{BB962C8B-B14F-4D97-AF65-F5344CB8AC3E}">
        <p14:creationId xmlns:p14="http://schemas.microsoft.com/office/powerpoint/2010/main" val="233474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Performance Guarantee</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20</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693130" y="1029129"/>
                <a:ext cx="10941912" cy="1610121"/>
              </a:xfrm>
              <a:prstGeom prst="rect">
                <a:avLst/>
              </a:prstGeom>
              <a:noFill/>
              <a:ln>
                <a:solidFill>
                  <a:schemeClr val="accent1"/>
                </a:solidFill>
              </a:ln>
            </p:spPr>
            <p:txBody>
              <a:bodyPr wrap="square" rtlCol="0">
                <a:spAutoFit/>
              </a:bodyPr>
              <a:lstStyle/>
              <a:p>
                <a:r>
                  <a:rPr lang="en-CA" sz="2000" b="1" u="sng" dirty="0"/>
                  <a:t>Theorem</a:t>
                </a:r>
                <a:r>
                  <a:rPr lang="en-CA" sz="2000" dirty="0"/>
                  <a:t>.  Given </a:t>
                </a:r>
                <a14:m>
                  <m:oMath xmlns:m="http://schemas.openxmlformats.org/officeDocument/2006/math">
                    <m:r>
                      <a:rPr lang="en-US" sz="2000" b="0" i="1" smtClean="0">
                        <a:latin typeface="Cambria Math" panose="02040503050406030204" pitchFamily="18" charset="0"/>
                      </a:rPr>
                      <m:t>𝜖</m:t>
                    </m:r>
                    <m:r>
                      <a:rPr lang="en-US" sz="2000" b="0" i="1" smtClean="0">
                        <a:latin typeface="Cambria Math" panose="02040503050406030204" pitchFamily="18" charset="0"/>
                      </a:rPr>
                      <m:t>&gt;0</m:t>
                    </m:r>
                  </m:oMath>
                </a14:m>
                <a:r>
                  <a:rPr lang="en-CA" sz="2000" dirty="0"/>
                  <a:t> and an oracle of width </a:t>
                </a:r>
                <a14:m>
                  <m:oMath xmlns:m="http://schemas.openxmlformats.org/officeDocument/2006/math">
                    <m:r>
                      <a:rPr lang="en-US" sz="2000" b="0" i="1" smtClean="0">
                        <a:latin typeface="Cambria Math" panose="02040503050406030204" pitchFamily="18" charset="0"/>
                      </a:rPr>
                      <m:t>𝑤</m:t>
                    </m:r>
                  </m:oMath>
                </a14:m>
                <a:r>
                  <a:rPr lang="en-CA" sz="2000" dirty="0"/>
                  <a:t>, there is an algorithm which either finds a solution</a:t>
                </a:r>
              </a:p>
              <a:p>
                <a:pPr>
                  <a:lnSpc>
                    <a:spcPct val="150000"/>
                  </a:lnSpc>
                </a:pPr>
                <a:r>
                  <a:rPr lang="en-CA" sz="2000" dirty="0"/>
                  <a:t>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oMath>
                </a14:m>
                <a:r>
                  <a:rPr lang="en-CA" sz="2000" dirty="0"/>
                  <a:t> such that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𝑏</m:t>
                        </m:r>
                      </m:e>
                      <m:sub>
                        <m:r>
                          <a:rPr lang="en-US" sz="2000" b="0" i="1" dirty="0" smtClean="0">
                            <a:latin typeface="Cambria Math" panose="02040503050406030204" pitchFamily="18" charset="0"/>
                          </a:rPr>
                          <m:t>𝑖</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𝜖</m:t>
                    </m:r>
                  </m:oMath>
                </a14:m>
                <a:r>
                  <a:rPr lang="en-CA" sz="2000" dirty="0"/>
                  <a:t> for </a:t>
                </a:r>
                <a14:m>
                  <m:oMath xmlns:m="http://schemas.openxmlformats.org/officeDocument/2006/math">
                    <m:r>
                      <a:rPr lang="en-US" sz="2000" b="0" i="1" smtClean="0">
                        <a:latin typeface="Cambria Math" panose="02040503050406030204" pitchFamily="18" charset="0"/>
                      </a:rPr>
                      <m:t>1≤</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𝑚</m:t>
                    </m:r>
                  </m:oMath>
                </a14:m>
                <a:r>
                  <a:rPr lang="en-CA" sz="2000" dirty="0"/>
                  <a:t> or concludes that the LP is infeasible.</a:t>
                </a:r>
              </a:p>
              <a:p>
                <a:pPr>
                  <a:lnSpc>
                    <a:spcPct val="150000"/>
                  </a:lnSpc>
                </a:pPr>
                <a:r>
                  <a:rPr lang="en-CA" sz="2000" dirty="0"/>
                  <a:t>            The algorithm calls the oracle at most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2</m:t>
                                </m:r>
                              </m:sup>
                            </m:sSup>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𝑚</m:t>
                                </m:r>
                              </m:e>
                            </m:func>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2</m:t>
                                </m:r>
                              </m:sup>
                            </m:sSup>
                          </m:den>
                        </m:f>
                      </m:e>
                    </m:d>
                  </m:oMath>
                </a14:m>
                <a:r>
                  <a:rPr lang="en-CA" sz="2000" dirty="0"/>
                  <a:t> times, with additional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𝑛</m:t>
                        </m:r>
                      </m:e>
                    </m:d>
                  </m:oMath>
                </a14:m>
                <a:r>
                  <a:rPr lang="en-CA" sz="2000" dirty="0"/>
                  <a:t> time per call.</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693130" y="1029129"/>
                <a:ext cx="10941912" cy="1610121"/>
              </a:xfrm>
              <a:prstGeom prst="rect">
                <a:avLst/>
              </a:prstGeom>
              <a:blipFill>
                <a:blip r:embed="rId2"/>
                <a:stretch>
                  <a:fillRect l="-556" t="-1880" r="-167"/>
                </a:stretch>
              </a:blipFill>
              <a:ln>
                <a:solidFill>
                  <a:schemeClr val="accent1"/>
                </a:solidFill>
              </a:ln>
            </p:spPr>
            <p:txBody>
              <a:bodyPr/>
              <a:lstStyle/>
              <a:p>
                <a:r>
                  <a:rPr lang="en-CA">
                    <a:noFill/>
                  </a:rPr>
                  <a:t> </a:t>
                </a:r>
              </a:p>
            </p:txBody>
          </p:sp>
        </mc:Fallback>
      </mc:AlternateContent>
      <p:grpSp>
        <p:nvGrpSpPr>
          <p:cNvPr id="28" name="Group 27">
            <a:extLst>
              <a:ext uri="{FF2B5EF4-FFF2-40B4-BE49-F238E27FC236}">
                <a16:creationId xmlns:a16="http://schemas.microsoft.com/office/drawing/2014/main" id="{C95EBD5A-391A-4D56-988C-E521F625C7DD}"/>
              </a:ext>
            </a:extLst>
          </p:cNvPr>
          <p:cNvGrpSpPr/>
          <p:nvPr/>
        </p:nvGrpSpPr>
        <p:grpSpPr>
          <a:xfrm>
            <a:off x="875130" y="2824806"/>
            <a:ext cx="364320" cy="201600"/>
            <a:chOff x="875130" y="2824806"/>
            <a:chExt cx="364320" cy="20160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70B47BF-9999-4B99-9850-835315EDC7A1}"/>
                    </a:ext>
                  </a:extLst>
                </p14:cNvPr>
                <p14:cNvContentPartPr/>
                <p14:nvPr/>
              </p14:nvContentPartPr>
              <p14:xfrm>
                <a:off x="875130" y="2859366"/>
                <a:ext cx="115200" cy="167040"/>
              </p14:xfrm>
            </p:contentPart>
          </mc:Choice>
          <mc:Fallback>
            <p:pic>
              <p:nvPicPr>
                <p:cNvPr id="4" name="Ink 3">
                  <a:extLst>
                    <a:ext uri="{FF2B5EF4-FFF2-40B4-BE49-F238E27FC236}">
                      <a16:creationId xmlns:a16="http://schemas.microsoft.com/office/drawing/2014/main" id="{E70B47BF-9999-4B99-9850-835315EDC7A1}"/>
                    </a:ext>
                  </a:extLst>
                </p:cNvPr>
                <p:cNvPicPr/>
                <p:nvPr/>
              </p:nvPicPr>
              <p:blipFill>
                <a:blip r:embed="rId4"/>
                <a:stretch>
                  <a:fillRect/>
                </a:stretch>
              </p:blipFill>
              <p:spPr>
                <a:xfrm>
                  <a:off x="866490" y="2850366"/>
                  <a:ext cx="132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24AB0716-BEBF-45F6-81E3-8F31735B23DF}"/>
                    </a:ext>
                  </a:extLst>
                </p14:cNvPr>
                <p14:cNvContentPartPr/>
                <p14:nvPr/>
              </p14:nvContentPartPr>
              <p14:xfrm>
                <a:off x="979890" y="2909406"/>
                <a:ext cx="133560" cy="102600"/>
              </p14:xfrm>
            </p:contentPart>
          </mc:Choice>
          <mc:Fallback>
            <p:pic>
              <p:nvPicPr>
                <p:cNvPr id="6" name="Ink 5">
                  <a:extLst>
                    <a:ext uri="{FF2B5EF4-FFF2-40B4-BE49-F238E27FC236}">
                      <a16:creationId xmlns:a16="http://schemas.microsoft.com/office/drawing/2014/main" id="{24AB0716-BEBF-45F6-81E3-8F31735B23DF}"/>
                    </a:ext>
                  </a:extLst>
                </p:cNvPr>
                <p:cNvPicPr/>
                <p:nvPr/>
              </p:nvPicPr>
              <p:blipFill>
                <a:blip r:embed="rId6"/>
                <a:stretch>
                  <a:fillRect/>
                </a:stretch>
              </p:blipFill>
              <p:spPr>
                <a:xfrm>
                  <a:off x="971250" y="2900766"/>
                  <a:ext cx="151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E24921BB-927C-4D08-A848-DF48D15AFC5E}"/>
                    </a:ext>
                  </a:extLst>
                </p14:cNvPr>
                <p14:cNvContentPartPr/>
                <p14:nvPr/>
              </p14:nvContentPartPr>
              <p14:xfrm>
                <a:off x="1131450" y="2824806"/>
                <a:ext cx="108000" cy="201600"/>
              </p14:xfrm>
            </p:contentPart>
          </mc:Choice>
          <mc:Fallback>
            <p:pic>
              <p:nvPicPr>
                <p:cNvPr id="7" name="Ink 6">
                  <a:extLst>
                    <a:ext uri="{FF2B5EF4-FFF2-40B4-BE49-F238E27FC236}">
                      <a16:creationId xmlns:a16="http://schemas.microsoft.com/office/drawing/2014/main" id="{E24921BB-927C-4D08-A848-DF48D15AFC5E}"/>
                    </a:ext>
                  </a:extLst>
                </p:cNvPr>
                <p:cNvPicPr/>
                <p:nvPr/>
              </p:nvPicPr>
              <p:blipFill>
                <a:blip r:embed="rId8"/>
                <a:stretch>
                  <a:fillRect/>
                </a:stretch>
              </p:blipFill>
              <p:spPr>
                <a:xfrm>
                  <a:off x="1122450" y="2816166"/>
                  <a:ext cx="125640" cy="219240"/>
                </a:xfrm>
                <a:prstGeom prst="rect">
                  <a:avLst/>
                </a:prstGeom>
              </p:spPr>
            </p:pic>
          </mc:Fallback>
        </mc:AlternateContent>
      </p:grpSp>
      <p:grpSp>
        <p:nvGrpSpPr>
          <p:cNvPr id="27" name="Group 26">
            <a:extLst>
              <a:ext uri="{FF2B5EF4-FFF2-40B4-BE49-F238E27FC236}">
                <a16:creationId xmlns:a16="http://schemas.microsoft.com/office/drawing/2014/main" id="{D7378AB6-678B-458D-8C66-7F6FF6637321}"/>
              </a:ext>
            </a:extLst>
          </p:cNvPr>
          <p:cNvGrpSpPr/>
          <p:nvPr/>
        </p:nvGrpSpPr>
        <p:grpSpPr>
          <a:xfrm>
            <a:off x="1579650" y="2734446"/>
            <a:ext cx="648360" cy="368640"/>
            <a:chOff x="1579650" y="2734446"/>
            <a:chExt cx="648360" cy="368640"/>
          </a:xfrm>
        </p:grpSpPr>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777C5E35-D51A-4D62-9D11-EE2C84DE9F0F}"/>
                    </a:ext>
                  </a:extLst>
                </p14:cNvPr>
                <p14:cNvContentPartPr/>
                <p14:nvPr/>
              </p14:nvContentPartPr>
              <p14:xfrm>
                <a:off x="1579650" y="2941446"/>
                <a:ext cx="150120" cy="105840"/>
              </p14:xfrm>
            </p:contentPart>
          </mc:Choice>
          <mc:Fallback>
            <p:pic>
              <p:nvPicPr>
                <p:cNvPr id="8" name="Ink 7">
                  <a:extLst>
                    <a:ext uri="{FF2B5EF4-FFF2-40B4-BE49-F238E27FC236}">
                      <a16:creationId xmlns:a16="http://schemas.microsoft.com/office/drawing/2014/main" id="{777C5E35-D51A-4D62-9D11-EE2C84DE9F0F}"/>
                    </a:ext>
                  </a:extLst>
                </p:cNvPr>
                <p:cNvPicPr/>
                <p:nvPr/>
              </p:nvPicPr>
              <p:blipFill>
                <a:blip r:embed="rId10"/>
                <a:stretch>
                  <a:fillRect/>
                </a:stretch>
              </p:blipFill>
              <p:spPr>
                <a:xfrm>
                  <a:off x="1571010" y="2932446"/>
                  <a:ext cx="167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BFDEDF36-0E9E-4F2F-8CA7-A8B7625A87CC}"/>
                    </a:ext>
                  </a:extLst>
                </p14:cNvPr>
                <p14:cNvContentPartPr/>
                <p14:nvPr/>
              </p14:nvContentPartPr>
              <p14:xfrm>
                <a:off x="1751010" y="2952966"/>
                <a:ext cx="55080" cy="150120"/>
              </p14:xfrm>
            </p:contentPart>
          </mc:Choice>
          <mc:Fallback>
            <p:pic>
              <p:nvPicPr>
                <p:cNvPr id="9" name="Ink 8">
                  <a:extLst>
                    <a:ext uri="{FF2B5EF4-FFF2-40B4-BE49-F238E27FC236}">
                      <a16:creationId xmlns:a16="http://schemas.microsoft.com/office/drawing/2014/main" id="{BFDEDF36-0E9E-4F2F-8CA7-A8B7625A87CC}"/>
                    </a:ext>
                  </a:extLst>
                </p:cNvPr>
                <p:cNvPicPr/>
                <p:nvPr/>
              </p:nvPicPr>
              <p:blipFill>
                <a:blip r:embed="rId12"/>
                <a:stretch>
                  <a:fillRect/>
                </a:stretch>
              </p:blipFill>
              <p:spPr>
                <a:xfrm>
                  <a:off x="1742370" y="2943966"/>
                  <a:ext cx="72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CED9164B-661D-4E5E-AB8E-29D93D4F2E19}"/>
                    </a:ext>
                  </a:extLst>
                </p14:cNvPr>
                <p14:cNvContentPartPr/>
                <p14:nvPr/>
              </p14:nvContentPartPr>
              <p14:xfrm>
                <a:off x="1808610" y="2774046"/>
                <a:ext cx="158400" cy="137880"/>
              </p14:xfrm>
            </p:contentPart>
          </mc:Choice>
          <mc:Fallback>
            <p:pic>
              <p:nvPicPr>
                <p:cNvPr id="10" name="Ink 9">
                  <a:extLst>
                    <a:ext uri="{FF2B5EF4-FFF2-40B4-BE49-F238E27FC236}">
                      <a16:creationId xmlns:a16="http://schemas.microsoft.com/office/drawing/2014/main" id="{CED9164B-661D-4E5E-AB8E-29D93D4F2E19}"/>
                    </a:ext>
                  </a:extLst>
                </p:cNvPr>
                <p:cNvPicPr/>
                <p:nvPr/>
              </p:nvPicPr>
              <p:blipFill>
                <a:blip r:embed="rId14"/>
                <a:stretch>
                  <a:fillRect/>
                </a:stretch>
              </p:blipFill>
              <p:spPr>
                <a:xfrm>
                  <a:off x="1799610" y="2765406"/>
                  <a:ext cx="176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E4B8B9AB-6DEA-42EE-98BF-30931C364B22}"/>
                    </a:ext>
                  </a:extLst>
                </p14:cNvPr>
                <p14:cNvContentPartPr/>
                <p14:nvPr/>
              </p14:nvContentPartPr>
              <p14:xfrm>
                <a:off x="1875210" y="2734446"/>
                <a:ext cx="165960" cy="180000"/>
              </p14:xfrm>
            </p:contentPart>
          </mc:Choice>
          <mc:Fallback>
            <p:pic>
              <p:nvPicPr>
                <p:cNvPr id="11" name="Ink 10">
                  <a:extLst>
                    <a:ext uri="{FF2B5EF4-FFF2-40B4-BE49-F238E27FC236}">
                      <a16:creationId xmlns:a16="http://schemas.microsoft.com/office/drawing/2014/main" id="{E4B8B9AB-6DEA-42EE-98BF-30931C364B22}"/>
                    </a:ext>
                  </a:extLst>
                </p:cNvPr>
                <p:cNvPicPr/>
                <p:nvPr/>
              </p:nvPicPr>
              <p:blipFill>
                <a:blip r:embed="rId16"/>
                <a:stretch>
                  <a:fillRect/>
                </a:stretch>
              </p:blipFill>
              <p:spPr>
                <a:xfrm>
                  <a:off x="1866210" y="2725446"/>
                  <a:ext cx="183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E77D1BEE-C6D0-4E0E-8360-F17BC8224083}"/>
                    </a:ext>
                  </a:extLst>
                </p14:cNvPr>
                <p14:cNvContentPartPr/>
                <p14:nvPr/>
              </p14:nvContentPartPr>
              <p14:xfrm>
                <a:off x="2123250" y="2998326"/>
                <a:ext cx="104760" cy="13320"/>
              </p14:xfrm>
            </p:contentPart>
          </mc:Choice>
          <mc:Fallback>
            <p:pic>
              <p:nvPicPr>
                <p:cNvPr id="12" name="Ink 11">
                  <a:extLst>
                    <a:ext uri="{FF2B5EF4-FFF2-40B4-BE49-F238E27FC236}">
                      <a16:creationId xmlns:a16="http://schemas.microsoft.com/office/drawing/2014/main" id="{E77D1BEE-C6D0-4E0E-8360-F17BC8224083}"/>
                    </a:ext>
                  </a:extLst>
                </p:cNvPr>
                <p:cNvPicPr/>
                <p:nvPr/>
              </p:nvPicPr>
              <p:blipFill>
                <a:blip r:embed="rId18"/>
                <a:stretch>
                  <a:fillRect/>
                </a:stretch>
              </p:blipFill>
              <p:spPr>
                <a:xfrm>
                  <a:off x="2114610" y="2989686"/>
                  <a:ext cx="122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542809A8-7769-4F0B-8061-417E5A5EBD65}"/>
                    </a:ext>
                  </a:extLst>
                </p14:cNvPr>
                <p14:cNvContentPartPr/>
                <p14:nvPr/>
              </p14:nvContentPartPr>
              <p14:xfrm>
                <a:off x="2141610" y="3053046"/>
                <a:ext cx="86400" cy="7920"/>
              </p14:xfrm>
            </p:contentPart>
          </mc:Choice>
          <mc:Fallback>
            <p:pic>
              <p:nvPicPr>
                <p:cNvPr id="13" name="Ink 12">
                  <a:extLst>
                    <a:ext uri="{FF2B5EF4-FFF2-40B4-BE49-F238E27FC236}">
                      <a16:creationId xmlns:a16="http://schemas.microsoft.com/office/drawing/2014/main" id="{542809A8-7769-4F0B-8061-417E5A5EBD65}"/>
                    </a:ext>
                  </a:extLst>
                </p:cNvPr>
                <p:cNvPicPr/>
                <p:nvPr/>
              </p:nvPicPr>
              <p:blipFill>
                <a:blip r:embed="rId20"/>
                <a:stretch>
                  <a:fillRect/>
                </a:stretch>
              </p:blipFill>
              <p:spPr>
                <a:xfrm>
                  <a:off x="2132610" y="3044046"/>
                  <a:ext cx="104040" cy="25560"/>
                </a:xfrm>
                <a:prstGeom prst="rect">
                  <a:avLst/>
                </a:prstGeom>
              </p:spPr>
            </p:pic>
          </mc:Fallback>
        </mc:AlternateContent>
      </p:grpSp>
      <p:grpSp>
        <p:nvGrpSpPr>
          <p:cNvPr id="25" name="Group 24">
            <a:extLst>
              <a:ext uri="{FF2B5EF4-FFF2-40B4-BE49-F238E27FC236}">
                <a16:creationId xmlns:a16="http://schemas.microsoft.com/office/drawing/2014/main" id="{DD86119A-FB27-4CAB-A667-BE56ECD3C93B}"/>
              </a:ext>
            </a:extLst>
          </p:cNvPr>
          <p:cNvGrpSpPr/>
          <p:nvPr/>
        </p:nvGrpSpPr>
        <p:grpSpPr>
          <a:xfrm>
            <a:off x="2555610" y="2675406"/>
            <a:ext cx="1026000" cy="299160"/>
            <a:chOff x="2555610" y="2675406"/>
            <a:chExt cx="1026000" cy="299160"/>
          </a:xfrm>
        </p:grpSpPr>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ACA74F19-A008-42E4-8375-2132A64A2094}"/>
                    </a:ext>
                  </a:extLst>
                </p14:cNvPr>
                <p14:cNvContentPartPr/>
                <p14:nvPr/>
              </p14:nvContentPartPr>
              <p14:xfrm>
                <a:off x="2555610" y="2774046"/>
                <a:ext cx="128160" cy="176760"/>
              </p14:xfrm>
            </p:contentPart>
          </mc:Choice>
          <mc:Fallback>
            <p:pic>
              <p:nvPicPr>
                <p:cNvPr id="14" name="Ink 13">
                  <a:extLst>
                    <a:ext uri="{FF2B5EF4-FFF2-40B4-BE49-F238E27FC236}">
                      <a16:creationId xmlns:a16="http://schemas.microsoft.com/office/drawing/2014/main" id="{ACA74F19-A008-42E4-8375-2132A64A2094}"/>
                    </a:ext>
                  </a:extLst>
                </p:cNvPr>
                <p:cNvPicPr/>
                <p:nvPr/>
              </p:nvPicPr>
              <p:blipFill>
                <a:blip r:embed="rId22"/>
                <a:stretch>
                  <a:fillRect/>
                </a:stretch>
              </p:blipFill>
              <p:spPr>
                <a:xfrm>
                  <a:off x="2546970" y="2765046"/>
                  <a:ext cx="145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BAF2C191-14F7-4C5E-AEA9-7D11BB095063}"/>
                    </a:ext>
                  </a:extLst>
                </p14:cNvPr>
                <p14:cNvContentPartPr/>
                <p14:nvPr/>
              </p14:nvContentPartPr>
              <p14:xfrm>
                <a:off x="2747490" y="2841366"/>
                <a:ext cx="41040" cy="133200"/>
              </p14:xfrm>
            </p:contentPart>
          </mc:Choice>
          <mc:Fallback>
            <p:pic>
              <p:nvPicPr>
                <p:cNvPr id="15" name="Ink 14">
                  <a:extLst>
                    <a:ext uri="{FF2B5EF4-FFF2-40B4-BE49-F238E27FC236}">
                      <a16:creationId xmlns:a16="http://schemas.microsoft.com/office/drawing/2014/main" id="{BAF2C191-14F7-4C5E-AEA9-7D11BB095063}"/>
                    </a:ext>
                  </a:extLst>
                </p:cNvPr>
                <p:cNvPicPr/>
                <p:nvPr/>
              </p:nvPicPr>
              <p:blipFill>
                <a:blip r:embed="rId24"/>
                <a:stretch>
                  <a:fillRect/>
                </a:stretch>
              </p:blipFill>
              <p:spPr>
                <a:xfrm>
                  <a:off x="2738490" y="2832366"/>
                  <a:ext cx="58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17BC5E0C-9EBD-4E78-BB08-CA66E59FA66F}"/>
                    </a:ext>
                  </a:extLst>
                </p14:cNvPr>
                <p14:cNvContentPartPr/>
                <p14:nvPr/>
              </p14:nvContentPartPr>
              <p14:xfrm>
                <a:off x="2904450" y="2840646"/>
                <a:ext cx="65880" cy="116640"/>
              </p14:xfrm>
            </p:contentPart>
          </mc:Choice>
          <mc:Fallback>
            <p:pic>
              <p:nvPicPr>
                <p:cNvPr id="16" name="Ink 15">
                  <a:extLst>
                    <a:ext uri="{FF2B5EF4-FFF2-40B4-BE49-F238E27FC236}">
                      <a16:creationId xmlns:a16="http://schemas.microsoft.com/office/drawing/2014/main" id="{17BC5E0C-9EBD-4E78-BB08-CA66E59FA66F}"/>
                    </a:ext>
                  </a:extLst>
                </p:cNvPr>
                <p:cNvPicPr/>
                <p:nvPr/>
              </p:nvPicPr>
              <p:blipFill>
                <a:blip r:embed="rId26"/>
                <a:stretch>
                  <a:fillRect/>
                </a:stretch>
              </p:blipFill>
              <p:spPr>
                <a:xfrm>
                  <a:off x="2895810" y="2832006"/>
                  <a:ext cx="83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8A25D854-C642-4EE0-922A-C0F1722DC751}"/>
                    </a:ext>
                  </a:extLst>
                </p14:cNvPr>
                <p14:cNvContentPartPr/>
                <p14:nvPr/>
              </p14:nvContentPartPr>
              <p14:xfrm>
                <a:off x="2885370" y="2690526"/>
                <a:ext cx="276120" cy="258480"/>
              </p14:xfrm>
            </p:contentPart>
          </mc:Choice>
          <mc:Fallback>
            <p:pic>
              <p:nvPicPr>
                <p:cNvPr id="17" name="Ink 16">
                  <a:extLst>
                    <a:ext uri="{FF2B5EF4-FFF2-40B4-BE49-F238E27FC236}">
                      <a16:creationId xmlns:a16="http://schemas.microsoft.com/office/drawing/2014/main" id="{8A25D854-C642-4EE0-922A-C0F1722DC751}"/>
                    </a:ext>
                  </a:extLst>
                </p:cNvPr>
                <p:cNvPicPr/>
                <p:nvPr/>
              </p:nvPicPr>
              <p:blipFill>
                <a:blip r:embed="rId28"/>
                <a:stretch>
                  <a:fillRect/>
                </a:stretch>
              </p:blipFill>
              <p:spPr>
                <a:xfrm>
                  <a:off x="2876370" y="2681526"/>
                  <a:ext cx="2937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42DED54E-18D5-487D-9A85-C1FD220D1D2B}"/>
                    </a:ext>
                  </a:extLst>
                </p14:cNvPr>
                <p14:cNvContentPartPr/>
                <p14:nvPr/>
              </p14:nvContentPartPr>
              <p14:xfrm>
                <a:off x="3082290" y="2727246"/>
                <a:ext cx="65520" cy="13680"/>
              </p14:xfrm>
            </p:contentPart>
          </mc:Choice>
          <mc:Fallback>
            <p:pic>
              <p:nvPicPr>
                <p:cNvPr id="18" name="Ink 17">
                  <a:extLst>
                    <a:ext uri="{FF2B5EF4-FFF2-40B4-BE49-F238E27FC236}">
                      <a16:creationId xmlns:a16="http://schemas.microsoft.com/office/drawing/2014/main" id="{42DED54E-18D5-487D-9A85-C1FD220D1D2B}"/>
                    </a:ext>
                  </a:extLst>
                </p:cNvPr>
                <p:cNvPicPr/>
                <p:nvPr/>
              </p:nvPicPr>
              <p:blipFill>
                <a:blip r:embed="rId30"/>
                <a:stretch>
                  <a:fillRect/>
                </a:stretch>
              </p:blipFill>
              <p:spPr>
                <a:xfrm>
                  <a:off x="3073290" y="2718246"/>
                  <a:ext cx="83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7C3762C4-3DAA-4515-A6D0-F7DF1CE704F1}"/>
                    </a:ext>
                  </a:extLst>
                </p14:cNvPr>
                <p14:cNvContentPartPr/>
                <p14:nvPr/>
              </p14:nvContentPartPr>
              <p14:xfrm>
                <a:off x="3190290" y="2675406"/>
                <a:ext cx="127440" cy="250200"/>
              </p14:xfrm>
            </p:contentPart>
          </mc:Choice>
          <mc:Fallback>
            <p:pic>
              <p:nvPicPr>
                <p:cNvPr id="19" name="Ink 18">
                  <a:extLst>
                    <a:ext uri="{FF2B5EF4-FFF2-40B4-BE49-F238E27FC236}">
                      <a16:creationId xmlns:a16="http://schemas.microsoft.com/office/drawing/2014/main" id="{7C3762C4-3DAA-4515-A6D0-F7DF1CE704F1}"/>
                    </a:ext>
                  </a:extLst>
                </p:cNvPr>
                <p:cNvPicPr/>
                <p:nvPr/>
              </p:nvPicPr>
              <p:blipFill>
                <a:blip r:embed="rId32"/>
                <a:stretch>
                  <a:fillRect/>
                </a:stretch>
              </p:blipFill>
              <p:spPr>
                <a:xfrm>
                  <a:off x="3181650" y="2666766"/>
                  <a:ext cx="145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8104725C-CFC7-47A3-B0E9-D96FAA6CCAFE}"/>
                    </a:ext>
                  </a:extLst>
                </p14:cNvPr>
                <p14:cNvContentPartPr/>
                <p14:nvPr/>
              </p14:nvContentPartPr>
              <p14:xfrm>
                <a:off x="3395850" y="2757846"/>
                <a:ext cx="102600" cy="188280"/>
              </p14:xfrm>
            </p:contentPart>
          </mc:Choice>
          <mc:Fallback>
            <p:pic>
              <p:nvPicPr>
                <p:cNvPr id="20" name="Ink 19">
                  <a:extLst>
                    <a:ext uri="{FF2B5EF4-FFF2-40B4-BE49-F238E27FC236}">
                      <a16:creationId xmlns:a16="http://schemas.microsoft.com/office/drawing/2014/main" id="{8104725C-CFC7-47A3-B0E9-D96FAA6CCAFE}"/>
                    </a:ext>
                  </a:extLst>
                </p:cNvPr>
                <p:cNvPicPr/>
                <p:nvPr/>
              </p:nvPicPr>
              <p:blipFill>
                <a:blip r:embed="rId34"/>
                <a:stretch>
                  <a:fillRect/>
                </a:stretch>
              </p:blipFill>
              <p:spPr>
                <a:xfrm>
                  <a:off x="3386850" y="2749206"/>
                  <a:ext cx="120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Ink 20">
                  <a:extLst>
                    <a:ext uri="{FF2B5EF4-FFF2-40B4-BE49-F238E27FC236}">
                      <a16:creationId xmlns:a16="http://schemas.microsoft.com/office/drawing/2014/main" id="{4343BAD7-3BAF-477D-AFB0-9CD8BA3FCB0A}"/>
                    </a:ext>
                  </a:extLst>
                </p14:cNvPr>
                <p14:cNvContentPartPr/>
                <p14:nvPr/>
              </p14:nvContentPartPr>
              <p14:xfrm>
                <a:off x="3539130" y="2805366"/>
                <a:ext cx="42480" cy="149760"/>
              </p14:xfrm>
            </p:contentPart>
          </mc:Choice>
          <mc:Fallback>
            <p:pic>
              <p:nvPicPr>
                <p:cNvPr id="21" name="Ink 20">
                  <a:extLst>
                    <a:ext uri="{FF2B5EF4-FFF2-40B4-BE49-F238E27FC236}">
                      <a16:creationId xmlns:a16="http://schemas.microsoft.com/office/drawing/2014/main" id="{4343BAD7-3BAF-477D-AFB0-9CD8BA3FCB0A}"/>
                    </a:ext>
                  </a:extLst>
                </p:cNvPr>
                <p:cNvPicPr/>
                <p:nvPr/>
              </p:nvPicPr>
              <p:blipFill>
                <a:blip r:embed="rId36"/>
                <a:stretch>
                  <a:fillRect/>
                </a:stretch>
              </p:blipFill>
              <p:spPr>
                <a:xfrm>
                  <a:off x="3530490" y="2796366"/>
                  <a:ext cx="60120" cy="167400"/>
                </a:xfrm>
                <a:prstGeom prst="rect">
                  <a:avLst/>
                </a:prstGeom>
              </p:spPr>
            </p:pic>
          </mc:Fallback>
        </mc:AlternateContent>
      </p:grpSp>
      <p:grpSp>
        <p:nvGrpSpPr>
          <p:cNvPr id="24" name="Group 23">
            <a:extLst>
              <a:ext uri="{FF2B5EF4-FFF2-40B4-BE49-F238E27FC236}">
                <a16:creationId xmlns:a16="http://schemas.microsoft.com/office/drawing/2014/main" id="{1C9D5683-2F97-4EC0-AFC3-AFDF14F660B8}"/>
              </a:ext>
            </a:extLst>
          </p:cNvPr>
          <p:cNvGrpSpPr/>
          <p:nvPr/>
        </p:nvGrpSpPr>
        <p:grpSpPr>
          <a:xfrm>
            <a:off x="2492970" y="3065646"/>
            <a:ext cx="1047960" cy="197280"/>
            <a:chOff x="2492970" y="3065646"/>
            <a:chExt cx="1047960" cy="197280"/>
          </a:xfrm>
        </p:grpSpPr>
        <mc:AlternateContent xmlns:mc="http://schemas.openxmlformats.org/markup-compatibility/2006">
          <mc:Choice xmlns:p14="http://schemas.microsoft.com/office/powerpoint/2010/main" Requires="p14">
            <p:contentPart p14:bwMode="auto" r:id="rId37">
              <p14:nvContentPartPr>
                <p14:cNvPr id="22" name="Ink 21">
                  <a:extLst>
                    <a:ext uri="{FF2B5EF4-FFF2-40B4-BE49-F238E27FC236}">
                      <a16:creationId xmlns:a16="http://schemas.microsoft.com/office/drawing/2014/main" id="{4C95D82D-D1D0-4E2D-AB95-EB82CF541113}"/>
                    </a:ext>
                  </a:extLst>
                </p14:cNvPr>
                <p14:cNvContentPartPr/>
                <p14:nvPr/>
              </p14:nvContentPartPr>
              <p14:xfrm>
                <a:off x="2492970" y="3065646"/>
                <a:ext cx="1047960" cy="31680"/>
              </p14:xfrm>
            </p:contentPart>
          </mc:Choice>
          <mc:Fallback>
            <p:pic>
              <p:nvPicPr>
                <p:cNvPr id="22" name="Ink 21">
                  <a:extLst>
                    <a:ext uri="{FF2B5EF4-FFF2-40B4-BE49-F238E27FC236}">
                      <a16:creationId xmlns:a16="http://schemas.microsoft.com/office/drawing/2014/main" id="{4C95D82D-D1D0-4E2D-AB95-EB82CF541113}"/>
                    </a:ext>
                  </a:extLst>
                </p:cNvPr>
                <p:cNvPicPr/>
                <p:nvPr/>
              </p:nvPicPr>
              <p:blipFill>
                <a:blip r:embed="rId38"/>
                <a:stretch>
                  <a:fillRect/>
                </a:stretch>
              </p:blipFill>
              <p:spPr>
                <a:xfrm>
                  <a:off x="2483970" y="3057006"/>
                  <a:ext cx="1065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Ink 22">
                  <a:extLst>
                    <a:ext uri="{FF2B5EF4-FFF2-40B4-BE49-F238E27FC236}">
                      <a16:creationId xmlns:a16="http://schemas.microsoft.com/office/drawing/2014/main" id="{15FB1D78-4227-4C6C-9924-DD2EA7041625}"/>
                    </a:ext>
                  </a:extLst>
                </p14:cNvPr>
                <p14:cNvContentPartPr/>
                <p14:nvPr/>
              </p14:nvContentPartPr>
              <p14:xfrm>
                <a:off x="3021810" y="3159966"/>
                <a:ext cx="179280" cy="102960"/>
              </p14:xfrm>
            </p:contentPart>
          </mc:Choice>
          <mc:Fallback>
            <p:pic>
              <p:nvPicPr>
                <p:cNvPr id="23" name="Ink 22">
                  <a:extLst>
                    <a:ext uri="{FF2B5EF4-FFF2-40B4-BE49-F238E27FC236}">
                      <a16:creationId xmlns:a16="http://schemas.microsoft.com/office/drawing/2014/main" id="{15FB1D78-4227-4C6C-9924-DD2EA7041625}"/>
                    </a:ext>
                  </a:extLst>
                </p:cNvPr>
                <p:cNvPicPr/>
                <p:nvPr/>
              </p:nvPicPr>
              <p:blipFill>
                <a:blip r:embed="rId40"/>
                <a:stretch>
                  <a:fillRect/>
                </a:stretch>
              </p:blipFill>
              <p:spPr>
                <a:xfrm>
                  <a:off x="3013170" y="3151326"/>
                  <a:ext cx="196920" cy="120600"/>
                </a:xfrm>
                <a:prstGeom prst="rect">
                  <a:avLst/>
                </a:prstGeom>
              </p:spPr>
            </p:pic>
          </mc:Fallback>
        </mc:AlternateContent>
      </p:grpSp>
      <p:grpSp>
        <p:nvGrpSpPr>
          <p:cNvPr id="41" name="Group 40">
            <a:extLst>
              <a:ext uri="{FF2B5EF4-FFF2-40B4-BE49-F238E27FC236}">
                <a16:creationId xmlns:a16="http://schemas.microsoft.com/office/drawing/2014/main" id="{DCFD45E1-BAE2-4A7C-8551-12B88B535E25}"/>
              </a:ext>
            </a:extLst>
          </p:cNvPr>
          <p:cNvGrpSpPr/>
          <p:nvPr/>
        </p:nvGrpSpPr>
        <p:grpSpPr>
          <a:xfrm>
            <a:off x="4200810" y="2843526"/>
            <a:ext cx="2071440" cy="283680"/>
            <a:chOff x="4200810" y="2843526"/>
            <a:chExt cx="2071440" cy="283680"/>
          </a:xfrm>
        </p:grpSpPr>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03548805-3D36-4899-958A-DA04DFFFBF68}"/>
                    </a:ext>
                  </a:extLst>
                </p14:cNvPr>
                <p14:cNvContentPartPr/>
                <p14:nvPr/>
              </p14:nvContentPartPr>
              <p14:xfrm>
                <a:off x="4272090" y="2902566"/>
                <a:ext cx="110880" cy="109080"/>
              </p14:xfrm>
            </p:contentPart>
          </mc:Choice>
          <mc:Fallback>
            <p:pic>
              <p:nvPicPr>
                <p:cNvPr id="29" name="Ink 28">
                  <a:extLst>
                    <a:ext uri="{FF2B5EF4-FFF2-40B4-BE49-F238E27FC236}">
                      <a16:creationId xmlns:a16="http://schemas.microsoft.com/office/drawing/2014/main" id="{03548805-3D36-4899-958A-DA04DFFFBF68}"/>
                    </a:ext>
                  </a:extLst>
                </p:cNvPr>
                <p:cNvPicPr/>
                <p:nvPr/>
              </p:nvPicPr>
              <p:blipFill>
                <a:blip r:embed="rId42"/>
                <a:stretch>
                  <a:fillRect/>
                </a:stretch>
              </p:blipFill>
              <p:spPr>
                <a:xfrm>
                  <a:off x="4263450" y="2893926"/>
                  <a:ext cx="128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719CC980-324D-47BA-8942-9C61157C5522}"/>
                    </a:ext>
                  </a:extLst>
                </p14:cNvPr>
                <p14:cNvContentPartPr/>
                <p14:nvPr/>
              </p14:nvContentPartPr>
              <p14:xfrm>
                <a:off x="4420050" y="2918046"/>
                <a:ext cx="90000" cy="96120"/>
              </p14:xfrm>
            </p:contentPart>
          </mc:Choice>
          <mc:Fallback>
            <p:pic>
              <p:nvPicPr>
                <p:cNvPr id="30" name="Ink 29">
                  <a:extLst>
                    <a:ext uri="{FF2B5EF4-FFF2-40B4-BE49-F238E27FC236}">
                      <a16:creationId xmlns:a16="http://schemas.microsoft.com/office/drawing/2014/main" id="{719CC980-324D-47BA-8942-9C61157C5522}"/>
                    </a:ext>
                  </a:extLst>
                </p:cNvPr>
                <p:cNvPicPr/>
                <p:nvPr/>
              </p:nvPicPr>
              <p:blipFill>
                <a:blip r:embed="rId44"/>
                <a:stretch>
                  <a:fillRect/>
                </a:stretch>
              </p:blipFill>
              <p:spPr>
                <a:xfrm>
                  <a:off x="4411050" y="2909406"/>
                  <a:ext cx="107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AC195800-0652-439E-B15B-0047078E2154}"/>
                    </a:ext>
                  </a:extLst>
                </p14:cNvPr>
                <p14:cNvContentPartPr/>
                <p14:nvPr/>
              </p14:nvContentPartPr>
              <p14:xfrm>
                <a:off x="4545330" y="2917686"/>
                <a:ext cx="74880" cy="184320"/>
              </p14:xfrm>
            </p:contentPart>
          </mc:Choice>
          <mc:Fallback>
            <p:pic>
              <p:nvPicPr>
                <p:cNvPr id="31" name="Ink 30">
                  <a:extLst>
                    <a:ext uri="{FF2B5EF4-FFF2-40B4-BE49-F238E27FC236}">
                      <a16:creationId xmlns:a16="http://schemas.microsoft.com/office/drawing/2014/main" id="{AC195800-0652-439E-B15B-0047078E2154}"/>
                    </a:ext>
                  </a:extLst>
                </p:cNvPr>
                <p:cNvPicPr/>
                <p:nvPr/>
              </p:nvPicPr>
              <p:blipFill>
                <a:blip r:embed="rId46"/>
                <a:stretch>
                  <a:fillRect/>
                </a:stretch>
              </p:blipFill>
              <p:spPr>
                <a:xfrm>
                  <a:off x="4536690" y="2908686"/>
                  <a:ext cx="92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Ink 31">
                  <a:extLst>
                    <a:ext uri="{FF2B5EF4-FFF2-40B4-BE49-F238E27FC236}">
                      <a16:creationId xmlns:a16="http://schemas.microsoft.com/office/drawing/2014/main" id="{C0C0E5D1-F4AD-4424-B73C-5EA93093A459}"/>
                    </a:ext>
                  </a:extLst>
                </p14:cNvPr>
                <p14:cNvContentPartPr/>
                <p14:nvPr/>
              </p14:nvContentPartPr>
              <p14:xfrm>
                <a:off x="4664490" y="2893206"/>
                <a:ext cx="63360" cy="107640"/>
              </p14:xfrm>
            </p:contentPart>
          </mc:Choice>
          <mc:Fallback>
            <p:pic>
              <p:nvPicPr>
                <p:cNvPr id="32" name="Ink 31">
                  <a:extLst>
                    <a:ext uri="{FF2B5EF4-FFF2-40B4-BE49-F238E27FC236}">
                      <a16:creationId xmlns:a16="http://schemas.microsoft.com/office/drawing/2014/main" id="{C0C0E5D1-F4AD-4424-B73C-5EA93093A459}"/>
                    </a:ext>
                  </a:extLst>
                </p:cNvPr>
                <p:cNvPicPr/>
                <p:nvPr/>
              </p:nvPicPr>
              <p:blipFill>
                <a:blip r:embed="rId48"/>
                <a:stretch>
                  <a:fillRect/>
                </a:stretch>
              </p:blipFill>
              <p:spPr>
                <a:xfrm>
                  <a:off x="4655490" y="2884206"/>
                  <a:ext cx="81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Ink 32">
                  <a:extLst>
                    <a:ext uri="{FF2B5EF4-FFF2-40B4-BE49-F238E27FC236}">
                      <a16:creationId xmlns:a16="http://schemas.microsoft.com/office/drawing/2014/main" id="{D66983C8-C20C-4728-8A9B-049442C6C980}"/>
                    </a:ext>
                  </a:extLst>
                </p14:cNvPr>
                <p14:cNvContentPartPr/>
                <p14:nvPr/>
              </p14:nvContentPartPr>
              <p14:xfrm>
                <a:off x="4773570" y="2862246"/>
                <a:ext cx="180360" cy="150120"/>
              </p14:xfrm>
            </p:contentPart>
          </mc:Choice>
          <mc:Fallback>
            <p:pic>
              <p:nvPicPr>
                <p:cNvPr id="33" name="Ink 32">
                  <a:extLst>
                    <a:ext uri="{FF2B5EF4-FFF2-40B4-BE49-F238E27FC236}">
                      <a16:creationId xmlns:a16="http://schemas.microsoft.com/office/drawing/2014/main" id="{D66983C8-C20C-4728-8A9B-049442C6C980}"/>
                    </a:ext>
                  </a:extLst>
                </p:cNvPr>
                <p:cNvPicPr/>
                <p:nvPr/>
              </p:nvPicPr>
              <p:blipFill>
                <a:blip r:embed="rId50"/>
                <a:stretch>
                  <a:fillRect/>
                </a:stretch>
              </p:blipFill>
              <p:spPr>
                <a:xfrm>
                  <a:off x="4764570" y="2853606"/>
                  <a:ext cx="198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Ink 33">
                  <a:extLst>
                    <a:ext uri="{FF2B5EF4-FFF2-40B4-BE49-F238E27FC236}">
                      <a16:creationId xmlns:a16="http://schemas.microsoft.com/office/drawing/2014/main" id="{C20C1CBB-9505-4265-8C0E-D11B7BCF84E0}"/>
                    </a:ext>
                  </a:extLst>
                </p14:cNvPr>
                <p14:cNvContentPartPr/>
                <p14:nvPr/>
              </p14:nvContentPartPr>
              <p14:xfrm>
                <a:off x="4862130" y="2915886"/>
                <a:ext cx="90000" cy="2880"/>
              </p14:xfrm>
            </p:contentPart>
          </mc:Choice>
          <mc:Fallback>
            <p:pic>
              <p:nvPicPr>
                <p:cNvPr id="34" name="Ink 33">
                  <a:extLst>
                    <a:ext uri="{FF2B5EF4-FFF2-40B4-BE49-F238E27FC236}">
                      <a16:creationId xmlns:a16="http://schemas.microsoft.com/office/drawing/2014/main" id="{C20C1CBB-9505-4265-8C0E-D11B7BCF84E0}"/>
                    </a:ext>
                  </a:extLst>
                </p:cNvPr>
                <p:cNvPicPr/>
                <p:nvPr/>
              </p:nvPicPr>
              <p:blipFill>
                <a:blip r:embed="rId52"/>
                <a:stretch>
                  <a:fillRect/>
                </a:stretch>
              </p:blipFill>
              <p:spPr>
                <a:xfrm>
                  <a:off x="4853130" y="2907246"/>
                  <a:ext cx="107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Ink 34">
                  <a:extLst>
                    <a:ext uri="{FF2B5EF4-FFF2-40B4-BE49-F238E27FC236}">
                      <a16:creationId xmlns:a16="http://schemas.microsoft.com/office/drawing/2014/main" id="{7411A05C-A945-40A4-9DE1-3C60463550B7}"/>
                    </a:ext>
                  </a:extLst>
                </p14:cNvPr>
                <p14:cNvContentPartPr/>
                <p14:nvPr/>
              </p14:nvContentPartPr>
              <p14:xfrm>
                <a:off x="5160930" y="2911566"/>
                <a:ext cx="142200" cy="83160"/>
              </p14:xfrm>
            </p:contentPart>
          </mc:Choice>
          <mc:Fallback>
            <p:pic>
              <p:nvPicPr>
                <p:cNvPr id="35" name="Ink 34">
                  <a:extLst>
                    <a:ext uri="{FF2B5EF4-FFF2-40B4-BE49-F238E27FC236}">
                      <a16:creationId xmlns:a16="http://schemas.microsoft.com/office/drawing/2014/main" id="{7411A05C-A945-40A4-9DE1-3C60463550B7}"/>
                    </a:ext>
                  </a:extLst>
                </p:cNvPr>
                <p:cNvPicPr/>
                <p:nvPr/>
              </p:nvPicPr>
              <p:blipFill>
                <a:blip r:embed="rId54"/>
                <a:stretch>
                  <a:fillRect/>
                </a:stretch>
              </p:blipFill>
              <p:spPr>
                <a:xfrm>
                  <a:off x="5152290" y="2902926"/>
                  <a:ext cx="159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Ink 35">
                  <a:extLst>
                    <a:ext uri="{FF2B5EF4-FFF2-40B4-BE49-F238E27FC236}">
                      <a16:creationId xmlns:a16="http://schemas.microsoft.com/office/drawing/2014/main" id="{C57CA73B-505F-4979-A54D-687386B4ED4E}"/>
                    </a:ext>
                  </a:extLst>
                </p14:cNvPr>
                <p14:cNvContentPartPr/>
                <p14:nvPr/>
              </p14:nvContentPartPr>
              <p14:xfrm>
                <a:off x="5338770" y="2903646"/>
                <a:ext cx="138960" cy="109800"/>
              </p14:xfrm>
            </p:contentPart>
          </mc:Choice>
          <mc:Fallback>
            <p:pic>
              <p:nvPicPr>
                <p:cNvPr id="36" name="Ink 35">
                  <a:extLst>
                    <a:ext uri="{FF2B5EF4-FFF2-40B4-BE49-F238E27FC236}">
                      <a16:creationId xmlns:a16="http://schemas.microsoft.com/office/drawing/2014/main" id="{C57CA73B-505F-4979-A54D-687386B4ED4E}"/>
                    </a:ext>
                  </a:extLst>
                </p:cNvPr>
                <p:cNvPicPr/>
                <p:nvPr/>
              </p:nvPicPr>
              <p:blipFill>
                <a:blip r:embed="rId56"/>
                <a:stretch>
                  <a:fillRect/>
                </a:stretch>
              </p:blipFill>
              <p:spPr>
                <a:xfrm>
                  <a:off x="5330130" y="2894646"/>
                  <a:ext cx="156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Ink 36">
                  <a:extLst>
                    <a:ext uri="{FF2B5EF4-FFF2-40B4-BE49-F238E27FC236}">
                      <a16:creationId xmlns:a16="http://schemas.microsoft.com/office/drawing/2014/main" id="{A879D7C4-9039-49A2-A99F-B21EE7F07D68}"/>
                    </a:ext>
                  </a:extLst>
                </p14:cNvPr>
                <p14:cNvContentPartPr/>
                <p14:nvPr/>
              </p14:nvContentPartPr>
              <p14:xfrm>
                <a:off x="5744850" y="2861886"/>
                <a:ext cx="27720" cy="137520"/>
              </p14:xfrm>
            </p:contentPart>
          </mc:Choice>
          <mc:Fallback>
            <p:pic>
              <p:nvPicPr>
                <p:cNvPr id="37" name="Ink 36">
                  <a:extLst>
                    <a:ext uri="{FF2B5EF4-FFF2-40B4-BE49-F238E27FC236}">
                      <a16:creationId xmlns:a16="http://schemas.microsoft.com/office/drawing/2014/main" id="{A879D7C4-9039-49A2-A99F-B21EE7F07D68}"/>
                    </a:ext>
                  </a:extLst>
                </p:cNvPr>
                <p:cNvPicPr/>
                <p:nvPr/>
              </p:nvPicPr>
              <p:blipFill>
                <a:blip r:embed="rId58"/>
                <a:stretch>
                  <a:fillRect/>
                </a:stretch>
              </p:blipFill>
              <p:spPr>
                <a:xfrm>
                  <a:off x="5735850" y="2852886"/>
                  <a:ext cx="45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Ink 37">
                  <a:extLst>
                    <a:ext uri="{FF2B5EF4-FFF2-40B4-BE49-F238E27FC236}">
                      <a16:creationId xmlns:a16="http://schemas.microsoft.com/office/drawing/2014/main" id="{5396FEF8-2347-4823-8330-C4C80AB877A3}"/>
                    </a:ext>
                  </a:extLst>
                </p14:cNvPr>
                <p14:cNvContentPartPr/>
                <p14:nvPr/>
              </p14:nvContentPartPr>
              <p14:xfrm>
                <a:off x="5708490" y="2843526"/>
                <a:ext cx="214560" cy="156240"/>
              </p14:xfrm>
            </p:contentPart>
          </mc:Choice>
          <mc:Fallback>
            <p:pic>
              <p:nvPicPr>
                <p:cNvPr id="38" name="Ink 37">
                  <a:extLst>
                    <a:ext uri="{FF2B5EF4-FFF2-40B4-BE49-F238E27FC236}">
                      <a16:creationId xmlns:a16="http://schemas.microsoft.com/office/drawing/2014/main" id="{5396FEF8-2347-4823-8330-C4C80AB877A3}"/>
                    </a:ext>
                  </a:extLst>
                </p:cNvPr>
                <p:cNvPicPr/>
                <p:nvPr/>
              </p:nvPicPr>
              <p:blipFill>
                <a:blip r:embed="rId60"/>
                <a:stretch>
                  <a:fillRect/>
                </a:stretch>
              </p:blipFill>
              <p:spPr>
                <a:xfrm>
                  <a:off x="5699490" y="2834886"/>
                  <a:ext cx="232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Ink 38">
                  <a:extLst>
                    <a:ext uri="{FF2B5EF4-FFF2-40B4-BE49-F238E27FC236}">
                      <a16:creationId xmlns:a16="http://schemas.microsoft.com/office/drawing/2014/main" id="{B5FA3334-9304-4F1D-B78F-83B91079B6C8}"/>
                    </a:ext>
                  </a:extLst>
                </p14:cNvPr>
                <p14:cNvContentPartPr/>
                <p14:nvPr/>
              </p14:nvContentPartPr>
              <p14:xfrm>
                <a:off x="5965170" y="2940726"/>
                <a:ext cx="132120" cy="89640"/>
              </p14:xfrm>
            </p:contentPart>
          </mc:Choice>
          <mc:Fallback>
            <p:pic>
              <p:nvPicPr>
                <p:cNvPr id="39" name="Ink 38">
                  <a:extLst>
                    <a:ext uri="{FF2B5EF4-FFF2-40B4-BE49-F238E27FC236}">
                      <a16:creationId xmlns:a16="http://schemas.microsoft.com/office/drawing/2014/main" id="{B5FA3334-9304-4F1D-B78F-83B91079B6C8}"/>
                    </a:ext>
                  </a:extLst>
                </p:cNvPr>
                <p:cNvPicPr/>
                <p:nvPr/>
              </p:nvPicPr>
              <p:blipFill>
                <a:blip r:embed="rId62"/>
                <a:stretch>
                  <a:fillRect/>
                </a:stretch>
              </p:blipFill>
              <p:spPr>
                <a:xfrm>
                  <a:off x="5956530" y="2932086"/>
                  <a:ext cx="149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84954E89-BE72-4213-891F-C0AC8AABE32B}"/>
                    </a:ext>
                  </a:extLst>
                </p14:cNvPr>
                <p14:cNvContentPartPr/>
                <p14:nvPr/>
              </p14:nvContentPartPr>
              <p14:xfrm>
                <a:off x="4200810" y="3017406"/>
                <a:ext cx="2071440" cy="109800"/>
              </p14:xfrm>
            </p:contentPart>
          </mc:Choice>
          <mc:Fallback>
            <p:pic>
              <p:nvPicPr>
                <p:cNvPr id="40" name="Ink 39">
                  <a:extLst>
                    <a:ext uri="{FF2B5EF4-FFF2-40B4-BE49-F238E27FC236}">
                      <a16:creationId xmlns:a16="http://schemas.microsoft.com/office/drawing/2014/main" id="{84954E89-BE72-4213-891F-C0AC8AABE32B}"/>
                    </a:ext>
                  </a:extLst>
                </p:cNvPr>
                <p:cNvPicPr/>
                <p:nvPr/>
              </p:nvPicPr>
              <p:blipFill>
                <a:blip r:embed="rId64"/>
                <a:stretch>
                  <a:fillRect/>
                </a:stretch>
              </p:blipFill>
              <p:spPr>
                <a:xfrm>
                  <a:off x="4191810" y="3008406"/>
                  <a:ext cx="2089080" cy="127440"/>
                </a:xfrm>
                <a:prstGeom prst="rect">
                  <a:avLst/>
                </a:prstGeom>
              </p:spPr>
            </p:pic>
          </mc:Fallback>
        </mc:AlternateContent>
      </p:grpSp>
      <p:grpSp>
        <p:nvGrpSpPr>
          <p:cNvPr id="45" name="Group 44">
            <a:extLst>
              <a:ext uri="{FF2B5EF4-FFF2-40B4-BE49-F238E27FC236}">
                <a16:creationId xmlns:a16="http://schemas.microsoft.com/office/drawing/2014/main" id="{6A0736BF-2B0D-43E4-A379-567F713C2B73}"/>
              </a:ext>
            </a:extLst>
          </p:cNvPr>
          <p:cNvGrpSpPr/>
          <p:nvPr/>
        </p:nvGrpSpPr>
        <p:grpSpPr>
          <a:xfrm>
            <a:off x="6733050" y="2973486"/>
            <a:ext cx="548280" cy="192600"/>
            <a:chOff x="6733050" y="2973486"/>
            <a:chExt cx="548280" cy="192600"/>
          </a:xfrm>
        </p:grpSpPr>
        <mc:AlternateContent xmlns:mc="http://schemas.openxmlformats.org/markup-compatibility/2006">
          <mc:Choice xmlns:p14="http://schemas.microsoft.com/office/powerpoint/2010/main" Requires="p14">
            <p:contentPart p14:bwMode="auto" r:id="rId65">
              <p14:nvContentPartPr>
                <p14:cNvPr id="42" name="Ink 41">
                  <a:extLst>
                    <a:ext uri="{FF2B5EF4-FFF2-40B4-BE49-F238E27FC236}">
                      <a16:creationId xmlns:a16="http://schemas.microsoft.com/office/drawing/2014/main" id="{7E721B68-BF92-44A5-94AA-0E3C0550B1F8}"/>
                    </a:ext>
                  </a:extLst>
                </p14:cNvPr>
                <p14:cNvContentPartPr/>
                <p14:nvPr/>
              </p14:nvContentPartPr>
              <p14:xfrm>
                <a:off x="6733050" y="2993646"/>
                <a:ext cx="162000" cy="172440"/>
              </p14:xfrm>
            </p:contentPart>
          </mc:Choice>
          <mc:Fallback>
            <p:pic>
              <p:nvPicPr>
                <p:cNvPr id="42" name="Ink 41">
                  <a:extLst>
                    <a:ext uri="{FF2B5EF4-FFF2-40B4-BE49-F238E27FC236}">
                      <a16:creationId xmlns:a16="http://schemas.microsoft.com/office/drawing/2014/main" id="{7E721B68-BF92-44A5-94AA-0E3C0550B1F8}"/>
                    </a:ext>
                  </a:extLst>
                </p:cNvPr>
                <p:cNvPicPr/>
                <p:nvPr/>
              </p:nvPicPr>
              <p:blipFill>
                <a:blip r:embed="rId66"/>
                <a:stretch>
                  <a:fillRect/>
                </a:stretch>
              </p:blipFill>
              <p:spPr>
                <a:xfrm>
                  <a:off x="6724050" y="2984646"/>
                  <a:ext cx="179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Ink 42">
                  <a:extLst>
                    <a:ext uri="{FF2B5EF4-FFF2-40B4-BE49-F238E27FC236}">
                      <a16:creationId xmlns:a16="http://schemas.microsoft.com/office/drawing/2014/main" id="{CC6FA00C-B65C-4587-B539-0797AABCCA30}"/>
                    </a:ext>
                  </a:extLst>
                </p14:cNvPr>
                <p14:cNvContentPartPr/>
                <p14:nvPr/>
              </p14:nvContentPartPr>
              <p14:xfrm>
                <a:off x="7126530" y="2973486"/>
                <a:ext cx="112320" cy="96120"/>
              </p14:xfrm>
            </p:contentPart>
          </mc:Choice>
          <mc:Fallback>
            <p:pic>
              <p:nvPicPr>
                <p:cNvPr id="43" name="Ink 42">
                  <a:extLst>
                    <a:ext uri="{FF2B5EF4-FFF2-40B4-BE49-F238E27FC236}">
                      <a16:creationId xmlns:a16="http://schemas.microsoft.com/office/drawing/2014/main" id="{CC6FA00C-B65C-4587-B539-0797AABCCA30}"/>
                    </a:ext>
                  </a:extLst>
                </p:cNvPr>
                <p:cNvPicPr/>
                <p:nvPr/>
              </p:nvPicPr>
              <p:blipFill>
                <a:blip r:embed="rId68"/>
                <a:stretch>
                  <a:fillRect/>
                </a:stretch>
              </p:blipFill>
              <p:spPr>
                <a:xfrm>
                  <a:off x="7117530" y="2964846"/>
                  <a:ext cx="129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Ink 43">
                  <a:extLst>
                    <a:ext uri="{FF2B5EF4-FFF2-40B4-BE49-F238E27FC236}">
                      <a16:creationId xmlns:a16="http://schemas.microsoft.com/office/drawing/2014/main" id="{FA295809-23CF-412D-8798-7A56020EEC9A}"/>
                    </a:ext>
                  </a:extLst>
                </p14:cNvPr>
                <p14:cNvContentPartPr/>
                <p14:nvPr/>
              </p14:nvContentPartPr>
              <p14:xfrm>
                <a:off x="7147410" y="3102726"/>
                <a:ext cx="133920" cy="29520"/>
              </p14:xfrm>
            </p:contentPart>
          </mc:Choice>
          <mc:Fallback>
            <p:pic>
              <p:nvPicPr>
                <p:cNvPr id="44" name="Ink 43">
                  <a:extLst>
                    <a:ext uri="{FF2B5EF4-FFF2-40B4-BE49-F238E27FC236}">
                      <a16:creationId xmlns:a16="http://schemas.microsoft.com/office/drawing/2014/main" id="{FA295809-23CF-412D-8798-7A56020EEC9A}"/>
                    </a:ext>
                  </a:extLst>
                </p:cNvPr>
                <p:cNvPicPr/>
                <p:nvPr/>
              </p:nvPicPr>
              <p:blipFill>
                <a:blip r:embed="rId70"/>
                <a:stretch>
                  <a:fillRect/>
                </a:stretch>
              </p:blipFill>
              <p:spPr>
                <a:xfrm>
                  <a:off x="7138410" y="3094086"/>
                  <a:ext cx="151560" cy="4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6" name="Ink 45">
                <a:extLst>
                  <a:ext uri="{FF2B5EF4-FFF2-40B4-BE49-F238E27FC236}">
                    <a16:creationId xmlns:a16="http://schemas.microsoft.com/office/drawing/2014/main" id="{4E224C18-02F0-4C11-8036-2274CB0440EE}"/>
                  </a:ext>
                </a:extLst>
              </p14:cNvPr>
              <p14:cNvContentPartPr/>
              <p14:nvPr/>
            </p14:nvContentPartPr>
            <p14:xfrm>
              <a:off x="7508850" y="2933166"/>
              <a:ext cx="168840" cy="16560"/>
            </p14:xfrm>
          </p:contentPart>
        </mc:Choice>
        <mc:Fallback>
          <p:pic>
            <p:nvPicPr>
              <p:cNvPr id="46" name="Ink 45">
                <a:extLst>
                  <a:ext uri="{FF2B5EF4-FFF2-40B4-BE49-F238E27FC236}">
                    <a16:creationId xmlns:a16="http://schemas.microsoft.com/office/drawing/2014/main" id="{4E224C18-02F0-4C11-8036-2274CB0440EE}"/>
                  </a:ext>
                </a:extLst>
              </p:cNvPr>
              <p:cNvPicPr/>
              <p:nvPr/>
            </p:nvPicPr>
            <p:blipFill>
              <a:blip r:embed="rId72"/>
              <a:stretch>
                <a:fillRect/>
              </a:stretch>
            </p:blipFill>
            <p:spPr>
              <a:xfrm>
                <a:off x="7500210" y="2924166"/>
                <a:ext cx="186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Ink 46">
                <a:extLst>
                  <a:ext uri="{FF2B5EF4-FFF2-40B4-BE49-F238E27FC236}">
                    <a16:creationId xmlns:a16="http://schemas.microsoft.com/office/drawing/2014/main" id="{3472A642-FAD1-4ED0-8FC2-E2A2443C4981}"/>
                  </a:ext>
                </a:extLst>
              </p14:cNvPr>
              <p14:cNvContentPartPr/>
              <p14:nvPr/>
            </p14:nvContentPartPr>
            <p14:xfrm>
              <a:off x="7507770" y="2941086"/>
              <a:ext cx="196200" cy="181440"/>
            </p14:xfrm>
          </p:contentPart>
        </mc:Choice>
        <mc:Fallback>
          <p:pic>
            <p:nvPicPr>
              <p:cNvPr id="47" name="Ink 46">
                <a:extLst>
                  <a:ext uri="{FF2B5EF4-FFF2-40B4-BE49-F238E27FC236}">
                    <a16:creationId xmlns:a16="http://schemas.microsoft.com/office/drawing/2014/main" id="{3472A642-FAD1-4ED0-8FC2-E2A2443C4981}"/>
                  </a:ext>
                </a:extLst>
              </p:cNvPr>
              <p:cNvPicPr/>
              <p:nvPr/>
            </p:nvPicPr>
            <p:blipFill>
              <a:blip r:embed="rId74"/>
              <a:stretch>
                <a:fillRect/>
              </a:stretch>
            </p:blipFill>
            <p:spPr>
              <a:xfrm>
                <a:off x="7498770" y="2932086"/>
                <a:ext cx="213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Ink 47">
                <a:extLst>
                  <a:ext uri="{FF2B5EF4-FFF2-40B4-BE49-F238E27FC236}">
                    <a16:creationId xmlns:a16="http://schemas.microsoft.com/office/drawing/2014/main" id="{2D27A9D6-B65D-420B-841B-8CEF492F738C}"/>
                  </a:ext>
                </a:extLst>
              </p14:cNvPr>
              <p14:cNvContentPartPr/>
              <p14:nvPr/>
            </p14:nvContentPartPr>
            <p14:xfrm>
              <a:off x="7548450" y="3195966"/>
              <a:ext cx="3240" cy="20160"/>
            </p14:xfrm>
          </p:contentPart>
        </mc:Choice>
        <mc:Fallback>
          <p:pic>
            <p:nvPicPr>
              <p:cNvPr id="48" name="Ink 47">
                <a:extLst>
                  <a:ext uri="{FF2B5EF4-FFF2-40B4-BE49-F238E27FC236}">
                    <a16:creationId xmlns:a16="http://schemas.microsoft.com/office/drawing/2014/main" id="{2D27A9D6-B65D-420B-841B-8CEF492F738C}"/>
                  </a:ext>
                </a:extLst>
              </p:cNvPr>
              <p:cNvPicPr/>
              <p:nvPr/>
            </p:nvPicPr>
            <p:blipFill>
              <a:blip r:embed="rId76"/>
              <a:stretch>
                <a:fillRect/>
              </a:stretch>
            </p:blipFill>
            <p:spPr>
              <a:xfrm>
                <a:off x="7539810" y="3187326"/>
                <a:ext cx="20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Ink 49">
                <a:extLst>
                  <a:ext uri="{FF2B5EF4-FFF2-40B4-BE49-F238E27FC236}">
                    <a16:creationId xmlns:a16="http://schemas.microsoft.com/office/drawing/2014/main" id="{A75E275A-789F-4CA4-81B6-8D6C9019FEB6}"/>
                  </a:ext>
                </a:extLst>
              </p14:cNvPr>
              <p14:cNvContentPartPr/>
              <p14:nvPr/>
            </p14:nvContentPartPr>
            <p14:xfrm>
              <a:off x="7549530" y="3177606"/>
              <a:ext cx="56520" cy="150480"/>
            </p14:xfrm>
          </p:contentPart>
        </mc:Choice>
        <mc:Fallback>
          <p:pic>
            <p:nvPicPr>
              <p:cNvPr id="50" name="Ink 49">
                <a:extLst>
                  <a:ext uri="{FF2B5EF4-FFF2-40B4-BE49-F238E27FC236}">
                    <a16:creationId xmlns:a16="http://schemas.microsoft.com/office/drawing/2014/main" id="{A75E275A-789F-4CA4-81B6-8D6C9019FEB6}"/>
                  </a:ext>
                </a:extLst>
              </p:cNvPr>
              <p:cNvPicPr/>
              <p:nvPr/>
            </p:nvPicPr>
            <p:blipFill>
              <a:blip r:embed="rId78"/>
              <a:stretch>
                <a:fillRect/>
              </a:stretch>
            </p:blipFill>
            <p:spPr>
              <a:xfrm>
                <a:off x="7540530" y="3168966"/>
                <a:ext cx="74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Ink 50">
                <a:extLst>
                  <a:ext uri="{FF2B5EF4-FFF2-40B4-BE49-F238E27FC236}">
                    <a16:creationId xmlns:a16="http://schemas.microsoft.com/office/drawing/2014/main" id="{3380CC40-3630-41BC-B7B2-DF6A932421D2}"/>
                  </a:ext>
                </a:extLst>
              </p14:cNvPr>
              <p14:cNvContentPartPr/>
              <p14:nvPr/>
            </p14:nvContentPartPr>
            <p14:xfrm>
              <a:off x="7522890" y="3225486"/>
              <a:ext cx="191160" cy="15840"/>
            </p14:xfrm>
          </p:contentPart>
        </mc:Choice>
        <mc:Fallback>
          <p:pic>
            <p:nvPicPr>
              <p:cNvPr id="51" name="Ink 50">
                <a:extLst>
                  <a:ext uri="{FF2B5EF4-FFF2-40B4-BE49-F238E27FC236}">
                    <a16:creationId xmlns:a16="http://schemas.microsoft.com/office/drawing/2014/main" id="{3380CC40-3630-41BC-B7B2-DF6A932421D2}"/>
                  </a:ext>
                </a:extLst>
              </p:cNvPr>
              <p:cNvPicPr/>
              <p:nvPr/>
            </p:nvPicPr>
            <p:blipFill>
              <a:blip r:embed="rId80"/>
              <a:stretch>
                <a:fillRect/>
              </a:stretch>
            </p:blipFill>
            <p:spPr>
              <a:xfrm>
                <a:off x="7513890" y="3216486"/>
                <a:ext cx="208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Ink 51">
                <a:extLst>
                  <a:ext uri="{FF2B5EF4-FFF2-40B4-BE49-F238E27FC236}">
                    <a16:creationId xmlns:a16="http://schemas.microsoft.com/office/drawing/2014/main" id="{686C7C91-4E3F-460E-81CD-99419CF90862}"/>
                  </a:ext>
                </a:extLst>
              </p14:cNvPr>
              <p14:cNvContentPartPr/>
              <p14:nvPr/>
            </p14:nvContentPartPr>
            <p14:xfrm>
              <a:off x="7681290" y="3195246"/>
              <a:ext cx="132120" cy="107640"/>
            </p14:xfrm>
          </p:contentPart>
        </mc:Choice>
        <mc:Fallback>
          <p:pic>
            <p:nvPicPr>
              <p:cNvPr id="52" name="Ink 51">
                <a:extLst>
                  <a:ext uri="{FF2B5EF4-FFF2-40B4-BE49-F238E27FC236}">
                    <a16:creationId xmlns:a16="http://schemas.microsoft.com/office/drawing/2014/main" id="{686C7C91-4E3F-460E-81CD-99419CF90862}"/>
                  </a:ext>
                </a:extLst>
              </p:cNvPr>
              <p:cNvPicPr/>
              <p:nvPr/>
            </p:nvPicPr>
            <p:blipFill>
              <a:blip r:embed="rId82"/>
              <a:stretch>
                <a:fillRect/>
              </a:stretch>
            </p:blipFill>
            <p:spPr>
              <a:xfrm>
                <a:off x="7672650" y="3186246"/>
                <a:ext cx="149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Ink 52">
                <a:extLst>
                  <a:ext uri="{FF2B5EF4-FFF2-40B4-BE49-F238E27FC236}">
                    <a16:creationId xmlns:a16="http://schemas.microsoft.com/office/drawing/2014/main" id="{EAA1B63F-16BE-4A7F-997E-E82F65A0F5C1}"/>
                  </a:ext>
                </a:extLst>
              </p14:cNvPr>
              <p14:cNvContentPartPr/>
              <p14:nvPr/>
            </p14:nvContentPartPr>
            <p14:xfrm>
              <a:off x="7534410" y="2765406"/>
              <a:ext cx="164520" cy="32400"/>
            </p14:xfrm>
          </p:contentPart>
        </mc:Choice>
        <mc:Fallback>
          <p:pic>
            <p:nvPicPr>
              <p:cNvPr id="53" name="Ink 52">
                <a:extLst>
                  <a:ext uri="{FF2B5EF4-FFF2-40B4-BE49-F238E27FC236}">
                    <a16:creationId xmlns:a16="http://schemas.microsoft.com/office/drawing/2014/main" id="{EAA1B63F-16BE-4A7F-997E-E82F65A0F5C1}"/>
                  </a:ext>
                </a:extLst>
              </p:cNvPr>
              <p:cNvPicPr/>
              <p:nvPr/>
            </p:nvPicPr>
            <p:blipFill>
              <a:blip r:embed="rId84"/>
              <a:stretch>
                <a:fillRect/>
              </a:stretch>
            </p:blipFill>
            <p:spPr>
              <a:xfrm>
                <a:off x="7525410" y="2756766"/>
                <a:ext cx="182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Ink 53">
                <a:extLst>
                  <a:ext uri="{FF2B5EF4-FFF2-40B4-BE49-F238E27FC236}">
                    <a16:creationId xmlns:a16="http://schemas.microsoft.com/office/drawing/2014/main" id="{A6E3011B-6E61-478B-A1D1-B1C56165E350}"/>
                  </a:ext>
                </a:extLst>
              </p14:cNvPr>
              <p14:cNvContentPartPr/>
              <p14:nvPr/>
            </p14:nvContentPartPr>
            <p14:xfrm>
              <a:off x="7633410" y="2793846"/>
              <a:ext cx="9360" cy="90360"/>
            </p14:xfrm>
          </p:contentPart>
        </mc:Choice>
        <mc:Fallback>
          <p:pic>
            <p:nvPicPr>
              <p:cNvPr id="54" name="Ink 53">
                <a:extLst>
                  <a:ext uri="{FF2B5EF4-FFF2-40B4-BE49-F238E27FC236}">
                    <a16:creationId xmlns:a16="http://schemas.microsoft.com/office/drawing/2014/main" id="{A6E3011B-6E61-478B-A1D1-B1C56165E350}"/>
                  </a:ext>
                </a:extLst>
              </p:cNvPr>
              <p:cNvPicPr/>
              <p:nvPr/>
            </p:nvPicPr>
            <p:blipFill>
              <a:blip r:embed="rId86"/>
              <a:stretch>
                <a:fillRect/>
              </a:stretch>
            </p:blipFill>
            <p:spPr>
              <a:xfrm>
                <a:off x="7624410" y="2784846"/>
                <a:ext cx="27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Ink 54">
                <a:extLst>
                  <a:ext uri="{FF2B5EF4-FFF2-40B4-BE49-F238E27FC236}">
                    <a16:creationId xmlns:a16="http://schemas.microsoft.com/office/drawing/2014/main" id="{DE9FCE9A-5F0D-4A03-8C5C-CB18F782CABC}"/>
                  </a:ext>
                </a:extLst>
              </p14:cNvPr>
              <p14:cNvContentPartPr/>
              <p14:nvPr/>
            </p14:nvContentPartPr>
            <p14:xfrm>
              <a:off x="7884690" y="3000126"/>
              <a:ext cx="154440" cy="114480"/>
            </p14:xfrm>
          </p:contentPart>
        </mc:Choice>
        <mc:Fallback>
          <p:pic>
            <p:nvPicPr>
              <p:cNvPr id="55" name="Ink 54">
                <a:extLst>
                  <a:ext uri="{FF2B5EF4-FFF2-40B4-BE49-F238E27FC236}">
                    <a16:creationId xmlns:a16="http://schemas.microsoft.com/office/drawing/2014/main" id="{DE9FCE9A-5F0D-4A03-8C5C-CB18F782CABC}"/>
                  </a:ext>
                </a:extLst>
              </p:cNvPr>
              <p:cNvPicPr/>
              <p:nvPr/>
            </p:nvPicPr>
            <p:blipFill>
              <a:blip r:embed="rId88"/>
              <a:stretch>
                <a:fillRect/>
              </a:stretch>
            </p:blipFill>
            <p:spPr>
              <a:xfrm>
                <a:off x="7875690" y="2991486"/>
                <a:ext cx="172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Ink 55">
                <a:extLst>
                  <a:ext uri="{FF2B5EF4-FFF2-40B4-BE49-F238E27FC236}">
                    <a16:creationId xmlns:a16="http://schemas.microsoft.com/office/drawing/2014/main" id="{46F06318-0824-4317-AFB8-09BC3B739EAB}"/>
                  </a:ext>
                </a:extLst>
              </p14:cNvPr>
              <p14:cNvContentPartPr/>
              <p14:nvPr/>
            </p14:nvContentPartPr>
            <p14:xfrm>
              <a:off x="8082690" y="3018486"/>
              <a:ext cx="38160" cy="154080"/>
            </p14:xfrm>
          </p:contentPart>
        </mc:Choice>
        <mc:Fallback>
          <p:pic>
            <p:nvPicPr>
              <p:cNvPr id="56" name="Ink 55">
                <a:extLst>
                  <a:ext uri="{FF2B5EF4-FFF2-40B4-BE49-F238E27FC236}">
                    <a16:creationId xmlns:a16="http://schemas.microsoft.com/office/drawing/2014/main" id="{46F06318-0824-4317-AFB8-09BC3B739EAB}"/>
                  </a:ext>
                </a:extLst>
              </p:cNvPr>
              <p:cNvPicPr/>
              <p:nvPr/>
            </p:nvPicPr>
            <p:blipFill>
              <a:blip r:embed="rId90"/>
              <a:stretch>
                <a:fillRect/>
              </a:stretch>
            </p:blipFill>
            <p:spPr>
              <a:xfrm>
                <a:off x="8073690" y="3009486"/>
                <a:ext cx="55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Ink 56">
                <a:extLst>
                  <a:ext uri="{FF2B5EF4-FFF2-40B4-BE49-F238E27FC236}">
                    <a16:creationId xmlns:a16="http://schemas.microsoft.com/office/drawing/2014/main" id="{DBB7341D-2A50-420C-B1E2-069D10DDFA81}"/>
                  </a:ext>
                </a:extLst>
              </p14:cNvPr>
              <p14:cNvContentPartPr/>
              <p14:nvPr/>
            </p14:nvContentPartPr>
            <p14:xfrm>
              <a:off x="8102490" y="2780526"/>
              <a:ext cx="75600" cy="114480"/>
            </p14:xfrm>
          </p:contentPart>
        </mc:Choice>
        <mc:Fallback>
          <p:pic>
            <p:nvPicPr>
              <p:cNvPr id="57" name="Ink 56">
                <a:extLst>
                  <a:ext uri="{FF2B5EF4-FFF2-40B4-BE49-F238E27FC236}">
                    <a16:creationId xmlns:a16="http://schemas.microsoft.com/office/drawing/2014/main" id="{DBB7341D-2A50-420C-B1E2-069D10DDFA81}"/>
                  </a:ext>
                </a:extLst>
              </p:cNvPr>
              <p:cNvPicPr/>
              <p:nvPr/>
            </p:nvPicPr>
            <p:blipFill>
              <a:blip r:embed="rId92"/>
              <a:stretch>
                <a:fillRect/>
              </a:stretch>
            </p:blipFill>
            <p:spPr>
              <a:xfrm>
                <a:off x="8093490" y="2771526"/>
                <a:ext cx="93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CD30F3AF-4025-4D8C-92B4-FBE9F9E5985A}"/>
                  </a:ext>
                </a:extLst>
              </p14:cNvPr>
              <p14:cNvContentPartPr/>
              <p14:nvPr/>
            </p14:nvContentPartPr>
            <p14:xfrm>
              <a:off x="8177010" y="2792046"/>
              <a:ext cx="86400" cy="108720"/>
            </p14:xfrm>
          </p:contentPart>
        </mc:Choice>
        <mc:Fallback>
          <p:pic>
            <p:nvPicPr>
              <p:cNvPr id="58" name="Ink 57">
                <a:extLst>
                  <a:ext uri="{FF2B5EF4-FFF2-40B4-BE49-F238E27FC236}">
                    <a16:creationId xmlns:a16="http://schemas.microsoft.com/office/drawing/2014/main" id="{CD30F3AF-4025-4D8C-92B4-FBE9F9E5985A}"/>
                  </a:ext>
                </a:extLst>
              </p:cNvPr>
              <p:cNvPicPr/>
              <p:nvPr/>
            </p:nvPicPr>
            <p:blipFill>
              <a:blip r:embed="rId94"/>
              <a:stretch>
                <a:fillRect/>
              </a:stretch>
            </p:blipFill>
            <p:spPr>
              <a:xfrm>
                <a:off x="8168370" y="2783046"/>
                <a:ext cx="104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Ink 58">
                <a:extLst>
                  <a:ext uri="{FF2B5EF4-FFF2-40B4-BE49-F238E27FC236}">
                    <a16:creationId xmlns:a16="http://schemas.microsoft.com/office/drawing/2014/main" id="{D7AC77F6-A2C6-43BB-A5E7-3E3016ADD650}"/>
                  </a:ext>
                </a:extLst>
              </p14:cNvPr>
              <p14:cNvContentPartPr/>
              <p14:nvPr/>
            </p14:nvContentPartPr>
            <p14:xfrm>
              <a:off x="8316330" y="2769006"/>
              <a:ext cx="34200" cy="148680"/>
            </p14:xfrm>
          </p:contentPart>
        </mc:Choice>
        <mc:Fallback>
          <p:pic>
            <p:nvPicPr>
              <p:cNvPr id="59" name="Ink 58">
                <a:extLst>
                  <a:ext uri="{FF2B5EF4-FFF2-40B4-BE49-F238E27FC236}">
                    <a16:creationId xmlns:a16="http://schemas.microsoft.com/office/drawing/2014/main" id="{D7AC77F6-A2C6-43BB-A5E7-3E3016ADD650}"/>
                  </a:ext>
                </a:extLst>
              </p:cNvPr>
              <p:cNvPicPr/>
              <p:nvPr/>
            </p:nvPicPr>
            <p:blipFill>
              <a:blip r:embed="rId96"/>
              <a:stretch>
                <a:fillRect/>
              </a:stretch>
            </p:blipFill>
            <p:spPr>
              <a:xfrm>
                <a:off x="8307690" y="2760006"/>
                <a:ext cx="51840" cy="166320"/>
              </a:xfrm>
              <a:prstGeom prst="rect">
                <a:avLst/>
              </a:prstGeom>
            </p:spPr>
          </p:pic>
        </mc:Fallback>
      </mc:AlternateContent>
      <p:grpSp>
        <p:nvGrpSpPr>
          <p:cNvPr id="86" name="Group 85">
            <a:extLst>
              <a:ext uri="{FF2B5EF4-FFF2-40B4-BE49-F238E27FC236}">
                <a16:creationId xmlns:a16="http://schemas.microsoft.com/office/drawing/2014/main" id="{C72B45AF-2A3E-4103-B9F5-C8C6B8D5E6F0}"/>
              </a:ext>
            </a:extLst>
          </p:cNvPr>
          <p:cNvGrpSpPr/>
          <p:nvPr/>
        </p:nvGrpSpPr>
        <p:grpSpPr>
          <a:xfrm>
            <a:off x="8385810" y="3018486"/>
            <a:ext cx="118800" cy="100800"/>
            <a:chOff x="8385810" y="3018486"/>
            <a:chExt cx="118800" cy="100800"/>
          </a:xfrm>
        </p:grpSpPr>
        <mc:AlternateContent xmlns:mc="http://schemas.openxmlformats.org/markup-compatibility/2006">
          <mc:Choice xmlns:p14="http://schemas.microsoft.com/office/powerpoint/2010/main" Requires="p14">
            <p:contentPart p14:bwMode="auto" r:id="rId97">
              <p14:nvContentPartPr>
                <p14:cNvPr id="60" name="Ink 59">
                  <a:extLst>
                    <a:ext uri="{FF2B5EF4-FFF2-40B4-BE49-F238E27FC236}">
                      <a16:creationId xmlns:a16="http://schemas.microsoft.com/office/drawing/2014/main" id="{5353CE09-7A28-45AE-943D-C71A126431C7}"/>
                    </a:ext>
                  </a:extLst>
                </p14:cNvPr>
                <p14:cNvContentPartPr/>
                <p14:nvPr/>
              </p14:nvContentPartPr>
              <p14:xfrm>
                <a:off x="8385810" y="3067446"/>
                <a:ext cx="118800" cy="13320"/>
              </p14:xfrm>
            </p:contentPart>
          </mc:Choice>
          <mc:Fallback>
            <p:pic>
              <p:nvPicPr>
                <p:cNvPr id="60" name="Ink 59">
                  <a:extLst>
                    <a:ext uri="{FF2B5EF4-FFF2-40B4-BE49-F238E27FC236}">
                      <a16:creationId xmlns:a16="http://schemas.microsoft.com/office/drawing/2014/main" id="{5353CE09-7A28-45AE-943D-C71A126431C7}"/>
                    </a:ext>
                  </a:extLst>
                </p:cNvPr>
                <p:cNvPicPr/>
                <p:nvPr/>
              </p:nvPicPr>
              <p:blipFill>
                <a:blip r:embed="rId98"/>
                <a:stretch>
                  <a:fillRect/>
                </a:stretch>
              </p:blipFill>
              <p:spPr>
                <a:xfrm>
                  <a:off x="8377170" y="3058446"/>
                  <a:ext cx="136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Ink 62">
                  <a:extLst>
                    <a:ext uri="{FF2B5EF4-FFF2-40B4-BE49-F238E27FC236}">
                      <a16:creationId xmlns:a16="http://schemas.microsoft.com/office/drawing/2014/main" id="{EDD89FB2-7CBB-4C4F-B29A-B3E6ECC5F872}"/>
                    </a:ext>
                  </a:extLst>
                </p14:cNvPr>
                <p14:cNvContentPartPr/>
                <p14:nvPr/>
              </p14:nvContentPartPr>
              <p14:xfrm>
                <a:off x="8436210" y="3018486"/>
                <a:ext cx="21960" cy="100800"/>
              </p14:xfrm>
            </p:contentPart>
          </mc:Choice>
          <mc:Fallback>
            <p:pic>
              <p:nvPicPr>
                <p:cNvPr id="63" name="Ink 62">
                  <a:extLst>
                    <a:ext uri="{FF2B5EF4-FFF2-40B4-BE49-F238E27FC236}">
                      <a16:creationId xmlns:a16="http://schemas.microsoft.com/office/drawing/2014/main" id="{EDD89FB2-7CBB-4C4F-B29A-B3E6ECC5F872}"/>
                    </a:ext>
                  </a:extLst>
                </p:cNvPr>
                <p:cNvPicPr/>
                <p:nvPr/>
              </p:nvPicPr>
              <p:blipFill>
                <a:blip r:embed="rId100"/>
                <a:stretch>
                  <a:fillRect/>
                </a:stretch>
              </p:blipFill>
              <p:spPr>
                <a:xfrm>
                  <a:off x="8427210" y="3009486"/>
                  <a:ext cx="39600" cy="118440"/>
                </a:xfrm>
                <a:prstGeom prst="rect">
                  <a:avLst/>
                </a:prstGeom>
              </p:spPr>
            </p:pic>
          </mc:Fallback>
        </mc:AlternateContent>
      </p:grpSp>
      <p:grpSp>
        <p:nvGrpSpPr>
          <p:cNvPr id="85" name="Group 84">
            <a:extLst>
              <a:ext uri="{FF2B5EF4-FFF2-40B4-BE49-F238E27FC236}">
                <a16:creationId xmlns:a16="http://schemas.microsoft.com/office/drawing/2014/main" id="{2CE7B999-7C98-408B-AA21-D595396D7ACB}"/>
              </a:ext>
            </a:extLst>
          </p:cNvPr>
          <p:cNvGrpSpPr/>
          <p:nvPr/>
        </p:nvGrpSpPr>
        <p:grpSpPr>
          <a:xfrm>
            <a:off x="8666610" y="2734086"/>
            <a:ext cx="1255680" cy="588600"/>
            <a:chOff x="8666610" y="2734086"/>
            <a:chExt cx="1255680" cy="588600"/>
          </a:xfrm>
        </p:grpSpPr>
        <mc:AlternateContent xmlns:mc="http://schemas.openxmlformats.org/markup-compatibility/2006">
          <mc:Choice xmlns:p14="http://schemas.microsoft.com/office/powerpoint/2010/main" Requires="p14">
            <p:contentPart p14:bwMode="auto" r:id="rId101">
              <p14:nvContentPartPr>
                <p14:cNvPr id="64" name="Ink 63">
                  <a:extLst>
                    <a:ext uri="{FF2B5EF4-FFF2-40B4-BE49-F238E27FC236}">
                      <a16:creationId xmlns:a16="http://schemas.microsoft.com/office/drawing/2014/main" id="{C09DA790-F50D-4F99-ACEF-337FAD8CD4B3}"/>
                    </a:ext>
                  </a:extLst>
                </p14:cNvPr>
                <p14:cNvContentPartPr/>
                <p14:nvPr/>
              </p14:nvContentPartPr>
              <p14:xfrm>
                <a:off x="8666610" y="3000486"/>
                <a:ext cx="203400" cy="235800"/>
              </p14:xfrm>
            </p:contentPart>
          </mc:Choice>
          <mc:Fallback>
            <p:pic>
              <p:nvPicPr>
                <p:cNvPr id="64" name="Ink 63">
                  <a:extLst>
                    <a:ext uri="{FF2B5EF4-FFF2-40B4-BE49-F238E27FC236}">
                      <a16:creationId xmlns:a16="http://schemas.microsoft.com/office/drawing/2014/main" id="{C09DA790-F50D-4F99-ACEF-337FAD8CD4B3}"/>
                    </a:ext>
                  </a:extLst>
                </p:cNvPr>
                <p:cNvPicPr/>
                <p:nvPr/>
              </p:nvPicPr>
              <p:blipFill>
                <a:blip r:embed="rId102"/>
                <a:stretch>
                  <a:fillRect/>
                </a:stretch>
              </p:blipFill>
              <p:spPr>
                <a:xfrm>
                  <a:off x="8657610" y="2991846"/>
                  <a:ext cx="221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Ink 64">
                  <a:extLst>
                    <a:ext uri="{FF2B5EF4-FFF2-40B4-BE49-F238E27FC236}">
                      <a16:creationId xmlns:a16="http://schemas.microsoft.com/office/drawing/2014/main" id="{667E94D6-0421-4652-9C03-2A898AA92153}"/>
                    </a:ext>
                  </a:extLst>
                </p14:cNvPr>
                <p14:cNvContentPartPr/>
                <p14:nvPr/>
              </p14:nvContentPartPr>
              <p14:xfrm>
                <a:off x="8924010" y="2921646"/>
                <a:ext cx="153720" cy="10080"/>
              </p14:xfrm>
            </p:contentPart>
          </mc:Choice>
          <mc:Fallback>
            <p:pic>
              <p:nvPicPr>
                <p:cNvPr id="65" name="Ink 64">
                  <a:extLst>
                    <a:ext uri="{FF2B5EF4-FFF2-40B4-BE49-F238E27FC236}">
                      <a16:creationId xmlns:a16="http://schemas.microsoft.com/office/drawing/2014/main" id="{667E94D6-0421-4652-9C03-2A898AA92153}"/>
                    </a:ext>
                  </a:extLst>
                </p:cNvPr>
                <p:cNvPicPr/>
                <p:nvPr/>
              </p:nvPicPr>
              <p:blipFill>
                <a:blip r:embed="rId104"/>
                <a:stretch>
                  <a:fillRect/>
                </a:stretch>
              </p:blipFill>
              <p:spPr>
                <a:xfrm>
                  <a:off x="8915370" y="2913006"/>
                  <a:ext cx="171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Ink 65">
                  <a:extLst>
                    <a:ext uri="{FF2B5EF4-FFF2-40B4-BE49-F238E27FC236}">
                      <a16:creationId xmlns:a16="http://schemas.microsoft.com/office/drawing/2014/main" id="{EDDA3ED1-8E0E-43E4-92B7-A51B94BF1053}"/>
                    </a:ext>
                  </a:extLst>
                </p14:cNvPr>
                <p14:cNvContentPartPr/>
                <p14:nvPr/>
              </p14:nvContentPartPr>
              <p14:xfrm>
                <a:off x="8924010" y="2920566"/>
                <a:ext cx="160560" cy="214560"/>
              </p14:xfrm>
            </p:contentPart>
          </mc:Choice>
          <mc:Fallback>
            <p:pic>
              <p:nvPicPr>
                <p:cNvPr id="66" name="Ink 65">
                  <a:extLst>
                    <a:ext uri="{FF2B5EF4-FFF2-40B4-BE49-F238E27FC236}">
                      <a16:creationId xmlns:a16="http://schemas.microsoft.com/office/drawing/2014/main" id="{EDDA3ED1-8E0E-43E4-92B7-A51B94BF1053}"/>
                    </a:ext>
                  </a:extLst>
                </p:cNvPr>
                <p:cNvPicPr/>
                <p:nvPr/>
              </p:nvPicPr>
              <p:blipFill>
                <a:blip r:embed="rId106"/>
                <a:stretch>
                  <a:fillRect/>
                </a:stretch>
              </p:blipFill>
              <p:spPr>
                <a:xfrm>
                  <a:off x="8915370" y="2911926"/>
                  <a:ext cx="1782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Ink 66">
                  <a:extLst>
                    <a:ext uri="{FF2B5EF4-FFF2-40B4-BE49-F238E27FC236}">
                      <a16:creationId xmlns:a16="http://schemas.microsoft.com/office/drawing/2014/main" id="{C6058C47-317F-42F4-9F67-FD10F24D6D84}"/>
                    </a:ext>
                  </a:extLst>
                </p14:cNvPr>
                <p14:cNvContentPartPr/>
                <p14:nvPr/>
              </p14:nvContentPartPr>
              <p14:xfrm>
                <a:off x="8917890" y="3167526"/>
                <a:ext cx="120600" cy="155160"/>
              </p14:xfrm>
            </p:contentPart>
          </mc:Choice>
          <mc:Fallback>
            <p:pic>
              <p:nvPicPr>
                <p:cNvPr id="67" name="Ink 66">
                  <a:extLst>
                    <a:ext uri="{FF2B5EF4-FFF2-40B4-BE49-F238E27FC236}">
                      <a16:creationId xmlns:a16="http://schemas.microsoft.com/office/drawing/2014/main" id="{C6058C47-317F-42F4-9F67-FD10F24D6D84}"/>
                    </a:ext>
                  </a:extLst>
                </p:cNvPr>
                <p:cNvPicPr/>
                <p:nvPr/>
              </p:nvPicPr>
              <p:blipFill>
                <a:blip r:embed="rId108"/>
                <a:stretch>
                  <a:fillRect/>
                </a:stretch>
              </p:blipFill>
              <p:spPr>
                <a:xfrm>
                  <a:off x="8909250" y="3158526"/>
                  <a:ext cx="138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Ink 67">
                  <a:extLst>
                    <a:ext uri="{FF2B5EF4-FFF2-40B4-BE49-F238E27FC236}">
                      <a16:creationId xmlns:a16="http://schemas.microsoft.com/office/drawing/2014/main" id="{FCB2A5FA-A1A3-4E37-95F1-29AFEC69612F}"/>
                    </a:ext>
                  </a:extLst>
                </p14:cNvPr>
                <p14:cNvContentPartPr/>
                <p14:nvPr/>
              </p14:nvContentPartPr>
              <p14:xfrm>
                <a:off x="9060810" y="3214326"/>
                <a:ext cx="45000" cy="69480"/>
              </p14:xfrm>
            </p:contentPart>
          </mc:Choice>
          <mc:Fallback>
            <p:pic>
              <p:nvPicPr>
                <p:cNvPr id="68" name="Ink 67">
                  <a:extLst>
                    <a:ext uri="{FF2B5EF4-FFF2-40B4-BE49-F238E27FC236}">
                      <a16:creationId xmlns:a16="http://schemas.microsoft.com/office/drawing/2014/main" id="{FCB2A5FA-A1A3-4E37-95F1-29AFEC69612F}"/>
                    </a:ext>
                  </a:extLst>
                </p:cNvPr>
                <p:cNvPicPr/>
                <p:nvPr/>
              </p:nvPicPr>
              <p:blipFill>
                <a:blip r:embed="rId110"/>
                <a:stretch>
                  <a:fillRect/>
                </a:stretch>
              </p:blipFill>
              <p:spPr>
                <a:xfrm>
                  <a:off x="9051810" y="3205686"/>
                  <a:ext cx="62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Ink 68">
                  <a:extLst>
                    <a:ext uri="{FF2B5EF4-FFF2-40B4-BE49-F238E27FC236}">
                      <a16:creationId xmlns:a16="http://schemas.microsoft.com/office/drawing/2014/main" id="{783244D6-F820-4437-90D1-B40C472D1DA3}"/>
                    </a:ext>
                  </a:extLst>
                </p14:cNvPr>
                <p14:cNvContentPartPr/>
                <p14:nvPr/>
              </p14:nvContentPartPr>
              <p14:xfrm>
                <a:off x="9147930" y="3208926"/>
                <a:ext cx="17640" cy="82440"/>
              </p14:xfrm>
            </p:contentPart>
          </mc:Choice>
          <mc:Fallback>
            <p:pic>
              <p:nvPicPr>
                <p:cNvPr id="69" name="Ink 68">
                  <a:extLst>
                    <a:ext uri="{FF2B5EF4-FFF2-40B4-BE49-F238E27FC236}">
                      <a16:creationId xmlns:a16="http://schemas.microsoft.com/office/drawing/2014/main" id="{783244D6-F820-4437-90D1-B40C472D1DA3}"/>
                    </a:ext>
                  </a:extLst>
                </p:cNvPr>
                <p:cNvPicPr/>
                <p:nvPr/>
              </p:nvPicPr>
              <p:blipFill>
                <a:blip r:embed="rId112"/>
                <a:stretch>
                  <a:fillRect/>
                </a:stretch>
              </p:blipFill>
              <p:spPr>
                <a:xfrm>
                  <a:off x="9138930" y="3200286"/>
                  <a:ext cx="35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Ink 69">
                  <a:extLst>
                    <a:ext uri="{FF2B5EF4-FFF2-40B4-BE49-F238E27FC236}">
                      <a16:creationId xmlns:a16="http://schemas.microsoft.com/office/drawing/2014/main" id="{811FF1C3-CA63-4856-9269-9760C2879C84}"/>
                    </a:ext>
                  </a:extLst>
                </p14:cNvPr>
                <p14:cNvContentPartPr/>
                <p14:nvPr/>
              </p14:nvContentPartPr>
              <p14:xfrm>
                <a:off x="8924730" y="2734086"/>
                <a:ext cx="114480" cy="12240"/>
              </p14:xfrm>
            </p:contentPart>
          </mc:Choice>
          <mc:Fallback>
            <p:pic>
              <p:nvPicPr>
                <p:cNvPr id="70" name="Ink 69">
                  <a:extLst>
                    <a:ext uri="{FF2B5EF4-FFF2-40B4-BE49-F238E27FC236}">
                      <a16:creationId xmlns:a16="http://schemas.microsoft.com/office/drawing/2014/main" id="{811FF1C3-CA63-4856-9269-9760C2879C84}"/>
                    </a:ext>
                  </a:extLst>
                </p:cNvPr>
                <p:cNvPicPr/>
                <p:nvPr/>
              </p:nvPicPr>
              <p:blipFill>
                <a:blip r:embed="rId114"/>
                <a:stretch>
                  <a:fillRect/>
                </a:stretch>
              </p:blipFill>
              <p:spPr>
                <a:xfrm>
                  <a:off x="8915730" y="2725086"/>
                  <a:ext cx="132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Ink 70">
                  <a:extLst>
                    <a:ext uri="{FF2B5EF4-FFF2-40B4-BE49-F238E27FC236}">
                      <a16:creationId xmlns:a16="http://schemas.microsoft.com/office/drawing/2014/main" id="{A632F4FB-0B2E-4D93-B510-8ED6703E1992}"/>
                    </a:ext>
                  </a:extLst>
                </p14:cNvPr>
                <p14:cNvContentPartPr/>
                <p14:nvPr/>
              </p14:nvContentPartPr>
              <p14:xfrm>
                <a:off x="9001410" y="2742726"/>
                <a:ext cx="15120" cy="103320"/>
              </p14:xfrm>
            </p:contentPart>
          </mc:Choice>
          <mc:Fallback>
            <p:pic>
              <p:nvPicPr>
                <p:cNvPr id="71" name="Ink 70">
                  <a:extLst>
                    <a:ext uri="{FF2B5EF4-FFF2-40B4-BE49-F238E27FC236}">
                      <a16:creationId xmlns:a16="http://schemas.microsoft.com/office/drawing/2014/main" id="{A632F4FB-0B2E-4D93-B510-8ED6703E1992}"/>
                    </a:ext>
                  </a:extLst>
                </p:cNvPr>
                <p:cNvPicPr/>
                <p:nvPr/>
              </p:nvPicPr>
              <p:blipFill>
                <a:blip r:embed="rId116"/>
                <a:stretch>
                  <a:fillRect/>
                </a:stretch>
              </p:blipFill>
              <p:spPr>
                <a:xfrm>
                  <a:off x="8992410" y="2733726"/>
                  <a:ext cx="32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Ink 71">
                  <a:extLst>
                    <a:ext uri="{FF2B5EF4-FFF2-40B4-BE49-F238E27FC236}">
                      <a16:creationId xmlns:a16="http://schemas.microsoft.com/office/drawing/2014/main" id="{5F61660F-F2FA-4946-B486-33DAB367337A}"/>
                    </a:ext>
                  </a:extLst>
                </p14:cNvPr>
                <p14:cNvContentPartPr/>
                <p14:nvPr/>
              </p14:nvContentPartPr>
              <p14:xfrm>
                <a:off x="9259530" y="2942886"/>
                <a:ext cx="20160" cy="203400"/>
              </p14:xfrm>
            </p:contentPart>
          </mc:Choice>
          <mc:Fallback>
            <p:pic>
              <p:nvPicPr>
                <p:cNvPr id="72" name="Ink 71">
                  <a:extLst>
                    <a:ext uri="{FF2B5EF4-FFF2-40B4-BE49-F238E27FC236}">
                      <a16:creationId xmlns:a16="http://schemas.microsoft.com/office/drawing/2014/main" id="{5F61660F-F2FA-4946-B486-33DAB367337A}"/>
                    </a:ext>
                  </a:extLst>
                </p:cNvPr>
                <p:cNvPicPr/>
                <p:nvPr/>
              </p:nvPicPr>
              <p:blipFill>
                <a:blip r:embed="rId118"/>
                <a:stretch>
                  <a:fillRect/>
                </a:stretch>
              </p:blipFill>
              <p:spPr>
                <a:xfrm>
                  <a:off x="9250530" y="2933886"/>
                  <a:ext cx="378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Ink 72">
                  <a:extLst>
                    <a:ext uri="{FF2B5EF4-FFF2-40B4-BE49-F238E27FC236}">
                      <a16:creationId xmlns:a16="http://schemas.microsoft.com/office/drawing/2014/main" id="{C0E087E1-1323-4795-818A-694D161D6A64}"/>
                    </a:ext>
                  </a:extLst>
                </p14:cNvPr>
                <p14:cNvContentPartPr/>
                <p14:nvPr/>
              </p14:nvContentPartPr>
              <p14:xfrm>
                <a:off x="9344850" y="3001566"/>
                <a:ext cx="128160" cy="111960"/>
              </p14:xfrm>
            </p:contentPart>
          </mc:Choice>
          <mc:Fallback>
            <p:pic>
              <p:nvPicPr>
                <p:cNvPr id="73" name="Ink 72">
                  <a:extLst>
                    <a:ext uri="{FF2B5EF4-FFF2-40B4-BE49-F238E27FC236}">
                      <a16:creationId xmlns:a16="http://schemas.microsoft.com/office/drawing/2014/main" id="{C0E087E1-1323-4795-818A-694D161D6A64}"/>
                    </a:ext>
                  </a:extLst>
                </p:cNvPr>
                <p:cNvPicPr/>
                <p:nvPr/>
              </p:nvPicPr>
              <p:blipFill>
                <a:blip r:embed="rId120"/>
                <a:stretch>
                  <a:fillRect/>
                </a:stretch>
              </p:blipFill>
              <p:spPr>
                <a:xfrm>
                  <a:off x="9335850" y="2992926"/>
                  <a:ext cx="145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Ink 73">
                  <a:extLst>
                    <a:ext uri="{FF2B5EF4-FFF2-40B4-BE49-F238E27FC236}">
                      <a16:creationId xmlns:a16="http://schemas.microsoft.com/office/drawing/2014/main" id="{35DA37C8-BA58-4060-AF71-E4BE6F7DB811}"/>
                    </a:ext>
                  </a:extLst>
                </p14:cNvPr>
                <p14:cNvContentPartPr/>
                <p14:nvPr/>
              </p14:nvContentPartPr>
              <p14:xfrm>
                <a:off x="9532050" y="3008406"/>
                <a:ext cx="33480" cy="164520"/>
              </p14:xfrm>
            </p:contentPart>
          </mc:Choice>
          <mc:Fallback>
            <p:pic>
              <p:nvPicPr>
                <p:cNvPr id="74" name="Ink 73">
                  <a:extLst>
                    <a:ext uri="{FF2B5EF4-FFF2-40B4-BE49-F238E27FC236}">
                      <a16:creationId xmlns:a16="http://schemas.microsoft.com/office/drawing/2014/main" id="{35DA37C8-BA58-4060-AF71-E4BE6F7DB811}"/>
                    </a:ext>
                  </a:extLst>
                </p:cNvPr>
                <p:cNvPicPr/>
                <p:nvPr/>
              </p:nvPicPr>
              <p:blipFill>
                <a:blip r:embed="rId122"/>
                <a:stretch>
                  <a:fillRect/>
                </a:stretch>
              </p:blipFill>
              <p:spPr>
                <a:xfrm>
                  <a:off x="9523050" y="2999406"/>
                  <a:ext cx="51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Ink 74">
                  <a:extLst>
                    <a:ext uri="{FF2B5EF4-FFF2-40B4-BE49-F238E27FC236}">
                      <a16:creationId xmlns:a16="http://schemas.microsoft.com/office/drawing/2014/main" id="{9C7DDCC4-92DA-4309-8F24-7CBE130D4312}"/>
                    </a:ext>
                  </a:extLst>
                </p14:cNvPr>
                <p14:cNvContentPartPr/>
                <p14:nvPr/>
              </p14:nvContentPartPr>
              <p14:xfrm>
                <a:off x="9588930" y="2846406"/>
                <a:ext cx="54360" cy="128160"/>
              </p14:xfrm>
            </p:contentPart>
          </mc:Choice>
          <mc:Fallback>
            <p:pic>
              <p:nvPicPr>
                <p:cNvPr id="75" name="Ink 74">
                  <a:extLst>
                    <a:ext uri="{FF2B5EF4-FFF2-40B4-BE49-F238E27FC236}">
                      <a16:creationId xmlns:a16="http://schemas.microsoft.com/office/drawing/2014/main" id="{9C7DDCC4-92DA-4309-8F24-7CBE130D4312}"/>
                    </a:ext>
                  </a:extLst>
                </p:cNvPr>
                <p:cNvPicPr/>
                <p:nvPr/>
              </p:nvPicPr>
              <p:blipFill>
                <a:blip r:embed="rId124"/>
                <a:stretch>
                  <a:fillRect/>
                </a:stretch>
              </p:blipFill>
              <p:spPr>
                <a:xfrm>
                  <a:off x="9580290" y="2837766"/>
                  <a:ext cx="72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Ink 75">
                  <a:extLst>
                    <a:ext uri="{FF2B5EF4-FFF2-40B4-BE49-F238E27FC236}">
                      <a16:creationId xmlns:a16="http://schemas.microsoft.com/office/drawing/2014/main" id="{FE6A07AB-7092-4C4D-9B92-1B7B7D863C1A}"/>
                    </a:ext>
                  </a:extLst>
                </p14:cNvPr>
                <p14:cNvContentPartPr/>
                <p14:nvPr/>
              </p14:nvContentPartPr>
              <p14:xfrm>
                <a:off x="9655530" y="2858646"/>
                <a:ext cx="73800" cy="102960"/>
              </p14:xfrm>
            </p:contentPart>
          </mc:Choice>
          <mc:Fallback>
            <p:pic>
              <p:nvPicPr>
                <p:cNvPr id="76" name="Ink 75">
                  <a:extLst>
                    <a:ext uri="{FF2B5EF4-FFF2-40B4-BE49-F238E27FC236}">
                      <a16:creationId xmlns:a16="http://schemas.microsoft.com/office/drawing/2014/main" id="{FE6A07AB-7092-4C4D-9B92-1B7B7D863C1A}"/>
                    </a:ext>
                  </a:extLst>
                </p:cNvPr>
                <p:cNvPicPr/>
                <p:nvPr/>
              </p:nvPicPr>
              <p:blipFill>
                <a:blip r:embed="rId126"/>
                <a:stretch>
                  <a:fillRect/>
                </a:stretch>
              </p:blipFill>
              <p:spPr>
                <a:xfrm>
                  <a:off x="9646890" y="2849646"/>
                  <a:ext cx="91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Ink 76">
                  <a:extLst>
                    <a:ext uri="{FF2B5EF4-FFF2-40B4-BE49-F238E27FC236}">
                      <a16:creationId xmlns:a16="http://schemas.microsoft.com/office/drawing/2014/main" id="{79C53D38-C166-4CF8-AD8B-E8B73C02AD03}"/>
                    </a:ext>
                  </a:extLst>
                </p14:cNvPr>
                <p14:cNvContentPartPr/>
                <p14:nvPr/>
              </p14:nvContentPartPr>
              <p14:xfrm>
                <a:off x="9777210" y="2837406"/>
                <a:ext cx="36720" cy="105840"/>
              </p14:xfrm>
            </p:contentPart>
          </mc:Choice>
          <mc:Fallback>
            <p:pic>
              <p:nvPicPr>
                <p:cNvPr id="77" name="Ink 76">
                  <a:extLst>
                    <a:ext uri="{FF2B5EF4-FFF2-40B4-BE49-F238E27FC236}">
                      <a16:creationId xmlns:a16="http://schemas.microsoft.com/office/drawing/2014/main" id="{79C53D38-C166-4CF8-AD8B-E8B73C02AD03}"/>
                    </a:ext>
                  </a:extLst>
                </p:cNvPr>
                <p:cNvPicPr/>
                <p:nvPr/>
              </p:nvPicPr>
              <p:blipFill>
                <a:blip r:embed="rId128"/>
                <a:stretch>
                  <a:fillRect/>
                </a:stretch>
              </p:blipFill>
              <p:spPr>
                <a:xfrm>
                  <a:off x="9768570" y="2828406"/>
                  <a:ext cx="54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Ink 77">
                  <a:extLst>
                    <a:ext uri="{FF2B5EF4-FFF2-40B4-BE49-F238E27FC236}">
                      <a16:creationId xmlns:a16="http://schemas.microsoft.com/office/drawing/2014/main" id="{2FF66E35-9524-4BB1-A4A2-F74917E4EA42}"/>
                    </a:ext>
                  </a:extLst>
                </p14:cNvPr>
                <p14:cNvContentPartPr/>
                <p14:nvPr/>
              </p14:nvContentPartPr>
              <p14:xfrm>
                <a:off x="9890970" y="2861526"/>
                <a:ext cx="31320" cy="284040"/>
              </p14:xfrm>
            </p:contentPart>
          </mc:Choice>
          <mc:Fallback>
            <p:pic>
              <p:nvPicPr>
                <p:cNvPr id="78" name="Ink 77">
                  <a:extLst>
                    <a:ext uri="{FF2B5EF4-FFF2-40B4-BE49-F238E27FC236}">
                      <a16:creationId xmlns:a16="http://schemas.microsoft.com/office/drawing/2014/main" id="{2FF66E35-9524-4BB1-A4A2-F74917E4EA42}"/>
                    </a:ext>
                  </a:extLst>
                </p:cNvPr>
                <p:cNvPicPr/>
                <p:nvPr/>
              </p:nvPicPr>
              <p:blipFill>
                <a:blip r:embed="rId130"/>
                <a:stretch>
                  <a:fillRect/>
                </a:stretch>
              </p:blipFill>
              <p:spPr>
                <a:xfrm>
                  <a:off x="9881970" y="2852526"/>
                  <a:ext cx="48960" cy="301680"/>
                </a:xfrm>
                <a:prstGeom prst="rect">
                  <a:avLst/>
                </a:prstGeom>
              </p:spPr>
            </p:pic>
          </mc:Fallback>
        </mc:AlternateContent>
      </p:grpSp>
      <p:grpSp>
        <p:nvGrpSpPr>
          <p:cNvPr id="84" name="Group 83">
            <a:extLst>
              <a:ext uri="{FF2B5EF4-FFF2-40B4-BE49-F238E27FC236}">
                <a16:creationId xmlns:a16="http://schemas.microsoft.com/office/drawing/2014/main" id="{8E350590-7606-444E-BDAA-04D4F50F6B01}"/>
              </a:ext>
            </a:extLst>
          </p:cNvPr>
          <p:cNvGrpSpPr/>
          <p:nvPr/>
        </p:nvGrpSpPr>
        <p:grpSpPr>
          <a:xfrm>
            <a:off x="10085370" y="2959086"/>
            <a:ext cx="141480" cy="131040"/>
            <a:chOff x="10085370" y="2959086"/>
            <a:chExt cx="141480" cy="131040"/>
          </a:xfrm>
        </p:grpSpPr>
        <mc:AlternateContent xmlns:mc="http://schemas.openxmlformats.org/markup-compatibility/2006">
          <mc:Choice xmlns:p14="http://schemas.microsoft.com/office/powerpoint/2010/main" Requires="p14">
            <p:contentPart p14:bwMode="auto" r:id="rId131">
              <p14:nvContentPartPr>
                <p14:cNvPr id="79" name="Ink 78">
                  <a:extLst>
                    <a:ext uri="{FF2B5EF4-FFF2-40B4-BE49-F238E27FC236}">
                      <a16:creationId xmlns:a16="http://schemas.microsoft.com/office/drawing/2014/main" id="{1C342D8B-43D8-4692-A246-489E5B0F7D65}"/>
                    </a:ext>
                  </a:extLst>
                </p14:cNvPr>
                <p14:cNvContentPartPr/>
                <p14:nvPr/>
              </p14:nvContentPartPr>
              <p14:xfrm>
                <a:off x="10085370" y="3010206"/>
                <a:ext cx="141480" cy="20160"/>
              </p14:xfrm>
            </p:contentPart>
          </mc:Choice>
          <mc:Fallback>
            <p:pic>
              <p:nvPicPr>
                <p:cNvPr id="79" name="Ink 78">
                  <a:extLst>
                    <a:ext uri="{FF2B5EF4-FFF2-40B4-BE49-F238E27FC236}">
                      <a16:creationId xmlns:a16="http://schemas.microsoft.com/office/drawing/2014/main" id="{1C342D8B-43D8-4692-A246-489E5B0F7D65}"/>
                    </a:ext>
                  </a:extLst>
                </p:cNvPr>
                <p:cNvPicPr/>
                <p:nvPr/>
              </p:nvPicPr>
              <p:blipFill>
                <a:blip r:embed="rId132"/>
                <a:stretch>
                  <a:fillRect/>
                </a:stretch>
              </p:blipFill>
              <p:spPr>
                <a:xfrm>
                  <a:off x="10076370" y="3001566"/>
                  <a:ext cx="159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Ink 79">
                  <a:extLst>
                    <a:ext uri="{FF2B5EF4-FFF2-40B4-BE49-F238E27FC236}">
                      <a16:creationId xmlns:a16="http://schemas.microsoft.com/office/drawing/2014/main" id="{A2B0DD95-E1E3-44D2-A5DD-DA222E424EBE}"/>
                    </a:ext>
                  </a:extLst>
                </p14:cNvPr>
                <p14:cNvContentPartPr/>
                <p14:nvPr/>
              </p14:nvContentPartPr>
              <p14:xfrm>
                <a:off x="10150530" y="2959086"/>
                <a:ext cx="14400" cy="131040"/>
              </p14:xfrm>
            </p:contentPart>
          </mc:Choice>
          <mc:Fallback>
            <p:pic>
              <p:nvPicPr>
                <p:cNvPr id="80" name="Ink 79">
                  <a:extLst>
                    <a:ext uri="{FF2B5EF4-FFF2-40B4-BE49-F238E27FC236}">
                      <a16:creationId xmlns:a16="http://schemas.microsoft.com/office/drawing/2014/main" id="{A2B0DD95-E1E3-44D2-A5DD-DA222E424EBE}"/>
                    </a:ext>
                  </a:extLst>
                </p:cNvPr>
                <p:cNvPicPr/>
                <p:nvPr/>
              </p:nvPicPr>
              <p:blipFill>
                <a:blip r:embed="rId134"/>
                <a:stretch>
                  <a:fillRect/>
                </a:stretch>
              </p:blipFill>
              <p:spPr>
                <a:xfrm>
                  <a:off x="10141530" y="2950086"/>
                  <a:ext cx="32040" cy="148680"/>
                </a:xfrm>
                <a:prstGeom prst="rect">
                  <a:avLst/>
                </a:prstGeom>
              </p:spPr>
            </p:pic>
          </mc:Fallback>
        </mc:AlternateContent>
      </p:grpSp>
      <p:grpSp>
        <p:nvGrpSpPr>
          <p:cNvPr id="83" name="Group 82">
            <a:extLst>
              <a:ext uri="{FF2B5EF4-FFF2-40B4-BE49-F238E27FC236}">
                <a16:creationId xmlns:a16="http://schemas.microsoft.com/office/drawing/2014/main" id="{1DE278D0-FF76-45D3-87FC-55D15BA2CC6B}"/>
              </a:ext>
            </a:extLst>
          </p:cNvPr>
          <p:cNvGrpSpPr/>
          <p:nvPr/>
        </p:nvGrpSpPr>
        <p:grpSpPr>
          <a:xfrm>
            <a:off x="10468050" y="2719686"/>
            <a:ext cx="244080" cy="221760"/>
            <a:chOff x="10468050" y="2719686"/>
            <a:chExt cx="244080" cy="221760"/>
          </a:xfrm>
        </p:grpSpPr>
        <mc:AlternateContent xmlns:mc="http://schemas.openxmlformats.org/markup-compatibility/2006">
          <mc:Choice xmlns:p14="http://schemas.microsoft.com/office/powerpoint/2010/main" Requires="p14">
            <p:contentPart p14:bwMode="auto" r:id="rId135">
              <p14:nvContentPartPr>
                <p14:cNvPr id="81" name="Ink 80">
                  <a:extLst>
                    <a:ext uri="{FF2B5EF4-FFF2-40B4-BE49-F238E27FC236}">
                      <a16:creationId xmlns:a16="http://schemas.microsoft.com/office/drawing/2014/main" id="{5198F16B-EF95-4E33-878B-7D624044C025}"/>
                    </a:ext>
                  </a:extLst>
                </p14:cNvPr>
                <p14:cNvContentPartPr/>
                <p14:nvPr/>
              </p14:nvContentPartPr>
              <p14:xfrm>
                <a:off x="10468050" y="2719686"/>
                <a:ext cx="119160" cy="221760"/>
              </p14:xfrm>
            </p:contentPart>
          </mc:Choice>
          <mc:Fallback>
            <p:pic>
              <p:nvPicPr>
                <p:cNvPr id="81" name="Ink 80">
                  <a:extLst>
                    <a:ext uri="{FF2B5EF4-FFF2-40B4-BE49-F238E27FC236}">
                      <a16:creationId xmlns:a16="http://schemas.microsoft.com/office/drawing/2014/main" id="{5198F16B-EF95-4E33-878B-7D624044C025}"/>
                    </a:ext>
                  </a:extLst>
                </p:cNvPr>
                <p:cNvPicPr/>
                <p:nvPr/>
              </p:nvPicPr>
              <p:blipFill>
                <a:blip r:embed="rId136"/>
                <a:stretch>
                  <a:fillRect/>
                </a:stretch>
              </p:blipFill>
              <p:spPr>
                <a:xfrm>
                  <a:off x="10459050" y="2711046"/>
                  <a:ext cx="1368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Ink 81">
                  <a:extLst>
                    <a:ext uri="{FF2B5EF4-FFF2-40B4-BE49-F238E27FC236}">
                      <a16:creationId xmlns:a16="http://schemas.microsoft.com/office/drawing/2014/main" id="{67EBA5A1-ABF4-4B8E-849A-C7FC032FBA70}"/>
                    </a:ext>
                  </a:extLst>
                </p14:cNvPr>
                <p14:cNvContentPartPr/>
                <p14:nvPr/>
              </p14:nvContentPartPr>
              <p14:xfrm>
                <a:off x="10631850" y="2856846"/>
                <a:ext cx="80280" cy="71640"/>
              </p14:xfrm>
            </p:contentPart>
          </mc:Choice>
          <mc:Fallback>
            <p:pic>
              <p:nvPicPr>
                <p:cNvPr id="82" name="Ink 81">
                  <a:extLst>
                    <a:ext uri="{FF2B5EF4-FFF2-40B4-BE49-F238E27FC236}">
                      <a16:creationId xmlns:a16="http://schemas.microsoft.com/office/drawing/2014/main" id="{67EBA5A1-ABF4-4B8E-849A-C7FC032FBA70}"/>
                    </a:ext>
                  </a:extLst>
                </p:cNvPr>
                <p:cNvPicPr/>
                <p:nvPr/>
              </p:nvPicPr>
              <p:blipFill>
                <a:blip r:embed="rId138"/>
                <a:stretch>
                  <a:fillRect/>
                </a:stretch>
              </p:blipFill>
              <p:spPr>
                <a:xfrm>
                  <a:off x="10623210" y="2847846"/>
                  <a:ext cx="9792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87" name="Ink 86">
                <a:extLst>
                  <a:ext uri="{FF2B5EF4-FFF2-40B4-BE49-F238E27FC236}">
                    <a16:creationId xmlns:a16="http://schemas.microsoft.com/office/drawing/2014/main" id="{A692D802-79BB-4DD5-AF57-24223FCF354A}"/>
                  </a:ext>
                </a:extLst>
              </p14:cNvPr>
              <p14:cNvContentPartPr/>
              <p14:nvPr/>
            </p14:nvContentPartPr>
            <p14:xfrm>
              <a:off x="10819050" y="2839926"/>
              <a:ext cx="135360" cy="115560"/>
            </p14:xfrm>
          </p:contentPart>
        </mc:Choice>
        <mc:Fallback>
          <p:pic>
            <p:nvPicPr>
              <p:cNvPr id="87" name="Ink 86">
                <a:extLst>
                  <a:ext uri="{FF2B5EF4-FFF2-40B4-BE49-F238E27FC236}">
                    <a16:creationId xmlns:a16="http://schemas.microsoft.com/office/drawing/2014/main" id="{A692D802-79BB-4DD5-AF57-24223FCF354A}"/>
                  </a:ext>
                </a:extLst>
              </p:cNvPr>
              <p:cNvPicPr/>
              <p:nvPr/>
            </p:nvPicPr>
            <p:blipFill>
              <a:blip r:embed="rId140"/>
              <a:stretch>
                <a:fillRect/>
              </a:stretch>
            </p:blipFill>
            <p:spPr>
              <a:xfrm>
                <a:off x="10810050" y="2830926"/>
                <a:ext cx="153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Ink 87">
                <a:extLst>
                  <a:ext uri="{FF2B5EF4-FFF2-40B4-BE49-F238E27FC236}">
                    <a16:creationId xmlns:a16="http://schemas.microsoft.com/office/drawing/2014/main" id="{E33B14D5-FCE1-4F9D-8CCF-6E3201297178}"/>
                  </a:ext>
                </a:extLst>
              </p14:cNvPr>
              <p14:cNvContentPartPr/>
              <p14:nvPr/>
            </p14:nvContentPartPr>
            <p14:xfrm>
              <a:off x="10419450" y="3040446"/>
              <a:ext cx="632880" cy="14040"/>
            </p14:xfrm>
          </p:contentPart>
        </mc:Choice>
        <mc:Fallback>
          <p:pic>
            <p:nvPicPr>
              <p:cNvPr id="88" name="Ink 87">
                <a:extLst>
                  <a:ext uri="{FF2B5EF4-FFF2-40B4-BE49-F238E27FC236}">
                    <a16:creationId xmlns:a16="http://schemas.microsoft.com/office/drawing/2014/main" id="{E33B14D5-FCE1-4F9D-8CCF-6E3201297178}"/>
                  </a:ext>
                </a:extLst>
              </p:cNvPr>
              <p:cNvPicPr/>
              <p:nvPr/>
            </p:nvPicPr>
            <p:blipFill>
              <a:blip r:embed="rId142"/>
              <a:stretch>
                <a:fillRect/>
              </a:stretch>
            </p:blipFill>
            <p:spPr>
              <a:xfrm>
                <a:off x="10410810" y="3031446"/>
                <a:ext cx="650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Ink 88">
                <a:extLst>
                  <a:ext uri="{FF2B5EF4-FFF2-40B4-BE49-F238E27FC236}">
                    <a16:creationId xmlns:a16="http://schemas.microsoft.com/office/drawing/2014/main" id="{61F5465B-4566-40CB-908E-DE25F5856A78}"/>
                  </a:ext>
                </a:extLst>
              </p14:cNvPr>
              <p14:cNvContentPartPr/>
              <p14:nvPr/>
            </p14:nvContentPartPr>
            <p14:xfrm>
              <a:off x="10687650" y="3138366"/>
              <a:ext cx="150480" cy="276120"/>
            </p14:xfrm>
          </p:contentPart>
        </mc:Choice>
        <mc:Fallback>
          <p:pic>
            <p:nvPicPr>
              <p:cNvPr id="89" name="Ink 88">
                <a:extLst>
                  <a:ext uri="{FF2B5EF4-FFF2-40B4-BE49-F238E27FC236}">
                    <a16:creationId xmlns:a16="http://schemas.microsoft.com/office/drawing/2014/main" id="{61F5465B-4566-40CB-908E-DE25F5856A78}"/>
                  </a:ext>
                </a:extLst>
              </p:cNvPr>
              <p:cNvPicPr/>
              <p:nvPr/>
            </p:nvPicPr>
            <p:blipFill>
              <a:blip r:embed="rId144"/>
              <a:stretch>
                <a:fillRect/>
              </a:stretch>
            </p:blipFill>
            <p:spPr>
              <a:xfrm>
                <a:off x="10679010" y="3129726"/>
                <a:ext cx="168120" cy="293760"/>
              </a:xfrm>
              <a:prstGeom prst="rect">
                <a:avLst/>
              </a:prstGeom>
            </p:spPr>
          </p:pic>
        </mc:Fallback>
      </mc:AlternateContent>
      <p:grpSp>
        <p:nvGrpSpPr>
          <p:cNvPr id="118" name="Group 117">
            <a:extLst>
              <a:ext uri="{FF2B5EF4-FFF2-40B4-BE49-F238E27FC236}">
                <a16:creationId xmlns:a16="http://schemas.microsoft.com/office/drawing/2014/main" id="{21470CE1-5AEE-43AF-8B8D-9BD2CF1281C1}"/>
              </a:ext>
            </a:extLst>
          </p:cNvPr>
          <p:cNvGrpSpPr/>
          <p:nvPr/>
        </p:nvGrpSpPr>
        <p:grpSpPr>
          <a:xfrm>
            <a:off x="2092650" y="3578646"/>
            <a:ext cx="2057760" cy="723600"/>
            <a:chOff x="2092650" y="3578646"/>
            <a:chExt cx="2057760" cy="723600"/>
          </a:xfrm>
        </p:grpSpPr>
        <mc:AlternateContent xmlns:mc="http://schemas.openxmlformats.org/markup-compatibility/2006">
          <mc:Choice xmlns:p14="http://schemas.microsoft.com/office/powerpoint/2010/main" Requires="p14">
            <p:contentPart p14:bwMode="auto" r:id="rId145">
              <p14:nvContentPartPr>
                <p14:cNvPr id="94" name="Ink 93">
                  <a:extLst>
                    <a:ext uri="{FF2B5EF4-FFF2-40B4-BE49-F238E27FC236}">
                      <a16:creationId xmlns:a16="http://schemas.microsoft.com/office/drawing/2014/main" id="{97D29082-0E10-4C04-A77C-E058F66E47FB}"/>
                    </a:ext>
                  </a:extLst>
                </p14:cNvPr>
                <p14:cNvContentPartPr/>
                <p14:nvPr/>
              </p14:nvContentPartPr>
              <p14:xfrm>
                <a:off x="2155290" y="3792486"/>
                <a:ext cx="194760" cy="10080"/>
              </p14:xfrm>
            </p:contentPart>
          </mc:Choice>
          <mc:Fallback>
            <p:pic>
              <p:nvPicPr>
                <p:cNvPr id="94" name="Ink 93">
                  <a:extLst>
                    <a:ext uri="{FF2B5EF4-FFF2-40B4-BE49-F238E27FC236}">
                      <a16:creationId xmlns:a16="http://schemas.microsoft.com/office/drawing/2014/main" id="{97D29082-0E10-4C04-A77C-E058F66E47FB}"/>
                    </a:ext>
                  </a:extLst>
                </p:cNvPr>
                <p:cNvPicPr/>
                <p:nvPr/>
              </p:nvPicPr>
              <p:blipFill>
                <a:blip r:embed="rId146"/>
                <a:stretch>
                  <a:fillRect/>
                </a:stretch>
              </p:blipFill>
              <p:spPr>
                <a:xfrm>
                  <a:off x="2146650" y="3783486"/>
                  <a:ext cx="212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Ink 94">
                  <a:extLst>
                    <a:ext uri="{FF2B5EF4-FFF2-40B4-BE49-F238E27FC236}">
                      <a16:creationId xmlns:a16="http://schemas.microsoft.com/office/drawing/2014/main" id="{070B7BA3-E5AE-41D6-A23A-341F1226E288}"/>
                    </a:ext>
                  </a:extLst>
                </p14:cNvPr>
                <p14:cNvContentPartPr/>
                <p14:nvPr/>
              </p14:nvContentPartPr>
              <p14:xfrm>
                <a:off x="2166810" y="3796086"/>
                <a:ext cx="202680" cy="230760"/>
              </p14:xfrm>
            </p:contentPart>
          </mc:Choice>
          <mc:Fallback>
            <p:pic>
              <p:nvPicPr>
                <p:cNvPr id="95" name="Ink 94">
                  <a:extLst>
                    <a:ext uri="{FF2B5EF4-FFF2-40B4-BE49-F238E27FC236}">
                      <a16:creationId xmlns:a16="http://schemas.microsoft.com/office/drawing/2014/main" id="{070B7BA3-E5AE-41D6-A23A-341F1226E288}"/>
                    </a:ext>
                  </a:extLst>
                </p:cNvPr>
                <p:cNvPicPr/>
                <p:nvPr/>
              </p:nvPicPr>
              <p:blipFill>
                <a:blip r:embed="rId148"/>
                <a:stretch>
                  <a:fillRect/>
                </a:stretch>
              </p:blipFill>
              <p:spPr>
                <a:xfrm>
                  <a:off x="2158170" y="3787446"/>
                  <a:ext cx="2203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Ink 95">
                  <a:extLst>
                    <a:ext uri="{FF2B5EF4-FFF2-40B4-BE49-F238E27FC236}">
                      <a16:creationId xmlns:a16="http://schemas.microsoft.com/office/drawing/2014/main" id="{6994F434-9C98-4493-B24B-E03379DB124E}"/>
                    </a:ext>
                  </a:extLst>
                </p14:cNvPr>
                <p14:cNvContentPartPr/>
                <p14:nvPr/>
              </p14:nvContentPartPr>
              <p14:xfrm>
                <a:off x="2151690" y="4095966"/>
                <a:ext cx="87840" cy="177120"/>
              </p14:xfrm>
            </p:contentPart>
          </mc:Choice>
          <mc:Fallback>
            <p:pic>
              <p:nvPicPr>
                <p:cNvPr id="96" name="Ink 95">
                  <a:extLst>
                    <a:ext uri="{FF2B5EF4-FFF2-40B4-BE49-F238E27FC236}">
                      <a16:creationId xmlns:a16="http://schemas.microsoft.com/office/drawing/2014/main" id="{6994F434-9C98-4493-B24B-E03379DB124E}"/>
                    </a:ext>
                  </a:extLst>
                </p:cNvPr>
                <p:cNvPicPr/>
                <p:nvPr/>
              </p:nvPicPr>
              <p:blipFill>
                <a:blip r:embed="rId150"/>
                <a:stretch>
                  <a:fillRect/>
                </a:stretch>
              </p:blipFill>
              <p:spPr>
                <a:xfrm>
                  <a:off x="2142690" y="4087326"/>
                  <a:ext cx="105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Ink 96">
                  <a:extLst>
                    <a:ext uri="{FF2B5EF4-FFF2-40B4-BE49-F238E27FC236}">
                      <a16:creationId xmlns:a16="http://schemas.microsoft.com/office/drawing/2014/main" id="{ED5B4B17-74D9-4B96-BA2B-5852CA1D0973}"/>
                    </a:ext>
                  </a:extLst>
                </p14:cNvPr>
                <p14:cNvContentPartPr/>
                <p14:nvPr/>
              </p14:nvContentPartPr>
              <p14:xfrm>
                <a:off x="2092650" y="4173366"/>
                <a:ext cx="268920" cy="23400"/>
              </p14:xfrm>
            </p:contentPart>
          </mc:Choice>
          <mc:Fallback>
            <p:pic>
              <p:nvPicPr>
                <p:cNvPr id="97" name="Ink 96">
                  <a:extLst>
                    <a:ext uri="{FF2B5EF4-FFF2-40B4-BE49-F238E27FC236}">
                      <a16:creationId xmlns:a16="http://schemas.microsoft.com/office/drawing/2014/main" id="{ED5B4B17-74D9-4B96-BA2B-5852CA1D0973}"/>
                    </a:ext>
                  </a:extLst>
                </p:cNvPr>
                <p:cNvPicPr/>
                <p:nvPr/>
              </p:nvPicPr>
              <p:blipFill>
                <a:blip r:embed="rId152"/>
                <a:stretch>
                  <a:fillRect/>
                </a:stretch>
              </p:blipFill>
              <p:spPr>
                <a:xfrm>
                  <a:off x="2083650" y="4164366"/>
                  <a:ext cx="286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Ink 97">
                  <a:extLst>
                    <a:ext uri="{FF2B5EF4-FFF2-40B4-BE49-F238E27FC236}">
                      <a16:creationId xmlns:a16="http://schemas.microsoft.com/office/drawing/2014/main" id="{53722117-63CC-417E-B6FA-7D38AB3F8E1C}"/>
                    </a:ext>
                  </a:extLst>
                </p14:cNvPr>
                <p14:cNvContentPartPr/>
                <p14:nvPr/>
              </p14:nvContentPartPr>
              <p14:xfrm>
                <a:off x="2324850" y="4185966"/>
                <a:ext cx="163080" cy="92160"/>
              </p14:xfrm>
            </p:contentPart>
          </mc:Choice>
          <mc:Fallback>
            <p:pic>
              <p:nvPicPr>
                <p:cNvPr id="98" name="Ink 97">
                  <a:extLst>
                    <a:ext uri="{FF2B5EF4-FFF2-40B4-BE49-F238E27FC236}">
                      <a16:creationId xmlns:a16="http://schemas.microsoft.com/office/drawing/2014/main" id="{53722117-63CC-417E-B6FA-7D38AB3F8E1C}"/>
                    </a:ext>
                  </a:extLst>
                </p:cNvPr>
                <p:cNvPicPr/>
                <p:nvPr/>
              </p:nvPicPr>
              <p:blipFill>
                <a:blip r:embed="rId154"/>
                <a:stretch>
                  <a:fillRect/>
                </a:stretch>
              </p:blipFill>
              <p:spPr>
                <a:xfrm>
                  <a:off x="2316210" y="4177326"/>
                  <a:ext cx="180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Ink 98">
                  <a:extLst>
                    <a:ext uri="{FF2B5EF4-FFF2-40B4-BE49-F238E27FC236}">
                      <a16:creationId xmlns:a16="http://schemas.microsoft.com/office/drawing/2014/main" id="{547F4CC8-6CDA-46DB-B3D5-42775A7E1955}"/>
                    </a:ext>
                  </a:extLst>
                </p14:cNvPr>
                <p14:cNvContentPartPr/>
                <p14:nvPr/>
              </p14:nvContentPartPr>
              <p14:xfrm>
                <a:off x="2214690" y="3609606"/>
                <a:ext cx="107280" cy="30960"/>
              </p14:xfrm>
            </p:contentPart>
          </mc:Choice>
          <mc:Fallback>
            <p:pic>
              <p:nvPicPr>
                <p:cNvPr id="99" name="Ink 98">
                  <a:extLst>
                    <a:ext uri="{FF2B5EF4-FFF2-40B4-BE49-F238E27FC236}">
                      <a16:creationId xmlns:a16="http://schemas.microsoft.com/office/drawing/2014/main" id="{547F4CC8-6CDA-46DB-B3D5-42775A7E1955}"/>
                    </a:ext>
                  </a:extLst>
                </p:cNvPr>
                <p:cNvPicPr/>
                <p:nvPr/>
              </p:nvPicPr>
              <p:blipFill>
                <a:blip r:embed="rId156"/>
                <a:stretch>
                  <a:fillRect/>
                </a:stretch>
              </p:blipFill>
              <p:spPr>
                <a:xfrm>
                  <a:off x="2206050" y="3600606"/>
                  <a:ext cx="124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Ink 101">
                  <a:extLst>
                    <a:ext uri="{FF2B5EF4-FFF2-40B4-BE49-F238E27FC236}">
                      <a16:creationId xmlns:a16="http://schemas.microsoft.com/office/drawing/2014/main" id="{CCAD2AE0-DB51-410E-8372-066F52BFBCA5}"/>
                    </a:ext>
                  </a:extLst>
                </p14:cNvPr>
                <p14:cNvContentPartPr/>
                <p14:nvPr/>
              </p14:nvContentPartPr>
              <p14:xfrm>
                <a:off x="2276610" y="3630486"/>
                <a:ext cx="21960" cy="100440"/>
              </p14:xfrm>
            </p:contentPart>
          </mc:Choice>
          <mc:Fallback>
            <p:pic>
              <p:nvPicPr>
                <p:cNvPr id="102" name="Ink 101">
                  <a:extLst>
                    <a:ext uri="{FF2B5EF4-FFF2-40B4-BE49-F238E27FC236}">
                      <a16:creationId xmlns:a16="http://schemas.microsoft.com/office/drawing/2014/main" id="{CCAD2AE0-DB51-410E-8372-066F52BFBCA5}"/>
                    </a:ext>
                  </a:extLst>
                </p:cNvPr>
                <p:cNvPicPr/>
                <p:nvPr/>
              </p:nvPicPr>
              <p:blipFill>
                <a:blip r:embed="rId158"/>
                <a:stretch>
                  <a:fillRect/>
                </a:stretch>
              </p:blipFill>
              <p:spPr>
                <a:xfrm>
                  <a:off x="2267610" y="3621846"/>
                  <a:ext cx="39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Ink 102">
                  <a:extLst>
                    <a:ext uri="{FF2B5EF4-FFF2-40B4-BE49-F238E27FC236}">
                      <a16:creationId xmlns:a16="http://schemas.microsoft.com/office/drawing/2014/main" id="{68A0BDB4-C957-41A2-BD68-C049B1DFCD99}"/>
                    </a:ext>
                  </a:extLst>
                </p14:cNvPr>
                <p14:cNvContentPartPr/>
                <p14:nvPr/>
              </p14:nvContentPartPr>
              <p14:xfrm>
                <a:off x="2594490" y="3737766"/>
                <a:ext cx="143640" cy="564480"/>
              </p14:xfrm>
            </p:contentPart>
          </mc:Choice>
          <mc:Fallback>
            <p:pic>
              <p:nvPicPr>
                <p:cNvPr id="103" name="Ink 102">
                  <a:extLst>
                    <a:ext uri="{FF2B5EF4-FFF2-40B4-BE49-F238E27FC236}">
                      <a16:creationId xmlns:a16="http://schemas.microsoft.com/office/drawing/2014/main" id="{68A0BDB4-C957-41A2-BD68-C049B1DFCD99}"/>
                    </a:ext>
                  </a:extLst>
                </p:cNvPr>
                <p:cNvPicPr/>
                <p:nvPr/>
              </p:nvPicPr>
              <p:blipFill>
                <a:blip r:embed="rId160"/>
                <a:stretch>
                  <a:fillRect/>
                </a:stretch>
              </p:blipFill>
              <p:spPr>
                <a:xfrm>
                  <a:off x="2585850" y="3728766"/>
                  <a:ext cx="16128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4" name="Ink 103">
                  <a:extLst>
                    <a:ext uri="{FF2B5EF4-FFF2-40B4-BE49-F238E27FC236}">
                      <a16:creationId xmlns:a16="http://schemas.microsoft.com/office/drawing/2014/main" id="{3ADB6224-8965-46DC-B714-24D57EBB8349}"/>
                    </a:ext>
                  </a:extLst>
                </p14:cNvPr>
                <p14:cNvContentPartPr/>
                <p14:nvPr/>
              </p14:nvContentPartPr>
              <p14:xfrm>
                <a:off x="2830290" y="3666846"/>
                <a:ext cx="143640" cy="172800"/>
              </p14:xfrm>
            </p:contentPart>
          </mc:Choice>
          <mc:Fallback>
            <p:pic>
              <p:nvPicPr>
                <p:cNvPr id="104" name="Ink 103">
                  <a:extLst>
                    <a:ext uri="{FF2B5EF4-FFF2-40B4-BE49-F238E27FC236}">
                      <a16:creationId xmlns:a16="http://schemas.microsoft.com/office/drawing/2014/main" id="{3ADB6224-8965-46DC-B714-24D57EBB8349}"/>
                    </a:ext>
                  </a:extLst>
                </p:cNvPr>
                <p:cNvPicPr/>
                <p:nvPr/>
              </p:nvPicPr>
              <p:blipFill>
                <a:blip r:embed="rId162"/>
                <a:stretch>
                  <a:fillRect/>
                </a:stretch>
              </p:blipFill>
              <p:spPr>
                <a:xfrm>
                  <a:off x="2821290" y="3658206"/>
                  <a:ext cx="161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5" name="Ink 104">
                  <a:extLst>
                    <a:ext uri="{FF2B5EF4-FFF2-40B4-BE49-F238E27FC236}">
                      <a16:creationId xmlns:a16="http://schemas.microsoft.com/office/drawing/2014/main" id="{C5E98A74-9FF3-4105-A6DF-3CC501BC8143}"/>
                    </a:ext>
                  </a:extLst>
                </p14:cNvPr>
                <p14:cNvContentPartPr/>
                <p14:nvPr/>
              </p14:nvContentPartPr>
              <p14:xfrm>
                <a:off x="2853330" y="3753966"/>
                <a:ext cx="89280" cy="9000"/>
              </p14:xfrm>
            </p:contentPart>
          </mc:Choice>
          <mc:Fallback>
            <p:pic>
              <p:nvPicPr>
                <p:cNvPr id="105" name="Ink 104">
                  <a:extLst>
                    <a:ext uri="{FF2B5EF4-FFF2-40B4-BE49-F238E27FC236}">
                      <a16:creationId xmlns:a16="http://schemas.microsoft.com/office/drawing/2014/main" id="{C5E98A74-9FF3-4105-A6DF-3CC501BC8143}"/>
                    </a:ext>
                  </a:extLst>
                </p:cNvPr>
                <p:cNvPicPr/>
                <p:nvPr/>
              </p:nvPicPr>
              <p:blipFill>
                <a:blip r:embed="rId164"/>
                <a:stretch>
                  <a:fillRect/>
                </a:stretch>
              </p:blipFill>
              <p:spPr>
                <a:xfrm>
                  <a:off x="2844330" y="3745326"/>
                  <a:ext cx="106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6" name="Ink 105">
                  <a:extLst>
                    <a:ext uri="{FF2B5EF4-FFF2-40B4-BE49-F238E27FC236}">
                      <a16:creationId xmlns:a16="http://schemas.microsoft.com/office/drawing/2014/main" id="{509E58B2-2722-462C-8F71-AFEEAEDD313B}"/>
                    </a:ext>
                  </a:extLst>
                </p14:cNvPr>
                <p14:cNvContentPartPr/>
                <p14:nvPr/>
              </p14:nvContentPartPr>
              <p14:xfrm>
                <a:off x="3010290" y="3708966"/>
                <a:ext cx="54000" cy="174240"/>
              </p14:xfrm>
            </p:contentPart>
          </mc:Choice>
          <mc:Fallback>
            <p:pic>
              <p:nvPicPr>
                <p:cNvPr id="106" name="Ink 105">
                  <a:extLst>
                    <a:ext uri="{FF2B5EF4-FFF2-40B4-BE49-F238E27FC236}">
                      <a16:creationId xmlns:a16="http://schemas.microsoft.com/office/drawing/2014/main" id="{509E58B2-2722-462C-8F71-AFEEAEDD313B}"/>
                    </a:ext>
                  </a:extLst>
                </p:cNvPr>
                <p:cNvPicPr/>
                <p:nvPr/>
              </p:nvPicPr>
              <p:blipFill>
                <a:blip r:embed="rId166"/>
                <a:stretch>
                  <a:fillRect/>
                </a:stretch>
              </p:blipFill>
              <p:spPr>
                <a:xfrm>
                  <a:off x="3001650" y="3700326"/>
                  <a:ext cx="71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7" name="Ink 106">
                  <a:extLst>
                    <a:ext uri="{FF2B5EF4-FFF2-40B4-BE49-F238E27FC236}">
                      <a16:creationId xmlns:a16="http://schemas.microsoft.com/office/drawing/2014/main" id="{20093EC6-CF52-455E-909D-01AE760A4880}"/>
                    </a:ext>
                  </a:extLst>
                </p14:cNvPr>
                <p14:cNvContentPartPr/>
                <p14:nvPr/>
              </p14:nvContentPartPr>
              <p14:xfrm>
                <a:off x="3162210" y="3739206"/>
                <a:ext cx="85680" cy="116280"/>
              </p14:xfrm>
            </p:contentPart>
          </mc:Choice>
          <mc:Fallback>
            <p:pic>
              <p:nvPicPr>
                <p:cNvPr id="107" name="Ink 106">
                  <a:extLst>
                    <a:ext uri="{FF2B5EF4-FFF2-40B4-BE49-F238E27FC236}">
                      <a16:creationId xmlns:a16="http://schemas.microsoft.com/office/drawing/2014/main" id="{20093EC6-CF52-455E-909D-01AE760A4880}"/>
                    </a:ext>
                  </a:extLst>
                </p:cNvPr>
                <p:cNvPicPr/>
                <p:nvPr/>
              </p:nvPicPr>
              <p:blipFill>
                <a:blip r:embed="rId168"/>
                <a:stretch>
                  <a:fillRect/>
                </a:stretch>
              </p:blipFill>
              <p:spPr>
                <a:xfrm>
                  <a:off x="3153210" y="3730566"/>
                  <a:ext cx="103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8" name="Ink 107">
                  <a:extLst>
                    <a:ext uri="{FF2B5EF4-FFF2-40B4-BE49-F238E27FC236}">
                      <a16:creationId xmlns:a16="http://schemas.microsoft.com/office/drawing/2014/main" id="{CB0F4C9D-6B9E-4142-A1E3-967E4D9B1807}"/>
                    </a:ext>
                  </a:extLst>
                </p14:cNvPr>
                <p14:cNvContentPartPr/>
                <p14:nvPr/>
              </p14:nvContentPartPr>
              <p14:xfrm>
                <a:off x="3293250" y="3586926"/>
                <a:ext cx="127440" cy="120240"/>
              </p14:xfrm>
            </p:contentPart>
          </mc:Choice>
          <mc:Fallback>
            <p:pic>
              <p:nvPicPr>
                <p:cNvPr id="108" name="Ink 107">
                  <a:extLst>
                    <a:ext uri="{FF2B5EF4-FFF2-40B4-BE49-F238E27FC236}">
                      <a16:creationId xmlns:a16="http://schemas.microsoft.com/office/drawing/2014/main" id="{CB0F4C9D-6B9E-4142-A1E3-967E4D9B1807}"/>
                    </a:ext>
                  </a:extLst>
                </p:cNvPr>
                <p:cNvPicPr/>
                <p:nvPr/>
              </p:nvPicPr>
              <p:blipFill>
                <a:blip r:embed="rId170"/>
                <a:stretch>
                  <a:fillRect/>
                </a:stretch>
              </p:blipFill>
              <p:spPr>
                <a:xfrm>
                  <a:off x="3284610" y="3578286"/>
                  <a:ext cx="145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9" name="Ink 108">
                  <a:extLst>
                    <a:ext uri="{FF2B5EF4-FFF2-40B4-BE49-F238E27FC236}">
                      <a16:creationId xmlns:a16="http://schemas.microsoft.com/office/drawing/2014/main" id="{73E65B3D-650B-4F08-9E93-F1D1C93C6DBE}"/>
                    </a:ext>
                  </a:extLst>
                </p14:cNvPr>
                <p14:cNvContentPartPr/>
                <p14:nvPr/>
              </p14:nvContentPartPr>
              <p14:xfrm>
                <a:off x="3339330" y="3578646"/>
                <a:ext cx="171360" cy="142560"/>
              </p14:xfrm>
            </p:contentPart>
          </mc:Choice>
          <mc:Fallback>
            <p:pic>
              <p:nvPicPr>
                <p:cNvPr id="109" name="Ink 108">
                  <a:extLst>
                    <a:ext uri="{FF2B5EF4-FFF2-40B4-BE49-F238E27FC236}">
                      <a16:creationId xmlns:a16="http://schemas.microsoft.com/office/drawing/2014/main" id="{73E65B3D-650B-4F08-9E93-F1D1C93C6DBE}"/>
                    </a:ext>
                  </a:extLst>
                </p:cNvPr>
                <p:cNvPicPr/>
                <p:nvPr/>
              </p:nvPicPr>
              <p:blipFill>
                <a:blip r:embed="rId172"/>
                <a:stretch>
                  <a:fillRect/>
                </a:stretch>
              </p:blipFill>
              <p:spPr>
                <a:xfrm>
                  <a:off x="3330690" y="3570006"/>
                  <a:ext cx="189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Ink 109">
                  <a:extLst>
                    <a:ext uri="{FF2B5EF4-FFF2-40B4-BE49-F238E27FC236}">
                      <a16:creationId xmlns:a16="http://schemas.microsoft.com/office/drawing/2014/main" id="{7CA5F515-A98D-440D-AB67-72B612E095A2}"/>
                    </a:ext>
                  </a:extLst>
                </p14:cNvPr>
                <p14:cNvContentPartPr/>
                <p14:nvPr/>
              </p14:nvContentPartPr>
              <p14:xfrm>
                <a:off x="3539130" y="3796806"/>
                <a:ext cx="82440" cy="6120"/>
              </p14:xfrm>
            </p:contentPart>
          </mc:Choice>
          <mc:Fallback>
            <p:pic>
              <p:nvPicPr>
                <p:cNvPr id="110" name="Ink 109">
                  <a:extLst>
                    <a:ext uri="{FF2B5EF4-FFF2-40B4-BE49-F238E27FC236}">
                      <a16:creationId xmlns:a16="http://schemas.microsoft.com/office/drawing/2014/main" id="{7CA5F515-A98D-440D-AB67-72B612E095A2}"/>
                    </a:ext>
                  </a:extLst>
                </p:cNvPr>
                <p:cNvPicPr/>
                <p:nvPr/>
              </p:nvPicPr>
              <p:blipFill>
                <a:blip r:embed="rId174"/>
                <a:stretch>
                  <a:fillRect/>
                </a:stretch>
              </p:blipFill>
              <p:spPr>
                <a:xfrm>
                  <a:off x="3530490" y="3787806"/>
                  <a:ext cx="100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Ink 110">
                  <a:extLst>
                    <a:ext uri="{FF2B5EF4-FFF2-40B4-BE49-F238E27FC236}">
                      <a16:creationId xmlns:a16="http://schemas.microsoft.com/office/drawing/2014/main" id="{DB852C6F-2707-4B9C-93D3-6A6CD86AB3CA}"/>
                    </a:ext>
                  </a:extLst>
                </p14:cNvPr>
                <p14:cNvContentPartPr/>
                <p14:nvPr/>
              </p14:nvContentPartPr>
              <p14:xfrm>
                <a:off x="3701130" y="3668286"/>
                <a:ext cx="92520" cy="204120"/>
              </p14:xfrm>
            </p:contentPart>
          </mc:Choice>
          <mc:Fallback>
            <p:pic>
              <p:nvPicPr>
                <p:cNvPr id="111" name="Ink 110">
                  <a:extLst>
                    <a:ext uri="{FF2B5EF4-FFF2-40B4-BE49-F238E27FC236}">
                      <a16:creationId xmlns:a16="http://schemas.microsoft.com/office/drawing/2014/main" id="{DB852C6F-2707-4B9C-93D3-6A6CD86AB3CA}"/>
                    </a:ext>
                  </a:extLst>
                </p:cNvPr>
                <p:cNvPicPr/>
                <p:nvPr/>
              </p:nvPicPr>
              <p:blipFill>
                <a:blip r:embed="rId176"/>
                <a:stretch>
                  <a:fillRect/>
                </a:stretch>
              </p:blipFill>
              <p:spPr>
                <a:xfrm>
                  <a:off x="3692130" y="3659646"/>
                  <a:ext cx="110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2" name="Ink 111">
                  <a:extLst>
                    <a:ext uri="{FF2B5EF4-FFF2-40B4-BE49-F238E27FC236}">
                      <a16:creationId xmlns:a16="http://schemas.microsoft.com/office/drawing/2014/main" id="{BE09CC00-BD54-49D8-AB6D-3E1F7CD10D7F}"/>
                    </a:ext>
                  </a:extLst>
                </p14:cNvPr>
                <p14:cNvContentPartPr/>
                <p14:nvPr/>
              </p14:nvContentPartPr>
              <p14:xfrm>
                <a:off x="3853770" y="3833526"/>
                <a:ext cx="21960" cy="55440"/>
              </p14:xfrm>
            </p:contentPart>
          </mc:Choice>
          <mc:Fallback>
            <p:pic>
              <p:nvPicPr>
                <p:cNvPr id="112" name="Ink 111">
                  <a:extLst>
                    <a:ext uri="{FF2B5EF4-FFF2-40B4-BE49-F238E27FC236}">
                      <a16:creationId xmlns:a16="http://schemas.microsoft.com/office/drawing/2014/main" id="{BE09CC00-BD54-49D8-AB6D-3E1F7CD10D7F}"/>
                    </a:ext>
                  </a:extLst>
                </p:cNvPr>
                <p:cNvPicPr/>
                <p:nvPr/>
              </p:nvPicPr>
              <p:blipFill>
                <a:blip r:embed="rId178"/>
                <a:stretch>
                  <a:fillRect/>
                </a:stretch>
              </p:blipFill>
              <p:spPr>
                <a:xfrm>
                  <a:off x="3845130" y="3824886"/>
                  <a:ext cx="39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3" name="Ink 112">
                  <a:extLst>
                    <a:ext uri="{FF2B5EF4-FFF2-40B4-BE49-F238E27FC236}">
                      <a16:creationId xmlns:a16="http://schemas.microsoft.com/office/drawing/2014/main" id="{D077DD95-F013-4B88-9940-9293019DF3B0}"/>
                    </a:ext>
                  </a:extLst>
                </p14:cNvPr>
                <p14:cNvContentPartPr/>
                <p14:nvPr/>
              </p14:nvContentPartPr>
              <p14:xfrm>
                <a:off x="3844410" y="3715446"/>
                <a:ext cx="29160" cy="21960"/>
              </p14:xfrm>
            </p:contentPart>
          </mc:Choice>
          <mc:Fallback>
            <p:pic>
              <p:nvPicPr>
                <p:cNvPr id="113" name="Ink 112">
                  <a:extLst>
                    <a:ext uri="{FF2B5EF4-FFF2-40B4-BE49-F238E27FC236}">
                      <a16:creationId xmlns:a16="http://schemas.microsoft.com/office/drawing/2014/main" id="{D077DD95-F013-4B88-9940-9293019DF3B0}"/>
                    </a:ext>
                  </a:extLst>
                </p:cNvPr>
                <p:cNvPicPr/>
                <p:nvPr/>
              </p:nvPicPr>
              <p:blipFill>
                <a:blip r:embed="rId180"/>
                <a:stretch>
                  <a:fillRect/>
                </a:stretch>
              </p:blipFill>
              <p:spPr>
                <a:xfrm>
                  <a:off x="3835410" y="3706446"/>
                  <a:ext cx="46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Ink 113">
                  <a:extLst>
                    <a:ext uri="{FF2B5EF4-FFF2-40B4-BE49-F238E27FC236}">
                      <a16:creationId xmlns:a16="http://schemas.microsoft.com/office/drawing/2014/main" id="{BB502770-725E-4723-AC0D-6FF00D18D8C0}"/>
                    </a:ext>
                  </a:extLst>
                </p14:cNvPr>
                <p14:cNvContentPartPr/>
                <p14:nvPr/>
              </p14:nvContentPartPr>
              <p14:xfrm>
                <a:off x="2760090" y="4003446"/>
                <a:ext cx="1182600" cy="18360"/>
              </p14:xfrm>
            </p:contentPart>
          </mc:Choice>
          <mc:Fallback>
            <p:pic>
              <p:nvPicPr>
                <p:cNvPr id="114" name="Ink 113">
                  <a:extLst>
                    <a:ext uri="{FF2B5EF4-FFF2-40B4-BE49-F238E27FC236}">
                      <a16:creationId xmlns:a16="http://schemas.microsoft.com/office/drawing/2014/main" id="{BB502770-725E-4723-AC0D-6FF00D18D8C0}"/>
                    </a:ext>
                  </a:extLst>
                </p:cNvPr>
                <p:cNvPicPr/>
                <p:nvPr/>
              </p:nvPicPr>
              <p:blipFill>
                <a:blip r:embed="rId182"/>
                <a:stretch>
                  <a:fillRect/>
                </a:stretch>
              </p:blipFill>
              <p:spPr>
                <a:xfrm>
                  <a:off x="2751450" y="3994446"/>
                  <a:ext cx="1200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 name="Ink 114">
                  <a:extLst>
                    <a:ext uri="{FF2B5EF4-FFF2-40B4-BE49-F238E27FC236}">
                      <a16:creationId xmlns:a16="http://schemas.microsoft.com/office/drawing/2014/main" id="{C82D9420-3791-469D-A09A-353589176A73}"/>
                    </a:ext>
                  </a:extLst>
                </p14:cNvPr>
                <p14:cNvContentPartPr/>
                <p14:nvPr/>
              </p14:nvContentPartPr>
              <p14:xfrm>
                <a:off x="3397650" y="4099926"/>
                <a:ext cx="186480" cy="119520"/>
              </p14:xfrm>
            </p:contentPart>
          </mc:Choice>
          <mc:Fallback>
            <p:pic>
              <p:nvPicPr>
                <p:cNvPr id="115" name="Ink 114">
                  <a:extLst>
                    <a:ext uri="{FF2B5EF4-FFF2-40B4-BE49-F238E27FC236}">
                      <a16:creationId xmlns:a16="http://schemas.microsoft.com/office/drawing/2014/main" id="{C82D9420-3791-469D-A09A-353589176A73}"/>
                    </a:ext>
                  </a:extLst>
                </p:cNvPr>
                <p:cNvPicPr/>
                <p:nvPr/>
              </p:nvPicPr>
              <p:blipFill>
                <a:blip r:embed="rId184"/>
                <a:stretch>
                  <a:fillRect/>
                </a:stretch>
              </p:blipFill>
              <p:spPr>
                <a:xfrm>
                  <a:off x="3389010" y="4090926"/>
                  <a:ext cx="204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Ink 116">
                  <a:extLst>
                    <a:ext uri="{FF2B5EF4-FFF2-40B4-BE49-F238E27FC236}">
                      <a16:creationId xmlns:a16="http://schemas.microsoft.com/office/drawing/2014/main" id="{27C1CAF2-4CE5-4779-B3DD-2950E74FC4ED}"/>
                    </a:ext>
                  </a:extLst>
                </p14:cNvPr>
                <p14:cNvContentPartPr/>
                <p14:nvPr/>
              </p14:nvContentPartPr>
              <p14:xfrm>
                <a:off x="3977970" y="3586566"/>
                <a:ext cx="172440" cy="712080"/>
              </p14:xfrm>
            </p:contentPart>
          </mc:Choice>
          <mc:Fallback>
            <p:pic>
              <p:nvPicPr>
                <p:cNvPr id="117" name="Ink 116">
                  <a:extLst>
                    <a:ext uri="{FF2B5EF4-FFF2-40B4-BE49-F238E27FC236}">
                      <a16:creationId xmlns:a16="http://schemas.microsoft.com/office/drawing/2014/main" id="{27C1CAF2-4CE5-4779-B3DD-2950E74FC4ED}"/>
                    </a:ext>
                  </a:extLst>
                </p:cNvPr>
                <p:cNvPicPr/>
                <p:nvPr/>
              </p:nvPicPr>
              <p:blipFill>
                <a:blip r:embed="rId186"/>
                <a:stretch>
                  <a:fillRect/>
                </a:stretch>
              </p:blipFill>
              <p:spPr>
                <a:xfrm>
                  <a:off x="3968970" y="3577926"/>
                  <a:ext cx="190080" cy="729720"/>
                </a:xfrm>
                <a:prstGeom prst="rect">
                  <a:avLst/>
                </a:prstGeom>
              </p:spPr>
            </p:pic>
          </mc:Fallback>
        </mc:AlternateContent>
      </p:grpSp>
      <p:grpSp>
        <p:nvGrpSpPr>
          <p:cNvPr id="124" name="Group 123">
            <a:extLst>
              <a:ext uri="{FF2B5EF4-FFF2-40B4-BE49-F238E27FC236}">
                <a16:creationId xmlns:a16="http://schemas.microsoft.com/office/drawing/2014/main" id="{B1555B6B-761B-42FE-AC7D-E57DD03E7EDB}"/>
              </a:ext>
            </a:extLst>
          </p:cNvPr>
          <p:cNvGrpSpPr/>
          <p:nvPr/>
        </p:nvGrpSpPr>
        <p:grpSpPr>
          <a:xfrm>
            <a:off x="4315650" y="3850806"/>
            <a:ext cx="721440" cy="327240"/>
            <a:chOff x="4315650" y="3850806"/>
            <a:chExt cx="721440" cy="327240"/>
          </a:xfrm>
        </p:grpSpPr>
        <mc:AlternateContent xmlns:mc="http://schemas.openxmlformats.org/markup-compatibility/2006">
          <mc:Choice xmlns:p14="http://schemas.microsoft.com/office/powerpoint/2010/main" Requires="p14">
            <p:contentPart p14:bwMode="auto" r:id="rId187">
              <p14:nvContentPartPr>
                <p14:cNvPr id="119" name="Ink 118">
                  <a:extLst>
                    <a:ext uri="{FF2B5EF4-FFF2-40B4-BE49-F238E27FC236}">
                      <a16:creationId xmlns:a16="http://schemas.microsoft.com/office/drawing/2014/main" id="{940A7B2A-DC7D-40D1-84A9-A9C65E4FF1C0}"/>
                    </a:ext>
                  </a:extLst>
                </p14:cNvPr>
                <p14:cNvContentPartPr/>
                <p14:nvPr/>
              </p14:nvContentPartPr>
              <p14:xfrm>
                <a:off x="4315650" y="3959526"/>
                <a:ext cx="138600" cy="17640"/>
              </p14:xfrm>
            </p:contentPart>
          </mc:Choice>
          <mc:Fallback>
            <p:pic>
              <p:nvPicPr>
                <p:cNvPr id="119" name="Ink 118">
                  <a:extLst>
                    <a:ext uri="{FF2B5EF4-FFF2-40B4-BE49-F238E27FC236}">
                      <a16:creationId xmlns:a16="http://schemas.microsoft.com/office/drawing/2014/main" id="{940A7B2A-DC7D-40D1-84A9-A9C65E4FF1C0}"/>
                    </a:ext>
                  </a:extLst>
                </p:cNvPr>
                <p:cNvPicPr/>
                <p:nvPr/>
              </p:nvPicPr>
              <p:blipFill>
                <a:blip r:embed="rId188"/>
                <a:stretch>
                  <a:fillRect/>
                </a:stretch>
              </p:blipFill>
              <p:spPr>
                <a:xfrm>
                  <a:off x="4307010" y="3950886"/>
                  <a:ext cx="156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Ink 119">
                  <a:extLst>
                    <a:ext uri="{FF2B5EF4-FFF2-40B4-BE49-F238E27FC236}">
                      <a16:creationId xmlns:a16="http://schemas.microsoft.com/office/drawing/2014/main" id="{CB2C0F9B-C668-41D1-A9F7-52DB1933DCAA}"/>
                    </a:ext>
                  </a:extLst>
                </p14:cNvPr>
                <p14:cNvContentPartPr/>
                <p14:nvPr/>
              </p14:nvContentPartPr>
              <p14:xfrm>
                <a:off x="4371450" y="3881766"/>
                <a:ext cx="33480" cy="149760"/>
              </p14:xfrm>
            </p:contentPart>
          </mc:Choice>
          <mc:Fallback>
            <p:pic>
              <p:nvPicPr>
                <p:cNvPr id="120" name="Ink 119">
                  <a:extLst>
                    <a:ext uri="{FF2B5EF4-FFF2-40B4-BE49-F238E27FC236}">
                      <a16:creationId xmlns:a16="http://schemas.microsoft.com/office/drawing/2014/main" id="{CB2C0F9B-C668-41D1-A9F7-52DB1933DCAA}"/>
                    </a:ext>
                  </a:extLst>
                </p:cNvPr>
                <p:cNvPicPr/>
                <p:nvPr/>
              </p:nvPicPr>
              <p:blipFill>
                <a:blip r:embed="rId190"/>
                <a:stretch>
                  <a:fillRect/>
                </a:stretch>
              </p:blipFill>
              <p:spPr>
                <a:xfrm>
                  <a:off x="4362810" y="3872766"/>
                  <a:ext cx="51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1" name="Ink 120">
                  <a:extLst>
                    <a:ext uri="{FF2B5EF4-FFF2-40B4-BE49-F238E27FC236}">
                      <a16:creationId xmlns:a16="http://schemas.microsoft.com/office/drawing/2014/main" id="{7A368060-789C-4653-94E3-9D283D02577A}"/>
                    </a:ext>
                  </a:extLst>
                </p14:cNvPr>
                <p14:cNvContentPartPr/>
                <p14:nvPr/>
              </p14:nvContentPartPr>
              <p14:xfrm>
                <a:off x="4580610" y="3911286"/>
                <a:ext cx="178920" cy="266760"/>
              </p14:xfrm>
            </p:contentPart>
          </mc:Choice>
          <mc:Fallback>
            <p:pic>
              <p:nvPicPr>
                <p:cNvPr id="121" name="Ink 120">
                  <a:extLst>
                    <a:ext uri="{FF2B5EF4-FFF2-40B4-BE49-F238E27FC236}">
                      <a16:creationId xmlns:a16="http://schemas.microsoft.com/office/drawing/2014/main" id="{7A368060-789C-4653-94E3-9D283D02577A}"/>
                    </a:ext>
                  </a:extLst>
                </p:cNvPr>
                <p:cNvPicPr/>
                <p:nvPr/>
              </p:nvPicPr>
              <p:blipFill>
                <a:blip r:embed="rId192"/>
                <a:stretch>
                  <a:fillRect/>
                </a:stretch>
              </p:blipFill>
              <p:spPr>
                <a:xfrm>
                  <a:off x="4571610" y="3902286"/>
                  <a:ext cx="1965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2" name="Ink 121">
                  <a:extLst>
                    <a:ext uri="{FF2B5EF4-FFF2-40B4-BE49-F238E27FC236}">
                      <a16:creationId xmlns:a16="http://schemas.microsoft.com/office/drawing/2014/main" id="{4C5BF0F4-BEB6-48B2-87C9-7F1899B19D0C}"/>
                    </a:ext>
                  </a:extLst>
                </p14:cNvPr>
                <p14:cNvContentPartPr/>
                <p14:nvPr/>
              </p14:nvContentPartPr>
              <p14:xfrm>
                <a:off x="4818210" y="3850806"/>
                <a:ext cx="218880" cy="32040"/>
              </p14:xfrm>
            </p:contentPart>
          </mc:Choice>
          <mc:Fallback>
            <p:pic>
              <p:nvPicPr>
                <p:cNvPr id="122" name="Ink 121">
                  <a:extLst>
                    <a:ext uri="{FF2B5EF4-FFF2-40B4-BE49-F238E27FC236}">
                      <a16:creationId xmlns:a16="http://schemas.microsoft.com/office/drawing/2014/main" id="{4C5BF0F4-BEB6-48B2-87C9-7F1899B19D0C}"/>
                    </a:ext>
                  </a:extLst>
                </p:cNvPr>
                <p:cNvPicPr/>
                <p:nvPr/>
              </p:nvPicPr>
              <p:blipFill>
                <a:blip r:embed="rId194"/>
                <a:stretch>
                  <a:fillRect/>
                </a:stretch>
              </p:blipFill>
              <p:spPr>
                <a:xfrm>
                  <a:off x="4809210" y="3842166"/>
                  <a:ext cx="236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3" name="Ink 122">
                  <a:extLst>
                    <a:ext uri="{FF2B5EF4-FFF2-40B4-BE49-F238E27FC236}">
                      <a16:creationId xmlns:a16="http://schemas.microsoft.com/office/drawing/2014/main" id="{080A2A41-0C20-433F-8196-D83A59245372}"/>
                    </a:ext>
                  </a:extLst>
                </p14:cNvPr>
                <p14:cNvContentPartPr/>
                <p14:nvPr/>
              </p14:nvContentPartPr>
              <p14:xfrm>
                <a:off x="4913610" y="3883206"/>
                <a:ext cx="31320" cy="220680"/>
              </p14:xfrm>
            </p:contentPart>
          </mc:Choice>
          <mc:Fallback>
            <p:pic>
              <p:nvPicPr>
                <p:cNvPr id="123" name="Ink 122">
                  <a:extLst>
                    <a:ext uri="{FF2B5EF4-FFF2-40B4-BE49-F238E27FC236}">
                      <a16:creationId xmlns:a16="http://schemas.microsoft.com/office/drawing/2014/main" id="{080A2A41-0C20-433F-8196-D83A59245372}"/>
                    </a:ext>
                  </a:extLst>
                </p:cNvPr>
                <p:cNvPicPr/>
                <p:nvPr/>
              </p:nvPicPr>
              <p:blipFill>
                <a:blip r:embed="rId196"/>
                <a:stretch>
                  <a:fillRect/>
                </a:stretch>
              </p:blipFill>
              <p:spPr>
                <a:xfrm>
                  <a:off x="4904610" y="3874206"/>
                  <a:ext cx="48960" cy="23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129" name="Ink 128">
                <a:extLst>
                  <a:ext uri="{FF2B5EF4-FFF2-40B4-BE49-F238E27FC236}">
                    <a16:creationId xmlns:a16="http://schemas.microsoft.com/office/drawing/2014/main" id="{BE999F02-EAD6-40A1-9AB8-89F1ED07CAF9}"/>
                  </a:ext>
                </a:extLst>
              </p14:cNvPr>
              <p14:cNvContentPartPr/>
              <p14:nvPr/>
            </p14:nvContentPartPr>
            <p14:xfrm>
              <a:off x="8773890" y="3346806"/>
              <a:ext cx="1096920" cy="137880"/>
            </p14:xfrm>
          </p:contentPart>
        </mc:Choice>
        <mc:Fallback>
          <p:pic>
            <p:nvPicPr>
              <p:cNvPr id="129" name="Ink 128">
                <a:extLst>
                  <a:ext uri="{FF2B5EF4-FFF2-40B4-BE49-F238E27FC236}">
                    <a16:creationId xmlns:a16="http://schemas.microsoft.com/office/drawing/2014/main" id="{BE999F02-EAD6-40A1-9AB8-89F1ED07CAF9}"/>
                  </a:ext>
                </a:extLst>
              </p:cNvPr>
              <p:cNvPicPr/>
              <p:nvPr/>
            </p:nvPicPr>
            <p:blipFill>
              <a:blip r:embed="rId198"/>
              <a:stretch>
                <a:fillRect/>
              </a:stretch>
            </p:blipFill>
            <p:spPr>
              <a:xfrm>
                <a:off x="8764890" y="3338166"/>
                <a:ext cx="1114560" cy="155520"/>
              </a:xfrm>
              <a:prstGeom prst="rect">
                <a:avLst/>
              </a:prstGeom>
            </p:spPr>
          </p:pic>
        </mc:Fallback>
      </mc:AlternateContent>
      <p:grpSp>
        <p:nvGrpSpPr>
          <p:cNvPr id="134" name="Group 133">
            <a:extLst>
              <a:ext uri="{FF2B5EF4-FFF2-40B4-BE49-F238E27FC236}">
                <a16:creationId xmlns:a16="http://schemas.microsoft.com/office/drawing/2014/main" id="{7ADFEFD7-82EE-467E-A828-B8777EB1107B}"/>
              </a:ext>
            </a:extLst>
          </p:cNvPr>
          <p:cNvGrpSpPr/>
          <p:nvPr/>
        </p:nvGrpSpPr>
        <p:grpSpPr>
          <a:xfrm>
            <a:off x="9122010" y="3577206"/>
            <a:ext cx="507600" cy="254160"/>
            <a:chOff x="9122010" y="3577206"/>
            <a:chExt cx="507600" cy="254160"/>
          </a:xfrm>
        </p:grpSpPr>
        <mc:AlternateContent xmlns:mc="http://schemas.openxmlformats.org/markup-compatibility/2006">
          <mc:Choice xmlns:p14="http://schemas.microsoft.com/office/powerpoint/2010/main" Requires="p14">
            <p:contentPart p14:bwMode="auto" r:id="rId199">
              <p14:nvContentPartPr>
                <p14:cNvPr id="130" name="Ink 129">
                  <a:extLst>
                    <a:ext uri="{FF2B5EF4-FFF2-40B4-BE49-F238E27FC236}">
                      <a16:creationId xmlns:a16="http://schemas.microsoft.com/office/drawing/2014/main" id="{7CFDD075-FD22-47E5-B07D-5512BB90F2C5}"/>
                    </a:ext>
                  </a:extLst>
                </p14:cNvPr>
                <p14:cNvContentPartPr/>
                <p14:nvPr/>
              </p14:nvContentPartPr>
              <p14:xfrm>
                <a:off x="9122010" y="3577206"/>
                <a:ext cx="107280" cy="113040"/>
              </p14:xfrm>
            </p:contentPart>
          </mc:Choice>
          <mc:Fallback>
            <p:pic>
              <p:nvPicPr>
                <p:cNvPr id="130" name="Ink 129">
                  <a:extLst>
                    <a:ext uri="{FF2B5EF4-FFF2-40B4-BE49-F238E27FC236}">
                      <a16:creationId xmlns:a16="http://schemas.microsoft.com/office/drawing/2014/main" id="{7CFDD075-FD22-47E5-B07D-5512BB90F2C5}"/>
                    </a:ext>
                  </a:extLst>
                </p:cNvPr>
                <p:cNvPicPr/>
                <p:nvPr/>
              </p:nvPicPr>
              <p:blipFill>
                <a:blip r:embed="rId200"/>
                <a:stretch>
                  <a:fillRect/>
                </a:stretch>
              </p:blipFill>
              <p:spPr>
                <a:xfrm>
                  <a:off x="9113370" y="3568566"/>
                  <a:ext cx="124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1" name="Ink 130">
                  <a:extLst>
                    <a:ext uri="{FF2B5EF4-FFF2-40B4-BE49-F238E27FC236}">
                      <a16:creationId xmlns:a16="http://schemas.microsoft.com/office/drawing/2014/main" id="{0812549C-C248-4D36-885F-AD73958C0FF6}"/>
                    </a:ext>
                  </a:extLst>
                </p14:cNvPr>
                <p14:cNvContentPartPr/>
                <p14:nvPr/>
              </p14:nvContentPartPr>
              <p14:xfrm>
                <a:off x="9136770" y="3713286"/>
                <a:ext cx="70200" cy="25920"/>
              </p14:xfrm>
            </p:contentPart>
          </mc:Choice>
          <mc:Fallback>
            <p:pic>
              <p:nvPicPr>
                <p:cNvPr id="131" name="Ink 130">
                  <a:extLst>
                    <a:ext uri="{FF2B5EF4-FFF2-40B4-BE49-F238E27FC236}">
                      <a16:creationId xmlns:a16="http://schemas.microsoft.com/office/drawing/2014/main" id="{0812549C-C248-4D36-885F-AD73958C0FF6}"/>
                    </a:ext>
                  </a:extLst>
                </p:cNvPr>
                <p:cNvPicPr/>
                <p:nvPr/>
              </p:nvPicPr>
              <p:blipFill>
                <a:blip r:embed="rId202"/>
                <a:stretch>
                  <a:fillRect/>
                </a:stretch>
              </p:blipFill>
              <p:spPr>
                <a:xfrm>
                  <a:off x="9128130" y="3704646"/>
                  <a:ext cx="87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2" name="Ink 131">
                  <a:extLst>
                    <a:ext uri="{FF2B5EF4-FFF2-40B4-BE49-F238E27FC236}">
                      <a16:creationId xmlns:a16="http://schemas.microsoft.com/office/drawing/2014/main" id="{69011F20-70D3-4425-BAC6-7525AEB90B18}"/>
                    </a:ext>
                  </a:extLst>
                </p14:cNvPr>
                <p14:cNvContentPartPr/>
                <p14:nvPr/>
              </p14:nvContentPartPr>
              <p14:xfrm>
                <a:off x="9328290" y="3654966"/>
                <a:ext cx="128520" cy="176400"/>
              </p14:xfrm>
            </p:contentPart>
          </mc:Choice>
          <mc:Fallback>
            <p:pic>
              <p:nvPicPr>
                <p:cNvPr id="132" name="Ink 131">
                  <a:extLst>
                    <a:ext uri="{FF2B5EF4-FFF2-40B4-BE49-F238E27FC236}">
                      <a16:creationId xmlns:a16="http://schemas.microsoft.com/office/drawing/2014/main" id="{69011F20-70D3-4425-BAC6-7525AEB90B18}"/>
                    </a:ext>
                  </a:extLst>
                </p:cNvPr>
                <p:cNvPicPr/>
                <p:nvPr/>
              </p:nvPicPr>
              <p:blipFill>
                <a:blip r:embed="rId204"/>
                <a:stretch>
                  <a:fillRect/>
                </a:stretch>
              </p:blipFill>
              <p:spPr>
                <a:xfrm>
                  <a:off x="9319290" y="3645966"/>
                  <a:ext cx="146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3" name="Ink 132">
                  <a:extLst>
                    <a:ext uri="{FF2B5EF4-FFF2-40B4-BE49-F238E27FC236}">
                      <a16:creationId xmlns:a16="http://schemas.microsoft.com/office/drawing/2014/main" id="{5B6A038F-8146-45CC-9024-3D8FBC684B22}"/>
                    </a:ext>
                  </a:extLst>
                </p14:cNvPr>
                <p14:cNvContentPartPr/>
                <p14:nvPr/>
              </p14:nvContentPartPr>
              <p14:xfrm>
                <a:off x="9477330" y="3588726"/>
                <a:ext cx="152280" cy="183960"/>
              </p14:xfrm>
            </p:contentPart>
          </mc:Choice>
          <mc:Fallback>
            <p:pic>
              <p:nvPicPr>
                <p:cNvPr id="133" name="Ink 132">
                  <a:extLst>
                    <a:ext uri="{FF2B5EF4-FFF2-40B4-BE49-F238E27FC236}">
                      <a16:creationId xmlns:a16="http://schemas.microsoft.com/office/drawing/2014/main" id="{5B6A038F-8146-45CC-9024-3D8FBC684B22}"/>
                    </a:ext>
                  </a:extLst>
                </p:cNvPr>
                <p:cNvPicPr/>
                <p:nvPr/>
              </p:nvPicPr>
              <p:blipFill>
                <a:blip r:embed="rId206"/>
                <a:stretch>
                  <a:fillRect/>
                </a:stretch>
              </p:blipFill>
              <p:spPr>
                <a:xfrm>
                  <a:off x="9468330" y="3580086"/>
                  <a:ext cx="169920" cy="201600"/>
                </a:xfrm>
                <a:prstGeom prst="rect">
                  <a:avLst/>
                </a:prstGeom>
              </p:spPr>
            </p:pic>
          </mc:Fallback>
        </mc:AlternateContent>
      </p:grpSp>
      <p:grpSp>
        <p:nvGrpSpPr>
          <p:cNvPr id="143" name="Group 142">
            <a:extLst>
              <a:ext uri="{FF2B5EF4-FFF2-40B4-BE49-F238E27FC236}">
                <a16:creationId xmlns:a16="http://schemas.microsoft.com/office/drawing/2014/main" id="{DBA1A6E9-3D2B-48A9-9A0F-F9EC6AE64890}"/>
              </a:ext>
            </a:extLst>
          </p:cNvPr>
          <p:cNvGrpSpPr/>
          <p:nvPr/>
        </p:nvGrpSpPr>
        <p:grpSpPr>
          <a:xfrm>
            <a:off x="5228970" y="3922806"/>
            <a:ext cx="145800" cy="135000"/>
            <a:chOff x="5228970" y="3922806"/>
            <a:chExt cx="145800" cy="135000"/>
          </a:xfrm>
        </p:grpSpPr>
        <mc:AlternateContent xmlns:mc="http://schemas.openxmlformats.org/markup-compatibility/2006">
          <mc:Choice xmlns:p14="http://schemas.microsoft.com/office/powerpoint/2010/main" Requires="p14">
            <p:contentPart p14:bwMode="auto" r:id="rId207">
              <p14:nvContentPartPr>
                <p14:cNvPr id="135" name="Ink 134">
                  <a:extLst>
                    <a:ext uri="{FF2B5EF4-FFF2-40B4-BE49-F238E27FC236}">
                      <a16:creationId xmlns:a16="http://schemas.microsoft.com/office/drawing/2014/main" id="{40A2F88D-CDEB-4929-8157-CFD55F7BD62E}"/>
                    </a:ext>
                  </a:extLst>
                </p14:cNvPr>
                <p14:cNvContentPartPr/>
                <p14:nvPr/>
              </p14:nvContentPartPr>
              <p14:xfrm>
                <a:off x="5228970" y="3991206"/>
                <a:ext cx="145800" cy="9360"/>
              </p14:xfrm>
            </p:contentPart>
          </mc:Choice>
          <mc:Fallback>
            <p:pic>
              <p:nvPicPr>
                <p:cNvPr id="135" name="Ink 134">
                  <a:extLst>
                    <a:ext uri="{FF2B5EF4-FFF2-40B4-BE49-F238E27FC236}">
                      <a16:creationId xmlns:a16="http://schemas.microsoft.com/office/drawing/2014/main" id="{40A2F88D-CDEB-4929-8157-CFD55F7BD62E}"/>
                    </a:ext>
                  </a:extLst>
                </p:cNvPr>
                <p:cNvPicPr/>
                <p:nvPr/>
              </p:nvPicPr>
              <p:blipFill>
                <a:blip r:embed="rId208"/>
                <a:stretch>
                  <a:fillRect/>
                </a:stretch>
              </p:blipFill>
              <p:spPr>
                <a:xfrm>
                  <a:off x="5219970" y="3982206"/>
                  <a:ext cx="163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6" name="Ink 135">
                  <a:extLst>
                    <a:ext uri="{FF2B5EF4-FFF2-40B4-BE49-F238E27FC236}">
                      <a16:creationId xmlns:a16="http://schemas.microsoft.com/office/drawing/2014/main" id="{A5030F13-9301-4D5B-85E7-A391D7215F6E}"/>
                    </a:ext>
                  </a:extLst>
                </p14:cNvPr>
                <p14:cNvContentPartPr/>
                <p14:nvPr/>
              </p14:nvContentPartPr>
              <p14:xfrm>
                <a:off x="5311410" y="3922806"/>
                <a:ext cx="15840" cy="135000"/>
              </p14:xfrm>
            </p:contentPart>
          </mc:Choice>
          <mc:Fallback>
            <p:pic>
              <p:nvPicPr>
                <p:cNvPr id="136" name="Ink 135">
                  <a:extLst>
                    <a:ext uri="{FF2B5EF4-FFF2-40B4-BE49-F238E27FC236}">
                      <a16:creationId xmlns:a16="http://schemas.microsoft.com/office/drawing/2014/main" id="{A5030F13-9301-4D5B-85E7-A391D7215F6E}"/>
                    </a:ext>
                  </a:extLst>
                </p:cNvPr>
                <p:cNvPicPr/>
                <p:nvPr/>
              </p:nvPicPr>
              <p:blipFill>
                <a:blip r:embed="rId210"/>
                <a:stretch>
                  <a:fillRect/>
                </a:stretch>
              </p:blipFill>
              <p:spPr>
                <a:xfrm>
                  <a:off x="5302410" y="3913806"/>
                  <a:ext cx="33480" cy="152640"/>
                </a:xfrm>
                <a:prstGeom prst="rect">
                  <a:avLst/>
                </a:prstGeom>
              </p:spPr>
            </p:pic>
          </mc:Fallback>
        </mc:AlternateContent>
      </p:grpSp>
      <p:grpSp>
        <p:nvGrpSpPr>
          <p:cNvPr id="142" name="Group 141">
            <a:extLst>
              <a:ext uri="{FF2B5EF4-FFF2-40B4-BE49-F238E27FC236}">
                <a16:creationId xmlns:a16="http://schemas.microsoft.com/office/drawing/2014/main" id="{8DB611AB-CF32-4979-B575-EC53E5D03665}"/>
              </a:ext>
            </a:extLst>
          </p:cNvPr>
          <p:cNvGrpSpPr/>
          <p:nvPr/>
        </p:nvGrpSpPr>
        <p:grpSpPr>
          <a:xfrm>
            <a:off x="5582490" y="3679086"/>
            <a:ext cx="664920" cy="671400"/>
            <a:chOff x="5582490" y="3679086"/>
            <a:chExt cx="664920" cy="671400"/>
          </a:xfrm>
        </p:grpSpPr>
        <mc:AlternateContent xmlns:mc="http://schemas.openxmlformats.org/markup-compatibility/2006">
          <mc:Choice xmlns:p14="http://schemas.microsoft.com/office/powerpoint/2010/main" Requires="p14">
            <p:contentPart p14:bwMode="auto" r:id="rId211">
              <p14:nvContentPartPr>
                <p14:cNvPr id="137" name="Ink 136">
                  <a:extLst>
                    <a:ext uri="{FF2B5EF4-FFF2-40B4-BE49-F238E27FC236}">
                      <a16:creationId xmlns:a16="http://schemas.microsoft.com/office/drawing/2014/main" id="{E3E25370-8951-44DA-A806-935291056125}"/>
                    </a:ext>
                  </a:extLst>
                </p14:cNvPr>
                <p14:cNvContentPartPr/>
                <p14:nvPr/>
              </p14:nvContentPartPr>
              <p14:xfrm>
                <a:off x="5585010" y="3679086"/>
                <a:ext cx="131040" cy="199800"/>
              </p14:xfrm>
            </p:contentPart>
          </mc:Choice>
          <mc:Fallback>
            <p:pic>
              <p:nvPicPr>
                <p:cNvPr id="137" name="Ink 136">
                  <a:extLst>
                    <a:ext uri="{FF2B5EF4-FFF2-40B4-BE49-F238E27FC236}">
                      <a16:creationId xmlns:a16="http://schemas.microsoft.com/office/drawing/2014/main" id="{E3E25370-8951-44DA-A806-935291056125}"/>
                    </a:ext>
                  </a:extLst>
                </p:cNvPr>
                <p:cNvPicPr/>
                <p:nvPr/>
              </p:nvPicPr>
              <p:blipFill>
                <a:blip r:embed="rId212"/>
                <a:stretch>
                  <a:fillRect/>
                </a:stretch>
              </p:blipFill>
              <p:spPr>
                <a:xfrm>
                  <a:off x="5576370" y="3670446"/>
                  <a:ext cx="148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Ink 137">
                  <a:extLst>
                    <a:ext uri="{FF2B5EF4-FFF2-40B4-BE49-F238E27FC236}">
                      <a16:creationId xmlns:a16="http://schemas.microsoft.com/office/drawing/2014/main" id="{FD9F6BF2-09C8-4504-A06F-8F7EDADEF5A9}"/>
                    </a:ext>
                  </a:extLst>
                </p14:cNvPr>
                <p14:cNvContentPartPr/>
                <p14:nvPr/>
              </p14:nvContentPartPr>
              <p14:xfrm>
                <a:off x="5763930" y="3789246"/>
                <a:ext cx="74160" cy="97560"/>
              </p14:xfrm>
            </p:contentPart>
          </mc:Choice>
          <mc:Fallback>
            <p:pic>
              <p:nvPicPr>
                <p:cNvPr id="138" name="Ink 137">
                  <a:extLst>
                    <a:ext uri="{FF2B5EF4-FFF2-40B4-BE49-F238E27FC236}">
                      <a16:creationId xmlns:a16="http://schemas.microsoft.com/office/drawing/2014/main" id="{FD9F6BF2-09C8-4504-A06F-8F7EDADEF5A9}"/>
                    </a:ext>
                  </a:extLst>
                </p:cNvPr>
                <p:cNvPicPr/>
                <p:nvPr/>
              </p:nvPicPr>
              <p:blipFill>
                <a:blip r:embed="rId214"/>
                <a:stretch>
                  <a:fillRect/>
                </a:stretch>
              </p:blipFill>
              <p:spPr>
                <a:xfrm>
                  <a:off x="5754930" y="3780246"/>
                  <a:ext cx="91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Ink 138">
                  <a:extLst>
                    <a:ext uri="{FF2B5EF4-FFF2-40B4-BE49-F238E27FC236}">
                      <a16:creationId xmlns:a16="http://schemas.microsoft.com/office/drawing/2014/main" id="{560DCBB5-9CE1-4C52-9625-81FA30A189D9}"/>
                    </a:ext>
                  </a:extLst>
                </p14:cNvPr>
                <p14:cNvContentPartPr/>
                <p14:nvPr/>
              </p14:nvContentPartPr>
              <p14:xfrm>
                <a:off x="5947170" y="3801486"/>
                <a:ext cx="170280" cy="112320"/>
              </p14:xfrm>
            </p:contentPart>
          </mc:Choice>
          <mc:Fallback>
            <p:pic>
              <p:nvPicPr>
                <p:cNvPr id="139" name="Ink 138">
                  <a:extLst>
                    <a:ext uri="{FF2B5EF4-FFF2-40B4-BE49-F238E27FC236}">
                      <a16:creationId xmlns:a16="http://schemas.microsoft.com/office/drawing/2014/main" id="{560DCBB5-9CE1-4C52-9625-81FA30A189D9}"/>
                    </a:ext>
                  </a:extLst>
                </p:cNvPr>
                <p:cNvPicPr/>
                <p:nvPr/>
              </p:nvPicPr>
              <p:blipFill>
                <a:blip r:embed="rId216"/>
                <a:stretch>
                  <a:fillRect/>
                </a:stretch>
              </p:blipFill>
              <p:spPr>
                <a:xfrm>
                  <a:off x="5938530" y="3792846"/>
                  <a:ext cx="187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Ink 139">
                  <a:extLst>
                    <a:ext uri="{FF2B5EF4-FFF2-40B4-BE49-F238E27FC236}">
                      <a16:creationId xmlns:a16="http://schemas.microsoft.com/office/drawing/2014/main" id="{52B68E44-9343-4E2C-A798-9EF7E991CF2D}"/>
                    </a:ext>
                  </a:extLst>
                </p14:cNvPr>
                <p14:cNvContentPartPr/>
                <p14:nvPr/>
              </p14:nvContentPartPr>
              <p14:xfrm>
                <a:off x="5582490" y="3972486"/>
                <a:ext cx="664920" cy="48600"/>
              </p14:xfrm>
            </p:contentPart>
          </mc:Choice>
          <mc:Fallback>
            <p:pic>
              <p:nvPicPr>
                <p:cNvPr id="140" name="Ink 139">
                  <a:extLst>
                    <a:ext uri="{FF2B5EF4-FFF2-40B4-BE49-F238E27FC236}">
                      <a16:creationId xmlns:a16="http://schemas.microsoft.com/office/drawing/2014/main" id="{52B68E44-9343-4E2C-A798-9EF7E991CF2D}"/>
                    </a:ext>
                  </a:extLst>
                </p:cNvPr>
                <p:cNvPicPr/>
                <p:nvPr/>
              </p:nvPicPr>
              <p:blipFill>
                <a:blip r:embed="rId218"/>
                <a:stretch>
                  <a:fillRect/>
                </a:stretch>
              </p:blipFill>
              <p:spPr>
                <a:xfrm>
                  <a:off x="5573490" y="3963846"/>
                  <a:ext cx="682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 name="Ink 140">
                  <a:extLst>
                    <a:ext uri="{FF2B5EF4-FFF2-40B4-BE49-F238E27FC236}">
                      <a16:creationId xmlns:a16="http://schemas.microsoft.com/office/drawing/2014/main" id="{3950DB9B-440A-45C0-9B4F-4A1900BBF265}"/>
                    </a:ext>
                  </a:extLst>
                </p14:cNvPr>
                <p14:cNvContentPartPr/>
                <p14:nvPr/>
              </p14:nvContentPartPr>
              <p14:xfrm>
                <a:off x="5865450" y="4075086"/>
                <a:ext cx="241920" cy="275400"/>
              </p14:xfrm>
            </p:contentPart>
          </mc:Choice>
          <mc:Fallback>
            <p:pic>
              <p:nvPicPr>
                <p:cNvPr id="141" name="Ink 140">
                  <a:extLst>
                    <a:ext uri="{FF2B5EF4-FFF2-40B4-BE49-F238E27FC236}">
                      <a16:creationId xmlns:a16="http://schemas.microsoft.com/office/drawing/2014/main" id="{3950DB9B-440A-45C0-9B4F-4A1900BBF265}"/>
                    </a:ext>
                  </a:extLst>
                </p:cNvPr>
                <p:cNvPicPr/>
                <p:nvPr/>
              </p:nvPicPr>
              <p:blipFill>
                <a:blip r:embed="rId220"/>
                <a:stretch>
                  <a:fillRect/>
                </a:stretch>
              </p:blipFill>
              <p:spPr>
                <a:xfrm>
                  <a:off x="5856810" y="4066446"/>
                  <a:ext cx="259560" cy="293040"/>
                </a:xfrm>
                <a:prstGeom prst="rect">
                  <a:avLst/>
                </a:prstGeom>
              </p:spPr>
            </p:pic>
          </mc:Fallback>
        </mc:AlternateContent>
      </p:grpSp>
      <p:grpSp>
        <p:nvGrpSpPr>
          <p:cNvPr id="147" name="Group 146">
            <a:extLst>
              <a:ext uri="{FF2B5EF4-FFF2-40B4-BE49-F238E27FC236}">
                <a16:creationId xmlns:a16="http://schemas.microsoft.com/office/drawing/2014/main" id="{DE1D667B-1F53-4C12-BF38-DFEB5D5C06BD}"/>
              </a:ext>
            </a:extLst>
          </p:cNvPr>
          <p:cNvGrpSpPr/>
          <p:nvPr/>
        </p:nvGrpSpPr>
        <p:grpSpPr>
          <a:xfrm>
            <a:off x="700530" y="4760886"/>
            <a:ext cx="251640" cy="243000"/>
            <a:chOff x="700530" y="4760886"/>
            <a:chExt cx="251640" cy="243000"/>
          </a:xfrm>
        </p:grpSpPr>
        <mc:AlternateContent xmlns:mc="http://schemas.openxmlformats.org/markup-compatibility/2006">
          <mc:Choice xmlns:p14="http://schemas.microsoft.com/office/powerpoint/2010/main" Requires="p14">
            <p:contentPart p14:bwMode="auto" r:id="rId221">
              <p14:nvContentPartPr>
                <p14:cNvPr id="144" name="Ink 143">
                  <a:extLst>
                    <a:ext uri="{FF2B5EF4-FFF2-40B4-BE49-F238E27FC236}">
                      <a16:creationId xmlns:a16="http://schemas.microsoft.com/office/drawing/2014/main" id="{75A3B87C-143E-4B3B-9DD1-2EB131C1B916}"/>
                    </a:ext>
                  </a:extLst>
                </p14:cNvPr>
                <p14:cNvContentPartPr/>
                <p14:nvPr/>
              </p14:nvContentPartPr>
              <p14:xfrm>
                <a:off x="700530" y="4836486"/>
                <a:ext cx="168840" cy="14400"/>
              </p14:xfrm>
            </p:contentPart>
          </mc:Choice>
          <mc:Fallback>
            <p:pic>
              <p:nvPicPr>
                <p:cNvPr id="144" name="Ink 143">
                  <a:extLst>
                    <a:ext uri="{FF2B5EF4-FFF2-40B4-BE49-F238E27FC236}">
                      <a16:creationId xmlns:a16="http://schemas.microsoft.com/office/drawing/2014/main" id="{75A3B87C-143E-4B3B-9DD1-2EB131C1B916}"/>
                    </a:ext>
                  </a:extLst>
                </p:cNvPr>
                <p:cNvPicPr/>
                <p:nvPr/>
              </p:nvPicPr>
              <p:blipFill>
                <a:blip r:embed="rId222"/>
                <a:stretch>
                  <a:fillRect/>
                </a:stretch>
              </p:blipFill>
              <p:spPr>
                <a:xfrm>
                  <a:off x="691530" y="4827846"/>
                  <a:ext cx="186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5" name="Ink 144">
                  <a:extLst>
                    <a:ext uri="{FF2B5EF4-FFF2-40B4-BE49-F238E27FC236}">
                      <a16:creationId xmlns:a16="http://schemas.microsoft.com/office/drawing/2014/main" id="{B533E343-84F8-4672-B63F-3C54955E90B4}"/>
                    </a:ext>
                  </a:extLst>
                </p14:cNvPr>
                <p14:cNvContentPartPr/>
                <p14:nvPr/>
              </p14:nvContentPartPr>
              <p14:xfrm>
                <a:off x="736530" y="4897326"/>
                <a:ext cx="173160" cy="15120"/>
              </p14:xfrm>
            </p:contentPart>
          </mc:Choice>
          <mc:Fallback>
            <p:pic>
              <p:nvPicPr>
                <p:cNvPr id="145" name="Ink 144">
                  <a:extLst>
                    <a:ext uri="{FF2B5EF4-FFF2-40B4-BE49-F238E27FC236}">
                      <a16:creationId xmlns:a16="http://schemas.microsoft.com/office/drawing/2014/main" id="{B533E343-84F8-4672-B63F-3C54955E90B4}"/>
                    </a:ext>
                  </a:extLst>
                </p:cNvPr>
                <p:cNvPicPr/>
                <p:nvPr/>
              </p:nvPicPr>
              <p:blipFill>
                <a:blip r:embed="rId224"/>
                <a:stretch>
                  <a:fillRect/>
                </a:stretch>
              </p:blipFill>
              <p:spPr>
                <a:xfrm>
                  <a:off x="727890" y="4888686"/>
                  <a:ext cx="190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6" name="Ink 145">
                  <a:extLst>
                    <a:ext uri="{FF2B5EF4-FFF2-40B4-BE49-F238E27FC236}">
                      <a16:creationId xmlns:a16="http://schemas.microsoft.com/office/drawing/2014/main" id="{7CDC2ECE-EE48-4122-8CF5-65DEEB2A8C53}"/>
                    </a:ext>
                  </a:extLst>
                </p14:cNvPr>
                <p14:cNvContentPartPr/>
                <p14:nvPr/>
              </p14:nvContentPartPr>
              <p14:xfrm>
                <a:off x="806010" y="4760886"/>
                <a:ext cx="146160" cy="243000"/>
              </p14:xfrm>
            </p:contentPart>
          </mc:Choice>
          <mc:Fallback>
            <p:pic>
              <p:nvPicPr>
                <p:cNvPr id="146" name="Ink 145">
                  <a:extLst>
                    <a:ext uri="{FF2B5EF4-FFF2-40B4-BE49-F238E27FC236}">
                      <a16:creationId xmlns:a16="http://schemas.microsoft.com/office/drawing/2014/main" id="{7CDC2ECE-EE48-4122-8CF5-65DEEB2A8C53}"/>
                    </a:ext>
                  </a:extLst>
                </p:cNvPr>
                <p:cNvPicPr/>
                <p:nvPr/>
              </p:nvPicPr>
              <p:blipFill>
                <a:blip r:embed="rId226"/>
                <a:stretch>
                  <a:fillRect/>
                </a:stretch>
              </p:blipFill>
              <p:spPr>
                <a:xfrm>
                  <a:off x="797370" y="4751886"/>
                  <a:ext cx="163800" cy="260640"/>
                </a:xfrm>
                <a:prstGeom prst="rect">
                  <a:avLst/>
                </a:prstGeom>
              </p:spPr>
            </p:pic>
          </mc:Fallback>
        </mc:AlternateContent>
      </p:grpSp>
      <p:grpSp>
        <p:nvGrpSpPr>
          <p:cNvPr id="151" name="Group 150">
            <a:extLst>
              <a:ext uri="{FF2B5EF4-FFF2-40B4-BE49-F238E27FC236}">
                <a16:creationId xmlns:a16="http://schemas.microsoft.com/office/drawing/2014/main" id="{C4A5A437-0C7C-40E7-9F73-E67C601A5509}"/>
              </a:ext>
            </a:extLst>
          </p:cNvPr>
          <p:cNvGrpSpPr/>
          <p:nvPr/>
        </p:nvGrpSpPr>
        <p:grpSpPr>
          <a:xfrm>
            <a:off x="6608850" y="3894366"/>
            <a:ext cx="524880" cy="208800"/>
            <a:chOff x="6608850" y="3894366"/>
            <a:chExt cx="524880" cy="208800"/>
          </a:xfrm>
        </p:grpSpPr>
        <mc:AlternateContent xmlns:mc="http://schemas.openxmlformats.org/markup-compatibility/2006">
          <mc:Choice xmlns:p14="http://schemas.microsoft.com/office/powerpoint/2010/main" Requires="p14">
            <p:contentPart p14:bwMode="auto" r:id="rId227">
              <p14:nvContentPartPr>
                <p14:cNvPr id="148" name="Ink 147">
                  <a:extLst>
                    <a:ext uri="{FF2B5EF4-FFF2-40B4-BE49-F238E27FC236}">
                      <a16:creationId xmlns:a16="http://schemas.microsoft.com/office/drawing/2014/main" id="{42EE5904-AFEA-4872-ACDC-13D46A1A2F3B}"/>
                    </a:ext>
                  </a:extLst>
                </p14:cNvPr>
                <p14:cNvContentPartPr/>
                <p14:nvPr/>
              </p14:nvContentPartPr>
              <p14:xfrm>
                <a:off x="6608850" y="3894366"/>
                <a:ext cx="140760" cy="125280"/>
              </p14:xfrm>
            </p:contentPart>
          </mc:Choice>
          <mc:Fallback>
            <p:pic>
              <p:nvPicPr>
                <p:cNvPr id="148" name="Ink 147">
                  <a:extLst>
                    <a:ext uri="{FF2B5EF4-FFF2-40B4-BE49-F238E27FC236}">
                      <a16:creationId xmlns:a16="http://schemas.microsoft.com/office/drawing/2014/main" id="{42EE5904-AFEA-4872-ACDC-13D46A1A2F3B}"/>
                    </a:ext>
                  </a:extLst>
                </p:cNvPr>
                <p:cNvPicPr/>
                <p:nvPr/>
              </p:nvPicPr>
              <p:blipFill>
                <a:blip r:embed="rId228"/>
                <a:stretch>
                  <a:fillRect/>
                </a:stretch>
              </p:blipFill>
              <p:spPr>
                <a:xfrm>
                  <a:off x="6600210" y="3885726"/>
                  <a:ext cx="158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Ink 148">
                  <a:extLst>
                    <a:ext uri="{FF2B5EF4-FFF2-40B4-BE49-F238E27FC236}">
                      <a16:creationId xmlns:a16="http://schemas.microsoft.com/office/drawing/2014/main" id="{D2D81E84-69E6-41B2-9CA2-6E9A87F96949}"/>
                    </a:ext>
                  </a:extLst>
                </p14:cNvPr>
                <p14:cNvContentPartPr/>
                <p14:nvPr/>
              </p14:nvContentPartPr>
              <p14:xfrm>
                <a:off x="6689850" y="4017846"/>
                <a:ext cx="121680" cy="74520"/>
              </p14:xfrm>
            </p:contentPart>
          </mc:Choice>
          <mc:Fallback>
            <p:pic>
              <p:nvPicPr>
                <p:cNvPr id="149" name="Ink 148">
                  <a:extLst>
                    <a:ext uri="{FF2B5EF4-FFF2-40B4-BE49-F238E27FC236}">
                      <a16:creationId xmlns:a16="http://schemas.microsoft.com/office/drawing/2014/main" id="{D2D81E84-69E6-41B2-9CA2-6E9A87F96949}"/>
                    </a:ext>
                  </a:extLst>
                </p:cNvPr>
                <p:cNvPicPr/>
                <p:nvPr/>
              </p:nvPicPr>
              <p:blipFill>
                <a:blip r:embed="rId230"/>
                <a:stretch>
                  <a:fillRect/>
                </a:stretch>
              </p:blipFill>
              <p:spPr>
                <a:xfrm>
                  <a:off x="6680850" y="4009206"/>
                  <a:ext cx="139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0" name="Ink 149">
                  <a:extLst>
                    <a:ext uri="{FF2B5EF4-FFF2-40B4-BE49-F238E27FC236}">
                      <a16:creationId xmlns:a16="http://schemas.microsoft.com/office/drawing/2014/main" id="{5B7860C7-010F-48F9-ABAB-0CD286937F57}"/>
                    </a:ext>
                  </a:extLst>
                </p14:cNvPr>
                <p14:cNvContentPartPr/>
                <p14:nvPr/>
              </p14:nvContentPartPr>
              <p14:xfrm>
                <a:off x="6968130" y="3950886"/>
                <a:ext cx="165600" cy="152280"/>
              </p14:xfrm>
            </p:contentPart>
          </mc:Choice>
          <mc:Fallback>
            <p:pic>
              <p:nvPicPr>
                <p:cNvPr id="150" name="Ink 149">
                  <a:extLst>
                    <a:ext uri="{FF2B5EF4-FFF2-40B4-BE49-F238E27FC236}">
                      <a16:creationId xmlns:a16="http://schemas.microsoft.com/office/drawing/2014/main" id="{5B7860C7-010F-48F9-ABAB-0CD286937F57}"/>
                    </a:ext>
                  </a:extLst>
                </p:cNvPr>
                <p:cNvPicPr/>
                <p:nvPr/>
              </p:nvPicPr>
              <p:blipFill>
                <a:blip r:embed="rId232"/>
                <a:stretch>
                  <a:fillRect/>
                </a:stretch>
              </p:blipFill>
              <p:spPr>
                <a:xfrm>
                  <a:off x="6959130" y="3941886"/>
                  <a:ext cx="183240" cy="169920"/>
                </a:xfrm>
                <a:prstGeom prst="rect">
                  <a:avLst/>
                </a:prstGeom>
              </p:spPr>
            </p:pic>
          </mc:Fallback>
        </mc:AlternateContent>
      </p:grpSp>
      <p:grpSp>
        <p:nvGrpSpPr>
          <p:cNvPr id="175" name="Group 174">
            <a:extLst>
              <a:ext uri="{FF2B5EF4-FFF2-40B4-BE49-F238E27FC236}">
                <a16:creationId xmlns:a16="http://schemas.microsoft.com/office/drawing/2014/main" id="{4511E8F9-0DDC-4DF5-A5BB-388C49299B41}"/>
              </a:ext>
            </a:extLst>
          </p:cNvPr>
          <p:cNvGrpSpPr/>
          <p:nvPr/>
        </p:nvGrpSpPr>
        <p:grpSpPr>
          <a:xfrm>
            <a:off x="2301450" y="4505646"/>
            <a:ext cx="2374560" cy="896400"/>
            <a:chOff x="2301450" y="4505646"/>
            <a:chExt cx="2374560" cy="896400"/>
          </a:xfrm>
        </p:grpSpPr>
        <mc:AlternateContent xmlns:mc="http://schemas.openxmlformats.org/markup-compatibility/2006">
          <mc:Choice xmlns:p14="http://schemas.microsoft.com/office/powerpoint/2010/main" Requires="p14">
            <p:contentPart p14:bwMode="auto" r:id="rId233">
              <p14:nvContentPartPr>
                <p14:cNvPr id="152" name="Ink 151">
                  <a:extLst>
                    <a:ext uri="{FF2B5EF4-FFF2-40B4-BE49-F238E27FC236}">
                      <a16:creationId xmlns:a16="http://schemas.microsoft.com/office/drawing/2014/main" id="{B88CBFA5-9F03-4E40-9B2E-95C620AFA0E9}"/>
                    </a:ext>
                  </a:extLst>
                </p14:cNvPr>
                <p14:cNvContentPartPr/>
                <p14:nvPr/>
              </p14:nvContentPartPr>
              <p14:xfrm>
                <a:off x="2301450" y="4762686"/>
                <a:ext cx="227520" cy="23760"/>
              </p14:xfrm>
            </p:contentPart>
          </mc:Choice>
          <mc:Fallback>
            <p:pic>
              <p:nvPicPr>
                <p:cNvPr id="152" name="Ink 151">
                  <a:extLst>
                    <a:ext uri="{FF2B5EF4-FFF2-40B4-BE49-F238E27FC236}">
                      <a16:creationId xmlns:a16="http://schemas.microsoft.com/office/drawing/2014/main" id="{B88CBFA5-9F03-4E40-9B2E-95C620AFA0E9}"/>
                    </a:ext>
                  </a:extLst>
                </p:cNvPr>
                <p:cNvPicPr/>
                <p:nvPr/>
              </p:nvPicPr>
              <p:blipFill>
                <a:blip r:embed="rId234"/>
                <a:stretch>
                  <a:fillRect/>
                </a:stretch>
              </p:blipFill>
              <p:spPr>
                <a:xfrm>
                  <a:off x="2292810" y="4754046"/>
                  <a:ext cx="245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Ink 152">
                  <a:extLst>
                    <a:ext uri="{FF2B5EF4-FFF2-40B4-BE49-F238E27FC236}">
                      <a16:creationId xmlns:a16="http://schemas.microsoft.com/office/drawing/2014/main" id="{3D4C497D-F7B0-4457-AE96-BF72B9A99CEF}"/>
                    </a:ext>
                  </a:extLst>
                </p14:cNvPr>
                <p14:cNvContentPartPr/>
                <p14:nvPr/>
              </p14:nvContentPartPr>
              <p14:xfrm>
                <a:off x="2326650" y="4792206"/>
                <a:ext cx="235800" cy="180720"/>
              </p14:xfrm>
            </p:contentPart>
          </mc:Choice>
          <mc:Fallback>
            <p:pic>
              <p:nvPicPr>
                <p:cNvPr id="153" name="Ink 152">
                  <a:extLst>
                    <a:ext uri="{FF2B5EF4-FFF2-40B4-BE49-F238E27FC236}">
                      <a16:creationId xmlns:a16="http://schemas.microsoft.com/office/drawing/2014/main" id="{3D4C497D-F7B0-4457-AE96-BF72B9A99CEF}"/>
                    </a:ext>
                  </a:extLst>
                </p:cNvPr>
                <p:cNvPicPr/>
                <p:nvPr/>
              </p:nvPicPr>
              <p:blipFill>
                <a:blip r:embed="rId236"/>
                <a:stretch>
                  <a:fillRect/>
                </a:stretch>
              </p:blipFill>
              <p:spPr>
                <a:xfrm>
                  <a:off x="2318010" y="4783206"/>
                  <a:ext cx="253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4" name="Ink 153">
                  <a:extLst>
                    <a:ext uri="{FF2B5EF4-FFF2-40B4-BE49-F238E27FC236}">
                      <a16:creationId xmlns:a16="http://schemas.microsoft.com/office/drawing/2014/main" id="{32E633B6-D839-4CB4-BD98-55C8E59EA4A2}"/>
                    </a:ext>
                  </a:extLst>
                </p14:cNvPr>
                <p14:cNvContentPartPr/>
                <p14:nvPr/>
              </p14:nvContentPartPr>
              <p14:xfrm>
                <a:off x="2395770" y="5064726"/>
                <a:ext cx="75960" cy="131760"/>
              </p14:xfrm>
            </p:contentPart>
          </mc:Choice>
          <mc:Fallback>
            <p:pic>
              <p:nvPicPr>
                <p:cNvPr id="154" name="Ink 153">
                  <a:extLst>
                    <a:ext uri="{FF2B5EF4-FFF2-40B4-BE49-F238E27FC236}">
                      <a16:creationId xmlns:a16="http://schemas.microsoft.com/office/drawing/2014/main" id="{32E633B6-D839-4CB4-BD98-55C8E59EA4A2}"/>
                    </a:ext>
                  </a:extLst>
                </p:cNvPr>
                <p:cNvPicPr/>
                <p:nvPr/>
              </p:nvPicPr>
              <p:blipFill>
                <a:blip r:embed="rId238"/>
                <a:stretch>
                  <a:fillRect/>
                </a:stretch>
              </p:blipFill>
              <p:spPr>
                <a:xfrm>
                  <a:off x="2387130" y="5055726"/>
                  <a:ext cx="93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5" name="Ink 154">
                  <a:extLst>
                    <a:ext uri="{FF2B5EF4-FFF2-40B4-BE49-F238E27FC236}">
                      <a16:creationId xmlns:a16="http://schemas.microsoft.com/office/drawing/2014/main" id="{E07A9D28-85F0-4A00-B9E1-453AA33B9487}"/>
                    </a:ext>
                  </a:extLst>
                </p14:cNvPr>
                <p14:cNvContentPartPr/>
                <p14:nvPr/>
              </p14:nvContentPartPr>
              <p14:xfrm>
                <a:off x="2359410" y="5116206"/>
                <a:ext cx="232200" cy="18720"/>
              </p14:xfrm>
            </p:contentPart>
          </mc:Choice>
          <mc:Fallback>
            <p:pic>
              <p:nvPicPr>
                <p:cNvPr id="155" name="Ink 154">
                  <a:extLst>
                    <a:ext uri="{FF2B5EF4-FFF2-40B4-BE49-F238E27FC236}">
                      <a16:creationId xmlns:a16="http://schemas.microsoft.com/office/drawing/2014/main" id="{E07A9D28-85F0-4A00-B9E1-453AA33B9487}"/>
                    </a:ext>
                  </a:extLst>
                </p:cNvPr>
                <p:cNvPicPr/>
                <p:nvPr/>
              </p:nvPicPr>
              <p:blipFill>
                <a:blip r:embed="rId240"/>
                <a:stretch>
                  <a:fillRect/>
                </a:stretch>
              </p:blipFill>
              <p:spPr>
                <a:xfrm>
                  <a:off x="2350770" y="5107566"/>
                  <a:ext cx="249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6" name="Ink 155">
                  <a:extLst>
                    <a:ext uri="{FF2B5EF4-FFF2-40B4-BE49-F238E27FC236}">
                      <a16:creationId xmlns:a16="http://schemas.microsoft.com/office/drawing/2014/main" id="{37EF226A-46F7-44E1-9465-4C02A3F5BDAC}"/>
                    </a:ext>
                  </a:extLst>
                </p14:cNvPr>
                <p14:cNvContentPartPr/>
                <p14:nvPr/>
              </p14:nvContentPartPr>
              <p14:xfrm>
                <a:off x="2548050" y="5107566"/>
                <a:ext cx="159840" cy="91800"/>
              </p14:xfrm>
            </p:contentPart>
          </mc:Choice>
          <mc:Fallback>
            <p:pic>
              <p:nvPicPr>
                <p:cNvPr id="156" name="Ink 155">
                  <a:extLst>
                    <a:ext uri="{FF2B5EF4-FFF2-40B4-BE49-F238E27FC236}">
                      <a16:creationId xmlns:a16="http://schemas.microsoft.com/office/drawing/2014/main" id="{37EF226A-46F7-44E1-9465-4C02A3F5BDAC}"/>
                    </a:ext>
                  </a:extLst>
                </p:cNvPr>
                <p:cNvPicPr/>
                <p:nvPr/>
              </p:nvPicPr>
              <p:blipFill>
                <a:blip r:embed="rId242"/>
                <a:stretch>
                  <a:fillRect/>
                </a:stretch>
              </p:blipFill>
              <p:spPr>
                <a:xfrm>
                  <a:off x="2539410" y="5098926"/>
                  <a:ext cx="177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7" name="Ink 156">
                  <a:extLst>
                    <a:ext uri="{FF2B5EF4-FFF2-40B4-BE49-F238E27FC236}">
                      <a16:creationId xmlns:a16="http://schemas.microsoft.com/office/drawing/2014/main" id="{1820E978-B619-4CB1-BB07-06019859DC1B}"/>
                    </a:ext>
                  </a:extLst>
                </p14:cNvPr>
                <p14:cNvContentPartPr/>
                <p14:nvPr/>
              </p14:nvContentPartPr>
              <p14:xfrm>
                <a:off x="2421330" y="4605366"/>
                <a:ext cx="148320" cy="18000"/>
              </p14:xfrm>
            </p:contentPart>
          </mc:Choice>
          <mc:Fallback>
            <p:pic>
              <p:nvPicPr>
                <p:cNvPr id="157" name="Ink 156">
                  <a:extLst>
                    <a:ext uri="{FF2B5EF4-FFF2-40B4-BE49-F238E27FC236}">
                      <a16:creationId xmlns:a16="http://schemas.microsoft.com/office/drawing/2014/main" id="{1820E978-B619-4CB1-BB07-06019859DC1B}"/>
                    </a:ext>
                  </a:extLst>
                </p:cNvPr>
                <p:cNvPicPr/>
                <p:nvPr/>
              </p:nvPicPr>
              <p:blipFill>
                <a:blip r:embed="rId244"/>
                <a:stretch>
                  <a:fillRect/>
                </a:stretch>
              </p:blipFill>
              <p:spPr>
                <a:xfrm>
                  <a:off x="2412330" y="4596366"/>
                  <a:ext cx="165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8" name="Ink 157">
                  <a:extLst>
                    <a:ext uri="{FF2B5EF4-FFF2-40B4-BE49-F238E27FC236}">
                      <a16:creationId xmlns:a16="http://schemas.microsoft.com/office/drawing/2014/main" id="{3FAD8346-E97F-444A-8702-9A35D4902049}"/>
                    </a:ext>
                  </a:extLst>
                </p14:cNvPr>
                <p14:cNvContentPartPr/>
                <p14:nvPr/>
              </p14:nvContentPartPr>
              <p14:xfrm>
                <a:off x="2508810" y="4630926"/>
                <a:ext cx="26640" cy="87480"/>
              </p14:xfrm>
            </p:contentPart>
          </mc:Choice>
          <mc:Fallback>
            <p:pic>
              <p:nvPicPr>
                <p:cNvPr id="158" name="Ink 157">
                  <a:extLst>
                    <a:ext uri="{FF2B5EF4-FFF2-40B4-BE49-F238E27FC236}">
                      <a16:creationId xmlns:a16="http://schemas.microsoft.com/office/drawing/2014/main" id="{3FAD8346-E97F-444A-8702-9A35D4902049}"/>
                    </a:ext>
                  </a:extLst>
                </p:cNvPr>
                <p:cNvPicPr/>
                <p:nvPr/>
              </p:nvPicPr>
              <p:blipFill>
                <a:blip r:embed="rId246"/>
                <a:stretch>
                  <a:fillRect/>
                </a:stretch>
              </p:blipFill>
              <p:spPr>
                <a:xfrm>
                  <a:off x="2500170" y="4622286"/>
                  <a:ext cx="44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Ink 158">
                  <a:extLst>
                    <a:ext uri="{FF2B5EF4-FFF2-40B4-BE49-F238E27FC236}">
                      <a16:creationId xmlns:a16="http://schemas.microsoft.com/office/drawing/2014/main" id="{716C8568-4685-4B4D-9560-1D6FCE5F0065}"/>
                    </a:ext>
                  </a:extLst>
                </p14:cNvPr>
                <p14:cNvContentPartPr/>
                <p14:nvPr/>
              </p14:nvContentPartPr>
              <p14:xfrm>
                <a:off x="2872770" y="4615806"/>
                <a:ext cx="168120" cy="630360"/>
              </p14:xfrm>
            </p:contentPart>
          </mc:Choice>
          <mc:Fallback>
            <p:pic>
              <p:nvPicPr>
                <p:cNvPr id="159" name="Ink 158">
                  <a:extLst>
                    <a:ext uri="{FF2B5EF4-FFF2-40B4-BE49-F238E27FC236}">
                      <a16:creationId xmlns:a16="http://schemas.microsoft.com/office/drawing/2014/main" id="{716C8568-4685-4B4D-9560-1D6FCE5F0065}"/>
                    </a:ext>
                  </a:extLst>
                </p:cNvPr>
                <p:cNvPicPr/>
                <p:nvPr/>
              </p:nvPicPr>
              <p:blipFill>
                <a:blip r:embed="rId248"/>
                <a:stretch>
                  <a:fillRect/>
                </a:stretch>
              </p:blipFill>
              <p:spPr>
                <a:xfrm>
                  <a:off x="2863770" y="4606806"/>
                  <a:ext cx="18576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0" name="Ink 159">
                  <a:extLst>
                    <a:ext uri="{FF2B5EF4-FFF2-40B4-BE49-F238E27FC236}">
                      <a16:creationId xmlns:a16="http://schemas.microsoft.com/office/drawing/2014/main" id="{77CC2155-17CA-4F8B-9043-07C1E4720258}"/>
                    </a:ext>
                  </a:extLst>
                </p14:cNvPr>
                <p14:cNvContentPartPr/>
                <p14:nvPr/>
              </p14:nvContentPartPr>
              <p14:xfrm>
                <a:off x="3207210" y="4624446"/>
                <a:ext cx="130320" cy="197640"/>
              </p14:xfrm>
            </p:contentPart>
          </mc:Choice>
          <mc:Fallback>
            <p:pic>
              <p:nvPicPr>
                <p:cNvPr id="160" name="Ink 159">
                  <a:extLst>
                    <a:ext uri="{FF2B5EF4-FFF2-40B4-BE49-F238E27FC236}">
                      <a16:creationId xmlns:a16="http://schemas.microsoft.com/office/drawing/2014/main" id="{77CC2155-17CA-4F8B-9043-07C1E4720258}"/>
                    </a:ext>
                  </a:extLst>
                </p:cNvPr>
                <p:cNvPicPr/>
                <p:nvPr/>
              </p:nvPicPr>
              <p:blipFill>
                <a:blip r:embed="rId250"/>
                <a:stretch>
                  <a:fillRect/>
                </a:stretch>
              </p:blipFill>
              <p:spPr>
                <a:xfrm>
                  <a:off x="3198210" y="4615446"/>
                  <a:ext cx="147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1" name="Ink 160">
                  <a:extLst>
                    <a:ext uri="{FF2B5EF4-FFF2-40B4-BE49-F238E27FC236}">
                      <a16:creationId xmlns:a16="http://schemas.microsoft.com/office/drawing/2014/main" id="{2927DD87-58DB-440C-A8A2-D93283B583ED}"/>
                    </a:ext>
                  </a:extLst>
                </p14:cNvPr>
                <p14:cNvContentPartPr/>
                <p14:nvPr/>
              </p14:nvContentPartPr>
              <p14:xfrm>
                <a:off x="3227370" y="4710126"/>
                <a:ext cx="210240" cy="181440"/>
              </p14:xfrm>
            </p:contentPart>
          </mc:Choice>
          <mc:Fallback>
            <p:pic>
              <p:nvPicPr>
                <p:cNvPr id="161" name="Ink 160">
                  <a:extLst>
                    <a:ext uri="{FF2B5EF4-FFF2-40B4-BE49-F238E27FC236}">
                      <a16:creationId xmlns:a16="http://schemas.microsoft.com/office/drawing/2014/main" id="{2927DD87-58DB-440C-A8A2-D93283B583ED}"/>
                    </a:ext>
                  </a:extLst>
                </p:cNvPr>
                <p:cNvPicPr/>
                <p:nvPr/>
              </p:nvPicPr>
              <p:blipFill>
                <a:blip r:embed="rId252"/>
                <a:stretch>
                  <a:fillRect/>
                </a:stretch>
              </p:blipFill>
              <p:spPr>
                <a:xfrm>
                  <a:off x="3218370" y="4701126"/>
                  <a:ext cx="227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2" name="Ink 161">
                  <a:extLst>
                    <a:ext uri="{FF2B5EF4-FFF2-40B4-BE49-F238E27FC236}">
                      <a16:creationId xmlns:a16="http://schemas.microsoft.com/office/drawing/2014/main" id="{8C181C8C-210C-4435-97E1-93F693B9093B}"/>
                    </a:ext>
                  </a:extLst>
                </p14:cNvPr>
                <p14:cNvContentPartPr/>
                <p14:nvPr/>
              </p14:nvContentPartPr>
              <p14:xfrm>
                <a:off x="3568290" y="4715526"/>
                <a:ext cx="58320" cy="108000"/>
              </p14:xfrm>
            </p:contentPart>
          </mc:Choice>
          <mc:Fallback>
            <p:pic>
              <p:nvPicPr>
                <p:cNvPr id="162" name="Ink 161">
                  <a:extLst>
                    <a:ext uri="{FF2B5EF4-FFF2-40B4-BE49-F238E27FC236}">
                      <a16:creationId xmlns:a16="http://schemas.microsoft.com/office/drawing/2014/main" id="{8C181C8C-210C-4435-97E1-93F693B9093B}"/>
                    </a:ext>
                  </a:extLst>
                </p:cNvPr>
                <p:cNvPicPr/>
                <p:nvPr/>
              </p:nvPicPr>
              <p:blipFill>
                <a:blip r:embed="rId254"/>
                <a:stretch>
                  <a:fillRect/>
                </a:stretch>
              </p:blipFill>
              <p:spPr>
                <a:xfrm>
                  <a:off x="3559650" y="4706526"/>
                  <a:ext cx="75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3" name="Ink 162">
                  <a:extLst>
                    <a:ext uri="{FF2B5EF4-FFF2-40B4-BE49-F238E27FC236}">
                      <a16:creationId xmlns:a16="http://schemas.microsoft.com/office/drawing/2014/main" id="{82C41283-CA09-4F65-8926-060452541D1F}"/>
                    </a:ext>
                  </a:extLst>
                </p14:cNvPr>
                <p14:cNvContentPartPr/>
                <p14:nvPr/>
              </p14:nvContentPartPr>
              <p14:xfrm>
                <a:off x="3556410" y="4701846"/>
                <a:ext cx="92880" cy="112320"/>
              </p14:xfrm>
            </p:contentPart>
          </mc:Choice>
          <mc:Fallback>
            <p:pic>
              <p:nvPicPr>
                <p:cNvPr id="163" name="Ink 162">
                  <a:extLst>
                    <a:ext uri="{FF2B5EF4-FFF2-40B4-BE49-F238E27FC236}">
                      <a16:creationId xmlns:a16="http://schemas.microsoft.com/office/drawing/2014/main" id="{82C41283-CA09-4F65-8926-060452541D1F}"/>
                    </a:ext>
                  </a:extLst>
                </p:cNvPr>
                <p:cNvPicPr/>
                <p:nvPr/>
              </p:nvPicPr>
              <p:blipFill>
                <a:blip r:embed="rId256"/>
                <a:stretch>
                  <a:fillRect/>
                </a:stretch>
              </p:blipFill>
              <p:spPr>
                <a:xfrm>
                  <a:off x="3547410" y="4693206"/>
                  <a:ext cx="110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4" name="Ink 163">
                  <a:extLst>
                    <a:ext uri="{FF2B5EF4-FFF2-40B4-BE49-F238E27FC236}">
                      <a16:creationId xmlns:a16="http://schemas.microsoft.com/office/drawing/2014/main" id="{E8FE42E9-070A-4547-A312-3DB256629308}"/>
                    </a:ext>
                  </a:extLst>
                </p14:cNvPr>
                <p14:cNvContentPartPr/>
                <p14:nvPr/>
              </p14:nvContentPartPr>
              <p14:xfrm>
                <a:off x="3676650" y="4528686"/>
                <a:ext cx="155520" cy="137880"/>
              </p14:xfrm>
            </p:contentPart>
          </mc:Choice>
          <mc:Fallback>
            <p:pic>
              <p:nvPicPr>
                <p:cNvPr id="164" name="Ink 163">
                  <a:extLst>
                    <a:ext uri="{FF2B5EF4-FFF2-40B4-BE49-F238E27FC236}">
                      <a16:creationId xmlns:a16="http://schemas.microsoft.com/office/drawing/2014/main" id="{E8FE42E9-070A-4547-A312-3DB256629308}"/>
                    </a:ext>
                  </a:extLst>
                </p:cNvPr>
                <p:cNvPicPr/>
                <p:nvPr/>
              </p:nvPicPr>
              <p:blipFill>
                <a:blip r:embed="rId258"/>
                <a:stretch>
                  <a:fillRect/>
                </a:stretch>
              </p:blipFill>
              <p:spPr>
                <a:xfrm>
                  <a:off x="3667650" y="4519686"/>
                  <a:ext cx="173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5" name="Ink 164">
                  <a:extLst>
                    <a:ext uri="{FF2B5EF4-FFF2-40B4-BE49-F238E27FC236}">
                      <a16:creationId xmlns:a16="http://schemas.microsoft.com/office/drawing/2014/main" id="{5B95EC32-0D01-4893-A8EA-EEC351AB995E}"/>
                    </a:ext>
                  </a:extLst>
                </p14:cNvPr>
                <p14:cNvContentPartPr/>
                <p14:nvPr/>
              </p14:nvContentPartPr>
              <p14:xfrm>
                <a:off x="3763410" y="4505646"/>
                <a:ext cx="200520" cy="151200"/>
              </p14:xfrm>
            </p:contentPart>
          </mc:Choice>
          <mc:Fallback>
            <p:pic>
              <p:nvPicPr>
                <p:cNvPr id="165" name="Ink 164">
                  <a:extLst>
                    <a:ext uri="{FF2B5EF4-FFF2-40B4-BE49-F238E27FC236}">
                      <a16:creationId xmlns:a16="http://schemas.microsoft.com/office/drawing/2014/main" id="{5B95EC32-0D01-4893-A8EA-EEC351AB995E}"/>
                    </a:ext>
                  </a:extLst>
                </p:cNvPr>
                <p:cNvPicPr/>
                <p:nvPr/>
              </p:nvPicPr>
              <p:blipFill>
                <a:blip r:embed="rId260"/>
                <a:stretch>
                  <a:fillRect/>
                </a:stretch>
              </p:blipFill>
              <p:spPr>
                <a:xfrm>
                  <a:off x="3754410" y="4496646"/>
                  <a:ext cx="218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6" name="Ink 165">
                  <a:extLst>
                    <a:ext uri="{FF2B5EF4-FFF2-40B4-BE49-F238E27FC236}">
                      <a16:creationId xmlns:a16="http://schemas.microsoft.com/office/drawing/2014/main" id="{B84B81DC-F72F-4FD6-97E9-CD77FFB30FA8}"/>
                    </a:ext>
                  </a:extLst>
                </p14:cNvPr>
                <p14:cNvContentPartPr/>
                <p14:nvPr/>
              </p14:nvContentPartPr>
              <p14:xfrm>
                <a:off x="3967890" y="4764126"/>
                <a:ext cx="88560" cy="6480"/>
              </p14:xfrm>
            </p:contentPart>
          </mc:Choice>
          <mc:Fallback>
            <p:pic>
              <p:nvPicPr>
                <p:cNvPr id="166" name="Ink 165">
                  <a:extLst>
                    <a:ext uri="{FF2B5EF4-FFF2-40B4-BE49-F238E27FC236}">
                      <a16:creationId xmlns:a16="http://schemas.microsoft.com/office/drawing/2014/main" id="{B84B81DC-F72F-4FD6-97E9-CD77FFB30FA8}"/>
                    </a:ext>
                  </a:extLst>
                </p:cNvPr>
                <p:cNvPicPr/>
                <p:nvPr/>
              </p:nvPicPr>
              <p:blipFill>
                <a:blip r:embed="rId262"/>
                <a:stretch>
                  <a:fillRect/>
                </a:stretch>
              </p:blipFill>
              <p:spPr>
                <a:xfrm>
                  <a:off x="3958890" y="4755486"/>
                  <a:ext cx="106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7" name="Ink 166">
                  <a:extLst>
                    <a:ext uri="{FF2B5EF4-FFF2-40B4-BE49-F238E27FC236}">
                      <a16:creationId xmlns:a16="http://schemas.microsoft.com/office/drawing/2014/main" id="{DF214193-3AB2-4675-B233-4EB81DFF86D3}"/>
                    </a:ext>
                  </a:extLst>
                </p14:cNvPr>
                <p14:cNvContentPartPr/>
                <p14:nvPr/>
              </p14:nvContentPartPr>
              <p14:xfrm>
                <a:off x="4160130" y="4636686"/>
                <a:ext cx="185400" cy="210240"/>
              </p14:xfrm>
            </p:contentPart>
          </mc:Choice>
          <mc:Fallback>
            <p:pic>
              <p:nvPicPr>
                <p:cNvPr id="167" name="Ink 166">
                  <a:extLst>
                    <a:ext uri="{FF2B5EF4-FFF2-40B4-BE49-F238E27FC236}">
                      <a16:creationId xmlns:a16="http://schemas.microsoft.com/office/drawing/2014/main" id="{DF214193-3AB2-4675-B233-4EB81DFF86D3}"/>
                    </a:ext>
                  </a:extLst>
                </p:cNvPr>
                <p:cNvPicPr/>
                <p:nvPr/>
              </p:nvPicPr>
              <p:blipFill>
                <a:blip r:embed="rId264"/>
                <a:stretch>
                  <a:fillRect/>
                </a:stretch>
              </p:blipFill>
              <p:spPr>
                <a:xfrm>
                  <a:off x="4151130" y="4628046"/>
                  <a:ext cx="2030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8" name="Ink 167">
                  <a:extLst>
                    <a:ext uri="{FF2B5EF4-FFF2-40B4-BE49-F238E27FC236}">
                      <a16:creationId xmlns:a16="http://schemas.microsoft.com/office/drawing/2014/main" id="{F61B7400-EF4C-4670-9A11-3E30F2E829C2}"/>
                    </a:ext>
                  </a:extLst>
                </p14:cNvPr>
                <p14:cNvContentPartPr/>
                <p14:nvPr/>
              </p14:nvContentPartPr>
              <p14:xfrm>
                <a:off x="4330410" y="4689606"/>
                <a:ext cx="46800" cy="24480"/>
              </p14:xfrm>
            </p:contentPart>
          </mc:Choice>
          <mc:Fallback>
            <p:pic>
              <p:nvPicPr>
                <p:cNvPr id="168" name="Ink 167">
                  <a:extLst>
                    <a:ext uri="{FF2B5EF4-FFF2-40B4-BE49-F238E27FC236}">
                      <a16:creationId xmlns:a16="http://schemas.microsoft.com/office/drawing/2014/main" id="{F61B7400-EF4C-4670-9A11-3E30F2E829C2}"/>
                    </a:ext>
                  </a:extLst>
                </p:cNvPr>
                <p:cNvPicPr/>
                <p:nvPr/>
              </p:nvPicPr>
              <p:blipFill>
                <a:blip r:embed="rId266"/>
                <a:stretch>
                  <a:fillRect/>
                </a:stretch>
              </p:blipFill>
              <p:spPr>
                <a:xfrm>
                  <a:off x="4321410" y="4680606"/>
                  <a:ext cx="64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9" name="Ink 168">
                  <a:extLst>
                    <a:ext uri="{FF2B5EF4-FFF2-40B4-BE49-F238E27FC236}">
                      <a16:creationId xmlns:a16="http://schemas.microsoft.com/office/drawing/2014/main" id="{72FA9D6A-5AE4-4E63-A32B-391A93695DC9}"/>
                    </a:ext>
                  </a:extLst>
                </p14:cNvPr>
                <p14:cNvContentPartPr/>
                <p14:nvPr/>
              </p14:nvContentPartPr>
              <p14:xfrm>
                <a:off x="3078690" y="4980846"/>
                <a:ext cx="1412280" cy="37080"/>
              </p14:xfrm>
            </p:contentPart>
          </mc:Choice>
          <mc:Fallback>
            <p:pic>
              <p:nvPicPr>
                <p:cNvPr id="169" name="Ink 168">
                  <a:extLst>
                    <a:ext uri="{FF2B5EF4-FFF2-40B4-BE49-F238E27FC236}">
                      <a16:creationId xmlns:a16="http://schemas.microsoft.com/office/drawing/2014/main" id="{72FA9D6A-5AE4-4E63-A32B-391A93695DC9}"/>
                    </a:ext>
                  </a:extLst>
                </p:cNvPr>
                <p:cNvPicPr/>
                <p:nvPr/>
              </p:nvPicPr>
              <p:blipFill>
                <a:blip r:embed="rId268"/>
                <a:stretch>
                  <a:fillRect/>
                </a:stretch>
              </p:blipFill>
              <p:spPr>
                <a:xfrm>
                  <a:off x="3070050" y="4971846"/>
                  <a:ext cx="1429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0" name="Ink 169">
                  <a:extLst>
                    <a:ext uri="{FF2B5EF4-FFF2-40B4-BE49-F238E27FC236}">
                      <a16:creationId xmlns:a16="http://schemas.microsoft.com/office/drawing/2014/main" id="{C64BA2CE-87DA-4498-AD52-71547A444CE7}"/>
                    </a:ext>
                  </a:extLst>
                </p14:cNvPr>
                <p14:cNvContentPartPr/>
                <p14:nvPr/>
              </p14:nvContentPartPr>
              <p14:xfrm>
                <a:off x="3801570" y="5108646"/>
                <a:ext cx="219600" cy="21600"/>
              </p14:xfrm>
            </p:contentPart>
          </mc:Choice>
          <mc:Fallback>
            <p:pic>
              <p:nvPicPr>
                <p:cNvPr id="170" name="Ink 169">
                  <a:extLst>
                    <a:ext uri="{FF2B5EF4-FFF2-40B4-BE49-F238E27FC236}">
                      <a16:creationId xmlns:a16="http://schemas.microsoft.com/office/drawing/2014/main" id="{C64BA2CE-87DA-4498-AD52-71547A444CE7}"/>
                    </a:ext>
                  </a:extLst>
                </p:cNvPr>
                <p:cNvPicPr/>
                <p:nvPr/>
              </p:nvPicPr>
              <p:blipFill>
                <a:blip r:embed="rId270"/>
                <a:stretch>
                  <a:fillRect/>
                </a:stretch>
              </p:blipFill>
              <p:spPr>
                <a:xfrm>
                  <a:off x="3792930" y="5099646"/>
                  <a:ext cx="237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1" name="Ink 170">
                  <a:extLst>
                    <a:ext uri="{FF2B5EF4-FFF2-40B4-BE49-F238E27FC236}">
                      <a16:creationId xmlns:a16="http://schemas.microsoft.com/office/drawing/2014/main" id="{92DF8E46-A926-49ED-BE1B-3CCC9B2866BF}"/>
                    </a:ext>
                  </a:extLst>
                </p14:cNvPr>
                <p14:cNvContentPartPr/>
                <p14:nvPr/>
              </p14:nvContentPartPr>
              <p14:xfrm>
                <a:off x="3956370" y="5136006"/>
                <a:ext cx="18000" cy="161280"/>
              </p14:xfrm>
            </p:contentPart>
          </mc:Choice>
          <mc:Fallback>
            <p:pic>
              <p:nvPicPr>
                <p:cNvPr id="171" name="Ink 170">
                  <a:extLst>
                    <a:ext uri="{FF2B5EF4-FFF2-40B4-BE49-F238E27FC236}">
                      <a16:creationId xmlns:a16="http://schemas.microsoft.com/office/drawing/2014/main" id="{92DF8E46-A926-49ED-BE1B-3CCC9B2866BF}"/>
                    </a:ext>
                  </a:extLst>
                </p:cNvPr>
                <p:cNvPicPr/>
                <p:nvPr/>
              </p:nvPicPr>
              <p:blipFill>
                <a:blip r:embed="rId272"/>
                <a:stretch>
                  <a:fillRect/>
                </a:stretch>
              </p:blipFill>
              <p:spPr>
                <a:xfrm>
                  <a:off x="3947370" y="5127006"/>
                  <a:ext cx="35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 name="Ink 173">
                  <a:extLst>
                    <a:ext uri="{FF2B5EF4-FFF2-40B4-BE49-F238E27FC236}">
                      <a16:creationId xmlns:a16="http://schemas.microsoft.com/office/drawing/2014/main" id="{04B4DC6E-C5E6-41AC-A088-6A077684CC0B}"/>
                    </a:ext>
                  </a:extLst>
                </p14:cNvPr>
                <p14:cNvContentPartPr/>
                <p14:nvPr/>
              </p14:nvContentPartPr>
              <p14:xfrm>
                <a:off x="4557570" y="4708686"/>
                <a:ext cx="118440" cy="693360"/>
              </p14:xfrm>
            </p:contentPart>
          </mc:Choice>
          <mc:Fallback>
            <p:pic>
              <p:nvPicPr>
                <p:cNvPr id="174" name="Ink 173">
                  <a:extLst>
                    <a:ext uri="{FF2B5EF4-FFF2-40B4-BE49-F238E27FC236}">
                      <a16:creationId xmlns:a16="http://schemas.microsoft.com/office/drawing/2014/main" id="{04B4DC6E-C5E6-41AC-A088-6A077684CC0B}"/>
                    </a:ext>
                  </a:extLst>
                </p:cNvPr>
                <p:cNvPicPr/>
                <p:nvPr/>
              </p:nvPicPr>
              <p:blipFill>
                <a:blip r:embed="rId274"/>
                <a:stretch>
                  <a:fillRect/>
                </a:stretch>
              </p:blipFill>
              <p:spPr>
                <a:xfrm>
                  <a:off x="4548570" y="4699686"/>
                  <a:ext cx="136080" cy="711000"/>
                </a:xfrm>
                <a:prstGeom prst="rect">
                  <a:avLst/>
                </a:prstGeom>
              </p:spPr>
            </p:pic>
          </mc:Fallback>
        </mc:AlternateContent>
      </p:grpSp>
      <p:grpSp>
        <p:nvGrpSpPr>
          <p:cNvPr id="207" name="Group 206">
            <a:extLst>
              <a:ext uri="{FF2B5EF4-FFF2-40B4-BE49-F238E27FC236}">
                <a16:creationId xmlns:a16="http://schemas.microsoft.com/office/drawing/2014/main" id="{1E6C9EDD-7FFC-4B49-A31D-0DB0823618B0}"/>
              </a:ext>
            </a:extLst>
          </p:cNvPr>
          <p:cNvGrpSpPr/>
          <p:nvPr/>
        </p:nvGrpSpPr>
        <p:grpSpPr>
          <a:xfrm>
            <a:off x="3539490" y="5492766"/>
            <a:ext cx="100800" cy="132840"/>
            <a:chOff x="3539490" y="5492766"/>
            <a:chExt cx="100800" cy="132840"/>
          </a:xfrm>
        </p:grpSpPr>
        <mc:AlternateContent xmlns:mc="http://schemas.openxmlformats.org/markup-compatibility/2006">
          <mc:Choice xmlns:p14="http://schemas.microsoft.com/office/powerpoint/2010/main" Requires="p14">
            <p:contentPart p14:bwMode="auto" r:id="rId275">
              <p14:nvContentPartPr>
                <p14:cNvPr id="205" name="Ink 204">
                  <a:extLst>
                    <a:ext uri="{FF2B5EF4-FFF2-40B4-BE49-F238E27FC236}">
                      <a16:creationId xmlns:a16="http://schemas.microsoft.com/office/drawing/2014/main" id="{4CD36F61-737B-462C-A6DD-2954553960FD}"/>
                    </a:ext>
                  </a:extLst>
                </p14:cNvPr>
                <p14:cNvContentPartPr/>
                <p14:nvPr/>
              </p14:nvContentPartPr>
              <p14:xfrm>
                <a:off x="3539490" y="5499246"/>
                <a:ext cx="20880" cy="126360"/>
              </p14:xfrm>
            </p:contentPart>
          </mc:Choice>
          <mc:Fallback>
            <p:pic>
              <p:nvPicPr>
                <p:cNvPr id="205" name="Ink 204">
                  <a:extLst>
                    <a:ext uri="{FF2B5EF4-FFF2-40B4-BE49-F238E27FC236}">
                      <a16:creationId xmlns:a16="http://schemas.microsoft.com/office/drawing/2014/main" id="{4CD36F61-737B-462C-A6DD-2954553960FD}"/>
                    </a:ext>
                  </a:extLst>
                </p:cNvPr>
                <p:cNvPicPr/>
                <p:nvPr/>
              </p:nvPicPr>
              <p:blipFill>
                <a:blip r:embed="rId276"/>
                <a:stretch>
                  <a:fillRect/>
                </a:stretch>
              </p:blipFill>
              <p:spPr>
                <a:xfrm>
                  <a:off x="3530850" y="5490606"/>
                  <a:ext cx="38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6" name="Ink 205">
                  <a:extLst>
                    <a:ext uri="{FF2B5EF4-FFF2-40B4-BE49-F238E27FC236}">
                      <a16:creationId xmlns:a16="http://schemas.microsoft.com/office/drawing/2014/main" id="{03C5F6E4-A9CE-4F15-A0AC-6FA06FFC61F1}"/>
                    </a:ext>
                  </a:extLst>
                </p14:cNvPr>
                <p14:cNvContentPartPr/>
                <p14:nvPr/>
              </p14:nvContentPartPr>
              <p14:xfrm>
                <a:off x="3634890" y="5492766"/>
                <a:ext cx="5400" cy="117360"/>
              </p14:xfrm>
            </p:contentPart>
          </mc:Choice>
          <mc:Fallback>
            <p:pic>
              <p:nvPicPr>
                <p:cNvPr id="206" name="Ink 205">
                  <a:extLst>
                    <a:ext uri="{FF2B5EF4-FFF2-40B4-BE49-F238E27FC236}">
                      <a16:creationId xmlns:a16="http://schemas.microsoft.com/office/drawing/2014/main" id="{03C5F6E4-A9CE-4F15-A0AC-6FA06FFC61F1}"/>
                    </a:ext>
                  </a:extLst>
                </p:cNvPr>
                <p:cNvPicPr/>
                <p:nvPr/>
              </p:nvPicPr>
              <p:blipFill>
                <a:blip r:embed="rId278"/>
                <a:stretch>
                  <a:fillRect/>
                </a:stretch>
              </p:blipFill>
              <p:spPr>
                <a:xfrm>
                  <a:off x="3625890" y="5483766"/>
                  <a:ext cx="23040" cy="135000"/>
                </a:xfrm>
                <a:prstGeom prst="rect">
                  <a:avLst/>
                </a:prstGeom>
              </p:spPr>
            </p:pic>
          </mc:Fallback>
        </mc:AlternateContent>
      </p:grpSp>
      <p:grpSp>
        <p:nvGrpSpPr>
          <p:cNvPr id="229" name="Group 228">
            <a:extLst>
              <a:ext uri="{FF2B5EF4-FFF2-40B4-BE49-F238E27FC236}">
                <a16:creationId xmlns:a16="http://schemas.microsoft.com/office/drawing/2014/main" id="{788BC845-9C41-491E-B73B-F8A2C81D4CB6}"/>
              </a:ext>
            </a:extLst>
          </p:cNvPr>
          <p:cNvGrpSpPr/>
          <p:nvPr/>
        </p:nvGrpSpPr>
        <p:grpSpPr>
          <a:xfrm>
            <a:off x="2734530" y="5755206"/>
            <a:ext cx="1951920" cy="757080"/>
            <a:chOff x="2734530" y="5755206"/>
            <a:chExt cx="1951920" cy="757080"/>
          </a:xfrm>
        </p:grpSpPr>
        <mc:AlternateContent xmlns:mc="http://schemas.openxmlformats.org/markup-compatibility/2006">
          <mc:Choice xmlns:p14="http://schemas.microsoft.com/office/powerpoint/2010/main" Requires="p14">
            <p:contentPart p14:bwMode="auto" r:id="rId279">
              <p14:nvContentPartPr>
                <p14:cNvPr id="208" name="Ink 207">
                  <a:extLst>
                    <a:ext uri="{FF2B5EF4-FFF2-40B4-BE49-F238E27FC236}">
                      <a16:creationId xmlns:a16="http://schemas.microsoft.com/office/drawing/2014/main" id="{5F72D454-9170-4C91-8C47-9B2F7427820F}"/>
                    </a:ext>
                  </a:extLst>
                </p14:cNvPr>
                <p14:cNvContentPartPr/>
                <p14:nvPr/>
              </p14:nvContentPartPr>
              <p14:xfrm>
                <a:off x="2734530" y="6072366"/>
                <a:ext cx="15840" cy="13680"/>
              </p14:xfrm>
            </p:contentPart>
          </mc:Choice>
          <mc:Fallback>
            <p:pic>
              <p:nvPicPr>
                <p:cNvPr id="208" name="Ink 207">
                  <a:extLst>
                    <a:ext uri="{FF2B5EF4-FFF2-40B4-BE49-F238E27FC236}">
                      <a16:creationId xmlns:a16="http://schemas.microsoft.com/office/drawing/2014/main" id="{5F72D454-9170-4C91-8C47-9B2F7427820F}"/>
                    </a:ext>
                  </a:extLst>
                </p:cNvPr>
                <p:cNvPicPr/>
                <p:nvPr/>
              </p:nvPicPr>
              <p:blipFill>
                <a:blip r:embed="rId280"/>
                <a:stretch>
                  <a:fillRect/>
                </a:stretch>
              </p:blipFill>
              <p:spPr>
                <a:xfrm>
                  <a:off x="2725530" y="6063366"/>
                  <a:ext cx="33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9" name="Ink 208">
                  <a:extLst>
                    <a:ext uri="{FF2B5EF4-FFF2-40B4-BE49-F238E27FC236}">
                      <a16:creationId xmlns:a16="http://schemas.microsoft.com/office/drawing/2014/main" id="{678F3A03-2519-4ABE-997E-6932BA3A25CA}"/>
                    </a:ext>
                  </a:extLst>
                </p14:cNvPr>
                <p14:cNvContentPartPr/>
                <p14:nvPr/>
              </p14:nvContentPartPr>
              <p14:xfrm>
                <a:off x="2748930" y="5875446"/>
                <a:ext cx="121680" cy="240120"/>
              </p14:xfrm>
            </p:contentPart>
          </mc:Choice>
          <mc:Fallback>
            <p:pic>
              <p:nvPicPr>
                <p:cNvPr id="209" name="Ink 208">
                  <a:extLst>
                    <a:ext uri="{FF2B5EF4-FFF2-40B4-BE49-F238E27FC236}">
                      <a16:creationId xmlns:a16="http://schemas.microsoft.com/office/drawing/2014/main" id="{678F3A03-2519-4ABE-997E-6932BA3A25CA}"/>
                    </a:ext>
                  </a:extLst>
                </p:cNvPr>
                <p:cNvPicPr/>
                <p:nvPr/>
              </p:nvPicPr>
              <p:blipFill>
                <a:blip r:embed="rId282"/>
                <a:stretch>
                  <a:fillRect/>
                </a:stretch>
              </p:blipFill>
              <p:spPr>
                <a:xfrm>
                  <a:off x="2740290" y="5866806"/>
                  <a:ext cx="1393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0" name="Ink 209">
                  <a:extLst>
                    <a:ext uri="{FF2B5EF4-FFF2-40B4-BE49-F238E27FC236}">
                      <a16:creationId xmlns:a16="http://schemas.microsoft.com/office/drawing/2014/main" id="{B1E511F3-5768-4469-A0D9-EC718FE80E3D}"/>
                    </a:ext>
                  </a:extLst>
                </p14:cNvPr>
                <p14:cNvContentPartPr/>
                <p14:nvPr/>
              </p14:nvContentPartPr>
              <p14:xfrm>
                <a:off x="2757930" y="6024486"/>
                <a:ext cx="116640" cy="7200"/>
              </p14:xfrm>
            </p:contentPart>
          </mc:Choice>
          <mc:Fallback>
            <p:pic>
              <p:nvPicPr>
                <p:cNvPr id="210" name="Ink 209">
                  <a:extLst>
                    <a:ext uri="{FF2B5EF4-FFF2-40B4-BE49-F238E27FC236}">
                      <a16:creationId xmlns:a16="http://schemas.microsoft.com/office/drawing/2014/main" id="{B1E511F3-5768-4469-A0D9-EC718FE80E3D}"/>
                    </a:ext>
                  </a:extLst>
                </p:cNvPr>
                <p:cNvPicPr/>
                <p:nvPr/>
              </p:nvPicPr>
              <p:blipFill>
                <a:blip r:embed="rId284"/>
                <a:stretch>
                  <a:fillRect/>
                </a:stretch>
              </p:blipFill>
              <p:spPr>
                <a:xfrm>
                  <a:off x="2748930" y="6015486"/>
                  <a:ext cx="134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1" name="Ink 210">
                  <a:extLst>
                    <a:ext uri="{FF2B5EF4-FFF2-40B4-BE49-F238E27FC236}">
                      <a16:creationId xmlns:a16="http://schemas.microsoft.com/office/drawing/2014/main" id="{0A4C5D14-68D6-4C2D-95E5-ACB09765676C}"/>
                    </a:ext>
                  </a:extLst>
                </p14:cNvPr>
                <p14:cNvContentPartPr/>
                <p14:nvPr/>
              </p14:nvContentPartPr>
              <p14:xfrm>
                <a:off x="2936130" y="5978406"/>
                <a:ext cx="43560" cy="179640"/>
              </p14:xfrm>
            </p:contentPart>
          </mc:Choice>
          <mc:Fallback>
            <p:pic>
              <p:nvPicPr>
                <p:cNvPr id="211" name="Ink 210">
                  <a:extLst>
                    <a:ext uri="{FF2B5EF4-FFF2-40B4-BE49-F238E27FC236}">
                      <a16:creationId xmlns:a16="http://schemas.microsoft.com/office/drawing/2014/main" id="{0A4C5D14-68D6-4C2D-95E5-ACB09765676C}"/>
                    </a:ext>
                  </a:extLst>
                </p:cNvPr>
                <p:cNvPicPr/>
                <p:nvPr/>
              </p:nvPicPr>
              <p:blipFill>
                <a:blip r:embed="rId286"/>
                <a:stretch>
                  <a:fillRect/>
                </a:stretch>
              </p:blipFill>
              <p:spPr>
                <a:xfrm>
                  <a:off x="2927130" y="5969406"/>
                  <a:ext cx="61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2" name="Ink 211">
                  <a:extLst>
                    <a:ext uri="{FF2B5EF4-FFF2-40B4-BE49-F238E27FC236}">
                      <a16:creationId xmlns:a16="http://schemas.microsoft.com/office/drawing/2014/main" id="{98B89F7D-D38B-46DB-BD41-3123B7E8043C}"/>
                    </a:ext>
                  </a:extLst>
                </p14:cNvPr>
                <p14:cNvContentPartPr/>
                <p14:nvPr/>
              </p14:nvContentPartPr>
              <p14:xfrm>
                <a:off x="3083370" y="5816766"/>
                <a:ext cx="69120" cy="558720"/>
              </p14:xfrm>
            </p:contentPart>
          </mc:Choice>
          <mc:Fallback>
            <p:pic>
              <p:nvPicPr>
                <p:cNvPr id="212" name="Ink 211">
                  <a:extLst>
                    <a:ext uri="{FF2B5EF4-FFF2-40B4-BE49-F238E27FC236}">
                      <a16:creationId xmlns:a16="http://schemas.microsoft.com/office/drawing/2014/main" id="{98B89F7D-D38B-46DB-BD41-3123B7E8043C}"/>
                    </a:ext>
                  </a:extLst>
                </p:cNvPr>
                <p:cNvPicPr/>
                <p:nvPr/>
              </p:nvPicPr>
              <p:blipFill>
                <a:blip r:embed="rId288"/>
                <a:stretch>
                  <a:fillRect/>
                </a:stretch>
              </p:blipFill>
              <p:spPr>
                <a:xfrm>
                  <a:off x="3074730" y="5808126"/>
                  <a:ext cx="8676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3" name="Ink 212">
                  <a:extLst>
                    <a:ext uri="{FF2B5EF4-FFF2-40B4-BE49-F238E27FC236}">
                      <a16:creationId xmlns:a16="http://schemas.microsoft.com/office/drawing/2014/main" id="{19A4E5E5-8007-4AC7-935D-29E542E903E7}"/>
                    </a:ext>
                  </a:extLst>
                </p14:cNvPr>
                <p14:cNvContentPartPr/>
                <p14:nvPr/>
              </p14:nvContentPartPr>
              <p14:xfrm>
                <a:off x="3214410" y="5871486"/>
                <a:ext cx="183240" cy="19800"/>
              </p14:xfrm>
            </p:contentPart>
          </mc:Choice>
          <mc:Fallback>
            <p:pic>
              <p:nvPicPr>
                <p:cNvPr id="213" name="Ink 212">
                  <a:extLst>
                    <a:ext uri="{FF2B5EF4-FFF2-40B4-BE49-F238E27FC236}">
                      <a16:creationId xmlns:a16="http://schemas.microsoft.com/office/drawing/2014/main" id="{19A4E5E5-8007-4AC7-935D-29E542E903E7}"/>
                    </a:ext>
                  </a:extLst>
                </p:cNvPr>
                <p:cNvPicPr/>
                <p:nvPr/>
              </p:nvPicPr>
              <p:blipFill>
                <a:blip r:embed="rId290"/>
                <a:stretch>
                  <a:fillRect/>
                </a:stretch>
              </p:blipFill>
              <p:spPr>
                <a:xfrm>
                  <a:off x="3205770" y="5862486"/>
                  <a:ext cx="200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4" name="Ink 213">
                  <a:extLst>
                    <a:ext uri="{FF2B5EF4-FFF2-40B4-BE49-F238E27FC236}">
                      <a16:creationId xmlns:a16="http://schemas.microsoft.com/office/drawing/2014/main" id="{9C3700FD-08AB-4DE6-9399-43CC5790BFC5}"/>
                    </a:ext>
                  </a:extLst>
                </p14:cNvPr>
                <p14:cNvContentPartPr/>
                <p14:nvPr/>
              </p14:nvContentPartPr>
              <p14:xfrm>
                <a:off x="3225930" y="5876526"/>
                <a:ext cx="180720" cy="171720"/>
              </p14:xfrm>
            </p:contentPart>
          </mc:Choice>
          <mc:Fallback>
            <p:pic>
              <p:nvPicPr>
                <p:cNvPr id="214" name="Ink 213">
                  <a:extLst>
                    <a:ext uri="{FF2B5EF4-FFF2-40B4-BE49-F238E27FC236}">
                      <a16:creationId xmlns:a16="http://schemas.microsoft.com/office/drawing/2014/main" id="{9C3700FD-08AB-4DE6-9399-43CC5790BFC5}"/>
                    </a:ext>
                  </a:extLst>
                </p:cNvPr>
                <p:cNvPicPr/>
                <p:nvPr/>
              </p:nvPicPr>
              <p:blipFill>
                <a:blip r:embed="rId292"/>
                <a:stretch>
                  <a:fillRect/>
                </a:stretch>
              </p:blipFill>
              <p:spPr>
                <a:xfrm>
                  <a:off x="3217290" y="5867526"/>
                  <a:ext cx="198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5" name="Ink 214">
                  <a:extLst>
                    <a:ext uri="{FF2B5EF4-FFF2-40B4-BE49-F238E27FC236}">
                      <a16:creationId xmlns:a16="http://schemas.microsoft.com/office/drawing/2014/main" id="{E38ECE74-548B-401A-901C-7FADCF91DBE8}"/>
                    </a:ext>
                  </a:extLst>
                </p14:cNvPr>
                <p14:cNvContentPartPr/>
                <p14:nvPr/>
              </p14:nvContentPartPr>
              <p14:xfrm>
                <a:off x="3271290" y="6063726"/>
                <a:ext cx="52200" cy="139680"/>
              </p14:xfrm>
            </p:contentPart>
          </mc:Choice>
          <mc:Fallback>
            <p:pic>
              <p:nvPicPr>
                <p:cNvPr id="215" name="Ink 214">
                  <a:extLst>
                    <a:ext uri="{FF2B5EF4-FFF2-40B4-BE49-F238E27FC236}">
                      <a16:creationId xmlns:a16="http://schemas.microsoft.com/office/drawing/2014/main" id="{E38ECE74-548B-401A-901C-7FADCF91DBE8}"/>
                    </a:ext>
                  </a:extLst>
                </p:cNvPr>
                <p:cNvPicPr/>
                <p:nvPr/>
              </p:nvPicPr>
              <p:blipFill>
                <a:blip r:embed="rId294"/>
                <a:stretch>
                  <a:fillRect/>
                </a:stretch>
              </p:blipFill>
              <p:spPr>
                <a:xfrm>
                  <a:off x="3262650" y="6055086"/>
                  <a:ext cx="69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6" name="Ink 215">
                  <a:extLst>
                    <a:ext uri="{FF2B5EF4-FFF2-40B4-BE49-F238E27FC236}">
                      <a16:creationId xmlns:a16="http://schemas.microsoft.com/office/drawing/2014/main" id="{49F1B1B8-9313-46B1-AA41-C4ED70506347}"/>
                    </a:ext>
                  </a:extLst>
                </p14:cNvPr>
                <p14:cNvContentPartPr/>
                <p14:nvPr/>
              </p14:nvContentPartPr>
              <p14:xfrm>
                <a:off x="3195690" y="6130326"/>
                <a:ext cx="236880" cy="58320"/>
              </p14:xfrm>
            </p:contentPart>
          </mc:Choice>
          <mc:Fallback>
            <p:pic>
              <p:nvPicPr>
                <p:cNvPr id="216" name="Ink 215">
                  <a:extLst>
                    <a:ext uri="{FF2B5EF4-FFF2-40B4-BE49-F238E27FC236}">
                      <a16:creationId xmlns:a16="http://schemas.microsoft.com/office/drawing/2014/main" id="{49F1B1B8-9313-46B1-AA41-C4ED70506347}"/>
                    </a:ext>
                  </a:extLst>
                </p:cNvPr>
                <p:cNvPicPr/>
                <p:nvPr/>
              </p:nvPicPr>
              <p:blipFill>
                <a:blip r:embed="rId296"/>
                <a:stretch>
                  <a:fillRect/>
                </a:stretch>
              </p:blipFill>
              <p:spPr>
                <a:xfrm>
                  <a:off x="3187050" y="6121326"/>
                  <a:ext cx="254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7" name="Ink 216">
                  <a:extLst>
                    <a:ext uri="{FF2B5EF4-FFF2-40B4-BE49-F238E27FC236}">
                      <a16:creationId xmlns:a16="http://schemas.microsoft.com/office/drawing/2014/main" id="{4F07C4E6-E5E9-4B43-8D8F-7327DF6FC0D1}"/>
                    </a:ext>
                  </a:extLst>
                </p14:cNvPr>
                <p14:cNvContentPartPr/>
                <p14:nvPr/>
              </p14:nvContentPartPr>
              <p14:xfrm>
                <a:off x="3458130" y="6134646"/>
                <a:ext cx="23400" cy="62640"/>
              </p14:xfrm>
            </p:contentPart>
          </mc:Choice>
          <mc:Fallback>
            <p:pic>
              <p:nvPicPr>
                <p:cNvPr id="217" name="Ink 216">
                  <a:extLst>
                    <a:ext uri="{FF2B5EF4-FFF2-40B4-BE49-F238E27FC236}">
                      <a16:creationId xmlns:a16="http://schemas.microsoft.com/office/drawing/2014/main" id="{4F07C4E6-E5E9-4B43-8D8F-7327DF6FC0D1}"/>
                    </a:ext>
                  </a:extLst>
                </p:cNvPr>
                <p:cNvPicPr/>
                <p:nvPr/>
              </p:nvPicPr>
              <p:blipFill>
                <a:blip r:embed="rId298"/>
                <a:stretch>
                  <a:fillRect/>
                </a:stretch>
              </p:blipFill>
              <p:spPr>
                <a:xfrm>
                  <a:off x="3449490" y="6125646"/>
                  <a:ext cx="41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8" name="Ink 217">
                  <a:extLst>
                    <a:ext uri="{FF2B5EF4-FFF2-40B4-BE49-F238E27FC236}">
                      <a16:creationId xmlns:a16="http://schemas.microsoft.com/office/drawing/2014/main" id="{784A6F30-015E-4069-9F07-628076198D13}"/>
                    </a:ext>
                  </a:extLst>
                </p14:cNvPr>
                <p14:cNvContentPartPr/>
                <p14:nvPr/>
              </p14:nvContentPartPr>
              <p14:xfrm>
                <a:off x="3288210" y="5755206"/>
                <a:ext cx="105480" cy="12240"/>
              </p14:xfrm>
            </p:contentPart>
          </mc:Choice>
          <mc:Fallback>
            <p:pic>
              <p:nvPicPr>
                <p:cNvPr id="218" name="Ink 217">
                  <a:extLst>
                    <a:ext uri="{FF2B5EF4-FFF2-40B4-BE49-F238E27FC236}">
                      <a16:creationId xmlns:a16="http://schemas.microsoft.com/office/drawing/2014/main" id="{784A6F30-015E-4069-9F07-628076198D13}"/>
                    </a:ext>
                  </a:extLst>
                </p:cNvPr>
                <p:cNvPicPr/>
                <p:nvPr/>
              </p:nvPicPr>
              <p:blipFill>
                <a:blip r:embed="rId300"/>
                <a:stretch>
                  <a:fillRect/>
                </a:stretch>
              </p:blipFill>
              <p:spPr>
                <a:xfrm>
                  <a:off x="3279570" y="5746566"/>
                  <a:ext cx="123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9" name="Ink 218">
                  <a:extLst>
                    <a:ext uri="{FF2B5EF4-FFF2-40B4-BE49-F238E27FC236}">
                      <a16:creationId xmlns:a16="http://schemas.microsoft.com/office/drawing/2014/main" id="{801CF112-58E9-4DB9-8A99-DF39342C64FE}"/>
                    </a:ext>
                  </a:extLst>
                </p14:cNvPr>
                <p14:cNvContentPartPr/>
                <p14:nvPr/>
              </p14:nvContentPartPr>
              <p14:xfrm>
                <a:off x="3337890" y="5768526"/>
                <a:ext cx="20880" cy="81000"/>
              </p14:xfrm>
            </p:contentPart>
          </mc:Choice>
          <mc:Fallback>
            <p:pic>
              <p:nvPicPr>
                <p:cNvPr id="219" name="Ink 218">
                  <a:extLst>
                    <a:ext uri="{FF2B5EF4-FFF2-40B4-BE49-F238E27FC236}">
                      <a16:creationId xmlns:a16="http://schemas.microsoft.com/office/drawing/2014/main" id="{801CF112-58E9-4DB9-8A99-DF39342C64FE}"/>
                    </a:ext>
                  </a:extLst>
                </p:cNvPr>
                <p:cNvPicPr/>
                <p:nvPr/>
              </p:nvPicPr>
              <p:blipFill>
                <a:blip r:embed="rId302"/>
                <a:stretch>
                  <a:fillRect/>
                </a:stretch>
              </p:blipFill>
              <p:spPr>
                <a:xfrm>
                  <a:off x="3329250" y="5759886"/>
                  <a:ext cx="38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0" name="Ink 219">
                  <a:extLst>
                    <a:ext uri="{FF2B5EF4-FFF2-40B4-BE49-F238E27FC236}">
                      <a16:creationId xmlns:a16="http://schemas.microsoft.com/office/drawing/2014/main" id="{FC9A6264-37C8-49A2-8322-4909D97E7B2D}"/>
                    </a:ext>
                  </a:extLst>
                </p14:cNvPr>
                <p14:cNvContentPartPr/>
                <p14:nvPr/>
              </p14:nvContentPartPr>
              <p14:xfrm>
                <a:off x="3546330" y="5938446"/>
                <a:ext cx="90360" cy="113400"/>
              </p14:xfrm>
            </p:contentPart>
          </mc:Choice>
          <mc:Fallback>
            <p:pic>
              <p:nvPicPr>
                <p:cNvPr id="220" name="Ink 219">
                  <a:extLst>
                    <a:ext uri="{FF2B5EF4-FFF2-40B4-BE49-F238E27FC236}">
                      <a16:creationId xmlns:a16="http://schemas.microsoft.com/office/drawing/2014/main" id="{FC9A6264-37C8-49A2-8322-4909D97E7B2D}"/>
                    </a:ext>
                  </a:extLst>
                </p:cNvPr>
                <p:cNvPicPr/>
                <p:nvPr/>
              </p:nvPicPr>
              <p:blipFill>
                <a:blip r:embed="rId304"/>
                <a:stretch>
                  <a:fillRect/>
                </a:stretch>
              </p:blipFill>
              <p:spPr>
                <a:xfrm>
                  <a:off x="3537330" y="5929806"/>
                  <a:ext cx="108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1" name="Ink 220">
                  <a:extLst>
                    <a:ext uri="{FF2B5EF4-FFF2-40B4-BE49-F238E27FC236}">
                      <a16:creationId xmlns:a16="http://schemas.microsoft.com/office/drawing/2014/main" id="{137FB064-7CB8-4B95-8173-B7DAA7F7BEBA}"/>
                    </a:ext>
                  </a:extLst>
                </p14:cNvPr>
                <p14:cNvContentPartPr/>
                <p14:nvPr/>
              </p14:nvContentPartPr>
              <p14:xfrm>
                <a:off x="3691770" y="5769606"/>
                <a:ext cx="149760" cy="131040"/>
              </p14:xfrm>
            </p:contentPart>
          </mc:Choice>
          <mc:Fallback>
            <p:pic>
              <p:nvPicPr>
                <p:cNvPr id="221" name="Ink 220">
                  <a:extLst>
                    <a:ext uri="{FF2B5EF4-FFF2-40B4-BE49-F238E27FC236}">
                      <a16:creationId xmlns:a16="http://schemas.microsoft.com/office/drawing/2014/main" id="{137FB064-7CB8-4B95-8173-B7DAA7F7BEBA}"/>
                    </a:ext>
                  </a:extLst>
                </p:cNvPr>
                <p:cNvPicPr/>
                <p:nvPr/>
              </p:nvPicPr>
              <p:blipFill>
                <a:blip r:embed="rId306"/>
                <a:stretch>
                  <a:fillRect/>
                </a:stretch>
              </p:blipFill>
              <p:spPr>
                <a:xfrm>
                  <a:off x="3683130" y="5760606"/>
                  <a:ext cx="167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2" name="Ink 221">
                  <a:extLst>
                    <a:ext uri="{FF2B5EF4-FFF2-40B4-BE49-F238E27FC236}">
                      <a16:creationId xmlns:a16="http://schemas.microsoft.com/office/drawing/2014/main" id="{D8D8D9F8-1320-46B3-A788-18904111E9FB}"/>
                    </a:ext>
                  </a:extLst>
                </p14:cNvPr>
                <p14:cNvContentPartPr/>
                <p14:nvPr/>
              </p14:nvContentPartPr>
              <p14:xfrm>
                <a:off x="3867090" y="5763486"/>
                <a:ext cx="50760" cy="182520"/>
              </p14:xfrm>
            </p:contentPart>
          </mc:Choice>
          <mc:Fallback>
            <p:pic>
              <p:nvPicPr>
                <p:cNvPr id="222" name="Ink 221">
                  <a:extLst>
                    <a:ext uri="{FF2B5EF4-FFF2-40B4-BE49-F238E27FC236}">
                      <a16:creationId xmlns:a16="http://schemas.microsoft.com/office/drawing/2014/main" id="{D8D8D9F8-1320-46B3-A788-18904111E9FB}"/>
                    </a:ext>
                  </a:extLst>
                </p:cNvPr>
                <p:cNvPicPr/>
                <p:nvPr/>
              </p:nvPicPr>
              <p:blipFill>
                <a:blip r:embed="rId308"/>
                <a:stretch>
                  <a:fillRect/>
                </a:stretch>
              </p:blipFill>
              <p:spPr>
                <a:xfrm>
                  <a:off x="3858450" y="5754486"/>
                  <a:ext cx="68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3" name="Ink 222">
                  <a:extLst>
                    <a:ext uri="{FF2B5EF4-FFF2-40B4-BE49-F238E27FC236}">
                      <a16:creationId xmlns:a16="http://schemas.microsoft.com/office/drawing/2014/main" id="{CAFB3DC2-1CFD-40BD-9837-B7FB462E6CA1}"/>
                    </a:ext>
                  </a:extLst>
                </p14:cNvPr>
                <p14:cNvContentPartPr/>
                <p14:nvPr/>
              </p14:nvContentPartPr>
              <p14:xfrm>
                <a:off x="3181290" y="6307446"/>
                <a:ext cx="705600" cy="20160"/>
              </p14:xfrm>
            </p:contentPart>
          </mc:Choice>
          <mc:Fallback>
            <p:pic>
              <p:nvPicPr>
                <p:cNvPr id="223" name="Ink 222">
                  <a:extLst>
                    <a:ext uri="{FF2B5EF4-FFF2-40B4-BE49-F238E27FC236}">
                      <a16:creationId xmlns:a16="http://schemas.microsoft.com/office/drawing/2014/main" id="{CAFB3DC2-1CFD-40BD-9837-B7FB462E6CA1}"/>
                    </a:ext>
                  </a:extLst>
                </p:cNvPr>
                <p:cNvPicPr/>
                <p:nvPr/>
              </p:nvPicPr>
              <p:blipFill>
                <a:blip r:embed="rId310"/>
                <a:stretch>
                  <a:fillRect/>
                </a:stretch>
              </p:blipFill>
              <p:spPr>
                <a:xfrm>
                  <a:off x="3172290" y="6298446"/>
                  <a:ext cx="723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4" name="Ink 223">
                  <a:extLst>
                    <a:ext uri="{FF2B5EF4-FFF2-40B4-BE49-F238E27FC236}">
                      <a16:creationId xmlns:a16="http://schemas.microsoft.com/office/drawing/2014/main" id="{EC77EBF8-99A8-49AF-A9A2-50764AC66CA3}"/>
                    </a:ext>
                  </a:extLst>
                </p14:cNvPr>
                <p14:cNvContentPartPr/>
                <p14:nvPr/>
              </p14:nvContentPartPr>
              <p14:xfrm>
                <a:off x="3519330" y="6372966"/>
                <a:ext cx="224640" cy="139320"/>
              </p14:xfrm>
            </p:contentPart>
          </mc:Choice>
          <mc:Fallback>
            <p:pic>
              <p:nvPicPr>
                <p:cNvPr id="224" name="Ink 223">
                  <a:extLst>
                    <a:ext uri="{FF2B5EF4-FFF2-40B4-BE49-F238E27FC236}">
                      <a16:creationId xmlns:a16="http://schemas.microsoft.com/office/drawing/2014/main" id="{EC77EBF8-99A8-49AF-A9A2-50764AC66CA3}"/>
                    </a:ext>
                  </a:extLst>
                </p:cNvPr>
                <p:cNvPicPr/>
                <p:nvPr/>
              </p:nvPicPr>
              <p:blipFill>
                <a:blip r:embed="rId312"/>
                <a:stretch>
                  <a:fillRect/>
                </a:stretch>
              </p:blipFill>
              <p:spPr>
                <a:xfrm>
                  <a:off x="3510690" y="6364326"/>
                  <a:ext cx="242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5" name="Ink 224">
                  <a:extLst>
                    <a:ext uri="{FF2B5EF4-FFF2-40B4-BE49-F238E27FC236}">
                      <a16:creationId xmlns:a16="http://schemas.microsoft.com/office/drawing/2014/main" id="{B67D44DD-9AE7-4789-A448-02AA96ECD129}"/>
                    </a:ext>
                  </a:extLst>
                </p14:cNvPr>
                <p14:cNvContentPartPr/>
                <p14:nvPr/>
              </p14:nvContentPartPr>
              <p14:xfrm>
                <a:off x="3999930" y="5849526"/>
                <a:ext cx="85320" cy="584640"/>
              </p14:xfrm>
            </p:contentPart>
          </mc:Choice>
          <mc:Fallback>
            <p:pic>
              <p:nvPicPr>
                <p:cNvPr id="225" name="Ink 224">
                  <a:extLst>
                    <a:ext uri="{FF2B5EF4-FFF2-40B4-BE49-F238E27FC236}">
                      <a16:creationId xmlns:a16="http://schemas.microsoft.com/office/drawing/2014/main" id="{B67D44DD-9AE7-4789-A448-02AA96ECD129}"/>
                    </a:ext>
                  </a:extLst>
                </p:cNvPr>
                <p:cNvPicPr/>
                <p:nvPr/>
              </p:nvPicPr>
              <p:blipFill>
                <a:blip r:embed="rId314"/>
                <a:stretch>
                  <a:fillRect/>
                </a:stretch>
              </p:blipFill>
              <p:spPr>
                <a:xfrm>
                  <a:off x="3990930" y="5840886"/>
                  <a:ext cx="10296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6" name="Ink 225">
                  <a:extLst>
                    <a:ext uri="{FF2B5EF4-FFF2-40B4-BE49-F238E27FC236}">
                      <a16:creationId xmlns:a16="http://schemas.microsoft.com/office/drawing/2014/main" id="{512F1C1D-1749-4C10-8E57-84AD98182F6B}"/>
                    </a:ext>
                  </a:extLst>
                </p14:cNvPr>
                <p14:cNvContentPartPr/>
                <p14:nvPr/>
              </p14:nvContentPartPr>
              <p14:xfrm>
                <a:off x="4206930" y="6139326"/>
                <a:ext cx="124560" cy="23040"/>
              </p14:xfrm>
            </p:contentPart>
          </mc:Choice>
          <mc:Fallback>
            <p:pic>
              <p:nvPicPr>
                <p:cNvPr id="226" name="Ink 225">
                  <a:extLst>
                    <a:ext uri="{FF2B5EF4-FFF2-40B4-BE49-F238E27FC236}">
                      <a16:creationId xmlns:a16="http://schemas.microsoft.com/office/drawing/2014/main" id="{512F1C1D-1749-4C10-8E57-84AD98182F6B}"/>
                    </a:ext>
                  </a:extLst>
                </p:cNvPr>
                <p:cNvPicPr/>
                <p:nvPr/>
              </p:nvPicPr>
              <p:blipFill>
                <a:blip r:embed="rId316"/>
                <a:stretch>
                  <a:fillRect/>
                </a:stretch>
              </p:blipFill>
              <p:spPr>
                <a:xfrm>
                  <a:off x="4197930" y="6130326"/>
                  <a:ext cx="142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7" name="Ink 226">
                  <a:extLst>
                    <a:ext uri="{FF2B5EF4-FFF2-40B4-BE49-F238E27FC236}">
                      <a16:creationId xmlns:a16="http://schemas.microsoft.com/office/drawing/2014/main" id="{D252588D-5C33-4BF2-8CAB-812B5D22030D}"/>
                    </a:ext>
                  </a:extLst>
                </p14:cNvPr>
                <p14:cNvContentPartPr/>
                <p14:nvPr/>
              </p14:nvContentPartPr>
              <p14:xfrm>
                <a:off x="4426170" y="5959326"/>
                <a:ext cx="93960" cy="257040"/>
              </p14:xfrm>
            </p:contentPart>
          </mc:Choice>
          <mc:Fallback>
            <p:pic>
              <p:nvPicPr>
                <p:cNvPr id="227" name="Ink 226">
                  <a:extLst>
                    <a:ext uri="{FF2B5EF4-FFF2-40B4-BE49-F238E27FC236}">
                      <a16:creationId xmlns:a16="http://schemas.microsoft.com/office/drawing/2014/main" id="{D252588D-5C33-4BF2-8CAB-812B5D22030D}"/>
                    </a:ext>
                  </a:extLst>
                </p:cNvPr>
                <p:cNvPicPr/>
                <p:nvPr/>
              </p:nvPicPr>
              <p:blipFill>
                <a:blip r:embed="rId318"/>
                <a:stretch>
                  <a:fillRect/>
                </a:stretch>
              </p:blipFill>
              <p:spPr>
                <a:xfrm>
                  <a:off x="4417530" y="5950326"/>
                  <a:ext cx="1116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8" name="Ink 227">
                  <a:extLst>
                    <a:ext uri="{FF2B5EF4-FFF2-40B4-BE49-F238E27FC236}">
                      <a16:creationId xmlns:a16="http://schemas.microsoft.com/office/drawing/2014/main" id="{545754EA-D541-4929-B264-043AED381853}"/>
                    </a:ext>
                  </a:extLst>
                </p14:cNvPr>
                <p14:cNvContentPartPr/>
                <p14:nvPr/>
              </p14:nvContentPartPr>
              <p14:xfrm>
                <a:off x="4619130" y="6010086"/>
                <a:ext cx="67320" cy="228240"/>
              </p14:xfrm>
            </p:contentPart>
          </mc:Choice>
          <mc:Fallback>
            <p:pic>
              <p:nvPicPr>
                <p:cNvPr id="228" name="Ink 227">
                  <a:extLst>
                    <a:ext uri="{FF2B5EF4-FFF2-40B4-BE49-F238E27FC236}">
                      <a16:creationId xmlns:a16="http://schemas.microsoft.com/office/drawing/2014/main" id="{545754EA-D541-4929-B264-043AED381853}"/>
                    </a:ext>
                  </a:extLst>
                </p:cNvPr>
                <p:cNvPicPr/>
                <p:nvPr/>
              </p:nvPicPr>
              <p:blipFill>
                <a:blip r:embed="rId320"/>
                <a:stretch>
                  <a:fillRect/>
                </a:stretch>
              </p:blipFill>
              <p:spPr>
                <a:xfrm>
                  <a:off x="4610490" y="6001086"/>
                  <a:ext cx="84960" cy="245880"/>
                </a:xfrm>
                <a:prstGeom prst="rect">
                  <a:avLst/>
                </a:prstGeom>
              </p:spPr>
            </p:pic>
          </mc:Fallback>
        </mc:AlternateContent>
      </p:grpSp>
      <p:grpSp>
        <p:nvGrpSpPr>
          <p:cNvPr id="251" name="Group 250">
            <a:extLst>
              <a:ext uri="{FF2B5EF4-FFF2-40B4-BE49-F238E27FC236}">
                <a16:creationId xmlns:a16="http://schemas.microsoft.com/office/drawing/2014/main" id="{276AAF70-FD6C-4B61-909B-7ADE79BE92EB}"/>
              </a:ext>
            </a:extLst>
          </p:cNvPr>
          <p:cNvGrpSpPr/>
          <p:nvPr/>
        </p:nvGrpSpPr>
        <p:grpSpPr>
          <a:xfrm>
            <a:off x="916530" y="5620566"/>
            <a:ext cx="1549080" cy="871200"/>
            <a:chOff x="916530" y="5620566"/>
            <a:chExt cx="1549080" cy="871200"/>
          </a:xfrm>
        </p:grpSpPr>
        <mc:AlternateContent xmlns:mc="http://schemas.openxmlformats.org/markup-compatibility/2006">
          <mc:Choice xmlns:p14="http://schemas.microsoft.com/office/powerpoint/2010/main" Requires="p14">
            <p:contentPart p14:bwMode="auto" r:id="rId321">
              <p14:nvContentPartPr>
                <p14:cNvPr id="230" name="Ink 229">
                  <a:extLst>
                    <a:ext uri="{FF2B5EF4-FFF2-40B4-BE49-F238E27FC236}">
                      <a16:creationId xmlns:a16="http://schemas.microsoft.com/office/drawing/2014/main" id="{C164D50C-CFA3-4D1E-8658-95C763FFD9BB}"/>
                    </a:ext>
                  </a:extLst>
                </p14:cNvPr>
                <p14:cNvContentPartPr/>
                <p14:nvPr/>
              </p14:nvContentPartPr>
              <p14:xfrm>
                <a:off x="2283810" y="6126006"/>
                <a:ext cx="158400" cy="10440"/>
              </p14:xfrm>
            </p:contentPart>
          </mc:Choice>
          <mc:Fallback>
            <p:pic>
              <p:nvPicPr>
                <p:cNvPr id="230" name="Ink 229">
                  <a:extLst>
                    <a:ext uri="{FF2B5EF4-FFF2-40B4-BE49-F238E27FC236}">
                      <a16:creationId xmlns:a16="http://schemas.microsoft.com/office/drawing/2014/main" id="{C164D50C-CFA3-4D1E-8658-95C763FFD9BB}"/>
                    </a:ext>
                  </a:extLst>
                </p:cNvPr>
                <p:cNvPicPr/>
                <p:nvPr/>
              </p:nvPicPr>
              <p:blipFill>
                <a:blip r:embed="rId322"/>
                <a:stretch>
                  <a:fillRect/>
                </a:stretch>
              </p:blipFill>
              <p:spPr>
                <a:xfrm>
                  <a:off x="2274810" y="6117006"/>
                  <a:ext cx="176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1" name="Ink 230">
                  <a:extLst>
                    <a:ext uri="{FF2B5EF4-FFF2-40B4-BE49-F238E27FC236}">
                      <a16:creationId xmlns:a16="http://schemas.microsoft.com/office/drawing/2014/main" id="{7F8B7F05-847F-418C-9BE6-AB9AB831E6BB}"/>
                    </a:ext>
                  </a:extLst>
                </p14:cNvPr>
                <p14:cNvContentPartPr/>
                <p14:nvPr/>
              </p14:nvContentPartPr>
              <p14:xfrm>
                <a:off x="2327370" y="6176046"/>
                <a:ext cx="119160" cy="27360"/>
              </p14:xfrm>
            </p:contentPart>
          </mc:Choice>
          <mc:Fallback>
            <p:pic>
              <p:nvPicPr>
                <p:cNvPr id="231" name="Ink 230">
                  <a:extLst>
                    <a:ext uri="{FF2B5EF4-FFF2-40B4-BE49-F238E27FC236}">
                      <a16:creationId xmlns:a16="http://schemas.microsoft.com/office/drawing/2014/main" id="{7F8B7F05-847F-418C-9BE6-AB9AB831E6BB}"/>
                    </a:ext>
                  </a:extLst>
                </p:cNvPr>
                <p:cNvPicPr/>
                <p:nvPr/>
              </p:nvPicPr>
              <p:blipFill>
                <a:blip r:embed="rId324"/>
                <a:stretch>
                  <a:fillRect/>
                </a:stretch>
              </p:blipFill>
              <p:spPr>
                <a:xfrm>
                  <a:off x="2318370" y="6167406"/>
                  <a:ext cx="136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3" name="Ink 232">
                  <a:extLst>
                    <a:ext uri="{FF2B5EF4-FFF2-40B4-BE49-F238E27FC236}">
                      <a16:creationId xmlns:a16="http://schemas.microsoft.com/office/drawing/2014/main" id="{8DECDED5-443D-4E70-86B7-4AB5A9111E37}"/>
                    </a:ext>
                  </a:extLst>
                </p14:cNvPr>
                <p14:cNvContentPartPr/>
                <p14:nvPr/>
              </p14:nvContentPartPr>
              <p14:xfrm>
                <a:off x="1099050" y="5985966"/>
                <a:ext cx="65880" cy="233280"/>
              </p14:xfrm>
            </p:contentPart>
          </mc:Choice>
          <mc:Fallback>
            <p:pic>
              <p:nvPicPr>
                <p:cNvPr id="233" name="Ink 232">
                  <a:extLst>
                    <a:ext uri="{FF2B5EF4-FFF2-40B4-BE49-F238E27FC236}">
                      <a16:creationId xmlns:a16="http://schemas.microsoft.com/office/drawing/2014/main" id="{8DECDED5-443D-4E70-86B7-4AB5A9111E37}"/>
                    </a:ext>
                  </a:extLst>
                </p:cNvPr>
                <p:cNvPicPr/>
                <p:nvPr/>
              </p:nvPicPr>
              <p:blipFill>
                <a:blip r:embed="rId326"/>
                <a:stretch>
                  <a:fillRect/>
                </a:stretch>
              </p:blipFill>
              <p:spPr>
                <a:xfrm>
                  <a:off x="1090410" y="5977326"/>
                  <a:ext cx="835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4" name="Ink 233">
                  <a:extLst>
                    <a:ext uri="{FF2B5EF4-FFF2-40B4-BE49-F238E27FC236}">
                      <a16:creationId xmlns:a16="http://schemas.microsoft.com/office/drawing/2014/main" id="{38093CE4-CEB1-41A3-90C7-1CC8C57AD597}"/>
                    </a:ext>
                  </a:extLst>
                </p14:cNvPr>
                <p14:cNvContentPartPr/>
                <p14:nvPr/>
              </p14:nvContentPartPr>
              <p14:xfrm>
                <a:off x="1165290" y="6005766"/>
                <a:ext cx="95400" cy="230760"/>
              </p14:xfrm>
            </p:contentPart>
          </mc:Choice>
          <mc:Fallback>
            <p:pic>
              <p:nvPicPr>
                <p:cNvPr id="234" name="Ink 233">
                  <a:extLst>
                    <a:ext uri="{FF2B5EF4-FFF2-40B4-BE49-F238E27FC236}">
                      <a16:creationId xmlns:a16="http://schemas.microsoft.com/office/drawing/2014/main" id="{38093CE4-CEB1-41A3-90C7-1CC8C57AD597}"/>
                    </a:ext>
                  </a:extLst>
                </p:cNvPr>
                <p:cNvPicPr/>
                <p:nvPr/>
              </p:nvPicPr>
              <p:blipFill>
                <a:blip r:embed="rId328"/>
                <a:stretch>
                  <a:fillRect/>
                </a:stretch>
              </p:blipFill>
              <p:spPr>
                <a:xfrm>
                  <a:off x="1156650" y="5996766"/>
                  <a:ext cx="113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5" name="Ink 234">
                  <a:extLst>
                    <a:ext uri="{FF2B5EF4-FFF2-40B4-BE49-F238E27FC236}">
                      <a16:creationId xmlns:a16="http://schemas.microsoft.com/office/drawing/2014/main" id="{C04D6F49-C7AB-4595-B2DC-C291A374FFA2}"/>
                    </a:ext>
                  </a:extLst>
                </p14:cNvPr>
                <p14:cNvContentPartPr/>
                <p14:nvPr/>
              </p14:nvContentPartPr>
              <p14:xfrm>
                <a:off x="1160250" y="6147606"/>
                <a:ext cx="227520" cy="122040"/>
              </p14:xfrm>
            </p:contentPart>
          </mc:Choice>
          <mc:Fallback>
            <p:pic>
              <p:nvPicPr>
                <p:cNvPr id="235" name="Ink 234">
                  <a:extLst>
                    <a:ext uri="{FF2B5EF4-FFF2-40B4-BE49-F238E27FC236}">
                      <a16:creationId xmlns:a16="http://schemas.microsoft.com/office/drawing/2014/main" id="{C04D6F49-C7AB-4595-B2DC-C291A374FFA2}"/>
                    </a:ext>
                  </a:extLst>
                </p:cNvPr>
                <p:cNvPicPr/>
                <p:nvPr/>
              </p:nvPicPr>
              <p:blipFill>
                <a:blip r:embed="rId330"/>
                <a:stretch>
                  <a:fillRect/>
                </a:stretch>
              </p:blipFill>
              <p:spPr>
                <a:xfrm>
                  <a:off x="1151250" y="6138606"/>
                  <a:ext cx="245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6" name="Ink 235">
                  <a:extLst>
                    <a:ext uri="{FF2B5EF4-FFF2-40B4-BE49-F238E27FC236}">
                      <a16:creationId xmlns:a16="http://schemas.microsoft.com/office/drawing/2014/main" id="{EE3BC5DC-FB3F-4229-9119-B4970D7259B7}"/>
                    </a:ext>
                  </a:extLst>
                </p14:cNvPr>
                <p14:cNvContentPartPr/>
                <p14:nvPr/>
              </p14:nvContentPartPr>
              <p14:xfrm>
                <a:off x="1334490" y="6094326"/>
                <a:ext cx="36360" cy="10440"/>
              </p14:xfrm>
            </p:contentPart>
          </mc:Choice>
          <mc:Fallback>
            <p:pic>
              <p:nvPicPr>
                <p:cNvPr id="236" name="Ink 235">
                  <a:extLst>
                    <a:ext uri="{FF2B5EF4-FFF2-40B4-BE49-F238E27FC236}">
                      <a16:creationId xmlns:a16="http://schemas.microsoft.com/office/drawing/2014/main" id="{EE3BC5DC-FB3F-4229-9119-B4970D7259B7}"/>
                    </a:ext>
                  </a:extLst>
                </p:cNvPr>
                <p:cNvPicPr/>
                <p:nvPr/>
              </p:nvPicPr>
              <p:blipFill>
                <a:blip r:embed="rId332"/>
                <a:stretch>
                  <a:fillRect/>
                </a:stretch>
              </p:blipFill>
              <p:spPr>
                <a:xfrm>
                  <a:off x="1325490" y="6085326"/>
                  <a:ext cx="54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8" name="Ink 237">
                  <a:extLst>
                    <a:ext uri="{FF2B5EF4-FFF2-40B4-BE49-F238E27FC236}">
                      <a16:creationId xmlns:a16="http://schemas.microsoft.com/office/drawing/2014/main" id="{2E8F1C65-880E-4C8E-9A6A-1D50CDD1D2E1}"/>
                    </a:ext>
                  </a:extLst>
                </p14:cNvPr>
                <p14:cNvContentPartPr/>
                <p14:nvPr/>
              </p14:nvContentPartPr>
              <p14:xfrm>
                <a:off x="1508730" y="6066966"/>
                <a:ext cx="84960" cy="133560"/>
              </p14:xfrm>
            </p:contentPart>
          </mc:Choice>
          <mc:Fallback>
            <p:pic>
              <p:nvPicPr>
                <p:cNvPr id="238" name="Ink 237">
                  <a:extLst>
                    <a:ext uri="{FF2B5EF4-FFF2-40B4-BE49-F238E27FC236}">
                      <a16:creationId xmlns:a16="http://schemas.microsoft.com/office/drawing/2014/main" id="{2E8F1C65-880E-4C8E-9A6A-1D50CDD1D2E1}"/>
                    </a:ext>
                  </a:extLst>
                </p:cNvPr>
                <p:cNvPicPr/>
                <p:nvPr/>
              </p:nvPicPr>
              <p:blipFill>
                <a:blip r:embed="rId334"/>
                <a:stretch>
                  <a:fillRect/>
                </a:stretch>
              </p:blipFill>
              <p:spPr>
                <a:xfrm>
                  <a:off x="1500090" y="6058326"/>
                  <a:ext cx="10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9" name="Ink 238">
                  <a:extLst>
                    <a:ext uri="{FF2B5EF4-FFF2-40B4-BE49-F238E27FC236}">
                      <a16:creationId xmlns:a16="http://schemas.microsoft.com/office/drawing/2014/main" id="{17AD2468-3090-4872-B830-0C680975663B}"/>
                    </a:ext>
                  </a:extLst>
                </p14:cNvPr>
                <p14:cNvContentPartPr/>
                <p14:nvPr/>
              </p14:nvContentPartPr>
              <p14:xfrm>
                <a:off x="1493610" y="6064086"/>
                <a:ext cx="100440" cy="126000"/>
              </p14:xfrm>
            </p:contentPart>
          </mc:Choice>
          <mc:Fallback>
            <p:pic>
              <p:nvPicPr>
                <p:cNvPr id="239" name="Ink 238">
                  <a:extLst>
                    <a:ext uri="{FF2B5EF4-FFF2-40B4-BE49-F238E27FC236}">
                      <a16:creationId xmlns:a16="http://schemas.microsoft.com/office/drawing/2014/main" id="{17AD2468-3090-4872-B830-0C680975663B}"/>
                    </a:ext>
                  </a:extLst>
                </p:cNvPr>
                <p:cNvPicPr/>
                <p:nvPr/>
              </p:nvPicPr>
              <p:blipFill>
                <a:blip r:embed="rId336"/>
                <a:stretch>
                  <a:fillRect/>
                </a:stretch>
              </p:blipFill>
              <p:spPr>
                <a:xfrm>
                  <a:off x="1484610" y="6055446"/>
                  <a:ext cx="118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0" name="Ink 239">
                  <a:extLst>
                    <a:ext uri="{FF2B5EF4-FFF2-40B4-BE49-F238E27FC236}">
                      <a16:creationId xmlns:a16="http://schemas.microsoft.com/office/drawing/2014/main" id="{CB60F68E-93E0-4681-A504-D594AEDB53D6}"/>
                    </a:ext>
                  </a:extLst>
                </p14:cNvPr>
                <p14:cNvContentPartPr/>
                <p14:nvPr/>
              </p14:nvContentPartPr>
              <p14:xfrm>
                <a:off x="1444650" y="5892726"/>
                <a:ext cx="189720" cy="12240"/>
              </p14:xfrm>
            </p:contentPart>
          </mc:Choice>
          <mc:Fallback>
            <p:pic>
              <p:nvPicPr>
                <p:cNvPr id="240" name="Ink 239">
                  <a:extLst>
                    <a:ext uri="{FF2B5EF4-FFF2-40B4-BE49-F238E27FC236}">
                      <a16:creationId xmlns:a16="http://schemas.microsoft.com/office/drawing/2014/main" id="{CB60F68E-93E0-4681-A504-D594AEDB53D6}"/>
                    </a:ext>
                  </a:extLst>
                </p:cNvPr>
                <p:cNvPicPr/>
                <p:nvPr/>
              </p:nvPicPr>
              <p:blipFill>
                <a:blip r:embed="rId338"/>
                <a:stretch>
                  <a:fillRect/>
                </a:stretch>
              </p:blipFill>
              <p:spPr>
                <a:xfrm>
                  <a:off x="1435650" y="5883726"/>
                  <a:ext cx="207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2" name="Ink 241">
                  <a:extLst>
                    <a:ext uri="{FF2B5EF4-FFF2-40B4-BE49-F238E27FC236}">
                      <a16:creationId xmlns:a16="http://schemas.microsoft.com/office/drawing/2014/main" id="{63B45DA5-EF3A-41F1-94A0-89DC2DB875F9}"/>
                    </a:ext>
                  </a:extLst>
                </p14:cNvPr>
                <p14:cNvContentPartPr/>
                <p14:nvPr/>
              </p14:nvContentPartPr>
              <p14:xfrm>
                <a:off x="1686930" y="6151926"/>
                <a:ext cx="109440" cy="20160"/>
              </p14:xfrm>
            </p:contentPart>
          </mc:Choice>
          <mc:Fallback>
            <p:pic>
              <p:nvPicPr>
                <p:cNvPr id="242" name="Ink 241">
                  <a:extLst>
                    <a:ext uri="{FF2B5EF4-FFF2-40B4-BE49-F238E27FC236}">
                      <a16:creationId xmlns:a16="http://schemas.microsoft.com/office/drawing/2014/main" id="{63B45DA5-EF3A-41F1-94A0-89DC2DB875F9}"/>
                    </a:ext>
                  </a:extLst>
                </p:cNvPr>
                <p:cNvPicPr/>
                <p:nvPr/>
              </p:nvPicPr>
              <p:blipFill>
                <a:blip r:embed="rId340"/>
                <a:stretch>
                  <a:fillRect/>
                </a:stretch>
              </p:blipFill>
              <p:spPr>
                <a:xfrm>
                  <a:off x="1678290" y="6142926"/>
                  <a:ext cx="127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3" name="Ink 242">
                  <a:extLst>
                    <a:ext uri="{FF2B5EF4-FFF2-40B4-BE49-F238E27FC236}">
                      <a16:creationId xmlns:a16="http://schemas.microsoft.com/office/drawing/2014/main" id="{3E82278B-A37C-4E9A-93B3-C9458AD62815}"/>
                    </a:ext>
                  </a:extLst>
                </p14:cNvPr>
                <p14:cNvContentPartPr/>
                <p14:nvPr/>
              </p14:nvContentPartPr>
              <p14:xfrm>
                <a:off x="1886730" y="5962566"/>
                <a:ext cx="112680" cy="244800"/>
              </p14:xfrm>
            </p:contentPart>
          </mc:Choice>
          <mc:Fallback>
            <p:pic>
              <p:nvPicPr>
                <p:cNvPr id="243" name="Ink 242">
                  <a:extLst>
                    <a:ext uri="{FF2B5EF4-FFF2-40B4-BE49-F238E27FC236}">
                      <a16:creationId xmlns:a16="http://schemas.microsoft.com/office/drawing/2014/main" id="{3E82278B-A37C-4E9A-93B3-C9458AD62815}"/>
                    </a:ext>
                  </a:extLst>
                </p:cNvPr>
                <p:cNvPicPr/>
                <p:nvPr/>
              </p:nvPicPr>
              <p:blipFill>
                <a:blip r:embed="rId342"/>
                <a:stretch>
                  <a:fillRect/>
                </a:stretch>
              </p:blipFill>
              <p:spPr>
                <a:xfrm>
                  <a:off x="1878090" y="5953566"/>
                  <a:ext cx="1303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4" name="Ink 243">
                  <a:extLst>
                    <a:ext uri="{FF2B5EF4-FFF2-40B4-BE49-F238E27FC236}">
                      <a16:creationId xmlns:a16="http://schemas.microsoft.com/office/drawing/2014/main" id="{C6ECB973-44DE-4008-9097-EE9DAD2FF5BD}"/>
                    </a:ext>
                  </a:extLst>
                </p14:cNvPr>
                <p14:cNvContentPartPr/>
                <p14:nvPr/>
              </p14:nvContentPartPr>
              <p14:xfrm>
                <a:off x="2073570" y="6209526"/>
                <a:ext cx="2880" cy="73080"/>
              </p14:xfrm>
            </p:contentPart>
          </mc:Choice>
          <mc:Fallback>
            <p:pic>
              <p:nvPicPr>
                <p:cNvPr id="244" name="Ink 243">
                  <a:extLst>
                    <a:ext uri="{FF2B5EF4-FFF2-40B4-BE49-F238E27FC236}">
                      <a16:creationId xmlns:a16="http://schemas.microsoft.com/office/drawing/2014/main" id="{C6ECB973-44DE-4008-9097-EE9DAD2FF5BD}"/>
                    </a:ext>
                  </a:extLst>
                </p:cNvPr>
                <p:cNvPicPr/>
                <p:nvPr/>
              </p:nvPicPr>
              <p:blipFill>
                <a:blip r:embed="rId344"/>
                <a:stretch>
                  <a:fillRect/>
                </a:stretch>
              </p:blipFill>
              <p:spPr>
                <a:xfrm>
                  <a:off x="2064570" y="6200886"/>
                  <a:ext cx="20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5" name="Ink 244">
                  <a:extLst>
                    <a:ext uri="{FF2B5EF4-FFF2-40B4-BE49-F238E27FC236}">
                      <a16:creationId xmlns:a16="http://schemas.microsoft.com/office/drawing/2014/main" id="{D4203BB4-CD3F-431D-9BB8-804D9068FA8C}"/>
                    </a:ext>
                  </a:extLst>
                </p14:cNvPr>
                <p14:cNvContentPartPr/>
                <p14:nvPr/>
              </p14:nvContentPartPr>
              <p14:xfrm>
                <a:off x="2064930" y="6085686"/>
                <a:ext cx="32400" cy="21600"/>
              </p14:xfrm>
            </p:contentPart>
          </mc:Choice>
          <mc:Fallback>
            <p:pic>
              <p:nvPicPr>
                <p:cNvPr id="245" name="Ink 244">
                  <a:extLst>
                    <a:ext uri="{FF2B5EF4-FFF2-40B4-BE49-F238E27FC236}">
                      <a16:creationId xmlns:a16="http://schemas.microsoft.com/office/drawing/2014/main" id="{D4203BB4-CD3F-431D-9BB8-804D9068FA8C}"/>
                    </a:ext>
                  </a:extLst>
                </p:cNvPr>
                <p:cNvPicPr/>
                <p:nvPr/>
              </p:nvPicPr>
              <p:blipFill>
                <a:blip r:embed="rId346"/>
                <a:stretch>
                  <a:fillRect/>
                </a:stretch>
              </p:blipFill>
              <p:spPr>
                <a:xfrm>
                  <a:off x="2055930" y="6076686"/>
                  <a:ext cx="50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7" name="Ink 246">
                  <a:extLst>
                    <a:ext uri="{FF2B5EF4-FFF2-40B4-BE49-F238E27FC236}">
                      <a16:creationId xmlns:a16="http://schemas.microsoft.com/office/drawing/2014/main" id="{060B2D08-3158-4240-9414-06CCE7CAA926}"/>
                    </a:ext>
                  </a:extLst>
                </p14:cNvPr>
                <p14:cNvContentPartPr/>
                <p14:nvPr/>
              </p14:nvContentPartPr>
              <p14:xfrm>
                <a:off x="977730" y="5721366"/>
                <a:ext cx="56160" cy="652680"/>
              </p14:xfrm>
            </p:contentPart>
          </mc:Choice>
          <mc:Fallback>
            <p:pic>
              <p:nvPicPr>
                <p:cNvPr id="247" name="Ink 246">
                  <a:extLst>
                    <a:ext uri="{FF2B5EF4-FFF2-40B4-BE49-F238E27FC236}">
                      <a16:creationId xmlns:a16="http://schemas.microsoft.com/office/drawing/2014/main" id="{060B2D08-3158-4240-9414-06CCE7CAA926}"/>
                    </a:ext>
                  </a:extLst>
                </p:cNvPr>
                <p:cNvPicPr/>
                <p:nvPr/>
              </p:nvPicPr>
              <p:blipFill>
                <a:blip r:embed="rId348"/>
                <a:stretch>
                  <a:fillRect/>
                </a:stretch>
              </p:blipFill>
              <p:spPr>
                <a:xfrm>
                  <a:off x="969090" y="5712366"/>
                  <a:ext cx="7380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9" name="Ink 248">
                  <a:extLst>
                    <a:ext uri="{FF2B5EF4-FFF2-40B4-BE49-F238E27FC236}">
                      <a16:creationId xmlns:a16="http://schemas.microsoft.com/office/drawing/2014/main" id="{8B34A949-E838-4E46-B5F0-3352CA067DFA}"/>
                    </a:ext>
                  </a:extLst>
                </p14:cNvPr>
                <p14:cNvContentPartPr/>
                <p14:nvPr/>
              </p14:nvContentPartPr>
              <p14:xfrm>
                <a:off x="916530" y="5620566"/>
                <a:ext cx="1549080" cy="871200"/>
              </p14:xfrm>
            </p:contentPart>
          </mc:Choice>
          <mc:Fallback>
            <p:pic>
              <p:nvPicPr>
                <p:cNvPr id="249" name="Ink 248">
                  <a:extLst>
                    <a:ext uri="{FF2B5EF4-FFF2-40B4-BE49-F238E27FC236}">
                      <a16:creationId xmlns:a16="http://schemas.microsoft.com/office/drawing/2014/main" id="{8B34A949-E838-4E46-B5F0-3352CA067DFA}"/>
                    </a:ext>
                  </a:extLst>
                </p:cNvPr>
                <p:cNvPicPr/>
                <p:nvPr/>
              </p:nvPicPr>
              <p:blipFill>
                <a:blip r:embed="rId350"/>
                <a:stretch>
                  <a:fillRect/>
                </a:stretch>
              </p:blipFill>
              <p:spPr>
                <a:xfrm>
                  <a:off x="907890" y="5611566"/>
                  <a:ext cx="1566720" cy="888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0" name="Ink 249">
                  <a:extLst>
                    <a:ext uri="{FF2B5EF4-FFF2-40B4-BE49-F238E27FC236}">
                      <a16:creationId xmlns:a16="http://schemas.microsoft.com/office/drawing/2014/main" id="{80D560DB-5AE5-4001-8DC6-08F33A75CD72}"/>
                    </a:ext>
                  </a:extLst>
                </p14:cNvPr>
                <p14:cNvContentPartPr/>
                <p14:nvPr/>
              </p14:nvContentPartPr>
              <p14:xfrm>
                <a:off x="1006890" y="6442806"/>
                <a:ext cx="1278360" cy="14760"/>
              </p14:xfrm>
            </p:contentPart>
          </mc:Choice>
          <mc:Fallback>
            <p:pic>
              <p:nvPicPr>
                <p:cNvPr id="250" name="Ink 249">
                  <a:extLst>
                    <a:ext uri="{FF2B5EF4-FFF2-40B4-BE49-F238E27FC236}">
                      <a16:creationId xmlns:a16="http://schemas.microsoft.com/office/drawing/2014/main" id="{80D560DB-5AE5-4001-8DC6-08F33A75CD72}"/>
                    </a:ext>
                  </a:extLst>
                </p:cNvPr>
                <p:cNvPicPr/>
                <p:nvPr/>
              </p:nvPicPr>
              <p:blipFill>
                <a:blip r:embed="rId352"/>
                <a:stretch>
                  <a:fillRect/>
                </a:stretch>
              </p:blipFill>
              <p:spPr>
                <a:xfrm>
                  <a:off x="997890" y="6433806"/>
                  <a:ext cx="1296000" cy="32400"/>
                </a:xfrm>
                <a:prstGeom prst="rect">
                  <a:avLst/>
                </a:prstGeom>
              </p:spPr>
            </p:pic>
          </mc:Fallback>
        </mc:AlternateContent>
      </p:grpSp>
      <p:grpSp>
        <p:nvGrpSpPr>
          <p:cNvPr id="258" name="Group 257">
            <a:extLst>
              <a:ext uri="{FF2B5EF4-FFF2-40B4-BE49-F238E27FC236}">
                <a16:creationId xmlns:a16="http://schemas.microsoft.com/office/drawing/2014/main" id="{A6AD9E54-B179-4EF8-BC3A-A40A0BD189F2}"/>
              </a:ext>
            </a:extLst>
          </p:cNvPr>
          <p:cNvGrpSpPr/>
          <p:nvPr/>
        </p:nvGrpSpPr>
        <p:grpSpPr>
          <a:xfrm>
            <a:off x="7580490" y="4469646"/>
            <a:ext cx="555120" cy="192240"/>
            <a:chOff x="7580490" y="4469646"/>
            <a:chExt cx="555120" cy="192240"/>
          </a:xfrm>
        </p:grpSpPr>
        <mc:AlternateContent xmlns:mc="http://schemas.openxmlformats.org/markup-compatibility/2006">
          <mc:Choice xmlns:p14="http://schemas.microsoft.com/office/powerpoint/2010/main" Requires="p14">
            <p:contentPart p14:bwMode="auto" r:id="rId353">
              <p14:nvContentPartPr>
                <p14:cNvPr id="254" name="Ink 253">
                  <a:extLst>
                    <a:ext uri="{FF2B5EF4-FFF2-40B4-BE49-F238E27FC236}">
                      <a16:creationId xmlns:a16="http://schemas.microsoft.com/office/drawing/2014/main" id="{940575A7-9605-4E42-820D-1F888E56F336}"/>
                    </a:ext>
                  </a:extLst>
                </p14:cNvPr>
                <p14:cNvContentPartPr/>
                <p14:nvPr/>
              </p14:nvContentPartPr>
              <p14:xfrm>
                <a:off x="7580490" y="4553886"/>
                <a:ext cx="159120" cy="108000"/>
              </p14:xfrm>
            </p:contentPart>
          </mc:Choice>
          <mc:Fallback>
            <p:pic>
              <p:nvPicPr>
                <p:cNvPr id="254" name="Ink 253">
                  <a:extLst>
                    <a:ext uri="{FF2B5EF4-FFF2-40B4-BE49-F238E27FC236}">
                      <a16:creationId xmlns:a16="http://schemas.microsoft.com/office/drawing/2014/main" id="{940575A7-9605-4E42-820D-1F888E56F336}"/>
                    </a:ext>
                  </a:extLst>
                </p:cNvPr>
                <p:cNvPicPr/>
                <p:nvPr/>
              </p:nvPicPr>
              <p:blipFill>
                <a:blip r:embed="rId354"/>
                <a:stretch>
                  <a:fillRect/>
                </a:stretch>
              </p:blipFill>
              <p:spPr>
                <a:xfrm>
                  <a:off x="7571490" y="4545246"/>
                  <a:ext cx="176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55" name="Ink 254">
                  <a:extLst>
                    <a:ext uri="{FF2B5EF4-FFF2-40B4-BE49-F238E27FC236}">
                      <a16:creationId xmlns:a16="http://schemas.microsoft.com/office/drawing/2014/main" id="{E5B90A20-C311-4705-978C-28FB69726D6C}"/>
                    </a:ext>
                  </a:extLst>
                </p14:cNvPr>
                <p14:cNvContentPartPr/>
                <p14:nvPr/>
              </p14:nvContentPartPr>
              <p14:xfrm>
                <a:off x="7808370" y="4575486"/>
                <a:ext cx="65880" cy="70920"/>
              </p14:xfrm>
            </p:contentPart>
          </mc:Choice>
          <mc:Fallback>
            <p:pic>
              <p:nvPicPr>
                <p:cNvPr id="255" name="Ink 254">
                  <a:extLst>
                    <a:ext uri="{FF2B5EF4-FFF2-40B4-BE49-F238E27FC236}">
                      <a16:creationId xmlns:a16="http://schemas.microsoft.com/office/drawing/2014/main" id="{E5B90A20-C311-4705-978C-28FB69726D6C}"/>
                    </a:ext>
                  </a:extLst>
                </p:cNvPr>
                <p:cNvPicPr/>
                <p:nvPr/>
              </p:nvPicPr>
              <p:blipFill>
                <a:blip r:embed="rId356"/>
                <a:stretch>
                  <a:fillRect/>
                </a:stretch>
              </p:blipFill>
              <p:spPr>
                <a:xfrm>
                  <a:off x="7799730" y="4566486"/>
                  <a:ext cx="83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56" name="Ink 255">
                  <a:extLst>
                    <a:ext uri="{FF2B5EF4-FFF2-40B4-BE49-F238E27FC236}">
                      <a16:creationId xmlns:a16="http://schemas.microsoft.com/office/drawing/2014/main" id="{7384320F-067E-4289-806B-69A5D4437ED8}"/>
                    </a:ext>
                  </a:extLst>
                </p14:cNvPr>
                <p14:cNvContentPartPr/>
                <p14:nvPr/>
              </p14:nvContentPartPr>
              <p14:xfrm>
                <a:off x="7924650" y="4583766"/>
                <a:ext cx="56520" cy="50760"/>
              </p14:xfrm>
            </p:contentPart>
          </mc:Choice>
          <mc:Fallback>
            <p:pic>
              <p:nvPicPr>
                <p:cNvPr id="256" name="Ink 255">
                  <a:extLst>
                    <a:ext uri="{FF2B5EF4-FFF2-40B4-BE49-F238E27FC236}">
                      <a16:creationId xmlns:a16="http://schemas.microsoft.com/office/drawing/2014/main" id="{7384320F-067E-4289-806B-69A5D4437ED8}"/>
                    </a:ext>
                  </a:extLst>
                </p:cNvPr>
                <p:cNvPicPr/>
                <p:nvPr/>
              </p:nvPicPr>
              <p:blipFill>
                <a:blip r:embed="rId358"/>
                <a:stretch>
                  <a:fillRect/>
                </a:stretch>
              </p:blipFill>
              <p:spPr>
                <a:xfrm>
                  <a:off x="7915650" y="4574766"/>
                  <a:ext cx="74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57" name="Ink 256">
                  <a:extLst>
                    <a:ext uri="{FF2B5EF4-FFF2-40B4-BE49-F238E27FC236}">
                      <a16:creationId xmlns:a16="http://schemas.microsoft.com/office/drawing/2014/main" id="{E402CF6F-4971-4BBD-8AFB-C3C00557390F}"/>
                    </a:ext>
                  </a:extLst>
                </p14:cNvPr>
                <p14:cNvContentPartPr/>
                <p14:nvPr/>
              </p14:nvContentPartPr>
              <p14:xfrm>
                <a:off x="7988730" y="4469646"/>
                <a:ext cx="146880" cy="187560"/>
              </p14:xfrm>
            </p:contentPart>
          </mc:Choice>
          <mc:Fallback>
            <p:pic>
              <p:nvPicPr>
                <p:cNvPr id="257" name="Ink 256">
                  <a:extLst>
                    <a:ext uri="{FF2B5EF4-FFF2-40B4-BE49-F238E27FC236}">
                      <a16:creationId xmlns:a16="http://schemas.microsoft.com/office/drawing/2014/main" id="{E402CF6F-4971-4BBD-8AFB-C3C00557390F}"/>
                    </a:ext>
                  </a:extLst>
                </p:cNvPr>
                <p:cNvPicPr/>
                <p:nvPr/>
              </p:nvPicPr>
              <p:blipFill>
                <a:blip r:embed="rId360"/>
                <a:stretch>
                  <a:fillRect/>
                </a:stretch>
              </p:blipFill>
              <p:spPr>
                <a:xfrm>
                  <a:off x="7980090" y="4461006"/>
                  <a:ext cx="164520" cy="205200"/>
                </a:xfrm>
                <a:prstGeom prst="rect">
                  <a:avLst/>
                </a:prstGeom>
              </p:spPr>
            </p:pic>
          </mc:Fallback>
        </mc:AlternateContent>
      </p:grpSp>
      <p:grpSp>
        <p:nvGrpSpPr>
          <p:cNvPr id="305" name="Group 304">
            <a:extLst>
              <a:ext uri="{FF2B5EF4-FFF2-40B4-BE49-F238E27FC236}">
                <a16:creationId xmlns:a16="http://schemas.microsoft.com/office/drawing/2014/main" id="{77A30880-4266-4F41-A11A-399CF5D5618F}"/>
              </a:ext>
            </a:extLst>
          </p:cNvPr>
          <p:cNvGrpSpPr/>
          <p:nvPr/>
        </p:nvGrpSpPr>
        <p:grpSpPr>
          <a:xfrm>
            <a:off x="9354930" y="5516886"/>
            <a:ext cx="522720" cy="460800"/>
            <a:chOff x="9354930" y="5516886"/>
            <a:chExt cx="522720" cy="460800"/>
          </a:xfrm>
        </p:grpSpPr>
        <mc:AlternateContent xmlns:mc="http://schemas.openxmlformats.org/markup-compatibility/2006">
          <mc:Choice xmlns:p14="http://schemas.microsoft.com/office/powerpoint/2010/main" Requires="p14">
            <p:contentPart p14:bwMode="auto" r:id="rId361">
              <p14:nvContentPartPr>
                <p14:cNvPr id="300" name="Ink 299">
                  <a:extLst>
                    <a:ext uri="{FF2B5EF4-FFF2-40B4-BE49-F238E27FC236}">
                      <a16:creationId xmlns:a16="http://schemas.microsoft.com/office/drawing/2014/main" id="{3E88BD60-EC38-458E-8F53-06A8536595DC}"/>
                    </a:ext>
                  </a:extLst>
                </p14:cNvPr>
                <p14:cNvContentPartPr/>
                <p14:nvPr/>
              </p14:nvContentPartPr>
              <p14:xfrm>
                <a:off x="9475170" y="5516886"/>
                <a:ext cx="159480" cy="163440"/>
              </p14:xfrm>
            </p:contentPart>
          </mc:Choice>
          <mc:Fallback>
            <p:pic>
              <p:nvPicPr>
                <p:cNvPr id="300" name="Ink 299">
                  <a:extLst>
                    <a:ext uri="{FF2B5EF4-FFF2-40B4-BE49-F238E27FC236}">
                      <a16:creationId xmlns:a16="http://schemas.microsoft.com/office/drawing/2014/main" id="{3E88BD60-EC38-458E-8F53-06A8536595DC}"/>
                    </a:ext>
                  </a:extLst>
                </p:cNvPr>
                <p:cNvPicPr/>
                <p:nvPr/>
              </p:nvPicPr>
              <p:blipFill>
                <a:blip r:embed="rId362"/>
                <a:stretch>
                  <a:fillRect/>
                </a:stretch>
              </p:blipFill>
              <p:spPr>
                <a:xfrm>
                  <a:off x="9466170" y="5507886"/>
                  <a:ext cx="177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01" name="Ink 300">
                  <a:extLst>
                    <a:ext uri="{FF2B5EF4-FFF2-40B4-BE49-F238E27FC236}">
                      <a16:creationId xmlns:a16="http://schemas.microsoft.com/office/drawing/2014/main" id="{124AA204-C5AD-4F1D-94C7-44C8274ECF68}"/>
                    </a:ext>
                  </a:extLst>
                </p14:cNvPr>
                <p14:cNvContentPartPr/>
                <p14:nvPr/>
              </p14:nvContentPartPr>
              <p14:xfrm>
                <a:off x="9354930" y="5750526"/>
                <a:ext cx="522720" cy="52920"/>
              </p14:xfrm>
            </p:contentPart>
          </mc:Choice>
          <mc:Fallback>
            <p:pic>
              <p:nvPicPr>
                <p:cNvPr id="301" name="Ink 300">
                  <a:extLst>
                    <a:ext uri="{FF2B5EF4-FFF2-40B4-BE49-F238E27FC236}">
                      <a16:creationId xmlns:a16="http://schemas.microsoft.com/office/drawing/2014/main" id="{124AA204-C5AD-4F1D-94C7-44C8274ECF68}"/>
                    </a:ext>
                  </a:extLst>
                </p:cNvPr>
                <p:cNvPicPr/>
                <p:nvPr/>
              </p:nvPicPr>
              <p:blipFill>
                <a:blip r:embed="rId364"/>
                <a:stretch>
                  <a:fillRect/>
                </a:stretch>
              </p:blipFill>
              <p:spPr>
                <a:xfrm>
                  <a:off x="9345930" y="5741526"/>
                  <a:ext cx="540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03" name="Ink 302">
                  <a:extLst>
                    <a:ext uri="{FF2B5EF4-FFF2-40B4-BE49-F238E27FC236}">
                      <a16:creationId xmlns:a16="http://schemas.microsoft.com/office/drawing/2014/main" id="{297D26C7-8FE8-4E96-8C97-0BA5ABBA3AC3}"/>
                    </a:ext>
                  </a:extLst>
                </p14:cNvPr>
                <p14:cNvContentPartPr/>
                <p14:nvPr/>
              </p14:nvContentPartPr>
              <p14:xfrm>
                <a:off x="9454290" y="5857806"/>
                <a:ext cx="130680" cy="117360"/>
              </p14:xfrm>
            </p:contentPart>
          </mc:Choice>
          <mc:Fallback>
            <p:pic>
              <p:nvPicPr>
                <p:cNvPr id="303" name="Ink 302">
                  <a:extLst>
                    <a:ext uri="{FF2B5EF4-FFF2-40B4-BE49-F238E27FC236}">
                      <a16:creationId xmlns:a16="http://schemas.microsoft.com/office/drawing/2014/main" id="{297D26C7-8FE8-4E96-8C97-0BA5ABBA3AC3}"/>
                    </a:ext>
                  </a:extLst>
                </p:cNvPr>
                <p:cNvPicPr/>
                <p:nvPr/>
              </p:nvPicPr>
              <p:blipFill>
                <a:blip r:embed="rId366"/>
                <a:stretch>
                  <a:fillRect/>
                </a:stretch>
              </p:blipFill>
              <p:spPr>
                <a:xfrm>
                  <a:off x="9445650" y="5848806"/>
                  <a:ext cx="148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04" name="Ink 303">
                  <a:extLst>
                    <a:ext uri="{FF2B5EF4-FFF2-40B4-BE49-F238E27FC236}">
                      <a16:creationId xmlns:a16="http://schemas.microsoft.com/office/drawing/2014/main" id="{220E6419-B3C9-4A6B-8CCE-1F638785AD0F}"/>
                    </a:ext>
                  </a:extLst>
                </p14:cNvPr>
                <p14:cNvContentPartPr/>
                <p14:nvPr/>
              </p14:nvContentPartPr>
              <p14:xfrm>
                <a:off x="9660570" y="5890206"/>
                <a:ext cx="168120" cy="87480"/>
              </p14:xfrm>
            </p:contentPart>
          </mc:Choice>
          <mc:Fallback>
            <p:pic>
              <p:nvPicPr>
                <p:cNvPr id="304" name="Ink 303">
                  <a:extLst>
                    <a:ext uri="{FF2B5EF4-FFF2-40B4-BE49-F238E27FC236}">
                      <a16:creationId xmlns:a16="http://schemas.microsoft.com/office/drawing/2014/main" id="{220E6419-B3C9-4A6B-8CCE-1F638785AD0F}"/>
                    </a:ext>
                  </a:extLst>
                </p:cNvPr>
                <p:cNvPicPr/>
                <p:nvPr/>
              </p:nvPicPr>
              <p:blipFill>
                <a:blip r:embed="rId368"/>
                <a:stretch>
                  <a:fillRect/>
                </a:stretch>
              </p:blipFill>
              <p:spPr>
                <a:xfrm>
                  <a:off x="9651570" y="5881206"/>
                  <a:ext cx="185760" cy="105120"/>
                </a:xfrm>
                <a:prstGeom prst="rect">
                  <a:avLst/>
                </a:prstGeom>
              </p:spPr>
            </p:pic>
          </mc:Fallback>
        </mc:AlternateContent>
      </p:grpSp>
      <p:grpSp>
        <p:nvGrpSpPr>
          <p:cNvPr id="326" name="Group 325">
            <a:extLst>
              <a:ext uri="{FF2B5EF4-FFF2-40B4-BE49-F238E27FC236}">
                <a16:creationId xmlns:a16="http://schemas.microsoft.com/office/drawing/2014/main" id="{69A9D12C-2654-4F85-9479-20C0216A8293}"/>
              </a:ext>
            </a:extLst>
          </p:cNvPr>
          <p:cNvGrpSpPr/>
          <p:nvPr/>
        </p:nvGrpSpPr>
        <p:grpSpPr>
          <a:xfrm>
            <a:off x="9297330" y="6178206"/>
            <a:ext cx="1146960" cy="581760"/>
            <a:chOff x="9297330" y="6178206"/>
            <a:chExt cx="1146960" cy="581760"/>
          </a:xfrm>
        </p:grpSpPr>
        <mc:AlternateContent xmlns:mc="http://schemas.openxmlformats.org/markup-compatibility/2006">
          <mc:Choice xmlns:p14="http://schemas.microsoft.com/office/powerpoint/2010/main" Requires="p14">
            <p:contentPart p14:bwMode="auto" r:id="rId369">
              <p14:nvContentPartPr>
                <p14:cNvPr id="314" name="Ink 313">
                  <a:extLst>
                    <a:ext uri="{FF2B5EF4-FFF2-40B4-BE49-F238E27FC236}">
                      <a16:creationId xmlns:a16="http://schemas.microsoft.com/office/drawing/2014/main" id="{52326DE7-0563-43C4-B963-596289D1EEFB}"/>
                    </a:ext>
                  </a:extLst>
                </p14:cNvPr>
                <p14:cNvContentPartPr/>
                <p14:nvPr/>
              </p14:nvContentPartPr>
              <p14:xfrm>
                <a:off x="9414330" y="6287286"/>
                <a:ext cx="183600" cy="101160"/>
              </p14:xfrm>
            </p:contentPart>
          </mc:Choice>
          <mc:Fallback>
            <p:pic>
              <p:nvPicPr>
                <p:cNvPr id="314" name="Ink 313">
                  <a:extLst>
                    <a:ext uri="{FF2B5EF4-FFF2-40B4-BE49-F238E27FC236}">
                      <a16:creationId xmlns:a16="http://schemas.microsoft.com/office/drawing/2014/main" id="{52326DE7-0563-43C4-B963-596289D1EEFB}"/>
                    </a:ext>
                  </a:extLst>
                </p:cNvPr>
                <p:cNvPicPr/>
                <p:nvPr/>
              </p:nvPicPr>
              <p:blipFill>
                <a:blip r:embed="rId370"/>
                <a:stretch>
                  <a:fillRect/>
                </a:stretch>
              </p:blipFill>
              <p:spPr>
                <a:xfrm>
                  <a:off x="9405330" y="6278286"/>
                  <a:ext cx="201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15" name="Ink 314">
                  <a:extLst>
                    <a:ext uri="{FF2B5EF4-FFF2-40B4-BE49-F238E27FC236}">
                      <a16:creationId xmlns:a16="http://schemas.microsoft.com/office/drawing/2014/main" id="{83B55F8B-E699-45A4-83A7-13CD9A32230B}"/>
                    </a:ext>
                  </a:extLst>
                </p14:cNvPr>
                <p14:cNvContentPartPr/>
                <p14:nvPr/>
              </p14:nvContentPartPr>
              <p14:xfrm>
                <a:off x="9648690" y="6178206"/>
                <a:ext cx="85680" cy="97200"/>
              </p14:xfrm>
            </p:contentPart>
          </mc:Choice>
          <mc:Fallback>
            <p:pic>
              <p:nvPicPr>
                <p:cNvPr id="315" name="Ink 314">
                  <a:extLst>
                    <a:ext uri="{FF2B5EF4-FFF2-40B4-BE49-F238E27FC236}">
                      <a16:creationId xmlns:a16="http://schemas.microsoft.com/office/drawing/2014/main" id="{83B55F8B-E699-45A4-83A7-13CD9A32230B}"/>
                    </a:ext>
                  </a:extLst>
                </p:cNvPr>
                <p:cNvPicPr/>
                <p:nvPr/>
              </p:nvPicPr>
              <p:blipFill>
                <a:blip r:embed="rId372"/>
                <a:stretch>
                  <a:fillRect/>
                </a:stretch>
              </p:blipFill>
              <p:spPr>
                <a:xfrm>
                  <a:off x="9640050" y="6169206"/>
                  <a:ext cx="103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20" name="Ink 319">
                  <a:extLst>
                    <a:ext uri="{FF2B5EF4-FFF2-40B4-BE49-F238E27FC236}">
                      <a16:creationId xmlns:a16="http://schemas.microsoft.com/office/drawing/2014/main" id="{24FA2F24-6A3E-4DBA-B53D-A390D3FE4B31}"/>
                    </a:ext>
                  </a:extLst>
                </p14:cNvPr>
                <p14:cNvContentPartPr/>
                <p14:nvPr/>
              </p14:nvContentPartPr>
              <p14:xfrm>
                <a:off x="9863610" y="6194406"/>
                <a:ext cx="90360" cy="171720"/>
              </p14:xfrm>
            </p:contentPart>
          </mc:Choice>
          <mc:Fallback>
            <p:pic>
              <p:nvPicPr>
                <p:cNvPr id="320" name="Ink 319">
                  <a:extLst>
                    <a:ext uri="{FF2B5EF4-FFF2-40B4-BE49-F238E27FC236}">
                      <a16:creationId xmlns:a16="http://schemas.microsoft.com/office/drawing/2014/main" id="{24FA2F24-6A3E-4DBA-B53D-A390D3FE4B31}"/>
                    </a:ext>
                  </a:extLst>
                </p:cNvPr>
                <p:cNvPicPr/>
                <p:nvPr/>
              </p:nvPicPr>
              <p:blipFill>
                <a:blip r:embed="rId374"/>
                <a:stretch>
                  <a:fillRect/>
                </a:stretch>
              </p:blipFill>
              <p:spPr>
                <a:xfrm>
                  <a:off x="9854610" y="6185766"/>
                  <a:ext cx="108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21" name="Ink 320">
                  <a:extLst>
                    <a:ext uri="{FF2B5EF4-FFF2-40B4-BE49-F238E27FC236}">
                      <a16:creationId xmlns:a16="http://schemas.microsoft.com/office/drawing/2014/main" id="{0CDF0B05-E68F-43C9-9AB9-C996E98E7898}"/>
                    </a:ext>
                  </a:extLst>
                </p14:cNvPr>
                <p14:cNvContentPartPr/>
                <p14:nvPr/>
              </p14:nvContentPartPr>
              <p14:xfrm>
                <a:off x="9987450" y="6252726"/>
                <a:ext cx="71280" cy="104760"/>
              </p14:xfrm>
            </p:contentPart>
          </mc:Choice>
          <mc:Fallback>
            <p:pic>
              <p:nvPicPr>
                <p:cNvPr id="321" name="Ink 320">
                  <a:extLst>
                    <a:ext uri="{FF2B5EF4-FFF2-40B4-BE49-F238E27FC236}">
                      <a16:creationId xmlns:a16="http://schemas.microsoft.com/office/drawing/2014/main" id="{0CDF0B05-E68F-43C9-9AB9-C996E98E7898}"/>
                    </a:ext>
                  </a:extLst>
                </p:cNvPr>
                <p:cNvPicPr/>
                <p:nvPr/>
              </p:nvPicPr>
              <p:blipFill>
                <a:blip r:embed="rId376"/>
                <a:stretch>
                  <a:fillRect/>
                </a:stretch>
              </p:blipFill>
              <p:spPr>
                <a:xfrm>
                  <a:off x="9978810" y="6244086"/>
                  <a:ext cx="88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22" name="Ink 321">
                  <a:extLst>
                    <a:ext uri="{FF2B5EF4-FFF2-40B4-BE49-F238E27FC236}">
                      <a16:creationId xmlns:a16="http://schemas.microsoft.com/office/drawing/2014/main" id="{DEDC958B-337B-4D79-BBD2-3F31A13629BE}"/>
                    </a:ext>
                  </a:extLst>
                </p14:cNvPr>
                <p14:cNvContentPartPr/>
                <p14:nvPr/>
              </p14:nvContentPartPr>
              <p14:xfrm>
                <a:off x="10104090" y="6251286"/>
                <a:ext cx="145440" cy="137520"/>
              </p14:xfrm>
            </p:contentPart>
          </mc:Choice>
          <mc:Fallback>
            <p:pic>
              <p:nvPicPr>
                <p:cNvPr id="322" name="Ink 321">
                  <a:extLst>
                    <a:ext uri="{FF2B5EF4-FFF2-40B4-BE49-F238E27FC236}">
                      <a16:creationId xmlns:a16="http://schemas.microsoft.com/office/drawing/2014/main" id="{DEDC958B-337B-4D79-BBD2-3F31A13629BE}"/>
                    </a:ext>
                  </a:extLst>
                </p:cNvPr>
                <p:cNvPicPr/>
                <p:nvPr/>
              </p:nvPicPr>
              <p:blipFill>
                <a:blip r:embed="rId378"/>
                <a:stretch>
                  <a:fillRect/>
                </a:stretch>
              </p:blipFill>
              <p:spPr>
                <a:xfrm>
                  <a:off x="10095450" y="6242646"/>
                  <a:ext cx="163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23" name="Ink 322">
                  <a:extLst>
                    <a:ext uri="{FF2B5EF4-FFF2-40B4-BE49-F238E27FC236}">
                      <a16:creationId xmlns:a16="http://schemas.microsoft.com/office/drawing/2014/main" id="{DEB89C51-D088-470C-82EA-0FBE835E20D3}"/>
                    </a:ext>
                  </a:extLst>
                </p14:cNvPr>
                <p14:cNvContentPartPr/>
                <p14:nvPr/>
              </p14:nvContentPartPr>
              <p14:xfrm>
                <a:off x="9297330" y="6446766"/>
                <a:ext cx="1146960" cy="97560"/>
              </p14:xfrm>
            </p:contentPart>
          </mc:Choice>
          <mc:Fallback>
            <p:pic>
              <p:nvPicPr>
                <p:cNvPr id="323" name="Ink 322">
                  <a:extLst>
                    <a:ext uri="{FF2B5EF4-FFF2-40B4-BE49-F238E27FC236}">
                      <a16:creationId xmlns:a16="http://schemas.microsoft.com/office/drawing/2014/main" id="{DEB89C51-D088-470C-82EA-0FBE835E20D3}"/>
                    </a:ext>
                  </a:extLst>
                </p:cNvPr>
                <p:cNvPicPr/>
                <p:nvPr/>
              </p:nvPicPr>
              <p:blipFill>
                <a:blip r:embed="rId380"/>
                <a:stretch>
                  <a:fillRect/>
                </a:stretch>
              </p:blipFill>
              <p:spPr>
                <a:xfrm>
                  <a:off x="9288690" y="6438126"/>
                  <a:ext cx="1164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24" name="Ink 323">
                  <a:extLst>
                    <a:ext uri="{FF2B5EF4-FFF2-40B4-BE49-F238E27FC236}">
                      <a16:creationId xmlns:a16="http://schemas.microsoft.com/office/drawing/2014/main" id="{AD828592-667C-4655-A962-1435F533CE1B}"/>
                    </a:ext>
                  </a:extLst>
                </p14:cNvPr>
                <p14:cNvContentPartPr/>
                <p14:nvPr/>
              </p14:nvContentPartPr>
              <p14:xfrm>
                <a:off x="9835170" y="6595086"/>
                <a:ext cx="150480" cy="164880"/>
              </p14:xfrm>
            </p:contentPart>
          </mc:Choice>
          <mc:Fallback>
            <p:pic>
              <p:nvPicPr>
                <p:cNvPr id="324" name="Ink 323">
                  <a:extLst>
                    <a:ext uri="{FF2B5EF4-FFF2-40B4-BE49-F238E27FC236}">
                      <a16:creationId xmlns:a16="http://schemas.microsoft.com/office/drawing/2014/main" id="{AD828592-667C-4655-A962-1435F533CE1B}"/>
                    </a:ext>
                  </a:extLst>
                </p:cNvPr>
                <p:cNvPicPr/>
                <p:nvPr/>
              </p:nvPicPr>
              <p:blipFill>
                <a:blip r:embed="rId382"/>
                <a:stretch>
                  <a:fillRect/>
                </a:stretch>
              </p:blipFill>
              <p:spPr>
                <a:xfrm>
                  <a:off x="9826170" y="6586086"/>
                  <a:ext cx="168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25" name="Ink 324">
                  <a:extLst>
                    <a:ext uri="{FF2B5EF4-FFF2-40B4-BE49-F238E27FC236}">
                      <a16:creationId xmlns:a16="http://schemas.microsoft.com/office/drawing/2014/main" id="{E1D86AC7-5213-4673-AE10-12629C9EABCC}"/>
                    </a:ext>
                  </a:extLst>
                </p14:cNvPr>
                <p14:cNvContentPartPr/>
                <p14:nvPr/>
              </p14:nvContentPartPr>
              <p14:xfrm>
                <a:off x="10023450" y="6587526"/>
                <a:ext cx="81720" cy="79920"/>
              </p14:xfrm>
            </p:contentPart>
          </mc:Choice>
          <mc:Fallback>
            <p:pic>
              <p:nvPicPr>
                <p:cNvPr id="325" name="Ink 324">
                  <a:extLst>
                    <a:ext uri="{FF2B5EF4-FFF2-40B4-BE49-F238E27FC236}">
                      <a16:creationId xmlns:a16="http://schemas.microsoft.com/office/drawing/2014/main" id="{E1D86AC7-5213-4673-AE10-12629C9EABCC}"/>
                    </a:ext>
                  </a:extLst>
                </p:cNvPr>
                <p:cNvPicPr/>
                <p:nvPr/>
              </p:nvPicPr>
              <p:blipFill>
                <a:blip r:embed="rId384"/>
                <a:stretch>
                  <a:fillRect/>
                </a:stretch>
              </p:blipFill>
              <p:spPr>
                <a:xfrm>
                  <a:off x="10014810" y="6578526"/>
                  <a:ext cx="99360" cy="97560"/>
                </a:xfrm>
                <a:prstGeom prst="rect">
                  <a:avLst/>
                </a:prstGeom>
              </p:spPr>
            </p:pic>
          </mc:Fallback>
        </mc:AlternateContent>
      </p:grpSp>
      <p:grpSp>
        <p:nvGrpSpPr>
          <p:cNvPr id="334" name="Group 333">
            <a:extLst>
              <a:ext uri="{FF2B5EF4-FFF2-40B4-BE49-F238E27FC236}">
                <a16:creationId xmlns:a16="http://schemas.microsoft.com/office/drawing/2014/main" id="{FFE16896-2AC0-41EE-A552-E5903D9CD5F2}"/>
              </a:ext>
            </a:extLst>
          </p:cNvPr>
          <p:cNvGrpSpPr/>
          <p:nvPr/>
        </p:nvGrpSpPr>
        <p:grpSpPr>
          <a:xfrm>
            <a:off x="4741530" y="4759446"/>
            <a:ext cx="4447440" cy="1804320"/>
            <a:chOff x="4741530" y="4759446"/>
            <a:chExt cx="4447440" cy="1804320"/>
          </a:xfrm>
        </p:grpSpPr>
        <mc:AlternateContent xmlns:mc="http://schemas.openxmlformats.org/markup-compatibility/2006">
          <mc:Choice xmlns:p14="http://schemas.microsoft.com/office/powerpoint/2010/main" Requires="p14">
            <p:contentPart p14:bwMode="auto" r:id="rId385">
              <p14:nvContentPartPr>
                <p14:cNvPr id="180" name="Ink 179">
                  <a:extLst>
                    <a:ext uri="{FF2B5EF4-FFF2-40B4-BE49-F238E27FC236}">
                      <a16:creationId xmlns:a16="http://schemas.microsoft.com/office/drawing/2014/main" id="{8AFF4378-45DF-433B-98EF-2DB86AA4821B}"/>
                    </a:ext>
                  </a:extLst>
                </p14:cNvPr>
                <p14:cNvContentPartPr/>
                <p14:nvPr/>
              </p14:nvContentPartPr>
              <p14:xfrm>
                <a:off x="5289450" y="4855206"/>
                <a:ext cx="167400" cy="182880"/>
              </p14:xfrm>
            </p:contentPart>
          </mc:Choice>
          <mc:Fallback>
            <p:pic>
              <p:nvPicPr>
                <p:cNvPr id="180" name="Ink 179">
                  <a:extLst>
                    <a:ext uri="{FF2B5EF4-FFF2-40B4-BE49-F238E27FC236}">
                      <a16:creationId xmlns:a16="http://schemas.microsoft.com/office/drawing/2014/main" id="{8AFF4378-45DF-433B-98EF-2DB86AA4821B}"/>
                    </a:ext>
                  </a:extLst>
                </p:cNvPr>
                <p:cNvPicPr/>
                <p:nvPr/>
              </p:nvPicPr>
              <p:blipFill>
                <a:blip r:embed="rId386"/>
                <a:stretch>
                  <a:fillRect/>
                </a:stretch>
              </p:blipFill>
              <p:spPr>
                <a:xfrm>
                  <a:off x="5280450" y="4846206"/>
                  <a:ext cx="1850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81" name="Ink 180">
                  <a:extLst>
                    <a:ext uri="{FF2B5EF4-FFF2-40B4-BE49-F238E27FC236}">
                      <a16:creationId xmlns:a16="http://schemas.microsoft.com/office/drawing/2014/main" id="{CA1F8617-20A9-472D-9FD2-39AE86C3C45A}"/>
                    </a:ext>
                  </a:extLst>
                </p14:cNvPr>
                <p14:cNvContentPartPr/>
                <p14:nvPr/>
              </p14:nvContentPartPr>
              <p14:xfrm>
                <a:off x="5510850" y="4868526"/>
                <a:ext cx="183960" cy="126000"/>
              </p14:xfrm>
            </p:contentPart>
          </mc:Choice>
          <mc:Fallback>
            <p:pic>
              <p:nvPicPr>
                <p:cNvPr id="181" name="Ink 180">
                  <a:extLst>
                    <a:ext uri="{FF2B5EF4-FFF2-40B4-BE49-F238E27FC236}">
                      <a16:creationId xmlns:a16="http://schemas.microsoft.com/office/drawing/2014/main" id="{CA1F8617-20A9-472D-9FD2-39AE86C3C45A}"/>
                    </a:ext>
                  </a:extLst>
                </p:cNvPr>
                <p:cNvPicPr/>
                <p:nvPr/>
              </p:nvPicPr>
              <p:blipFill>
                <a:blip r:embed="rId388"/>
                <a:stretch>
                  <a:fillRect/>
                </a:stretch>
              </p:blipFill>
              <p:spPr>
                <a:xfrm>
                  <a:off x="5501850" y="4859526"/>
                  <a:ext cx="201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86" name="Ink 185">
                  <a:extLst>
                    <a:ext uri="{FF2B5EF4-FFF2-40B4-BE49-F238E27FC236}">
                      <a16:creationId xmlns:a16="http://schemas.microsoft.com/office/drawing/2014/main" id="{5D2C017E-58DD-4A0C-B88E-AF5E2CEE7C2A}"/>
                    </a:ext>
                  </a:extLst>
                </p14:cNvPr>
                <p14:cNvContentPartPr/>
                <p14:nvPr/>
              </p14:nvContentPartPr>
              <p14:xfrm>
                <a:off x="6289890" y="4799046"/>
                <a:ext cx="161640" cy="120960"/>
              </p14:xfrm>
            </p:contentPart>
          </mc:Choice>
          <mc:Fallback>
            <p:pic>
              <p:nvPicPr>
                <p:cNvPr id="186" name="Ink 185">
                  <a:extLst>
                    <a:ext uri="{FF2B5EF4-FFF2-40B4-BE49-F238E27FC236}">
                      <a16:creationId xmlns:a16="http://schemas.microsoft.com/office/drawing/2014/main" id="{5D2C017E-58DD-4A0C-B88E-AF5E2CEE7C2A}"/>
                    </a:ext>
                  </a:extLst>
                </p:cNvPr>
                <p:cNvPicPr/>
                <p:nvPr/>
              </p:nvPicPr>
              <p:blipFill>
                <a:blip r:embed="rId390"/>
                <a:stretch>
                  <a:fillRect/>
                </a:stretch>
              </p:blipFill>
              <p:spPr>
                <a:xfrm>
                  <a:off x="6281250" y="4790406"/>
                  <a:ext cx="179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87" name="Ink 186">
                  <a:extLst>
                    <a:ext uri="{FF2B5EF4-FFF2-40B4-BE49-F238E27FC236}">
                      <a16:creationId xmlns:a16="http://schemas.microsoft.com/office/drawing/2014/main" id="{4573352A-0731-4A0A-817D-A90FEB0344EB}"/>
                    </a:ext>
                  </a:extLst>
                </p14:cNvPr>
                <p14:cNvContentPartPr/>
                <p14:nvPr/>
              </p14:nvContentPartPr>
              <p14:xfrm>
                <a:off x="6513090" y="4759446"/>
                <a:ext cx="122040" cy="168120"/>
              </p14:xfrm>
            </p:contentPart>
          </mc:Choice>
          <mc:Fallback>
            <p:pic>
              <p:nvPicPr>
                <p:cNvPr id="187" name="Ink 186">
                  <a:extLst>
                    <a:ext uri="{FF2B5EF4-FFF2-40B4-BE49-F238E27FC236}">
                      <a16:creationId xmlns:a16="http://schemas.microsoft.com/office/drawing/2014/main" id="{4573352A-0731-4A0A-817D-A90FEB0344EB}"/>
                    </a:ext>
                  </a:extLst>
                </p:cNvPr>
                <p:cNvPicPr/>
                <p:nvPr/>
              </p:nvPicPr>
              <p:blipFill>
                <a:blip r:embed="rId392"/>
                <a:stretch>
                  <a:fillRect/>
                </a:stretch>
              </p:blipFill>
              <p:spPr>
                <a:xfrm>
                  <a:off x="6504090" y="4750806"/>
                  <a:ext cx="139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8" name="Ink 187">
                  <a:extLst>
                    <a:ext uri="{FF2B5EF4-FFF2-40B4-BE49-F238E27FC236}">
                      <a16:creationId xmlns:a16="http://schemas.microsoft.com/office/drawing/2014/main" id="{52FA1F1A-0C07-4D40-B309-C4C4EE7D7242}"/>
                    </a:ext>
                  </a:extLst>
                </p14:cNvPr>
                <p14:cNvContentPartPr/>
                <p14:nvPr/>
              </p14:nvContentPartPr>
              <p14:xfrm>
                <a:off x="6664650" y="4837926"/>
                <a:ext cx="73800" cy="73800"/>
              </p14:xfrm>
            </p:contentPart>
          </mc:Choice>
          <mc:Fallback>
            <p:pic>
              <p:nvPicPr>
                <p:cNvPr id="188" name="Ink 187">
                  <a:extLst>
                    <a:ext uri="{FF2B5EF4-FFF2-40B4-BE49-F238E27FC236}">
                      <a16:creationId xmlns:a16="http://schemas.microsoft.com/office/drawing/2014/main" id="{52FA1F1A-0C07-4D40-B309-C4C4EE7D7242}"/>
                    </a:ext>
                  </a:extLst>
                </p:cNvPr>
                <p:cNvPicPr/>
                <p:nvPr/>
              </p:nvPicPr>
              <p:blipFill>
                <a:blip r:embed="rId394"/>
                <a:stretch>
                  <a:fillRect/>
                </a:stretch>
              </p:blipFill>
              <p:spPr>
                <a:xfrm>
                  <a:off x="6656010" y="4829286"/>
                  <a:ext cx="91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89" name="Ink 188">
                  <a:extLst>
                    <a:ext uri="{FF2B5EF4-FFF2-40B4-BE49-F238E27FC236}">
                      <a16:creationId xmlns:a16="http://schemas.microsoft.com/office/drawing/2014/main" id="{E4E2D42F-8856-41E5-8CC1-5D06B4E0B19F}"/>
                    </a:ext>
                  </a:extLst>
                </p14:cNvPr>
                <p14:cNvContentPartPr/>
                <p14:nvPr/>
              </p14:nvContentPartPr>
              <p14:xfrm>
                <a:off x="6819810" y="4827846"/>
                <a:ext cx="127080" cy="101520"/>
              </p14:xfrm>
            </p:contentPart>
          </mc:Choice>
          <mc:Fallback>
            <p:pic>
              <p:nvPicPr>
                <p:cNvPr id="189" name="Ink 188">
                  <a:extLst>
                    <a:ext uri="{FF2B5EF4-FFF2-40B4-BE49-F238E27FC236}">
                      <a16:creationId xmlns:a16="http://schemas.microsoft.com/office/drawing/2014/main" id="{E4E2D42F-8856-41E5-8CC1-5D06B4E0B19F}"/>
                    </a:ext>
                  </a:extLst>
                </p:cNvPr>
                <p:cNvPicPr/>
                <p:nvPr/>
              </p:nvPicPr>
              <p:blipFill>
                <a:blip r:embed="rId396"/>
                <a:stretch>
                  <a:fillRect/>
                </a:stretch>
              </p:blipFill>
              <p:spPr>
                <a:xfrm>
                  <a:off x="6810810" y="4819206"/>
                  <a:ext cx="144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90" name="Ink 189">
                  <a:extLst>
                    <a:ext uri="{FF2B5EF4-FFF2-40B4-BE49-F238E27FC236}">
                      <a16:creationId xmlns:a16="http://schemas.microsoft.com/office/drawing/2014/main" id="{7424D943-4686-432B-94BE-AD1DF7FC01C7}"/>
                    </a:ext>
                  </a:extLst>
                </p14:cNvPr>
                <p14:cNvContentPartPr/>
                <p14:nvPr/>
              </p14:nvContentPartPr>
              <p14:xfrm>
                <a:off x="6263610" y="4994166"/>
                <a:ext cx="795240" cy="61920"/>
              </p14:xfrm>
            </p:contentPart>
          </mc:Choice>
          <mc:Fallback>
            <p:pic>
              <p:nvPicPr>
                <p:cNvPr id="190" name="Ink 189">
                  <a:extLst>
                    <a:ext uri="{FF2B5EF4-FFF2-40B4-BE49-F238E27FC236}">
                      <a16:creationId xmlns:a16="http://schemas.microsoft.com/office/drawing/2014/main" id="{7424D943-4686-432B-94BE-AD1DF7FC01C7}"/>
                    </a:ext>
                  </a:extLst>
                </p:cNvPr>
                <p:cNvPicPr/>
                <p:nvPr/>
              </p:nvPicPr>
              <p:blipFill>
                <a:blip r:embed="rId398"/>
                <a:stretch>
                  <a:fillRect/>
                </a:stretch>
              </p:blipFill>
              <p:spPr>
                <a:xfrm>
                  <a:off x="6254610" y="4985166"/>
                  <a:ext cx="812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91" name="Ink 190">
                  <a:extLst>
                    <a:ext uri="{FF2B5EF4-FFF2-40B4-BE49-F238E27FC236}">
                      <a16:creationId xmlns:a16="http://schemas.microsoft.com/office/drawing/2014/main" id="{4A9E833A-CB72-475D-87E3-48576EDA2CB4}"/>
                    </a:ext>
                  </a:extLst>
                </p14:cNvPr>
                <p14:cNvContentPartPr/>
                <p14:nvPr/>
              </p14:nvContentPartPr>
              <p14:xfrm>
                <a:off x="6503010" y="5134926"/>
                <a:ext cx="153720" cy="276120"/>
              </p14:xfrm>
            </p:contentPart>
          </mc:Choice>
          <mc:Fallback>
            <p:pic>
              <p:nvPicPr>
                <p:cNvPr id="191" name="Ink 190">
                  <a:extLst>
                    <a:ext uri="{FF2B5EF4-FFF2-40B4-BE49-F238E27FC236}">
                      <a16:creationId xmlns:a16="http://schemas.microsoft.com/office/drawing/2014/main" id="{4A9E833A-CB72-475D-87E3-48576EDA2CB4}"/>
                    </a:ext>
                  </a:extLst>
                </p:cNvPr>
                <p:cNvPicPr/>
                <p:nvPr/>
              </p:nvPicPr>
              <p:blipFill>
                <a:blip r:embed="rId400"/>
                <a:stretch>
                  <a:fillRect/>
                </a:stretch>
              </p:blipFill>
              <p:spPr>
                <a:xfrm>
                  <a:off x="6494370" y="5125926"/>
                  <a:ext cx="1713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92" name="Ink 191">
                  <a:extLst>
                    <a:ext uri="{FF2B5EF4-FFF2-40B4-BE49-F238E27FC236}">
                      <a16:creationId xmlns:a16="http://schemas.microsoft.com/office/drawing/2014/main" id="{CDA53609-8C13-485C-9698-90FD74DB6A96}"/>
                    </a:ext>
                  </a:extLst>
                </p14:cNvPr>
                <p14:cNvContentPartPr/>
                <p14:nvPr/>
              </p14:nvContentPartPr>
              <p14:xfrm>
                <a:off x="6711450" y="5127726"/>
                <a:ext cx="171000" cy="12960"/>
              </p14:xfrm>
            </p:contentPart>
          </mc:Choice>
          <mc:Fallback>
            <p:pic>
              <p:nvPicPr>
                <p:cNvPr id="192" name="Ink 191">
                  <a:extLst>
                    <a:ext uri="{FF2B5EF4-FFF2-40B4-BE49-F238E27FC236}">
                      <a16:creationId xmlns:a16="http://schemas.microsoft.com/office/drawing/2014/main" id="{CDA53609-8C13-485C-9698-90FD74DB6A96}"/>
                    </a:ext>
                  </a:extLst>
                </p:cNvPr>
                <p:cNvPicPr/>
                <p:nvPr/>
              </p:nvPicPr>
              <p:blipFill>
                <a:blip r:embed="rId402"/>
                <a:stretch>
                  <a:fillRect/>
                </a:stretch>
              </p:blipFill>
              <p:spPr>
                <a:xfrm>
                  <a:off x="6702450" y="5118726"/>
                  <a:ext cx="188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93" name="Ink 192">
                  <a:extLst>
                    <a:ext uri="{FF2B5EF4-FFF2-40B4-BE49-F238E27FC236}">
                      <a16:creationId xmlns:a16="http://schemas.microsoft.com/office/drawing/2014/main" id="{511D75F9-2D6A-4E21-92F1-34919DCBA32D}"/>
                    </a:ext>
                  </a:extLst>
                </p14:cNvPr>
                <p14:cNvContentPartPr/>
                <p14:nvPr/>
              </p14:nvContentPartPr>
              <p14:xfrm>
                <a:off x="6801450" y="5147886"/>
                <a:ext cx="5040" cy="133200"/>
              </p14:xfrm>
            </p:contentPart>
          </mc:Choice>
          <mc:Fallback>
            <p:pic>
              <p:nvPicPr>
                <p:cNvPr id="193" name="Ink 192">
                  <a:extLst>
                    <a:ext uri="{FF2B5EF4-FFF2-40B4-BE49-F238E27FC236}">
                      <a16:creationId xmlns:a16="http://schemas.microsoft.com/office/drawing/2014/main" id="{511D75F9-2D6A-4E21-92F1-34919DCBA32D}"/>
                    </a:ext>
                  </a:extLst>
                </p:cNvPr>
                <p:cNvPicPr/>
                <p:nvPr/>
              </p:nvPicPr>
              <p:blipFill>
                <a:blip r:embed="rId404"/>
                <a:stretch>
                  <a:fillRect/>
                </a:stretch>
              </p:blipFill>
              <p:spPr>
                <a:xfrm>
                  <a:off x="6792450" y="5138886"/>
                  <a:ext cx="22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98" name="Ink 197">
                  <a:extLst>
                    <a:ext uri="{FF2B5EF4-FFF2-40B4-BE49-F238E27FC236}">
                      <a16:creationId xmlns:a16="http://schemas.microsoft.com/office/drawing/2014/main" id="{E66D16EB-6B13-4B62-B99A-35903410335D}"/>
                    </a:ext>
                  </a:extLst>
                </p14:cNvPr>
                <p14:cNvContentPartPr/>
                <p14:nvPr/>
              </p14:nvContentPartPr>
              <p14:xfrm>
                <a:off x="4741530" y="4860606"/>
                <a:ext cx="122760" cy="137520"/>
              </p14:xfrm>
            </p:contentPart>
          </mc:Choice>
          <mc:Fallback>
            <p:pic>
              <p:nvPicPr>
                <p:cNvPr id="198" name="Ink 197">
                  <a:extLst>
                    <a:ext uri="{FF2B5EF4-FFF2-40B4-BE49-F238E27FC236}">
                      <a16:creationId xmlns:a16="http://schemas.microsoft.com/office/drawing/2014/main" id="{E66D16EB-6B13-4B62-B99A-35903410335D}"/>
                    </a:ext>
                  </a:extLst>
                </p:cNvPr>
                <p:cNvPicPr/>
                <p:nvPr/>
              </p:nvPicPr>
              <p:blipFill>
                <a:blip r:embed="rId406"/>
                <a:stretch>
                  <a:fillRect/>
                </a:stretch>
              </p:blipFill>
              <p:spPr>
                <a:xfrm>
                  <a:off x="4732890" y="4851966"/>
                  <a:ext cx="140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99" name="Ink 198">
                  <a:extLst>
                    <a:ext uri="{FF2B5EF4-FFF2-40B4-BE49-F238E27FC236}">
                      <a16:creationId xmlns:a16="http://schemas.microsoft.com/office/drawing/2014/main" id="{CFA704F5-864E-42FF-81D6-93AB5C172622}"/>
                    </a:ext>
                  </a:extLst>
                </p14:cNvPr>
                <p14:cNvContentPartPr/>
                <p14:nvPr/>
              </p14:nvContentPartPr>
              <p14:xfrm>
                <a:off x="4805610" y="4932966"/>
                <a:ext cx="329040" cy="86040"/>
              </p14:xfrm>
            </p:contentPart>
          </mc:Choice>
          <mc:Fallback>
            <p:pic>
              <p:nvPicPr>
                <p:cNvPr id="199" name="Ink 198">
                  <a:extLst>
                    <a:ext uri="{FF2B5EF4-FFF2-40B4-BE49-F238E27FC236}">
                      <a16:creationId xmlns:a16="http://schemas.microsoft.com/office/drawing/2014/main" id="{CFA704F5-864E-42FF-81D6-93AB5C172622}"/>
                    </a:ext>
                  </a:extLst>
                </p:cNvPr>
                <p:cNvPicPr/>
                <p:nvPr/>
              </p:nvPicPr>
              <p:blipFill>
                <a:blip r:embed="rId408"/>
                <a:stretch>
                  <a:fillRect/>
                </a:stretch>
              </p:blipFill>
              <p:spPr>
                <a:xfrm>
                  <a:off x="4796610" y="4923966"/>
                  <a:ext cx="346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00" name="Ink 199">
                  <a:extLst>
                    <a:ext uri="{FF2B5EF4-FFF2-40B4-BE49-F238E27FC236}">
                      <a16:creationId xmlns:a16="http://schemas.microsoft.com/office/drawing/2014/main" id="{6506031B-FF88-4FD2-8C38-590CF1A4658B}"/>
                    </a:ext>
                  </a:extLst>
                </p14:cNvPr>
                <p14:cNvContentPartPr/>
                <p14:nvPr/>
              </p14:nvContentPartPr>
              <p14:xfrm>
                <a:off x="5918730" y="4940526"/>
                <a:ext cx="147960" cy="15120"/>
              </p14:xfrm>
            </p:contentPart>
          </mc:Choice>
          <mc:Fallback>
            <p:pic>
              <p:nvPicPr>
                <p:cNvPr id="200" name="Ink 199">
                  <a:extLst>
                    <a:ext uri="{FF2B5EF4-FFF2-40B4-BE49-F238E27FC236}">
                      <a16:creationId xmlns:a16="http://schemas.microsoft.com/office/drawing/2014/main" id="{6506031B-FF88-4FD2-8C38-590CF1A4658B}"/>
                    </a:ext>
                  </a:extLst>
                </p:cNvPr>
                <p:cNvPicPr/>
                <p:nvPr/>
              </p:nvPicPr>
              <p:blipFill>
                <a:blip r:embed="rId410"/>
                <a:stretch>
                  <a:fillRect/>
                </a:stretch>
              </p:blipFill>
              <p:spPr>
                <a:xfrm>
                  <a:off x="5909730" y="4931526"/>
                  <a:ext cx="165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2" name="Ink 251">
                  <a:extLst>
                    <a:ext uri="{FF2B5EF4-FFF2-40B4-BE49-F238E27FC236}">
                      <a16:creationId xmlns:a16="http://schemas.microsoft.com/office/drawing/2014/main" id="{593B7F23-E14A-4550-86CC-F7283A5C1A12}"/>
                    </a:ext>
                  </a:extLst>
                </p14:cNvPr>
                <p14:cNvContentPartPr/>
                <p14:nvPr/>
              </p14:nvContentPartPr>
              <p14:xfrm>
                <a:off x="7610370" y="4926486"/>
                <a:ext cx="132120" cy="139320"/>
              </p14:xfrm>
            </p:contentPart>
          </mc:Choice>
          <mc:Fallback>
            <p:pic>
              <p:nvPicPr>
                <p:cNvPr id="252" name="Ink 251">
                  <a:extLst>
                    <a:ext uri="{FF2B5EF4-FFF2-40B4-BE49-F238E27FC236}">
                      <a16:creationId xmlns:a16="http://schemas.microsoft.com/office/drawing/2014/main" id="{593B7F23-E14A-4550-86CC-F7283A5C1A12}"/>
                    </a:ext>
                  </a:extLst>
                </p:cNvPr>
                <p:cNvPicPr/>
                <p:nvPr/>
              </p:nvPicPr>
              <p:blipFill>
                <a:blip r:embed="rId412"/>
                <a:stretch>
                  <a:fillRect/>
                </a:stretch>
              </p:blipFill>
              <p:spPr>
                <a:xfrm>
                  <a:off x="7601370" y="4917846"/>
                  <a:ext cx="149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3" name="Ink 252">
                  <a:extLst>
                    <a:ext uri="{FF2B5EF4-FFF2-40B4-BE49-F238E27FC236}">
                      <a16:creationId xmlns:a16="http://schemas.microsoft.com/office/drawing/2014/main" id="{B69BA437-4721-4B52-9BB6-259972B73D40}"/>
                    </a:ext>
                  </a:extLst>
                </p14:cNvPr>
                <p14:cNvContentPartPr/>
                <p14:nvPr/>
              </p14:nvContentPartPr>
              <p14:xfrm>
                <a:off x="7667970" y="5033406"/>
                <a:ext cx="95760" cy="78840"/>
              </p14:xfrm>
            </p:contentPart>
          </mc:Choice>
          <mc:Fallback>
            <p:pic>
              <p:nvPicPr>
                <p:cNvPr id="253" name="Ink 252">
                  <a:extLst>
                    <a:ext uri="{FF2B5EF4-FFF2-40B4-BE49-F238E27FC236}">
                      <a16:creationId xmlns:a16="http://schemas.microsoft.com/office/drawing/2014/main" id="{B69BA437-4721-4B52-9BB6-259972B73D40}"/>
                    </a:ext>
                  </a:extLst>
                </p:cNvPr>
                <p:cNvPicPr/>
                <p:nvPr/>
              </p:nvPicPr>
              <p:blipFill>
                <a:blip r:embed="rId414"/>
                <a:stretch>
                  <a:fillRect/>
                </a:stretch>
              </p:blipFill>
              <p:spPr>
                <a:xfrm>
                  <a:off x="7658970" y="5024406"/>
                  <a:ext cx="113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0" name="Ink 259">
                  <a:extLst>
                    <a:ext uri="{FF2B5EF4-FFF2-40B4-BE49-F238E27FC236}">
                      <a16:creationId xmlns:a16="http://schemas.microsoft.com/office/drawing/2014/main" id="{78746746-AED9-48F7-B292-CDE08B870A25}"/>
                    </a:ext>
                  </a:extLst>
                </p14:cNvPr>
                <p14:cNvContentPartPr/>
                <p14:nvPr/>
              </p14:nvContentPartPr>
              <p14:xfrm>
                <a:off x="8315610" y="4997406"/>
                <a:ext cx="144360" cy="14760"/>
              </p14:xfrm>
            </p:contentPart>
          </mc:Choice>
          <mc:Fallback>
            <p:pic>
              <p:nvPicPr>
                <p:cNvPr id="260" name="Ink 259">
                  <a:extLst>
                    <a:ext uri="{FF2B5EF4-FFF2-40B4-BE49-F238E27FC236}">
                      <a16:creationId xmlns:a16="http://schemas.microsoft.com/office/drawing/2014/main" id="{78746746-AED9-48F7-B292-CDE08B870A25}"/>
                    </a:ext>
                  </a:extLst>
                </p:cNvPr>
                <p:cNvPicPr/>
                <p:nvPr/>
              </p:nvPicPr>
              <p:blipFill>
                <a:blip r:embed="rId416"/>
                <a:stretch>
                  <a:fillRect/>
                </a:stretch>
              </p:blipFill>
              <p:spPr>
                <a:xfrm>
                  <a:off x="8306610" y="4988766"/>
                  <a:ext cx="162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1" name="Ink 260">
                  <a:extLst>
                    <a:ext uri="{FF2B5EF4-FFF2-40B4-BE49-F238E27FC236}">
                      <a16:creationId xmlns:a16="http://schemas.microsoft.com/office/drawing/2014/main" id="{659ACB85-0A4D-48B1-8039-2165F08AEF86}"/>
                    </a:ext>
                  </a:extLst>
                </p14:cNvPr>
                <p14:cNvContentPartPr/>
                <p14:nvPr/>
              </p14:nvContentPartPr>
              <p14:xfrm>
                <a:off x="8575890" y="4937286"/>
                <a:ext cx="181080" cy="181800"/>
              </p14:xfrm>
            </p:contentPart>
          </mc:Choice>
          <mc:Fallback>
            <p:pic>
              <p:nvPicPr>
                <p:cNvPr id="261" name="Ink 260">
                  <a:extLst>
                    <a:ext uri="{FF2B5EF4-FFF2-40B4-BE49-F238E27FC236}">
                      <a16:creationId xmlns:a16="http://schemas.microsoft.com/office/drawing/2014/main" id="{659ACB85-0A4D-48B1-8039-2165F08AEF86}"/>
                    </a:ext>
                  </a:extLst>
                </p:cNvPr>
                <p:cNvPicPr/>
                <p:nvPr/>
              </p:nvPicPr>
              <p:blipFill>
                <a:blip r:embed="rId418"/>
                <a:stretch>
                  <a:fillRect/>
                </a:stretch>
              </p:blipFill>
              <p:spPr>
                <a:xfrm>
                  <a:off x="8566890" y="4928286"/>
                  <a:ext cx="198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0" name="Ink 269">
                  <a:extLst>
                    <a:ext uri="{FF2B5EF4-FFF2-40B4-BE49-F238E27FC236}">
                      <a16:creationId xmlns:a16="http://schemas.microsoft.com/office/drawing/2014/main" id="{2C8F9F3B-16D3-472F-9750-50C0AF04ED35}"/>
                    </a:ext>
                  </a:extLst>
                </p14:cNvPr>
                <p14:cNvContentPartPr/>
                <p14:nvPr/>
              </p14:nvContentPartPr>
              <p14:xfrm>
                <a:off x="5169210" y="5352366"/>
                <a:ext cx="652320" cy="97560"/>
              </p14:xfrm>
            </p:contentPart>
          </mc:Choice>
          <mc:Fallback>
            <p:pic>
              <p:nvPicPr>
                <p:cNvPr id="270" name="Ink 269">
                  <a:extLst>
                    <a:ext uri="{FF2B5EF4-FFF2-40B4-BE49-F238E27FC236}">
                      <a16:creationId xmlns:a16="http://schemas.microsoft.com/office/drawing/2014/main" id="{2C8F9F3B-16D3-472F-9750-50C0AF04ED35}"/>
                    </a:ext>
                  </a:extLst>
                </p:cNvPr>
                <p:cNvPicPr/>
                <p:nvPr/>
              </p:nvPicPr>
              <p:blipFill>
                <a:blip r:embed="rId420"/>
                <a:stretch>
                  <a:fillRect/>
                </a:stretch>
              </p:blipFill>
              <p:spPr>
                <a:xfrm>
                  <a:off x="5160210" y="5343366"/>
                  <a:ext cx="669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1" name="Ink 270">
                  <a:extLst>
                    <a:ext uri="{FF2B5EF4-FFF2-40B4-BE49-F238E27FC236}">
                      <a16:creationId xmlns:a16="http://schemas.microsoft.com/office/drawing/2014/main" id="{9DE10D96-BC41-4671-B0EF-04EE6E209A73}"/>
                    </a:ext>
                  </a:extLst>
                </p14:cNvPr>
                <p14:cNvContentPartPr/>
                <p14:nvPr/>
              </p14:nvContentPartPr>
              <p14:xfrm>
                <a:off x="5162010" y="5572686"/>
                <a:ext cx="151920" cy="89280"/>
              </p14:xfrm>
            </p:contentPart>
          </mc:Choice>
          <mc:Fallback>
            <p:pic>
              <p:nvPicPr>
                <p:cNvPr id="271" name="Ink 270">
                  <a:extLst>
                    <a:ext uri="{FF2B5EF4-FFF2-40B4-BE49-F238E27FC236}">
                      <a16:creationId xmlns:a16="http://schemas.microsoft.com/office/drawing/2014/main" id="{9DE10D96-BC41-4671-B0EF-04EE6E209A73}"/>
                    </a:ext>
                  </a:extLst>
                </p:cNvPr>
                <p:cNvPicPr/>
                <p:nvPr/>
              </p:nvPicPr>
              <p:blipFill>
                <a:blip r:embed="rId422"/>
                <a:stretch>
                  <a:fillRect/>
                </a:stretch>
              </p:blipFill>
              <p:spPr>
                <a:xfrm>
                  <a:off x="5153370" y="5564046"/>
                  <a:ext cx="169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2" name="Ink 271">
                  <a:extLst>
                    <a:ext uri="{FF2B5EF4-FFF2-40B4-BE49-F238E27FC236}">
                      <a16:creationId xmlns:a16="http://schemas.microsoft.com/office/drawing/2014/main" id="{D0DFF758-4B24-49AD-B8EA-B109BA401944}"/>
                    </a:ext>
                  </a:extLst>
                </p14:cNvPr>
                <p14:cNvContentPartPr/>
                <p14:nvPr/>
              </p14:nvContentPartPr>
              <p14:xfrm>
                <a:off x="5346690" y="5588526"/>
                <a:ext cx="64080" cy="84240"/>
              </p14:xfrm>
            </p:contentPart>
          </mc:Choice>
          <mc:Fallback>
            <p:pic>
              <p:nvPicPr>
                <p:cNvPr id="272" name="Ink 271">
                  <a:extLst>
                    <a:ext uri="{FF2B5EF4-FFF2-40B4-BE49-F238E27FC236}">
                      <a16:creationId xmlns:a16="http://schemas.microsoft.com/office/drawing/2014/main" id="{D0DFF758-4B24-49AD-B8EA-B109BA401944}"/>
                    </a:ext>
                  </a:extLst>
                </p:cNvPr>
                <p:cNvPicPr/>
                <p:nvPr/>
              </p:nvPicPr>
              <p:blipFill>
                <a:blip r:embed="rId424"/>
                <a:stretch>
                  <a:fillRect/>
                </a:stretch>
              </p:blipFill>
              <p:spPr>
                <a:xfrm>
                  <a:off x="5337690" y="5579886"/>
                  <a:ext cx="81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3" name="Ink 272">
                  <a:extLst>
                    <a:ext uri="{FF2B5EF4-FFF2-40B4-BE49-F238E27FC236}">
                      <a16:creationId xmlns:a16="http://schemas.microsoft.com/office/drawing/2014/main" id="{022001C1-B0A6-4069-B4DB-7A48FCE1E392}"/>
                    </a:ext>
                  </a:extLst>
                </p14:cNvPr>
                <p14:cNvContentPartPr/>
                <p14:nvPr/>
              </p14:nvContentPartPr>
              <p14:xfrm>
                <a:off x="5466930" y="5550366"/>
                <a:ext cx="235080" cy="130680"/>
              </p14:xfrm>
            </p:contentPart>
          </mc:Choice>
          <mc:Fallback>
            <p:pic>
              <p:nvPicPr>
                <p:cNvPr id="273" name="Ink 272">
                  <a:extLst>
                    <a:ext uri="{FF2B5EF4-FFF2-40B4-BE49-F238E27FC236}">
                      <a16:creationId xmlns:a16="http://schemas.microsoft.com/office/drawing/2014/main" id="{022001C1-B0A6-4069-B4DB-7A48FCE1E392}"/>
                    </a:ext>
                  </a:extLst>
                </p:cNvPr>
                <p:cNvPicPr/>
                <p:nvPr/>
              </p:nvPicPr>
              <p:blipFill>
                <a:blip r:embed="rId426"/>
                <a:stretch>
                  <a:fillRect/>
                </a:stretch>
              </p:blipFill>
              <p:spPr>
                <a:xfrm>
                  <a:off x="5458290" y="5541366"/>
                  <a:ext cx="252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4" name="Ink 273">
                  <a:extLst>
                    <a:ext uri="{FF2B5EF4-FFF2-40B4-BE49-F238E27FC236}">
                      <a16:creationId xmlns:a16="http://schemas.microsoft.com/office/drawing/2014/main" id="{EAF3755F-76CA-425A-9908-53DD9A844E1A}"/>
                    </a:ext>
                  </a:extLst>
                </p14:cNvPr>
                <p14:cNvContentPartPr/>
                <p14:nvPr/>
              </p14:nvContentPartPr>
              <p14:xfrm>
                <a:off x="5445330" y="5897406"/>
                <a:ext cx="82440" cy="9000"/>
              </p14:xfrm>
            </p:contentPart>
          </mc:Choice>
          <mc:Fallback>
            <p:pic>
              <p:nvPicPr>
                <p:cNvPr id="274" name="Ink 273">
                  <a:extLst>
                    <a:ext uri="{FF2B5EF4-FFF2-40B4-BE49-F238E27FC236}">
                      <a16:creationId xmlns:a16="http://schemas.microsoft.com/office/drawing/2014/main" id="{EAF3755F-76CA-425A-9908-53DD9A844E1A}"/>
                    </a:ext>
                  </a:extLst>
                </p:cNvPr>
                <p:cNvPicPr/>
                <p:nvPr/>
              </p:nvPicPr>
              <p:blipFill>
                <a:blip r:embed="rId428"/>
                <a:stretch>
                  <a:fillRect/>
                </a:stretch>
              </p:blipFill>
              <p:spPr>
                <a:xfrm>
                  <a:off x="5436690" y="5888766"/>
                  <a:ext cx="100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5" name="Ink 274">
                  <a:extLst>
                    <a:ext uri="{FF2B5EF4-FFF2-40B4-BE49-F238E27FC236}">
                      <a16:creationId xmlns:a16="http://schemas.microsoft.com/office/drawing/2014/main" id="{E3410E19-03B9-483B-9CD1-A21C3EBF9310}"/>
                    </a:ext>
                  </a:extLst>
                </p14:cNvPr>
                <p14:cNvContentPartPr/>
                <p14:nvPr/>
              </p14:nvContentPartPr>
              <p14:xfrm>
                <a:off x="5615970" y="5822886"/>
                <a:ext cx="99360" cy="93600"/>
              </p14:xfrm>
            </p:contentPart>
          </mc:Choice>
          <mc:Fallback>
            <p:pic>
              <p:nvPicPr>
                <p:cNvPr id="275" name="Ink 274">
                  <a:extLst>
                    <a:ext uri="{FF2B5EF4-FFF2-40B4-BE49-F238E27FC236}">
                      <a16:creationId xmlns:a16="http://schemas.microsoft.com/office/drawing/2014/main" id="{E3410E19-03B9-483B-9CD1-A21C3EBF9310}"/>
                    </a:ext>
                  </a:extLst>
                </p:cNvPr>
                <p:cNvPicPr/>
                <p:nvPr/>
              </p:nvPicPr>
              <p:blipFill>
                <a:blip r:embed="rId430"/>
                <a:stretch>
                  <a:fillRect/>
                </a:stretch>
              </p:blipFill>
              <p:spPr>
                <a:xfrm>
                  <a:off x="5607330" y="5813886"/>
                  <a:ext cx="117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6" name="Ink 275">
                  <a:extLst>
                    <a:ext uri="{FF2B5EF4-FFF2-40B4-BE49-F238E27FC236}">
                      <a16:creationId xmlns:a16="http://schemas.microsoft.com/office/drawing/2014/main" id="{35DE19DD-A48F-4B08-A22E-EE25668870AD}"/>
                    </a:ext>
                  </a:extLst>
                </p14:cNvPr>
                <p14:cNvContentPartPr/>
                <p14:nvPr/>
              </p14:nvContentPartPr>
              <p14:xfrm>
                <a:off x="5586090" y="5975166"/>
                <a:ext cx="171000" cy="5040"/>
              </p14:xfrm>
            </p:contentPart>
          </mc:Choice>
          <mc:Fallback>
            <p:pic>
              <p:nvPicPr>
                <p:cNvPr id="276" name="Ink 275">
                  <a:extLst>
                    <a:ext uri="{FF2B5EF4-FFF2-40B4-BE49-F238E27FC236}">
                      <a16:creationId xmlns:a16="http://schemas.microsoft.com/office/drawing/2014/main" id="{35DE19DD-A48F-4B08-A22E-EE25668870AD}"/>
                    </a:ext>
                  </a:extLst>
                </p:cNvPr>
                <p:cNvPicPr/>
                <p:nvPr/>
              </p:nvPicPr>
              <p:blipFill>
                <a:blip r:embed="rId432"/>
                <a:stretch>
                  <a:fillRect/>
                </a:stretch>
              </p:blipFill>
              <p:spPr>
                <a:xfrm>
                  <a:off x="5577450" y="5966166"/>
                  <a:ext cx="188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7" name="Ink 276">
                  <a:extLst>
                    <a:ext uri="{FF2B5EF4-FFF2-40B4-BE49-F238E27FC236}">
                      <a16:creationId xmlns:a16="http://schemas.microsoft.com/office/drawing/2014/main" id="{06E069B0-61DE-4C2B-B50A-F3D67CB0D508}"/>
                    </a:ext>
                  </a:extLst>
                </p14:cNvPr>
                <p14:cNvContentPartPr/>
                <p14:nvPr/>
              </p14:nvContentPartPr>
              <p14:xfrm>
                <a:off x="5681490" y="6016566"/>
                <a:ext cx="88920" cy="64440"/>
              </p14:xfrm>
            </p:contentPart>
          </mc:Choice>
          <mc:Fallback>
            <p:pic>
              <p:nvPicPr>
                <p:cNvPr id="277" name="Ink 276">
                  <a:extLst>
                    <a:ext uri="{FF2B5EF4-FFF2-40B4-BE49-F238E27FC236}">
                      <a16:creationId xmlns:a16="http://schemas.microsoft.com/office/drawing/2014/main" id="{06E069B0-61DE-4C2B-B50A-F3D67CB0D508}"/>
                    </a:ext>
                  </a:extLst>
                </p:cNvPr>
                <p:cNvPicPr/>
                <p:nvPr/>
              </p:nvPicPr>
              <p:blipFill>
                <a:blip r:embed="rId434"/>
                <a:stretch>
                  <a:fillRect/>
                </a:stretch>
              </p:blipFill>
              <p:spPr>
                <a:xfrm>
                  <a:off x="5672490" y="6007926"/>
                  <a:ext cx="106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8" name="Ink 277">
                  <a:extLst>
                    <a:ext uri="{FF2B5EF4-FFF2-40B4-BE49-F238E27FC236}">
                      <a16:creationId xmlns:a16="http://schemas.microsoft.com/office/drawing/2014/main" id="{6AA3889D-3C64-44B2-AD17-0D4CBCF20081}"/>
                    </a:ext>
                  </a:extLst>
                </p14:cNvPr>
                <p14:cNvContentPartPr/>
                <p14:nvPr/>
              </p14:nvContentPartPr>
              <p14:xfrm>
                <a:off x="6324450" y="5404926"/>
                <a:ext cx="773280" cy="137520"/>
              </p14:xfrm>
            </p:contentPart>
          </mc:Choice>
          <mc:Fallback>
            <p:pic>
              <p:nvPicPr>
                <p:cNvPr id="278" name="Ink 277">
                  <a:extLst>
                    <a:ext uri="{FF2B5EF4-FFF2-40B4-BE49-F238E27FC236}">
                      <a16:creationId xmlns:a16="http://schemas.microsoft.com/office/drawing/2014/main" id="{6AA3889D-3C64-44B2-AD17-0D4CBCF20081}"/>
                    </a:ext>
                  </a:extLst>
                </p:cNvPr>
                <p:cNvPicPr/>
                <p:nvPr/>
              </p:nvPicPr>
              <p:blipFill>
                <a:blip r:embed="rId436"/>
                <a:stretch>
                  <a:fillRect/>
                </a:stretch>
              </p:blipFill>
              <p:spPr>
                <a:xfrm>
                  <a:off x="6315450" y="5396286"/>
                  <a:ext cx="790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9" name="Ink 278">
                  <a:extLst>
                    <a:ext uri="{FF2B5EF4-FFF2-40B4-BE49-F238E27FC236}">
                      <a16:creationId xmlns:a16="http://schemas.microsoft.com/office/drawing/2014/main" id="{D2390B82-A483-4523-B1D1-9766AB28AFEC}"/>
                    </a:ext>
                  </a:extLst>
                </p14:cNvPr>
                <p14:cNvContentPartPr/>
                <p14:nvPr/>
              </p14:nvContentPartPr>
              <p14:xfrm>
                <a:off x="6492570" y="5678886"/>
                <a:ext cx="132840" cy="77400"/>
              </p14:xfrm>
            </p:contentPart>
          </mc:Choice>
          <mc:Fallback>
            <p:pic>
              <p:nvPicPr>
                <p:cNvPr id="279" name="Ink 278">
                  <a:extLst>
                    <a:ext uri="{FF2B5EF4-FFF2-40B4-BE49-F238E27FC236}">
                      <a16:creationId xmlns:a16="http://schemas.microsoft.com/office/drawing/2014/main" id="{D2390B82-A483-4523-B1D1-9766AB28AFEC}"/>
                    </a:ext>
                  </a:extLst>
                </p:cNvPr>
                <p:cNvPicPr/>
                <p:nvPr/>
              </p:nvPicPr>
              <p:blipFill>
                <a:blip r:embed="rId438"/>
                <a:stretch>
                  <a:fillRect/>
                </a:stretch>
              </p:blipFill>
              <p:spPr>
                <a:xfrm>
                  <a:off x="6483930" y="5669886"/>
                  <a:ext cx="150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0" name="Ink 279">
                  <a:extLst>
                    <a:ext uri="{FF2B5EF4-FFF2-40B4-BE49-F238E27FC236}">
                      <a16:creationId xmlns:a16="http://schemas.microsoft.com/office/drawing/2014/main" id="{30363FA7-E1F5-48FB-94F5-74DD926C291B}"/>
                    </a:ext>
                  </a:extLst>
                </p14:cNvPr>
                <p14:cNvContentPartPr/>
                <p14:nvPr/>
              </p14:nvContentPartPr>
              <p14:xfrm>
                <a:off x="6663930" y="5690046"/>
                <a:ext cx="55080" cy="65160"/>
              </p14:xfrm>
            </p:contentPart>
          </mc:Choice>
          <mc:Fallback>
            <p:pic>
              <p:nvPicPr>
                <p:cNvPr id="280" name="Ink 279">
                  <a:extLst>
                    <a:ext uri="{FF2B5EF4-FFF2-40B4-BE49-F238E27FC236}">
                      <a16:creationId xmlns:a16="http://schemas.microsoft.com/office/drawing/2014/main" id="{30363FA7-E1F5-48FB-94F5-74DD926C291B}"/>
                    </a:ext>
                  </a:extLst>
                </p:cNvPr>
                <p:cNvPicPr/>
                <p:nvPr/>
              </p:nvPicPr>
              <p:blipFill>
                <a:blip r:embed="rId440"/>
                <a:stretch>
                  <a:fillRect/>
                </a:stretch>
              </p:blipFill>
              <p:spPr>
                <a:xfrm>
                  <a:off x="6655290" y="5681406"/>
                  <a:ext cx="72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1" name="Ink 280">
                  <a:extLst>
                    <a:ext uri="{FF2B5EF4-FFF2-40B4-BE49-F238E27FC236}">
                      <a16:creationId xmlns:a16="http://schemas.microsoft.com/office/drawing/2014/main" id="{F7BDE4BC-6B9A-4948-8ED2-E5C3608338EF}"/>
                    </a:ext>
                  </a:extLst>
                </p14:cNvPr>
                <p14:cNvContentPartPr/>
                <p14:nvPr/>
              </p14:nvContentPartPr>
              <p14:xfrm>
                <a:off x="6775890" y="5712366"/>
                <a:ext cx="50040" cy="41040"/>
              </p14:xfrm>
            </p:contentPart>
          </mc:Choice>
          <mc:Fallback>
            <p:pic>
              <p:nvPicPr>
                <p:cNvPr id="281" name="Ink 280">
                  <a:extLst>
                    <a:ext uri="{FF2B5EF4-FFF2-40B4-BE49-F238E27FC236}">
                      <a16:creationId xmlns:a16="http://schemas.microsoft.com/office/drawing/2014/main" id="{F7BDE4BC-6B9A-4948-8ED2-E5C3608338EF}"/>
                    </a:ext>
                  </a:extLst>
                </p:cNvPr>
                <p:cNvPicPr/>
                <p:nvPr/>
              </p:nvPicPr>
              <p:blipFill>
                <a:blip r:embed="rId442"/>
                <a:stretch>
                  <a:fillRect/>
                </a:stretch>
              </p:blipFill>
              <p:spPr>
                <a:xfrm>
                  <a:off x="6767250" y="5703366"/>
                  <a:ext cx="67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2" name="Ink 281">
                  <a:extLst>
                    <a:ext uri="{FF2B5EF4-FFF2-40B4-BE49-F238E27FC236}">
                      <a16:creationId xmlns:a16="http://schemas.microsoft.com/office/drawing/2014/main" id="{5CAD4B0F-80A7-48E2-B848-2E501C6898B5}"/>
                    </a:ext>
                  </a:extLst>
                </p14:cNvPr>
                <p14:cNvContentPartPr/>
                <p14:nvPr/>
              </p14:nvContentPartPr>
              <p14:xfrm>
                <a:off x="6900090" y="5620926"/>
                <a:ext cx="100440" cy="128160"/>
              </p14:xfrm>
            </p:contentPart>
          </mc:Choice>
          <mc:Fallback>
            <p:pic>
              <p:nvPicPr>
                <p:cNvPr id="282" name="Ink 281">
                  <a:extLst>
                    <a:ext uri="{FF2B5EF4-FFF2-40B4-BE49-F238E27FC236}">
                      <a16:creationId xmlns:a16="http://schemas.microsoft.com/office/drawing/2014/main" id="{5CAD4B0F-80A7-48E2-B848-2E501C6898B5}"/>
                    </a:ext>
                  </a:extLst>
                </p:cNvPr>
                <p:cNvPicPr/>
                <p:nvPr/>
              </p:nvPicPr>
              <p:blipFill>
                <a:blip r:embed="rId444"/>
                <a:stretch>
                  <a:fillRect/>
                </a:stretch>
              </p:blipFill>
              <p:spPr>
                <a:xfrm>
                  <a:off x="6891090" y="5612286"/>
                  <a:ext cx="118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3" name="Ink 282">
                  <a:extLst>
                    <a:ext uri="{FF2B5EF4-FFF2-40B4-BE49-F238E27FC236}">
                      <a16:creationId xmlns:a16="http://schemas.microsoft.com/office/drawing/2014/main" id="{4128C2EF-5A8A-4532-96AB-5287923FCBFF}"/>
                    </a:ext>
                  </a:extLst>
                </p14:cNvPr>
                <p14:cNvContentPartPr/>
                <p14:nvPr/>
              </p14:nvContentPartPr>
              <p14:xfrm>
                <a:off x="6644490" y="5943846"/>
                <a:ext cx="60840" cy="4320"/>
              </p14:xfrm>
            </p:contentPart>
          </mc:Choice>
          <mc:Fallback>
            <p:pic>
              <p:nvPicPr>
                <p:cNvPr id="283" name="Ink 282">
                  <a:extLst>
                    <a:ext uri="{FF2B5EF4-FFF2-40B4-BE49-F238E27FC236}">
                      <a16:creationId xmlns:a16="http://schemas.microsoft.com/office/drawing/2014/main" id="{4128C2EF-5A8A-4532-96AB-5287923FCBFF}"/>
                    </a:ext>
                  </a:extLst>
                </p:cNvPr>
                <p:cNvPicPr/>
                <p:nvPr/>
              </p:nvPicPr>
              <p:blipFill>
                <a:blip r:embed="rId446"/>
                <a:stretch>
                  <a:fillRect/>
                </a:stretch>
              </p:blipFill>
              <p:spPr>
                <a:xfrm>
                  <a:off x="6635490" y="5935206"/>
                  <a:ext cx="78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4" name="Ink 283">
                  <a:extLst>
                    <a:ext uri="{FF2B5EF4-FFF2-40B4-BE49-F238E27FC236}">
                      <a16:creationId xmlns:a16="http://schemas.microsoft.com/office/drawing/2014/main" id="{79DA0E49-8FA5-4561-9D33-77DEACDF040E}"/>
                    </a:ext>
                  </a:extLst>
                </p14:cNvPr>
                <p14:cNvContentPartPr/>
                <p14:nvPr/>
              </p14:nvContentPartPr>
              <p14:xfrm>
                <a:off x="6813690" y="5881566"/>
                <a:ext cx="90720" cy="94680"/>
              </p14:xfrm>
            </p:contentPart>
          </mc:Choice>
          <mc:Fallback>
            <p:pic>
              <p:nvPicPr>
                <p:cNvPr id="284" name="Ink 283">
                  <a:extLst>
                    <a:ext uri="{FF2B5EF4-FFF2-40B4-BE49-F238E27FC236}">
                      <a16:creationId xmlns:a16="http://schemas.microsoft.com/office/drawing/2014/main" id="{79DA0E49-8FA5-4561-9D33-77DEACDF040E}"/>
                    </a:ext>
                  </a:extLst>
                </p:cNvPr>
                <p:cNvPicPr/>
                <p:nvPr/>
              </p:nvPicPr>
              <p:blipFill>
                <a:blip r:embed="rId448"/>
                <a:stretch>
                  <a:fillRect/>
                </a:stretch>
              </p:blipFill>
              <p:spPr>
                <a:xfrm>
                  <a:off x="6804690" y="5872566"/>
                  <a:ext cx="108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5" name="Ink 284">
                  <a:extLst>
                    <a:ext uri="{FF2B5EF4-FFF2-40B4-BE49-F238E27FC236}">
                      <a16:creationId xmlns:a16="http://schemas.microsoft.com/office/drawing/2014/main" id="{E0C15129-4152-45F0-8746-DBF3A757454C}"/>
                    </a:ext>
                  </a:extLst>
                </p14:cNvPr>
                <p14:cNvContentPartPr/>
                <p14:nvPr/>
              </p14:nvContentPartPr>
              <p14:xfrm>
                <a:off x="6708570" y="6017286"/>
                <a:ext cx="304560" cy="19440"/>
              </p14:xfrm>
            </p:contentPart>
          </mc:Choice>
          <mc:Fallback>
            <p:pic>
              <p:nvPicPr>
                <p:cNvPr id="285" name="Ink 284">
                  <a:extLst>
                    <a:ext uri="{FF2B5EF4-FFF2-40B4-BE49-F238E27FC236}">
                      <a16:creationId xmlns:a16="http://schemas.microsoft.com/office/drawing/2014/main" id="{E0C15129-4152-45F0-8746-DBF3A757454C}"/>
                    </a:ext>
                  </a:extLst>
                </p:cNvPr>
                <p:cNvPicPr/>
                <p:nvPr/>
              </p:nvPicPr>
              <p:blipFill>
                <a:blip r:embed="rId450"/>
                <a:stretch>
                  <a:fillRect/>
                </a:stretch>
              </p:blipFill>
              <p:spPr>
                <a:xfrm>
                  <a:off x="6699570" y="6008286"/>
                  <a:ext cx="322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6" name="Ink 285">
                  <a:extLst>
                    <a:ext uri="{FF2B5EF4-FFF2-40B4-BE49-F238E27FC236}">
                      <a16:creationId xmlns:a16="http://schemas.microsoft.com/office/drawing/2014/main" id="{58675F9A-0B50-41D0-BC55-77FF8BA9B8DA}"/>
                    </a:ext>
                  </a:extLst>
                </p14:cNvPr>
                <p14:cNvContentPartPr/>
                <p14:nvPr/>
              </p14:nvContentPartPr>
              <p14:xfrm>
                <a:off x="6834930" y="6102606"/>
                <a:ext cx="129240" cy="56520"/>
              </p14:xfrm>
            </p:contentPart>
          </mc:Choice>
          <mc:Fallback>
            <p:pic>
              <p:nvPicPr>
                <p:cNvPr id="286" name="Ink 285">
                  <a:extLst>
                    <a:ext uri="{FF2B5EF4-FFF2-40B4-BE49-F238E27FC236}">
                      <a16:creationId xmlns:a16="http://schemas.microsoft.com/office/drawing/2014/main" id="{58675F9A-0B50-41D0-BC55-77FF8BA9B8DA}"/>
                    </a:ext>
                  </a:extLst>
                </p:cNvPr>
                <p:cNvPicPr/>
                <p:nvPr/>
              </p:nvPicPr>
              <p:blipFill>
                <a:blip r:embed="rId452"/>
                <a:stretch>
                  <a:fillRect/>
                </a:stretch>
              </p:blipFill>
              <p:spPr>
                <a:xfrm>
                  <a:off x="6826290" y="6093606"/>
                  <a:ext cx="146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1" name="Ink 290">
                  <a:extLst>
                    <a:ext uri="{FF2B5EF4-FFF2-40B4-BE49-F238E27FC236}">
                      <a16:creationId xmlns:a16="http://schemas.microsoft.com/office/drawing/2014/main" id="{A93AAD57-7D55-48D3-91FA-43376F04727D}"/>
                    </a:ext>
                  </a:extLst>
                </p14:cNvPr>
                <p14:cNvContentPartPr/>
                <p14:nvPr/>
              </p14:nvContentPartPr>
              <p14:xfrm>
                <a:off x="8107530" y="5770326"/>
                <a:ext cx="2160" cy="1440"/>
              </p14:xfrm>
            </p:contentPart>
          </mc:Choice>
          <mc:Fallback>
            <p:pic>
              <p:nvPicPr>
                <p:cNvPr id="291" name="Ink 290">
                  <a:extLst>
                    <a:ext uri="{FF2B5EF4-FFF2-40B4-BE49-F238E27FC236}">
                      <a16:creationId xmlns:a16="http://schemas.microsoft.com/office/drawing/2014/main" id="{A93AAD57-7D55-48D3-91FA-43376F04727D}"/>
                    </a:ext>
                  </a:extLst>
                </p:cNvPr>
                <p:cNvPicPr/>
                <p:nvPr/>
              </p:nvPicPr>
              <p:blipFill>
                <a:blip r:embed="rId454"/>
                <a:stretch>
                  <a:fillRect/>
                </a:stretch>
              </p:blipFill>
              <p:spPr>
                <a:xfrm>
                  <a:off x="8098890" y="5761686"/>
                  <a:ext cx="19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2" name="Ink 291">
                  <a:extLst>
                    <a:ext uri="{FF2B5EF4-FFF2-40B4-BE49-F238E27FC236}">
                      <a16:creationId xmlns:a16="http://schemas.microsoft.com/office/drawing/2014/main" id="{C081F586-56E8-4DF6-A916-7BDCC43A467C}"/>
                    </a:ext>
                  </a:extLst>
                </p14:cNvPr>
                <p14:cNvContentPartPr/>
                <p14:nvPr/>
              </p14:nvContentPartPr>
              <p14:xfrm>
                <a:off x="8054970" y="5703726"/>
                <a:ext cx="95040" cy="137880"/>
              </p14:xfrm>
            </p:contentPart>
          </mc:Choice>
          <mc:Fallback>
            <p:pic>
              <p:nvPicPr>
                <p:cNvPr id="292" name="Ink 291">
                  <a:extLst>
                    <a:ext uri="{FF2B5EF4-FFF2-40B4-BE49-F238E27FC236}">
                      <a16:creationId xmlns:a16="http://schemas.microsoft.com/office/drawing/2014/main" id="{C081F586-56E8-4DF6-A916-7BDCC43A467C}"/>
                    </a:ext>
                  </a:extLst>
                </p:cNvPr>
                <p:cNvPicPr/>
                <p:nvPr/>
              </p:nvPicPr>
              <p:blipFill>
                <a:blip r:embed="rId456"/>
                <a:stretch>
                  <a:fillRect/>
                </a:stretch>
              </p:blipFill>
              <p:spPr>
                <a:xfrm>
                  <a:off x="8046330" y="5694726"/>
                  <a:ext cx="112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3" name="Ink 292">
                  <a:extLst>
                    <a:ext uri="{FF2B5EF4-FFF2-40B4-BE49-F238E27FC236}">
                      <a16:creationId xmlns:a16="http://schemas.microsoft.com/office/drawing/2014/main" id="{515B0B0B-FFA1-4940-B1F1-C2F126C23CDD}"/>
                    </a:ext>
                  </a:extLst>
                </p14:cNvPr>
                <p14:cNvContentPartPr/>
                <p14:nvPr/>
              </p14:nvContentPartPr>
              <p14:xfrm>
                <a:off x="8177370" y="5737206"/>
                <a:ext cx="100440" cy="88920"/>
              </p14:xfrm>
            </p:contentPart>
          </mc:Choice>
          <mc:Fallback>
            <p:pic>
              <p:nvPicPr>
                <p:cNvPr id="293" name="Ink 292">
                  <a:extLst>
                    <a:ext uri="{FF2B5EF4-FFF2-40B4-BE49-F238E27FC236}">
                      <a16:creationId xmlns:a16="http://schemas.microsoft.com/office/drawing/2014/main" id="{515B0B0B-FFA1-4940-B1F1-C2F126C23CDD}"/>
                    </a:ext>
                  </a:extLst>
                </p:cNvPr>
                <p:cNvPicPr/>
                <p:nvPr/>
              </p:nvPicPr>
              <p:blipFill>
                <a:blip r:embed="rId458"/>
                <a:stretch>
                  <a:fillRect/>
                </a:stretch>
              </p:blipFill>
              <p:spPr>
                <a:xfrm>
                  <a:off x="8168730" y="5728206"/>
                  <a:ext cx="118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4" name="Ink 293">
                  <a:extLst>
                    <a:ext uri="{FF2B5EF4-FFF2-40B4-BE49-F238E27FC236}">
                      <a16:creationId xmlns:a16="http://schemas.microsoft.com/office/drawing/2014/main" id="{DA2A897E-37AE-4972-B0FA-1EA6DDB343AD}"/>
                    </a:ext>
                  </a:extLst>
                </p14:cNvPr>
                <p14:cNvContentPartPr/>
                <p14:nvPr/>
              </p14:nvContentPartPr>
              <p14:xfrm>
                <a:off x="8298690" y="5691126"/>
                <a:ext cx="123480" cy="158400"/>
              </p14:xfrm>
            </p:contentPart>
          </mc:Choice>
          <mc:Fallback>
            <p:pic>
              <p:nvPicPr>
                <p:cNvPr id="294" name="Ink 293">
                  <a:extLst>
                    <a:ext uri="{FF2B5EF4-FFF2-40B4-BE49-F238E27FC236}">
                      <a16:creationId xmlns:a16="http://schemas.microsoft.com/office/drawing/2014/main" id="{DA2A897E-37AE-4972-B0FA-1EA6DDB343AD}"/>
                    </a:ext>
                  </a:extLst>
                </p:cNvPr>
                <p:cNvPicPr/>
                <p:nvPr/>
              </p:nvPicPr>
              <p:blipFill>
                <a:blip r:embed="rId460"/>
                <a:stretch>
                  <a:fillRect/>
                </a:stretch>
              </p:blipFill>
              <p:spPr>
                <a:xfrm>
                  <a:off x="8289690" y="5682126"/>
                  <a:ext cx="1411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5" name="Ink 294">
                  <a:extLst>
                    <a:ext uri="{FF2B5EF4-FFF2-40B4-BE49-F238E27FC236}">
                      <a16:creationId xmlns:a16="http://schemas.microsoft.com/office/drawing/2014/main" id="{DEECF84B-3889-4208-AB90-C871804CAF25}"/>
                    </a:ext>
                  </a:extLst>
                </p14:cNvPr>
                <p14:cNvContentPartPr/>
                <p14:nvPr/>
              </p14:nvContentPartPr>
              <p14:xfrm>
                <a:off x="8768850" y="5667366"/>
                <a:ext cx="231120" cy="267120"/>
              </p14:xfrm>
            </p:contentPart>
          </mc:Choice>
          <mc:Fallback>
            <p:pic>
              <p:nvPicPr>
                <p:cNvPr id="295" name="Ink 294">
                  <a:extLst>
                    <a:ext uri="{FF2B5EF4-FFF2-40B4-BE49-F238E27FC236}">
                      <a16:creationId xmlns:a16="http://schemas.microsoft.com/office/drawing/2014/main" id="{DEECF84B-3889-4208-AB90-C871804CAF25}"/>
                    </a:ext>
                  </a:extLst>
                </p:cNvPr>
                <p:cNvPicPr/>
                <p:nvPr/>
              </p:nvPicPr>
              <p:blipFill>
                <a:blip r:embed="rId462"/>
                <a:stretch>
                  <a:fillRect/>
                </a:stretch>
              </p:blipFill>
              <p:spPr>
                <a:xfrm>
                  <a:off x="8760210" y="5658366"/>
                  <a:ext cx="2487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6" name="Ink 295">
                  <a:extLst>
                    <a:ext uri="{FF2B5EF4-FFF2-40B4-BE49-F238E27FC236}">
                      <a16:creationId xmlns:a16="http://schemas.microsoft.com/office/drawing/2014/main" id="{6C3D56CF-807F-4BCE-8E44-41A0D692113B}"/>
                    </a:ext>
                  </a:extLst>
                </p14:cNvPr>
                <p14:cNvContentPartPr/>
                <p14:nvPr/>
              </p14:nvContentPartPr>
              <p14:xfrm>
                <a:off x="9087090" y="5696166"/>
                <a:ext cx="101880" cy="6480"/>
              </p14:xfrm>
            </p:contentPart>
          </mc:Choice>
          <mc:Fallback>
            <p:pic>
              <p:nvPicPr>
                <p:cNvPr id="296" name="Ink 295">
                  <a:extLst>
                    <a:ext uri="{FF2B5EF4-FFF2-40B4-BE49-F238E27FC236}">
                      <a16:creationId xmlns:a16="http://schemas.microsoft.com/office/drawing/2014/main" id="{6C3D56CF-807F-4BCE-8E44-41A0D692113B}"/>
                    </a:ext>
                  </a:extLst>
                </p:cNvPr>
                <p:cNvPicPr/>
                <p:nvPr/>
              </p:nvPicPr>
              <p:blipFill>
                <a:blip r:embed="rId464"/>
                <a:stretch>
                  <a:fillRect/>
                </a:stretch>
              </p:blipFill>
              <p:spPr>
                <a:xfrm>
                  <a:off x="9078090" y="5687526"/>
                  <a:ext cx="11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7" name="Ink 296">
                  <a:extLst>
                    <a:ext uri="{FF2B5EF4-FFF2-40B4-BE49-F238E27FC236}">
                      <a16:creationId xmlns:a16="http://schemas.microsoft.com/office/drawing/2014/main" id="{FF225FA5-A9F0-4B60-8588-7E75AA42A361}"/>
                    </a:ext>
                  </a:extLst>
                </p14:cNvPr>
                <p14:cNvContentPartPr/>
                <p14:nvPr/>
              </p14:nvContentPartPr>
              <p14:xfrm>
                <a:off x="9082770" y="5776806"/>
                <a:ext cx="68760" cy="5760"/>
              </p14:xfrm>
            </p:contentPart>
          </mc:Choice>
          <mc:Fallback>
            <p:pic>
              <p:nvPicPr>
                <p:cNvPr id="297" name="Ink 296">
                  <a:extLst>
                    <a:ext uri="{FF2B5EF4-FFF2-40B4-BE49-F238E27FC236}">
                      <a16:creationId xmlns:a16="http://schemas.microsoft.com/office/drawing/2014/main" id="{FF225FA5-A9F0-4B60-8588-7E75AA42A361}"/>
                    </a:ext>
                  </a:extLst>
                </p:cNvPr>
                <p:cNvPicPr/>
                <p:nvPr/>
              </p:nvPicPr>
              <p:blipFill>
                <a:blip r:embed="rId466"/>
                <a:stretch>
                  <a:fillRect/>
                </a:stretch>
              </p:blipFill>
              <p:spPr>
                <a:xfrm>
                  <a:off x="9073770" y="5767806"/>
                  <a:ext cx="86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6" name="Ink 305">
                  <a:extLst>
                    <a:ext uri="{FF2B5EF4-FFF2-40B4-BE49-F238E27FC236}">
                      <a16:creationId xmlns:a16="http://schemas.microsoft.com/office/drawing/2014/main" id="{0E184E76-18F3-4482-AE2B-BEADD086542B}"/>
                    </a:ext>
                  </a:extLst>
                </p14:cNvPr>
                <p14:cNvContentPartPr/>
                <p14:nvPr/>
              </p14:nvContentPartPr>
              <p14:xfrm>
                <a:off x="8078010" y="6326166"/>
                <a:ext cx="98280" cy="151200"/>
              </p14:xfrm>
            </p:contentPart>
          </mc:Choice>
          <mc:Fallback>
            <p:pic>
              <p:nvPicPr>
                <p:cNvPr id="306" name="Ink 305">
                  <a:extLst>
                    <a:ext uri="{FF2B5EF4-FFF2-40B4-BE49-F238E27FC236}">
                      <a16:creationId xmlns:a16="http://schemas.microsoft.com/office/drawing/2014/main" id="{0E184E76-18F3-4482-AE2B-BEADD086542B}"/>
                    </a:ext>
                  </a:extLst>
                </p:cNvPr>
                <p:cNvPicPr/>
                <p:nvPr/>
              </p:nvPicPr>
              <p:blipFill>
                <a:blip r:embed="rId468"/>
                <a:stretch>
                  <a:fillRect/>
                </a:stretch>
              </p:blipFill>
              <p:spPr>
                <a:xfrm>
                  <a:off x="8069010" y="6317166"/>
                  <a:ext cx="115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7" name="Ink 306">
                  <a:extLst>
                    <a:ext uri="{FF2B5EF4-FFF2-40B4-BE49-F238E27FC236}">
                      <a16:creationId xmlns:a16="http://schemas.microsoft.com/office/drawing/2014/main" id="{DBFE154A-6356-436F-89AE-200F4B5F3A39}"/>
                    </a:ext>
                  </a:extLst>
                </p14:cNvPr>
                <p14:cNvContentPartPr/>
                <p14:nvPr/>
              </p14:nvContentPartPr>
              <p14:xfrm>
                <a:off x="8186010" y="6359286"/>
                <a:ext cx="88200" cy="112320"/>
              </p14:xfrm>
            </p:contentPart>
          </mc:Choice>
          <mc:Fallback>
            <p:pic>
              <p:nvPicPr>
                <p:cNvPr id="307" name="Ink 306">
                  <a:extLst>
                    <a:ext uri="{FF2B5EF4-FFF2-40B4-BE49-F238E27FC236}">
                      <a16:creationId xmlns:a16="http://schemas.microsoft.com/office/drawing/2014/main" id="{DBFE154A-6356-436F-89AE-200F4B5F3A39}"/>
                    </a:ext>
                  </a:extLst>
                </p:cNvPr>
                <p:cNvPicPr/>
                <p:nvPr/>
              </p:nvPicPr>
              <p:blipFill>
                <a:blip r:embed="rId470"/>
                <a:stretch>
                  <a:fillRect/>
                </a:stretch>
              </p:blipFill>
              <p:spPr>
                <a:xfrm>
                  <a:off x="8177370" y="6350286"/>
                  <a:ext cx="105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8" name="Ink 307">
                  <a:extLst>
                    <a:ext uri="{FF2B5EF4-FFF2-40B4-BE49-F238E27FC236}">
                      <a16:creationId xmlns:a16="http://schemas.microsoft.com/office/drawing/2014/main" id="{0F51B509-759C-4AE3-B8FD-92EF5E99BD27}"/>
                    </a:ext>
                  </a:extLst>
                </p14:cNvPr>
                <p14:cNvContentPartPr/>
                <p14:nvPr/>
              </p14:nvContentPartPr>
              <p14:xfrm>
                <a:off x="8329290" y="6297006"/>
                <a:ext cx="126000" cy="188640"/>
              </p14:xfrm>
            </p:contentPart>
          </mc:Choice>
          <mc:Fallback>
            <p:pic>
              <p:nvPicPr>
                <p:cNvPr id="308" name="Ink 307">
                  <a:extLst>
                    <a:ext uri="{FF2B5EF4-FFF2-40B4-BE49-F238E27FC236}">
                      <a16:creationId xmlns:a16="http://schemas.microsoft.com/office/drawing/2014/main" id="{0F51B509-759C-4AE3-B8FD-92EF5E99BD27}"/>
                    </a:ext>
                  </a:extLst>
                </p:cNvPr>
                <p:cNvPicPr/>
                <p:nvPr/>
              </p:nvPicPr>
              <p:blipFill>
                <a:blip r:embed="rId472"/>
                <a:stretch>
                  <a:fillRect/>
                </a:stretch>
              </p:blipFill>
              <p:spPr>
                <a:xfrm>
                  <a:off x="8320650" y="6288006"/>
                  <a:ext cx="143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9" name="Ink 308">
                  <a:extLst>
                    <a:ext uri="{FF2B5EF4-FFF2-40B4-BE49-F238E27FC236}">
                      <a16:creationId xmlns:a16="http://schemas.microsoft.com/office/drawing/2014/main" id="{E305CCDF-E412-4221-A289-25BC868CEDE2}"/>
                    </a:ext>
                  </a:extLst>
                </p14:cNvPr>
                <p14:cNvContentPartPr/>
                <p14:nvPr/>
              </p14:nvContentPartPr>
              <p14:xfrm>
                <a:off x="8791890" y="6327246"/>
                <a:ext cx="198360" cy="19800"/>
              </p14:xfrm>
            </p:contentPart>
          </mc:Choice>
          <mc:Fallback>
            <p:pic>
              <p:nvPicPr>
                <p:cNvPr id="309" name="Ink 308">
                  <a:extLst>
                    <a:ext uri="{FF2B5EF4-FFF2-40B4-BE49-F238E27FC236}">
                      <a16:creationId xmlns:a16="http://schemas.microsoft.com/office/drawing/2014/main" id="{E305CCDF-E412-4221-A289-25BC868CEDE2}"/>
                    </a:ext>
                  </a:extLst>
                </p:cNvPr>
                <p:cNvPicPr/>
                <p:nvPr/>
              </p:nvPicPr>
              <p:blipFill>
                <a:blip r:embed="rId474"/>
                <a:stretch>
                  <a:fillRect/>
                </a:stretch>
              </p:blipFill>
              <p:spPr>
                <a:xfrm>
                  <a:off x="8783250" y="6318606"/>
                  <a:ext cx="21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0" name="Ink 309">
                  <a:extLst>
                    <a:ext uri="{FF2B5EF4-FFF2-40B4-BE49-F238E27FC236}">
                      <a16:creationId xmlns:a16="http://schemas.microsoft.com/office/drawing/2014/main" id="{7ADCA6C4-24DB-4B4D-8413-DB53CF707B6A}"/>
                    </a:ext>
                  </a:extLst>
                </p14:cNvPr>
                <p14:cNvContentPartPr/>
                <p14:nvPr/>
              </p14:nvContentPartPr>
              <p14:xfrm>
                <a:off x="8862450" y="6336966"/>
                <a:ext cx="33480" cy="226800"/>
              </p14:xfrm>
            </p:contentPart>
          </mc:Choice>
          <mc:Fallback>
            <p:pic>
              <p:nvPicPr>
                <p:cNvPr id="310" name="Ink 309">
                  <a:extLst>
                    <a:ext uri="{FF2B5EF4-FFF2-40B4-BE49-F238E27FC236}">
                      <a16:creationId xmlns:a16="http://schemas.microsoft.com/office/drawing/2014/main" id="{7ADCA6C4-24DB-4B4D-8413-DB53CF707B6A}"/>
                    </a:ext>
                  </a:extLst>
                </p:cNvPr>
                <p:cNvPicPr/>
                <p:nvPr/>
              </p:nvPicPr>
              <p:blipFill>
                <a:blip r:embed="rId476"/>
                <a:stretch>
                  <a:fillRect/>
                </a:stretch>
              </p:blipFill>
              <p:spPr>
                <a:xfrm>
                  <a:off x="8853450" y="6328326"/>
                  <a:ext cx="51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1" name="Ink 310">
                  <a:extLst>
                    <a:ext uri="{FF2B5EF4-FFF2-40B4-BE49-F238E27FC236}">
                      <a16:creationId xmlns:a16="http://schemas.microsoft.com/office/drawing/2014/main" id="{7B33F43C-EA49-4BB7-A9B3-5DBF3E1F0B8A}"/>
                    </a:ext>
                  </a:extLst>
                </p14:cNvPr>
                <p14:cNvContentPartPr/>
                <p14:nvPr/>
              </p14:nvContentPartPr>
              <p14:xfrm>
                <a:off x="9030210" y="6444966"/>
                <a:ext cx="91800" cy="50760"/>
              </p14:xfrm>
            </p:contentPart>
          </mc:Choice>
          <mc:Fallback>
            <p:pic>
              <p:nvPicPr>
                <p:cNvPr id="311" name="Ink 310">
                  <a:extLst>
                    <a:ext uri="{FF2B5EF4-FFF2-40B4-BE49-F238E27FC236}">
                      <a16:creationId xmlns:a16="http://schemas.microsoft.com/office/drawing/2014/main" id="{7B33F43C-EA49-4BB7-A9B3-5DBF3E1F0B8A}"/>
                    </a:ext>
                  </a:extLst>
                </p:cNvPr>
                <p:cNvPicPr/>
                <p:nvPr/>
              </p:nvPicPr>
              <p:blipFill>
                <a:blip r:embed="rId478"/>
                <a:stretch>
                  <a:fillRect/>
                </a:stretch>
              </p:blipFill>
              <p:spPr>
                <a:xfrm>
                  <a:off x="9021210" y="6435966"/>
                  <a:ext cx="109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27" name="Ink 326">
                  <a:extLst>
                    <a:ext uri="{FF2B5EF4-FFF2-40B4-BE49-F238E27FC236}">
                      <a16:creationId xmlns:a16="http://schemas.microsoft.com/office/drawing/2014/main" id="{0957909C-803B-4FCC-86EE-33B579877069}"/>
                    </a:ext>
                  </a:extLst>
                </p14:cNvPr>
                <p14:cNvContentPartPr/>
                <p14:nvPr/>
              </p14:nvContentPartPr>
              <p14:xfrm>
                <a:off x="5941050" y="5876886"/>
                <a:ext cx="2000880" cy="459720"/>
              </p14:xfrm>
            </p:contentPart>
          </mc:Choice>
          <mc:Fallback>
            <p:pic>
              <p:nvPicPr>
                <p:cNvPr id="327" name="Ink 326">
                  <a:extLst>
                    <a:ext uri="{FF2B5EF4-FFF2-40B4-BE49-F238E27FC236}">
                      <a16:creationId xmlns:a16="http://schemas.microsoft.com/office/drawing/2014/main" id="{0957909C-803B-4FCC-86EE-33B579877069}"/>
                    </a:ext>
                  </a:extLst>
                </p:cNvPr>
                <p:cNvPicPr/>
                <p:nvPr/>
              </p:nvPicPr>
              <p:blipFill>
                <a:blip r:embed="rId480"/>
                <a:stretch>
                  <a:fillRect/>
                </a:stretch>
              </p:blipFill>
              <p:spPr>
                <a:xfrm>
                  <a:off x="5932410" y="5868246"/>
                  <a:ext cx="201852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8" name="Ink 327">
                  <a:extLst>
                    <a:ext uri="{FF2B5EF4-FFF2-40B4-BE49-F238E27FC236}">
                      <a16:creationId xmlns:a16="http://schemas.microsoft.com/office/drawing/2014/main" id="{8F9A17D0-1D9B-4C3A-AA15-CC31E6A8EE7F}"/>
                    </a:ext>
                  </a:extLst>
                </p14:cNvPr>
                <p14:cNvContentPartPr/>
                <p14:nvPr/>
              </p14:nvContentPartPr>
              <p14:xfrm>
                <a:off x="5907930" y="6045006"/>
                <a:ext cx="114480" cy="250560"/>
              </p14:xfrm>
            </p:contentPart>
          </mc:Choice>
          <mc:Fallback>
            <p:pic>
              <p:nvPicPr>
                <p:cNvPr id="328" name="Ink 327">
                  <a:extLst>
                    <a:ext uri="{FF2B5EF4-FFF2-40B4-BE49-F238E27FC236}">
                      <a16:creationId xmlns:a16="http://schemas.microsoft.com/office/drawing/2014/main" id="{8F9A17D0-1D9B-4C3A-AA15-CC31E6A8EE7F}"/>
                    </a:ext>
                  </a:extLst>
                </p:cNvPr>
                <p:cNvPicPr/>
                <p:nvPr/>
              </p:nvPicPr>
              <p:blipFill>
                <a:blip r:embed="rId482"/>
                <a:stretch>
                  <a:fillRect/>
                </a:stretch>
              </p:blipFill>
              <p:spPr>
                <a:xfrm>
                  <a:off x="5899290" y="6036366"/>
                  <a:ext cx="1321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30" name="Ink 329">
                  <a:extLst>
                    <a:ext uri="{FF2B5EF4-FFF2-40B4-BE49-F238E27FC236}">
                      <a16:creationId xmlns:a16="http://schemas.microsoft.com/office/drawing/2014/main" id="{EF3B9297-1EDF-4659-8E25-0814688850C1}"/>
                    </a:ext>
                  </a:extLst>
                </p14:cNvPr>
                <p14:cNvContentPartPr/>
                <p14:nvPr/>
              </p14:nvContentPartPr>
              <p14:xfrm>
                <a:off x="7133010" y="6198726"/>
                <a:ext cx="880560" cy="333360"/>
              </p14:xfrm>
            </p:contentPart>
          </mc:Choice>
          <mc:Fallback>
            <p:pic>
              <p:nvPicPr>
                <p:cNvPr id="330" name="Ink 329">
                  <a:extLst>
                    <a:ext uri="{FF2B5EF4-FFF2-40B4-BE49-F238E27FC236}">
                      <a16:creationId xmlns:a16="http://schemas.microsoft.com/office/drawing/2014/main" id="{EF3B9297-1EDF-4659-8E25-0814688850C1}"/>
                    </a:ext>
                  </a:extLst>
                </p:cNvPr>
                <p:cNvPicPr/>
                <p:nvPr/>
              </p:nvPicPr>
              <p:blipFill>
                <a:blip r:embed="rId484"/>
                <a:stretch>
                  <a:fillRect/>
                </a:stretch>
              </p:blipFill>
              <p:spPr>
                <a:xfrm>
                  <a:off x="7124010" y="6189726"/>
                  <a:ext cx="8982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31" name="Ink 330">
                  <a:extLst>
                    <a:ext uri="{FF2B5EF4-FFF2-40B4-BE49-F238E27FC236}">
                      <a16:creationId xmlns:a16="http://schemas.microsoft.com/office/drawing/2014/main" id="{DDBCBB2B-E298-46D8-B972-D7289D657FDE}"/>
                    </a:ext>
                  </a:extLst>
                </p14:cNvPr>
                <p14:cNvContentPartPr/>
                <p14:nvPr/>
              </p14:nvContentPartPr>
              <p14:xfrm>
                <a:off x="7132290" y="6245166"/>
                <a:ext cx="11880" cy="73800"/>
              </p14:xfrm>
            </p:contentPart>
          </mc:Choice>
          <mc:Fallback>
            <p:pic>
              <p:nvPicPr>
                <p:cNvPr id="331" name="Ink 330">
                  <a:extLst>
                    <a:ext uri="{FF2B5EF4-FFF2-40B4-BE49-F238E27FC236}">
                      <a16:creationId xmlns:a16="http://schemas.microsoft.com/office/drawing/2014/main" id="{DDBCBB2B-E298-46D8-B972-D7289D657FDE}"/>
                    </a:ext>
                  </a:extLst>
                </p:cNvPr>
                <p:cNvPicPr/>
                <p:nvPr/>
              </p:nvPicPr>
              <p:blipFill>
                <a:blip r:embed="rId486"/>
                <a:stretch>
                  <a:fillRect/>
                </a:stretch>
              </p:blipFill>
              <p:spPr>
                <a:xfrm>
                  <a:off x="7123290" y="6236166"/>
                  <a:ext cx="29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33" name="Ink 332">
                  <a:extLst>
                    <a:ext uri="{FF2B5EF4-FFF2-40B4-BE49-F238E27FC236}">
                      <a16:creationId xmlns:a16="http://schemas.microsoft.com/office/drawing/2014/main" id="{2776C99D-FE61-4981-9D4A-36F85E3D8EAB}"/>
                    </a:ext>
                  </a:extLst>
                </p14:cNvPr>
                <p14:cNvContentPartPr/>
                <p14:nvPr/>
              </p14:nvContentPartPr>
              <p14:xfrm>
                <a:off x="7098810" y="6178206"/>
                <a:ext cx="196200" cy="126360"/>
              </p14:xfrm>
            </p:contentPart>
          </mc:Choice>
          <mc:Fallback>
            <p:pic>
              <p:nvPicPr>
                <p:cNvPr id="333" name="Ink 332">
                  <a:extLst>
                    <a:ext uri="{FF2B5EF4-FFF2-40B4-BE49-F238E27FC236}">
                      <a16:creationId xmlns:a16="http://schemas.microsoft.com/office/drawing/2014/main" id="{2776C99D-FE61-4981-9D4A-36F85E3D8EAB}"/>
                    </a:ext>
                  </a:extLst>
                </p:cNvPr>
                <p:cNvPicPr/>
                <p:nvPr/>
              </p:nvPicPr>
              <p:blipFill>
                <a:blip r:embed="rId488"/>
                <a:stretch>
                  <a:fillRect/>
                </a:stretch>
              </p:blipFill>
              <p:spPr>
                <a:xfrm>
                  <a:off x="7090170" y="6169206"/>
                  <a:ext cx="213840" cy="144000"/>
                </a:xfrm>
                <a:prstGeom prst="rect">
                  <a:avLst/>
                </a:prstGeom>
              </p:spPr>
            </p:pic>
          </mc:Fallback>
        </mc:AlternateContent>
      </p:grpSp>
      <p:grpSp>
        <p:nvGrpSpPr>
          <p:cNvPr id="338" name="Group 337">
            <a:extLst>
              <a:ext uri="{FF2B5EF4-FFF2-40B4-BE49-F238E27FC236}">
                <a16:creationId xmlns:a16="http://schemas.microsoft.com/office/drawing/2014/main" id="{CFE7A0E9-C35D-4D3B-8B71-8727F4F0F4DA}"/>
              </a:ext>
            </a:extLst>
          </p:cNvPr>
          <p:cNvGrpSpPr/>
          <p:nvPr/>
        </p:nvGrpSpPr>
        <p:grpSpPr>
          <a:xfrm>
            <a:off x="10757130" y="6588606"/>
            <a:ext cx="161640" cy="187200"/>
            <a:chOff x="10757130" y="6588606"/>
            <a:chExt cx="161640" cy="187200"/>
          </a:xfrm>
        </p:grpSpPr>
        <mc:AlternateContent xmlns:mc="http://schemas.openxmlformats.org/markup-compatibility/2006">
          <mc:Choice xmlns:p14="http://schemas.microsoft.com/office/powerpoint/2010/main" Requires="p14">
            <p:contentPart p14:bwMode="auto" r:id="rId489">
              <p14:nvContentPartPr>
                <p14:cNvPr id="335" name="Ink 334">
                  <a:extLst>
                    <a:ext uri="{FF2B5EF4-FFF2-40B4-BE49-F238E27FC236}">
                      <a16:creationId xmlns:a16="http://schemas.microsoft.com/office/drawing/2014/main" id="{9FB8FB30-822C-44C1-8031-DD37F391EF42}"/>
                    </a:ext>
                  </a:extLst>
                </p14:cNvPr>
                <p14:cNvContentPartPr/>
                <p14:nvPr/>
              </p14:nvContentPartPr>
              <p14:xfrm>
                <a:off x="10764690" y="6608046"/>
                <a:ext cx="20160" cy="141480"/>
              </p14:xfrm>
            </p:contentPart>
          </mc:Choice>
          <mc:Fallback>
            <p:pic>
              <p:nvPicPr>
                <p:cNvPr id="335" name="Ink 334">
                  <a:extLst>
                    <a:ext uri="{FF2B5EF4-FFF2-40B4-BE49-F238E27FC236}">
                      <a16:creationId xmlns:a16="http://schemas.microsoft.com/office/drawing/2014/main" id="{9FB8FB30-822C-44C1-8031-DD37F391EF42}"/>
                    </a:ext>
                  </a:extLst>
                </p:cNvPr>
                <p:cNvPicPr/>
                <p:nvPr/>
              </p:nvPicPr>
              <p:blipFill>
                <a:blip r:embed="rId490"/>
                <a:stretch>
                  <a:fillRect/>
                </a:stretch>
              </p:blipFill>
              <p:spPr>
                <a:xfrm>
                  <a:off x="10756050" y="6599406"/>
                  <a:ext cx="37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6" name="Ink 335">
                  <a:extLst>
                    <a:ext uri="{FF2B5EF4-FFF2-40B4-BE49-F238E27FC236}">
                      <a16:creationId xmlns:a16="http://schemas.microsoft.com/office/drawing/2014/main" id="{06780664-47CF-459F-9A2D-CA07DE4139E2}"/>
                    </a:ext>
                  </a:extLst>
                </p14:cNvPr>
                <p14:cNvContentPartPr/>
                <p14:nvPr/>
              </p14:nvContentPartPr>
              <p14:xfrm>
                <a:off x="10757130" y="6588606"/>
                <a:ext cx="161640" cy="187200"/>
              </p14:xfrm>
            </p:contentPart>
          </mc:Choice>
          <mc:Fallback>
            <p:pic>
              <p:nvPicPr>
                <p:cNvPr id="336" name="Ink 335">
                  <a:extLst>
                    <a:ext uri="{FF2B5EF4-FFF2-40B4-BE49-F238E27FC236}">
                      <a16:creationId xmlns:a16="http://schemas.microsoft.com/office/drawing/2014/main" id="{06780664-47CF-459F-9A2D-CA07DE4139E2}"/>
                    </a:ext>
                  </a:extLst>
                </p:cNvPr>
                <p:cNvPicPr/>
                <p:nvPr/>
              </p:nvPicPr>
              <p:blipFill>
                <a:blip r:embed="rId492"/>
                <a:stretch>
                  <a:fillRect/>
                </a:stretch>
              </p:blipFill>
              <p:spPr>
                <a:xfrm>
                  <a:off x="10748130" y="6579606"/>
                  <a:ext cx="179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7" name="Ink 336">
                  <a:extLst>
                    <a:ext uri="{FF2B5EF4-FFF2-40B4-BE49-F238E27FC236}">
                      <a16:creationId xmlns:a16="http://schemas.microsoft.com/office/drawing/2014/main" id="{2D890435-94EB-439F-AD77-285F80DEFAEF}"/>
                    </a:ext>
                  </a:extLst>
                </p14:cNvPr>
                <p14:cNvContentPartPr/>
                <p14:nvPr/>
              </p14:nvContentPartPr>
              <p14:xfrm>
                <a:off x="10769370" y="6729726"/>
                <a:ext cx="143640" cy="20520"/>
              </p14:xfrm>
            </p:contentPart>
          </mc:Choice>
          <mc:Fallback>
            <p:pic>
              <p:nvPicPr>
                <p:cNvPr id="337" name="Ink 336">
                  <a:extLst>
                    <a:ext uri="{FF2B5EF4-FFF2-40B4-BE49-F238E27FC236}">
                      <a16:creationId xmlns:a16="http://schemas.microsoft.com/office/drawing/2014/main" id="{2D890435-94EB-439F-AD77-285F80DEFAEF}"/>
                    </a:ext>
                  </a:extLst>
                </p:cNvPr>
                <p:cNvPicPr/>
                <p:nvPr/>
              </p:nvPicPr>
              <p:blipFill>
                <a:blip r:embed="rId494"/>
                <a:stretch>
                  <a:fillRect/>
                </a:stretch>
              </p:blipFill>
              <p:spPr>
                <a:xfrm>
                  <a:off x="10760370" y="6721086"/>
                  <a:ext cx="161280" cy="38160"/>
                </a:xfrm>
                <a:prstGeom prst="rect">
                  <a:avLst/>
                </a:prstGeom>
              </p:spPr>
            </p:pic>
          </mc:Fallback>
        </mc:AlternateContent>
      </p:grpSp>
    </p:spTree>
    <p:extLst>
      <p:ext uri="{BB962C8B-B14F-4D97-AF65-F5344CB8AC3E}">
        <p14:creationId xmlns:p14="http://schemas.microsoft.com/office/powerpoint/2010/main" val="137955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Discussion</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21</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5198346"/>
              </a:xfrm>
              <a:prstGeom prst="rect">
                <a:avLst/>
              </a:prstGeom>
              <a:noFill/>
            </p:spPr>
            <p:txBody>
              <a:bodyPr wrap="square" rtlCol="0">
                <a:spAutoFit/>
              </a:bodyPr>
              <a:lstStyle/>
              <a:p>
                <a:r>
                  <a:rPr lang="en-CA" sz="2000" dirty="0"/>
                  <a:t>Designing an oracle of small width is crucial for the time complexity of this method.</a:t>
                </a:r>
              </a:p>
              <a:p>
                <a:pPr>
                  <a:lnSpc>
                    <a:spcPct val="150000"/>
                  </a:lnSpc>
                </a:pPr>
                <a:r>
                  <a:rPr lang="en-CA" sz="2000" dirty="0"/>
                  <a:t>It also depends on the choice of the easy constraints (for which the oracle will satisfy) and</a:t>
                </a:r>
              </a:p>
              <a:p>
                <a:pPr>
                  <a:lnSpc>
                    <a:spcPct val="150000"/>
                  </a:lnSpc>
                </a:pPr>
                <a:r>
                  <a:rPr lang="en-CA" sz="2000" dirty="0"/>
                  <a:t>	the hard constraints (for which we use the multiplicative weight update method to satisfy).</a:t>
                </a:r>
              </a:p>
              <a:p>
                <a:pPr>
                  <a:lnSpc>
                    <a:spcPct val="150000"/>
                  </a:lnSpc>
                </a:pPr>
                <a:endParaRPr lang="en-CA" sz="2000" dirty="0"/>
              </a:p>
              <a:p>
                <a:pPr>
                  <a:lnSpc>
                    <a:spcPct val="150000"/>
                  </a:lnSpc>
                </a:pPr>
                <a:r>
                  <a:rPr lang="en-CA" sz="2000" dirty="0"/>
                  <a:t>For combinatorial problems, we usually have a straightforward bound that </a:t>
                </a:r>
                <a14:m>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CA" sz="2000" dirty="0"/>
                  <a:t>,</a:t>
                </a:r>
              </a:p>
              <a:p>
                <a:pPr>
                  <a:lnSpc>
                    <a:spcPct val="150000"/>
                  </a:lnSpc>
                </a:pPr>
                <a:r>
                  <a:rPr lang="en-CA" sz="2000" dirty="0"/>
                  <a:t>	and this gives a polynomial time algorithm provided that </a:t>
                </a:r>
                <a14:m>
                  <m:oMath xmlns:m="http://schemas.openxmlformats.org/officeDocument/2006/math">
                    <m:r>
                      <a:rPr lang="en-US" sz="2000" b="0" i="1" smtClean="0">
                        <a:latin typeface="Cambria Math" panose="02040503050406030204" pitchFamily="18" charset="0"/>
                      </a:rPr>
                      <m:t>𝜖</m:t>
                    </m:r>
                  </m:oMath>
                </a14:m>
                <a:r>
                  <a:rPr lang="en-CA" sz="2000" dirty="0"/>
                  <a:t> is not too small.</a:t>
                </a:r>
              </a:p>
              <a:p>
                <a:pPr>
                  <a:lnSpc>
                    <a:spcPct val="150000"/>
                  </a:lnSpc>
                </a:pPr>
                <a:r>
                  <a:rPr lang="en-CA" sz="2000" dirty="0"/>
                  <a:t>Note that the ellipsoid method and the interior point method has time complexity depending</a:t>
                </a:r>
              </a:p>
              <a:p>
                <a:pPr>
                  <a:lnSpc>
                    <a:spcPct val="150000"/>
                  </a:lnSpc>
                </a:pPr>
                <a:r>
                  <a:rPr lang="en-CA" sz="2000" dirty="0"/>
                  <a:t>	on </a:t>
                </a:r>
                <a14:m>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𝜖</m:t>
                                </m:r>
                              </m:den>
                            </m:f>
                          </m:e>
                        </m:d>
                      </m:e>
                    </m:func>
                  </m:oMath>
                </a14:m>
                <a:r>
                  <a:rPr lang="en-CA" sz="2000" dirty="0"/>
                  <a:t>, while the multiplicative weight update method has dependency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𝜖</m:t>
                        </m:r>
                      </m:den>
                    </m:f>
                  </m:oMath>
                </a14:m>
                <a:r>
                  <a:rPr lang="en-CA" sz="2000" dirty="0"/>
                  <a:t>.</a:t>
                </a:r>
              </a:p>
              <a:p>
                <a:pPr>
                  <a:lnSpc>
                    <a:spcPct val="150000"/>
                  </a:lnSpc>
                </a:pPr>
                <a:endParaRPr lang="en-CA" sz="2000" dirty="0"/>
              </a:p>
              <a:p>
                <a:pPr>
                  <a:lnSpc>
                    <a:spcPct val="150000"/>
                  </a:lnSpc>
                </a:pPr>
                <a:r>
                  <a:rPr lang="en-CA" sz="2000" dirty="0"/>
                  <a:t>We will see an example of designing a clever oracle for the maximum flow problem next time.</a:t>
                </a:r>
              </a:p>
              <a:p>
                <a:pPr>
                  <a:lnSpc>
                    <a:spcPct val="150000"/>
                  </a:lnSpc>
                </a:pPr>
                <a:r>
                  <a:rPr lang="en-CA" sz="2000" dirty="0"/>
                  <a:t>HW5 also asks you to analyze a simple oracle for the maximum flow problem.</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5198346"/>
              </a:xfrm>
              <a:prstGeom prst="rect">
                <a:avLst/>
              </a:prstGeom>
              <a:blipFill>
                <a:blip r:embed="rId2"/>
                <a:stretch>
                  <a:fillRect l="-557" t="-703" b="-1172"/>
                </a:stretch>
              </a:blipFill>
            </p:spPr>
            <p:txBody>
              <a:bodyPr/>
              <a:lstStyle/>
              <a:p>
                <a:r>
                  <a:rPr lang="en-CA">
                    <a:noFill/>
                  </a:rPr>
                  <a:t> </a:t>
                </a:r>
              </a:p>
            </p:txBody>
          </p:sp>
        </mc:Fallback>
      </mc:AlternateContent>
    </p:spTree>
    <p:extLst>
      <p:ext uri="{BB962C8B-B14F-4D97-AF65-F5344CB8AC3E}">
        <p14:creationId xmlns:p14="http://schemas.microsoft.com/office/powerpoint/2010/main" val="2465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Online Decisions</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3</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2199064"/>
              </a:xfrm>
              <a:prstGeom prst="rect">
                <a:avLst/>
              </a:prstGeom>
              <a:noFill/>
            </p:spPr>
            <p:txBody>
              <a:bodyPr wrap="square" rtlCol="0">
                <a:spAutoFit/>
              </a:bodyPr>
              <a:lstStyle/>
              <a:p>
                <a:r>
                  <a:rPr lang="en-CA" sz="2000" dirty="0"/>
                  <a:t>Consider a simple setting of investing in stock markets.</a:t>
                </a:r>
              </a:p>
              <a:p>
                <a:pPr>
                  <a:lnSpc>
                    <a:spcPct val="150000"/>
                  </a:lnSpc>
                </a:pPr>
                <a:r>
                  <a:rPr lang="en-CA" sz="2000" dirty="0"/>
                  <a:t>There are </a:t>
                </a:r>
                <a14:m>
                  <m:oMath xmlns:m="http://schemas.openxmlformats.org/officeDocument/2006/math">
                    <m:r>
                      <a:rPr lang="en-CA" sz="2000" b="0" i="1" smtClean="0">
                        <a:latin typeface="Cambria Math" panose="02040503050406030204" pitchFamily="18" charset="0"/>
                      </a:rPr>
                      <m:t>𝑛</m:t>
                    </m:r>
                  </m:oMath>
                </a14:m>
                <a:r>
                  <a:rPr lang="en-CA" sz="2000" dirty="0"/>
                  <a:t> experts in the newspapers.</a:t>
                </a:r>
              </a:p>
              <a:p>
                <a:pPr>
                  <a:lnSpc>
                    <a:spcPct val="150000"/>
                  </a:lnSpc>
                </a:pPr>
                <a:r>
                  <a:rPr lang="en-CA" sz="2000" dirty="0"/>
                  <a:t>Each morning, they predict UP/DOWN.  Each evening, they will see the outcome.</a:t>
                </a:r>
              </a:p>
              <a:p>
                <a:pPr>
                  <a:lnSpc>
                    <a:spcPct val="150000"/>
                  </a:lnSpc>
                </a:pPr>
                <a:r>
                  <a:rPr lang="en-CA" sz="2000" dirty="0"/>
                  <a:t>This process will repeat for many days.  </a:t>
                </a:r>
              </a:p>
              <a:p>
                <a:pPr>
                  <a:lnSpc>
                    <a:spcPct val="150000"/>
                  </a:lnSpc>
                </a:pPr>
                <a:r>
                  <a:rPr lang="en-CA" sz="2000" dirty="0"/>
                  <a:t>Can we do as well as the best expert in hindsight?</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2199064"/>
              </a:xfrm>
              <a:prstGeom prst="rect">
                <a:avLst/>
              </a:prstGeom>
              <a:blipFill>
                <a:blip r:embed="rId2"/>
                <a:stretch>
                  <a:fillRect l="-557" t="-1662" b="-3878"/>
                </a:stretch>
              </a:blipFill>
            </p:spPr>
            <p:txBody>
              <a:bodyPr/>
              <a:lstStyle/>
              <a:p>
                <a:r>
                  <a:rPr lang="en-CA">
                    <a:noFill/>
                  </a:rPr>
                  <a:t> </a:t>
                </a:r>
              </a:p>
            </p:txBody>
          </p:sp>
        </mc:Fallback>
      </mc:AlternateContent>
      <p:graphicFrame>
        <p:nvGraphicFramePr>
          <p:cNvPr id="4" name="Table 5">
            <a:extLst>
              <a:ext uri="{FF2B5EF4-FFF2-40B4-BE49-F238E27FC236}">
                <a16:creationId xmlns:a16="http://schemas.microsoft.com/office/drawing/2014/main" id="{29812CC4-330A-4347-AAEC-0A4F96726BB1}"/>
              </a:ext>
            </a:extLst>
          </p:cNvPr>
          <p:cNvGraphicFramePr>
            <a:graphicFrameLocks noGrp="1"/>
          </p:cNvGraphicFramePr>
          <p:nvPr>
            <p:extLst>
              <p:ext uri="{D42A27DB-BD31-4B8C-83A1-F6EECF244321}">
                <p14:modId xmlns:p14="http://schemas.microsoft.com/office/powerpoint/2010/main" val="3032080721"/>
              </p:ext>
            </p:extLst>
          </p:nvPr>
        </p:nvGraphicFramePr>
        <p:xfrm>
          <a:off x="889000" y="3429000"/>
          <a:ext cx="8128000" cy="296672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363211395"/>
                    </a:ext>
                  </a:extLst>
                </a:gridCol>
                <a:gridCol w="812800">
                  <a:extLst>
                    <a:ext uri="{9D8B030D-6E8A-4147-A177-3AD203B41FA5}">
                      <a16:colId xmlns:a16="http://schemas.microsoft.com/office/drawing/2014/main" val="2459743875"/>
                    </a:ext>
                  </a:extLst>
                </a:gridCol>
                <a:gridCol w="812800">
                  <a:extLst>
                    <a:ext uri="{9D8B030D-6E8A-4147-A177-3AD203B41FA5}">
                      <a16:colId xmlns:a16="http://schemas.microsoft.com/office/drawing/2014/main" val="304629767"/>
                    </a:ext>
                  </a:extLst>
                </a:gridCol>
                <a:gridCol w="812800">
                  <a:extLst>
                    <a:ext uri="{9D8B030D-6E8A-4147-A177-3AD203B41FA5}">
                      <a16:colId xmlns:a16="http://schemas.microsoft.com/office/drawing/2014/main" val="2000914496"/>
                    </a:ext>
                  </a:extLst>
                </a:gridCol>
                <a:gridCol w="812800">
                  <a:extLst>
                    <a:ext uri="{9D8B030D-6E8A-4147-A177-3AD203B41FA5}">
                      <a16:colId xmlns:a16="http://schemas.microsoft.com/office/drawing/2014/main" val="2259485780"/>
                    </a:ext>
                  </a:extLst>
                </a:gridCol>
                <a:gridCol w="812800">
                  <a:extLst>
                    <a:ext uri="{9D8B030D-6E8A-4147-A177-3AD203B41FA5}">
                      <a16:colId xmlns:a16="http://schemas.microsoft.com/office/drawing/2014/main" val="1655147889"/>
                    </a:ext>
                  </a:extLst>
                </a:gridCol>
                <a:gridCol w="812800">
                  <a:extLst>
                    <a:ext uri="{9D8B030D-6E8A-4147-A177-3AD203B41FA5}">
                      <a16:colId xmlns:a16="http://schemas.microsoft.com/office/drawing/2014/main" val="1807202479"/>
                    </a:ext>
                  </a:extLst>
                </a:gridCol>
                <a:gridCol w="812800">
                  <a:extLst>
                    <a:ext uri="{9D8B030D-6E8A-4147-A177-3AD203B41FA5}">
                      <a16:colId xmlns:a16="http://schemas.microsoft.com/office/drawing/2014/main" val="1889544648"/>
                    </a:ext>
                  </a:extLst>
                </a:gridCol>
                <a:gridCol w="812800">
                  <a:extLst>
                    <a:ext uri="{9D8B030D-6E8A-4147-A177-3AD203B41FA5}">
                      <a16:colId xmlns:a16="http://schemas.microsoft.com/office/drawing/2014/main" val="2457468328"/>
                    </a:ext>
                  </a:extLst>
                </a:gridCol>
                <a:gridCol w="812800">
                  <a:extLst>
                    <a:ext uri="{9D8B030D-6E8A-4147-A177-3AD203B41FA5}">
                      <a16:colId xmlns:a16="http://schemas.microsoft.com/office/drawing/2014/main" val="270105793"/>
                    </a:ext>
                  </a:extLst>
                </a:gridCol>
              </a:tblGrid>
              <a:tr h="370840">
                <a:tc>
                  <a:txBody>
                    <a:bodyPr/>
                    <a:lstStyle/>
                    <a:p>
                      <a:endParaRPr lang="en-CA" dirty="0"/>
                    </a:p>
                  </a:txBody>
                  <a:tcPr/>
                </a:tc>
                <a:tc>
                  <a:txBody>
                    <a:bodyPr/>
                    <a:lstStyle/>
                    <a:p>
                      <a:r>
                        <a:rPr lang="en-CA" dirty="0"/>
                        <a:t>1</a:t>
                      </a:r>
                    </a:p>
                  </a:txBody>
                  <a:tcPr/>
                </a:tc>
                <a:tc>
                  <a:txBody>
                    <a:bodyPr/>
                    <a:lstStyle/>
                    <a:p>
                      <a:r>
                        <a:rPr lang="en-CA" dirty="0"/>
                        <a:t>2</a:t>
                      </a:r>
                    </a:p>
                  </a:txBody>
                  <a:tcPr/>
                </a:tc>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r>
                        <a:rPr lang="en-CA" dirty="0"/>
                        <a:t>n</a:t>
                      </a:r>
                    </a:p>
                  </a:txBody>
                  <a:tcPr/>
                </a:tc>
                <a:extLst>
                  <a:ext uri="{0D108BD9-81ED-4DB2-BD59-A6C34878D82A}">
                    <a16:rowId xmlns:a16="http://schemas.microsoft.com/office/drawing/2014/main" val="2586407525"/>
                  </a:ext>
                </a:extLst>
              </a:tr>
              <a:tr h="370840">
                <a:tc>
                  <a:txBody>
                    <a:bodyPr/>
                    <a:lstStyle/>
                    <a:p>
                      <a:r>
                        <a:rPr lang="en-CA" dirty="0"/>
                        <a:t>1</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31221080"/>
                  </a:ext>
                </a:extLst>
              </a:tr>
              <a:tr h="370840">
                <a:tc>
                  <a:txBody>
                    <a:bodyPr/>
                    <a:lstStyle/>
                    <a:p>
                      <a:r>
                        <a:rPr lang="en-CA" dirty="0"/>
                        <a:t>2</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011288126"/>
                  </a:ext>
                </a:extLst>
              </a:tr>
              <a:tr h="370840">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2223357"/>
                  </a:ext>
                </a:extLst>
              </a:tr>
              <a:tr h="370840">
                <a:tc>
                  <a:txBody>
                    <a:bodyPr/>
                    <a:lstStyle/>
                    <a:p>
                      <a:r>
                        <a:rPr lang="en-CA" dirty="0"/>
                        <a:t>4</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906529378"/>
                  </a:ext>
                </a:extLst>
              </a:tr>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866944935"/>
                  </a:ext>
                </a:extLst>
              </a:tr>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71733303"/>
                  </a:ext>
                </a:extLst>
              </a:tr>
              <a:tr h="370840">
                <a:tc>
                  <a:txBody>
                    <a:bodyPr/>
                    <a:lstStyle/>
                    <a:p>
                      <a:r>
                        <a:rPr lang="en-CA" dirty="0"/>
                        <a:t>T</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90579647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1311CAC-15E2-4A55-8BA6-843D4E3174D1}"/>
                  </a:ext>
                </a:extLst>
              </p14:cNvPr>
              <p14:cNvContentPartPr/>
              <p14:nvPr/>
            </p14:nvContentPartPr>
            <p14:xfrm>
              <a:off x="1990440" y="3885120"/>
              <a:ext cx="8568000" cy="2681280"/>
            </p14:xfrm>
          </p:contentPart>
        </mc:Choice>
        <mc:Fallback xmlns="">
          <p:pic>
            <p:nvPicPr>
              <p:cNvPr id="6" name="Ink 5">
                <a:extLst>
                  <a:ext uri="{FF2B5EF4-FFF2-40B4-BE49-F238E27FC236}">
                    <a16:creationId xmlns:a16="http://schemas.microsoft.com/office/drawing/2014/main" id="{A1311CAC-15E2-4A55-8BA6-843D4E3174D1}"/>
                  </a:ext>
                </a:extLst>
              </p:cNvPr>
              <p:cNvPicPr/>
              <p:nvPr/>
            </p:nvPicPr>
            <p:blipFill>
              <a:blip r:embed="rId4"/>
              <a:stretch>
                <a:fillRect/>
              </a:stretch>
            </p:blipFill>
            <p:spPr>
              <a:xfrm>
                <a:off x="1981080" y="3875760"/>
                <a:ext cx="8586720" cy="2700000"/>
              </a:xfrm>
              <a:prstGeom prst="rect">
                <a:avLst/>
              </a:prstGeom>
            </p:spPr>
          </p:pic>
        </mc:Fallback>
      </mc:AlternateContent>
      <p:grpSp>
        <p:nvGrpSpPr>
          <p:cNvPr id="20" name="Group 19">
            <a:extLst>
              <a:ext uri="{FF2B5EF4-FFF2-40B4-BE49-F238E27FC236}">
                <a16:creationId xmlns:a16="http://schemas.microsoft.com/office/drawing/2014/main" id="{211B13E7-406A-4677-BE21-184A03C00072}"/>
              </a:ext>
            </a:extLst>
          </p:cNvPr>
          <p:cNvGrpSpPr/>
          <p:nvPr/>
        </p:nvGrpSpPr>
        <p:grpSpPr>
          <a:xfrm>
            <a:off x="7920330" y="656526"/>
            <a:ext cx="696240" cy="289440"/>
            <a:chOff x="7920330" y="656526"/>
            <a:chExt cx="696240" cy="28944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46E8782-9478-49B0-8ACE-4CCC000AEE65}"/>
                    </a:ext>
                  </a:extLst>
                </p14:cNvPr>
                <p14:cNvContentPartPr/>
                <p14:nvPr/>
              </p14:nvContentPartPr>
              <p14:xfrm>
                <a:off x="8013210" y="656526"/>
                <a:ext cx="80280" cy="289440"/>
              </p14:xfrm>
            </p:contentPart>
          </mc:Choice>
          <mc:Fallback xmlns="">
            <p:pic>
              <p:nvPicPr>
                <p:cNvPr id="7" name="Ink 6">
                  <a:extLst>
                    <a:ext uri="{FF2B5EF4-FFF2-40B4-BE49-F238E27FC236}">
                      <a16:creationId xmlns:a16="http://schemas.microsoft.com/office/drawing/2014/main" id="{D46E8782-9478-49B0-8ACE-4CCC000AEE65}"/>
                    </a:ext>
                  </a:extLst>
                </p:cNvPr>
                <p:cNvPicPr/>
                <p:nvPr/>
              </p:nvPicPr>
              <p:blipFill>
                <a:blip r:embed="rId6"/>
                <a:stretch>
                  <a:fillRect/>
                </a:stretch>
              </p:blipFill>
              <p:spPr>
                <a:xfrm>
                  <a:off x="8004570" y="647886"/>
                  <a:ext cx="97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28C2B16-8E80-4126-9EFA-9C8DB2E51C31}"/>
                    </a:ext>
                  </a:extLst>
                </p14:cNvPr>
                <p14:cNvContentPartPr/>
                <p14:nvPr/>
              </p14:nvContentPartPr>
              <p14:xfrm>
                <a:off x="7920330" y="810966"/>
                <a:ext cx="191520" cy="7560"/>
              </p14:xfrm>
            </p:contentPart>
          </mc:Choice>
          <mc:Fallback xmlns="">
            <p:pic>
              <p:nvPicPr>
                <p:cNvPr id="8" name="Ink 7">
                  <a:extLst>
                    <a:ext uri="{FF2B5EF4-FFF2-40B4-BE49-F238E27FC236}">
                      <a16:creationId xmlns:a16="http://schemas.microsoft.com/office/drawing/2014/main" id="{F28C2B16-8E80-4126-9EFA-9C8DB2E51C31}"/>
                    </a:ext>
                  </a:extLst>
                </p:cNvPr>
                <p:cNvPicPr/>
                <p:nvPr/>
              </p:nvPicPr>
              <p:blipFill>
                <a:blip r:embed="rId8"/>
                <a:stretch>
                  <a:fillRect/>
                </a:stretch>
              </p:blipFill>
              <p:spPr>
                <a:xfrm>
                  <a:off x="7911330" y="801966"/>
                  <a:ext cx="209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A3FC728A-4B19-482B-A270-B0E1FE98A90D}"/>
                    </a:ext>
                  </a:extLst>
                </p14:cNvPr>
                <p14:cNvContentPartPr/>
                <p14:nvPr/>
              </p14:nvContentPartPr>
              <p14:xfrm>
                <a:off x="8129490" y="793326"/>
                <a:ext cx="81000" cy="92160"/>
              </p14:xfrm>
            </p:contentPart>
          </mc:Choice>
          <mc:Fallback xmlns="">
            <p:pic>
              <p:nvPicPr>
                <p:cNvPr id="9" name="Ink 8">
                  <a:extLst>
                    <a:ext uri="{FF2B5EF4-FFF2-40B4-BE49-F238E27FC236}">
                      <a16:creationId xmlns:a16="http://schemas.microsoft.com/office/drawing/2014/main" id="{A3FC728A-4B19-482B-A270-B0E1FE98A90D}"/>
                    </a:ext>
                  </a:extLst>
                </p:cNvPr>
                <p:cNvPicPr/>
                <p:nvPr/>
              </p:nvPicPr>
              <p:blipFill>
                <a:blip r:embed="rId10"/>
                <a:stretch>
                  <a:fillRect/>
                </a:stretch>
              </p:blipFill>
              <p:spPr>
                <a:xfrm>
                  <a:off x="8120850" y="784326"/>
                  <a:ext cx="98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ECD95FF-660C-4178-A5EE-BFDE0AA10B80}"/>
                    </a:ext>
                  </a:extLst>
                </p14:cNvPr>
                <p14:cNvContentPartPr/>
                <p14:nvPr/>
              </p14:nvContentPartPr>
              <p14:xfrm>
                <a:off x="8256930" y="719166"/>
                <a:ext cx="99000" cy="178920"/>
              </p14:xfrm>
            </p:contentPart>
          </mc:Choice>
          <mc:Fallback xmlns="">
            <p:pic>
              <p:nvPicPr>
                <p:cNvPr id="10" name="Ink 9">
                  <a:extLst>
                    <a:ext uri="{FF2B5EF4-FFF2-40B4-BE49-F238E27FC236}">
                      <a16:creationId xmlns:a16="http://schemas.microsoft.com/office/drawing/2014/main" id="{2ECD95FF-660C-4178-A5EE-BFDE0AA10B80}"/>
                    </a:ext>
                  </a:extLst>
                </p:cNvPr>
                <p:cNvPicPr/>
                <p:nvPr/>
              </p:nvPicPr>
              <p:blipFill>
                <a:blip r:embed="rId12"/>
                <a:stretch>
                  <a:fillRect/>
                </a:stretch>
              </p:blipFill>
              <p:spPr>
                <a:xfrm>
                  <a:off x="8248290" y="710166"/>
                  <a:ext cx="116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40227B92-3FC5-4D4B-9FFB-B516282015E7}"/>
                    </a:ext>
                  </a:extLst>
                </p14:cNvPr>
                <p14:cNvContentPartPr/>
                <p14:nvPr/>
              </p14:nvContentPartPr>
              <p14:xfrm>
                <a:off x="8363490" y="801606"/>
                <a:ext cx="253080" cy="91080"/>
              </p14:xfrm>
            </p:contentPart>
          </mc:Choice>
          <mc:Fallback xmlns="">
            <p:pic>
              <p:nvPicPr>
                <p:cNvPr id="11" name="Ink 10">
                  <a:extLst>
                    <a:ext uri="{FF2B5EF4-FFF2-40B4-BE49-F238E27FC236}">
                      <a16:creationId xmlns:a16="http://schemas.microsoft.com/office/drawing/2014/main" id="{40227B92-3FC5-4D4B-9FFB-B516282015E7}"/>
                    </a:ext>
                  </a:extLst>
                </p:cNvPr>
                <p:cNvPicPr/>
                <p:nvPr/>
              </p:nvPicPr>
              <p:blipFill>
                <a:blip r:embed="rId14"/>
                <a:stretch>
                  <a:fillRect/>
                </a:stretch>
              </p:blipFill>
              <p:spPr>
                <a:xfrm>
                  <a:off x="8354490" y="792606"/>
                  <a:ext cx="270720" cy="108720"/>
                </a:xfrm>
                <a:prstGeom prst="rect">
                  <a:avLst/>
                </a:prstGeom>
              </p:spPr>
            </p:pic>
          </mc:Fallback>
        </mc:AlternateContent>
      </p:grpSp>
      <p:grpSp>
        <p:nvGrpSpPr>
          <p:cNvPr id="19" name="Group 18">
            <a:extLst>
              <a:ext uri="{FF2B5EF4-FFF2-40B4-BE49-F238E27FC236}">
                <a16:creationId xmlns:a16="http://schemas.microsoft.com/office/drawing/2014/main" id="{F2F4FF80-31A9-4AF9-8907-C75F2D304083}"/>
              </a:ext>
            </a:extLst>
          </p:cNvPr>
          <p:cNvGrpSpPr/>
          <p:nvPr/>
        </p:nvGrpSpPr>
        <p:grpSpPr>
          <a:xfrm>
            <a:off x="8828970" y="759126"/>
            <a:ext cx="279000" cy="136440"/>
            <a:chOff x="8828970" y="759126"/>
            <a:chExt cx="279000" cy="13644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81FD958-DF8C-4A72-B7BD-91ACF28FB885}"/>
                    </a:ext>
                  </a:extLst>
                </p14:cNvPr>
                <p14:cNvContentPartPr/>
                <p14:nvPr/>
              </p14:nvContentPartPr>
              <p14:xfrm>
                <a:off x="8875410" y="777486"/>
                <a:ext cx="39600" cy="118080"/>
              </p14:xfrm>
            </p:contentPart>
          </mc:Choice>
          <mc:Fallback xmlns="">
            <p:pic>
              <p:nvPicPr>
                <p:cNvPr id="12" name="Ink 11">
                  <a:extLst>
                    <a:ext uri="{FF2B5EF4-FFF2-40B4-BE49-F238E27FC236}">
                      <a16:creationId xmlns:a16="http://schemas.microsoft.com/office/drawing/2014/main" id="{E81FD958-DF8C-4A72-B7BD-91ACF28FB885}"/>
                    </a:ext>
                  </a:extLst>
                </p:cNvPr>
                <p:cNvPicPr/>
                <p:nvPr/>
              </p:nvPicPr>
              <p:blipFill>
                <a:blip r:embed="rId16"/>
                <a:stretch>
                  <a:fillRect/>
                </a:stretch>
              </p:blipFill>
              <p:spPr>
                <a:xfrm>
                  <a:off x="8866410" y="768486"/>
                  <a:ext cx="57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DAC501E9-AF8C-4483-AAA3-E61209A7D2E5}"/>
                    </a:ext>
                  </a:extLst>
                </p14:cNvPr>
                <p14:cNvContentPartPr/>
                <p14:nvPr/>
              </p14:nvContentPartPr>
              <p14:xfrm>
                <a:off x="8828970" y="823566"/>
                <a:ext cx="101520" cy="14760"/>
              </p14:xfrm>
            </p:contentPart>
          </mc:Choice>
          <mc:Fallback xmlns="">
            <p:pic>
              <p:nvPicPr>
                <p:cNvPr id="13" name="Ink 12">
                  <a:extLst>
                    <a:ext uri="{FF2B5EF4-FFF2-40B4-BE49-F238E27FC236}">
                      <a16:creationId xmlns:a16="http://schemas.microsoft.com/office/drawing/2014/main" id="{DAC501E9-AF8C-4483-AAA3-E61209A7D2E5}"/>
                    </a:ext>
                  </a:extLst>
                </p:cNvPr>
                <p:cNvPicPr/>
                <p:nvPr/>
              </p:nvPicPr>
              <p:blipFill>
                <a:blip r:embed="rId18"/>
                <a:stretch>
                  <a:fillRect/>
                </a:stretch>
              </p:blipFill>
              <p:spPr>
                <a:xfrm>
                  <a:off x="8819970" y="814566"/>
                  <a:ext cx="119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90278F92-BF29-47FD-A03C-6A8F64519750}"/>
                    </a:ext>
                  </a:extLst>
                </p14:cNvPr>
                <p14:cNvContentPartPr/>
                <p14:nvPr/>
              </p14:nvContentPartPr>
              <p14:xfrm>
                <a:off x="8971170" y="759126"/>
                <a:ext cx="136800" cy="129240"/>
              </p14:xfrm>
            </p:contentPart>
          </mc:Choice>
          <mc:Fallback xmlns="">
            <p:pic>
              <p:nvPicPr>
                <p:cNvPr id="14" name="Ink 13">
                  <a:extLst>
                    <a:ext uri="{FF2B5EF4-FFF2-40B4-BE49-F238E27FC236}">
                      <a16:creationId xmlns:a16="http://schemas.microsoft.com/office/drawing/2014/main" id="{90278F92-BF29-47FD-A03C-6A8F64519750}"/>
                    </a:ext>
                  </a:extLst>
                </p:cNvPr>
                <p:cNvPicPr/>
                <p:nvPr/>
              </p:nvPicPr>
              <p:blipFill>
                <a:blip r:embed="rId20"/>
                <a:stretch>
                  <a:fillRect/>
                </a:stretch>
              </p:blipFill>
              <p:spPr>
                <a:xfrm>
                  <a:off x="8962170" y="750486"/>
                  <a:ext cx="154440" cy="146880"/>
                </a:xfrm>
                <a:prstGeom prst="rect">
                  <a:avLst/>
                </a:prstGeom>
              </p:spPr>
            </p:pic>
          </mc:Fallback>
        </mc:AlternateContent>
      </p:grpSp>
      <p:grpSp>
        <p:nvGrpSpPr>
          <p:cNvPr id="23" name="Group 22">
            <a:extLst>
              <a:ext uri="{FF2B5EF4-FFF2-40B4-BE49-F238E27FC236}">
                <a16:creationId xmlns:a16="http://schemas.microsoft.com/office/drawing/2014/main" id="{40C54DF7-F295-41C6-874D-D4B8525BDAC3}"/>
              </a:ext>
            </a:extLst>
          </p:cNvPr>
          <p:cNvGrpSpPr/>
          <p:nvPr/>
        </p:nvGrpSpPr>
        <p:grpSpPr>
          <a:xfrm>
            <a:off x="9382290" y="757686"/>
            <a:ext cx="727200" cy="167040"/>
            <a:chOff x="9382290" y="757686"/>
            <a:chExt cx="727200" cy="167040"/>
          </a:xfrm>
        </p:grpSpPr>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0EF0122-FF27-4D5B-9AEC-7108299D970C}"/>
                    </a:ext>
                  </a:extLst>
                </p14:cNvPr>
                <p14:cNvContentPartPr/>
                <p14:nvPr/>
              </p14:nvContentPartPr>
              <p14:xfrm>
                <a:off x="9382290" y="782526"/>
                <a:ext cx="16560" cy="142200"/>
              </p14:xfrm>
            </p:contentPart>
          </mc:Choice>
          <mc:Fallback xmlns="">
            <p:pic>
              <p:nvPicPr>
                <p:cNvPr id="15" name="Ink 14">
                  <a:extLst>
                    <a:ext uri="{FF2B5EF4-FFF2-40B4-BE49-F238E27FC236}">
                      <a16:creationId xmlns:a16="http://schemas.microsoft.com/office/drawing/2014/main" id="{60EF0122-FF27-4D5B-9AEC-7108299D970C}"/>
                    </a:ext>
                  </a:extLst>
                </p:cNvPr>
                <p:cNvPicPr/>
                <p:nvPr/>
              </p:nvPicPr>
              <p:blipFill>
                <a:blip r:embed="rId22"/>
                <a:stretch>
                  <a:fillRect/>
                </a:stretch>
              </p:blipFill>
              <p:spPr>
                <a:xfrm>
                  <a:off x="9373290" y="773886"/>
                  <a:ext cx="34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6299A71F-29DD-4D2F-B760-6F3BEE6DBDAA}"/>
                    </a:ext>
                  </a:extLst>
                </p14:cNvPr>
                <p14:cNvContentPartPr/>
                <p14:nvPr/>
              </p14:nvContentPartPr>
              <p14:xfrm>
                <a:off x="9421530" y="820326"/>
                <a:ext cx="221040" cy="99000"/>
              </p14:xfrm>
            </p:contentPart>
          </mc:Choice>
          <mc:Fallback xmlns="">
            <p:pic>
              <p:nvPicPr>
                <p:cNvPr id="16" name="Ink 15">
                  <a:extLst>
                    <a:ext uri="{FF2B5EF4-FFF2-40B4-BE49-F238E27FC236}">
                      <a16:creationId xmlns:a16="http://schemas.microsoft.com/office/drawing/2014/main" id="{6299A71F-29DD-4D2F-B760-6F3BEE6DBDAA}"/>
                    </a:ext>
                  </a:extLst>
                </p:cNvPr>
                <p:cNvPicPr/>
                <p:nvPr/>
              </p:nvPicPr>
              <p:blipFill>
                <a:blip r:embed="rId24"/>
                <a:stretch>
                  <a:fillRect/>
                </a:stretch>
              </p:blipFill>
              <p:spPr>
                <a:xfrm>
                  <a:off x="9412530" y="811326"/>
                  <a:ext cx="238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646F4F9F-39CB-4F05-82F7-0CF590429217}"/>
                    </a:ext>
                  </a:extLst>
                </p14:cNvPr>
                <p14:cNvContentPartPr/>
                <p14:nvPr/>
              </p14:nvContentPartPr>
              <p14:xfrm>
                <a:off x="9702330" y="757686"/>
                <a:ext cx="141120" cy="156240"/>
              </p14:xfrm>
            </p:contentPart>
          </mc:Choice>
          <mc:Fallback xmlns="">
            <p:pic>
              <p:nvPicPr>
                <p:cNvPr id="17" name="Ink 16">
                  <a:extLst>
                    <a:ext uri="{FF2B5EF4-FFF2-40B4-BE49-F238E27FC236}">
                      <a16:creationId xmlns:a16="http://schemas.microsoft.com/office/drawing/2014/main" id="{646F4F9F-39CB-4F05-82F7-0CF590429217}"/>
                    </a:ext>
                  </a:extLst>
                </p:cNvPr>
                <p:cNvPicPr/>
                <p:nvPr/>
              </p:nvPicPr>
              <p:blipFill>
                <a:blip r:embed="rId26"/>
                <a:stretch>
                  <a:fillRect/>
                </a:stretch>
              </p:blipFill>
              <p:spPr>
                <a:xfrm>
                  <a:off x="9693330" y="749046"/>
                  <a:ext cx="158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D8ACF517-7B30-4D9A-800D-32043A123D03}"/>
                    </a:ext>
                  </a:extLst>
                </p14:cNvPr>
                <p14:cNvContentPartPr/>
                <p14:nvPr/>
              </p14:nvContentPartPr>
              <p14:xfrm>
                <a:off x="9862530" y="814206"/>
                <a:ext cx="96120" cy="105120"/>
              </p14:xfrm>
            </p:contentPart>
          </mc:Choice>
          <mc:Fallback xmlns="">
            <p:pic>
              <p:nvPicPr>
                <p:cNvPr id="21" name="Ink 20">
                  <a:extLst>
                    <a:ext uri="{FF2B5EF4-FFF2-40B4-BE49-F238E27FC236}">
                      <a16:creationId xmlns:a16="http://schemas.microsoft.com/office/drawing/2014/main" id="{D8ACF517-7B30-4D9A-800D-32043A123D03}"/>
                    </a:ext>
                  </a:extLst>
                </p:cNvPr>
                <p:cNvPicPr/>
                <p:nvPr/>
              </p:nvPicPr>
              <p:blipFill>
                <a:blip r:embed="rId28"/>
                <a:stretch>
                  <a:fillRect/>
                </a:stretch>
              </p:blipFill>
              <p:spPr>
                <a:xfrm>
                  <a:off x="9853890" y="805206"/>
                  <a:ext cx="113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65EC4D35-A5D2-433A-B984-9FAD5FBA8DE2}"/>
                    </a:ext>
                  </a:extLst>
                </p14:cNvPr>
                <p14:cNvContentPartPr/>
                <p14:nvPr/>
              </p14:nvContentPartPr>
              <p14:xfrm>
                <a:off x="10033890" y="826446"/>
                <a:ext cx="75600" cy="85320"/>
              </p14:xfrm>
            </p:contentPart>
          </mc:Choice>
          <mc:Fallback xmlns="">
            <p:pic>
              <p:nvPicPr>
                <p:cNvPr id="22" name="Ink 21">
                  <a:extLst>
                    <a:ext uri="{FF2B5EF4-FFF2-40B4-BE49-F238E27FC236}">
                      <a16:creationId xmlns:a16="http://schemas.microsoft.com/office/drawing/2014/main" id="{65EC4D35-A5D2-433A-B984-9FAD5FBA8DE2}"/>
                    </a:ext>
                  </a:extLst>
                </p:cNvPr>
                <p:cNvPicPr/>
                <p:nvPr/>
              </p:nvPicPr>
              <p:blipFill>
                <a:blip r:embed="rId30"/>
                <a:stretch>
                  <a:fillRect/>
                </a:stretch>
              </p:blipFill>
              <p:spPr>
                <a:xfrm>
                  <a:off x="10025250" y="817446"/>
                  <a:ext cx="93240" cy="102960"/>
                </a:xfrm>
                <a:prstGeom prst="rect">
                  <a:avLst/>
                </a:prstGeom>
              </p:spPr>
            </p:pic>
          </mc:Fallback>
        </mc:AlternateContent>
      </p:grpSp>
      <p:grpSp>
        <p:nvGrpSpPr>
          <p:cNvPr id="26" name="Group 25">
            <a:extLst>
              <a:ext uri="{FF2B5EF4-FFF2-40B4-BE49-F238E27FC236}">
                <a16:creationId xmlns:a16="http://schemas.microsoft.com/office/drawing/2014/main" id="{008682A8-DAB8-493B-901F-193F565002EF}"/>
              </a:ext>
            </a:extLst>
          </p:cNvPr>
          <p:cNvGrpSpPr/>
          <p:nvPr/>
        </p:nvGrpSpPr>
        <p:grpSpPr>
          <a:xfrm>
            <a:off x="10514850" y="767406"/>
            <a:ext cx="153000" cy="199800"/>
            <a:chOff x="10514850" y="767406"/>
            <a:chExt cx="153000" cy="199800"/>
          </a:xfrm>
        </p:grpSpPr>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E47D8099-0F6B-4A1A-9587-EFEF974448F6}"/>
                    </a:ext>
                  </a:extLst>
                </p14:cNvPr>
                <p14:cNvContentPartPr/>
                <p14:nvPr/>
              </p14:nvContentPartPr>
              <p14:xfrm>
                <a:off x="10514850" y="767406"/>
                <a:ext cx="153000" cy="199800"/>
              </p14:xfrm>
            </p:contentPart>
          </mc:Choice>
          <mc:Fallback xmlns="">
            <p:pic>
              <p:nvPicPr>
                <p:cNvPr id="24" name="Ink 23">
                  <a:extLst>
                    <a:ext uri="{FF2B5EF4-FFF2-40B4-BE49-F238E27FC236}">
                      <a16:creationId xmlns:a16="http://schemas.microsoft.com/office/drawing/2014/main" id="{E47D8099-0F6B-4A1A-9587-EFEF974448F6}"/>
                    </a:ext>
                  </a:extLst>
                </p:cNvPr>
                <p:cNvPicPr/>
                <p:nvPr/>
              </p:nvPicPr>
              <p:blipFill>
                <a:blip r:embed="rId32"/>
                <a:stretch>
                  <a:fillRect/>
                </a:stretch>
              </p:blipFill>
              <p:spPr>
                <a:xfrm>
                  <a:off x="10505850" y="758766"/>
                  <a:ext cx="1706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78E37AE6-81FF-4D70-93AC-97782809FCF8}"/>
                    </a:ext>
                  </a:extLst>
                </p14:cNvPr>
                <p14:cNvContentPartPr/>
                <p14:nvPr/>
              </p14:nvContentPartPr>
              <p14:xfrm>
                <a:off x="10535370" y="796926"/>
                <a:ext cx="110520" cy="150120"/>
              </p14:xfrm>
            </p:contentPart>
          </mc:Choice>
          <mc:Fallback xmlns="">
            <p:pic>
              <p:nvPicPr>
                <p:cNvPr id="25" name="Ink 24">
                  <a:extLst>
                    <a:ext uri="{FF2B5EF4-FFF2-40B4-BE49-F238E27FC236}">
                      <a16:creationId xmlns:a16="http://schemas.microsoft.com/office/drawing/2014/main" id="{78E37AE6-81FF-4D70-93AC-97782809FCF8}"/>
                    </a:ext>
                  </a:extLst>
                </p:cNvPr>
                <p:cNvPicPr/>
                <p:nvPr/>
              </p:nvPicPr>
              <p:blipFill>
                <a:blip r:embed="rId34"/>
                <a:stretch>
                  <a:fillRect/>
                </a:stretch>
              </p:blipFill>
              <p:spPr>
                <a:xfrm>
                  <a:off x="10526730" y="788286"/>
                  <a:ext cx="128160" cy="167760"/>
                </a:xfrm>
                <a:prstGeom prst="rect">
                  <a:avLst/>
                </a:prstGeom>
              </p:spPr>
            </p:pic>
          </mc:Fallback>
        </mc:AlternateContent>
      </p:grpSp>
      <p:grpSp>
        <p:nvGrpSpPr>
          <p:cNvPr id="40" name="Group 39">
            <a:extLst>
              <a:ext uri="{FF2B5EF4-FFF2-40B4-BE49-F238E27FC236}">
                <a16:creationId xmlns:a16="http://schemas.microsoft.com/office/drawing/2014/main" id="{4A986A0E-4593-4CDB-953B-8636C0D25240}"/>
              </a:ext>
            </a:extLst>
          </p:cNvPr>
          <p:cNvGrpSpPr/>
          <p:nvPr/>
        </p:nvGrpSpPr>
        <p:grpSpPr>
          <a:xfrm>
            <a:off x="7946610" y="1287246"/>
            <a:ext cx="712800" cy="272160"/>
            <a:chOff x="7946610" y="1287246"/>
            <a:chExt cx="712800" cy="272160"/>
          </a:xfrm>
        </p:grpSpPr>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6BEBB171-965D-4F15-AA6B-3279408F81E1}"/>
                    </a:ext>
                  </a:extLst>
                </p14:cNvPr>
                <p14:cNvContentPartPr/>
                <p14:nvPr/>
              </p14:nvContentPartPr>
              <p14:xfrm>
                <a:off x="8045250" y="1287246"/>
                <a:ext cx="83160" cy="272160"/>
              </p14:xfrm>
            </p:contentPart>
          </mc:Choice>
          <mc:Fallback xmlns="">
            <p:pic>
              <p:nvPicPr>
                <p:cNvPr id="27" name="Ink 26">
                  <a:extLst>
                    <a:ext uri="{FF2B5EF4-FFF2-40B4-BE49-F238E27FC236}">
                      <a16:creationId xmlns:a16="http://schemas.microsoft.com/office/drawing/2014/main" id="{6BEBB171-965D-4F15-AA6B-3279408F81E1}"/>
                    </a:ext>
                  </a:extLst>
                </p:cNvPr>
                <p:cNvPicPr/>
                <p:nvPr/>
              </p:nvPicPr>
              <p:blipFill>
                <a:blip r:embed="rId36"/>
                <a:stretch>
                  <a:fillRect/>
                </a:stretch>
              </p:blipFill>
              <p:spPr>
                <a:xfrm>
                  <a:off x="8036250" y="1278246"/>
                  <a:ext cx="1008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A19AB433-FFE9-4196-8053-A128F7C1B13A}"/>
                    </a:ext>
                  </a:extLst>
                </p14:cNvPr>
                <p14:cNvContentPartPr/>
                <p14:nvPr/>
              </p14:nvContentPartPr>
              <p14:xfrm>
                <a:off x="7946610" y="1437006"/>
                <a:ext cx="132480" cy="11520"/>
              </p14:xfrm>
            </p:contentPart>
          </mc:Choice>
          <mc:Fallback xmlns="">
            <p:pic>
              <p:nvPicPr>
                <p:cNvPr id="28" name="Ink 27">
                  <a:extLst>
                    <a:ext uri="{FF2B5EF4-FFF2-40B4-BE49-F238E27FC236}">
                      <a16:creationId xmlns:a16="http://schemas.microsoft.com/office/drawing/2014/main" id="{A19AB433-FFE9-4196-8053-A128F7C1B13A}"/>
                    </a:ext>
                  </a:extLst>
                </p:cNvPr>
                <p:cNvPicPr/>
                <p:nvPr/>
              </p:nvPicPr>
              <p:blipFill>
                <a:blip r:embed="rId38"/>
                <a:stretch>
                  <a:fillRect/>
                </a:stretch>
              </p:blipFill>
              <p:spPr>
                <a:xfrm>
                  <a:off x="7937970" y="1428006"/>
                  <a:ext cx="150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1CE47324-5EFB-4C98-ACC9-53CBF515D01C}"/>
                    </a:ext>
                  </a:extLst>
                </p14:cNvPr>
                <p14:cNvContentPartPr/>
                <p14:nvPr/>
              </p14:nvContentPartPr>
              <p14:xfrm>
                <a:off x="8158290" y="1367526"/>
                <a:ext cx="158400" cy="168120"/>
              </p14:xfrm>
            </p:contentPart>
          </mc:Choice>
          <mc:Fallback xmlns="">
            <p:pic>
              <p:nvPicPr>
                <p:cNvPr id="29" name="Ink 28">
                  <a:extLst>
                    <a:ext uri="{FF2B5EF4-FFF2-40B4-BE49-F238E27FC236}">
                      <a16:creationId xmlns:a16="http://schemas.microsoft.com/office/drawing/2014/main" id="{1CE47324-5EFB-4C98-ACC9-53CBF515D01C}"/>
                    </a:ext>
                  </a:extLst>
                </p:cNvPr>
                <p:cNvPicPr/>
                <p:nvPr/>
              </p:nvPicPr>
              <p:blipFill>
                <a:blip r:embed="rId40"/>
                <a:stretch>
                  <a:fillRect/>
                </a:stretch>
              </p:blipFill>
              <p:spPr>
                <a:xfrm>
                  <a:off x="8149290" y="1358526"/>
                  <a:ext cx="176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9FDCB0DF-7A00-4C93-8FFC-A848396D4488}"/>
                    </a:ext>
                  </a:extLst>
                </p14:cNvPr>
                <p14:cNvContentPartPr/>
                <p14:nvPr/>
              </p14:nvContentPartPr>
              <p14:xfrm>
                <a:off x="8353410" y="1409286"/>
                <a:ext cx="49320" cy="137880"/>
              </p14:xfrm>
            </p:contentPart>
          </mc:Choice>
          <mc:Fallback xmlns="">
            <p:pic>
              <p:nvPicPr>
                <p:cNvPr id="30" name="Ink 29">
                  <a:extLst>
                    <a:ext uri="{FF2B5EF4-FFF2-40B4-BE49-F238E27FC236}">
                      <a16:creationId xmlns:a16="http://schemas.microsoft.com/office/drawing/2014/main" id="{9FDCB0DF-7A00-4C93-8FFC-A848396D4488}"/>
                    </a:ext>
                  </a:extLst>
                </p:cNvPr>
                <p:cNvPicPr/>
                <p:nvPr/>
              </p:nvPicPr>
              <p:blipFill>
                <a:blip r:embed="rId42"/>
                <a:stretch>
                  <a:fillRect/>
                </a:stretch>
              </p:blipFill>
              <p:spPr>
                <a:xfrm>
                  <a:off x="8344410" y="1400286"/>
                  <a:ext cx="66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A5E4B5C0-CE4A-42EC-81F1-6E0FE9338485}"/>
                    </a:ext>
                  </a:extLst>
                </p14:cNvPr>
                <p14:cNvContentPartPr/>
                <p14:nvPr/>
              </p14:nvContentPartPr>
              <p14:xfrm>
                <a:off x="8430450" y="1457526"/>
                <a:ext cx="228960" cy="88200"/>
              </p14:xfrm>
            </p:contentPart>
          </mc:Choice>
          <mc:Fallback xmlns="">
            <p:pic>
              <p:nvPicPr>
                <p:cNvPr id="31" name="Ink 30">
                  <a:extLst>
                    <a:ext uri="{FF2B5EF4-FFF2-40B4-BE49-F238E27FC236}">
                      <a16:creationId xmlns:a16="http://schemas.microsoft.com/office/drawing/2014/main" id="{A5E4B5C0-CE4A-42EC-81F1-6E0FE9338485}"/>
                    </a:ext>
                  </a:extLst>
                </p:cNvPr>
                <p:cNvPicPr/>
                <p:nvPr/>
              </p:nvPicPr>
              <p:blipFill>
                <a:blip r:embed="rId44"/>
                <a:stretch>
                  <a:fillRect/>
                </a:stretch>
              </p:blipFill>
              <p:spPr>
                <a:xfrm>
                  <a:off x="8421450" y="1448886"/>
                  <a:ext cx="246600" cy="105840"/>
                </a:xfrm>
                <a:prstGeom prst="rect">
                  <a:avLst/>
                </a:prstGeom>
              </p:spPr>
            </p:pic>
          </mc:Fallback>
        </mc:AlternateContent>
      </p:grpSp>
      <p:grpSp>
        <p:nvGrpSpPr>
          <p:cNvPr id="39" name="Group 38">
            <a:extLst>
              <a:ext uri="{FF2B5EF4-FFF2-40B4-BE49-F238E27FC236}">
                <a16:creationId xmlns:a16="http://schemas.microsoft.com/office/drawing/2014/main" id="{2DC230D1-A442-4ED2-B86B-35BA2E9C7686}"/>
              </a:ext>
            </a:extLst>
          </p:cNvPr>
          <p:cNvGrpSpPr/>
          <p:nvPr/>
        </p:nvGrpSpPr>
        <p:grpSpPr>
          <a:xfrm>
            <a:off x="8904570" y="1399926"/>
            <a:ext cx="321480" cy="173520"/>
            <a:chOff x="8904570" y="1399926"/>
            <a:chExt cx="321480" cy="173520"/>
          </a:xfrm>
        </p:grpSpPr>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DFCC24B0-CCF3-423E-932E-9A9E216509E8}"/>
                    </a:ext>
                  </a:extLst>
                </p14:cNvPr>
                <p14:cNvContentPartPr/>
                <p14:nvPr/>
              </p14:nvContentPartPr>
              <p14:xfrm>
                <a:off x="8904570" y="1407846"/>
                <a:ext cx="149400" cy="136440"/>
              </p14:xfrm>
            </p:contentPart>
          </mc:Choice>
          <mc:Fallback xmlns="">
            <p:pic>
              <p:nvPicPr>
                <p:cNvPr id="32" name="Ink 31">
                  <a:extLst>
                    <a:ext uri="{FF2B5EF4-FFF2-40B4-BE49-F238E27FC236}">
                      <a16:creationId xmlns:a16="http://schemas.microsoft.com/office/drawing/2014/main" id="{DFCC24B0-CCF3-423E-932E-9A9E216509E8}"/>
                    </a:ext>
                  </a:extLst>
                </p:cNvPr>
                <p:cNvPicPr/>
                <p:nvPr/>
              </p:nvPicPr>
              <p:blipFill>
                <a:blip r:embed="rId46"/>
                <a:stretch>
                  <a:fillRect/>
                </a:stretch>
              </p:blipFill>
              <p:spPr>
                <a:xfrm>
                  <a:off x="8895930" y="1398846"/>
                  <a:ext cx="16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49950D3B-4F23-45BE-B9DE-E15A6BBA9548}"/>
                    </a:ext>
                  </a:extLst>
                </p14:cNvPr>
                <p14:cNvContentPartPr/>
                <p14:nvPr/>
              </p14:nvContentPartPr>
              <p14:xfrm>
                <a:off x="9070890" y="1399926"/>
                <a:ext cx="155160" cy="173520"/>
              </p14:xfrm>
            </p:contentPart>
          </mc:Choice>
          <mc:Fallback xmlns="">
            <p:pic>
              <p:nvPicPr>
                <p:cNvPr id="33" name="Ink 32">
                  <a:extLst>
                    <a:ext uri="{FF2B5EF4-FFF2-40B4-BE49-F238E27FC236}">
                      <a16:creationId xmlns:a16="http://schemas.microsoft.com/office/drawing/2014/main" id="{49950D3B-4F23-45BE-B9DE-E15A6BBA9548}"/>
                    </a:ext>
                  </a:extLst>
                </p:cNvPr>
                <p:cNvPicPr/>
                <p:nvPr/>
              </p:nvPicPr>
              <p:blipFill>
                <a:blip r:embed="rId48"/>
                <a:stretch>
                  <a:fillRect/>
                </a:stretch>
              </p:blipFill>
              <p:spPr>
                <a:xfrm>
                  <a:off x="9061890" y="1391286"/>
                  <a:ext cx="172800" cy="191160"/>
                </a:xfrm>
                <a:prstGeom prst="rect">
                  <a:avLst/>
                </a:prstGeom>
              </p:spPr>
            </p:pic>
          </mc:Fallback>
        </mc:AlternateContent>
      </p:grpSp>
      <p:grpSp>
        <p:nvGrpSpPr>
          <p:cNvPr id="45" name="Group 44">
            <a:extLst>
              <a:ext uri="{FF2B5EF4-FFF2-40B4-BE49-F238E27FC236}">
                <a16:creationId xmlns:a16="http://schemas.microsoft.com/office/drawing/2014/main" id="{325C21AB-195B-4BA4-A600-A0668BEC4770}"/>
              </a:ext>
            </a:extLst>
          </p:cNvPr>
          <p:cNvGrpSpPr/>
          <p:nvPr/>
        </p:nvGrpSpPr>
        <p:grpSpPr>
          <a:xfrm>
            <a:off x="9474450" y="1468686"/>
            <a:ext cx="955440" cy="295920"/>
            <a:chOff x="9474450" y="1468686"/>
            <a:chExt cx="955440" cy="295920"/>
          </a:xfrm>
        </p:grpSpPr>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297451AF-8F6A-4D53-B632-1C5E5EB5103C}"/>
                    </a:ext>
                  </a:extLst>
                </p14:cNvPr>
                <p14:cNvContentPartPr/>
                <p14:nvPr/>
              </p14:nvContentPartPr>
              <p14:xfrm>
                <a:off x="9474450" y="1479486"/>
                <a:ext cx="252000" cy="101520"/>
              </p14:xfrm>
            </p:contentPart>
          </mc:Choice>
          <mc:Fallback xmlns="">
            <p:pic>
              <p:nvPicPr>
                <p:cNvPr id="34" name="Ink 33">
                  <a:extLst>
                    <a:ext uri="{FF2B5EF4-FFF2-40B4-BE49-F238E27FC236}">
                      <a16:creationId xmlns:a16="http://schemas.microsoft.com/office/drawing/2014/main" id="{297451AF-8F6A-4D53-B632-1C5E5EB5103C}"/>
                    </a:ext>
                  </a:extLst>
                </p:cNvPr>
                <p:cNvPicPr/>
                <p:nvPr/>
              </p:nvPicPr>
              <p:blipFill>
                <a:blip r:embed="rId50"/>
                <a:stretch>
                  <a:fillRect/>
                </a:stretch>
              </p:blipFill>
              <p:spPr>
                <a:xfrm>
                  <a:off x="9465450" y="1470486"/>
                  <a:ext cx="269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33D09713-3665-4912-AAA3-FDA143A88867}"/>
                    </a:ext>
                  </a:extLst>
                </p14:cNvPr>
                <p14:cNvContentPartPr/>
                <p14:nvPr/>
              </p14:nvContentPartPr>
              <p14:xfrm>
                <a:off x="9706290" y="1508646"/>
                <a:ext cx="70200" cy="65160"/>
              </p14:xfrm>
            </p:contentPart>
          </mc:Choice>
          <mc:Fallback xmlns="">
            <p:pic>
              <p:nvPicPr>
                <p:cNvPr id="35" name="Ink 34">
                  <a:extLst>
                    <a:ext uri="{FF2B5EF4-FFF2-40B4-BE49-F238E27FC236}">
                      <a16:creationId xmlns:a16="http://schemas.microsoft.com/office/drawing/2014/main" id="{33D09713-3665-4912-AAA3-FDA143A88867}"/>
                    </a:ext>
                  </a:extLst>
                </p:cNvPr>
                <p:cNvPicPr/>
                <p:nvPr/>
              </p:nvPicPr>
              <p:blipFill>
                <a:blip r:embed="rId52"/>
                <a:stretch>
                  <a:fillRect/>
                </a:stretch>
              </p:blipFill>
              <p:spPr>
                <a:xfrm>
                  <a:off x="9697290" y="1500006"/>
                  <a:ext cx="87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54B35A35-6B8F-4CB0-B503-3E7C3FE42871}"/>
                    </a:ext>
                  </a:extLst>
                </p14:cNvPr>
                <p14:cNvContentPartPr/>
                <p14:nvPr/>
              </p14:nvContentPartPr>
              <p14:xfrm>
                <a:off x="9743370" y="1486686"/>
                <a:ext cx="113400" cy="232200"/>
              </p14:xfrm>
            </p:contentPart>
          </mc:Choice>
          <mc:Fallback xmlns="">
            <p:pic>
              <p:nvPicPr>
                <p:cNvPr id="36" name="Ink 35">
                  <a:extLst>
                    <a:ext uri="{FF2B5EF4-FFF2-40B4-BE49-F238E27FC236}">
                      <a16:creationId xmlns:a16="http://schemas.microsoft.com/office/drawing/2014/main" id="{54B35A35-6B8F-4CB0-B503-3E7C3FE42871}"/>
                    </a:ext>
                  </a:extLst>
                </p:cNvPr>
                <p:cNvPicPr/>
                <p:nvPr/>
              </p:nvPicPr>
              <p:blipFill>
                <a:blip r:embed="rId54"/>
                <a:stretch>
                  <a:fillRect/>
                </a:stretch>
              </p:blipFill>
              <p:spPr>
                <a:xfrm>
                  <a:off x="9734370" y="1478046"/>
                  <a:ext cx="131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7DBAB856-23EC-435B-83CC-FFBE1B077D0E}"/>
                    </a:ext>
                  </a:extLst>
                </p14:cNvPr>
                <p14:cNvContentPartPr/>
                <p14:nvPr/>
              </p14:nvContentPartPr>
              <p14:xfrm>
                <a:off x="9921210" y="1523046"/>
                <a:ext cx="78120" cy="81000"/>
              </p14:xfrm>
            </p:contentPart>
          </mc:Choice>
          <mc:Fallback xmlns="">
            <p:pic>
              <p:nvPicPr>
                <p:cNvPr id="37" name="Ink 36">
                  <a:extLst>
                    <a:ext uri="{FF2B5EF4-FFF2-40B4-BE49-F238E27FC236}">
                      <a16:creationId xmlns:a16="http://schemas.microsoft.com/office/drawing/2014/main" id="{7DBAB856-23EC-435B-83CC-FFBE1B077D0E}"/>
                    </a:ext>
                  </a:extLst>
                </p:cNvPr>
                <p:cNvPicPr/>
                <p:nvPr/>
              </p:nvPicPr>
              <p:blipFill>
                <a:blip r:embed="rId56"/>
                <a:stretch>
                  <a:fillRect/>
                </a:stretch>
              </p:blipFill>
              <p:spPr>
                <a:xfrm>
                  <a:off x="9912210" y="1514406"/>
                  <a:ext cx="95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BC3E9260-CA6F-4885-9F4C-11DD53441EB5}"/>
                    </a:ext>
                  </a:extLst>
                </p14:cNvPr>
                <p14:cNvContentPartPr/>
                <p14:nvPr/>
              </p14:nvContentPartPr>
              <p14:xfrm>
                <a:off x="10034970" y="1470126"/>
                <a:ext cx="135360" cy="145080"/>
              </p14:xfrm>
            </p:contentPart>
          </mc:Choice>
          <mc:Fallback xmlns="">
            <p:pic>
              <p:nvPicPr>
                <p:cNvPr id="41" name="Ink 40">
                  <a:extLst>
                    <a:ext uri="{FF2B5EF4-FFF2-40B4-BE49-F238E27FC236}">
                      <a16:creationId xmlns:a16="http://schemas.microsoft.com/office/drawing/2014/main" id="{BC3E9260-CA6F-4885-9F4C-11DD53441EB5}"/>
                    </a:ext>
                  </a:extLst>
                </p:cNvPr>
                <p:cNvPicPr/>
                <p:nvPr/>
              </p:nvPicPr>
              <p:blipFill>
                <a:blip r:embed="rId58"/>
                <a:stretch>
                  <a:fillRect/>
                </a:stretch>
              </p:blipFill>
              <p:spPr>
                <a:xfrm>
                  <a:off x="10025970" y="1461126"/>
                  <a:ext cx="153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2A4246F8-0571-42F3-BA63-C4BE6C50C82A}"/>
                    </a:ext>
                  </a:extLst>
                </p14:cNvPr>
                <p14:cNvContentPartPr/>
                <p14:nvPr/>
              </p14:nvContentPartPr>
              <p14:xfrm>
                <a:off x="10239810" y="1468686"/>
                <a:ext cx="55800" cy="135360"/>
              </p14:xfrm>
            </p:contentPart>
          </mc:Choice>
          <mc:Fallback xmlns="">
            <p:pic>
              <p:nvPicPr>
                <p:cNvPr id="42" name="Ink 41">
                  <a:extLst>
                    <a:ext uri="{FF2B5EF4-FFF2-40B4-BE49-F238E27FC236}">
                      <a16:creationId xmlns:a16="http://schemas.microsoft.com/office/drawing/2014/main" id="{2A4246F8-0571-42F3-BA63-C4BE6C50C82A}"/>
                    </a:ext>
                  </a:extLst>
                </p:cNvPr>
                <p:cNvPicPr/>
                <p:nvPr/>
              </p:nvPicPr>
              <p:blipFill>
                <a:blip r:embed="rId60"/>
                <a:stretch>
                  <a:fillRect/>
                </a:stretch>
              </p:blipFill>
              <p:spPr>
                <a:xfrm>
                  <a:off x="10231170" y="1459686"/>
                  <a:ext cx="73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4953E864-4632-4F74-A7BC-E839219E3F8B}"/>
                    </a:ext>
                  </a:extLst>
                </p14:cNvPr>
                <p14:cNvContentPartPr/>
                <p14:nvPr/>
              </p14:nvContentPartPr>
              <p14:xfrm>
                <a:off x="10223610" y="1525206"/>
                <a:ext cx="64440" cy="12240"/>
              </p14:xfrm>
            </p:contentPart>
          </mc:Choice>
          <mc:Fallback xmlns="">
            <p:pic>
              <p:nvPicPr>
                <p:cNvPr id="43" name="Ink 42">
                  <a:extLst>
                    <a:ext uri="{FF2B5EF4-FFF2-40B4-BE49-F238E27FC236}">
                      <a16:creationId xmlns:a16="http://schemas.microsoft.com/office/drawing/2014/main" id="{4953E864-4632-4F74-A7BC-E839219E3F8B}"/>
                    </a:ext>
                  </a:extLst>
                </p:cNvPr>
                <p:cNvPicPr/>
                <p:nvPr/>
              </p:nvPicPr>
              <p:blipFill>
                <a:blip r:embed="rId62"/>
                <a:stretch>
                  <a:fillRect/>
                </a:stretch>
              </p:blipFill>
              <p:spPr>
                <a:xfrm>
                  <a:off x="10214970" y="1516206"/>
                  <a:ext cx="82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6AA2231C-968D-4A0F-B1F1-B1EEEE7CE6E1}"/>
                    </a:ext>
                  </a:extLst>
                </p14:cNvPr>
                <p14:cNvContentPartPr/>
                <p14:nvPr/>
              </p14:nvContentPartPr>
              <p14:xfrm>
                <a:off x="10336650" y="1536726"/>
                <a:ext cx="93240" cy="227880"/>
              </p14:xfrm>
            </p:contentPart>
          </mc:Choice>
          <mc:Fallback xmlns="">
            <p:pic>
              <p:nvPicPr>
                <p:cNvPr id="44" name="Ink 43">
                  <a:extLst>
                    <a:ext uri="{FF2B5EF4-FFF2-40B4-BE49-F238E27FC236}">
                      <a16:creationId xmlns:a16="http://schemas.microsoft.com/office/drawing/2014/main" id="{6AA2231C-968D-4A0F-B1F1-B1EEEE7CE6E1}"/>
                    </a:ext>
                  </a:extLst>
                </p:cNvPr>
                <p:cNvPicPr/>
                <p:nvPr/>
              </p:nvPicPr>
              <p:blipFill>
                <a:blip r:embed="rId64"/>
                <a:stretch>
                  <a:fillRect/>
                </a:stretch>
              </p:blipFill>
              <p:spPr>
                <a:xfrm>
                  <a:off x="10328010" y="1527726"/>
                  <a:ext cx="110880" cy="245520"/>
                </a:xfrm>
                <a:prstGeom prst="rect">
                  <a:avLst/>
                </a:prstGeom>
              </p:spPr>
            </p:pic>
          </mc:Fallback>
        </mc:AlternateContent>
      </p:grpSp>
      <p:grpSp>
        <p:nvGrpSpPr>
          <p:cNvPr id="48" name="Group 47">
            <a:extLst>
              <a:ext uri="{FF2B5EF4-FFF2-40B4-BE49-F238E27FC236}">
                <a16:creationId xmlns:a16="http://schemas.microsoft.com/office/drawing/2014/main" id="{4C1D08AB-79A9-4ED7-BB47-3DFD7DEE7099}"/>
              </a:ext>
            </a:extLst>
          </p:cNvPr>
          <p:cNvGrpSpPr/>
          <p:nvPr/>
        </p:nvGrpSpPr>
        <p:grpSpPr>
          <a:xfrm>
            <a:off x="10746690" y="1482366"/>
            <a:ext cx="180720" cy="178920"/>
            <a:chOff x="10746690" y="1482366"/>
            <a:chExt cx="180720" cy="178920"/>
          </a:xfrm>
        </p:grpSpPr>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6D7417AD-A064-4F9A-B5C5-C28BD43CA3EF}"/>
                    </a:ext>
                  </a:extLst>
                </p14:cNvPr>
                <p14:cNvContentPartPr/>
                <p14:nvPr/>
              </p14:nvContentPartPr>
              <p14:xfrm>
                <a:off x="10758930" y="1482366"/>
                <a:ext cx="144360" cy="170280"/>
              </p14:xfrm>
            </p:contentPart>
          </mc:Choice>
          <mc:Fallback xmlns="">
            <p:pic>
              <p:nvPicPr>
                <p:cNvPr id="46" name="Ink 45">
                  <a:extLst>
                    <a:ext uri="{FF2B5EF4-FFF2-40B4-BE49-F238E27FC236}">
                      <a16:creationId xmlns:a16="http://schemas.microsoft.com/office/drawing/2014/main" id="{6D7417AD-A064-4F9A-B5C5-C28BD43CA3EF}"/>
                    </a:ext>
                  </a:extLst>
                </p:cNvPr>
                <p:cNvPicPr/>
                <p:nvPr/>
              </p:nvPicPr>
              <p:blipFill>
                <a:blip r:embed="rId66"/>
                <a:stretch>
                  <a:fillRect/>
                </a:stretch>
              </p:blipFill>
              <p:spPr>
                <a:xfrm>
                  <a:off x="10749930" y="1473726"/>
                  <a:ext cx="162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8551B595-45EF-4350-ACF3-4AA04CFDB72B}"/>
                    </a:ext>
                  </a:extLst>
                </p14:cNvPr>
                <p14:cNvContentPartPr/>
                <p14:nvPr/>
              </p14:nvContentPartPr>
              <p14:xfrm>
                <a:off x="10746690" y="1484526"/>
                <a:ext cx="180720" cy="176760"/>
              </p14:xfrm>
            </p:contentPart>
          </mc:Choice>
          <mc:Fallback xmlns="">
            <p:pic>
              <p:nvPicPr>
                <p:cNvPr id="47" name="Ink 46">
                  <a:extLst>
                    <a:ext uri="{FF2B5EF4-FFF2-40B4-BE49-F238E27FC236}">
                      <a16:creationId xmlns:a16="http://schemas.microsoft.com/office/drawing/2014/main" id="{8551B595-45EF-4350-ACF3-4AA04CFDB72B}"/>
                    </a:ext>
                  </a:extLst>
                </p:cNvPr>
                <p:cNvPicPr/>
                <p:nvPr/>
              </p:nvPicPr>
              <p:blipFill>
                <a:blip r:embed="rId68"/>
                <a:stretch>
                  <a:fillRect/>
                </a:stretch>
              </p:blipFill>
              <p:spPr>
                <a:xfrm>
                  <a:off x="10738050" y="1475526"/>
                  <a:ext cx="198360" cy="194400"/>
                </a:xfrm>
                <a:prstGeom prst="rect">
                  <a:avLst/>
                </a:prstGeom>
              </p:spPr>
            </p:pic>
          </mc:Fallback>
        </mc:AlternateContent>
      </p:grpSp>
    </p:spTree>
    <p:extLst>
      <p:ext uri="{BB962C8B-B14F-4D97-AF65-F5344CB8AC3E}">
        <p14:creationId xmlns:p14="http://schemas.microsoft.com/office/powerpoint/2010/main" val="1710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Online Expert Model</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4</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293077" y="1029129"/>
                <a:ext cx="10941912" cy="5325753"/>
              </a:xfrm>
              <a:prstGeom prst="rect">
                <a:avLst/>
              </a:prstGeom>
              <a:noFill/>
            </p:spPr>
            <p:txBody>
              <a:bodyPr wrap="square" rtlCol="0">
                <a:spAutoFit/>
              </a:bodyPr>
              <a:lstStyle/>
              <a:p>
                <a:pPr marL="342900" indent="-342900">
                  <a:buFont typeface="Arial" panose="020B0604020202020204" pitchFamily="34" charset="0"/>
                  <a:buChar char="•"/>
                </a:pPr>
                <a:r>
                  <a:rPr lang="en-CA" sz="2000" dirty="0"/>
                  <a:t>There is a set of </a:t>
                </a:r>
                <a14:m>
                  <m:oMath xmlns:m="http://schemas.openxmlformats.org/officeDocument/2006/math">
                    <m:r>
                      <a:rPr lang="en-CA" sz="2000" b="0" i="1" smtClean="0">
                        <a:latin typeface="Cambria Math" panose="02040503050406030204" pitchFamily="18" charset="0"/>
                      </a:rPr>
                      <m:t>𝑛</m:t>
                    </m:r>
                  </m:oMath>
                </a14:m>
                <a:r>
                  <a:rPr lang="en-CA" sz="2000" dirty="0"/>
                  <a:t> decisions.</a:t>
                </a:r>
              </a:p>
              <a:p>
                <a:pPr marL="342900" indent="-342900">
                  <a:lnSpc>
                    <a:spcPct val="150000"/>
                  </a:lnSpc>
                  <a:buFont typeface="Arial" panose="020B0604020202020204" pitchFamily="34" charset="0"/>
                  <a:buChar char="•"/>
                </a:pPr>
                <a:r>
                  <a:rPr lang="en-CA" sz="2000" dirty="0"/>
                  <a:t>There are many rounds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𝑡</m:t>
                    </m:r>
                    <m:r>
                      <a:rPr lang="en-CA" sz="2000" b="0" i="1" smtClean="0">
                        <a:latin typeface="Cambria Math" panose="02040503050406030204" pitchFamily="18" charset="0"/>
                      </a:rPr>
                      <m:t>≤</m:t>
                    </m:r>
                    <m:r>
                      <a:rPr lang="en-CA" sz="2000" b="0" i="1" smtClean="0">
                        <a:latin typeface="Cambria Math" panose="02040503050406030204" pitchFamily="18" charset="0"/>
                      </a:rPr>
                      <m:t>𝑇</m:t>
                    </m:r>
                  </m:oMath>
                </a14:m>
                <a:r>
                  <a:rPr lang="en-CA" sz="2000" dirty="0"/>
                  <a:t>.</a:t>
                </a:r>
              </a:p>
              <a:p>
                <a:pPr marL="342900" indent="-342900">
                  <a:lnSpc>
                    <a:spcPct val="150000"/>
                  </a:lnSpc>
                  <a:buFont typeface="Arial" panose="020B0604020202020204" pitchFamily="34" charset="0"/>
                  <a:buChar char="•"/>
                </a:pPr>
                <a:r>
                  <a:rPr lang="en-CA" sz="2000" dirty="0"/>
                  <a:t>After each round </a:t>
                </a:r>
                <a14:m>
                  <m:oMath xmlns:m="http://schemas.openxmlformats.org/officeDocument/2006/math">
                    <m:r>
                      <a:rPr lang="en-CA" sz="2000" b="0" i="1" smtClean="0">
                        <a:latin typeface="Cambria Math" panose="02040503050406030204" pitchFamily="18" charset="0"/>
                      </a:rPr>
                      <m:t>𝑡</m:t>
                    </m:r>
                  </m:oMath>
                </a14:m>
                <a:r>
                  <a:rPr lang="en-CA" sz="2000" dirty="0"/>
                  <a:t>, we learn the outcome as a cost vector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r>
                          <a:rPr lang="en-CA" sz="2000" b="0" i="1" smtClean="0">
                            <a:latin typeface="Cambria Math" panose="02040503050406030204" pitchFamily="18" charset="0"/>
                          </a:rPr>
                          <m:t>(</m:t>
                        </m:r>
                        <m:r>
                          <a:rPr lang="en-CA" sz="2000" b="0" i="1" smtClean="0">
                            <a:latin typeface="Cambria Math" panose="02040503050406030204" pitchFamily="18" charset="0"/>
                          </a:rPr>
                          <m:t>𝑡</m:t>
                        </m:r>
                        <m:r>
                          <a:rPr lang="en-CA" sz="2000" b="0" i="1" smtClean="0">
                            <a:latin typeface="Cambria Math" panose="02040503050406030204" pitchFamily="18" charset="0"/>
                          </a:rPr>
                          <m:t>)</m:t>
                        </m:r>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ea typeface="Cambria Math" panose="02040503050406030204" pitchFamily="18" charset="0"/>
                          </a:rPr>
                        </m:ctrlPr>
                      </m:sSupPr>
                      <m:e>
                        <m:r>
                          <a:rPr lang="en-CA" sz="2000" b="0" i="1" smtClean="0">
                            <a:latin typeface="Cambria Math" panose="02040503050406030204" pitchFamily="18" charset="0"/>
                            <a:ea typeface="Cambria Math" panose="02040503050406030204" pitchFamily="18" charset="0"/>
                          </a:rPr>
                          <m:t>ℝ</m:t>
                        </m:r>
                      </m:e>
                      <m:sup>
                        <m:r>
                          <a:rPr lang="en-CA" sz="2000" b="0" i="1" smtClean="0">
                            <a:latin typeface="Cambria Math" panose="02040503050406030204" pitchFamily="18" charset="0"/>
                            <a:ea typeface="Cambria Math" panose="02040503050406030204" pitchFamily="18" charset="0"/>
                          </a:rPr>
                          <m:t>𝑛</m:t>
                        </m:r>
                      </m:sup>
                    </m:sSup>
                  </m:oMath>
                </a14:m>
                <a:r>
                  <a:rPr lang="en-CA" sz="2000" dirty="0"/>
                  <a:t>.</a:t>
                </a:r>
              </a:p>
              <a:p>
                <a:pPr>
                  <a:lnSpc>
                    <a:spcPct val="150000"/>
                  </a:lnSpc>
                </a:pPr>
                <a:r>
                  <a:rPr lang="en-CA" sz="2000" dirty="0"/>
                  <a:t>            The </a:t>
                </a:r>
                <a:r>
                  <a:rPr lang="en-CA" sz="2000" b="1" u="sng" dirty="0"/>
                  <a:t>assumption</a:t>
                </a:r>
                <a:r>
                  <a:rPr lang="en-CA" sz="2000" dirty="0"/>
                  <a:t> is that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∈[−1,+1]</m:t>
                    </m:r>
                  </m:oMath>
                </a14:m>
                <a:r>
                  <a:rPr lang="en-CA" sz="2000" dirty="0"/>
                  <a:t> for each </a:t>
                </a:r>
                <a14:m>
                  <m:oMath xmlns:m="http://schemas.openxmlformats.org/officeDocument/2006/math">
                    <m:r>
                      <a:rPr lang="en-CA" sz="2000" b="0" i="1" smtClean="0">
                        <a:latin typeface="Cambria Math" panose="02040503050406030204" pitchFamily="18" charset="0"/>
                      </a:rPr>
                      <m:t>𝑖</m:t>
                    </m:r>
                  </m:oMath>
                </a14:m>
                <a:r>
                  <a:rPr lang="en-CA" sz="2000" dirty="0"/>
                  <a:t> and each </a:t>
                </a:r>
                <a14:m>
                  <m:oMath xmlns:m="http://schemas.openxmlformats.org/officeDocument/2006/math">
                    <m:r>
                      <a:rPr lang="en-CA" sz="2000" b="0" i="1" smtClean="0">
                        <a:latin typeface="Cambria Math" panose="02040503050406030204" pitchFamily="18" charset="0"/>
                      </a:rPr>
                      <m:t>𝑡</m:t>
                    </m:r>
                  </m:oMath>
                </a14:m>
                <a:r>
                  <a:rPr lang="en-CA" sz="2000" dirty="0"/>
                  <a:t>.</a:t>
                </a:r>
              </a:p>
              <a:p>
                <a:pPr marL="342900" indent="-342900">
                  <a:lnSpc>
                    <a:spcPct val="150000"/>
                  </a:lnSpc>
                  <a:buFont typeface="Arial" panose="020B0604020202020204" pitchFamily="34" charset="0"/>
                  <a:buChar char="•"/>
                </a:pPr>
                <a:r>
                  <a:rPr lang="en-CA" sz="2000" dirty="0"/>
                  <a:t>In each round, we need to make a decision by specifying a</a:t>
                </a:r>
              </a:p>
              <a:p>
                <a:pPr>
                  <a:lnSpc>
                    <a:spcPct val="150000"/>
                  </a:lnSpc>
                </a:pPr>
                <a:r>
                  <a:rPr lang="en-CA" sz="2000" dirty="0"/>
                  <a:t>            probability distribution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oMath>
                </a14:m>
                <a:r>
                  <a:rPr lang="en-CA" sz="2000" dirty="0"/>
                  <a:t> over the </a:t>
                </a:r>
                <a14:m>
                  <m:oMath xmlns:m="http://schemas.openxmlformats.org/officeDocument/2006/math">
                    <m:r>
                      <a:rPr lang="en-CA" sz="2000" b="0" i="1" smtClean="0">
                        <a:latin typeface="Cambria Math" panose="02040503050406030204" pitchFamily="18" charset="0"/>
                      </a:rPr>
                      <m:t>𝑛</m:t>
                    </m:r>
                  </m:oMath>
                </a14:m>
                <a:r>
                  <a:rPr lang="en-CA" sz="2000" dirty="0"/>
                  <a:t> experts.</a:t>
                </a:r>
              </a:p>
              <a:p>
                <a:pPr>
                  <a:lnSpc>
                    <a:spcPct val="150000"/>
                  </a:lnSpc>
                </a:pPr>
                <a:endParaRPr lang="en-CA" sz="2000" dirty="0"/>
              </a:p>
              <a:p>
                <a:pPr>
                  <a:lnSpc>
                    <a:spcPct val="150000"/>
                  </a:lnSpc>
                </a:pPr>
                <a:r>
                  <a:rPr lang="en-CA" sz="2000" dirty="0"/>
                  <a:t>Our goal is to </a:t>
                </a:r>
                <a:r>
                  <a:rPr lang="en-CA" sz="2000" b="1" u="sng" dirty="0"/>
                  <a:t>minimize</a:t>
                </a:r>
                <a:r>
                  <a:rPr lang="en-CA" sz="2000" dirty="0"/>
                  <a:t> the total cost, comparing to the best expert.</a:t>
                </a:r>
              </a:p>
              <a:p>
                <a:pPr marL="342900" indent="-342900">
                  <a:lnSpc>
                    <a:spcPct val="150000"/>
                  </a:lnSpc>
                  <a:buFont typeface="Arial" panose="020B0604020202020204" pitchFamily="34" charset="0"/>
                  <a:buChar char="•"/>
                </a:pPr>
                <a:r>
                  <a:rPr lang="en-CA" sz="2000" dirty="0"/>
                  <a:t>The total cost of expert </a:t>
                </a:r>
                <a14:m>
                  <m:oMath xmlns:m="http://schemas.openxmlformats.org/officeDocument/2006/math">
                    <m:r>
                      <a:rPr lang="en-CA" sz="2000" b="0" i="1" smtClean="0">
                        <a:latin typeface="Cambria Math" panose="02040503050406030204" pitchFamily="18" charset="0"/>
                      </a:rPr>
                      <m:t>𝑖</m:t>
                    </m:r>
                  </m:oMath>
                </a14:m>
                <a:r>
                  <a:rPr lang="en-CA" sz="2000" dirty="0"/>
                  <a:t> is </a:t>
                </a:r>
                <a14:m>
                  <m:oMath xmlns:m="http://schemas.openxmlformats.org/officeDocument/2006/math">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oMath>
                </a14:m>
                <a:r>
                  <a:rPr lang="en-CA" sz="2000" dirty="0"/>
                  <a:t>.</a:t>
                </a:r>
              </a:p>
              <a:p>
                <a:pPr marL="342900" indent="-342900">
                  <a:lnSpc>
                    <a:spcPct val="150000"/>
                  </a:lnSpc>
                  <a:buFont typeface="Arial" panose="020B0604020202020204" pitchFamily="34" charset="0"/>
                  <a:buChar char="•"/>
                </a:pPr>
                <a:r>
                  <a:rPr lang="en-CA" sz="2000" dirty="0"/>
                  <a:t>The total cost of our decision is </a:t>
                </a:r>
                <a14:m>
                  <m:oMath xmlns:m="http://schemas.openxmlformats.org/officeDocument/2006/math">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e>
                        </m:d>
                      </m:e>
                    </m:nary>
                  </m:oMath>
                </a14:m>
                <a:r>
                  <a:rPr lang="en-CA" sz="2000" dirty="0"/>
                  <a:t>.</a:t>
                </a:r>
              </a:p>
              <a:p>
                <a:pPr>
                  <a:lnSpc>
                    <a:spcPct val="150000"/>
                  </a:lnSpc>
                </a:pPr>
                <a:endParaRPr lang="en-CA" sz="2000" dirty="0"/>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293077" y="1029129"/>
                <a:ext cx="10941912" cy="5325753"/>
              </a:xfrm>
              <a:prstGeom prst="rect">
                <a:avLst/>
              </a:prstGeom>
              <a:blipFill>
                <a:blip r:embed="rId2"/>
                <a:stretch>
                  <a:fillRect l="-557" t="-687" b="-4124"/>
                </a:stretch>
              </a:blipFill>
            </p:spPr>
            <p:txBody>
              <a:bodyPr/>
              <a:lstStyle/>
              <a:p>
                <a:r>
                  <a:rPr lang="en-CA">
                    <a:noFill/>
                  </a:rPr>
                  <a:t> </a:t>
                </a:r>
              </a:p>
            </p:txBody>
          </p:sp>
        </mc:Fallback>
      </mc:AlternateContent>
      <p:graphicFrame>
        <p:nvGraphicFramePr>
          <p:cNvPr id="6" name="Table 5">
            <a:extLst>
              <a:ext uri="{FF2B5EF4-FFF2-40B4-BE49-F238E27FC236}">
                <a16:creationId xmlns:a16="http://schemas.microsoft.com/office/drawing/2014/main" id="{FE414B87-5A04-4DCD-BB57-FE191D07FC30}"/>
              </a:ext>
            </a:extLst>
          </p:cNvPr>
          <p:cNvGraphicFramePr>
            <a:graphicFrameLocks noGrp="1"/>
          </p:cNvGraphicFramePr>
          <p:nvPr>
            <p:extLst>
              <p:ext uri="{D42A27DB-BD31-4B8C-83A1-F6EECF244321}">
                <p14:modId xmlns:p14="http://schemas.microsoft.com/office/powerpoint/2010/main" val="3424473255"/>
              </p:ext>
            </p:extLst>
          </p:nvPr>
        </p:nvGraphicFramePr>
        <p:xfrm>
          <a:off x="8176846" y="1029129"/>
          <a:ext cx="3890590" cy="2966720"/>
        </p:xfrm>
        <a:graphic>
          <a:graphicData uri="http://schemas.openxmlformats.org/drawingml/2006/table">
            <a:tbl>
              <a:tblPr firstRow="1" bandRow="1">
                <a:tableStyleId>{5C22544A-7EE6-4342-B048-85BDC9FD1C3A}</a:tableStyleId>
              </a:tblPr>
              <a:tblGrid>
                <a:gridCol w="389059">
                  <a:extLst>
                    <a:ext uri="{9D8B030D-6E8A-4147-A177-3AD203B41FA5}">
                      <a16:colId xmlns:a16="http://schemas.microsoft.com/office/drawing/2014/main" val="2363211395"/>
                    </a:ext>
                  </a:extLst>
                </a:gridCol>
                <a:gridCol w="389059">
                  <a:extLst>
                    <a:ext uri="{9D8B030D-6E8A-4147-A177-3AD203B41FA5}">
                      <a16:colId xmlns:a16="http://schemas.microsoft.com/office/drawing/2014/main" val="2459743875"/>
                    </a:ext>
                  </a:extLst>
                </a:gridCol>
                <a:gridCol w="389059">
                  <a:extLst>
                    <a:ext uri="{9D8B030D-6E8A-4147-A177-3AD203B41FA5}">
                      <a16:colId xmlns:a16="http://schemas.microsoft.com/office/drawing/2014/main" val="304629767"/>
                    </a:ext>
                  </a:extLst>
                </a:gridCol>
                <a:gridCol w="389059">
                  <a:extLst>
                    <a:ext uri="{9D8B030D-6E8A-4147-A177-3AD203B41FA5}">
                      <a16:colId xmlns:a16="http://schemas.microsoft.com/office/drawing/2014/main" val="2000914496"/>
                    </a:ext>
                  </a:extLst>
                </a:gridCol>
                <a:gridCol w="389059">
                  <a:extLst>
                    <a:ext uri="{9D8B030D-6E8A-4147-A177-3AD203B41FA5}">
                      <a16:colId xmlns:a16="http://schemas.microsoft.com/office/drawing/2014/main" val="2259485780"/>
                    </a:ext>
                  </a:extLst>
                </a:gridCol>
                <a:gridCol w="389059">
                  <a:extLst>
                    <a:ext uri="{9D8B030D-6E8A-4147-A177-3AD203B41FA5}">
                      <a16:colId xmlns:a16="http://schemas.microsoft.com/office/drawing/2014/main" val="1655147889"/>
                    </a:ext>
                  </a:extLst>
                </a:gridCol>
                <a:gridCol w="389059">
                  <a:extLst>
                    <a:ext uri="{9D8B030D-6E8A-4147-A177-3AD203B41FA5}">
                      <a16:colId xmlns:a16="http://schemas.microsoft.com/office/drawing/2014/main" val="1807202479"/>
                    </a:ext>
                  </a:extLst>
                </a:gridCol>
                <a:gridCol w="389059">
                  <a:extLst>
                    <a:ext uri="{9D8B030D-6E8A-4147-A177-3AD203B41FA5}">
                      <a16:colId xmlns:a16="http://schemas.microsoft.com/office/drawing/2014/main" val="1889544648"/>
                    </a:ext>
                  </a:extLst>
                </a:gridCol>
                <a:gridCol w="389059">
                  <a:extLst>
                    <a:ext uri="{9D8B030D-6E8A-4147-A177-3AD203B41FA5}">
                      <a16:colId xmlns:a16="http://schemas.microsoft.com/office/drawing/2014/main" val="2457468328"/>
                    </a:ext>
                  </a:extLst>
                </a:gridCol>
                <a:gridCol w="389059">
                  <a:extLst>
                    <a:ext uri="{9D8B030D-6E8A-4147-A177-3AD203B41FA5}">
                      <a16:colId xmlns:a16="http://schemas.microsoft.com/office/drawing/2014/main" val="270105793"/>
                    </a:ext>
                  </a:extLst>
                </a:gridCol>
              </a:tblGrid>
              <a:tr h="370840">
                <a:tc>
                  <a:txBody>
                    <a:bodyPr/>
                    <a:lstStyle/>
                    <a:p>
                      <a:endParaRPr lang="en-CA" dirty="0"/>
                    </a:p>
                  </a:txBody>
                  <a:tcPr/>
                </a:tc>
                <a:tc>
                  <a:txBody>
                    <a:bodyPr/>
                    <a:lstStyle/>
                    <a:p>
                      <a:r>
                        <a:rPr lang="en-CA" dirty="0"/>
                        <a:t>1</a:t>
                      </a:r>
                    </a:p>
                  </a:txBody>
                  <a:tcPr/>
                </a:tc>
                <a:tc>
                  <a:txBody>
                    <a:bodyPr/>
                    <a:lstStyle/>
                    <a:p>
                      <a:r>
                        <a:rPr lang="en-CA" dirty="0"/>
                        <a:t>2</a:t>
                      </a:r>
                    </a:p>
                  </a:txBody>
                  <a:tcPr/>
                </a:tc>
                <a:tc>
                  <a:txBody>
                    <a:bodyPr/>
                    <a:lstStyle/>
                    <a:p>
                      <a:r>
                        <a:rPr lang="en-CA" dirty="0"/>
                        <a:t>3</a:t>
                      </a:r>
                    </a:p>
                  </a:txBody>
                  <a:tcPr/>
                </a:tc>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r>
                        <a:rPr lang="en-CA" dirty="0"/>
                        <a:t>n</a:t>
                      </a:r>
                    </a:p>
                  </a:txBody>
                  <a:tcPr/>
                </a:tc>
                <a:extLst>
                  <a:ext uri="{0D108BD9-81ED-4DB2-BD59-A6C34878D82A}">
                    <a16:rowId xmlns:a16="http://schemas.microsoft.com/office/drawing/2014/main" val="2586407525"/>
                  </a:ext>
                </a:extLst>
              </a:tr>
              <a:tr h="370840">
                <a:tc>
                  <a:txBody>
                    <a:bodyPr/>
                    <a:lstStyle/>
                    <a:p>
                      <a:r>
                        <a:rPr lang="en-CA" dirty="0"/>
                        <a:t>1</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31221080"/>
                  </a:ext>
                </a:extLst>
              </a:tr>
              <a:tr h="370840">
                <a:tc>
                  <a:txBody>
                    <a:bodyPr/>
                    <a:lstStyle/>
                    <a:p>
                      <a:r>
                        <a:rPr lang="en-CA" dirty="0"/>
                        <a:t>2</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011288126"/>
                  </a:ext>
                </a:extLst>
              </a:tr>
              <a:tr h="370840">
                <a:tc>
                  <a:txBody>
                    <a:bodyPr/>
                    <a:lstStyle/>
                    <a:p>
                      <a:r>
                        <a:rPr lang="en-CA" dirty="0"/>
                        <a:t>3</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2223357"/>
                  </a:ext>
                </a:extLst>
              </a:tr>
              <a:tr h="370840">
                <a:tc>
                  <a:txBody>
                    <a:bodyPr/>
                    <a:lstStyle/>
                    <a:p>
                      <a:r>
                        <a:rPr lang="en-CA" dirty="0"/>
                        <a:t>4</a:t>
                      </a:r>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906529378"/>
                  </a:ext>
                </a:extLst>
              </a:tr>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866944935"/>
                  </a:ext>
                </a:extLst>
              </a:tr>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71733303"/>
                  </a:ext>
                </a:extLst>
              </a:tr>
              <a:tr h="370840">
                <a:tc>
                  <a:txBody>
                    <a:bodyPr/>
                    <a:lstStyle/>
                    <a:p>
                      <a:r>
                        <a:rPr lang="en-CA" dirty="0"/>
                        <a:t>T</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90579647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720E7F5-A321-4189-8B9C-01A1A86ADA36}"/>
                  </a:ext>
                </a:extLst>
              </p14:cNvPr>
              <p14:cNvContentPartPr/>
              <p14:nvPr/>
            </p14:nvContentPartPr>
            <p14:xfrm>
              <a:off x="7314480" y="662760"/>
              <a:ext cx="4544640" cy="6083640"/>
            </p14:xfrm>
          </p:contentPart>
        </mc:Choice>
        <mc:Fallback xmlns="">
          <p:pic>
            <p:nvPicPr>
              <p:cNvPr id="4" name="Ink 3">
                <a:extLst>
                  <a:ext uri="{FF2B5EF4-FFF2-40B4-BE49-F238E27FC236}">
                    <a16:creationId xmlns:a16="http://schemas.microsoft.com/office/drawing/2014/main" id="{D720E7F5-A321-4189-8B9C-01A1A86ADA36}"/>
                  </a:ext>
                </a:extLst>
              </p:cNvPr>
              <p:cNvPicPr/>
              <p:nvPr/>
            </p:nvPicPr>
            <p:blipFill>
              <a:blip r:embed="rId4"/>
              <a:stretch>
                <a:fillRect/>
              </a:stretch>
            </p:blipFill>
            <p:spPr>
              <a:xfrm>
                <a:off x="7305120" y="653400"/>
                <a:ext cx="4563360" cy="6102360"/>
              </a:xfrm>
              <a:prstGeom prst="rect">
                <a:avLst/>
              </a:prstGeom>
            </p:spPr>
          </p:pic>
        </mc:Fallback>
      </mc:AlternateContent>
    </p:spTree>
    <p:extLst>
      <p:ext uri="{BB962C8B-B14F-4D97-AF65-F5344CB8AC3E}">
        <p14:creationId xmlns:p14="http://schemas.microsoft.com/office/powerpoint/2010/main" val="31635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Multiplicative Weight Update Method</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5</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5198026"/>
              </a:xfrm>
              <a:prstGeom prst="rect">
                <a:avLst/>
              </a:prstGeom>
              <a:noFill/>
            </p:spPr>
            <p:txBody>
              <a:bodyPr wrap="square" rtlCol="0">
                <a:spAutoFit/>
              </a:bodyPr>
              <a:lstStyle/>
              <a:p>
                <a:r>
                  <a:rPr lang="en-CA" sz="2000" dirty="0"/>
                  <a:t>We keep a weight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𝑤</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oMath>
                </a14:m>
                <a:r>
                  <a:rPr lang="en-CA" sz="2000" dirty="0"/>
                  <a:t> on each expert, representing our trust on expert </a:t>
                </a:r>
                <a14:m>
                  <m:oMath xmlns:m="http://schemas.openxmlformats.org/officeDocument/2006/math">
                    <m:r>
                      <a:rPr lang="en-CA" sz="2000" b="0" i="1" smtClean="0">
                        <a:latin typeface="Cambria Math" panose="02040503050406030204" pitchFamily="18" charset="0"/>
                      </a:rPr>
                      <m:t>𝑖</m:t>
                    </m:r>
                  </m:oMath>
                </a14:m>
                <a:r>
                  <a:rPr lang="en-CA" sz="2000" dirty="0"/>
                  <a:t> at time </a:t>
                </a:r>
                <a14:m>
                  <m:oMath xmlns:m="http://schemas.openxmlformats.org/officeDocument/2006/math">
                    <m:r>
                      <a:rPr lang="en-CA" sz="2000" b="0" i="1" smtClean="0">
                        <a:latin typeface="Cambria Math" panose="02040503050406030204" pitchFamily="18" charset="0"/>
                      </a:rPr>
                      <m:t>𝑡</m:t>
                    </m:r>
                  </m:oMath>
                </a14:m>
                <a:r>
                  <a:rPr lang="en-CA" sz="2000" dirty="0"/>
                  <a:t>.</a:t>
                </a:r>
              </a:p>
              <a:p>
                <a:pPr>
                  <a:lnSpc>
                    <a:spcPct val="150000"/>
                  </a:lnSpc>
                </a:pPr>
                <a:r>
                  <a:rPr lang="en-CA" sz="2000" dirty="0"/>
                  <a:t>Initially, we set </a:t>
                </a:r>
                <a14:m>
                  <m:oMath xmlns:m="http://schemas.openxmlformats.org/officeDocument/2006/math">
                    <m:sSubSup>
                      <m:sSubSupPr>
                        <m:ctrlPr>
                          <a:rPr lang="en-CA" sz="2000" i="1">
                            <a:latin typeface="Cambria Math" panose="02040503050406030204" pitchFamily="18" charset="0"/>
                          </a:rPr>
                        </m:ctrlPr>
                      </m:sSubSupPr>
                      <m:e>
                        <m:r>
                          <a:rPr lang="en-CA" sz="2000" i="1">
                            <a:latin typeface="Cambria Math" panose="02040503050406030204" pitchFamily="18" charset="0"/>
                          </a:rPr>
                          <m:t>𝑤</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b="0" i="1" smtClean="0">
                                <a:latin typeface="Cambria Math" panose="02040503050406030204" pitchFamily="18" charset="0"/>
                              </a:rPr>
                              <m:t>1</m:t>
                            </m:r>
                          </m:e>
                        </m:d>
                      </m:sup>
                    </m:sSubSup>
                  </m:oMath>
                </a14:m>
                <a:r>
                  <a:rPr lang="en-CA" sz="2000" dirty="0"/>
                  <a:t> for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𝑖</m:t>
                    </m:r>
                    <m:r>
                      <a:rPr lang="en-CA" sz="2000" b="0" i="1" smtClean="0">
                        <a:latin typeface="Cambria Math" panose="02040503050406030204" pitchFamily="18" charset="0"/>
                      </a:rPr>
                      <m:t>≤</m:t>
                    </m:r>
                    <m:r>
                      <a:rPr lang="en-CA" sz="2000" b="0" i="1" smtClean="0">
                        <a:latin typeface="Cambria Math" panose="02040503050406030204" pitchFamily="18" charset="0"/>
                      </a:rPr>
                      <m:t>𝑛</m:t>
                    </m:r>
                  </m:oMath>
                </a14:m>
                <a:r>
                  <a:rPr lang="en-CA" sz="2000" dirty="0"/>
                  <a:t>, since we have no information about who is good.</a:t>
                </a:r>
              </a:p>
              <a:p>
                <a:pPr>
                  <a:lnSpc>
                    <a:spcPct val="150000"/>
                  </a:lnSpc>
                </a:pPr>
                <a:r>
                  <a:rPr lang="en-CA" sz="2000" dirty="0"/>
                  <a:t>In each round, we observe the outcome and update the weights based on their performance.</a:t>
                </a:r>
              </a:p>
              <a:p>
                <a:pPr>
                  <a:lnSpc>
                    <a:spcPct val="150000"/>
                  </a:lnSpc>
                </a:pPr>
                <a:endParaRPr lang="en-CA" sz="2000" dirty="0"/>
              </a:p>
              <a:p>
                <a:pPr lvl="1">
                  <a:lnSpc>
                    <a:spcPct val="150000"/>
                  </a:lnSpc>
                </a:pPr>
                <a:r>
                  <a:rPr lang="en-CA" sz="2000" b="1" u="sng" dirty="0"/>
                  <a:t>Algorithm</a:t>
                </a:r>
              </a:p>
              <a:p>
                <a:pPr lvl="1">
                  <a:lnSpc>
                    <a:spcPct val="150000"/>
                  </a:lnSpc>
                </a:pPr>
                <a:r>
                  <a:rPr lang="en-CA" sz="2000" dirty="0"/>
                  <a:t>Fix a parameter </a:t>
                </a:r>
                <a14:m>
                  <m:oMath xmlns:m="http://schemas.openxmlformats.org/officeDocument/2006/math">
                    <m:r>
                      <a:rPr lang="en-CA" sz="2000" b="0" i="1" smtClean="0">
                        <a:latin typeface="Cambria Math" panose="02040503050406030204" pitchFamily="18" charset="0"/>
                      </a:rPr>
                      <m:t>𝜂</m:t>
                    </m:r>
                    <m:r>
                      <a:rPr lang="en-CA" sz="2000" b="0" i="1" smtClean="0">
                        <a:latin typeface="Cambria Math" panose="02040503050406030204" pitchFamily="18" charset="0"/>
                      </a:rPr>
                      <m:t>≤1/2</m:t>
                    </m:r>
                  </m:oMath>
                </a14:m>
                <a:r>
                  <a:rPr lang="en-CA" sz="2000" dirty="0"/>
                  <a:t>.  Set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𝑤</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e>
                        </m:d>
                      </m:sup>
                    </m:sSubSup>
                    <m:r>
                      <a:rPr lang="en-CA" sz="2000" b="0" i="1" smtClean="0">
                        <a:latin typeface="Cambria Math" panose="02040503050406030204" pitchFamily="18" charset="0"/>
                      </a:rPr>
                      <m:t>=1</m:t>
                    </m:r>
                  </m:oMath>
                </a14:m>
                <a:r>
                  <a:rPr lang="en-CA" sz="2000" dirty="0"/>
                  <a:t> for each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𝑖</m:t>
                    </m:r>
                    <m:r>
                      <a:rPr lang="en-CA" sz="2000" b="0" i="1" smtClean="0">
                        <a:latin typeface="Cambria Math" panose="02040503050406030204" pitchFamily="18" charset="0"/>
                      </a:rPr>
                      <m:t>≤</m:t>
                    </m:r>
                    <m:r>
                      <a:rPr lang="en-CA" sz="2000" b="0" i="1" smtClean="0">
                        <a:latin typeface="Cambria Math" panose="02040503050406030204" pitchFamily="18" charset="0"/>
                      </a:rPr>
                      <m:t>𝑛</m:t>
                    </m:r>
                  </m:oMath>
                </a14:m>
                <a:r>
                  <a:rPr lang="en-CA" sz="2000" dirty="0"/>
                  <a:t>.</a:t>
                </a:r>
              </a:p>
              <a:p>
                <a:pPr lvl="1">
                  <a:lnSpc>
                    <a:spcPct val="150000"/>
                  </a:lnSpc>
                </a:pPr>
                <a:r>
                  <a:rPr lang="en-CA" sz="2000" dirty="0"/>
                  <a:t>For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𝑡</m:t>
                    </m:r>
                    <m:r>
                      <a:rPr lang="en-CA" sz="2000" b="0" i="1" smtClean="0">
                        <a:latin typeface="Cambria Math" panose="02040503050406030204" pitchFamily="18" charset="0"/>
                      </a:rPr>
                      <m:t>≤</m:t>
                    </m:r>
                    <m:r>
                      <a:rPr lang="en-CA" sz="2000" b="0" i="1" smtClean="0">
                        <a:latin typeface="Cambria Math" panose="02040503050406030204" pitchFamily="18" charset="0"/>
                      </a:rPr>
                      <m:t>𝑇</m:t>
                    </m:r>
                  </m:oMath>
                </a14:m>
                <a:r>
                  <a:rPr lang="en-CA" sz="2000" dirty="0"/>
                  <a:t> do</a:t>
                </a:r>
              </a:p>
              <a:p>
                <a:pPr marL="1371600" lvl="2" indent="-457200">
                  <a:lnSpc>
                    <a:spcPct val="150000"/>
                  </a:lnSpc>
                  <a:buFont typeface="+mj-lt"/>
                  <a:buAutoNum type="arabicPeriod"/>
                </a:pPr>
                <a:r>
                  <a:rPr lang="en-CA" sz="2000" dirty="0"/>
                  <a:t>Let </a:t>
                </a:r>
                <a14:m>
                  <m:oMath xmlns:m="http://schemas.openxmlformats.org/officeDocument/2006/math">
                    <m:sSup>
                      <m:sSupPr>
                        <m:ctrlPr>
                          <a:rPr lang="en-CA" sz="2000" b="0" i="1" smtClean="0">
                            <a:latin typeface="Cambria Math" panose="02040503050406030204" pitchFamily="18" charset="0"/>
                          </a:rPr>
                        </m:ctrlPr>
                      </m:sSupPr>
                      <m:e>
                        <m:r>
                          <m:rPr>
                            <m:sty m:val="p"/>
                          </m:rPr>
                          <a:rPr lang="en-CA" sz="2000" b="0" i="0" smtClean="0">
                            <a:latin typeface="Cambria Math" panose="02040503050406030204" pitchFamily="18" charset="0"/>
                          </a:rPr>
                          <m:t>Φ</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0" smtClean="0">
                        <a:latin typeface="Cambria Math" panose="02040503050406030204" pitchFamily="18" charset="0"/>
                      </a:rPr>
                      <m:t>=</m:t>
                    </m:r>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𝑖</m:t>
                        </m:r>
                        <m:r>
                          <a:rPr lang="en-CA" sz="2000" b="0" i="1" smtClean="0">
                            <a:latin typeface="Cambria Math" panose="02040503050406030204" pitchFamily="18" charset="0"/>
                          </a:rPr>
                          <m:t>=1</m:t>
                        </m:r>
                      </m:sub>
                      <m:sup>
                        <m:r>
                          <a:rPr lang="en-CA" sz="2000" b="0" i="1" smtClean="0">
                            <a:latin typeface="Cambria Math" panose="02040503050406030204" pitchFamily="18" charset="0"/>
                          </a:rPr>
                          <m:t>𝑛</m:t>
                        </m:r>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𝑤</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oMath>
                </a14:m>
                <a:r>
                  <a:rPr lang="en-CA" sz="2000" dirty="0"/>
                  <a:t>.  Set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𝑝</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m:t>
                    </m:r>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𝑤</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m:rPr>
                            <m:sty m:val="p"/>
                          </m:rPr>
                          <a:rPr lang="en-CA" sz="2000" b="0" i="0" smtClean="0">
                            <a:latin typeface="Cambria Math" panose="02040503050406030204" pitchFamily="18" charset="0"/>
                          </a:rPr>
                          <m:t>Φ</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oMath>
                </a14:m>
                <a:r>
                  <a:rPr lang="en-CA" sz="2000" dirty="0"/>
                  <a:t>.</a:t>
                </a:r>
              </a:p>
              <a:p>
                <a:pPr marL="1371600" lvl="2" indent="-457200">
                  <a:lnSpc>
                    <a:spcPct val="150000"/>
                  </a:lnSpc>
                  <a:buFont typeface="+mj-lt"/>
                  <a:buAutoNum type="arabicPeriod"/>
                </a:pPr>
                <a:r>
                  <a:rPr lang="en-CA" sz="2000" dirty="0"/>
                  <a:t>Observe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oMath>
                </a14:m>
                <a:r>
                  <a:rPr lang="en-CA" sz="2000" dirty="0"/>
                  <a:t>.</a:t>
                </a:r>
              </a:p>
              <a:p>
                <a:pPr marL="1371600" lvl="2" indent="-457200">
                  <a:lnSpc>
                    <a:spcPct val="150000"/>
                  </a:lnSpc>
                  <a:buFont typeface="+mj-lt"/>
                  <a:buAutoNum type="arabicPeriod"/>
                </a:pPr>
                <a:r>
                  <a:rPr lang="en-CA" sz="2000" dirty="0"/>
                  <a:t>Update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𝑤</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r>
                              <a:rPr lang="en-CA" sz="2000" b="0" i="1" smtClean="0">
                                <a:latin typeface="Cambria Math" panose="02040503050406030204" pitchFamily="18" charset="0"/>
                              </a:rPr>
                              <m:t>+1</m:t>
                            </m:r>
                          </m:e>
                        </m:d>
                      </m:sup>
                    </m:sSubSup>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𝜂</m:t>
                        </m:r>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d>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m:t>
                        </m:r>
                        <m:r>
                          <a:rPr lang="en-CA" sz="2000" b="0" i="1" smtClean="0">
                            <a:latin typeface="Cambria Math" panose="02040503050406030204" pitchFamily="18" charset="0"/>
                          </a:rPr>
                          <m:t>𝑤</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oMath>
                </a14:m>
                <a:r>
                  <a:rPr lang="en-CA" sz="2000" dirty="0"/>
                  <a:t>.</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5198026"/>
              </a:xfrm>
              <a:prstGeom prst="rect">
                <a:avLst/>
              </a:prstGeom>
              <a:blipFill>
                <a:blip r:embed="rId2"/>
                <a:stretch>
                  <a:fillRect l="-557"/>
                </a:stretch>
              </a:blipFill>
            </p:spPr>
            <p:txBody>
              <a:bodyPr/>
              <a:lstStyle/>
              <a:p>
                <a:r>
                  <a:rPr lang="en-CA">
                    <a:noFill/>
                  </a:rPr>
                  <a:t> </a:t>
                </a:r>
              </a:p>
            </p:txBody>
          </p:sp>
        </mc:Fallback>
      </mc:AlternateContent>
      <p:sp>
        <p:nvSpPr>
          <p:cNvPr id="4" name="Rectangle 3">
            <a:extLst>
              <a:ext uri="{FF2B5EF4-FFF2-40B4-BE49-F238E27FC236}">
                <a16:creationId xmlns:a16="http://schemas.microsoft.com/office/drawing/2014/main" id="{958F2D18-C627-4A04-9AF7-40ED355720B2}"/>
              </a:ext>
            </a:extLst>
          </p:cNvPr>
          <p:cNvSpPr/>
          <p:nvPr/>
        </p:nvSpPr>
        <p:spPr>
          <a:xfrm>
            <a:off x="970084" y="2927838"/>
            <a:ext cx="6837486" cy="3494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8955280-451F-45F5-8561-474D1520FA24}"/>
                  </a:ext>
                </a:extLst>
              </p14:cNvPr>
              <p14:cNvContentPartPr/>
              <p14:nvPr/>
            </p14:nvContentPartPr>
            <p14:xfrm>
              <a:off x="2958840" y="1514880"/>
              <a:ext cx="275760" cy="168120"/>
            </p14:xfrm>
          </p:contentPart>
        </mc:Choice>
        <mc:Fallback xmlns="">
          <p:pic>
            <p:nvPicPr>
              <p:cNvPr id="6" name="Ink 5">
                <a:extLst>
                  <a:ext uri="{FF2B5EF4-FFF2-40B4-BE49-F238E27FC236}">
                    <a16:creationId xmlns:a16="http://schemas.microsoft.com/office/drawing/2014/main" id="{08955280-451F-45F5-8561-474D1520FA24}"/>
                  </a:ext>
                </a:extLst>
              </p:cNvPr>
              <p:cNvPicPr/>
              <p:nvPr/>
            </p:nvPicPr>
            <p:blipFill>
              <a:blip r:embed="rId4"/>
              <a:stretch>
                <a:fillRect/>
              </a:stretch>
            </p:blipFill>
            <p:spPr>
              <a:xfrm>
                <a:off x="2949480" y="1505520"/>
                <a:ext cx="294480" cy="186840"/>
              </a:xfrm>
              <a:prstGeom prst="rect">
                <a:avLst/>
              </a:prstGeom>
            </p:spPr>
          </p:pic>
        </mc:Fallback>
      </mc:AlternateContent>
    </p:spTree>
    <p:extLst>
      <p:ext uri="{BB962C8B-B14F-4D97-AF65-F5344CB8AC3E}">
        <p14:creationId xmlns:p14="http://schemas.microsoft.com/office/powerpoint/2010/main" val="342687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Regret Minimization Theorem</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6</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4052648"/>
              </a:xfrm>
              <a:prstGeom prst="rect">
                <a:avLst/>
              </a:prstGeom>
              <a:noFill/>
            </p:spPr>
            <p:txBody>
              <a:bodyPr wrap="square" rtlCol="0">
                <a:spAutoFit/>
              </a:bodyPr>
              <a:lstStyle/>
              <a:p>
                <a:r>
                  <a:rPr lang="en-CA" sz="2000" dirty="0"/>
                  <a:t>The analysis is also quite natural.</a:t>
                </a:r>
              </a:p>
              <a:p>
                <a:pPr>
                  <a:lnSpc>
                    <a:spcPct val="150000"/>
                  </a:lnSpc>
                </a:pPr>
                <a:r>
                  <a:rPr lang="en-CA" sz="2000" dirty="0"/>
                  <a:t>If we didn’t do well in a round, then </a:t>
                </a:r>
                <a14:m>
                  <m:oMath xmlns:m="http://schemas.openxmlformats.org/officeDocument/2006/math">
                    <m:r>
                      <m:rPr>
                        <m:sty m:val="p"/>
                      </m:rPr>
                      <a:rPr lang="en-CA" sz="2000" b="0" i="0" smtClean="0">
                        <a:latin typeface="Cambria Math" panose="02040503050406030204" pitchFamily="18" charset="0"/>
                      </a:rPr>
                      <m:t>Φ</m:t>
                    </m:r>
                  </m:oMath>
                </a14:m>
                <a:r>
                  <a:rPr lang="en-CA" sz="2000" dirty="0"/>
                  <a:t> decreases much.</a:t>
                </a:r>
              </a:p>
              <a:p>
                <a:pPr>
                  <a:lnSpc>
                    <a:spcPct val="150000"/>
                  </a:lnSpc>
                </a:pPr>
                <a:r>
                  <a:rPr lang="en-CA" sz="2000" dirty="0"/>
                  <a:t>If there is a good expert, its weight will stand out, and we will follow that expert before long.</a:t>
                </a:r>
              </a:p>
              <a:p>
                <a:pPr>
                  <a:lnSpc>
                    <a:spcPct val="150000"/>
                  </a:lnSpc>
                </a:pPr>
                <a:r>
                  <a:rPr lang="en-CA" sz="2000" dirty="0"/>
                  <a:t>Informally, the following theorem says that </a:t>
                </a:r>
                <a14:m>
                  <m:oMath xmlns:m="http://schemas.openxmlformats.org/officeDocument/2006/math">
                    <m:r>
                      <a:rPr lang="en-CA" sz="2000" b="0" i="1" smtClean="0">
                        <a:latin typeface="Cambria Math" panose="02040503050406030204" pitchFamily="18" charset="0"/>
                      </a:rPr>
                      <m:t>𝐴𝐿𝐺</m:t>
                    </m:r>
                    <m:r>
                      <a:rPr lang="en-CA" sz="2000" b="0" i="1" smtClean="0">
                        <a:latin typeface="Cambria Math" panose="02040503050406030204" pitchFamily="18" charset="0"/>
                      </a:rPr>
                      <m:t>≤</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𝜂</m:t>
                        </m:r>
                      </m:e>
                    </m:d>
                    <m:r>
                      <a:rPr lang="en-CA" sz="2000" b="0" i="1" smtClean="0">
                        <a:latin typeface="Cambria Math" panose="02040503050406030204" pitchFamily="18" charset="0"/>
                      </a:rPr>
                      <m:t>⋅</m:t>
                    </m:r>
                    <m:r>
                      <a:rPr lang="en-CA" sz="2000" b="0" i="1" smtClean="0">
                        <a:latin typeface="Cambria Math" panose="02040503050406030204" pitchFamily="18" charset="0"/>
                      </a:rPr>
                      <m:t>𝑂𝑃𝑇</m:t>
                    </m:r>
                    <m:r>
                      <a:rPr lang="en-CA" sz="2000" b="0" i="1" smtClean="0">
                        <a:latin typeface="Cambria Math" panose="02040503050406030204" pitchFamily="18" charset="0"/>
                      </a:rPr>
                      <m:t>+</m:t>
                    </m:r>
                    <m:f>
                      <m:fPr>
                        <m:ctrlPr>
                          <a:rPr lang="en-CA" sz="2000" b="0" i="1" smtClean="0">
                            <a:latin typeface="Cambria Math" panose="02040503050406030204" pitchFamily="18" charset="0"/>
                          </a:rPr>
                        </m:ctrlPr>
                      </m:fPr>
                      <m:num>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ln</m:t>
                            </m:r>
                          </m:fName>
                          <m:e>
                            <m:r>
                              <a:rPr lang="en-CA" sz="2000" b="0" i="1" smtClean="0">
                                <a:latin typeface="Cambria Math" panose="02040503050406030204" pitchFamily="18" charset="0"/>
                              </a:rPr>
                              <m:t>𝑛</m:t>
                            </m:r>
                          </m:e>
                        </m:func>
                      </m:num>
                      <m:den>
                        <m:r>
                          <a:rPr lang="en-CA" sz="2000" b="0" i="1" smtClean="0">
                            <a:latin typeface="Cambria Math" panose="02040503050406030204" pitchFamily="18" charset="0"/>
                          </a:rPr>
                          <m:t>𝜂</m:t>
                        </m:r>
                      </m:den>
                    </m:f>
                  </m:oMath>
                </a14:m>
                <a:r>
                  <a:rPr lang="en-CA" sz="2000" dirty="0"/>
                  <a:t>.</a:t>
                </a:r>
              </a:p>
              <a:p>
                <a:pPr>
                  <a:lnSpc>
                    <a:spcPct val="150000"/>
                  </a:lnSpc>
                </a:pPr>
                <a:endParaRPr lang="en-CA" sz="2000" dirty="0"/>
              </a:p>
              <a:p>
                <a:pPr>
                  <a:lnSpc>
                    <a:spcPct val="150000"/>
                  </a:lnSpc>
                </a:pPr>
                <a:r>
                  <a:rPr lang="en-CA" sz="2000" b="1" u="sng" dirty="0"/>
                  <a:t>Theorem</a:t>
                </a:r>
                <a:r>
                  <a:rPr lang="en-CA" sz="2000" dirty="0"/>
                  <a:t>.  Assume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∈[−1,+1]</m:t>
                    </m:r>
                  </m:oMath>
                </a14:m>
                <a:r>
                  <a:rPr lang="en-CA" sz="2000" dirty="0"/>
                  <a:t> and </a:t>
                </a:r>
                <a14:m>
                  <m:oMath xmlns:m="http://schemas.openxmlformats.org/officeDocument/2006/math">
                    <m:r>
                      <a:rPr lang="en-CA" sz="2000" b="0" i="1" smtClean="0">
                        <a:latin typeface="Cambria Math" panose="02040503050406030204" pitchFamily="18" charset="0"/>
                      </a:rPr>
                      <m:t>𝜂</m:t>
                    </m:r>
                    <m:r>
                      <a:rPr lang="en-CA" sz="2000" b="0" i="1" smtClean="0">
                        <a:latin typeface="Cambria Math" panose="02040503050406030204" pitchFamily="18" charset="0"/>
                      </a:rPr>
                      <m:t>≤1/2</m:t>
                    </m:r>
                  </m:oMath>
                </a14:m>
                <a:r>
                  <a:rPr lang="en-CA" sz="2000" dirty="0"/>
                  <a:t>.  After </a:t>
                </a:r>
                <a14:m>
                  <m:oMath xmlns:m="http://schemas.openxmlformats.org/officeDocument/2006/math">
                    <m:r>
                      <a:rPr lang="en-CA" sz="2000" b="0" i="1" smtClean="0">
                        <a:latin typeface="Cambria Math" panose="02040503050406030204" pitchFamily="18" charset="0"/>
                      </a:rPr>
                      <m:t>𝑇</m:t>
                    </m:r>
                  </m:oMath>
                </a14:m>
                <a:r>
                  <a:rPr lang="en-CA" sz="2000" dirty="0"/>
                  <a:t> rounds, for each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𝑖</m:t>
                    </m:r>
                    <m:r>
                      <a:rPr lang="en-CA" sz="2000" b="0" i="1" smtClean="0">
                        <a:latin typeface="Cambria Math" panose="02040503050406030204" pitchFamily="18" charset="0"/>
                      </a:rPr>
                      <m:t>≤</m:t>
                    </m:r>
                    <m:r>
                      <a:rPr lang="en-CA" sz="2000" b="0" i="1" smtClean="0">
                        <a:latin typeface="Cambria Math" panose="02040503050406030204" pitchFamily="18" charset="0"/>
                      </a:rPr>
                      <m:t>𝑛</m:t>
                    </m:r>
                  </m:oMath>
                </a14:m>
                <a:r>
                  <a:rPr lang="en-CA" sz="2000" dirty="0"/>
                  <a:t>, it holds that</a:t>
                </a:r>
              </a:p>
              <a:p>
                <a:pPr>
                  <a:lnSpc>
                    <a:spcPct val="110000"/>
                  </a:lnSpc>
                </a:pPr>
                <a14:m>
                  <m:oMathPara xmlns:m="http://schemas.openxmlformats.org/officeDocument/2006/math">
                    <m:oMathParaPr>
                      <m:jc m:val="centerGroup"/>
                    </m:oMathParaPr>
                    <m:oMath xmlns:m="http://schemas.openxmlformats.org/officeDocument/2006/math">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e>
                          </m:d>
                        </m:e>
                      </m:nary>
                      <m:r>
                        <a:rPr lang="en-CA" sz="2000" b="0" i="1" smtClean="0">
                          <a:latin typeface="Cambria Math" panose="02040503050406030204" pitchFamily="18" charset="0"/>
                        </a:rPr>
                        <m:t>≤</m:t>
                      </m:r>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r>
                        <a:rPr lang="en-CA" sz="2000" b="0" i="1" smtClean="0">
                          <a:latin typeface="Cambria Math" panose="02040503050406030204" pitchFamily="18" charset="0"/>
                        </a:rPr>
                        <m:t>+</m:t>
                      </m:r>
                      <m:r>
                        <a:rPr lang="en-CA" sz="2000" b="0" i="1" smtClean="0">
                          <a:latin typeface="Cambria Math" panose="02040503050406030204" pitchFamily="18" charset="0"/>
                        </a:rPr>
                        <m:t>𝜂</m:t>
                      </m:r>
                      <m:nary>
                        <m:naryPr>
                          <m:chr m:val="∑"/>
                          <m:ctrlPr>
                            <a:rPr lang="en-CA" sz="2000" i="1">
                              <a:latin typeface="Cambria Math" panose="02040503050406030204" pitchFamily="18" charset="0"/>
                            </a:rPr>
                          </m:ctrlPr>
                        </m:naryPr>
                        <m:sub>
                          <m:r>
                            <a:rPr lang="en-CA" sz="2000" i="1">
                              <a:latin typeface="Cambria Math" panose="02040503050406030204" pitchFamily="18" charset="0"/>
                            </a:rPr>
                            <m:t>𝑡</m:t>
                          </m:r>
                          <m:r>
                            <a:rPr lang="en-CA" sz="2000" i="1">
                              <a:latin typeface="Cambria Math" panose="02040503050406030204" pitchFamily="18" charset="0"/>
                            </a:rPr>
                            <m:t>=1</m:t>
                          </m:r>
                        </m:sub>
                        <m:sup>
                          <m:r>
                            <a:rPr lang="en-CA" sz="2000" i="1">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e>
                          </m:d>
                        </m:e>
                      </m:nary>
                      <m:r>
                        <a:rPr lang="en-CA" sz="2000" b="0" i="1" smtClean="0">
                          <a:latin typeface="Cambria Math" panose="02040503050406030204" pitchFamily="18" charset="0"/>
                        </a:rPr>
                        <m:t>+</m:t>
                      </m:r>
                      <m:f>
                        <m:fPr>
                          <m:ctrlPr>
                            <a:rPr lang="en-CA" sz="2000" i="1">
                              <a:latin typeface="Cambria Math" panose="02040503050406030204" pitchFamily="18" charset="0"/>
                            </a:rPr>
                          </m:ctrlPr>
                        </m:fPr>
                        <m:num>
                          <m:func>
                            <m:funcPr>
                              <m:ctrlPr>
                                <a:rPr lang="en-CA" sz="2000" i="1">
                                  <a:latin typeface="Cambria Math" panose="02040503050406030204" pitchFamily="18" charset="0"/>
                                </a:rPr>
                              </m:ctrlPr>
                            </m:funcPr>
                            <m:fName>
                              <m:r>
                                <m:rPr>
                                  <m:sty m:val="p"/>
                                </m:rPr>
                                <a:rPr lang="en-CA" sz="2000">
                                  <a:latin typeface="Cambria Math" panose="02040503050406030204" pitchFamily="18" charset="0"/>
                                </a:rPr>
                                <m:t>ln</m:t>
                              </m:r>
                            </m:fName>
                            <m:e>
                              <m:r>
                                <a:rPr lang="en-CA" sz="2000" i="1">
                                  <a:latin typeface="Cambria Math" panose="02040503050406030204" pitchFamily="18" charset="0"/>
                                </a:rPr>
                                <m:t>𝑛</m:t>
                              </m:r>
                            </m:e>
                          </m:func>
                        </m:num>
                        <m:den>
                          <m:r>
                            <a:rPr lang="en-CA" sz="2000" b="0" i="1" smtClean="0">
                              <a:latin typeface="Cambria Math" panose="02040503050406030204" pitchFamily="18" charset="0"/>
                            </a:rPr>
                            <m:t>𝜂</m:t>
                          </m:r>
                        </m:den>
                      </m:f>
                      <m:r>
                        <a:rPr lang="en-CA" sz="2000" b="0" i="1" smtClean="0">
                          <a:latin typeface="Cambria Math" panose="02040503050406030204" pitchFamily="18" charset="0"/>
                        </a:rPr>
                        <m:t>.</m:t>
                      </m:r>
                    </m:oMath>
                  </m:oMathPara>
                </a14:m>
                <a:endParaRPr lang="en-CA" sz="2000" dirty="0"/>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4052648"/>
              </a:xfrm>
              <a:prstGeom prst="rect">
                <a:avLst/>
              </a:prstGeom>
              <a:blipFill>
                <a:blip r:embed="rId2"/>
                <a:stretch>
                  <a:fillRect l="-557" t="-902"/>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6886C76-FF1B-4A21-9E3D-8D0C652D628A}"/>
                  </a:ext>
                </a:extLst>
              </p14:cNvPr>
              <p14:cNvContentPartPr/>
              <p14:nvPr/>
            </p14:nvContentPartPr>
            <p14:xfrm>
              <a:off x="3939480" y="2981520"/>
              <a:ext cx="6714720" cy="3111120"/>
            </p14:xfrm>
          </p:contentPart>
        </mc:Choice>
        <mc:Fallback xmlns="">
          <p:pic>
            <p:nvPicPr>
              <p:cNvPr id="4" name="Ink 3">
                <a:extLst>
                  <a:ext uri="{FF2B5EF4-FFF2-40B4-BE49-F238E27FC236}">
                    <a16:creationId xmlns:a16="http://schemas.microsoft.com/office/drawing/2014/main" id="{36886C76-FF1B-4A21-9E3D-8D0C652D628A}"/>
                  </a:ext>
                </a:extLst>
              </p:cNvPr>
              <p:cNvPicPr/>
              <p:nvPr/>
            </p:nvPicPr>
            <p:blipFill>
              <a:blip r:embed="rId4"/>
              <a:stretch>
                <a:fillRect/>
              </a:stretch>
            </p:blipFill>
            <p:spPr>
              <a:xfrm>
                <a:off x="3930120" y="2972160"/>
                <a:ext cx="6733440" cy="3129840"/>
              </a:xfrm>
              <a:prstGeom prst="rect">
                <a:avLst/>
              </a:prstGeom>
            </p:spPr>
          </p:pic>
        </mc:Fallback>
      </mc:AlternateContent>
    </p:spTree>
    <p:extLst>
      <p:ext uri="{BB962C8B-B14F-4D97-AF65-F5344CB8AC3E}">
        <p14:creationId xmlns:p14="http://schemas.microsoft.com/office/powerpoint/2010/main" val="4801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Proof: Upper Bound on </a:t>
                </a:r>
                <a14:m>
                  <m:oMath xmlns:m="http://schemas.openxmlformats.org/officeDocument/2006/math">
                    <m:r>
                      <m:rPr>
                        <m:sty m:val="p"/>
                      </m:rPr>
                      <a:rPr lang="en-CA" b="0" i="0" smtClean="0">
                        <a:latin typeface="Cambria Math" panose="02040503050406030204" pitchFamily="18" charset="0"/>
                      </a:rPr>
                      <m:t>Φ</m:t>
                    </m:r>
                  </m:oMath>
                </a14:m>
                <a:endParaRPr lang="en-CA" dirty="0"/>
              </a:p>
            </p:txBody>
          </p:sp>
        </mc:Choice>
        <mc:Fallback xmlns="">
          <p:sp>
            <p:nvSpPr>
              <p:cNvPr id="2" name="Title 1">
                <a:extLst>
                  <a:ext uri="{FF2B5EF4-FFF2-40B4-BE49-F238E27FC236}">
                    <a16:creationId xmlns:a16="http://schemas.microsoft.com/office/drawing/2014/main" id="{6A3DBC4F-6757-4359-A62C-48FEE266B37A}"/>
                  </a:ext>
                </a:extLst>
              </p:cNvPr>
              <p:cNvSpPr>
                <a:spLocks noGrp="1" noRot="1" noChangeAspect="1" noMove="1" noResize="1" noEditPoints="1" noAdjustHandles="1" noChangeArrowheads="1" noChangeShapeType="1" noTextEdit="1"/>
              </p:cNvSpPr>
              <p:nvPr>
                <p:ph type="title"/>
              </p:nvPr>
            </p:nvSpPr>
            <p:spPr>
              <a:xfrm>
                <a:off x="781049" y="105752"/>
                <a:ext cx="10941913" cy="980097"/>
              </a:xfrm>
              <a:blipFill>
                <a:blip r:embed="rId2"/>
                <a:stretch>
                  <a:fillRect l="-2228" t="-4969" b="-15528"/>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7</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2215415"/>
              </a:xfrm>
              <a:prstGeom prst="rect">
                <a:avLst/>
              </a:prstGeom>
              <a:noFill/>
            </p:spPr>
            <p:txBody>
              <a:bodyPr wrap="square" rtlCol="0">
                <a:spAutoFit/>
              </a:bodyPr>
              <a:lstStyle/>
              <a:p>
                <a:r>
                  <a:rPr lang="en-CA" sz="2000" b="1" u="sng" dirty="0"/>
                  <a:t>Theorem</a:t>
                </a:r>
                <a:r>
                  <a:rPr lang="en-CA" sz="2000" dirty="0"/>
                  <a:t>.  Assume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∈[−1,+1]</m:t>
                    </m:r>
                  </m:oMath>
                </a14:m>
                <a:r>
                  <a:rPr lang="en-CA" sz="2000" dirty="0"/>
                  <a:t> and </a:t>
                </a:r>
                <a14:m>
                  <m:oMath xmlns:m="http://schemas.openxmlformats.org/officeDocument/2006/math">
                    <m:r>
                      <a:rPr lang="en-CA" sz="2000" b="0" i="1" smtClean="0">
                        <a:latin typeface="Cambria Math" panose="02040503050406030204" pitchFamily="18" charset="0"/>
                      </a:rPr>
                      <m:t>𝜂</m:t>
                    </m:r>
                    <m:r>
                      <a:rPr lang="en-CA" sz="2000" b="0" i="1" smtClean="0">
                        <a:latin typeface="Cambria Math" panose="02040503050406030204" pitchFamily="18" charset="0"/>
                      </a:rPr>
                      <m:t>≤1/2</m:t>
                    </m:r>
                  </m:oMath>
                </a14:m>
                <a:r>
                  <a:rPr lang="en-CA" sz="2000" dirty="0"/>
                  <a:t>.  After </a:t>
                </a:r>
                <a14:m>
                  <m:oMath xmlns:m="http://schemas.openxmlformats.org/officeDocument/2006/math">
                    <m:r>
                      <a:rPr lang="en-CA" sz="2000" b="0" i="1" smtClean="0">
                        <a:latin typeface="Cambria Math" panose="02040503050406030204" pitchFamily="18" charset="0"/>
                      </a:rPr>
                      <m:t>𝑇</m:t>
                    </m:r>
                  </m:oMath>
                </a14:m>
                <a:r>
                  <a:rPr lang="en-CA" sz="2000" dirty="0"/>
                  <a:t> rounds, for each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𝑖</m:t>
                    </m:r>
                    <m:r>
                      <a:rPr lang="en-CA" sz="2000" b="0" i="1" smtClean="0">
                        <a:latin typeface="Cambria Math" panose="02040503050406030204" pitchFamily="18" charset="0"/>
                      </a:rPr>
                      <m:t>≤</m:t>
                    </m:r>
                    <m:r>
                      <a:rPr lang="en-CA" sz="2000" b="0" i="1" smtClean="0">
                        <a:latin typeface="Cambria Math" panose="02040503050406030204" pitchFamily="18" charset="0"/>
                      </a:rPr>
                      <m:t>𝑛</m:t>
                    </m:r>
                  </m:oMath>
                </a14:m>
                <a:r>
                  <a:rPr lang="en-CA" sz="2000" dirty="0"/>
                  <a:t>, it holds that</a:t>
                </a:r>
              </a:p>
              <a:p>
                <a:pPr>
                  <a:lnSpc>
                    <a:spcPct val="110000"/>
                  </a:lnSpc>
                </a:pPr>
                <a14:m>
                  <m:oMathPara xmlns:m="http://schemas.openxmlformats.org/officeDocument/2006/math">
                    <m:oMathParaPr>
                      <m:jc m:val="centerGroup"/>
                    </m:oMathParaPr>
                    <m:oMath xmlns:m="http://schemas.openxmlformats.org/officeDocument/2006/math">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e>
                          </m:d>
                        </m:e>
                      </m:nary>
                      <m:r>
                        <a:rPr lang="en-CA" sz="2000" b="0" i="1" smtClean="0">
                          <a:latin typeface="Cambria Math" panose="02040503050406030204" pitchFamily="18" charset="0"/>
                        </a:rPr>
                        <m:t>≤</m:t>
                      </m:r>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r>
                        <a:rPr lang="en-CA" sz="2000" b="0" i="1" smtClean="0">
                          <a:latin typeface="Cambria Math" panose="02040503050406030204" pitchFamily="18" charset="0"/>
                        </a:rPr>
                        <m:t>+</m:t>
                      </m:r>
                      <m:r>
                        <a:rPr lang="en-CA" sz="2000" b="0" i="1" smtClean="0">
                          <a:latin typeface="Cambria Math" panose="02040503050406030204" pitchFamily="18" charset="0"/>
                        </a:rPr>
                        <m:t>𝜂</m:t>
                      </m:r>
                      <m:nary>
                        <m:naryPr>
                          <m:chr m:val="∑"/>
                          <m:ctrlPr>
                            <a:rPr lang="en-CA" sz="2000" i="1">
                              <a:latin typeface="Cambria Math" panose="02040503050406030204" pitchFamily="18" charset="0"/>
                            </a:rPr>
                          </m:ctrlPr>
                        </m:naryPr>
                        <m:sub>
                          <m:r>
                            <a:rPr lang="en-CA" sz="2000" i="1">
                              <a:latin typeface="Cambria Math" panose="02040503050406030204" pitchFamily="18" charset="0"/>
                            </a:rPr>
                            <m:t>𝑡</m:t>
                          </m:r>
                          <m:r>
                            <a:rPr lang="en-CA" sz="2000" i="1">
                              <a:latin typeface="Cambria Math" panose="02040503050406030204" pitchFamily="18" charset="0"/>
                            </a:rPr>
                            <m:t>=1</m:t>
                          </m:r>
                        </m:sub>
                        <m:sup>
                          <m:r>
                            <a:rPr lang="en-CA" sz="2000" i="1">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e>
                          </m:d>
                        </m:e>
                      </m:nary>
                      <m:r>
                        <a:rPr lang="en-CA" sz="2000" b="0" i="1" smtClean="0">
                          <a:latin typeface="Cambria Math" panose="02040503050406030204" pitchFamily="18" charset="0"/>
                        </a:rPr>
                        <m:t>+</m:t>
                      </m:r>
                      <m:f>
                        <m:fPr>
                          <m:ctrlPr>
                            <a:rPr lang="en-CA" sz="2000" i="1">
                              <a:latin typeface="Cambria Math" panose="02040503050406030204" pitchFamily="18" charset="0"/>
                            </a:rPr>
                          </m:ctrlPr>
                        </m:fPr>
                        <m:num>
                          <m:func>
                            <m:funcPr>
                              <m:ctrlPr>
                                <a:rPr lang="en-CA" sz="2000" i="1">
                                  <a:latin typeface="Cambria Math" panose="02040503050406030204" pitchFamily="18" charset="0"/>
                                </a:rPr>
                              </m:ctrlPr>
                            </m:funcPr>
                            <m:fName>
                              <m:r>
                                <m:rPr>
                                  <m:sty m:val="p"/>
                                </m:rPr>
                                <a:rPr lang="en-CA" sz="2000">
                                  <a:latin typeface="Cambria Math" panose="02040503050406030204" pitchFamily="18" charset="0"/>
                                </a:rPr>
                                <m:t>ln</m:t>
                              </m:r>
                            </m:fName>
                            <m:e>
                              <m:r>
                                <a:rPr lang="en-CA" sz="2000" i="1">
                                  <a:latin typeface="Cambria Math" panose="02040503050406030204" pitchFamily="18" charset="0"/>
                                </a:rPr>
                                <m:t>𝑛</m:t>
                              </m:r>
                            </m:e>
                          </m:func>
                        </m:num>
                        <m:den>
                          <m:r>
                            <a:rPr lang="en-CA" sz="2000" b="0" i="1" smtClean="0">
                              <a:latin typeface="Cambria Math" panose="02040503050406030204" pitchFamily="18" charset="0"/>
                            </a:rPr>
                            <m:t>𝜂</m:t>
                          </m:r>
                        </m:den>
                      </m:f>
                      <m:r>
                        <a:rPr lang="en-CA" sz="2000" b="0" i="1" smtClean="0">
                          <a:latin typeface="Cambria Math" panose="02040503050406030204" pitchFamily="18" charset="0"/>
                        </a:rPr>
                        <m:t>.</m:t>
                      </m:r>
                    </m:oMath>
                  </m:oMathPara>
                </a14:m>
                <a:endParaRPr lang="en-CA" sz="2000" dirty="0"/>
              </a:p>
              <a:p>
                <a:pPr>
                  <a:lnSpc>
                    <a:spcPct val="150000"/>
                  </a:lnSpc>
                </a:pPr>
                <a:r>
                  <a:rPr lang="en-CA" sz="2000" b="1" u="sng" dirty="0"/>
                  <a:t>Proof</a:t>
                </a:r>
                <a:r>
                  <a:rPr lang="en-CA" sz="2000" dirty="0"/>
                  <a:t>. If we didn’t do well in a round, then </a:t>
                </a:r>
                <a14:m>
                  <m:oMath xmlns:m="http://schemas.openxmlformats.org/officeDocument/2006/math">
                    <m:r>
                      <m:rPr>
                        <m:sty m:val="p"/>
                      </m:rPr>
                      <a:rPr lang="en-CA" sz="2000">
                        <a:latin typeface="Cambria Math" panose="02040503050406030204" pitchFamily="18" charset="0"/>
                      </a:rPr>
                      <m:t>Φ</m:t>
                    </m:r>
                  </m:oMath>
                </a14:m>
                <a:r>
                  <a:rPr lang="en-CA" sz="2000" dirty="0"/>
                  <a:t> decreases much.</a:t>
                </a:r>
              </a:p>
              <a:p>
                <a:pPr>
                  <a:lnSpc>
                    <a:spcPct val="110000"/>
                  </a:lnSpc>
                </a:pPr>
                <a:endParaRPr lang="en-CA" sz="2000" dirty="0"/>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2215415"/>
              </a:xfrm>
              <a:prstGeom prst="rect">
                <a:avLst/>
              </a:prstGeom>
              <a:blipFill>
                <a:blip r:embed="rId3"/>
                <a:stretch>
                  <a:fillRect l="-557"/>
                </a:stretch>
              </a:blipFill>
            </p:spPr>
            <p:txBody>
              <a:bodyPr/>
              <a:lstStyle/>
              <a:p>
                <a:r>
                  <a:rPr lang="en-CA">
                    <a:noFill/>
                  </a:rPr>
                  <a:t> </a:t>
                </a:r>
              </a:p>
            </p:txBody>
          </p:sp>
        </mc:Fallback>
      </mc:AlternateContent>
      <p:grpSp>
        <p:nvGrpSpPr>
          <p:cNvPr id="13" name="Group 12">
            <a:extLst>
              <a:ext uri="{FF2B5EF4-FFF2-40B4-BE49-F238E27FC236}">
                <a16:creationId xmlns:a16="http://schemas.microsoft.com/office/drawing/2014/main" id="{44523BBF-7FA1-4CA2-8733-1DE72A58A899}"/>
              </a:ext>
            </a:extLst>
          </p:cNvPr>
          <p:cNvGrpSpPr/>
          <p:nvPr/>
        </p:nvGrpSpPr>
        <p:grpSpPr>
          <a:xfrm>
            <a:off x="1141530" y="3005886"/>
            <a:ext cx="721800" cy="495720"/>
            <a:chOff x="1141530" y="3005886"/>
            <a:chExt cx="721800" cy="49572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66DCD2-F549-4C49-A081-CE39D5547C4F}"/>
                    </a:ext>
                  </a:extLst>
                </p14:cNvPr>
                <p14:cNvContentPartPr/>
                <p14:nvPr/>
              </p14:nvContentPartPr>
              <p14:xfrm>
                <a:off x="1141530" y="3161766"/>
                <a:ext cx="217800" cy="19440"/>
              </p14:xfrm>
            </p:contentPart>
          </mc:Choice>
          <mc:Fallback xmlns="">
            <p:pic>
              <p:nvPicPr>
                <p:cNvPr id="4" name="Ink 3">
                  <a:extLst>
                    <a:ext uri="{FF2B5EF4-FFF2-40B4-BE49-F238E27FC236}">
                      <a16:creationId xmlns:a16="http://schemas.microsoft.com/office/drawing/2014/main" id="{2A66DCD2-F549-4C49-A081-CE39D5547C4F}"/>
                    </a:ext>
                  </a:extLst>
                </p:cNvPr>
                <p:cNvPicPr/>
                <p:nvPr/>
              </p:nvPicPr>
              <p:blipFill>
                <a:blip r:embed="rId5"/>
                <a:stretch>
                  <a:fillRect/>
                </a:stretch>
              </p:blipFill>
              <p:spPr>
                <a:xfrm>
                  <a:off x="1132530" y="3152766"/>
                  <a:ext cx="235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E11BAF4-3067-476F-A4F6-BA0D2468B112}"/>
                    </a:ext>
                  </a:extLst>
                </p14:cNvPr>
                <p14:cNvContentPartPr/>
                <p14:nvPr/>
              </p14:nvContentPartPr>
              <p14:xfrm>
                <a:off x="1254570" y="3193806"/>
                <a:ext cx="24480" cy="286920"/>
              </p14:xfrm>
            </p:contentPart>
          </mc:Choice>
          <mc:Fallback xmlns="">
            <p:pic>
              <p:nvPicPr>
                <p:cNvPr id="6" name="Ink 5">
                  <a:extLst>
                    <a:ext uri="{FF2B5EF4-FFF2-40B4-BE49-F238E27FC236}">
                      <a16:creationId xmlns:a16="http://schemas.microsoft.com/office/drawing/2014/main" id="{CE11BAF4-3067-476F-A4F6-BA0D2468B112}"/>
                    </a:ext>
                  </a:extLst>
                </p:cNvPr>
                <p:cNvPicPr/>
                <p:nvPr/>
              </p:nvPicPr>
              <p:blipFill>
                <a:blip r:embed="rId7"/>
                <a:stretch>
                  <a:fillRect/>
                </a:stretch>
              </p:blipFill>
              <p:spPr>
                <a:xfrm>
                  <a:off x="1245930" y="3184806"/>
                  <a:ext cx="421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2227312-E854-4F26-B248-22D0956132C9}"/>
                    </a:ext>
                  </a:extLst>
                </p14:cNvPr>
                <p14:cNvContentPartPr/>
                <p14:nvPr/>
              </p14:nvContentPartPr>
              <p14:xfrm>
                <a:off x="1158450" y="3474246"/>
                <a:ext cx="268920" cy="27360"/>
              </p14:xfrm>
            </p:contentPart>
          </mc:Choice>
          <mc:Fallback xmlns="">
            <p:pic>
              <p:nvPicPr>
                <p:cNvPr id="7" name="Ink 6">
                  <a:extLst>
                    <a:ext uri="{FF2B5EF4-FFF2-40B4-BE49-F238E27FC236}">
                      <a16:creationId xmlns:a16="http://schemas.microsoft.com/office/drawing/2014/main" id="{12227312-E854-4F26-B248-22D0956132C9}"/>
                    </a:ext>
                  </a:extLst>
                </p:cNvPr>
                <p:cNvPicPr/>
                <p:nvPr/>
              </p:nvPicPr>
              <p:blipFill>
                <a:blip r:embed="rId9"/>
                <a:stretch>
                  <a:fillRect/>
                </a:stretch>
              </p:blipFill>
              <p:spPr>
                <a:xfrm>
                  <a:off x="1149450" y="3465606"/>
                  <a:ext cx="286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B20A054-5EA1-45F2-B3E2-B572F56F5BA8}"/>
                    </a:ext>
                  </a:extLst>
                </p14:cNvPr>
                <p14:cNvContentPartPr/>
                <p14:nvPr/>
              </p14:nvContentPartPr>
              <p14:xfrm>
                <a:off x="1175730" y="3298566"/>
                <a:ext cx="162000" cy="126000"/>
              </p14:xfrm>
            </p:contentPart>
          </mc:Choice>
          <mc:Fallback xmlns="">
            <p:pic>
              <p:nvPicPr>
                <p:cNvPr id="8" name="Ink 7">
                  <a:extLst>
                    <a:ext uri="{FF2B5EF4-FFF2-40B4-BE49-F238E27FC236}">
                      <a16:creationId xmlns:a16="http://schemas.microsoft.com/office/drawing/2014/main" id="{6B20A054-5EA1-45F2-B3E2-B572F56F5BA8}"/>
                    </a:ext>
                  </a:extLst>
                </p:cNvPr>
                <p:cNvPicPr/>
                <p:nvPr/>
              </p:nvPicPr>
              <p:blipFill>
                <a:blip r:embed="rId11"/>
                <a:stretch>
                  <a:fillRect/>
                </a:stretch>
              </p:blipFill>
              <p:spPr>
                <a:xfrm>
                  <a:off x="1166730" y="3289566"/>
                  <a:ext cx="179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1DE7EDD-E299-417C-B11B-561CE7E00505}"/>
                    </a:ext>
                  </a:extLst>
                </p14:cNvPr>
                <p14:cNvContentPartPr/>
                <p14:nvPr/>
              </p14:nvContentPartPr>
              <p14:xfrm>
                <a:off x="1429530" y="3037926"/>
                <a:ext cx="73440" cy="122760"/>
              </p14:xfrm>
            </p:contentPart>
          </mc:Choice>
          <mc:Fallback xmlns="">
            <p:pic>
              <p:nvPicPr>
                <p:cNvPr id="9" name="Ink 8">
                  <a:extLst>
                    <a:ext uri="{FF2B5EF4-FFF2-40B4-BE49-F238E27FC236}">
                      <a16:creationId xmlns:a16="http://schemas.microsoft.com/office/drawing/2014/main" id="{11DE7EDD-E299-417C-B11B-561CE7E00505}"/>
                    </a:ext>
                  </a:extLst>
                </p:cNvPr>
                <p:cNvPicPr/>
                <p:nvPr/>
              </p:nvPicPr>
              <p:blipFill>
                <a:blip r:embed="rId13"/>
                <a:stretch>
                  <a:fillRect/>
                </a:stretch>
              </p:blipFill>
              <p:spPr>
                <a:xfrm>
                  <a:off x="1420890" y="3028926"/>
                  <a:ext cx="91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9477126E-E3E6-41F8-9FE3-A1FB816B1EC2}"/>
                    </a:ext>
                  </a:extLst>
                </p14:cNvPr>
                <p14:cNvContentPartPr/>
                <p14:nvPr/>
              </p14:nvContentPartPr>
              <p14:xfrm>
                <a:off x="1499730" y="3042966"/>
                <a:ext cx="96120" cy="105840"/>
              </p14:xfrm>
            </p:contentPart>
          </mc:Choice>
          <mc:Fallback xmlns="">
            <p:pic>
              <p:nvPicPr>
                <p:cNvPr id="10" name="Ink 9">
                  <a:extLst>
                    <a:ext uri="{FF2B5EF4-FFF2-40B4-BE49-F238E27FC236}">
                      <a16:creationId xmlns:a16="http://schemas.microsoft.com/office/drawing/2014/main" id="{9477126E-E3E6-41F8-9FE3-A1FB816B1EC2}"/>
                    </a:ext>
                  </a:extLst>
                </p:cNvPr>
                <p:cNvPicPr/>
                <p:nvPr/>
              </p:nvPicPr>
              <p:blipFill>
                <a:blip r:embed="rId15"/>
                <a:stretch>
                  <a:fillRect/>
                </a:stretch>
              </p:blipFill>
              <p:spPr>
                <a:xfrm>
                  <a:off x="1490730" y="3033966"/>
                  <a:ext cx="113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B9719F7-C547-46B1-9A0A-2085F9AF3C82}"/>
                    </a:ext>
                  </a:extLst>
                </p14:cNvPr>
                <p14:cNvContentPartPr/>
                <p14:nvPr/>
              </p14:nvContentPartPr>
              <p14:xfrm>
                <a:off x="1620330" y="3057726"/>
                <a:ext cx="74160" cy="83160"/>
              </p14:xfrm>
            </p:contentPart>
          </mc:Choice>
          <mc:Fallback xmlns="">
            <p:pic>
              <p:nvPicPr>
                <p:cNvPr id="11" name="Ink 10">
                  <a:extLst>
                    <a:ext uri="{FF2B5EF4-FFF2-40B4-BE49-F238E27FC236}">
                      <a16:creationId xmlns:a16="http://schemas.microsoft.com/office/drawing/2014/main" id="{0B9719F7-C547-46B1-9A0A-2085F9AF3C82}"/>
                    </a:ext>
                  </a:extLst>
                </p:cNvPr>
                <p:cNvPicPr/>
                <p:nvPr/>
              </p:nvPicPr>
              <p:blipFill>
                <a:blip r:embed="rId17"/>
                <a:stretch>
                  <a:fillRect/>
                </a:stretch>
              </p:blipFill>
              <p:spPr>
                <a:xfrm>
                  <a:off x="1611690" y="3048726"/>
                  <a:ext cx="91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8E6CE217-8EA6-4A76-A694-95DD27191BC0}"/>
                    </a:ext>
                  </a:extLst>
                </p14:cNvPr>
                <p14:cNvContentPartPr/>
                <p14:nvPr/>
              </p14:nvContentPartPr>
              <p14:xfrm>
                <a:off x="1748850" y="3005886"/>
                <a:ext cx="114480" cy="190080"/>
              </p14:xfrm>
            </p:contentPart>
          </mc:Choice>
          <mc:Fallback xmlns="">
            <p:pic>
              <p:nvPicPr>
                <p:cNvPr id="12" name="Ink 11">
                  <a:extLst>
                    <a:ext uri="{FF2B5EF4-FFF2-40B4-BE49-F238E27FC236}">
                      <a16:creationId xmlns:a16="http://schemas.microsoft.com/office/drawing/2014/main" id="{8E6CE217-8EA6-4A76-A694-95DD27191BC0}"/>
                    </a:ext>
                  </a:extLst>
                </p:cNvPr>
                <p:cNvPicPr/>
                <p:nvPr/>
              </p:nvPicPr>
              <p:blipFill>
                <a:blip r:embed="rId19"/>
                <a:stretch>
                  <a:fillRect/>
                </a:stretch>
              </p:blipFill>
              <p:spPr>
                <a:xfrm>
                  <a:off x="1739850" y="2997246"/>
                  <a:ext cx="132120" cy="207720"/>
                </a:xfrm>
                <a:prstGeom prst="rect">
                  <a:avLst/>
                </a:prstGeom>
              </p:spPr>
            </p:pic>
          </mc:Fallback>
        </mc:AlternateContent>
      </p:grpSp>
      <p:grpSp>
        <p:nvGrpSpPr>
          <p:cNvPr id="16" name="Group 15">
            <a:extLst>
              <a:ext uri="{FF2B5EF4-FFF2-40B4-BE49-F238E27FC236}">
                <a16:creationId xmlns:a16="http://schemas.microsoft.com/office/drawing/2014/main" id="{0B5B78D7-15A5-492C-9226-07B8EB7E5353}"/>
              </a:ext>
            </a:extLst>
          </p:cNvPr>
          <p:cNvGrpSpPr/>
          <p:nvPr/>
        </p:nvGrpSpPr>
        <p:grpSpPr>
          <a:xfrm>
            <a:off x="1916970" y="3315846"/>
            <a:ext cx="129960" cy="79920"/>
            <a:chOff x="1916970" y="3315846"/>
            <a:chExt cx="129960" cy="7992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2C342C62-D980-4125-B4EB-28F1AC0E8A0D}"/>
                    </a:ext>
                  </a:extLst>
                </p14:cNvPr>
                <p14:cNvContentPartPr/>
                <p14:nvPr/>
              </p14:nvContentPartPr>
              <p14:xfrm>
                <a:off x="1916970" y="3315846"/>
                <a:ext cx="108720" cy="24480"/>
              </p14:xfrm>
            </p:contentPart>
          </mc:Choice>
          <mc:Fallback xmlns="">
            <p:pic>
              <p:nvPicPr>
                <p:cNvPr id="14" name="Ink 13">
                  <a:extLst>
                    <a:ext uri="{FF2B5EF4-FFF2-40B4-BE49-F238E27FC236}">
                      <a16:creationId xmlns:a16="http://schemas.microsoft.com/office/drawing/2014/main" id="{2C342C62-D980-4125-B4EB-28F1AC0E8A0D}"/>
                    </a:ext>
                  </a:extLst>
                </p:cNvPr>
                <p:cNvPicPr/>
                <p:nvPr/>
              </p:nvPicPr>
              <p:blipFill>
                <a:blip r:embed="rId21"/>
                <a:stretch>
                  <a:fillRect/>
                </a:stretch>
              </p:blipFill>
              <p:spPr>
                <a:xfrm>
                  <a:off x="1907970" y="3307206"/>
                  <a:ext cx="126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EB2A7FB-84B0-4463-836A-57B821CA1D9B}"/>
                    </a:ext>
                  </a:extLst>
                </p14:cNvPr>
                <p14:cNvContentPartPr/>
                <p14:nvPr/>
              </p14:nvContentPartPr>
              <p14:xfrm>
                <a:off x="1930290" y="3383526"/>
                <a:ext cx="116640" cy="12240"/>
              </p14:xfrm>
            </p:contentPart>
          </mc:Choice>
          <mc:Fallback xmlns="">
            <p:pic>
              <p:nvPicPr>
                <p:cNvPr id="15" name="Ink 14">
                  <a:extLst>
                    <a:ext uri="{FF2B5EF4-FFF2-40B4-BE49-F238E27FC236}">
                      <a16:creationId xmlns:a16="http://schemas.microsoft.com/office/drawing/2014/main" id="{AEB2A7FB-84B0-4463-836A-57B821CA1D9B}"/>
                    </a:ext>
                  </a:extLst>
                </p:cNvPr>
                <p:cNvPicPr/>
                <p:nvPr/>
              </p:nvPicPr>
              <p:blipFill>
                <a:blip r:embed="rId23"/>
                <a:stretch>
                  <a:fillRect/>
                </a:stretch>
              </p:blipFill>
              <p:spPr>
                <a:xfrm>
                  <a:off x="1921290" y="3374526"/>
                  <a:ext cx="134280" cy="29880"/>
                </a:xfrm>
                <a:prstGeom prst="rect">
                  <a:avLst/>
                </a:prstGeom>
              </p:spPr>
            </p:pic>
          </mc:Fallback>
        </mc:AlternateContent>
      </p:grpSp>
      <p:grpSp>
        <p:nvGrpSpPr>
          <p:cNvPr id="32" name="Group 31">
            <a:extLst>
              <a:ext uri="{FF2B5EF4-FFF2-40B4-BE49-F238E27FC236}">
                <a16:creationId xmlns:a16="http://schemas.microsoft.com/office/drawing/2014/main" id="{0F128C4C-AA13-408C-A89D-75B38CCE19E7}"/>
              </a:ext>
            </a:extLst>
          </p:cNvPr>
          <p:cNvGrpSpPr/>
          <p:nvPr/>
        </p:nvGrpSpPr>
        <p:grpSpPr>
          <a:xfrm>
            <a:off x="2277690" y="3008046"/>
            <a:ext cx="1028160" cy="568080"/>
            <a:chOff x="2277690" y="3008046"/>
            <a:chExt cx="1028160" cy="56808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87150D3E-21D3-4267-BB0E-FF58C8F8E56D}"/>
                    </a:ext>
                  </a:extLst>
                </p14:cNvPr>
                <p14:cNvContentPartPr/>
                <p14:nvPr/>
              </p14:nvContentPartPr>
              <p14:xfrm>
                <a:off x="2277690" y="3167526"/>
                <a:ext cx="195120" cy="13320"/>
              </p14:xfrm>
            </p:contentPart>
          </mc:Choice>
          <mc:Fallback xmlns="">
            <p:pic>
              <p:nvPicPr>
                <p:cNvPr id="17" name="Ink 16">
                  <a:extLst>
                    <a:ext uri="{FF2B5EF4-FFF2-40B4-BE49-F238E27FC236}">
                      <a16:creationId xmlns:a16="http://schemas.microsoft.com/office/drawing/2014/main" id="{87150D3E-21D3-4267-BB0E-FF58C8F8E56D}"/>
                    </a:ext>
                  </a:extLst>
                </p:cNvPr>
                <p:cNvPicPr/>
                <p:nvPr/>
              </p:nvPicPr>
              <p:blipFill>
                <a:blip r:embed="rId25"/>
                <a:stretch>
                  <a:fillRect/>
                </a:stretch>
              </p:blipFill>
              <p:spPr>
                <a:xfrm>
                  <a:off x="2269050" y="3158526"/>
                  <a:ext cx="212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3ED318B9-74D3-4C8C-9DBB-6AB590DFB6B7}"/>
                    </a:ext>
                  </a:extLst>
                </p14:cNvPr>
                <p14:cNvContentPartPr/>
                <p14:nvPr/>
              </p14:nvContentPartPr>
              <p14:xfrm>
                <a:off x="2297490" y="3161046"/>
                <a:ext cx="176040" cy="237240"/>
              </p14:xfrm>
            </p:contentPart>
          </mc:Choice>
          <mc:Fallback xmlns="">
            <p:pic>
              <p:nvPicPr>
                <p:cNvPr id="18" name="Ink 17">
                  <a:extLst>
                    <a:ext uri="{FF2B5EF4-FFF2-40B4-BE49-F238E27FC236}">
                      <a16:creationId xmlns:a16="http://schemas.microsoft.com/office/drawing/2014/main" id="{3ED318B9-74D3-4C8C-9DBB-6AB590DFB6B7}"/>
                    </a:ext>
                  </a:extLst>
                </p:cNvPr>
                <p:cNvPicPr/>
                <p:nvPr/>
              </p:nvPicPr>
              <p:blipFill>
                <a:blip r:embed="rId27"/>
                <a:stretch>
                  <a:fillRect/>
                </a:stretch>
              </p:blipFill>
              <p:spPr>
                <a:xfrm>
                  <a:off x="2288850" y="3152406"/>
                  <a:ext cx="193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740CEF54-CC4F-4CDF-BB7E-6EDD37393C3E}"/>
                    </a:ext>
                  </a:extLst>
                </p14:cNvPr>
                <p14:cNvContentPartPr/>
                <p14:nvPr/>
              </p14:nvContentPartPr>
              <p14:xfrm>
                <a:off x="2297850" y="3510246"/>
                <a:ext cx="18720" cy="65880"/>
              </p14:xfrm>
            </p:contentPart>
          </mc:Choice>
          <mc:Fallback xmlns="">
            <p:pic>
              <p:nvPicPr>
                <p:cNvPr id="19" name="Ink 18">
                  <a:extLst>
                    <a:ext uri="{FF2B5EF4-FFF2-40B4-BE49-F238E27FC236}">
                      <a16:creationId xmlns:a16="http://schemas.microsoft.com/office/drawing/2014/main" id="{740CEF54-CC4F-4CDF-BB7E-6EDD37393C3E}"/>
                    </a:ext>
                  </a:extLst>
                </p:cNvPr>
                <p:cNvPicPr/>
                <p:nvPr/>
              </p:nvPicPr>
              <p:blipFill>
                <a:blip r:embed="rId29"/>
                <a:stretch>
                  <a:fillRect/>
                </a:stretch>
              </p:blipFill>
              <p:spPr>
                <a:xfrm>
                  <a:off x="2289210" y="3501606"/>
                  <a:ext cx="36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803E3E1D-3DCC-4830-AC82-90FF3D95CA55}"/>
                    </a:ext>
                  </a:extLst>
                </p14:cNvPr>
                <p14:cNvContentPartPr/>
                <p14:nvPr/>
              </p14:nvContentPartPr>
              <p14:xfrm>
                <a:off x="2292450" y="3465966"/>
                <a:ext cx="33480" cy="11520"/>
              </p14:xfrm>
            </p:contentPart>
          </mc:Choice>
          <mc:Fallback xmlns="">
            <p:pic>
              <p:nvPicPr>
                <p:cNvPr id="20" name="Ink 19">
                  <a:extLst>
                    <a:ext uri="{FF2B5EF4-FFF2-40B4-BE49-F238E27FC236}">
                      <a16:creationId xmlns:a16="http://schemas.microsoft.com/office/drawing/2014/main" id="{803E3E1D-3DCC-4830-AC82-90FF3D95CA55}"/>
                    </a:ext>
                  </a:extLst>
                </p:cNvPr>
                <p:cNvPicPr/>
                <p:nvPr/>
              </p:nvPicPr>
              <p:blipFill>
                <a:blip r:embed="rId31"/>
                <a:stretch>
                  <a:fillRect/>
                </a:stretch>
              </p:blipFill>
              <p:spPr>
                <a:xfrm>
                  <a:off x="2283450" y="3456966"/>
                  <a:ext cx="51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B91C6ED2-6BC6-4E04-BCFF-E3DA26A8EC7B}"/>
                    </a:ext>
                  </a:extLst>
                </p14:cNvPr>
                <p14:cNvContentPartPr/>
                <p14:nvPr/>
              </p14:nvContentPartPr>
              <p14:xfrm>
                <a:off x="2361210" y="3498726"/>
                <a:ext cx="161280" cy="71640"/>
              </p14:xfrm>
            </p:contentPart>
          </mc:Choice>
          <mc:Fallback xmlns="">
            <p:pic>
              <p:nvPicPr>
                <p:cNvPr id="21" name="Ink 20">
                  <a:extLst>
                    <a:ext uri="{FF2B5EF4-FFF2-40B4-BE49-F238E27FC236}">
                      <a16:creationId xmlns:a16="http://schemas.microsoft.com/office/drawing/2014/main" id="{B91C6ED2-6BC6-4E04-BCFF-E3DA26A8EC7B}"/>
                    </a:ext>
                  </a:extLst>
                </p:cNvPr>
                <p:cNvPicPr/>
                <p:nvPr/>
              </p:nvPicPr>
              <p:blipFill>
                <a:blip r:embed="rId33"/>
                <a:stretch>
                  <a:fillRect/>
                </a:stretch>
              </p:blipFill>
              <p:spPr>
                <a:xfrm>
                  <a:off x="2352570" y="3490086"/>
                  <a:ext cx="178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5170F75A-1CBD-41DB-92EF-48DC1B944D56}"/>
                    </a:ext>
                  </a:extLst>
                </p14:cNvPr>
                <p14:cNvContentPartPr/>
                <p14:nvPr/>
              </p14:nvContentPartPr>
              <p14:xfrm>
                <a:off x="2359770" y="3036126"/>
                <a:ext cx="70920" cy="72360"/>
              </p14:xfrm>
            </p:contentPart>
          </mc:Choice>
          <mc:Fallback xmlns="">
            <p:pic>
              <p:nvPicPr>
                <p:cNvPr id="22" name="Ink 21">
                  <a:extLst>
                    <a:ext uri="{FF2B5EF4-FFF2-40B4-BE49-F238E27FC236}">
                      <a16:creationId xmlns:a16="http://schemas.microsoft.com/office/drawing/2014/main" id="{5170F75A-1CBD-41DB-92EF-48DC1B944D56}"/>
                    </a:ext>
                  </a:extLst>
                </p:cNvPr>
                <p:cNvPicPr/>
                <p:nvPr/>
              </p:nvPicPr>
              <p:blipFill>
                <a:blip r:embed="rId35"/>
                <a:stretch>
                  <a:fillRect/>
                </a:stretch>
              </p:blipFill>
              <p:spPr>
                <a:xfrm>
                  <a:off x="2351130" y="3027486"/>
                  <a:ext cx="88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BEBD258D-D66A-4513-92EA-0E95274BC94B}"/>
                    </a:ext>
                  </a:extLst>
                </p14:cNvPr>
                <p14:cNvContentPartPr/>
                <p14:nvPr/>
              </p14:nvContentPartPr>
              <p14:xfrm>
                <a:off x="2628690" y="3281646"/>
                <a:ext cx="160200" cy="106920"/>
              </p14:xfrm>
            </p:contentPart>
          </mc:Choice>
          <mc:Fallback xmlns="">
            <p:pic>
              <p:nvPicPr>
                <p:cNvPr id="23" name="Ink 22">
                  <a:extLst>
                    <a:ext uri="{FF2B5EF4-FFF2-40B4-BE49-F238E27FC236}">
                      <a16:creationId xmlns:a16="http://schemas.microsoft.com/office/drawing/2014/main" id="{BEBD258D-D66A-4513-92EA-0E95274BC94B}"/>
                    </a:ext>
                  </a:extLst>
                </p:cNvPr>
                <p:cNvPicPr/>
                <p:nvPr/>
              </p:nvPicPr>
              <p:blipFill>
                <a:blip r:embed="rId37"/>
                <a:stretch>
                  <a:fillRect/>
                </a:stretch>
              </p:blipFill>
              <p:spPr>
                <a:xfrm>
                  <a:off x="2619690" y="3273006"/>
                  <a:ext cx="177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5A0A52E5-3EFB-4B1D-806B-BE24E55195BF}"/>
                    </a:ext>
                  </a:extLst>
                </p14:cNvPr>
                <p14:cNvContentPartPr/>
                <p14:nvPr/>
              </p14:nvContentPartPr>
              <p14:xfrm>
                <a:off x="2884290" y="3375606"/>
                <a:ext cx="7920" cy="39960"/>
              </p14:xfrm>
            </p:contentPart>
          </mc:Choice>
          <mc:Fallback xmlns="">
            <p:pic>
              <p:nvPicPr>
                <p:cNvPr id="24" name="Ink 23">
                  <a:extLst>
                    <a:ext uri="{FF2B5EF4-FFF2-40B4-BE49-F238E27FC236}">
                      <a16:creationId xmlns:a16="http://schemas.microsoft.com/office/drawing/2014/main" id="{5A0A52E5-3EFB-4B1D-806B-BE24E55195BF}"/>
                    </a:ext>
                  </a:extLst>
                </p:cNvPr>
                <p:cNvPicPr/>
                <p:nvPr/>
              </p:nvPicPr>
              <p:blipFill>
                <a:blip r:embed="rId39"/>
                <a:stretch>
                  <a:fillRect/>
                </a:stretch>
              </p:blipFill>
              <p:spPr>
                <a:xfrm>
                  <a:off x="2875650" y="3366966"/>
                  <a:ext cx="25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A3014B94-9622-4CEB-B299-A00682028FA4}"/>
                    </a:ext>
                  </a:extLst>
                </p14:cNvPr>
                <p14:cNvContentPartPr/>
                <p14:nvPr/>
              </p14:nvContentPartPr>
              <p14:xfrm>
                <a:off x="2853330" y="3287046"/>
                <a:ext cx="13320" cy="5760"/>
              </p14:xfrm>
            </p:contentPart>
          </mc:Choice>
          <mc:Fallback xmlns="">
            <p:pic>
              <p:nvPicPr>
                <p:cNvPr id="25" name="Ink 24">
                  <a:extLst>
                    <a:ext uri="{FF2B5EF4-FFF2-40B4-BE49-F238E27FC236}">
                      <a16:creationId xmlns:a16="http://schemas.microsoft.com/office/drawing/2014/main" id="{A3014B94-9622-4CEB-B299-A00682028FA4}"/>
                    </a:ext>
                  </a:extLst>
                </p:cNvPr>
                <p:cNvPicPr/>
                <p:nvPr/>
              </p:nvPicPr>
              <p:blipFill>
                <a:blip r:embed="rId41"/>
                <a:stretch>
                  <a:fillRect/>
                </a:stretch>
              </p:blipFill>
              <p:spPr>
                <a:xfrm>
                  <a:off x="2844330" y="3278406"/>
                  <a:ext cx="30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A4A5D15C-F529-4796-BF0E-B06F115474DF}"/>
                    </a:ext>
                  </a:extLst>
                </p14:cNvPr>
                <p14:cNvContentPartPr/>
                <p14:nvPr/>
              </p14:nvContentPartPr>
              <p14:xfrm>
                <a:off x="2885370" y="3035406"/>
                <a:ext cx="139680" cy="135000"/>
              </p14:xfrm>
            </p:contentPart>
          </mc:Choice>
          <mc:Fallback xmlns="">
            <p:pic>
              <p:nvPicPr>
                <p:cNvPr id="26" name="Ink 25">
                  <a:extLst>
                    <a:ext uri="{FF2B5EF4-FFF2-40B4-BE49-F238E27FC236}">
                      <a16:creationId xmlns:a16="http://schemas.microsoft.com/office/drawing/2014/main" id="{A4A5D15C-F529-4796-BF0E-B06F115474DF}"/>
                    </a:ext>
                  </a:extLst>
                </p:cNvPr>
                <p:cNvPicPr/>
                <p:nvPr/>
              </p:nvPicPr>
              <p:blipFill>
                <a:blip r:embed="rId43"/>
                <a:stretch>
                  <a:fillRect/>
                </a:stretch>
              </p:blipFill>
              <p:spPr>
                <a:xfrm>
                  <a:off x="2876730" y="3026766"/>
                  <a:ext cx="157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9306F0F6-1EBB-430A-8121-3FA7A2803B8B}"/>
                    </a:ext>
                  </a:extLst>
                </p14:cNvPr>
                <p14:cNvContentPartPr/>
                <p14:nvPr/>
              </p14:nvContentPartPr>
              <p14:xfrm>
                <a:off x="2949450" y="3094446"/>
                <a:ext cx="190440" cy="21600"/>
              </p14:xfrm>
            </p:contentPart>
          </mc:Choice>
          <mc:Fallback xmlns="">
            <p:pic>
              <p:nvPicPr>
                <p:cNvPr id="27" name="Ink 26">
                  <a:extLst>
                    <a:ext uri="{FF2B5EF4-FFF2-40B4-BE49-F238E27FC236}">
                      <a16:creationId xmlns:a16="http://schemas.microsoft.com/office/drawing/2014/main" id="{9306F0F6-1EBB-430A-8121-3FA7A2803B8B}"/>
                    </a:ext>
                  </a:extLst>
                </p:cNvPr>
                <p:cNvPicPr/>
                <p:nvPr/>
              </p:nvPicPr>
              <p:blipFill>
                <a:blip r:embed="rId45"/>
                <a:stretch>
                  <a:fillRect/>
                </a:stretch>
              </p:blipFill>
              <p:spPr>
                <a:xfrm>
                  <a:off x="2940810" y="3085806"/>
                  <a:ext cx="208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522B935F-2EC6-479E-99D2-ABE49A11F5BB}"/>
                    </a:ext>
                  </a:extLst>
                </p14:cNvPr>
                <p14:cNvContentPartPr/>
                <p14:nvPr/>
              </p14:nvContentPartPr>
              <p14:xfrm>
                <a:off x="3108930" y="3072126"/>
                <a:ext cx="27720" cy="87840"/>
              </p14:xfrm>
            </p:contentPart>
          </mc:Choice>
          <mc:Fallback xmlns="">
            <p:pic>
              <p:nvPicPr>
                <p:cNvPr id="28" name="Ink 27">
                  <a:extLst>
                    <a:ext uri="{FF2B5EF4-FFF2-40B4-BE49-F238E27FC236}">
                      <a16:creationId xmlns:a16="http://schemas.microsoft.com/office/drawing/2014/main" id="{522B935F-2EC6-479E-99D2-ABE49A11F5BB}"/>
                    </a:ext>
                  </a:extLst>
                </p:cNvPr>
                <p:cNvPicPr/>
                <p:nvPr/>
              </p:nvPicPr>
              <p:blipFill>
                <a:blip r:embed="rId47"/>
                <a:stretch>
                  <a:fillRect/>
                </a:stretch>
              </p:blipFill>
              <p:spPr>
                <a:xfrm>
                  <a:off x="3100290" y="3063126"/>
                  <a:ext cx="45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55A1531D-56D8-4A99-AAE1-BCAE818C5E84}"/>
                    </a:ext>
                  </a:extLst>
                </p14:cNvPr>
                <p14:cNvContentPartPr/>
                <p14:nvPr/>
              </p14:nvContentPartPr>
              <p14:xfrm>
                <a:off x="3185610" y="3008046"/>
                <a:ext cx="120240" cy="173880"/>
              </p14:xfrm>
            </p:contentPart>
          </mc:Choice>
          <mc:Fallback xmlns="">
            <p:pic>
              <p:nvPicPr>
                <p:cNvPr id="29" name="Ink 28">
                  <a:extLst>
                    <a:ext uri="{FF2B5EF4-FFF2-40B4-BE49-F238E27FC236}">
                      <a16:creationId xmlns:a16="http://schemas.microsoft.com/office/drawing/2014/main" id="{55A1531D-56D8-4A99-AAE1-BCAE818C5E84}"/>
                    </a:ext>
                  </a:extLst>
                </p:cNvPr>
                <p:cNvPicPr/>
                <p:nvPr/>
              </p:nvPicPr>
              <p:blipFill>
                <a:blip r:embed="rId49"/>
                <a:stretch>
                  <a:fillRect/>
                </a:stretch>
              </p:blipFill>
              <p:spPr>
                <a:xfrm>
                  <a:off x="3176970" y="2999046"/>
                  <a:ext cx="137880" cy="191520"/>
                </a:xfrm>
                <a:prstGeom prst="rect">
                  <a:avLst/>
                </a:prstGeom>
              </p:spPr>
            </p:pic>
          </mc:Fallback>
        </mc:AlternateContent>
      </p:grpSp>
      <p:grpSp>
        <p:nvGrpSpPr>
          <p:cNvPr id="44" name="Group 43">
            <a:extLst>
              <a:ext uri="{FF2B5EF4-FFF2-40B4-BE49-F238E27FC236}">
                <a16:creationId xmlns:a16="http://schemas.microsoft.com/office/drawing/2014/main" id="{A7829162-A637-4BE3-8957-0335E745D162}"/>
              </a:ext>
            </a:extLst>
          </p:cNvPr>
          <p:cNvGrpSpPr/>
          <p:nvPr/>
        </p:nvGrpSpPr>
        <p:grpSpPr>
          <a:xfrm>
            <a:off x="3500970" y="3261846"/>
            <a:ext cx="120960" cy="53640"/>
            <a:chOff x="3500970" y="3261846"/>
            <a:chExt cx="120960" cy="53640"/>
          </a:xfrm>
        </p:grpSpPr>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30B02188-5126-4DE6-B32A-DCB2560345F5}"/>
                    </a:ext>
                  </a:extLst>
                </p14:cNvPr>
                <p14:cNvContentPartPr/>
                <p14:nvPr/>
              </p14:nvContentPartPr>
              <p14:xfrm>
                <a:off x="3500970" y="3269406"/>
                <a:ext cx="32760" cy="19440"/>
              </p14:xfrm>
            </p:contentPart>
          </mc:Choice>
          <mc:Fallback xmlns="">
            <p:pic>
              <p:nvPicPr>
                <p:cNvPr id="33" name="Ink 32">
                  <a:extLst>
                    <a:ext uri="{FF2B5EF4-FFF2-40B4-BE49-F238E27FC236}">
                      <a16:creationId xmlns:a16="http://schemas.microsoft.com/office/drawing/2014/main" id="{30B02188-5126-4DE6-B32A-DCB2560345F5}"/>
                    </a:ext>
                  </a:extLst>
                </p:cNvPr>
                <p:cNvPicPr/>
                <p:nvPr/>
              </p:nvPicPr>
              <p:blipFill>
                <a:blip r:embed="rId51"/>
                <a:stretch>
                  <a:fillRect/>
                </a:stretch>
              </p:blipFill>
              <p:spPr>
                <a:xfrm>
                  <a:off x="3491970" y="3260766"/>
                  <a:ext cx="50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A33EF526-6426-41FC-8176-97CDE58B00F1}"/>
                    </a:ext>
                  </a:extLst>
                </p14:cNvPr>
                <p14:cNvContentPartPr/>
                <p14:nvPr/>
              </p14:nvContentPartPr>
              <p14:xfrm>
                <a:off x="3512850" y="3261846"/>
                <a:ext cx="109080" cy="25920"/>
              </p14:xfrm>
            </p:contentPart>
          </mc:Choice>
          <mc:Fallback xmlns="">
            <p:pic>
              <p:nvPicPr>
                <p:cNvPr id="34" name="Ink 33">
                  <a:extLst>
                    <a:ext uri="{FF2B5EF4-FFF2-40B4-BE49-F238E27FC236}">
                      <a16:creationId xmlns:a16="http://schemas.microsoft.com/office/drawing/2014/main" id="{A33EF526-6426-41FC-8176-97CDE58B00F1}"/>
                    </a:ext>
                  </a:extLst>
                </p:cNvPr>
                <p:cNvPicPr/>
                <p:nvPr/>
              </p:nvPicPr>
              <p:blipFill>
                <a:blip r:embed="rId53"/>
                <a:stretch>
                  <a:fillRect/>
                </a:stretch>
              </p:blipFill>
              <p:spPr>
                <a:xfrm>
                  <a:off x="3503850" y="3252846"/>
                  <a:ext cx="126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1DA74EA9-00FB-4A2F-87B0-392B520E8259}"/>
                    </a:ext>
                  </a:extLst>
                </p14:cNvPr>
                <p14:cNvContentPartPr/>
                <p14:nvPr/>
              </p14:nvContentPartPr>
              <p14:xfrm>
                <a:off x="3528690" y="3304686"/>
                <a:ext cx="86400" cy="10800"/>
              </p14:xfrm>
            </p:contentPart>
          </mc:Choice>
          <mc:Fallback xmlns="">
            <p:pic>
              <p:nvPicPr>
                <p:cNvPr id="35" name="Ink 34">
                  <a:extLst>
                    <a:ext uri="{FF2B5EF4-FFF2-40B4-BE49-F238E27FC236}">
                      <a16:creationId xmlns:a16="http://schemas.microsoft.com/office/drawing/2014/main" id="{1DA74EA9-00FB-4A2F-87B0-392B520E8259}"/>
                    </a:ext>
                  </a:extLst>
                </p:cNvPr>
                <p:cNvPicPr/>
                <p:nvPr/>
              </p:nvPicPr>
              <p:blipFill>
                <a:blip r:embed="rId55"/>
                <a:stretch>
                  <a:fillRect/>
                </a:stretch>
              </p:blipFill>
              <p:spPr>
                <a:xfrm>
                  <a:off x="3519690" y="3296046"/>
                  <a:ext cx="104040" cy="28440"/>
                </a:xfrm>
                <a:prstGeom prst="rect">
                  <a:avLst/>
                </a:prstGeom>
              </p:spPr>
            </p:pic>
          </mc:Fallback>
        </mc:AlternateContent>
      </p:grpSp>
      <p:grpSp>
        <p:nvGrpSpPr>
          <p:cNvPr id="43" name="Group 42">
            <a:extLst>
              <a:ext uri="{FF2B5EF4-FFF2-40B4-BE49-F238E27FC236}">
                <a16:creationId xmlns:a16="http://schemas.microsoft.com/office/drawing/2014/main" id="{F033CD3C-5D16-4A89-A221-37BBCAB3BD46}"/>
              </a:ext>
            </a:extLst>
          </p:cNvPr>
          <p:cNvGrpSpPr/>
          <p:nvPr/>
        </p:nvGrpSpPr>
        <p:grpSpPr>
          <a:xfrm>
            <a:off x="3805890" y="3443646"/>
            <a:ext cx="284760" cy="137880"/>
            <a:chOff x="3805890" y="3443646"/>
            <a:chExt cx="284760" cy="137880"/>
          </a:xfrm>
        </p:grpSpPr>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492108D8-A3C7-4EC8-BB90-489F52A49CFB}"/>
                    </a:ext>
                  </a:extLst>
                </p14:cNvPr>
                <p14:cNvContentPartPr/>
                <p14:nvPr/>
              </p14:nvContentPartPr>
              <p14:xfrm>
                <a:off x="3805890" y="3443646"/>
                <a:ext cx="63000" cy="137880"/>
              </p14:xfrm>
            </p:contentPart>
          </mc:Choice>
          <mc:Fallback xmlns="">
            <p:pic>
              <p:nvPicPr>
                <p:cNvPr id="38" name="Ink 37">
                  <a:extLst>
                    <a:ext uri="{FF2B5EF4-FFF2-40B4-BE49-F238E27FC236}">
                      <a16:creationId xmlns:a16="http://schemas.microsoft.com/office/drawing/2014/main" id="{492108D8-A3C7-4EC8-BB90-489F52A49CFB}"/>
                    </a:ext>
                  </a:extLst>
                </p:cNvPr>
                <p:cNvPicPr/>
                <p:nvPr/>
              </p:nvPicPr>
              <p:blipFill>
                <a:blip r:embed="rId57"/>
                <a:stretch>
                  <a:fillRect/>
                </a:stretch>
              </p:blipFill>
              <p:spPr>
                <a:xfrm>
                  <a:off x="3797250" y="3435006"/>
                  <a:ext cx="80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DD5CB474-DC85-45A2-9E6D-1080DA66D23D}"/>
                    </a:ext>
                  </a:extLst>
                </p14:cNvPr>
                <p14:cNvContentPartPr/>
                <p14:nvPr/>
              </p14:nvContentPartPr>
              <p14:xfrm>
                <a:off x="3920010" y="3502686"/>
                <a:ext cx="74160" cy="52200"/>
              </p14:xfrm>
            </p:contentPart>
          </mc:Choice>
          <mc:Fallback xmlns="">
            <p:pic>
              <p:nvPicPr>
                <p:cNvPr id="39" name="Ink 38">
                  <a:extLst>
                    <a:ext uri="{FF2B5EF4-FFF2-40B4-BE49-F238E27FC236}">
                      <a16:creationId xmlns:a16="http://schemas.microsoft.com/office/drawing/2014/main" id="{DD5CB474-DC85-45A2-9E6D-1080DA66D23D}"/>
                    </a:ext>
                  </a:extLst>
                </p:cNvPr>
                <p:cNvPicPr/>
                <p:nvPr/>
              </p:nvPicPr>
              <p:blipFill>
                <a:blip r:embed="rId59"/>
                <a:stretch>
                  <a:fillRect/>
                </a:stretch>
              </p:blipFill>
              <p:spPr>
                <a:xfrm>
                  <a:off x="3911010" y="3493686"/>
                  <a:ext cx="91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7CBDF29F-3180-4401-8A0D-9B9CD0AE9548}"/>
                    </a:ext>
                  </a:extLst>
                </p14:cNvPr>
                <p14:cNvContentPartPr/>
                <p14:nvPr/>
              </p14:nvContentPartPr>
              <p14:xfrm>
                <a:off x="4087410" y="3499446"/>
                <a:ext cx="3240" cy="64080"/>
              </p14:xfrm>
            </p:contentPart>
          </mc:Choice>
          <mc:Fallback xmlns="">
            <p:pic>
              <p:nvPicPr>
                <p:cNvPr id="40" name="Ink 39">
                  <a:extLst>
                    <a:ext uri="{FF2B5EF4-FFF2-40B4-BE49-F238E27FC236}">
                      <a16:creationId xmlns:a16="http://schemas.microsoft.com/office/drawing/2014/main" id="{7CBDF29F-3180-4401-8A0D-9B9CD0AE9548}"/>
                    </a:ext>
                  </a:extLst>
                </p:cNvPr>
                <p:cNvPicPr/>
                <p:nvPr/>
              </p:nvPicPr>
              <p:blipFill>
                <a:blip r:embed="rId61"/>
                <a:stretch>
                  <a:fillRect/>
                </a:stretch>
              </p:blipFill>
              <p:spPr>
                <a:xfrm>
                  <a:off x="4078770" y="3490446"/>
                  <a:ext cx="20880" cy="81720"/>
                </a:xfrm>
                <a:prstGeom prst="rect">
                  <a:avLst/>
                </a:prstGeom>
              </p:spPr>
            </p:pic>
          </mc:Fallback>
        </mc:AlternateContent>
      </p:grpSp>
      <p:grpSp>
        <p:nvGrpSpPr>
          <p:cNvPr id="42" name="Group 41">
            <a:extLst>
              <a:ext uri="{FF2B5EF4-FFF2-40B4-BE49-F238E27FC236}">
                <a16:creationId xmlns:a16="http://schemas.microsoft.com/office/drawing/2014/main" id="{B1FBAC48-E61F-4CE2-B85E-356FB035A762}"/>
              </a:ext>
            </a:extLst>
          </p:cNvPr>
          <p:cNvGrpSpPr/>
          <p:nvPr/>
        </p:nvGrpSpPr>
        <p:grpSpPr>
          <a:xfrm>
            <a:off x="3845130" y="3066726"/>
            <a:ext cx="170280" cy="278280"/>
            <a:chOff x="3845130" y="3066726"/>
            <a:chExt cx="170280" cy="278280"/>
          </a:xfrm>
        </p:grpSpPr>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BEE05EA6-41EA-4327-A874-C7A0BFE05434}"/>
                    </a:ext>
                  </a:extLst>
                </p14:cNvPr>
                <p14:cNvContentPartPr/>
                <p14:nvPr/>
              </p14:nvContentPartPr>
              <p14:xfrm>
                <a:off x="3845130" y="3182646"/>
                <a:ext cx="144720" cy="11880"/>
              </p14:xfrm>
            </p:contentPart>
          </mc:Choice>
          <mc:Fallback xmlns="">
            <p:pic>
              <p:nvPicPr>
                <p:cNvPr id="36" name="Ink 35">
                  <a:extLst>
                    <a:ext uri="{FF2B5EF4-FFF2-40B4-BE49-F238E27FC236}">
                      <a16:creationId xmlns:a16="http://schemas.microsoft.com/office/drawing/2014/main" id="{BEE05EA6-41EA-4327-A874-C7A0BFE05434}"/>
                    </a:ext>
                  </a:extLst>
                </p:cNvPr>
                <p:cNvPicPr/>
                <p:nvPr/>
              </p:nvPicPr>
              <p:blipFill>
                <a:blip r:embed="rId63"/>
                <a:stretch>
                  <a:fillRect/>
                </a:stretch>
              </p:blipFill>
              <p:spPr>
                <a:xfrm>
                  <a:off x="3836490" y="3174006"/>
                  <a:ext cx="162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04DF3E2F-E6AD-4151-AB97-F9A4EC1B9292}"/>
                    </a:ext>
                  </a:extLst>
                </p14:cNvPr>
                <p14:cNvContentPartPr/>
                <p14:nvPr/>
              </p14:nvContentPartPr>
              <p14:xfrm>
                <a:off x="3849090" y="3187686"/>
                <a:ext cx="166320" cy="157320"/>
              </p14:xfrm>
            </p:contentPart>
          </mc:Choice>
          <mc:Fallback xmlns="">
            <p:pic>
              <p:nvPicPr>
                <p:cNvPr id="37" name="Ink 36">
                  <a:extLst>
                    <a:ext uri="{FF2B5EF4-FFF2-40B4-BE49-F238E27FC236}">
                      <a16:creationId xmlns:a16="http://schemas.microsoft.com/office/drawing/2014/main" id="{04DF3E2F-E6AD-4151-AB97-F9A4EC1B9292}"/>
                    </a:ext>
                  </a:extLst>
                </p:cNvPr>
                <p:cNvPicPr/>
                <p:nvPr/>
              </p:nvPicPr>
              <p:blipFill>
                <a:blip r:embed="rId65"/>
                <a:stretch>
                  <a:fillRect/>
                </a:stretch>
              </p:blipFill>
              <p:spPr>
                <a:xfrm>
                  <a:off x="3840090" y="3178686"/>
                  <a:ext cx="183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12BAB49C-5D00-40EF-B003-E7FBFD3C7EFF}"/>
                    </a:ext>
                  </a:extLst>
                </p14:cNvPr>
                <p14:cNvContentPartPr/>
                <p14:nvPr/>
              </p14:nvContentPartPr>
              <p14:xfrm>
                <a:off x="3889770" y="3066726"/>
                <a:ext cx="97200" cy="78480"/>
              </p14:xfrm>
            </p:contentPart>
          </mc:Choice>
          <mc:Fallback xmlns="">
            <p:pic>
              <p:nvPicPr>
                <p:cNvPr id="41" name="Ink 40">
                  <a:extLst>
                    <a:ext uri="{FF2B5EF4-FFF2-40B4-BE49-F238E27FC236}">
                      <a16:creationId xmlns:a16="http://schemas.microsoft.com/office/drawing/2014/main" id="{12BAB49C-5D00-40EF-B003-E7FBFD3C7EFF}"/>
                    </a:ext>
                  </a:extLst>
                </p:cNvPr>
                <p:cNvPicPr/>
                <p:nvPr/>
              </p:nvPicPr>
              <p:blipFill>
                <a:blip r:embed="rId67"/>
                <a:stretch>
                  <a:fillRect/>
                </a:stretch>
              </p:blipFill>
              <p:spPr>
                <a:xfrm>
                  <a:off x="3880770" y="3057726"/>
                  <a:ext cx="11484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79C17587-547E-4416-AA84-1A6A3207369E}"/>
                  </a:ext>
                </a:extLst>
              </p14:cNvPr>
              <p14:cNvContentPartPr/>
              <p14:nvPr/>
            </p14:nvContentPartPr>
            <p14:xfrm>
              <a:off x="4255530" y="3180846"/>
              <a:ext cx="54000" cy="214560"/>
            </p14:xfrm>
          </p:contentPart>
        </mc:Choice>
        <mc:Fallback xmlns="">
          <p:pic>
            <p:nvPicPr>
              <p:cNvPr id="45" name="Ink 44">
                <a:extLst>
                  <a:ext uri="{FF2B5EF4-FFF2-40B4-BE49-F238E27FC236}">
                    <a16:creationId xmlns:a16="http://schemas.microsoft.com/office/drawing/2014/main" id="{79C17587-547E-4416-AA84-1A6A3207369E}"/>
                  </a:ext>
                </a:extLst>
              </p:cNvPr>
              <p:cNvPicPr/>
              <p:nvPr/>
            </p:nvPicPr>
            <p:blipFill>
              <a:blip r:embed="rId69"/>
              <a:stretch>
                <a:fillRect/>
              </a:stretch>
            </p:blipFill>
            <p:spPr>
              <a:xfrm>
                <a:off x="4246530" y="3172206"/>
                <a:ext cx="71640" cy="232200"/>
              </a:xfrm>
              <a:prstGeom prst="rect">
                <a:avLst/>
              </a:prstGeom>
            </p:spPr>
          </p:pic>
        </mc:Fallback>
      </mc:AlternateContent>
      <p:grpSp>
        <p:nvGrpSpPr>
          <p:cNvPr id="63" name="Group 62">
            <a:extLst>
              <a:ext uri="{FF2B5EF4-FFF2-40B4-BE49-F238E27FC236}">
                <a16:creationId xmlns:a16="http://schemas.microsoft.com/office/drawing/2014/main" id="{DF0AD4BF-E8B5-462A-8296-27ACF0BBAFF2}"/>
              </a:ext>
            </a:extLst>
          </p:cNvPr>
          <p:cNvGrpSpPr/>
          <p:nvPr/>
        </p:nvGrpSpPr>
        <p:grpSpPr>
          <a:xfrm>
            <a:off x="4456410" y="3016686"/>
            <a:ext cx="1579680" cy="454680"/>
            <a:chOff x="4456410" y="3016686"/>
            <a:chExt cx="1579680" cy="454680"/>
          </a:xfrm>
        </p:grpSpPr>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54C185C5-9E50-49CD-AD7D-27420E2D644C}"/>
                    </a:ext>
                  </a:extLst>
                </p14:cNvPr>
                <p14:cNvContentPartPr/>
                <p14:nvPr/>
              </p14:nvContentPartPr>
              <p14:xfrm>
                <a:off x="4456410" y="3255006"/>
                <a:ext cx="10800" cy="104760"/>
              </p14:xfrm>
            </p:contentPart>
          </mc:Choice>
          <mc:Fallback xmlns="">
            <p:pic>
              <p:nvPicPr>
                <p:cNvPr id="46" name="Ink 45">
                  <a:extLst>
                    <a:ext uri="{FF2B5EF4-FFF2-40B4-BE49-F238E27FC236}">
                      <a16:creationId xmlns:a16="http://schemas.microsoft.com/office/drawing/2014/main" id="{54C185C5-9E50-49CD-AD7D-27420E2D644C}"/>
                    </a:ext>
                  </a:extLst>
                </p:cNvPr>
                <p:cNvPicPr/>
                <p:nvPr/>
              </p:nvPicPr>
              <p:blipFill>
                <a:blip r:embed="rId71"/>
                <a:stretch>
                  <a:fillRect/>
                </a:stretch>
              </p:blipFill>
              <p:spPr>
                <a:xfrm>
                  <a:off x="4447410" y="3246366"/>
                  <a:ext cx="2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68593CE9-D997-40A7-8ECF-3DA8A310B109}"/>
                    </a:ext>
                  </a:extLst>
                </p14:cNvPr>
                <p14:cNvContentPartPr/>
                <p14:nvPr/>
              </p14:nvContentPartPr>
              <p14:xfrm>
                <a:off x="4560810" y="3297126"/>
                <a:ext cx="77040" cy="10080"/>
              </p14:xfrm>
            </p:contentPart>
          </mc:Choice>
          <mc:Fallback xmlns="">
            <p:pic>
              <p:nvPicPr>
                <p:cNvPr id="47" name="Ink 46">
                  <a:extLst>
                    <a:ext uri="{FF2B5EF4-FFF2-40B4-BE49-F238E27FC236}">
                      <a16:creationId xmlns:a16="http://schemas.microsoft.com/office/drawing/2014/main" id="{68593CE9-D997-40A7-8ECF-3DA8A310B109}"/>
                    </a:ext>
                  </a:extLst>
                </p:cNvPr>
                <p:cNvPicPr/>
                <p:nvPr/>
              </p:nvPicPr>
              <p:blipFill>
                <a:blip r:embed="rId73"/>
                <a:stretch>
                  <a:fillRect/>
                </a:stretch>
              </p:blipFill>
              <p:spPr>
                <a:xfrm>
                  <a:off x="4551810" y="3288486"/>
                  <a:ext cx="94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11B2BD0E-9EB1-4C4A-BE71-223F9DBCE7CA}"/>
                    </a:ext>
                  </a:extLst>
                </p14:cNvPr>
                <p14:cNvContentPartPr/>
                <p14:nvPr/>
              </p14:nvContentPartPr>
              <p14:xfrm>
                <a:off x="4722090" y="3246366"/>
                <a:ext cx="161280" cy="225000"/>
              </p14:xfrm>
            </p:contentPart>
          </mc:Choice>
          <mc:Fallback xmlns="">
            <p:pic>
              <p:nvPicPr>
                <p:cNvPr id="48" name="Ink 47">
                  <a:extLst>
                    <a:ext uri="{FF2B5EF4-FFF2-40B4-BE49-F238E27FC236}">
                      <a16:creationId xmlns:a16="http://schemas.microsoft.com/office/drawing/2014/main" id="{11B2BD0E-9EB1-4C4A-BE71-223F9DBCE7CA}"/>
                    </a:ext>
                  </a:extLst>
                </p:cNvPr>
                <p:cNvPicPr/>
                <p:nvPr/>
              </p:nvPicPr>
              <p:blipFill>
                <a:blip r:embed="rId75"/>
                <a:stretch>
                  <a:fillRect/>
                </a:stretch>
              </p:blipFill>
              <p:spPr>
                <a:xfrm>
                  <a:off x="4713450" y="3237726"/>
                  <a:ext cx="178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574F769F-FF15-46A3-8BAA-6BD4BE4EDE16}"/>
                    </a:ext>
                  </a:extLst>
                </p14:cNvPr>
                <p14:cNvContentPartPr/>
                <p14:nvPr/>
              </p14:nvContentPartPr>
              <p14:xfrm>
                <a:off x="4933770" y="3248526"/>
                <a:ext cx="132120" cy="108360"/>
              </p14:xfrm>
            </p:contentPart>
          </mc:Choice>
          <mc:Fallback xmlns="">
            <p:pic>
              <p:nvPicPr>
                <p:cNvPr id="49" name="Ink 48">
                  <a:extLst>
                    <a:ext uri="{FF2B5EF4-FFF2-40B4-BE49-F238E27FC236}">
                      <a16:creationId xmlns:a16="http://schemas.microsoft.com/office/drawing/2014/main" id="{574F769F-FF15-46A3-8BAA-6BD4BE4EDE16}"/>
                    </a:ext>
                  </a:extLst>
                </p:cNvPr>
                <p:cNvPicPr/>
                <p:nvPr/>
              </p:nvPicPr>
              <p:blipFill>
                <a:blip r:embed="rId77"/>
                <a:stretch>
                  <a:fillRect/>
                </a:stretch>
              </p:blipFill>
              <p:spPr>
                <a:xfrm>
                  <a:off x="4925130" y="3239526"/>
                  <a:ext cx="149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6D8DA63D-8EFF-47FD-89D9-F873AE62AB78}"/>
                    </a:ext>
                  </a:extLst>
                </p14:cNvPr>
                <p14:cNvContentPartPr/>
                <p14:nvPr/>
              </p14:nvContentPartPr>
              <p14:xfrm>
                <a:off x="5136090" y="3344286"/>
                <a:ext cx="11520" cy="59760"/>
              </p14:xfrm>
            </p:contentPart>
          </mc:Choice>
          <mc:Fallback xmlns="">
            <p:pic>
              <p:nvPicPr>
                <p:cNvPr id="50" name="Ink 49">
                  <a:extLst>
                    <a:ext uri="{FF2B5EF4-FFF2-40B4-BE49-F238E27FC236}">
                      <a16:creationId xmlns:a16="http://schemas.microsoft.com/office/drawing/2014/main" id="{6D8DA63D-8EFF-47FD-89D9-F873AE62AB78}"/>
                    </a:ext>
                  </a:extLst>
                </p:cNvPr>
                <p:cNvPicPr/>
                <p:nvPr/>
              </p:nvPicPr>
              <p:blipFill>
                <a:blip r:embed="rId79"/>
                <a:stretch>
                  <a:fillRect/>
                </a:stretch>
              </p:blipFill>
              <p:spPr>
                <a:xfrm>
                  <a:off x="5127090" y="3335286"/>
                  <a:ext cx="29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3310D799-1BBE-49E7-8F6D-14D0322A488B}"/>
                    </a:ext>
                  </a:extLst>
                </p14:cNvPr>
                <p14:cNvContentPartPr/>
                <p14:nvPr/>
              </p14:nvContentPartPr>
              <p14:xfrm>
                <a:off x="5118810" y="3276246"/>
                <a:ext cx="25920" cy="3240"/>
              </p14:xfrm>
            </p:contentPart>
          </mc:Choice>
          <mc:Fallback xmlns="">
            <p:pic>
              <p:nvPicPr>
                <p:cNvPr id="51" name="Ink 50">
                  <a:extLst>
                    <a:ext uri="{FF2B5EF4-FFF2-40B4-BE49-F238E27FC236}">
                      <a16:creationId xmlns:a16="http://schemas.microsoft.com/office/drawing/2014/main" id="{3310D799-1BBE-49E7-8F6D-14D0322A488B}"/>
                    </a:ext>
                  </a:extLst>
                </p:cNvPr>
                <p:cNvPicPr/>
                <p:nvPr/>
              </p:nvPicPr>
              <p:blipFill>
                <a:blip r:embed="rId81"/>
                <a:stretch>
                  <a:fillRect/>
                </a:stretch>
              </p:blipFill>
              <p:spPr>
                <a:xfrm>
                  <a:off x="5109810" y="3267246"/>
                  <a:ext cx="43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A7039CB2-BC3F-40AB-838E-C5736014977F}"/>
                    </a:ext>
                  </a:extLst>
                </p14:cNvPr>
                <p14:cNvContentPartPr/>
                <p14:nvPr/>
              </p14:nvContentPartPr>
              <p14:xfrm>
                <a:off x="5089290" y="3016686"/>
                <a:ext cx="51480" cy="109440"/>
              </p14:xfrm>
            </p:contentPart>
          </mc:Choice>
          <mc:Fallback xmlns="">
            <p:pic>
              <p:nvPicPr>
                <p:cNvPr id="53" name="Ink 52">
                  <a:extLst>
                    <a:ext uri="{FF2B5EF4-FFF2-40B4-BE49-F238E27FC236}">
                      <a16:creationId xmlns:a16="http://schemas.microsoft.com/office/drawing/2014/main" id="{A7039CB2-BC3F-40AB-838E-C5736014977F}"/>
                    </a:ext>
                  </a:extLst>
                </p:cNvPr>
                <p:cNvPicPr/>
                <p:nvPr/>
              </p:nvPicPr>
              <p:blipFill>
                <a:blip r:embed="rId83"/>
                <a:stretch>
                  <a:fillRect/>
                </a:stretch>
              </p:blipFill>
              <p:spPr>
                <a:xfrm>
                  <a:off x="5080290" y="3007686"/>
                  <a:ext cx="69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8EBDC8A4-B270-4C61-9993-9E9BC85C5884}"/>
                    </a:ext>
                  </a:extLst>
                </p14:cNvPr>
                <p14:cNvContentPartPr/>
                <p14:nvPr/>
              </p14:nvContentPartPr>
              <p14:xfrm>
                <a:off x="5144010" y="3018126"/>
                <a:ext cx="84960" cy="110520"/>
              </p14:xfrm>
            </p:contentPart>
          </mc:Choice>
          <mc:Fallback xmlns="">
            <p:pic>
              <p:nvPicPr>
                <p:cNvPr id="54" name="Ink 53">
                  <a:extLst>
                    <a:ext uri="{FF2B5EF4-FFF2-40B4-BE49-F238E27FC236}">
                      <a16:creationId xmlns:a16="http://schemas.microsoft.com/office/drawing/2014/main" id="{8EBDC8A4-B270-4C61-9993-9E9BC85C5884}"/>
                    </a:ext>
                  </a:extLst>
                </p:cNvPr>
                <p:cNvPicPr/>
                <p:nvPr/>
              </p:nvPicPr>
              <p:blipFill>
                <a:blip r:embed="rId85"/>
                <a:stretch>
                  <a:fillRect/>
                </a:stretch>
              </p:blipFill>
              <p:spPr>
                <a:xfrm>
                  <a:off x="5135370" y="3009126"/>
                  <a:ext cx="102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173662B7-DD46-48AA-BFAA-EB65452ADC23}"/>
                    </a:ext>
                  </a:extLst>
                </p14:cNvPr>
                <p14:cNvContentPartPr/>
                <p14:nvPr/>
              </p14:nvContentPartPr>
              <p14:xfrm>
                <a:off x="5266770" y="3025686"/>
                <a:ext cx="36360" cy="106560"/>
              </p14:xfrm>
            </p:contentPart>
          </mc:Choice>
          <mc:Fallback xmlns="">
            <p:pic>
              <p:nvPicPr>
                <p:cNvPr id="55" name="Ink 54">
                  <a:extLst>
                    <a:ext uri="{FF2B5EF4-FFF2-40B4-BE49-F238E27FC236}">
                      <a16:creationId xmlns:a16="http://schemas.microsoft.com/office/drawing/2014/main" id="{173662B7-DD46-48AA-BFAA-EB65452ADC23}"/>
                    </a:ext>
                  </a:extLst>
                </p:cNvPr>
                <p:cNvPicPr/>
                <p:nvPr/>
              </p:nvPicPr>
              <p:blipFill>
                <a:blip r:embed="rId87"/>
                <a:stretch>
                  <a:fillRect/>
                </a:stretch>
              </p:blipFill>
              <p:spPr>
                <a:xfrm>
                  <a:off x="5258130" y="3016686"/>
                  <a:ext cx="54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9584A5C2-B305-4B44-B1DA-20ABA67AC144}"/>
                    </a:ext>
                  </a:extLst>
                </p14:cNvPr>
                <p14:cNvContentPartPr/>
                <p14:nvPr/>
              </p14:nvContentPartPr>
              <p14:xfrm>
                <a:off x="5326530" y="3195966"/>
                <a:ext cx="56880" cy="209520"/>
              </p14:xfrm>
            </p:contentPart>
          </mc:Choice>
          <mc:Fallback xmlns="">
            <p:pic>
              <p:nvPicPr>
                <p:cNvPr id="56" name="Ink 55">
                  <a:extLst>
                    <a:ext uri="{FF2B5EF4-FFF2-40B4-BE49-F238E27FC236}">
                      <a16:creationId xmlns:a16="http://schemas.microsoft.com/office/drawing/2014/main" id="{9584A5C2-B305-4B44-B1DA-20ABA67AC144}"/>
                    </a:ext>
                  </a:extLst>
                </p:cNvPr>
                <p:cNvPicPr/>
                <p:nvPr/>
              </p:nvPicPr>
              <p:blipFill>
                <a:blip r:embed="rId89"/>
                <a:stretch>
                  <a:fillRect/>
                </a:stretch>
              </p:blipFill>
              <p:spPr>
                <a:xfrm>
                  <a:off x="5317890" y="3186966"/>
                  <a:ext cx="74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209D2BE1-A61E-422A-87E8-790CD0A14EDF}"/>
                    </a:ext>
                  </a:extLst>
                </p14:cNvPr>
                <p14:cNvContentPartPr/>
                <p14:nvPr/>
              </p14:nvContentPartPr>
              <p14:xfrm>
                <a:off x="5461170" y="3311886"/>
                <a:ext cx="10440" cy="720"/>
              </p14:xfrm>
            </p:contentPart>
          </mc:Choice>
          <mc:Fallback xmlns="">
            <p:pic>
              <p:nvPicPr>
                <p:cNvPr id="57" name="Ink 56">
                  <a:extLst>
                    <a:ext uri="{FF2B5EF4-FFF2-40B4-BE49-F238E27FC236}">
                      <a16:creationId xmlns:a16="http://schemas.microsoft.com/office/drawing/2014/main" id="{209D2BE1-A61E-422A-87E8-790CD0A14EDF}"/>
                    </a:ext>
                  </a:extLst>
                </p:cNvPr>
                <p:cNvPicPr/>
                <p:nvPr/>
              </p:nvPicPr>
              <p:blipFill>
                <a:blip r:embed="rId91"/>
                <a:stretch>
                  <a:fillRect/>
                </a:stretch>
              </p:blipFill>
              <p:spPr>
                <a:xfrm>
                  <a:off x="5452530" y="3303246"/>
                  <a:ext cx="28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03C393DE-2269-4E72-8B2B-EA97115A4AF8}"/>
                    </a:ext>
                  </a:extLst>
                </p14:cNvPr>
                <p14:cNvContentPartPr/>
                <p14:nvPr/>
              </p14:nvContentPartPr>
              <p14:xfrm>
                <a:off x="5562690" y="3247806"/>
                <a:ext cx="146160" cy="101880"/>
              </p14:xfrm>
            </p:contentPart>
          </mc:Choice>
          <mc:Fallback xmlns="">
            <p:pic>
              <p:nvPicPr>
                <p:cNvPr id="58" name="Ink 57">
                  <a:extLst>
                    <a:ext uri="{FF2B5EF4-FFF2-40B4-BE49-F238E27FC236}">
                      <a16:creationId xmlns:a16="http://schemas.microsoft.com/office/drawing/2014/main" id="{03C393DE-2269-4E72-8B2B-EA97115A4AF8}"/>
                    </a:ext>
                  </a:extLst>
                </p:cNvPr>
                <p:cNvPicPr/>
                <p:nvPr/>
              </p:nvPicPr>
              <p:blipFill>
                <a:blip r:embed="rId93"/>
                <a:stretch>
                  <a:fillRect/>
                </a:stretch>
              </p:blipFill>
              <p:spPr>
                <a:xfrm>
                  <a:off x="5554050" y="3239166"/>
                  <a:ext cx="163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27316EC5-7C7C-498E-8AD1-61B14B4010A3}"/>
                    </a:ext>
                  </a:extLst>
                </p14:cNvPr>
                <p14:cNvContentPartPr/>
                <p14:nvPr/>
              </p14:nvContentPartPr>
              <p14:xfrm>
                <a:off x="5764290" y="3332766"/>
                <a:ext cx="6480" cy="55080"/>
              </p14:xfrm>
            </p:contentPart>
          </mc:Choice>
          <mc:Fallback xmlns="">
            <p:pic>
              <p:nvPicPr>
                <p:cNvPr id="59" name="Ink 58">
                  <a:extLst>
                    <a:ext uri="{FF2B5EF4-FFF2-40B4-BE49-F238E27FC236}">
                      <a16:creationId xmlns:a16="http://schemas.microsoft.com/office/drawing/2014/main" id="{27316EC5-7C7C-498E-8AD1-61B14B4010A3}"/>
                    </a:ext>
                  </a:extLst>
                </p:cNvPr>
                <p:cNvPicPr/>
                <p:nvPr/>
              </p:nvPicPr>
              <p:blipFill>
                <a:blip r:embed="rId95"/>
                <a:stretch>
                  <a:fillRect/>
                </a:stretch>
              </p:blipFill>
              <p:spPr>
                <a:xfrm>
                  <a:off x="5755650" y="3323766"/>
                  <a:ext cx="24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C427D76F-AE14-4DC4-9A58-BD9B6A2E3476}"/>
                    </a:ext>
                  </a:extLst>
                </p14:cNvPr>
                <p14:cNvContentPartPr/>
                <p14:nvPr/>
              </p14:nvContentPartPr>
              <p14:xfrm>
                <a:off x="5742330" y="3061686"/>
                <a:ext cx="114480" cy="208080"/>
              </p14:xfrm>
            </p:contentPart>
          </mc:Choice>
          <mc:Fallback xmlns="">
            <p:pic>
              <p:nvPicPr>
                <p:cNvPr id="60" name="Ink 59">
                  <a:extLst>
                    <a:ext uri="{FF2B5EF4-FFF2-40B4-BE49-F238E27FC236}">
                      <a16:creationId xmlns:a16="http://schemas.microsoft.com/office/drawing/2014/main" id="{C427D76F-AE14-4DC4-9A58-BD9B6A2E3476}"/>
                    </a:ext>
                  </a:extLst>
                </p:cNvPr>
                <p:cNvPicPr/>
                <p:nvPr/>
              </p:nvPicPr>
              <p:blipFill>
                <a:blip r:embed="rId97"/>
                <a:stretch>
                  <a:fillRect/>
                </a:stretch>
              </p:blipFill>
              <p:spPr>
                <a:xfrm>
                  <a:off x="5733690" y="3052686"/>
                  <a:ext cx="132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DEDA50B1-D59B-4E48-BE21-6229EEF89F0F}"/>
                    </a:ext>
                  </a:extLst>
                </p14:cNvPr>
                <p14:cNvContentPartPr/>
                <p14:nvPr/>
              </p14:nvContentPartPr>
              <p14:xfrm>
                <a:off x="5859330" y="3050886"/>
                <a:ext cx="108720" cy="110880"/>
              </p14:xfrm>
            </p:contentPart>
          </mc:Choice>
          <mc:Fallback xmlns="">
            <p:pic>
              <p:nvPicPr>
                <p:cNvPr id="61" name="Ink 60">
                  <a:extLst>
                    <a:ext uri="{FF2B5EF4-FFF2-40B4-BE49-F238E27FC236}">
                      <a16:creationId xmlns:a16="http://schemas.microsoft.com/office/drawing/2014/main" id="{DEDA50B1-D59B-4E48-BE21-6229EEF89F0F}"/>
                    </a:ext>
                  </a:extLst>
                </p:cNvPr>
                <p:cNvPicPr/>
                <p:nvPr/>
              </p:nvPicPr>
              <p:blipFill>
                <a:blip r:embed="rId99"/>
                <a:stretch>
                  <a:fillRect/>
                </a:stretch>
              </p:blipFill>
              <p:spPr>
                <a:xfrm>
                  <a:off x="5850330" y="3042246"/>
                  <a:ext cx="126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1FDD693C-F9C4-47E4-8C8D-AC4665DD3171}"/>
                    </a:ext>
                  </a:extLst>
                </p14:cNvPr>
                <p14:cNvContentPartPr/>
                <p14:nvPr/>
              </p14:nvContentPartPr>
              <p14:xfrm>
                <a:off x="5979570" y="3030366"/>
                <a:ext cx="56520" cy="148320"/>
              </p14:xfrm>
            </p:contentPart>
          </mc:Choice>
          <mc:Fallback xmlns="">
            <p:pic>
              <p:nvPicPr>
                <p:cNvPr id="62" name="Ink 61">
                  <a:extLst>
                    <a:ext uri="{FF2B5EF4-FFF2-40B4-BE49-F238E27FC236}">
                      <a16:creationId xmlns:a16="http://schemas.microsoft.com/office/drawing/2014/main" id="{1FDD693C-F9C4-47E4-8C8D-AC4665DD3171}"/>
                    </a:ext>
                  </a:extLst>
                </p:cNvPr>
                <p:cNvPicPr/>
                <p:nvPr/>
              </p:nvPicPr>
              <p:blipFill>
                <a:blip r:embed="rId101"/>
                <a:stretch>
                  <a:fillRect/>
                </a:stretch>
              </p:blipFill>
              <p:spPr>
                <a:xfrm>
                  <a:off x="5970570" y="3021726"/>
                  <a:ext cx="74160" cy="165960"/>
                </a:xfrm>
                <a:prstGeom prst="rect">
                  <a:avLst/>
                </a:prstGeom>
              </p:spPr>
            </p:pic>
          </mc:Fallback>
        </mc:AlternateContent>
      </p:grpSp>
      <p:grpSp>
        <p:nvGrpSpPr>
          <p:cNvPr id="73" name="Group 72">
            <a:extLst>
              <a:ext uri="{FF2B5EF4-FFF2-40B4-BE49-F238E27FC236}">
                <a16:creationId xmlns:a16="http://schemas.microsoft.com/office/drawing/2014/main" id="{C9AD4985-DA64-4212-A2C9-4BFEE7DBA4B5}"/>
              </a:ext>
            </a:extLst>
          </p:cNvPr>
          <p:cNvGrpSpPr/>
          <p:nvPr/>
        </p:nvGrpSpPr>
        <p:grpSpPr>
          <a:xfrm>
            <a:off x="6209970" y="3285606"/>
            <a:ext cx="76680" cy="41760"/>
            <a:chOff x="6209970" y="3285606"/>
            <a:chExt cx="76680" cy="41760"/>
          </a:xfrm>
        </p:grpSpPr>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7BFEA307-0BCE-428E-9FF3-B025266E738D}"/>
                    </a:ext>
                  </a:extLst>
                </p14:cNvPr>
                <p14:cNvContentPartPr/>
                <p14:nvPr/>
              </p14:nvContentPartPr>
              <p14:xfrm>
                <a:off x="6209970" y="3285606"/>
                <a:ext cx="73080" cy="7920"/>
              </p14:xfrm>
            </p:contentPart>
          </mc:Choice>
          <mc:Fallback xmlns="">
            <p:pic>
              <p:nvPicPr>
                <p:cNvPr id="64" name="Ink 63">
                  <a:extLst>
                    <a:ext uri="{FF2B5EF4-FFF2-40B4-BE49-F238E27FC236}">
                      <a16:creationId xmlns:a16="http://schemas.microsoft.com/office/drawing/2014/main" id="{7BFEA307-0BCE-428E-9FF3-B025266E738D}"/>
                    </a:ext>
                  </a:extLst>
                </p:cNvPr>
                <p:cNvPicPr/>
                <p:nvPr/>
              </p:nvPicPr>
              <p:blipFill>
                <a:blip r:embed="rId103"/>
                <a:stretch>
                  <a:fillRect/>
                </a:stretch>
              </p:blipFill>
              <p:spPr>
                <a:xfrm>
                  <a:off x="6200970" y="3276966"/>
                  <a:ext cx="90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1C85085F-214E-4CC1-A619-4D74901DB0EF}"/>
                    </a:ext>
                  </a:extLst>
                </p14:cNvPr>
                <p14:cNvContentPartPr/>
                <p14:nvPr/>
              </p14:nvContentPartPr>
              <p14:xfrm>
                <a:off x="6222930" y="3307206"/>
                <a:ext cx="63720" cy="20160"/>
              </p14:xfrm>
            </p:contentPart>
          </mc:Choice>
          <mc:Fallback xmlns="">
            <p:pic>
              <p:nvPicPr>
                <p:cNvPr id="65" name="Ink 64">
                  <a:extLst>
                    <a:ext uri="{FF2B5EF4-FFF2-40B4-BE49-F238E27FC236}">
                      <a16:creationId xmlns:a16="http://schemas.microsoft.com/office/drawing/2014/main" id="{1C85085F-214E-4CC1-A619-4D74901DB0EF}"/>
                    </a:ext>
                  </a:extLst>
                </p:cNvPr>
                <p:cNvPicPr/>
                <p:nvPr/>
              </p:nvPicPr>
              <p:blipFill>
                <a:blip r:embed="rId105"/>
                <a:stretch>
                  <a:fillRect/>
                </a:stretch>
              </p:blipFill>
              <p:spPr>
                <a:xfrm>
                  <a:off x="6213930" y="3298566"/>
                  <a:ext cx="81360" cy="37800"/>
                </a:xfrm>
                <a:prstGeom prst="rect">
                  <a:avLst/>
                </a:prstGeom>
              </p:spPr>
            </p:pic>
          </mc:Fallback>
        </mc:AlternateContent>
      </p:grpSp>
      <p:grpSp>
        <p:nvGrpSpPr>
          <p:cNvPr id="80" name="Group 79">
            <a:extLst>
              <a:ext uri="{FF2B5EF4-FFF2-40B4-BE49-F238E27FC236}">
                <a16:creationId xmlns:a16="http://schemas.microsoft.com/office/drawing/2014/main" id="{88BD9D2E-6927-4E21-9D1A-BA68A61D2EBC}"/>
              </a:ext>
            </a:extLst>
          </p:cNvPr>
          <p:cNvGrpSpPr/>
          <p:nvPr/>
        </p:nvGrpSpPr>
        <p:grpSpPr>
          <a:xfrm>
            <a:off x="6539730" y="2999046"/>
            <a:ext cx="894240" cy="543240"/>
            <a:chOff x="6539730" y="2999046"/>
            <a:chExt cx="894240" cy="543240"/>
          </a:xfrm>
        </p:grpSpPr>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574242C6-4FBB-4A7B-B7CA-A1313654A34F}"/>
                    </a:ext>
                  </a:extLst>
                </p14:cNvPr>
                <p14:cNvContentPartPr/>
                <p14:nvPr/>
              </p14:nvContentPartPr>
              <p14:xfrm>
                <a:off x="6592650" y="3168966"/>
                <a:ext cx="143640" cy="4680"/>
              </p14:xfrm>
            </p:contentPart>
          </mc:Choice>
          <mc:Fallback xmlns="">
            <p:pic>
              <p:nvPicPr>
                <p:cNvPr id="66" name="Ink 65">
                  <a:extLst>
                    <a:ext uri="{FF2B5EF4-FFF2-40B4-BE49-F238E27FC236}">
                      <a16:creationId xmlns:a16="http://schemas.microsoft.com/office/drawing/2014/main" id="{574242C6-4FBB-4A7B-B7CA-A1313654A34F}"/>
                    </a:ext>
                  </a:extLst>
                </p:cNvPr>
                <p:cNvPicPr/>
                <p:nvPr/>
              </p:nvPicPr>
              <p:blipFill>
                <a:blip r:embed="rId107"/>
                <a:stretch>
                  <a:fillRect/>
                </a:stretch>
              </p:blipFill>
              <p:spPr>
                <a:xfrm>
                  <a:off x="6583650" y="3159966"/>
                  <a:ext cx="161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974B2B16-A05C-482B-BE10-F259E1E5D35E}"/>
                    </a:ext>
                  </a:extLst>
                </p14:cNvPr>
                <p14:cNvContentPartPr/>
                <p14:nvPr/>
              </p14:nvContentPartPr>
              <p14:xfrm>
                <a:off x="6545130" y="3179046"/>
                <a:ext cx="208440" cy="198720"/>
              </p14:xfrm>
            </p:contentPart>
          </mc:Choice>
          <mc:Fallback xmlns="">
            <p:pic>
              <p:nvPicPr>
                <p:cNvPr id="67" name="Ink 66">
                  <a:extLst>
                    <a:ext uri="{FF2B5EF4-FFF2-40B4-BE49-F238E27FC236}">
                      <a16:creationId xmlns:a16="http://schemas.microsoft.com/office/drawing/2014/main" id="{974B2B16-A05C-482B-BE10-F259E1E5D35E}"/>
                    </a:ext>
                  </a:extLst>
                </p:cNvPr>
                <p:cNvPicPr/>
                <p:nvPr/>
              </p:nvPicPr>
              <p:blipFill>
                <a:blip r:embed="rId109"/>
                <a:stretch>
                  <a:fillRect/>
                </a:stretch>
              </p:blipFill>
              <p:spPr>
                <a:xfrm>
                  <a:off x="6536130" y="3170046"/>
                  <a:ext cx="226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Ink 67">
                  <a:extLst>
                    <a:ext uri="{FF2B5EF4-FFF2-40B4-BE49-F238E27FC236}">
                      <a16:creationId xmlns:a16="http://schemas.microsoft.com/office/drawing/2014/main" id="{18DF2F60-F429-4FF1-B158-563A828EE810}"/>
                    </a:ext>
                  </a:extLst>
                </p14:cNvPr>
                <p14:cNvContentPartPr/>
                <p14:nvPr/>
              </p14:nvContentPartPr>
              <p14:xfrm>
                <a:off x="6539730" y="3411966"/>
                <a:ext cx="68760" cy="120600"/>
              </p14:xfrm>
            </p:contentPart>
          </mc:Choice>
          <mc:Fallback xmlns="">
            <p:pic>
              <p:nvPicPr>
                <p:cNvPr id="68" name="Ink 67">
                  <a:extLst>
                    <a:ext uri="{FF2B5EF4-FFF2-40B4-BE49-F238E27FC236}">
                      <a16:creationId xmlns:a16="http://schemas.microsoft.com/office/drawing/2014/main" id="{18DF2F60-F429-4FF1-B158-563A828EE810}"/>
                    </a:ext>
                  </a:extLst>
                </p:cNvPr>
                <p:cNvPicPr/>
                <p:nvPr/>
              </p:nvPicPr>
              <p:blipFill>
                <a:blip r:embed="rId111"/>
                <a:stretch>
                  <a:fillRect/>
                </a:stretch>
              </p:blipFill>
              <p:spPr>
                <a:xfrm>
                  <a:off x="6531090" y="3403326"/>
                  <a:ext cx="86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864F6051-E78B-4C51-9E11-D219F0790F74}"/>
                    </a:ext>
                  </a:extLst>
                </p14:cNvPr>
                <p14:cNvContentPartPr/>
                <p14:nvPr/>
              </p14:nvContentPartPr>
              <p14:xfrm>
                <a:off x="6618570" y="3463086"/>
                <a:ext cx="70920" cy="52920"/>
              </p14:xfrm>
            </p:contentPart>
          </mc:Choice>
          <mc:Fallback xmlns="">
            <p:pic>
              <p:nvPicPr>
                <p:cNvPr id="69" name="Ink 68">
                  <a:extLst>
                    <a:ext uri="{FF2B5EF4-FFF2-40B4-BE49-F238E27FC236}">
                      <a16:creationId xmlns:a16="http://schemas.microsoft.com/office/drawing/2014/main" id="{864F6051-E78B-4C51-9E11-D219F0790F74}"/>
                    </a:ext>
                  </a:extLst>
                </p:cNvPr>
                <p:cNvPicPr/>
                <p:nvPr/>
              </p:nvPicPr>
              <p:blipFill>
                <a:blip r:embed="rId113"/>
                <a:stretch>
                  <a:fillRect/>
                </a:stretch>
              </p:blipFill>
              <p:spPr>
                <a:xfrm>
                  <a:off x="6609570" y="3454086"/>
                  <a:ext cx="88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A43AF39C-CDB2-44D0-A163-FB85FBF9CA8E}"/>
                    </a:ext>
                  </a:extLst>
                </p14:cNvPr>
                <p14:cNvContentPartPr/>
                <p14:nvPr/>
              </p14:nvContentPartPr>
              <p14:xfrm>
                <a:off x="6769770" y="3472446"/>
                <a:ext cx="18000" cy="69840"/>
              </p14:xfrm>
            </p:contentPart>
          </mc:Choice>
          <mc:Fallback xmlns="">
            <p:pic>
              <p:nvPicPr>
                <p:cNvPr id="70" name="Ink 69">
                  <a:extLst>
                    <a:ext uri="{FF2B5EF4-FFF2-40B4-BE49-F238E27FC236}">
                      <a16:creationId xmlns:a16="http://schemas.microsoft.com/office/drawing/2014/main" id="{A43AF39C-CDB2-44D0-A163-FB85FBF9CA8E}"/>
                    </a:ext>
                  </a:extLst>
                </p:cNvPr>
                <p:cNvPicPr/>
                <p:nvPr/>
              </p:nvPicPr>
              <p:blipFill>
                <a:blip r:embed="rId115"/>
                <a:stretch>
                  <a:fillRect/>
                </a:stretch>
              </p:blipFill>
              <p:spPr>
                <a:xfrm>
                  <a:off x="6761130" y="3463806"/>
                  <a:ext cx="35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Ink 70">
                  <a:extLst>
                    <a:ext uri="{FF2B5EF4-FFF2-40B4-BE49-F238E27FC236}">
                      <a16:creationId xmlns:a16="http://schemas.microsoft.com/office/drawing/2014/main" id="{C5EB847E-F870-4803-9132-E6D8606EFDC8}"/>
                    </a:ext>
                  </a:extLst>
                </p14:cNvPr>
                <p14:cNvContentPartPr/>
                <p14:nvPr/>
              </p14:nvContentPartPr>
              <p14:xfrm>
                <a:off x="6629370" y="2999046"/>
                <a:ext cx="64080" cy="63720"/>
              </p14:xfrm>
            </p:contentPart>
          </mc:Choice>
          <mc:Fallback xmlns="">
            <p:pic>
              <p:nvPicPr>
                <p:cNvPr id="71" name="Ink 70">
                  <a:extLst>
                    <a:ext uri="{FF2B5EF4-FFF2-40B4-BE49-F238E27FC236}">
                      <a16:creationId xmlns:a16="http://schemas.microsoft.com/office/drawing/2014/main" id="{C5EB847E-F870-4803-9132-E6D8606EFDC8}"/>
                    </a:ext>
                  </a:extLst>
                </p:cNvPr>
                <p:cNvPicPr/>
                <p:nvPr/>
              </p:nvPicPr>
              <p:blipFill>
                <a:blip r:embed="rId117"/>
                <a:stretch>
                  <a:fillRect/>
                </a:stretch>
              </p:blipFill>
              <p:spPr>
                <a:xfrm>
                  <a:off x="6620730" y="2990406"/>
                  <a:ext cx="81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729553AB-7017-46C2-ABE9-5E1EA508BFCA}"/>
                    </a:ext>
                  </a:extLst>
                </p14:cNvPr>
                <p14:cNvContentPartPr/>
                <p14:nvPr/>
              </p14:nvContentPartPr>
              <p14:xfrm>
                <a:off x="6893610" y="3289206"/>
                <a:ext cx="136440" cy="90720"/>
              </p14:xfrm>
            </p:contentPart>
          </mc:Choice>
          <mc:Fallback xmlns="">
            <p:pic>
              <p:nvPicPr>
                <p:cNvPr id="74" name="Ink 73">
                  <a:extLst>
                    <a:ext uri="{FF2B5EF4-FFF2-40B4-BE49-F238E27FC236}">
                      <a16:creationId xmlns:a16="http://schemas.microsoft.com/office/drawing/2014/main" id="{729553AB-7017-46C2-ABE9-5E1EA508BFCA}"/>
                    </a:ext>
                  </a:extLst>
                </p:cNvPr>
                <p:cNvPicPr/>
                <p:nvPr/>
              </p:nvPicPr>
              <p:blipFill>
                <a:blip r:embed="rId119"/>
                <a:stretch>
                  <a:fillRect/>
                </a:stretch>
              </p:blipFill>
              <p:spPr>
                <a:xfrm>
                  <a:off x="6884970" y="3280206"/>
                  <a:ext cx="154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70972E25-7931-4BDD-83E5-726B89FD2F10}"/>
                    </a:ext>
                  </a:extLst>
                </p14:cNvPr>
                <p14:cNvContentPartPr/>
                <p14:nvPr/>
              </p14:nvContentPartPr>
              <p14:xfrm>
                <a:off x="7076850" y="3268326"/>
                <a:ext cx="42840" cy="146520"/>
              </p14:xfrm>
            </p:contentPart>
          </mc:Choice>
          <mc:Fallback xmlns="">
            <p:pic>
              <p:nvPicPr>
                <p:cNvPr id="75" name="Ink 74">
                  <a:extLst>
                    <a:ext uri="{FF2B5EF4-FFF2-40B4-BE49-F238E27FC236}">
                      <a16:creationId xmlns:a16="http://schemas.microsoft.com/office/drawing/2014/main" id="{70972E25-7931-4BDD-83E5-726B89FD2F10}"/>
                    </a:ext>
                  </a:extLst>
                </p:cNvPr>
                <p:cNvPicPr/>
                <p:nvPr/>
              </p:nvPicPr>
              <p:blipFill>
                <a:blip r:embed="rId121"/>
                <a:stretch>
                  <a:fillRect/>
                </a:stretch>
              </p:blipFill>
              <p:spPr>
                <a:xfrm>
                  <a:off x="7067850" y="3259686"/>
                  <a:ext cx="60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B317643A-E251-4559-9091-D667E9F4A1DC}"/>
                    </a:ext>
                  </a:extLst>
                </p14:cNvPr>
                <p14:cNvContentPartPr/>
                <p14:nvPr/>
              </p14:nvContentPartPr>
              <p14:xfrm>
                <a:off x="7130850" y="3036486"/>
                <a:ext cx="62280" cy="128160"/>
              </p14:xfrm>
            </p:contentPart>
          </mc:Choice>
          <mc:Fallback xmlns="">
            <p:pic>
              <p:nvPicPr>
                <p:cNvPr id="76" name="Ink 75">
                  <a:extLst>
                    <a:ext uri="{FF2B5EF4-FFF2-40B4-BE49-F238E27FC236}">
                      <a16:creationId xmlns:a16="http://schemas.microsoft.com/office/drawing/2014/main" id="{B317643A-E251-4559-9091-D667E9F4A1DC}"/>
                    </a:ext>
                  </a:extLst>
                </p:cNvPr>
                <p:cNvPicPr/>
                <p:nvPr/>
              </p:nvPicPr>
              <p:blipFill>
                <a:blip r:embed="rId123"/>
                <a:stretch>
                  <a:fillRect/>
                </a:stretch>
              </p:blipFill>
              <p:spPr>
                <a:xfrm>
                  <a:off x="7122210" y="3027846"/>
                  <a:ext cx="79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6C967ED4-3042-4F9F-9E99-E201C4E9278E}"/>
                    </a:ext>
                  </a:extLst>
                </p14:cNvPr>
                <p14:cNvContentPartPr/>
                <p14:nvPr/>
              </p14:nvContentPartPr>
              <p14:xfrm>
                <a:off x="7180890" y="3053766"/>
                <a:ext cx="99360" cy="106560"/>
              </p14:xfrm>
            </p:contentPart>
          </mc:Choice>
          <mc:Fallback xmlns="">
            <p:pic>
              <p:nvPicPr>
                <p:cNvPr id="77" name="Ink 76">
                  <a:extLst>
                    <a:ext uri="{FF2B5EF4-FFF2-40B4-BE49-F238E27FC236}">
                      <a16:creationId xmlns:a16="http://schemas.microsoft.com/office/drawing/2014/main" id="{6C967ED4-3042-4F9F-9E99-E201C4E9278E}"/>
                    </a:ext>
                  </a:extLst>
                </p:cNvPr>
                <p:cNvPicPr/>
                <p:nvPr/>
              </p:nvPicPr>
              <p:blipFill>
                <a:blip r:embed="rId125"/>
                <a:stretch>
                  <a:fillRect/>
                </a:stretch>
              </p:blipFill>
              <p:spPr>
                <a:xfrm>
                  <a:off x="7171890" y="3045126"/>
                  <a:ext cx="117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0C4D00E5-F407-41BE-911A-74200320A596}"/>
                    </a:ext>
                  </a:extLst>
                </p14:cNvPr>
                <p14:cNvContentPartPr/>
                <p14:nvPr/>
              </p14:nvContentPartPr>
              <p14:xfrm>
                <a:off x="7291050" y="3041886"/>
                <a:ext cx="142920" cy="278640"/>
              </p14:xfrm>
            </p:contentPart>
          </mc:Choice>
          <mc:Fallback xmlns="">
            <p:pic>
              <p:nvPicPr>
                <p:cNvPr id="78" name="Ink 77">
                  <a:extLst>
                    <a:ext uri="{FF2B5EF4-FFF2-40B4-BE49-F238E27FC236}">
                      <a16:creationId xmlns:a16="http://schemas.microsoft.com/office/drawing/2014/main" id="{0C4D00E5-F407-41BE-911A-74200320A596}"/>
                    </a:ext>
                  </a:extLst>
                </p:cNvPr>
                <p:cNvPicPr/>
                <p:nvPr/>
              </p:nvPicPr>
              <p:blipFill>
                <a:blip r:embed="rId127"/>
                <a:stretch>
                  <a:fillRect/>
                </a:stretch>
              </p:blipFill>
              <p:spPr>
                <a:xfrm>
                  <a:off x="7282050" y="3033246"/>
                  <a:ext cx="160560" cy="296280"/>
                </a:xfrm>
                <a:prstGeom prst="rect">
                  <a:avLst/>
                </a:prstGeom>
              </p:spPr>
            </p:pic>
          </mc:Fallback>
        </mc:AlternateContent>
      </p:grpSp>
      <p:grpSp>
        <p:nvGrpSpPr>
          <p:cNvPr id="86" name="Group 85">
            <a:extLst>
              <a:ext uri="{FF2B5EF4-FFF2-40B4-BE49-F238E27FC236}">
                <a16:creationId xmlns:a16="http://schemas.microsoft.com/office/drawing/2014/main" id="{5AA2948C-911F-43B7-BAC2-34986571052F}"/>
              </a:ext>
            </a:extLst>
          </p:cNvPr>
          <p:cNvGrpSpPr/>
          <p:nvPr/>
        </p:nvGrpSpPr>
        <p:grpSpPr>
          <a:xfrm>
            <a:off x="7620810" y="3140886"/>
            <a:ext cx="504000" cy="400320"/>
            <a:chOff x="7620810" y="3140886"/>
            <a:chExt cx="504000" cy="400320"/>
          </a:xfrm>
        </p:grpSpPr>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D12CD01D-B3C0-4F97-8996-B518F4D21CDA}"/>
                    </a:ext>
                  </a:extLst>
                </p14:cNvPr>
                <p14:cNvContentPartPr/>
                <p14:nvPr/>
              </p14:nvContentPartPr>
              <p14:xfrm>
                <a:off x="7620810" y="3253566"/>
                <a:ext cx="168120" cy="214200"/>
              </p14:xfrm>
            </p:contentPart>
          </mc:Choice>
          <mc:Fallback xmlns="">
            <p:pic>
              <p:nvPicPr>
                <p:cNvPr id="79" name="Ink 78">
                  <a:extLst>
                    <a:ext uri="{FF2B5EF4-FFF2-40B4-BE49-F238E27FC236}">
                      <a16:creationId xmlns:a16="http://schemas.microsoft.com/office/drawing/2014/main" id="{D12CD01D-B3C0-4F97-8996-B518F4D21CDA}"/>
                    </a:ext>
                  </a:extLst>
                </p:cNvPr>
                <p:cNvPicPr/>
                <p:nvPr/>
              </p:nvPicPr>
              <p:blipFill>
                <a:blip r:embed="rId129"/>
                <a:stretch>
                  <a:fillRect/>
                </a:stretch>
              </p:blipFill>
              <p:spPr>
                <a:xfrm>
                  <a:off x="7612170" y="3244926"/>
                  <a:ext cx="185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Ink 80">
                  <a:extLst>
                    <a:ext uri="{FF2B5EF4-FFF2-40B4-BE49-F238E27FC236}">
                      <a16:creationId xmlns:a16="http://schemas.microsoft.com/office/drawing/2014/main" id="{C21FD839-A20C-48D4-84B4-81504D7C4CC2}"/>
                    </a:ext>
                  </a:extLst>
                </p14:cNvPr>
                <p14:cNvContentPartPr/>
                <p14:nvPr/>
              </p14:nvContentPartPr>
              <p14:xfrm>
                <a:off x="7915650" y="3140886"/>
                <a:ext cx="147600" cy="11160"/>
              </p14:xfrm>
            </p:contentPart>
          </mc:Choice>
          <mc:Fallback xmlns="">
            <p:pic>
              <p:nvPicPr>
                <p:cNvPr id="81" name="Ink 80">
                  <a:extLst>
                    <a:ext uri="{FF2B5EF4-FFF2-40B4-BE49-F238E27FC236}">
                      <a16:creationId xmlns:a16="http://schemas.microsoft.com/office/drawing/2014/main" id="{C21FD839-A20C-48D4-84B4-81504D7C4CC2}"/>
                    </a:ext>
                  </a:extLst>
                </p:cNvPr>
                <p:cNvPicPr/>
                <p:nvPr/>
              </p:nvPicPr>
              <p:blipFill>
                <a:blip r:embed="rId131"/>
                <a:stretch>
                  <a:fillRect/>
                </a:stretch>
              </p:blipFill>
              <p:spPr>
                <a:xfrm>
                  <a:off x="7906650" y="3132246"/>
                  <a:ext cx="165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Ink 81">
                  <a:extLst>
                    <a:ext uri="{FF2B5EF4-FFF2-40B4-BE49-F238E27FC236}">
                      <a16:creationId xmlns:a16="http://schemas.microsoft.com/office/drawing/2014/main" id="{24F1ABE8-156D-4B31-A797-1BB294F1FD03}"/>
                    </a:ext>
                  </a:extLst>
                </p14:cNvPr>
                <p14:cNvContentPartPr/>
                <p14:nvPr/>
              </p14:nvContentPartPr>
              <p14:xfrm>
                <a:off x="7912410" y="3153846"/>
                <a:ext cx="142200" cy="223560"/>
              </p14:xfrm>
            </p:contentPart>
          </mc:Choice>
          <mc:Fallback xmlns="">
            <p:pic>
              <p:nvPicPr>
                <p:cNvPr id="82" name="Ink 81">
                  <a:extLst>
                    <a:ext uri="{FF2B5EF4-FFF2-40B4-BE49-F238E27FC236}">
                      <a16:creationId xmlns:a16="http://schemas.microsoft.com/office/drawing/2014/main" id="{24F1ABE8-156D-4B31-A797-1BB294F1FD03}"/>
                    </a:ext>
                  </a:extLst>
                </p:cNvPr>
                <p:cNvPicPr/>
                <p:nvPr/>
              </p:nvPicPr>
              <p:blipFill>
                <a:blip r:embed="rId133"/>
                <a:stretch>
                  <a:fillRect/>
                </a:stretch>
              </p:blipFill>
              <p:spPr>
                <a:xfrm>
                  <a:off x="7903770" y="3145206"/>
                  <a:ext cx="159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Ink 82">
                  <a:extLst>
                    <a:ext uri="{FF2B5EF4-FFF2-40B4-BE49-F238E27FC236}">
                      <a16:creationId xmlns:a16="http://schemas.microsoft.com/office/drawing/2014/main" id="{797F105D-6AA0-4E83-B51C-5AB7A2F06823}"/>
                    </a:ext>
                  </a:extLst>
                </p14:cNvPr>
                <p14:cNvContentPartPr/>
                <p14:nvPr/>
              </p14:nvContentPartPr>
              <p14:xfrm>
                <a:off x="7924650" y="3401526"/>
                <a:ext cx="32400" cy="111600"/>
              </p14:xfrm>
            </p:contentPart>
          </mc:Choice>
          <mc:Fallback xmlns="">
            <p:pic>
              <p:nvPicPr>
                <p:cNvPr id="83" name="Ink 82">
                  <a:extLst>
                    <a:ext uri="{FF2B5EF4-FFF2-40B4-BE49-F238E27FC236}">
                      <a16:creationId xmlns:a16="http://schemas.microsoft.com/office/drawing/2014/main" id="{797F105D-6AA0-4E83-B51C-5AB7A2F06823}"/>
                    </a:ext>
                  </a:extLst>
                </p:cNvPr>
                <p:cNvPicPr/>
                <p:nvPr/>
              </p:nvPicPr>
              <p:blipFill>
                <a:blip r:embed="rId135"/>
                <a:stretch>
                  <a:fillRect/>
                </a:stretch>
              </p:blipFill>
              <p:spPr>
                <a:xfrm>
                  <a:off x="7915650" y="3392886"/>
                  <a:ext cx="50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Ink 83">
                  <a:extLst>
                    <a:ext uri="{FF2B5EF4-FFF2-40B4-BE49-F238E27FC236}">
                      <a16:creationId xmlns:a16="http://schemas.microsoft.com/office/drawing/2014/main" id="{23D4D2B8-BE4C-46E1-9011-292656E8A2CC}"/>
                    </a:ext>
                  </a:extLst>
                </p14:cNvPr>
                <p14:cNvContentPartPr/>
                <p14:nvPr/>
              </p14:nvContentPartPr>
              <p14:xfrm>
                <a:off x="7980810" y="3454446"/>
                <a:ext cx="75240" cy="62640"/>
              </p14:xfrm>
            </p:contentPart>
          </mc:Choice>
          <mc:Fallback xmlns="">
            <p:pic>
              <p:nvPicPr>
                <p:cNvPr id="84" name="Ink 83">
                  <a:extLst>
                    <a:ext uri="{FF2B5EF4-FFF2-40B4-BE49-F238E27FC236}">
                      <a16:creationId xmlns:a16="http://schemas.microsoft.com/office/drawing/2014/main" id="{23D4D2B8-BE4C-46E1-9011-292656E8A2CC}"/>
                    </a:ext>
                  </a:extLst>
                </p:cNvPr>
                <p:cNvPicPr/>
                <p:nvPr/>
              </p:nvPicPr>
              <p:blipFill>
                <a:blip r:embed="rId137"/>
                <a:stretch>
                  <a:fillRect/>
                </a:stretch>
              </p:blipFill>
              <p:spPr>
                <a:xfrm>
                  <a:off x="7971810" y="3445446"/>
                  <a:ext cx="92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Ink 84">
                  <a:extLst>
                    <a:ext uri="{FF2B5EF4-FFF2-40B4-BE49-F238E27FC236}">
                      <a16:creationId xmlns:a16="http://schemas.microsoft.com/office/drawing/2014/main" id="{B1DC1573-727E-4C2B-8C30-B3141B0CA83E}"/>
                    </a:ext>
                  </a:extLst>
                </p14:cNvPr>
                <p14:cNvContentPartPr/>
                <p14:nvPr/>
              </p14:nvContentPartPr>
              <p14:xfrm>
                <a:off x="8117610" y="3469566"/>
                <a:ext cx="7200" cy="71640"/>
              </p14:xfrm>
            </p:contentPart>
          </mc:Choice>
          <mc:Fallback xmlns="">
            <p:pic>
              <p:nvPicPr>
                <p:cNvPr id="85" name="Ink 84">
                  <a:extLst>
                    <a:ext uri="{FF2B5EF4-FFF2-40B4-BE49-F238E27FC236}">
                      <a16:creationId xmlns:a16="http://schemas.microsoft.com/office/drawing/2014/main" id="{B1DC1573-727E-4C2B-8C30-B3141B0CA83E}"/>
                    </a:ext>
                  </a:extLst>
                </p:cNvPr>
                <p:cNvPicPr/>
                <p:nvPr/>
              </p:nvPicPr>
              <p:blipFill>
                <a:blip r:embed="rId139"/>
                <a:stretch>
                  <a:fillRect/>
                </a:stretch>
              </p:blipFill>
              <p:spPr>
                <a:xfrm>
                  <a:off x="8108970" y="3460926"/>
                  <a:ext cx="2484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42D1DDDC-203E-40FA-B7C5-4931D644089A}"/>
                  </a:ext>
                </a:extLst>
              </p14:cNvPr>
              <p14:cNvContentPartPr/>
              <p14:nvPr/>
            </p14:nvContentPartPr>
            <p14:xfrm>
              <a:off x="7969650" y="2998326"/>
              <a:ext cx="83520" cy="60120"/>
            </p14:xfrm>
          </p:contentPart>
        </mc:Choice>
        <mc:Fallback xmlns="">
          <p:pic>
            <p:nvPicPr>
              <p:cNvPr id="87" name="Ink 86">
                <a:extLst>
                  <a:ext uri="{FF2B5EF4-FFF2-40B4-BE49-F238E27FC236}">
                    <a16:creationId xmlns:a16="http://schemas.microsoft.com/office/drawing/2014/main" id="{42D1DDDC-203E-40FA-B7C5-4931D644089A}"/>
                  </a:ext>
                </a:extLst>
              </p:cNvPr>
              <p:cNvPicPr/>
              <p:nvPr/>
            </p:nvPicPr>
            <p:blipFill>
              <a:blip r:embed="rId141"/>
              <a:stretch>
                <a:fillRect/>
              </a:stretch>
            </p:blipFill>
            <p:spPr>
              <a:xfrm>
                <a:off x="7961010" y="2989326"/>
                <a:ext cx="101160" cy="77760"/>
              </a:xfrm>
              <a:prstGeom prst="rect">
                <a:avLst/>
              </a:prstGeom>
            </p:spPr>
          </p:pic>
        </mc:Fallback>
      </mc:AlternateContent>
      <p:grpSp>
        <p:nvGrpSpPr>
          <p:cNvPr id="94" name="Group 93">
            <a:extLst>
              <a:ext uri="{FF2B5EF4-FFF2-40B4-BE49-F238E27FC236}">
                <a16:creationId xmlns:a16="http://schemas.microsoft.com/office/drawing/2014/main" id="{D01FBCC3-D5BC-4BB1-B7D5-9A6559AE5189}"/>
              </a:ext>
            </a:extLst>
          </p:cNvPr>
          <p:cNvGrpSpPr/>
          <p:nvPr/>
        </p:nvGrpSpPr>
        <p:grpSpPr>
          <a:xfrm>
            <a:off x="8210130" y="3235926"/>
            <a:ext cx="208080" cy="161280"/>
            <a:chOff x="8210130" y="3235926"/>
            <a:chExt cx="208080" cy="161280"/>
          </a:xfrm>
        </p:grpSpPr>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90D466E7-964B-46C5-BDDD-0D94F8816917}"/>
                    </a:ext>
                  </a:extLst>
                </p14:cNvPr>
                <p14:cNvContentPartPr/>
                <p14:nvPr/>
              </p14:nvContentPartPr>
              <p14:xfrm>
                <a:off x="8210130" y="3256086"/>
                <a:ext cx="138240" cy="101160"/>
              </p14:xfrm>
            </p:contentPart>
          </mc:Choice>
          <mc:Fallback xmlns="">
            <p:pic>
              <p:nvPicPr>
                <p:cNvPr id="88" name="Ink 87">
                  <a:extLst>
                    <a:ext uri="{FF2B5EF4-FFF2-40B4-BE49-F238E27FC236}">
                      <a16:creationId xmlns:a16="http://schemas.microsoft.com/office/drawing/2014/main" id="{90D466E7-964B-46C5-BDDD-0D94F8816917}"/>
                    </a:ext>
                  </a:extLst>
                </p:cNvPr>
                <p:cNvPicPr/>
                <p:nvPr/>
              </p:nvPicPr>
              <p:blipFill>
                <a:blip r:embed="rId143"/>
                <a:stretch>
                  <a:fillRect/>
                </a:stretch>
              </p:blipFill>
              <p:spPr>
                <a:xfrm>
                  <a:off x="8201490" y="3247446"/>
                  <a:ext cx="155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23DC195E-DED6-466E-9CE4-E2BCBE03983F}"/>
                    </a:ext>
                  </a:extLst>
                </p14:cNvPr>
                <p14:cNvContentPartPr/>
                <p14:nvPr/>
              </p14:nvContentPartPr>
              <p14:xfrm>
                <a:off x="8398770" y="3235926"/>
                <a:ext cx="19440" cy="161280"/>
              </p14:xfrm>
            </p:contentPart>
          </mc:Choice>
          <mc:Fallback xmlns="">
            <p:pic>
              <p:nvPicPr>
                <p:cNvPr id="89" name="Ink 88">
                  <a:extLst>
                    <a:ext uri="{FF2B5EF4-FFF2-40B4-BE49-F238E27FC236}">
                      <a16:creationId xmlns:a16="http://schemas.microsoft.com/office/drawing/2014/main" id="{23DC195E-DED6-466E-9CE4-E2BCBE03983F}"/>
                    </a:ext>
                  </a:extLst>
                </p:cNvPr>
                <p:cNvPicPr/>
                <p:nvPr/>
              </p:nvPicPr>
              <p:blipFill>
                <a:blip r:embed="rId145"/>
                <a:stretch>
                  <a:fillRect/>
                </a:stretch>
              </p:blipFill>
              <p:spPr>
                <a:xfrm>
                  <a:off x="8390130" y="3226926"/>
                  <a:ext cx="37080" cy="178920"/>
                </a:xfrm>
                <a:prstGeom prst="rect">
                  <a:avLst/>
                </a:prstGeom>
              </p:spPr>
            </p:pic>
          </mc:Fallback>
        </mc:AlternateContent>
      </p:grpSp>
      <p:grpSp>
        <p:nvGrpSpPr>
          <p:cNvPr id="93" name="Group 92">
            <a:extLst>
              <a:ext uri="{FF2B5EF4-FFF2-40B4-BE49-F238E27FC236}">
                <a16:creationId xmlns:a16="http://schemas.microsoft.com/office/drawing/2014/main" id="{7D3D881B-DD41-4319-A95A-7C8637CA34DD}"/>
              </a:ext>
            </a:extLst>
          </p:cNvPr>
          <p:cNvGrpSpPr/>
          <p:nvPr/>
        </p:nvGrpSpPr>
        <p:grpSpPr>
          <a:xfrm>
            <a:off x="8454210" y="3027486"/>
            <a:ext cx="217800" cy="129600"/>
            <a:chOff x="8454210" y="3027486"/>
            <a:chExt cx="217800" cy="129600"/>
          </a:xfrm>
        </p:grpSpPr>
        <mc:AlternateContent xmlns:mc="http://schemas.openxmlformats.org/markup-compatibility/2006" xmlns:p14="http://schemas.microsoft.com/office/powerpoint/2010/main">
          <mc:Choice Requires="p14">
            <p:contentPart p14:bwMode="auto" r:id="rId146">
              <p14:nvContentPartPr>
                <p14:cNvPr id="90" name="Ink 89">
                  <a:extLst>
                    <a:ext uri="{FF2B5EF4-FFF2-40B4-BE49-F238E27FC236}">
                      <a16:creationId xmlns:a16="http://schemas.microsoft.com/office/drawing/2014/main" id="{6D10CC45-0695-4C48-942C-9E0119D91E7C}"/>
                    </a:ext>
                  </a:extLst>
                </p14:cNvPr>
                <p14:cNvContentPartPr/>
                <p14:nvPr/>
              </p14:nvContentPartPr>
              <p14:xfrm>
                <a:off x="8454210" y="3030726"/>
                <a:ext cx="70920" cy="126360"/>
              </p14:xfrm>
            </p:contentPart>
          </mc:Choice>
          <mc:Fallback xmlns="">
            <p:pic>
              <p:nvPicPr>
                <p:cNvPr id="90" name="Ink 89">
                  <a:extLst>
                    <a:ext uri="{FF2B5EF4-FFF2-40B4-BE49-F238E27FC236}">
                      <a16:creationId xmlns:a16="http://schemas.microsoft.com/office/drawing/2014/main" id="{6D10CC45-0695-4C48-942C-9E0119D91E7C}"/>
                    </a:ext>
                  </a:extLst>
                </p:cNvPr>
                <p:cNvPicPr/>
                <p:nvPr/>
              </p:nvPicPr>
              <p:blipFill>
                <a:blip r:embed="rId147"/>
                <a:stretch>
                  <a:fillRect/>
                </a:stretch>
              </p:blipFill>
              <p:spPr>
                <a:xfrm>
                  <a:off x="8445570" y="3022086"/>
                  <a:ext cx="88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Ink 90">
                  <a:extLst>
                    <a:ext uri="{FF2B5EF4-FFF2-40B4-BE49-F238E27FC236}">
                      <a16:creationId xmlns:a16="http://schemas.microsoft.com/office/drawing/2014/main" id="{B93BAC20-DE4A-4F1C-B4B0-AB9C81CD727F}"/>
                    </a:ext>
                  </a:extLst>
                </p14:cNvPr>
                <p14:cNvContentPartPr/>
                <p14:nvPr/>
              </p14:nvContentPartPr>
              <p14:xfrm>
                <a:off x="8521890" y="3027486"/>
                <a:ext cx="150120" cy="112320"/>
              </p14:xfrm>
            </p:contentPart>
          </mc:Choice>
          <mc:Fallback xmlns="">
            <p:pic>
              <p:nvPicPr>
                <p:cNvPr id="91" name="Ink 90">
                  <a:extLst>
                    <a:ext uri="{FF2B5EF4-FFF2-40B4-BE49-F238E27FC236}">
                      <a16:creationId xmlns:a16="http://schemas.microsoft.com/office/drawing/2014/main" id="{B93BAC20-DE4A-4F1C-B4B0-AB9C81CD727F}"/>
                    </a:ext>
                  </a:extLst>
                </p:cNvPr>
                <p:cNvPicPr/>
                <p:nvPr/>
              </p:nvPicPr>
              <p:blipFill>
                <a:blip r:embed="rId149"/>
                <a:stretch>
                  <a:fillRect/>
                </a:stretch>
              </p:blipFill>
              <p:spPr>
                <a:xfrm>
                  <a:off x="8513250" y="3018846"/>
                  <a:ext cx="167760" cy="129960"/>
                </a:xfrm>
                <a:prstGeom prst="rect">
                  <a:avLst/>
                </a:prstGeom>
              </p:spPr>
            </p:pic>
          </mc:Fallback>
        </mc:AlternateContent>
      </p:grpSp>
      <p:grpSp>
        <p:nvGrpSpPr>
          <p:cNvPr id="101" name="Group 100">
            <a:extLst>
              <a:ext uri="{FF2B5EF4-FFF2-40B4-BE49-F238E27FC236}">
                <a16:creationId xmlns:a16="http://schemas.microsoft.com/office/drawing/2014/main" id="{72A4E2BB-5641-4881-8B42-81F42EBCFAC1}"/>
              </a:ext>
            </a:extLst>
          </p:cNvPr>
          <p:cNvGrpSpPr/>
          <p:nvPr/>
        </p:nvGrpSpPr>
        <p:grpSpPr>
          <a:xfrm>
            <a:off x="8693970" y="3238446"/>
            <a:ext cx="331560" cy="155880"/>
            <a:chOff x="8693970" y="3238446"/>
            <a:chExt cx="331560" cy="155880"/>
          </a:xfrm>
        </p:grpSpPr>
        <mc:AlternateContent xmlns:mc="http://schemas.openxmlformats.org/markup-compatibility/2006" xmlns:p14="http://schemas.microsoft.com/office/powerpoint/2010/main">
          <mc:Choice Requires="p14">
            <p:contentPart p14:bwMode="auto" r:id="rId150">
              <p14:nvContentPartPr>
                <p14:cNvPr id="92" name="Ink 91">
                  <a:extLst>
                    <a:ext uri="{FF2B5EF4-FFF2-40B4-BE49-F238E27FC236}">
                      <a16:creationId xmlns:a16="http://schemas.microsoft.com/office/drawing/2014/main" id="{A6F4AEB6-E85F-4BC1-8C94-4DA6EB6DBA0E}"/>
                    </a:ext>
                  </a:extLst>
                </p14:cNvPr>
                <p14:cNvContentPartPr/>
                <p14:nvPr/>
              </p14:nvContentPartPr>
              <p14:xfrm>
                <a:off x="8693970" y="3261846"/>
                <a:ext cx="4680" cy="10080"/>
              </p14:xfrm>
            </p:contentPart>
          </mc:Choice>
          <mc:Fallback xmlns="">
            <p:pic>
              <p:nvPicPr>
                <p:cNvPr id="92" name="Ink 91">
                  <a:extLst>
                    <a:ext uri="{FF2B5EF4-FFF2-40B4-BE49-F238E27FC236}">
                      <a16:creationId xmlns:a16="http://schemas.microsoft.com/office/drawing/2014/main" id="{A6F4AEB6-E85F-4BC1-8C94-4DA6EB6DBA0E}"/>
                    </a:ext>
                  </a:extLst>
                </p:cNvPr>
                <p:cNvPicPr/>
                <p:nvPr/>
              </p:nvPicPr>
              <p:blipFill>
                <a:blip r:embed="rId151"/>
                <a:stretch>
                  <a:fillRect/>
                </a:stretch>
              </p:blipFill>
              <p:spPr>
                <a:xfrm>
                  <a:off x="8684970" y="3252846"/>
                  <a:ext cx="22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2096164F-7459-4EF8-A820-C3E60CD617E8}"/>
                    </a:ext>
                  </a:extLst>
                </p14:cNvPr>
                <p14:cNvContentPartPr/>
                <p14:nvPr/>
              </p14:nvContentPartPr>
              <p14:xfrm>
                <a:off x="8801610" y="3238446"/>
                <a:ext cx="125280" cy="116280"/>
              </p14:xfrm>
            </p:contentPart>
          </mc:Choice>
          <mc:Fallback xmlns="">
            <p:pic>
              <p:nvPicPr>
                <p:cNvPr id="95" name="Ink 94">
                  <a:extLst>
                    <a:ext uri="{FF2B5EF4-FFF2-40B4-BE49-F238E27FC236}">
                      <a16:creationId xmlns:a16="http://schemas.microsoft.com/office/drawing/2014/main" id="{2096164F-7459-4EF8-A820-C3E60CD617E8}"/>
                    </a:ext>
                  </a:extLst>
                </p:cNvPr>
                <p:cNvPicPr/>
                <p:nvPr/>
              </p:nvPicPr>
              <p:blipFill>
                <a:blip r:embed="rId153"/>
                <a:stretch>
                  <a:fillRect/>
                </a:stretch>
              </p:blipFill>
              <p:spPr>
                <a:xfrm>
                  <a:off x="8792970" y="3229446"/>
                  <a:ext cx="14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4F5D534F-3B8E-4F0E-BED4-FC15F66898B4}"/>
                    </a:ext>
                  </a:extLst>
                </p14:cNvPr>
                <p14:cNvContentPartPr/>
                <p14:nvPr/>
              </p14:nvContentPartPr>
              <p14:xfrm>
                <a:off x="8993130" y="3253206"/>
                <a:ext cx="32400" cy="141120"/>
              </p14:xfrm>
            </p:contentPart>
          </mc:Choice>
          <mc:Fallback xmlns="">
            <p:pic>
              <p:nvPicPr>
                <p:cNvPr id="96" name="Ink 95">
                  <a:extLst>
                    <a:ext uri="{FF2B5EF4-FFF2-40B4-BE49-F238E27FC236}">
                      <a16:creationId xmlns:a16="http://schemas.microsoft.com/office/drawing/2014/main" id="{4F5D534F-3B8E-4F0E-BED4-FC15F66898B4}"/>
                    </a:ext>
                  </a:extLst>
                </p:cNvPr>
                <p:cNvPicPr/>
                <p:nvPr/>
              </p:nvPicPr>
              <p:blipFill>
                <a:blip r:embed="rId155"/>
                <a:stretch>
                  <a:fillRect/>
                </a:stretch>
              </p:blipFill>
              <p:spPr>
                <a:xfrm>
                  <a:off x="8984490" y="3244206"/>
                  <a:ext cx="50040" cy="158760"/>
                </a:xfrm>
                <a:prstGeom prst="rect">
                  <a:avLst/>
                </a:prstGeom>
              </p:spPr>
            </p:pic>
          </mc:Fallback>
        </mc:AlternateContent>
      </p:grpSp>
      <p:grpSp>
        <p:nvGrpSpPr>
          <p:cNvPr id="100" name="Group 99">
            <a:extLst>
              <a:ext uri="{FF2B5EF4-FFF2-40B4-BE49-F238E27FC236}">
                <a16:creationId xmlns:a16="http://schemas.microsoft.com/office/drawing/2014/main" id="{C1364412-4113-4AAD-A53C-9F24644CDC9E}"/>
              </a:ext>
            </a:extLst>
          </p:cNvPr>
          <p:cNvGrpSpPr/>
          <p:nvPr/>
        </p:nvGrpSpPr>
        <p:grpSpPr>
          <a:xfrm>
            <a:off x="9076650" y="3003726"/>
            <a:ext cx="228600" cy="156960"/>
            <a:chOff x="9076650" y="3003726"/>
            <a:chExt cx="228600" cy="156960"/>
          </a:xfrm>
        </p:grpSpPr>
        <mc:AlternateContent xmlns:mc="http://schemas.openxmlformats.org/markup-compatibility/2006" xmlns:p14="http://schemas.microsoft.com/office/powerpoint/2010/main">
          <mc:Choice Requires="p14">
            <p:contentPart p14:bwMode="auto" r:id="rId156">
              <p14:nvContentPartPr>
                <p14:cNvPr id="97" name="Ink 96">
                  <a:extLst>
                    <a:ext uri="{FF2B5EF4-FFF2-40B4-BE49-F238E27FC236}">
                      <a16:creationId xmlns:a16="http://schemas.microsoft.com/office/drawing/2014/main" id="{0ED0A5CA-A198-49B7-8C83-22318A6D737E}"/>
                    </a:ext>
                  </a:extLst>
                </p14:cNvPr>
                <p14:cNvContentPartPr/>
                <p14:nvPr/>
              </p14:nvContentPartPr>
              <p14:xfrm>
                <a:off x="9076650" y="3019926"/>
                <a:ext cx="55440" cy="123840"/>
              </p14:xfrm>
            </p:contentPart>
          </mc:Choice>
          <mc:Fallback xmlns="">
            <p:pic>
              <p:nvPicPr>
                <p:cNvPr id="97" name="Ink 96">
                  <a:extLst>
                    <a:ext uri="{FF2B5EF4-FFF2-40B4-BE49-F238E27FC236}">
                      <a16:creationId xmlns:a16="http://schemas.microsoft.com/office/drawing/2014/main" id="{0ED0A5CA-A198-49B7-8C83-22318A6D737E}"/>
                    </a:ext>
                  </a:extLst>
                </p:cNvPr>
                <p:cNvPicPr/>
                <p:nvPr/>
              </p:nvPicPr>
              <p:blipFill>
                <a:blip r:embed="rId157"/>
                <a:stretch>
                  <a:fillRect/>
                </a:stretch>
              </p:blipFill>
              <p:spPr>
                <a:xfrm>
                  <a:off x="9067650" y="3010926"/>
                  <a:ext cx="73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Ink 97">
                  <a:extLst>
                    <a:ext uri="{FF2B5EF4-FFF2-40B4-BE49-F238E27FC236}">
                      <a16:creationId xmlns:a16="http://schemas.microsoft.com/office/drawing/2014/main" id="{224F3022-84B6-4130-882A-43FF69394D28}"/>
                    </a:ext>
                  </a:extLst>
                </p14:cNvPr>
                <p14:cNvContentPartPr/>
                <p14:nvPr/>
              </p14:nvContentPartPr>
              <p14:xfrm>
                <a:off x="9131010" y="3027846"/>
                <a:ext cx="95040" cy="103320"/>
              </p14:xfrm>
            </p:contentPart>
          </mc:Choice>
          <mc:Fallback xmlns="">
            <p:pic>
              <p:nvPicPr>
                <p:cNvPr id="98" name="Ink 97">
                  <a:extLst>
                    <a:ext uri="{FF2B5EF4-FFF2-40B4-BE49-F238E27FC236}">
                      <a16:creationId xmlns:a16="http://schemas.microsoft.com/office/drawing/2014/main" id="{224F3022-84B6-4130-882A-43FF69394D28}"/>
                    </a:ext>
                  </a:extLst>
                </p:cNvPr>
                <p:cNvPicPr/>
                <p:nvPr/>
              </p:nvPicPr>
              <p:blipFill>
                <a:blip r:embed="rId159"/>
                <a:stretch>
                  <a:fillRect/>
                </a:stretch>
              </p:blipFill>
              <p:spPr>
                <a:xfrm>
                  <a:off x="9122370" y="3019206"/>
                  <a:ext cx="112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Ink 98">
                  <a:extLst>
                    <a:ext uri="{FF2B5EF4-FFF2-40B4-BE49-F238E27FC236}">
                      <a16:creationId xmlns:a16="http://schemas.microsoft.com/office/drawing/2014/main" id="{560CCD24-EE22-46DB-8626-251287A9AFF2}"/>
                    </a:ext>
                  </a:extLst>
                </p14:cNvPr>
                <p14:cNvContentPartPr/>
                <p14:nvPr/>
              </p14:nvContentPartPr>
              <p14:xfrm>
                <a:off x="9265290" y="3003726"/>
                <a:ext cx="39960" cy="156960"/>
              </p14:xfrm>
            </p:contentPart>
          </mc:Choice>
          <mc:Fallback xmlns="">
            <p:pic>
              <p:nvPicPr>
                <p:cNvPr id="99" name="Ink 98">
                  <a:extLst>
                    <a:ext uri="{FF2B5EF4-FFF2-40B4-BE49-F238E27FC236}">
                      <a16:creationId xmlns:a16="http://schemas.microsoft.com/office/drawing/2014/main" id="{560CCD24-EE22-46DB-8626-251287A9AFF2}"/>
                    </a:ext>
                  </a:extLst>
                </p:cNvPr>
                <p:cNvPicPr/>
                <p:nvPr/>
              </p:nvPicPr>
              <p:blipFill>
                <a:blip r:embed="rId161"/>
                <a:stretch>
                  <a:fillRect/>
                </a:stretch>
              </p:blipFill>
              <p:spPr>
                <a:xfrm>
                  <a:off x="9256290" y="2994726"/>
                  <a:ext cx="57600" cy="174600"/>
                </a:xfrm>
                <a:prstGeom prst="rect">
                  <a:avLst/>
                </a:prstGeom>
              </p:spPr>
            </p:pic>
          </mc:Fallback>
        </mc:AlternateContent>
      </p:grpSp>
      <p:grpSp>
        <p:nvGrpSpPr>
          <p:cNvPr id="104" name="Group 103">
            <a:extLst>
              <a:ext uri="{FF2B5EF4-FFF2-40B4-BE49-F238E27FC236}">
                <a16:creationId xmlns:a16="http://schemas.microsoft.com/office/drawing/2014/main" id="{0C3A765B-957F-4F74-8C95-05F1A52EACF0}"/>
              </a:ext>
            </a:extLst>
          </p:cNvPr>
          <p:cNvGrpSpPr/>
          <p:nvPr/>
        </p:nvGrpSpPr>
        <p:grpSpPr>
          <a:xfrm>
            <a:off x="6260010" y="3889686"/>
            <a:ext cx="90720" cy="49680"/>
            <a:chOff x="6260010" y="3889686"/>
            <a:chExt cx="90720" cy="49680"/>
          </a:xfrm>
        </p:grpSpPr>
        <mc:AlternateContent xmlns:mc="http://schemas.openxmlformats.org/markup-compatibility/2006" xmlns:p14="http://schemas.microsoft.com/office/powerpoint/2010/main">
          <mc:Choice Requires="p14">
            <p:contentPart p14:bwMode="auto" r:id="rId162">
              <p14:nvContentPartPr>
                <p14:cNvPr id="102" name="Ink 101">
                  <a:extLst>
                    <a:ext uri="{FF2B5EF4-FFF2-40B4-BE49-F238E27FC236}">
                      <a16:creationId xmlns:a16="http://schemas.microsoft.com/office/drawing/2014/main" id="{D7236760-7D50-40CE-928E-88DB671A2E22}"/>
                    </a:ext>
                  </a:extLst>
                </p14:cNvPr>
                <p14:cNvContentPartPr/>
                <p14:nvPr/>
              </p14:nvContentPartPr>
              <p14:xfrm>
                <a:off x="6260010" y="3889686"/>
                <a:ext cx="90720" cy="9360"/>
              </p14:xfrm>
            </p:contentPart>
          </mc:Choice>
          <mc:Fallback xmlns="">
            <p:pic>
              <p:nvPicPr>
                <p:cNvPr id="102" name="Ink 101">
                  <a:extLst>
                    <a:ext uri="{FF2B5EF4-FFF2-40B4-BE49-F238E27FC236}">
                      <a16:creationId xmlns:a16="http://schemas.microsoft.com/office/drawing/2014/main" id="{D7236760-7D50-40CE-928E-88DB671A2E22}"/>
                    </a:ext>
                  </a:extLst>
                </p:cNvPr>
                <p:cNvPicPr/>
                <p:nvPr/>
              </p:nvPicPr>
              <p:blipFill>
                <a:blip r:embed="rId163"/>
                <a:stretch>
                  <a:fillRect/>
                </a:stretch>
              </p:blipFill>
              <p:spPr>
                <a:xfrm>
                  <a:off x="6251370" y="3880686"/>
                  <a:ext cx="108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9A7D497E-BFBD-4C55-B438-078FC6A2C15C}"/>
                    </a:ext>
                  </a:extLst>
                </p14:cNvPr>
                <p14:cNvContentPartPr/>
                <p14:nvPr/>
              </p14:nvContentPartPr>
              <p14:xfrm>
                <a:off x="6269730" y="3931446"/>
                <a:ext cx="70200" cy="7920"/>
              </p14:xfrm>
            </p:contentPart>
          </mc:Choice>
          <mc:Fallback xmlns="">
            <p:pic>
              <p:nvPicPr>
                <p:cNvPr id="103" name="Ink 102">
                  <a:extLst>
                    <a:ext uri="{FF2B5EF4-FFF2-40B4-BE49-F238E27FC236}">
                      <a16:creationId xmlns:a16="http://schemas.microsoft.com/office/drawing/2014/main" id="{9A7D497E-BFBD-4C55-B438-078FC6A2C15C}"/>
                    </a:ext>
                  </a:extLst>
                </p:cNvPr>
                <p:cNvPicPr/>
                <p:nvPr/>
              </p:nvPicPr>
              <p:blipFill>
                <a:blip r:embed="rId165"/>
                <a:stretch>
                  <a:fillRect/>
                </a:stretch>
              </p:blipFill>
              <p:spPr>
                <a:xfrm>
                  <a:off x="6261090" y="3922446"/>
                  <a:ext cx="87840" cy="25560"/>
                </a:xfrm>
                <a:prstGeom prst="rect">
                  <a:avLst/>
                </a:prstGeom>
              </p:spPr>
            </p:pic>
          </mc:Fallback>
        </mc:AlternateContent>
      </p:grpSp>
      <p:grpSp>
        <p:nvGrpSpPr>
          <p:cNvPr id="112" name="Group 111">
            <a:extLst>
              <a:ext uri="{FF2B5EF4-FFF2-40B4-BE49-F238E27FC236}">
                <a16:creationId xmlns:a16="http://schemas.microsoft.com/office/drawing/2014/main" id="{F7D3F254-F836-410B-9B55-9BBC8FAE4D23}"/>
              </a:ext>
            </a:extLst>
          </p:cNvPr>
          <p:cNvGrpSpPr/>
          <p:nvPr/>
        </p:nvGrpSpPr>
        <p:grpSpPr>
          <a:xfrm>
            <a:off x="6549090" y="3686646"/>
            <a:ext cx="486360" cy="410040"/>
            <a:chOff x="6549090" y="3686646"/>
            <a:chExt cx="486360" cy="410040"/>
          </a:xfrm>
        </p:grpSpPr>
        <mc:AlternateContent xmlns:mc="http://schemas.openxmlformats.org/markup-compatibility/2006" xmlns:p14="http://schemas.microsoft.com/office/powerpoint/2010/main">
          <mc:Choice Requires="p14">
            <p:contentPart p14:bwMode="auto" r:id="rId166">
              <p14:nvContentPartPr>
                <p14:cNvPr id="105" name="Ink 104">
                  <a:extLst>
                    <a:ext uri="{FF2B5EF4-FFF2-40B4-BE49-F238E27FC236}">
                      <a16:creationId xmlns:a16="http://schemas.microsoft.com/office/drawing/2014/main" id="{4E69635C-3ED6-4B23-99C3-22176931C6ED}"/>
                    </a:ext>
                  </a:extLst>
                </p14:cNvPr>
                <p14:cNvContentPartPr/>
                <p14:nvPr/>
              </p14:nvContentPartPr>
              <p14:xfrm>
                <a:off x="6549090" y="3845766"/>
                <a:ext cx="166320" cy="7920"/>
              </p14:xfrm>
            </p:contentPart>
          </mc:Choice>
          <mc:Fallback xmlns="">
            <p:pic>
              <p:nvPicPr>
                <p:cNvPr id="105" name="Ink 104">
                  <a:extLst>
                    <a:ext uri="{FF2B5EF4-FFF2-40B4-BE49-F238E27FC236}">
                      <a16:creationId xmlns:a16="http://schemas.microsoft.com/office/drawing/2014/main" id="{4E69635C-3ED6-4B23-99C3-22176931C6ED}"/>
                    </a:ext>
                  </a:extLst>
                </p:cNvPr>
                <p:cNvPicPr/>
                <p:nvPr/>
              </p:nvPicPr>
              <p:blipFill>
                <a:blip r:embed="rId167"/>
                <a:stretch>
                  <a:fillRect/>
                </a:stretch>
              </p:blipFill>
              <p:spPr>
                <a:xfrm>
                  <a:off x="6540090" y="3836766"/>
                  <a:ext cx="183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Ink 105">
                  <a:extLst>
                    <a:ext uri="{FF2B5EF4-FFF2-40B4-BE49-F238E27FC236}">
                      <a16:creationId xmlns:a16="http://schemas.microsoft.com/office/drawing/2014/main" id="{A1C31860-5275-4FB9-88C1-D9710EAFE81E}"/>
                    </a:ext>
                  </a:extLst>
                </p14:cNvPr>
                <p14:cNvContentPartPr/>
                <p14:nvPr/>
              </p14:nvContentPartPr>
              <p14:xfrm>
                <a:off x="6634770" y="3856566"/>
                <a:ext cx="28440" cy="217440"/>
              </p14:xfrm>
            </p:contentPart>
          </mc:Choice>
          <mc:Fallback xmlns="">
            <p:pic>
              <p:nvPicPr>
                <p:cNvPr id="106" name="Ink 105">
                  <a:extLst>
                    <a:ext uri="{FF2B5EF4-FFF2-40B4-BE49-F238E27FC236}">
                      <a16:creationId xmlns:a16="http://schemas.microsoft.com/office/drawing/2014/main" id="{A1C31860-5275-4FB9-88C1-D9710EAFE81E}"/>
                    </a:ext>
                  </a:extLst>
                </p:cNvPr>
                <p:cNvPicPr/>
                <p:nvPr/>
              </p:nvPicPr>
              <p:blipFill>
                <a:blip r:embed="rId169"/>
                <a:stretch>
                  <a:fillRect/>
                </a:stretch>
              </p:blipFill>
              <p:spPr>
                <a:xfrm>
                  <a:off x="6625770" y="3847926"/>
                  <a:ext cx="46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E5939557-A530-4FF1-BD26-9DBDCCBF9B64}"/>
                    </a:ext>
                  </a:extLst>
                </p14:cNvPr>
                <p14:cNvContentPartPr/>
                <p14:nvPr/>
              </p14:nvContentPartPr>
              <p14:xfrm>
                <a:off x="6580770" y="4078686"/>
                <a:ext cx="125280" cy="18000"/>
              </p14:xfrm>
            </p:contentPart>
          </mc:Choice>
          <mc:Fallback xmlns="">
            <p:pic>
              <p:nvPicPr>
                <p:cNvPr id="107" name="Ink 106">
                  <a:extLst>
                    <a:ext uri="{FF2B5EF4-FFF2-40B4-BE49-F238E27FC236}">
                      <a16:creationId xmlns:a16="http://schemas.microsoft.com/office/drawing/2014/main" id="{E5939557-A530-4FF1-BD26-9DBDCCBF9B64}"/>
                    </a:ext>
                  </a:extLst>
                </p:cNvPr>
                <p:cNvPicPr/>
                <p:nvPr/>
              </p:nvPicPr>
              <p:blipFill>
                <a:blip r:embed="rId171"/>
                <a:stretch>
                  <a:fillRect/>
                </a:stretch>
              </p:blipFill>
              <p:spPr>
                <a:xfrm>
                  <a:off x="6571770" y="4070046"/>
                  <a:ext cx="142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E1AA7538-5D42-43FB-B084-EFECB41C839A}"/>
                    </a:ext>
                  </a:extLst>
                </p14:cNvPr>
                <p14:cNvContentPartPr/>
                <p14:nvPr/>
              </p14:nvContentPartPr>
              <p14:xfrm>
                <a:off x="6584730" y="3903726"/>
                <a:ext cx="109080" cy="109080"/>
              </p14:xfrm>
            </p:contentPart>
          </mc:Choice>
          <mc:Fallback xmlns="">
            <p:pic>
              <p:nvPicPr>
                <p:cNvPr id="108" name="Ink 107">
                  <a:extLst>
                    <a:ext uri="{FF2B5EF4-FFF2-40B4-BE49-F238E27FC236}">
                      <a16:creationId xmlns:a16="http://schemas.microsoft.com/office/drawing/2014/main" id="{E1AA7538-5D42-43FB-B084-EFECB41C839A}"/>
                    </a:ext>
                  </a:extLst>
                </p:cNvPr>
                <p:cNvPicPr/>
                <p:nvPr/>
              </p:nvPicPr>
              <p:blipFill>
                <a:blip r:embed="rId173"/>
                <a:stretch>
                  <a:fillRect/>
                </a:stretch>
              </p:blipFill>
              <p:spPr>
                <a:xfrm>
                  <a:off x="6575730" y="3894726"/>
                  <a:ext cx="126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45ECFA70-93A2-4429-8CD3-105889DB9F01}"/>
                    </a:ext>
                  </a:extLst>
                </p14:cNvPr>
                <p14:cNvContentPartPr/>
                <p14:nvPr/>
              </p14:nvContentPartPr>
              <p14:xfrm>
                <a:off x="6800010" y="3707886"/>
                <a:ext cx="51480" cy="131400"/>
              </p14:xfrm>
            </p:contentPart>
          </mc:Choice>
          <mc:Fallback xmlns="">
            <p:pic>
              <p:nvPicPr>
                <p:cNvPr id="109" name="Ink 108">
                  <a:extLst>
                    <a:ext uri="{FF2B5EF4-FFF2-40B4-BE49-F238E27FC236}">
                      <a16:creationId xmlns:a16="http://schemas.microsoft.com/office/drawing/2014/main" id="{45ECFA70-93A2-4429-8CD3-105889DB9F01}"/>
                    </a:ext>
                  </a:extLst>
                </p:cNvPr>
                <p:cNvPicPr/>
                <p:nvPr/>
              </p:nvPicPr>
              <p:blipFill>
                <a:blip r:embed="rId175"/>
                <a:stretch>
                  <a:fillRect/>
                </a:stretch>
              </p:blipFill>
              <p:spPr>
                <a:xfrm>
                  <a:off x="6791370" y="3699246"/>
                  <a:ext cx="69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Ink 109">
                  <a:extLst>
                    <a:ext uri="{FF2B5EF4-FFF2-40B4-BE49-F238E27FC236}">
                      <a16:creationId xmlns:a16="http://schemas.microsoft.com/office/drawing/2014/main" id="{556D887E-3E6F-4B7D-9512-35DFBC672CB5}"/>
                    </a:ext>
                  </a:extLst>
                </p14:cNvPr>
                <p14:cNvContentPartPr/>
                <p14:nvPr/>
              </p14:nvContentPartPr>
              <p14:xfrm>
                <a:off x="6866250" y="3718326"/>
                <a:ext cx="111960" cy="113040"/>
              </p14:xfrm>
            </p:contentPart>
          </mc:Choice>
          <mc:Fallback xmlns="">
            <p:pic>
              <p:nvPicPr>
                <p:cNvPr id="110" name="Ink 109">
                  <a:extLst>
                    <a:ext uri="{FF2B5EF4-FFF2-40B4-BE49-F238E27FC236}">
                      <a16:creationId xmlns:a16="http://schemas.microsoft.com/office/drawing/2014/main" id="{556D887E-3E6F-4B7D-9512-35DFBC672CB5}"/>
                    </a:ext>
                  </a:extLst>
                </p:cNvPr>
                <p:cNvPicPr/>
                <p:nvPr/>
              </p:nvPicPr>
              <p:blipFill>
                <a:blip r:embed="rId177"/>
                <a:stretch>
                  <a:fillRect/>
                </a:stretch>
              </p:blipFill>
              <p:spPr>
                <a:xfrm>
                  <a:off x="6857250" y="3709326"/>
                  <a:ext cx="129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Ink 110">
                  <a:extLst>
                    <a:ext uri="{FF2B5EF4-FFF2-40B4-BE49-F238E27FC236}">
                      <a16:creationId xmlns:a16="http://schemas.microsoft.com/office/drawing/2014/main" id="{785F05D5-3175-4A59-836F-A298A774E59E}"/>
                    </a:ext>
                  </a:extLst>
                </p14:cNvPr>
                <p14:cNvContentPartPr/>
                <p14:nvPr/>
              </p14:nvContentPartPr>
              <p14:xfrm>
                <a:off x="6997650" y="3686646"/>
                <a:ext cx="37800" cy="159840"/>
              </p14:xfrm>
            </p:contentPart>
          </mc:Choice>
          <mc:Fallback xmlns="">
            <p:pic>
              <p:nvPicPr>
                <p:cNvPr id="111" name="Ink 110">
                  <a:extLst>
                    <a:ext uri="{FF2B5EF4-FFF2-40B4-BE49-F238E27FC236}">
                      <a16:creationId xmlns:a16="http://schemas.microsoft.com/office/drawing/2014/main" id="{785F05D5-3175-4A59-836F-A298A774E59E}"/>
                    </a:ext>
                  </a:extLst>
                </p:cNvPr>
                <p:cNvPicPr/>
                <p:nvPr/>
              </p:nvPicPr>
              <p:blipFill>
                <a:blip r:embed="rId179"/>
                <a:stretch>
                  <a:fillRect/>
                </a:stretch>
              </p:blipFill>
              <p:spPr>
                <a:xfrm>
                  <a:off x="6989010" y="3677646"/>
                  <a:ext cx="55440" cy="177480"/>
                </a:xfrm>
                <a:prstGeom prst="rect">
                  <a:avLst/>
                </a:prstGeom>
              </p:spPr>
            </p:pic>
          </mc:Fallback>
        </mc:AlternateContent>
      </p:grpSp>
      <p:grpSp>
        <p:nvGrpSpPr>
          <p:cNvPr id="125" name="Group 124">
            <a:extLst>
              <a:ext uri="{FF2B5EF4-FFF2-40B4-BE49-F238E27FC236}">
                <a16:creationId xmlns:a16="http://schemas.microsoft.com/office/drawing/2014/main" id="{7568C4DA-5CE2-4BAE-837C-928DF56A925B}"/>
              </a:ext>
            </a:extLst>
          </p:cNvPr>
          <p:cNvGrpSpPr/>
          <p:nvPr/>
        </p:nvGrpSpPr>
        <p:grpSpPr>
          <a:xfrm>
            <a:off x="3540210" y="3630846"/>
            <a:ext cx="115920" cy="167400"/>
            <a:chOff x="3540210" y="3630846"/>
            <a:chExt cx="115920" cy="167400"/>
          </a:xfrm>
        </p:grpSpPr>
        <mc:AlternateContent xmlns:mc="http://schemas.openxmlformats.org/markup-compatibility/2006" xmlns:p14="http://schemas.microsoft.com/office/powerpoint/2010/main">
          <mc:Choice Requires="p14">
            <p:contentPart p14:bwMode="auto" r:id="rId180">
              <p14:nvContentPartPr>
                <p14:cNvPr id="113" name="Ink 112">
                  <a:extLst>
                    <a:ext uri="{FF2B5EF4-FFF2-40B4-BE49-F238E27FC236}">
                      <a16:creationId xmlns:a16="http://schemas.microsoft.com/office/drawing/2014/main" id="{0DFADF2C-51AD-4D6C-8662-D027199D8838}"/>
                    </a:ext>
                  </a:extLst>
                </p14:cNvPr>
                <p14:cNvContentPartPr/>
                <p14:nvPr/>
              </p14:nvContentPartPr>
              <p14:xfrm>
                <a:off x="3578370" y="3631206"/>
                <a:ext cx="24840" cy="167040"/>
              </p14:xfrm>
            </p:contentPart>
          </mc:Choice>
          <mc:Fallback xmlns="">
            <p:pic>
              <p:nvPicPr>
                <p:cNvPr id="113" name="Ink 112">
                  <a:extLst>
                    <a:ext uri="{FF2B5EF4-FFF2-40B4-BE49-F238E27FC236}">
                      <a16:creationId xmlns:a16="http://schemas.microsoft.com/office/drawing/2014/main" id="{0DFADF2C-51AD-4D6C-8662-D027199D8838}"/>
                    </a:ext>
                  </a:extLst>
                </p:cNvPr>
                <p:cNvPicPr/>
                <p:nvPr/>
              </p:nvPicPr>
              <p:blipFill>
                <a:blip r:embed="rId181"/>
                <a:stretch>
                  <a:fillRect/>
                </a:stretch>
              </p:blipFill>
              <p:spPr>
                <a:xfrm>
                  <a:off x="3569370" y="3622206"/>
                  <a:ext cx="42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Ink 113">
                  <a:extLst>
                    <a:ext uri="{FF2B5EF4-FFF2-40B4-BE49-F238E27FC236}">
                      <a16:creationId xmlns:a16="http://schemas.microsoft.com/office/drawing/2014/main" id="{ABB17179-259B-4C4E-ACAD-7FD40FE5EA11}"/>
                    </a:ext>
                  </a:extLst>
                </p14:cNvPr>
                <p14:cNvContentPartPr/>
                <p14:nvPr/>
              </p14:nvContentPartPr>
              <p14:xfrm>
                <a:off x="3540210" y="3630846"/>
                <a:ext cx="115920" cy="68040"/>
              </p14:xfrm>
            </p:contentPart>
          </mc:Choice>
          <mc:Fallback xmlns="">
            <p:pic>
              <p:nvPicPr>
                <p:cNvPr id="114" name="Ink 113">
                  <a:extLst>
                    <a:ext uri="{FF2B5EF4-FFF2-40B4-BE49-F238E27FC236}">
                      <a16:creationId xmlns:a16="http://schemas.microsoft.com/office/drawing/2014/main" id="{ABB17179-259B-4C4E-ACAD-7FD40FE5EA11}"/>
                    </a:ext>
                  </a:extLst>
                </p:cNvPr>
                <p:cNvPicPr/>
                <p:nvPr/>
              </p:nvPicPr>
              <p:blipFill>
                <a:blip r:embed="rId183"/>
                <a:stretch>
                  <a:fillRect/>
                </a:stretch>
              </p:blipFill>
              <p:spPr>
                <a:xfrm>
                  <a:off x="3531570" y="3621846"/>
                  <a:ext cx="133560" cy="85680"/>
                </a:xfrm>
                <a:prstGeom prst="rect">
                  <a:avLst/>
                </a:prstGeom>
              </p:spPr>
            </p:pic>
          </mc:Fallback>
        </mc:AlternateContent>
      </p:grpSp>
      <p:grpSp>
        <p:nvGrpSpPr>
          <p:cNvPr id="124" name="Group 123">
            <a:extLst>
              <a:ext uri="{FF2B5EF4-FFF2-40B4-BE49-F238E27FC236}">
                <a16:creationId xmlns:a16="http://schemas.microsoft.com/office/drawing/2014/main" id="{9F58D8EC-C7CC-4A55-A09E-64AC459B0051}"/>
              </a:ext>
            </a:extLst>
          </p:cNvPr>
          <p:cNvGrpSpPr/>
          <p:nvPr/>
        </p:nvGrpSpPr>
        <p:grpSpPr>
          <a:xfrm>
            <a:off x="3454890" y="3974286"/>
            <a:ext cx="468000" cy="105840"/>
            <a:chOff x="3454890" y="3974286"/>
            <a:chExt cx="468000" cy="105840"/>
          </a:xfrm>
        </p:grpSpPr>
        <mc:AlternateContent xmlns:mc="http://schemas.openxmlformats.org/markup-compatibility/2006" xmlns:p14="http://schemas.microsoft.com/office/powerpoint/2010/main">
          <mc:Choice Requires="p14">
            <p:contentPart p14:bwMode="auto" r:id="rId184">
              <p14:nvContentPartPr>
                <p14:cNvPr id="115" name="Ink 114">
                  <a:extLst>
                    <a:ext uri="{FF2B5EF4-FFF2-40B4-BE49-F238E27FC236}">
                      <a16:creationId xmlns:a16="http://schemas.microsoft.com/office/drawing/2014/main" id="{FF0BE641-83BE-41BC-B841-087E9F3BAEB3}"/>
                    </a:ext>
                  </a:extLst>
                </p14:cNvPr>
                <p14:cNvContentPartPr/>
                <p14:nvPr/>
              </p14:nvContentPartPr>
              <p14:xfrm>
                <a:off x="3454890" y="3985086"/>
                <a:ext cx="17280" cy="93600"/>
              </p14:xfrm>
            </p:contentPart>
          </mc:Choice>
          <mc:Fallback xmlns="">
            <p:pic>
              <p:nvPicPr>
                <p:cNvPr id="115" name="Ink 114">
                  <a:extLst>
                    <a:ext uri="{FF2B5EF4-FFF2-40B4-BE49-F238E27FC236}">
                      <a16:creationId xmlns:a16="http://schemas.microsoft.com/office/drawing/2014/main" id="{FF0BE641-83BE-41BC-B841-087E9F3BAEB3}"/>
                    </a:ext>
                  </a:extLst>
                </p:cNvPr>
                <p:cNvPicPr/>
                <p:nvPr/>
              </p:nvPicPr>
              <p:blipFill>
                <a:blip r:embed="rId185"/>
                <a:stretch>
                  <a:fillRect/>
                </a:stretch>
              </p:blipFill>
              <p:spPr>
                <a:xfrm>
                  <a:off x="3445890" y="3976086"/>
                  <a:ext cx="34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Ink 115">
                  <a:extLst>
                    <a:ext uri="{FF2B5EF4-FFF2-40B4-BE49-F238E27FC236}">
                      <a16:creationId xmlns:a16="http://schemas.microsoft.com/office/drawing/2014/main" id="{9F2AE811-FF9F-49E9-AD9B-1C5CAA44524E}"/>
                    </a:ext>
                  </a:extLst>
                </p14:cNvPr>
                <p14:cNvContentPartPr/>
                <p14:nvPr/>
              </p14:nvContentPartPr>
              <p14:xfrm>
                <a:off x="3465690" y="3974286"/>
                <a:ext cx="124560" cy="97200"/>
              </p14:xfrm>
            </p:contentPart>
          </mc:Choice>
          <mc:Fallback xmlns="">
            <p:pic>
              <p:nvPicPr>
                <p:cNvPr id="116" name="Ink 115">
                  <a:extLst>
                    <a:ext uri="{FF2B5EF4-FFF2-40B4-BE49-F238E27FC236}">
                      <a16:creationId xmlns:a16="http://schemas.microsoft.com/office/drawing/2014/main" id="{9F2AE811-FF9F-49E9-AD9B-1C5CAA44524E}"/>
                    </a:ext>
                  </a:extLst>
                </p:cNvPr>
                <p:cNvPicPr/>
                <p:nvPr/>
              </p:nvPicPr>
              <p:blipFill>
                <a:blip r:embed="rId187"/>
                <a:stretch>
                  <a:fillRect/>
                </a:stretch>
              </p:blipFill>
              <p:spPr>
                <a:xfrm>
                  <a:off x="3457050" y="3965286"/>
                  <a:ext cx="142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Ink 116">
                  <a:extLst>
                    <a:ext uri="{FF2B5EF4-FFF2-40B4-BE49-F238E27FC236}">
                      <a16:creationId xmlns:a16="http://schemas.microsoft.com/office/drawing/2014/main" id="{385A8F43-3CDE-4EC6-9133-C4DCF11CACBD}"/>
                    </a:ext>
                  </a:extLst>
                </p14:cNvPr>
                <p14:cNvContentPartPr/>
                <p14:nvPr/>
              </p14:nvContentPartPr>
              <p14:xfrm>
                <a:off x="3642090" y="3975006"/>
                <a:ext cx="123840" cy="99000"/>
              </p14:xfrm>
            </p:contentPart>
          </mc:Choice>
          <mc:Fallback xmlns="">
            <p:pic>
              <p:nvPicPr>
                <p:cNvPr id="117" name="Ink 116">
                  <a:extLst>
                    <a:ext uri="{FF2B5EF4-FFF2-40B4-BE49-F238E27FC236}">
                      <a16:creationId xmlns:a16="http://schemas.microsoft.com/office/drawing/2014/main" id="{385A8F43-3CDE-4EC6-9133-C4DCF11CACBD}"/>
                    </a:ext>
                  </a:extLst>
                </p:cNvPr>
                <p:cNvPicPr/>
                <p:nvPr/>
              </p:nvPicPr>
              <p:blipFill>
                <a:blip r:embed="rId189"/>
                <a:stretch>
                  <a:fillRect/>
                </a:stretch>
              </p:blipFill>
              <p:spPr>
                <a:xfrm>
                  <a:off x="3633090" y="3966366"/>
                  <a:ext cx="141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Ink 117">
                  <a:extLst>
                    <a:ext uri="{FF2B5EF4-FFF2-40B4-BE49-F238E27FC236}">
                      <a16:creationId xmlns:a16="http://schemas.microsoft.com/office/drawing/2014/main" id="{81F94BFE-035C-47B9-AF75-17CE9E560D9C}"/>
                    </a:ext>
                  </a:extLst>
                </p14:cNvPr>
                <p14:cNvContentPartPr/>
                <p14:nvPr/>
              </p14:nvContentPartPr>
              <p14:xfrm>
                <a:off x="3839730" y="3979686"/>
                <a:ext cx="83160" cy="100440"/>
              </p14:xfrm>
            </p:contentPart>
          </mc:Choice>
          <mc:Fallback xmlns="">
            <p:pic>
              <p:nvPicPr>
                <p:cNvPr id="118" name="Ink 117">
                  <a:extLst>
                    <a:ext uri="{FF2B5EF4-FFF2-40B4-BE49-F238E27FC236}">
                      <a16:creationId xmlns:a16="http://schemas.microsoft.com/office/drawing/2014/main" id="{81F94BFE-035C-47B9-AF75-17CE9E560D9C}"/>
                    </a:ext>
                  </a:extLst>
                </p:cNvPr>
                <p:cNvPicPr/>
                <p:nvPr/>
              </p:nvPicPr>
              <p:blipFill>
                <a:blip r:embed="rId191"/>
                <a:stretch>
                  <a:fillRect/>
                </a:stretch>
              </p:blipFill>
              <p:spPr>
                <a:xfrm>
                  <a:off x="3831090" y="3971046"/>
                  <a:ext cx="100800" cy="118080"/>
                </a:xfrm>
                <a:prstGeom prst="rect">
                  <a:avLst/>
                </a:prstGeom>
              </p:spPr>
            </p:pic>
          </mc:Fallback>
        </mc:AlternateContent>
      </p:grpSp>
      <p:grpSp>
        <p:nvGrpSpPr>
          <p:cNvPr id="123" name="Group 122">
            <a:extLst>
              <a:ext uri="{FF2B5EF4-FFF2-40B4-BE49-F238E27FC236}">
                <a16:creationId xmlns:a16="http://schemas.microsoft.com/office/drawing/2014/main" id="{C63C556A-A3F8-4DA4-979E-50004649655A}"/>
              </a:ext>
            </a:extLst>
          </p:cNvPr>
          <p:cNvGrpSpPr/>
          <p:nvPr/>
        </p:nvGrpSpPr>
        <p:grpSpPr>
          <a:xfrm>
            <a:off x="4114770" y="3972126"/>
            <a:ext cx="348480" cy="200520"/>
            <a:chOff x="4114770" y="3972126"/>
            <a:chExt cx="348480" cy="200520"/>
          </a:xfrm>
        </p:grpSpPr>
        <mc:AlternateContent xmlns:mc="http://schemas.openxmlformats.org/markup-compatibility/2006" xmlns:p14="http://schemas.microsoft.com/office/powerpoint/2010/main">
          <mc:Choice Requires="p14">
            <p:contentPart p14:bwMode="auto" r:id="rId192">
              <p14:nvContentPartPr>
                <p14:cNvPr id="119" name="Ink 118">
                  <a:extLst>
                    <a:ext uri="{FF2B5EF4-FFF2-40B4-BE49-F238E27FC236}">
                      <a16:creationId xmlns:a16="http://schemas.microsoft.com/office/drawing/2014/main" id="{3EFE8976-2B60-4246-B14E-3984DB99C321}"/>
                    </a:ext>
                  </a:extLst>
                </p14:cNvPr>
                <p14:cNvContentPartPr/>
                <p14:nvPr/>
              </p14:nvContentPartPr>
              <p14:xfrm>
                <a:off x="4114770" y="3972486"/>
                <a:ext cx="101520" cy="138240"/>
              </p14:xfrm>
            </p:contentPart>
          </mc:Choice>
          <mc:Fallback xmlns="">
            <p:pic>
              <p:nvPicPr>
                <p:cNvPr id="119" name="Ink 118">
                  <a:extLst>
                    <a:ext uri="{FF2B5EF4-FFF2-40B4-BE49-F238E27FC236}">
                      <a16:creationId xmlns:a16="http://schemas.microsoft.com/office/drawing/2014/main" id="{3EFE8976-2B60-4246-B14E-3984DB99C321}"/>
                    </a:ext>
                  </a:extLst>
                </p:cNvPr>
                <p:cNvPicPr/>
                <p:nvPr/>
              </p:nvPicPr>
              <p:blipFill>
                <a:blip r:embed="rId193"/>
                <a:stretch>
                  <a:fillRect/>
                </a:stretch>
              </p:blipFill>
              <p:spPr>
                <a:xfrm>
                  <a:off x="4106130" y="3963846"/>
                  <a:ext cx="119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Ink 119">
                  <a:extLst>
                    <a:ext uri="{FF2B5EF4-FFF2-40B4-BE49-F238E27FC236}">
                      <a16:creationId xmlns:a16="http://schemas.microsoft.com/office/drawing/2014/main" id="{CB14FB94-0FCE-447F-BBE9-96149B016B83}"/>
                    </a:ext>
                  </a:extLst>
                </p14:cNvPr>
                <p14:cNvContentPartPr/>
                <p14:nvPr/>
              </p14:nvContentPartPr>
              <p14:xfrm>
                <a:off x="4122690" y="3972126"/>
                <a:ext cx="150840" cy="118800"/>
              </p14:xfrm>
            </p:contentPart>
          </mc:Choice>
          <mc:Fallback xmlns="">
            <p:pic>
              <p:nvPicPr>
                <p:cNvPr id="120" name="Ink 119">
                  <a:extLst>
                    <a:ext uri="{FF2B5EF4-FFF2-40B4-BE49-F238E27FC236}">
                      <a16:creationId xmlns:a16="http://schemas.microsoft.com/office/drawing/2014/main" id="{CB14FB94-0FCE-447F-BBE9-96149B016B83}"/>
                    </a:ext>
                  </a:extLst>
                </p:cNvPr>
                <p:cNvPicPr/>
                <p:nvPr/>
              </p:nvPicPr>
              <p:blipFill>
                <a:blip r:embed="rId195"/>
                <a:stretch>
                  <a:fillRect/>
                </a:stretch>
              </p:blipFill>
              <p:spPr>
                <a:xfrm>
                  <a:off x="4113690" y="3963126"/>
                  <a:ext cx="168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Ink 120">
                  <a:extLst>
                    <a:ext uri="{FF2B5EF4-FFF2-40B4-BE49-F238E27FC236}">
                      <a16:creationId xmlns:a16="http://schemas.microsoft.com/office/drawing/2014/main" id="{85882BFA-C029-4512-AB5A-BAA7911E1DD4}"/>
                    </a:ext>
                  </a:extLst>
                </p14:cNvPr>
                <p14:cNvContentPartPr/>
                <p14:nvPr/>
              </p14:nvContentPartPr>
              <p14:xfrm>
                <a:off x="4283970" y="4005606"/>
                <a:ext cx="63720" cy="167040"/>
              </p14:xfrm>
            </p:contentPart>
          </mc:Choice>
          <mc:Fallback xmlns="">
            <p:pic>
              <p:nvPicPr>
                <p:cNvPr id="121" name="Ink 120">
                  <a:extLst>
                    <a:ext uri="{FF2B5EF4-FFF2-40B4-BE49-F238E27FC236}">
                      <a16:creationId xmlns:a16="http://schemas.microsoft.com/office/drawing/2014/main" id="{85882BFA-C029-4512-AB5A-BAA7911E1DD4}"/>
                    </a:ext>
                  </a:extLst>
                </p:cNvPr>
                <p:cNvPicPr/>
                <p:nvPr/>
              </p:nvPicPr>
              <p:blipFill>
                <a:blip r:embed="rId197"/>
                <a:stretch>
                  <a:fillRect/>
                </a:stretch>
              </p:blipFill>
              <p:spPr>
                <a:xfrm>
                  <a:off x="4274970" y="3996966"/>
                  <a:ext cx="81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Ink 121">
                  <a:extLst>
                    <a:ext uri="{FF2B5EF4-FFF2-40B4-BE49-F238E27FC236}">
                      <a16:creationId xmlns:a16="http://schemas.microsoft.com/office/drawing/2014/main" id="{7F3FA7D7-9DA1-46C1-A7E6-CDFF552EEC8B}"/>
                    </a:ext>
                  </a:extLst>
                </p14:cNvPr>
                <p14:cNvContentPartPr/>
                <p14:nvPr/>
              </p14:nvContentPartPr>
              <p14:xfrm>
                <a:off x="4419690" y="4000206"/>
                <a:ext cx="43560" cy="63720"/>
              </p14:xfrm>
            </p:contentPart>
          </mc:Choice>
          <mc:Fallback xmlns="">
            <p:pic>
              <p:nvPicPr>
                <p:cNvPr id="122" name="Ink 121">
                  <a:extLst>
                    <a:ext uri="{FF2B5EF4-FFF2-40B4-BE49-F238E27FC236}">
                      <a16:creationId xmlns:a16="http://schemas.microsoft.com/office/drawing/2014/main" id="{7F3FA7D7-9DA1-46C1-A7E6-CDFF552EEC8B}"/>
                    </a:ext>
                  </a:extLst>
                </p:cNvPr>
                <p:cNvPicPr/>
                <p:nvPr/>
              </p:nvPicPr>
              <p:blipFill>
                <a:blip r:embed="rId199"/>
                <a:stretch>
                  <a:fillRect/>
                </a:stretch>
              </p:blipFill>
              <p:spPr>
                <a:xfrm>
                  <a:off x="4411050" y="3991206"/>
                  <a:ext cx="612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26" name="Ink 125">
                <a:extLst>
                  <a:ext uri="{FF2B5EF4-FFF2-40B4-BE49-F238E27FC236}">
                    <a16:creationId xmlns:a16="http://schemas.microsoft.com/office/drawing/2014/main" id="{1E1C305F-28C5-4114-9F4E-C08D9E3F632D}"/>
                  </a:ext>
                </a:extLst>
              </p14:cNvPr>
              <p14:cNvContentPartPr/>
              <p14:nvPr/>
            </p14:nvContentPartPr>
            <p14:xfrm>
              <a:off x="7136970" y="3943326"/>
              <a:ext cx="97920" cy="32760"/>
            </p14:xfrm>
          </p:contentPart>
        </mc:Choice>
        <mc:Fallback xmlns="">
          <p:pic>
            <p:nvPicPr>
              <p:cNvPr id="126" name="Ink 125">
                <a:extLst>
                  <a:ext uri="{FF2B5EF4-FFF2-40B4-BE49-F238E27FC236}">
                    <a16:creationId xmlns:a16="http://schemas.microsoft.com/office/drawing/2014/main" id="{1E1C305F-28C5-4114-9F4E-C08D9E3F632D}"/>
                  </a:ext>
                </a:extLst>
              </p:cNvPr>
              <p:cNvPicPr/>
              <p:nvPr/>
            </p:nvPicPr>
            <p:blipFill>
              <a:blip r:embed="rId201"/>
              <a:stretch>
                <a:fillRect/>
              </a:stretch>
            </p:blipFill>
            <p:spPr>
              <a:xfrm>
                <a:off x="7128330" y="3934326"/>
                <a:ext cx="115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7" name="Ink 126">
                <a:extLst>
                  <a:ext uri="{FF2B5EF4-FFF2-40B4-BE49-F238E27FC236}">
                    <a16:creationId xmlns:a16="http://schemas.microsoft.com/office/drawing/2014/main" id="{93219553-2B0D-450B-83E9-C035C60D2CD6}"/>
                  </a:ext>
                </a:extLst>
              </p14:cNvPr>
              <p14:cNvContentPartPr/>
              <p14:nvPr/>
            </p14:nvContentPartPr>
            <p14:xfrm>
              <a:off x="7461690" y="3917046"/>
              <a:ext cx="192960" cy="222480"/>
            </p14:xfrm>
          </p:contentPart>
        </mc:Choice>
        <mc:Fallback xmlns="">
          <p:pic>
            <p:nvPicPr>
              <p:cNvPr id="127" name="Ink 126">
                <a:extLst>
                  <a:ext uri="{FF2B5EF4-FFF2-40B4-BE49-F238E27FC236}">
                    <a16:creationId xmlns:a16="http://schemas.microsoft.com/office/drawing/2014/main" id="{93219553-2B0D-450B-83E9-C035C60D2CD6}"/>
                  </a:ext>
                </a:extLst>
              </p:cNvPr>
              <p:cNvPicPr/>
              <p:nvPr/>
            </p:nvPicPr>
            <p:blipFill>
              <a:blip r:embed="rId203"/>
              <a:stretch>
                <a:fillRect/>
              </a:stretch>
            </p:blipFill>
            <p:spPr>
              <a:xfrm>
                <a:off x="7452690" y="3908406"/>
                <a:ext cx="210600" cy="240120"/>
              </a:xfrm>
              <a:prstGeom prst="rect">
                <a:avLst/>
              </a:prstGeom>
            </p:spPr>
          </p:pic>
        </mc:Fallback>
      </mc:AlternateContent>
      <p:grpSp>
        <p:nvGrpSpPr>
          <p:cNvPr id="140" name="Group 139">
            <a:extLst>
              <a:ext uri="{FF2B5EF4-FFF2-40B4-BE49-F238E27FC236}">
                <a16:creationId xmlns:a16="http://schemas.microsoft.com/office/drawing/2014/main" id="{708606F9-A382-48E4-BB61-A23411DBA1BC}"/>
              </a:ext>
            </a:extLst>
          </p:cNvPr>
          <p:cNvGrpSpPr/>
          <p:nvPr/>
        </p:nvGrpSpPr>
        <p:grpSpPr>
          <a:xfrm>
            <a:off x="10830570" y="3488646"/>
            <a:ext cx="437400" cy="260640"/>
            <a:chOff x="10830570" y="3488646"/>
            <a:chExt cx="437400" cy="260640"/>
          </a:xfrm>
        </p:grpSpPr>
        <mc:AlternateContent xmlns:mc="http://schemas.openxmlformats.org/markup-compatibility/2006" xmlns:p14="http://schemas.microsoft.com/office/powerpoint/2010/main">
          <mc:Choice Requires="p14">
            <p:contentPart p14:bwMode="auto" r:id="rId204">
              <p14:nvContentPartPr>
                <p14:cNvPr id="135" name="Ink 134">
                  <a:extLst>
                    <a:ext uri="{FF2B5EF4-FFF2-40B4-BE49-F238E27FC236}">
                      <a16:creationId xmlns:a16="http://schemas.microsoft.com/office/drawing/2014/main" id="{2A8EBD77-5BC6-4ADB-8BDA-BB5211293874}"/>
                    </a:ext>
                  </a:extLst>
                </p14:cNvPr>
                <p14:cNvContentPartPr/>
                <p14:nvPr/>
              </p14:nvContentPartPr>
              <p14:xfrm>
                <a:off x="10830570" y="3592326"/>
                <a:ext cx="143280" cy="143640"/>
              </p14:xfrm>
            </p:contentPart>
          </mc:Choice>
          <mc:Fallback xmlns="">
            <p:pic>
              <p:nvPicPr>
                <p:cNvPr id="135" name="Ink 134">
                  <a:extLst>
                    <a:ext uri="{FF2B5EF4-FFF2-40B4-BE49-F238E27FC236}">
                      <a16:creationId xmlns:a16="http://schemas.microsoft.com/office/drawing/2014/main" id="{2A8EBD77-5BC6-4ADB-8BDA-BB5211293874}"/>
                    </a:ext>
                  </a:extLst>
                </p:cNvPr>
                <p:cNvPicPr/>
                <p:nvPr/>
              </p:nvPicPr>
              <p:blipFill>
                <a:blip r:embed="rId205"/>
                <a:stretch>
                  <a:fillRect/>
                </a:stretch>
              </p:blipFill>
              <p:spPr>
                <a:xfrm>
                  <a:off x="10821930" y="3583326"/>
                  <a:ext cx="160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Ink 135">
                  <a:extLst>
                    <a:ext uri="{FF2B5EF4-FFF2-40B4-BE49-F238E27FC236}">
                      <a16:creationId xmlns:a16="http://schemas.microsoft.com/office/drawing/2014/main" id="{FF43F56B-74E5-4CD4-A067-625B6FB731FD}"/>
                    </a:ext>
                  </a:extLst>
                </p14:cNvPr>
                <p14:cNvContentPartPr/>
                <p14:nvPr/>
              </p14:nvContentPartPr>
              <p14:xfrm>
                <a:off x="11005890" y="3631566"/>
                <a:ext cx="33840" cy="117720"/>
              </p14:xfrm>
            </p:contentPart>
          </mc:Choice>
          <mc:Fallback xmlns="">
            <p:pic>
              <p:nvPicPr>
                <p:cNvPr id="136" name="Ink 135">
                  <a:extLst>
                    <a:ext uri="{FF2B5EF4-FFF2-40B4-BE49-F238E27FC236}">
                      <a16:creationId xmlns:a16="http://schemas.microsoft.com/office/drawing/2014/main" id="{FF43F56B-74E5-4CD4-A067-625B6FB731FD}"/>
                    </a:ext>
                  </a:extLst>
                </p:cNvPr>
                <p:cNvPicPr/>
                <p:nvPr/>
              </p:nvPicPr>
              <p:blipFill>
                <a:blip r:embed="rId207"/>
                <a:stretch>
                  <a:fillRect/>
                </a:stretch>
              </p:blipFill>
              <p:spPr>
                <a:xfrm>
                  <a:off x="10996890" y="3622566"/>
                  <a:ext cx="51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Ink 136">
                  <a:extLst>
                    <a:ext uri="{FF2B5EF4-FFF2-40B4-BE49-F238E27FC236}">
                      <a16:creationId xmlns:a16="http://schemas.microsoft.com/office/drawing/2014/main" id="{B5583CF0-D122-4371-A228-FABD72D3EDF8}"/>
                    </a:ext>
                  </a:extLst>
                </p14:cNvPr>
                <p14:cNvContentPartPr/>
                <p14:nvPr/>
              </p14:nvContentPartPr>
              <p14:xfrm>
                <a:off x="11062770" y="3505566"/>
                <a:ext cx="55080" cy="78840"/>
              </p14:xfrm>
            </p:contentPart>
          </mc:Choice>
          <mc:Fallback xmlns="">
            <p:pic>
              <p:nvPicPr>
                <p:cNvPr id="137" name="Ink 136">
                  <a:extLst>
                    <a:ext uri="{FF2B5EF4-FFF2-40B4-BE49-F238E27FC236}">
                      <a16:creationId xmlns:a16="http://schemas.microsoft.com/office/drawing/2014/main" id="{B5583CF0-D122-4371-A228-FABD72D3EDF8}"/>
                    </a:ext>
                  </a:extLst>
                </p:cNvPr>
                <p:cNvPicPr/>
                <p:nvPr/>
              </p:nvPicPr>
              <p:blipFill>
                <a:blip r:embed="rId209"/>
                <a:stretch>
                  <a:fillRect/>
                </a:stretch>
              </p:blipFill>
              <p:spPr>
                <a:xfrm>
                  <a:off x="11054130" y="3496566"/>
                  <a:ext cx="72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Ink 137">
                  <a:extLst>
                    <a:ext uri="{FF2B5EF4-FFF2-40B4-BE49-F238E27FC236}">
                      <a16:creationId xmlns:a16="http://schemas.microsoft.com/office/drawing/2014/main" id="{074B9CCD-87E3-4696-9DB8-DD631FD44B12}"/>
                    </a:ext>
                  </a:extLst>
                </p14:cNvPr>
                <p14:cNvContentPartPr/>
                <p14:nvPr/>
              </p14:nvContentPartPr>
              <p14:xfrm>
                <a:off x="11123610" y="3499806"/>
                <a:ext cx="101520" cy="117720"/>
              </p14:xfrm>
            </p:contentPart>
          </mc:Choice>
          <mc:Fallback xmlns="">
            <p:pic>
              <p:nvPicPr>
                <p:cNvPr id="138" name="Ink 137">
                  <a:extLst>
                    <a:ext uri="{FF2B5EF4-FFF2-40B4-BE49-F238E27FC236}">
                      <a16:creationId xmlns:a16="http://schemas.microsoft.com/office/drawing/2014/main" id="{074B9CCD-87E3-4696-9DB8-DD631FD44B12}"/>
                    </a:ext>
                  </a:extLst>
                </p:cNvPr>
                <p:cNvPicPr/>
                <p:nvPr/>
              </p:nvPicPr>
              <p:blipFill>
                <a:blip r:embed="rId211"/>
                <a:stretch>
                  <a:fillRect/>
                </a:stretch>
              </p:blipFill>
              <p:spPr>
                <a:xfrm>
                  <a:off x="11114970" y="3490806"/>
                  <a:ext cx="119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Ink 138">
                  <a:extLst>
                    <a:ext uri="{FF2B5EF4-FFF2-40B4-BE49-F238E27FC236}">
                      <a16:creationId xmlns:a16="http://schemas.microsoft.com/office/drawing/2014/main" id="{6BAE241B-FCAB-4ACC-A64C-B269F61CFB5A}"/>
                    </a:ext>
                  </a:extLst>
                </p14:cNvPr>
                <p14:cNvContentPartPr/>
                <p14:nvPr/>
              </p14:nvContentPartPr>
              <p14:xfrm>
                <a:off x="11228730" y="3488646"/>
                <a:ext cx="39240" cy="145800"/>
              </p14:xfrm>
            </p:contentPart>
          </mc:Choice>
          <mc:Fallback xmlns="">
            <p:pic>
              <p:nvPicPr>
                <p:cNvPr id="139" name="Ink 138">
                  <a:extLst>
                    <a:ext uri="{FF2B5EF4-FFF2-40B4-BE49-F238E27FC236}">
                      <a16:creationId xmlns:a16="http://schemas.microsoft.com/office/drawing/2014/main" id="{6BAE241B-FCAB-4ACC-A64C-B269F61CFB5A}"/>
                    </a:ext>
                  </a:extLst>
                </p:cNvPr>
                <p:cNvPicPr/>
                <p:nvPr/>
              </p:nvPicPr>
              <p:blipFill>
                <a:blip r:embed="rId213"/>
                <a:stretch>
                  <a:fillRect/>
                </a:stretch>
              </p:blipFill>
              <p:spPr>
                <a:xfrm>
                  <a:off x="11219730" y="3480006"/>
                  <a:ext cx="56880" cy="163440"/>
                </a:xfrm>
                <a:prstGeom prst="rect">
                  <a:avLst/>
                </a:prstGeom>
              </p:spPr>
            </p:pic>
          </mc:Fallback>
        </mc:AlternateContent>
      </p:grpSp>
      <p:grpSp>
        <p:nvGrpSpPr>
          <p:cNvPr id="149" name="Group 148">
            <a:extLst>
              <a:ext uri="{FF2B5EF4-FFF2-40B4-BE49-F238E27FC236}">
                <a16:creationId xmlns:a16="http://schemas.microsoft.com/office/drawing/2014/main" id="{73EF86E0-F750-4AFB-8C04-303E0942A727}"/>
              </a:ext>
            </a:extLst>
          </p:cNvPr>
          <p:cNvGrpSpPr/>
          <p:nvPr/>
        </p:nvGrpSpPr>
        <p:grpSpPr>
          <a:xfrm>
            <a:off x="10779450" y="3863406"/>
            <a:ext cx="530640" cy="319320"/>
            <a:chOff x="10779450" y="3863406"/>
            <a:chExt cx="530640" cy="319320"/>
          </a:xfrm>
        </p:grpSpPr>
        <mc:AlternateContent xmlns:mc="http://schemas.openxmlformats.org/markup-compatibility/2006" xmlns:p14="http://schemas.microsoft.com/office/powerpoint/2010/main">
          <mc:Choice Requires="p14">
            <p:contentPart p14:bwMode="auto" r:id="rId214">
              <p14:nvContentPartPr>
                <p14:cNvPr id="142" name="Ink 141">
                  <a:extLst>
                    <a:ext uri="{FF2B5EF4-FFF2-40B4-BE49-F238E27FC236}">
                      <a16:creationId xmlns:a16="http://schemas.microsoft.com/office/drawing/2014/main" id="{8D9E8C8F-2FEF-4935-9D99-0B3C61091D37}"/>
                    </a:ext>
                  </a:extLst>
                </p14:cNvPr>
                <p14:cNvContentPartPr/>
                <p14:nvPr/>
              </p14:nvContentPartPr>
              <p14:xfrm>
                <a:off x="10779450" y="3863406"/>
                <a:ext cx="530640" cy="65160"/>
              </p14:xfrm>
            </p:contentPart>
          </mc:Choice>
          <mc:Fallback xmlns="">
            <p:pic>
              <p:nvPicPr>
                <p:cNvPr id="142" name="Ink 141">
                  <a:extLst>
                    <a:ext uri="{FF2B5EF4-FFF2-40B4-BE49-F238E27FC236}">
                      <a16:creationId xmlns:a16="http://schemas.microsoft.com/office/drawing/2014/main" id="{8D9E8C8F-2FEF-4935-9D99-0B3C61091D37}"/>
                    </a:ext>
                  </a:extLst>
                </p:cNvPr>
                <p:cNvPicPr/>
                <p:nvPr/>
              </p:nvPicPr>
              <p:blipFill>
                <a:blip r:embed="rId215"/>
                <a:stretch>
                  <a:fillRect/>
                </a:stretch>
              </p:blipFill>
              <p:spPr>
                <a:xfrm>
                  <a:off x="10770450" y="3854406"/>
                  <a:ext cx="548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Ink 142">
                  <a:extLst>
                    <a:ext uri="{FF2B5EF4-FFF2-40B4-BE49-F238E27FC236}">
                      <a16:creationId xmlns:a16="http://schemas.microsoft.com/office/drawing/2014/main" id="{34521387-DC32-446A-85FA-1CE198F1A31F}"/>
                    </a:ext>
                  </a:extLst>
                </p14:cNvPr>
                <p14:cNvContentPartPr/>
                <p14:nvPr/>
              </p14:nvContentPartPr>
              <p14:xfrm>
                <a:off x="10931010" y="4012446"/>
                <a:ext cx="117720" cy="20160"/>
              </p14:xfrm>
            </p:contentPart>
          </mc:Choice>
          <mc:Fallback xmlns="">
            <p:pic>
              <p:nvPicPr>
                <p:cNvPr id="143" name="Ink 142">
                  <a:extLst>
                    <a:ext uri="{FF2B5EF4-FFF2-40B4-BE49-F238E27FC236}">
                      <a16:creationId xmlns:a16="http://schemas.microsoft.com/office/drawing/2014/main" id="{34521387-DC32-446A-85FA-1CE198F1A31F}"/>
                    </a:ext>
                  </a:extLst>
                </p:cNvPr>
                <p:cNvPicPr/>
                <p:nvPr/>
              </p:nvPicPr>
              <p:blipFill>
                <a:blip r:embed="rId217"/>
                <a:stretch>
                  <a:fillRect/>
                </a:stretch>
              </p:blipFill>
              <p:spPr>
                <a:xfrm>
                  <a:off x="10922370" y="4003446"/>
                  <a:ext cx="135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Ink 143">
                  <a:extLst>
                    <a:ext uri="{FF2B5EF4-FFF2-40B4-BE49-F238E27FC236}">
                      <a16:creationId xmlns:a16="http://schemas.microsoft.com/office/drawing/2014/main" id="{91F278CB-0B7F-4379-9CE9-C2C4DA22CCAD}"/>
                    </a:ext>
                  </a:extLst>
                </p14:cNvPr>
                <p14:cNvContentPartPr/>
                <p14:nvPr/>
              </p14:nvContentPartPr>
              <p14:xfrm>
                <a:off x="10936050" y="4032966"/>
                <a:ext cx="126360" cy="149760"/>
              </p14:xfrm>
            </p:contentPart>
          </mc:Choice>
          <mc:Fallback xmlns="">
            <p:pic>
              <p:nvPicPr>
                <p:cNvPr id="144" name="Ink 143">
                  <a:extLst>
                    <a:ext uri="{FF2B5EF4-FFF2-40B4-BE49-F238E27FC236}">
                      <a16:creationId xmlns:a16="http://schemas.microsoft.com/office/drawing/2014/main" id="{91F278CB-0B7F-4379-9CE9-C2C4DA22CCAD}"/>
                    </a:ext>
                  </a:extLst>
                </p:cNvPr>
                <p:cNvPicPr/>
                <p:nvPr/>
              </p:nvPicPr>
              <p:blipFill>
                <a:blip r:embed="rId219"/>
                <a:stretch>
                  <a:fillRect/>
                </a:stretch>
              </p:blipFill>
              <p:spPr>
                <a:xfrm>
                  <a:off x="10927050" y="4023966"/>
                  <a:ext cx="144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5" name="Ink 144">
                  <a:extLst>
                    <a:ext uri="{FF2B5EF4-FFF2-40B4-BE49-F238E27FC236}">
                      <a16:creationId xmlns:a16="http://schemas.microsoft.com/office/drawing/2014/main" id="{CBC614D1-634E-4E51-A6AB-C4A20442E7C4}"/>
                    </a:ext>
                  </a:extLst>
                </p14:cNvPr>
                <p14:cNvContentPartPr/>
                <p14:nvPr/>
              </p14:nvContentPartPr>
              <p14:xfrm>
                <a:off x="10950810" y="4072566"/>
                <a:ext cx="99000" cy="75600"/>
              </p14:xfrm>
            </p:contentPart>
          </mc:Choice>
          <mc:Fallback xmlns="">
            <p:pic>
              <p:nvPicPr>
                <p:cNvPr id="145" name="Ink 144">
                  <a:extLst>
                    <a:ext uri="{FF2B5EF4-FFF2-40B4-BE49-F238E27FC236}">
                      <a16:creationId xmlns:a16="http://schemas.microsoft.com/office/drawing/2014/main" id="{CBC614D1-634E-4E51-A6AB-C4A20442E7C4}"/>
                    </a:ext>
                  </a:extLst>
                </p:cNvPr>
                <p:cNvPicPr/>
                <p:nvPr/>
              </p:nvPicPr>
              <p:blipFill>
                <a:blip r:embed="rId221"/>
                <a:stretch>
                  <a:fillRect/>
                </a:stretch>
              </p:blipFill>
              <p:spPr>
                <a:xfrm>
                  <a:off x="10942170" y="4063926"/>
                  <a:ext cx="116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6" name="Ink 145">
                  <a:extLst>
                    <a:ext uri="{FF2B5EF4-FFF2-40B4-BE49-F238E27FC236}">
                      <a16:creationId xmlns:a16="http://schemas.microsoft.com/office/drawing/2014/main" id="{7A62FAFD-DE21-4B7E-8C21-9A62F8BE994F}"/>
                    </a:ext>
                  </a:extLst>
                </p14:cNvPr>
                <p14:cNvContentPartPr/>
                <p14:nvPr/>
              </p14:nvContentPartPr>
              <p14:xfrm>
                <a:off x="11108850" y="3958806"/>
                <a:ext cx="46440" cy="96120"/>
              </p14:xfrm>
            </p:contentPart>
          </mc:Choice>
          <mc:Fallback xmlns="">
            <p:pic>
              <p:nvPicPr>
                <p:cNvPr id="146" name="Ink 145">
                  <a:extLst>
                    <a:ext uri="{FF2B5EF4-FFF2-40B4-BE49-F238E27FC236}">
                      <a16:creationId xmlns:a16="http://schemas.microsoft.com/office/drawing/2014/main" id="{7A62FAFD-DE21-4B7E-8C21-9A62F8BE994F}"/>
                    </a:ext>
                  </a:extLst>
                </p:cNvPr>
                <p:cNvPicPr/>
                <p:nvPr/>
              </p:nvPicPr>
              <p:blipFill>
                <a:blip r:embed="rId223"/>
                <a:stretch>
                  <a:fillRect/>
                </a:stretch>
              </p:blipFill>
              <p:spPr>
                <a:xfrm>
                  <a:off x="11099850" y="3949806"/>
                  <a:ext cx="64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7" name="Ink 146">
                  <a:extLst>
                    <a:ext uri="{FF2B5EF4-FFF2-40B4-BE49-F238E27FC236}">
                      <a16:creationId xmlns:a16="http://schemas.microsoft.com/office/drawing/2014/main" id="{A50DA3A3-224D-42AB-8F72-84E1B1C3A08E}"/>
                    </a:ext>
                  </a:extLst>
                </p14:cNvPr>
                <p14:cNvContentPartPr/>
                <p14:nvPr/>
              </p14:nvContentPartPr>
              <p14:xfrm>
                <a:off x="11183370" y="3957366"/>
                <a:ext cx="43920" cy="109080"/>
              </p14:xfrm>
            </p:contentPart>
          </mc:Choice>
          <mc:Fallback xmlns="">
            <p:pic>
              <p:nvPicPr>
                <p:cNvPr id="147" name="Ink 146">
                  <a:extLst>
                    <a:ext uri="{FF2B5EF4-FFF2-40B4-BE49-F238E27FC236}">
                      <a16:creationId xmlns:a16="http://schemas.microsoft.com/office/drawing/2014/main" id="{A50DA3A3-224D-42AB-8F72-84E1B1C3A08E}"/>
                    </a:ext>
                  </a:extLst>
                </p:cNvPr>
                <p:cNvPicPr/>
                <p:nvPr/>
              </p:nvPicPr>
              <p:blipFill>
                <a:blip r:embed="rId225"/>
                <a:stretch>
                  <a:fillRect/>
                </a:stretch>
              </p:blipFill>
              <p:spPr>
                <a:xfrm>
                  <a:off x="11174730" y="3948366"/>
                  <a:ext cx="61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8" name="Ink 147">
                  <a:extLst>
                    <a:ext uri="{FF2B5EF4-FFF2-40B4-BE49-F238E27FC236}">
                      <a16:creationId xmlns:a16="http://schemas.microsoft.com/office/drawing/2014/main" id="{D81DE3E5-8393-48AA-9130-E1820CF69CD6}"/>
                    </a:ext>
                  </a:extLst>
                </p14:cNvPr>
                <p14:cNvContentPartPr/>
                <p14:nvPr/>
              </p14:nvContentPartPr>
              <p14:xfrm>
                <a:off x="11165730" y="3971406"/>
                <a:ext cx="136800" cy="140760"/>
              </p14:xfrm>
            </p:contentPart>
          </mc:Choice>
          <mc:Fallback xmlns="">
            <p:pic>
              <p:nvPicPr>
                <p:cNvPr id="148" name="Ink 147">
                  <a:extLst>
                    <a:ext uri="{FF2B5EF4-FFF2-40B4-BE49-F238E27FC236}">
                      <a16:creationId xmlns:a16="http://schemas.microsoft.com/office/drawing/2014/main" id="{D81DE3E5-8393-48AA-9130-E1820CF69CD6}"/>
                    </a:ext>
                  </a:extLst>
                </p:cNvPr>
                <p:cNvPicPr/>
                <p:nvPr/>
              </p:nvPicPr>
              <p:blipFill>
                <a:blip r:embed="rId227"/>
                <a:stretch>
                  <a:fillRect/>
                </a:stretch>
              </p:blipFill>
              <p:spPr>
                <a:xfrm>
                  <a:off x="11157090" y="3962766"/>
                  <a:ext cx="154440" cy="158400"/>
                </a:xfrm>
                <a:prstGeom prst="rect">
                  <a:avLst/>
                </a:prstGeom>
              </p:spPr>
            </p:pic>
          </mc:Fallback>
        </mc:AlternateContent>
      </p:grpSp>
      <p:grpSp>
        <p:nvGrpSpPr>
          <p:cNvPr id="174" name="Group 173">
            <a:extLst>
              <a:ext uri="{FF2B5EF4-FFF2-40B4-BE49-F238E27FC236}">
                <a16:creationId xmlns:a16="http://schemas.microsoft.com/office/drawing/2014/main" id="{F9203E9D-5F4C-4C20-AE16-B5271711763C}"/>
              </a:ext>
            </a:extLst>
          </p:cNvPr>
          <p:cNvGrpSpPr/>
          <p:nvPr/>
        </p:nvGrpSpPr>
        <p:grpSpPr>
          <a:xfrm>
            <a:off x="7763010" y="3721206"/>
            <a:ext cx="1915920" cy="524520"/>
            <a:chOff x="7763010" y="3721206"/>
            <a:chExt cx="1915920" cy="524520"/>
          </a:xfrm>
        </p:grpSpPr>
        <mc:AlternateContent xmlns:mc="http://schemas.openxmlformats.org/markup-compatibility/2006" xmlns:p14="http://schemas.microsoft.com/office/powerpoint/2010/main">
          <mc:Choice Requires="p14">
            <p:contentPart p14:bwMode="auto" r:id="rId228">
              <p14:nvContentPartPr>
                <p14:cNvPr id="150" name="Ink 149">
                  <a:extLst>
                    <a:ext uri="{FF2B5EF4-FFF2-40B4-BE49-F238E27FC236}">
                      <a16:creationId xmlns:a16="http://schemas.microsoft.com/office/drawing/2014/main" id="{FEFA1AB1-3D9D-4140-B315-4439B29A80B8}"/>
                    </a:ext>
                  </a:extLst>
                </p14:cNvPr>
                <p14:cNvContentPartPr/>
                <p14:nvPr/>
              </p14:nvContentPartPr>
              <p14:xfrm>
                <a:off x="7763010" y="3852606"/>
                <a:ext cx="156600" cy="17280"/>
              </p14:xfrm>
            </p:contentPart>
          </mc:Choice>
          <mc:Fallback xmlns="">
            <p:pic>
              <p:nvPicPr>
                <p:cNvPr id="150" name="Ink 149">
                  <a:extLst>
                    <a:ext uri="{FF2B5EF4-FFF2-40B4-BE49-F238E27FC236}">
                      <a16:creationId xmlns:a16="http://schemas.microsoft.com/office/drawing/2014/main" id="{FEFA1AB1-3D9D-4140-B315-4439B29A80B8}"/>
                    </a:ext>
                  </a:extLst>
                </p:cNvPr>
                <p:cNvPicPr/>
                <p:nvPr/>
              </p:nvPicPr>
              <p:blipFill>
                <a:blip r:embed="rId229"/>
                <a:stretch>
                  <a:fillRect/>
                </a:stretch>
              </p:blipFill>
              <p:spPr>
                <a:xfrm>
                  <a:off x="7754010" y="3843606"/>
                  <a:ext cx="174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1" name="Ink 150">
                  <a:extLst>
                    <a:ext uri="{FF2B5EF4-FFF2-40B4-BE49-F238E27FC236}">
                      <a16:creationId xmlns:a16="http://schemas.microsoft.com/office/drawing/2014/main" id="{788B5FA4-8C14-4B83-9271-770209C223EA}"/>
                    </a:ext>
                  </a:extLst>
                </p14:cNvPr>
                <p14:cNvContentPartPr/>
                <p14:nvPr/>
              </p14:nvContentPartPr>
              <p14:xfrm>
                <a:off x="7779210" y="3862686"/>
                <a:ext cx="169200" cy="208080"/>
              </p14:xfrm>
            </p:contentPart>
          </mc:Choice>
          <mc:Fallback xmlns="">
            <p:pic>
              <p:nvPicPr>
                <p:cNvPr id="151" name="Ink 150">
                  <a:extLst>
                    <a:ext uri="{FF2B5EF4-FFF2-40B4-BE49-F238E27FC236}">
                      <a16:creationId xmlns:a16="http://schemas.microsoft.com/office/drawing/2014/main" id="{788B5FA4-8C14-4B83-9271-770209C223EA}"/>
                    </a:ext>
                  </a:extLst>
                </p:cNvPr>
                <p:cNvPicPr/>
                <p:nvPr/>
              </p:nvPicPr>
              <p:blipFill>
                <a:blip r:embed="rId231"/>
                <a:stretch>
                  <a:fillRect/>
                </a:stretch>
              </p:blipFill>
              <p:spPr>
                <a:xfrm>
                  <a:off x="7770570" y="3854046"/>
                  <a:ext cx="186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2" name="Ink 151">
                  <a:extLst>
                    <a:ext uri="{FF2B5EF4-FFF2-40B4-BE49-F238E27FC236}">
                      <a16:creationId xmlns:a16="http://schemas.microsoft.com/office/drawing/2014/main" id="{12911CC7-4B04-4CAC-9EFC-DC8FB53CDDE0}"/>
                    </a:ext>
                  </a:extLst>
                </p14:cNvPr>
                <p14:cNvContentPartPr/>
                <p14:nvPr/>
              </p14:nvContentPartPr>
              <p14:xfrm>
                <a:off x="7770570" y="3916686"/>
                <a:ext cx="106920" cy="99360"/>
              </p14:xfrm>
            </p:contentPart>
          </mc:Choice>
          <mc:Fallback xmlns="">
            <p:pic>
              <p:nvPicPr>
                <p:cNvPr id="152" name="Ink 151">
                  <a:extLst>
                    <a:ext uri="{FF2B5EF4-FFF2-40B4-BE49-F238E27FC236}">
                      <a16:creationId xmlns:a16="http://schemas.microsoft.com/office/drawing/2014/main" id="{12911CC7-4B04-4CAC-9EFC-DC8FB53CDDE0}"/>
                    </a:ext>
                  </a:extLst>
                </p:cNvPr>
                <p:cNvPicPr/>
                <p:nvPr/>
              </p:nvPicPr>
              <p:blipFill>
                <a:blip r:embed="rId233"/>
                <a:stretch>
                  <a:fillRect/>
                </a:stretch>
              </p:blipFill>
              <p:spPr>
                <a:xfrm>
                  <a:off x="7761930" y="3907686"/>
                  <a:ext cx="124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Ink 152">
                  <a:extLst>
                    <a:ext uri="{FF2B5EF4-FFF2-40B4-BE49-F238E27FC236}">
                      <a16:creationId xmlns:a16="http://schemas.microsoft.com/office/drawing/2014/main" id="{AB69B530-1990-439B-BA28-DF96EF5032FE}"/>
                    </a:ext>
                  </a:extLst>
                </p14:cNvPr>
                <p14:cNvContentPartPr/>
                <p14:nvPr/>
              </p14:nvContentPartPr>
              <p14:xfrm>
                <a:off x="7954890" y="3755406"/>
                <a:ext cx="68400" cy="110880"/>
              </p14:xfrm>
            </p:contentPart>
          </mc:Choice>
          <mc:Fallback xmlns="">
            <p:pic>
              <p:nvPicPr>
                <p:cNvPr id="153" name="Ink 152">
                  <a:extLst>
                    <a:ext uri="{FF2B5EF4-FFF2-40B4-BE49-F238E27FC236}">
                      <a16:creationId xmlns:a16="http://schemas.microsoft.com/office/drawing/2014/main" id="{AB69B530-1990-439B-BA28-DF96EF5032FE}"/>
                    </a:ext>
                  </a:extLst>
                </p:cNvPr>
                <p:cNvPicPr/>
                <p:nvPr/>
              </p:nvPicPr>
              <p:blipFill>
                <a:blip r:embed="rId235"/>
                <a:stretch>
                  <a:fillRect/>
                </a:stretch>
              </p:blipFill>
              <p:spPr>
                <a:xfrm>
                  <a:off x="7945890" y="3746766"/>
                  <a:ext cx="86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4" name="Ink 153">
                  <a:extLst>
                    <a:ext uri="{FF2B5EF4-FFF2-40B4-BE49-F238E27FC236}">
                      <a16:creationId xmlns:a16="http://schemas.microsoft.com/office/drawing/2014/main" id="{FE03339A-9CD2-4A41-AE84-A7F0376E07B4}"/>
                    </a:ext>
                  </a:extLst>
                </p14:cNvPr>
                <p14:cNvContentPartPr/>
                <p14:nvPr/>
              </p14:nvContentPartPr>
              <p14:xfrm>
                <a:off x="8016450" y="3731646"/>
                <a:ext cx="147960" cy="148680"/>
              </p14:xfrm>
            </p:contentPart>
          </mc:Choice>
          <mc:Fallback xmlns="">
            <p:pic>
              <p:nvPicPr>
                <p:cNvPr id="154" name="Ink 153">
                  <a:extLst>
                    <a:ext uri="{FF2B5EF4-FFF2-40B4-BE49-F238E27FC236}">
                      <a16:creationId xmlns:a16="http://schemas.microsoft.com/office/drawing/2014/main" id="{FE03339A-9CD2-4A41-AE84-A7F0376E07B4}"/>
                    </a:ext>
                  </a:extLst>
                </p:cNvPr>
                <p:cNvPicPr/>
                <p:nvPr/>
              </p:nvPicPr>
              <p:blipFill>
                <a:blip r:embed="rId237"/>
                <a:stretch>
                  <a:fillRect/>
                </a:stretch>
              </p:blipFill>
              <p:spPr>
                <a:xfrm>
                  <a:off x="8007810" y="3722646"/>
                  <a:ext cx="165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5" name="Ink 154">
                  <a:extLst>
                    <a:ext uri="{FF2B5EF4-FFF2-40B4-BE49-F238E27FC236}">
                      <a16:creationId xmlns:a16="http://schemas.microsoft.com/office/drawing/2014/main" id="{8A4137DB-BED2-4E45-A81F-E335B1E81596}"/>
                    </a:ext>
                  </a:extLst>
                </p14:cNvPr>
                <p14:cNvContentPartPr/>
                <p14:nvPr/>
              </p14:nvContentPartPr>
              <p14:xfrm>
                <a:off x="8288970" y="3880686"/>
                <a:ext cx="129600" cy="10800"/>
              </p14:xfrm>
            </p:contentPart>
          </mc:Choice>
          <mc:Fallback xmlns="">
            <p:pic>
              <p:nvPicPr>
                <p:cNvPr id="155" name="Ink 154">
                  <a:extLst>
                    <a:ext uri="{FF2B5EF4-FFF2-40B4-BE49-F238E27FC236}">
                      <a16:creationId xmlns:a16="http://schemas.microsoft.com/office/drawing/2014/main" id="{8A4137DB-BED2-4E45-A81F-E335B1E81596}"/>
                    </a:ext>
                  </a:extLst>
                </p:cNvPr>
                <p:cNvPicPr/>
                <p:nvPr/>
              </p:nvPicPr>
              <p:blipFill>
                <a:blip r:embed="rId239"/>
                <a:stretch>
                  <a:fillRect/>
                </a:stretch>
              </p:blipFill>
              <p:spPr>
                <a:xfrm>
                  <a:off x="8280330" y="3871686"/>
                  <a:ext cx="14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6" name="Ink 155">
                  <a:extLst>
                    <a:ext uri="{FF2B5EF4-FFF2-40B4-BE49-F238E27FC236}">
                      <a16:creationId xmlns:a16="http://schemas.microsoft.com/office/drawing/2014/main" id="{63E4540F-EFAA-4F98-B8F4-2355C90E1539}"/>
                    </a:ext>
                  </a:extLst>
                </p14:cNvPr>
                <p14:cNvContentPartPr/>
                <p14:nvPr/>
              </p14:nvContentPartPr>
              <p14:xfrm>
                <a:off x="8284650" y="3882126"/>
                <a:ext cx="140760" cy="203400"/>
              </p14:xfrm>
            </p:contentPart>
          </mc:Choice>
          <mc:Fallback xmlns="">
            <p:pic>
              <p:nvPicPr>
                <p:cNvPr id="156" name="Ink 155">
                  <a:extLst>
                    <a:ext uri="{FF2B5EF4-FFF2-40B4-BE49-F238E27FC236}">
                      <a16:creationId xmlns:a16="http://schemas.microsoft.com/office/drawing/2014/main" id="{63E4540F-EFAA-4F98-B8F4-2355C90E1539}"/>
                    </a:ext>
                  </a:extLst>
                </p:cNvPr>
                <p:cNvPicPr/>
                <p:nvPr/>
              </p:nvPicPr>
              <p:blipFill>
                <a:blip r:embed="rId241"/>
                <a:stretch>
                  <a:fillRect/>
                </a:stretch>
              </p:blipFill>
              <p:spPr>
                <a:xfrm>
                  <a:off x="8275650" y="3873126"/>
                  <a:ext cx="158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7" name="Ink 156">
                  <a:extLst>
                    <a:ext uri="{FF2B5EF4-FFF2-40B4-BE49-F238E27FC236}">
                      <a16:creationId xmlns:a16="http://schemas.microsoft.com/office/drawing/2014/main" id="{5FF89B21-B389-4AFA-8899-5A5CF6E4A6B2}"/>
                    </a:ext>
                  </a:extLst>
                </p14:cNvPr>
                <p14:cNvContentPartPr/>
                <p14:nvPr/>
              </p14:nvContentPartPr>
              <p14:xfrm>
                <a:off x="8243250" y="4121526"/>
                <a:ext cx="79560" cy="113400"/>
              </p14:xfrm>
            </p:contentPart>
          </mc:Choice>
          <mc:Fallback xmlns="">
            <p:pic>
              <p:nvPicPr>
                <p:cNvPr id="157" name="Ink 156">
                  <a:extLst>
                    <a:ext uri="{FF2B5EF4-FFF2-40B4-BE49-F238E27FC236}">
                      <a16:creationId xmlns:a16="http://schemas.microsoft.com/office/drawing/2014/main" id="{5FF89B21-B389-4AFA-8899-5A5CF6E4A6B2}"/>
                    </a:ext>
                  </a:extLst>
                </p:cNvPr>
                <p:cNvPicPr/>
                <p:nvPr/>
              </p:nvPicPr>
              <p:blipFill>
                <a:blip r:embed="rId243"/>
                <a:stretch>
                  <a:fillRect/>
                </a:stretch>
              </p:blipFill>
              <p:spPr>
                <a:xfrm>
                  <a:off x="8234250" y="4112526"/>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Ink 157">
                  <a:extLst>
                    <a:ext uri="{FF2B5EF4-FFF2-40B4-BE49-F238E27FC236}">
                      <a16:creationId xmlns:a16="http://schemas.microsoft.com/office/drawing/2014/main" id="{008BCF5F-EA5A-4161-AEC0-C300B5D85B29}"/>
                    </a:ext>
                  </a:extLst>
                </p14:cNvPr>
                <p14:cNvContentPartPr/>
                <p14:nvPr/>
              </p14:nvContentPartPr>
              <p14:xfrm>
                <a:off x="8327490" y="4165086"/>
                <a:ext cx="83880" cy="7200"/>
              </p14:xfrm>
            </p:contentPart>
          </mc:Choice>
          <mc:Fallback xmlns="">
            <p:pic>
              <p:nvPicPr>
                <p:cNvPr id="158" name="Ink 157">
                  <a:extLst>
                    <a:ext uri="{FF2B5EF4-FFF2-40B4-BE49-F238E27FC236}">
                      <a16:creationId xmlns:a16="http://schemas.microsoft.com/office/drawing/2014/main" id="{008BCF5F-EA5A-4161-AEC0-C300B5D85B29}"/>
                    </a:ext>
                  </a:extLst>
                </p:cNvPr>
                <p:cNvPicPr/>
                <p:nvPr/>
              </p:nvPicPr>
              <p:blipFill>
                <a:blip r:embed="rId245"/>
                <a:stretch>
                  <a:fillRect/>
                </a:stretch>
              </p:blipFill>
              <p:spPr>
                <a:xfrm>
                  <a:off x="8318490" y="4156086"/>
                  <a:ext cx="101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Ink 158">
                  <a:extLst>
                    <a:ext uri="{FF2B5EF4-FFF2-40B4-BE49-F238E27FC236}">
                      <a16:creationId xmlns:a16="http://schemas.microsoft.com/office/drawing/2014/main" id="{0B5B1D52-F6D5-4D00-9FE9-6D578E472DD1}"/>
                    </a:ext>
                  </a:extLst>
                </p14:cNvPr>
                <p14:cNvContentPartPr/>
                <p14:nvPr/>
              </p14:nvContentPartPr>
              <p14:xfrm>
                <a:off x="8347650" y="4168326"/>
                <a:ext cx="183960" cy="77400"/>
              </p14:xfrm>
            </p:contentPart>
          </mc:Choice>
          <mc:Fallback xmlns="">
            <p:pic>
              <p:nvPicPr>
                <p:cNvPr id="159" name="Ink 158">
                  <a:extLst>
                    <a:ext uri="{FF2B5EF4-FFF2-40B4-BE49-F238E27FC236}">
                      <a16:creationId xmlns:a16="http://schemas.microsoft.com/office/drawing/2014/main" id="{0B5B1D52-F6D5-4D00-9FE9-6D578E472DD1}"/>
                    </a:ext>
                  </a:extLst>
                </p:cNvPr>
                <p:cNvPicPr/>
                <p:nvPr/>
              </p:nvPicPr>
              <p:blipFill>
                <a:blip r:embed="rId247"/>
                <a:stretch>
                  <a:fillRect/>
                </a:stretch>
              </p:blipFill>
              <p:spPr>
                <a:xfrm>
                  <a:off x="8338650" y="4159686"/>
                  <a:ext cx="201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Ink 159">
                  <a:extLst>
                    <a:ext uri="{FF2B5EF4-FFF2-40B4-BE49-F238E27FC236}">
                      <a16:creationId xmlns:a16="http://schemas.microsoft.com/office/drawing/2014/main" id="{F707B704-8998-4EE4-BD42-6ABE1630B59E}"/>
                    </a:ext>
                  </a:extLst>
                </p14:cNvPr>
                <p14:cNvContentPartPr/>
                <p14:nvPr/>
              </p14:nvContentPartPr>
              <p14:xfrm>
                <a:off x="8360970" y="3721206"/>
                <a:ext cx="76680" cy="74160"/>
              </p14:xfrm>
            </p:contentPart>
          </mc:Choice>
          <mc:Fallback xmlns="">
            <p:pic>
              <p:nvPicPr>
                <p:cNvPr id="160" name="Ink 159">
                  <a:extLst>
                    <a:ext uri="{FF2B5EF4-FFF2-40B4-BE49-F238E27FC236}">
                      <a16:creationId xmlns:a16="http://schemas.microsoft.com/office/drawing/2014/main" id="{F707B704-8998-4EE4-BD42-6ABE1630B59E}"/>
                    </a:ext>
                  </a:extLst>
                </p:cNvPr>
                <p:cNvPicPr/>
                <p:nvPr/>
              </p:nvPicPr>
              <p:blipFill>
                <a:blip r:embed="rId249"/>
                <a:stretch>
                  <a:fillRect/>
                </a:stretch>
              </p:blipFill>
              <p:spPr>
                <a:xfrm>
                  <a:off x="8352330" y="3712566"/>
                  <a:ext cx="94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Ink 161">
                  <a:extLst>
                    <a:ext uri="{FF2B5EF4-FFF2-40B4-BE49-F238E27FC236}">
                      <a16:creationId xmlns:a16="http://schemas.microsoft.com/office/drawing/2014/main" id="{32CB35FF-C77E-4692-B15E-51F16FD03F45}"/>
                    </a:ext>
                  </a:extLst>
                </p14:cNvPr>
                <p14:cNvContentPartPr/>
                <p14:nvPr/>
              </p14:nvContentPartPr>
              <p14:xfrm>
                <a:off x="8624130" y="3935766"/>
                <a:ext cx="151920" cy="98640"/>
              </p14:xfrm>
            </p:contentPart>
          </mc:Choice>
          <mc:Fallback xmlns="">
            <p:pic>
              <p:nvPicPr>
                <p:cNvPr id="162" name="Ink 161">
                  <a:extLst>
                    <a:ext uri="{FF2B5EF4-FFF2-40B4-BE49-F238E27FC236}">
                      <a16:creationId xmlns:a16="http://schemas.microsoft.com/office/drawing/2014/main" id="{32CB35FF-C77E-4692-B15E-51F16FD03F45}"/>
                    </a:ext>
                  </a:extLst>
                </p:cNvPr>
                <p:cNvPicPr/>
                <p:nvPr/>
              </p:nvPicPr>
              <p:blipFill>
                <a:blip r:embed="rId251"/>
                <a:stretch>
                  <a:fillRect/>
                </a:stretch>
              </p:blipFill>
              <p:spPr>
                <a:xfrm>
                  <a:off x="8615130" y="3926766"/>
                  <a:ext cx="169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Ink 162">
                  <a:extLst>
                    <a:ext uri="{FF2B5EF4-FFF2-40B4-BE49-F238E27FC236}">
                      <a16:creationId xmlns:a16="http://schemas.microsoft.com/office/drawing/2014/main" id="{26B0256F-52E4-4949-8619-1D487063E395}"/>
                    </a:ext>
                  </a:extLst>
                </p14:cNvPr>
                <p14:cNvContentPartPr/>
                <p14:nvPr/>
              </p14:nvContentPartPr>
              <p14:xfrm>
                <a:off x="8852370" y="3930006"/>
                <a:ext cx="17640" cy="149400"/>
              </p14:xfrm>
            </p:contentPart>
          </mc:Choice>
          <mc:Fallback xmlns="">
            <p:pic>
              <p:nvPicPr>
                <p:cNvPr id="163" name="Ink 162">
                  <a:extLst>
                    <a:ext uri="{FF2B5EF4-FFF2-40B4-BE49-F238E27FC236}">
                      <a16:creationId xmlns:a16="http://schemas.microsoft.com/office/drawing/2014/main" id="{26B0256F-52E4-4949-8619-1D487063E395}"/>
                    </a:ext>
                  </a:extLst>
                </p:cNvPr>
                <p:cNvPicPr/>
                <p:nvPr/>
              </p:nvPicPr>
              <p:blipFill>
                <a:blip r:embed="rId253"/>
                <a:stretch>
                  <a:fillRect/>
                </a:stretch>
              </p:blipFill>
              <p:spPr>
                <a:xfrm>
                  <a:off x="8843730" y="3921006"/>
                  <a:ext cx="35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4" name="Ink 163">
                  <a:extLst>
                    <a:ext uri="{FF2B5EF4-FFF2-40B4-BE49-F238E27FC236}">
                      <a16:creationId xmlns:a16="http://schemas.microsoft.com/office/drawing/2014/main" id="{77D1A35A-8130-4A02-92CC-31A06C65F6FB}"/>
                    </a:ext>
                  </a:extLst>
                </p14:cNvPr>
                <p14:cNvContentPartPr/>
                <p14:nvPr/>
              </p14:nvContentPartPr>
              <p14:xfrm>
                <a:off x="8908890" y="3744966"/>
                <a:ext cx="82800" cy="132120"/>
              </p14:xfrm>
            </p:contentPart>
          </mc:Choice>
          <mc:Fallback xmlns="">
            <p:pic>
              <p:nvPicPr>
                <p:cNvPr id="164" name="Ink 163">
                  <a:extLst>
                    <a:ext uri="{FF2B5EF4-FFF2-40B4-BE49-F238E27FC236}">
                      <a16:creationId xmlns:a16="http://schemas.microsoft.com/office/drawing/2014/main" id="{77D1A35A-8130-4A02-92CC-31A06C65F6FB}"/>
                    </a:ext>
                  </a:extLst>
                </p:cNvPr>
                <p:cNvPicPr/>
                <p:nvPr/>
              </p:nvPicPr>
              <p:blipFill>
                <a:blip r:embed="rId255"/>
                <a:stretch>
                  <a:fillRect/>
                </a:stretch>
              </p:blipFill>
              <p:spPr>
                <a:xfrm>
                  <a:off x="8899890" y="3736326"/>
                  <a:ext cx="100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Ink 164">
                  <a:extLst>
                    <a:ext uri="{FF2B5EF4-FFF2-40B4-BE49-F238E27FC236}">
                      <a16:creationId xmlns:a16="http://schemas.microsoft.com/office/drawing/2014/main" id="{D0BB73A7-6CCC-451A-8788-5B09812C281C}"/>
                    </a:ext>
                  </a:extLst>
                </p14:cNvPr>
                <p14:cNvContentPartPr/>
                <p14:nvPr/>
              </p14:nvContentPartPr>
              <p14:xfrm>
                <a:off x="8965410" y="3748926"/>
                <a:ext cx="84240" cy="93240"/>
              </p14:xfrm>
            </p:contentPart>
          </mc:Choice>
          <mc:Fallback xmlns="">
            <p:pic>
              <p:nvPicPr>
                <p:cNvPr id="165" name="Ink 164">
                  <a:extLst>
                    <a:ext uri="{FF2B5EF4-FFF2-40B4-BE49-F238E27FC236}">
                      <a16:creationId xmlns:a16="http://schemas.microsoft.com/office/drawing/2014/main" id="{D0BB73A7-6CCC-451A-8788-5B09812C281C}"/>
                    </a:ext>
                  </a:extLst>
                </p:cNvPr>
                <p:cNvPicPr/>
                <p:nvPr/>
              </p:nvPicPr>
              <p:blipFill>
                <a:blip r:embed="rId257"/>
                <a:stretch>
                  <a:fillRect/>
                </a:stretch>
              </p:blipFill>
              <p:spPr>
                <a:xfrm>
                  <a:off x="8956770" y="3739926"/>
                  <a:ext cx="101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Ink 165">
                  <a:extLst>
                    <a:ext uri="{FF2B5EF4-FFF2-40B4-BE49-F238E27FC236}">
                      <a16:creationId xmlns:a16="http://schemas.microsoft.com/office/drawing/2014/main" id="{D2B2198D-A0D6-49C0-907D-63AE469F07D7}"/>
                    </a:ext>
                  </a:extLst>
                </p14:cNvPr>
                <p14:cNvContentPartPr/>
                <p14:nvPr/>
              </p14:nvContentPartPr>
              <p14:xfrm>
                <a:off x="9066930" y="3743166"/>
                <a:ext cx="48600" cy="103680"/>
              </p14:xfrm>
            </p:contentPart>
          </mc:Choice>
          <mc:Fallback xmlns="">
            <p:pic>
              <p:nvPicPr>
                <p:cNvPr id="166" name="Ink 165">
                  <a:extLst>
                    <a:ext uri="{FF2B5EF4-FFF2-40B4-BE49-F238E27FC236}">
                      <a16:creationId xmlns:a16="http://schemas.microsoft.com/office/drawing/2014/main" id="{D2B2198D-A0D6-49C0-907D-63AE469F07D7}"/>
                    </a:ext>
                  </a:extLst>
                </p:cNvPr>
                <p:cNvPicPr/>
                <p:nvPr/>
              </p:nvPicPr>
              <p:blipFill>
                <a:blip r:embed="rId259"/>
                <a:stretch>
                  <a:fillRect/>
                </a:stretch>
              </p:blipFill>
              <p:spPr>
                <a:xfrm>
                  <a:off x="9058290" y="3734166"/>
                  <a:ext cx="66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7" name="Ink 166">
                  <a:extLst>
                    <a:ext uri="{FF2B5EF4-FFF2-40B4-BE49-F238E27FC236}">
                      <a16:creationId xmlns:a16="http://schemas.microsoft.com/office/drawing/2014/main" id="{D5E5C9CB-CD56-45C7-9BA9-FDA3B5CF7F6F}"/>
                    </a:ext>
                  </a:extLst>
                </p14:cNvPr>
                <p14:cNvContentPartPr/>
                <p14:nvPr/>
              </p14:nvContentPartPr>
              <p14:xfrm>
                <a:off x="9102570" y="3993006"/>
                <a:ext cx="6480" cy="12960"/>
              </p14:xfrm>
            </p:contentPart>
          </mc:Choice>
          <mc:Fallback xmlns="">
            <p:pic>
              <p:nvPicPr>
                <p:cNvPr id="167" name="Ink 166">
                  <a:extLst>
                    <a:ext uri="{FF2B5EF4-FFF2-40B4-BE49-F238E27FC236}">
                      <a16:creationId xmlns:a16="http://schemas.microsoft.com/office/drawing/2014/main" id="{D5E5C9CB-CD56-45C7-9BA9-FDA3B5CF7F6F}"/>
                    </a:ext>
                  </a:extLst>
                </p:cNvPr>
                <p:cNvPicPr/>
                <p:nvPr/>
              </p:nvPicPr>
              <p:blipFill>
                <a:blip r:embed="rId261"/>
                <a:stretch>
                  <a:fillRect/>
                </a:stretch>
              </p:blipFill>
              <p:spPr>
                <a:xfrm>
                  <a:off x="9093570" y="3984366"/>
                  <a:ext cx="24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8" name="Ink 167">
                  <a:extLst>
                    <a:ext uri="{FF2B5EF4-FFF2-40B4-BE49-F238E27FC236}">
                      <a16:creationId xmlns:a16="http://schemas.microsoft.com/office/drawing/2014/main" id="{C8E3C9E6-E05A-433C-A4DF-CB5E3EE9D16F}"/>
                    </a:ext>
                  </a:extLst>
                </p14:cNvPr>
                <p14:cNvContentPartPr/>
                <p14:nvPr/>
              </p14:nvContentPartPr>
              <p14:xfrm>
                <a:off x="9232170" y="3908766"/>
                <a:ext cx="34200" cy="241200"/>
              </p14:xfrm>
            </p:contentPart>
          </mc:Choice>
          <mc:Fallback xmlns="">
            <p:pic>
              <p:nvPicPr>
                <p:cNvPr id="168" name="Ink 167">
                  <a:extLst>
                    <a:ext uri="{FF2B5EF4-FFF2-40B4-BE49-F238E27FC236}">
                      <a16:creationId xmlns:a16="http://schemas.microsoft.com/office/drawing/2014/main" id="{C8E3C9E6-E05A-433C-A4DF-CB5E3EE9D16F}"/>
                    </a:ext>
                  </a:extLst>
                </p:cNvPr>
                <p:cNvPicPr/>
                <p:nvPr/>
              </p:nvPicPr>
              <p:blipFill>
                <a:blip r:embed="rId263"/>
                <a:stretch>
                  <a:fillRect/>
                </a:stretch>
              </p:blipFill>
              <p:spPr>
                <a:xfrm>
                  <a:off x="9223530" y="3900126"/>
                  <a:ext cx="51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9" name="Ink 168">
                  <a:extLst>
                    <a:ext uri="{FF2B5EF4-FFF2-40B4-BE49-F238E27FC236}">
                      <a16:creationId xmlns:a16="http://schemas.microsoft.com/office/drawing/2014/main" id="{98E7AF40-5C0C-47A5-A13C-4476728F95D6}"/>
                    </a:ext>
                  </a:extLst>
                </p14:cNvPr>
                <p14:cNvContentPartPr/>
                <p14:nvPr/>
              </p14:nvContentPartPr>
              <p14:xfrm>
                <a:off x="9248010" y="3918846"/>
                <a:ext cx="92160" cy="111600"/>
              </p14:xfrm>
            </p:contentPart>
          </mc:Choice>
          <mc:Fallback xmlns="">
            <p:pic>
              <p:nvPicPr>
                <p:cNvPr id="169" name="Ink 168">
                  <a:extLst>
                    <a:ext uri="{FF2B5EF4-FFF2-40B4-BE49-F238E27FC236}">
                      <a16:creationId xmlns:a16="http://schemas.microsoft.com/office/drawing/2014/main" id="{98E7AF40-5C0C-47A5-A13C-4476728F95D6}"/>
                    </a:ext>
                  </a:extLst>
                </p:cNvPr>
                <p:cNvPicPr/>
                <p:nvPr/>
              </p:nvPicPr>
              <p:blipFill>
                <a:blip r:embed="rId265"/>
                <a:stretch>
                  <a:fillRect/>
                </a:stretch>
              </p:blipFill>
              <p:spPr>
                <a:xfrm>
                  <a:off x="9239370" y="3909846"/>
                  <a:ext cx="10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0" name="Ink 169">
                  <a:extLst>
                    <a:ext uri="{FF2B5EF4-FFF2-40B4-BE49-F238E27FC236}">
                      <a16:creationId xmlns:a16="http://schemas.microsoft.com/office/drawing/2014/main" id="{A3BBA4D3-B1FA-4FA1-8FAE-BE1A02A174AF}"/>
                    </a:ext>
                  </a:extLst>
                </p14:cNvPr>
                <p14:cNvContentPartPr/>
                <p14:nvPr/>
              </p14:nvContentPartPr>
              <p14:xfrm>
                <a:off x="9357090" y="3956286"/>
                <a:ext cx="47160" cy="157320"/>
              </p14:xfrm>
            </p:contentPart>
          </mc:Choice>
          <mc:Fallback xmlns="">
            <p:pic>
              <p:nvPicPr>
                <p:cNvPr id="170" name="Ink 169">
                  <a:extLst>
                    <a:ext uri="{FF2B5EF4-FFF2-40B4-BE49-F238E27FC236}">
                      <a16:creationId xmlns:a16="http://schemas.microsoft.com/office/drawing/2014/main" id="{A3BBA4D3-B1FA-4FA1-8FAE-BE1A02A174AF}"/>
                    </a:ext>
                  </a:extLst>
                </p:cNvPr>
                <p:cNvPicPr/>
                <p:nvPr/>
              </p:nvPicPr>
              <p:blipFill>
                <a:blip r:embed="rId267"/>
                <a:stretch>
                  <a:fillRect/>
                </a:stretch>
              </p:blipFill>
              <p:spPr>
                <a:xfrm>
                  <a:off x="9348450" y="3947286"/>
                  <a:ext cx="64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Ink 170">
                  <a:extLst>
                    <a:ext uri="{FF2B5EF4-FFF2-40B4-BE49-F238E27FC236}">
                      <a16:creationId xmlns:a16="http://schemas.microsoft.com/office/drawing/2014/main" id="{50BCD7CE-E48A-40DE-8E8A-33921BBF8F85}"/>
                    </a:ext>
                  </a:extLst>
                </p14:cNvPr>
                <p14:cNvContentPartPr/>
                <p14:nvPr/>
              </p14:nvContentPartPr>
              <p14:xfrm>
                <a:off x="9431250" y="3764766"/>
                <a:ext cx="63360" cy="123120"/>
              </p14:xfrm>
            </p:contentPart>
          </mc:Choice>
          <mc:Fallback xmlns="">
            <p:pic>
              <p:nvPicPr>
                <p:cNvPr id="171" name="Ink 170">
                  <a:extLst>
                    <a:ext uri="{FF2B5EF4-FFF2-40B4-BE49-F238E27FC236}">
                      <a16:creationId xmlns:a16="http://schemas.microsoft.com/office/drawing/2014/main" id="{50BCD7CE-E48A-40DE-8E8A-33921BBF8F85}"/>
                    </a:ext>
                  </a:extLst>
                </p:cNvPr>
                <p:cNvPicPr/>
                <p:nvPr/>
              </p:nvPicPr>
              <p:blipFill>
                <a:blip r:embed="rId269"/>
                <a:stretch>
                  <a:fillRect/>
                </a:stretch>
              </p:blipFill>
              <p:spPr>
                <a:xfrm>
                  <a:off x="9422610" y="3755766"/>
                  <a:ext cx="81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2" name="Ink 171">
                  <a:extLst>
                    <a:ext uri="{FF2B5EF4-FFF2-40B4-BE49-F238E27FC236}">
                      <a16:creationId xmlns:a16="http://schemas.microsoft.com/office/drawing/2014/main" id="{A7508BEA-CC6E-4D0A-893F-B483563B8E1C}"/>
                    </a:ext>
                  </a:extLst>
                </p14:cNvPr>
                <p14:cNvContentPartPr/>
                <p14:nvPr/>
              </p14:nvContentPartPr>
              <p14:xfrm>
                <a:off x="9485970" y="3769806"/>
                <a:ext cx="94320" cy="97200"/>
              </p14:xfrm>
            </p:contentPart>
          </mc:Choice>
          <mc:Fallback xmlns="">
            <p:pic>
              <p:nvPicPr>
                <p:cNvPr id="172" name="Ink 171">
                  <a:extLst>
                    <a:ext uri="{FF2B5EF4-FFF2-40B4-BE49-F238E27FC236}">
                      <a16:creationId xmlns:a16="http://schemas.microsoft.com/office/drawing/2014/main" id="{A7508BEA-CC6E-4D0A-893F-B483563B8E1C}"/>
                    </a:ext>
                  </a:extLst>
                </p:cNvPr>
                <p:cNvPicPr/>
                <p:nvPr/>
              </p:nvPicPr>
              <p:blipFill>
                <a:blip r:embed="rId271"/>
                <a:stretch>
                  <a:fillRect/>
                </a:stretch>
              </p:blipFill>
              <p:spPr>
                <a:xfrm>
                  <a:off x="9477330" y="3761166"/>
                  <a:ext cx="111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3" name="Ink 172">
                  <a:extLst>
                    <a:ext uri="{FF2B5EF4-FFF2-40B4-BE49-F238E27FC236}">
                      <a16:creationId xmlns:a16="http://schemas.microsoft.com/office/drawing/2014/main" id="{53BDF42D-D971-4DAF-8445-E08B8434245F}"/>
                    </a:ext>
                  </a:extLst>
                </p14:cNvPr>
                <p14:cNvContentPartPr/>
                <p14:nvPr/>
              </p14:nvContentPartPr>
              <p14:xfrm>
                <a:off x="9616650" y="3753606"/>
                <a:ext cx="62280" cy="158760"/>
              </p14:xfrm>
            </p:contentPart>
          </mc:Choice>
          <mc:Fallback xmlns="">
            <p:pic>
              <p:nvPicPr>
                <p:cNvPr id="173" name="Ink 172">
                  <a:extLst>
                    <a:ext uri="{FF2B5EF4-FFF2-40B4-BE49-F238E27FC236}">
                      <a16:creationId xmlns:a16="http://schemas.microsoft.com/office/drawing/2014/main" id="{53BDF42D-D971-4DAF-8445-E08B8434245F}"/>
                    </a:ext>
                  </a:extLst>
                </p:cNvPr>
                <p:cNvPicPr/>
                <p:nvPr/>
              </p:nvPicPr>
              <p:blipFill>
                <a:blip r:embed="rId273"/>
                <a:stretch>
                  <a:fillRect/>
                </a:stretch>
              </p:blipFill>
              <p:spPr>
                <a:xfrm>
                  <a:off x="9608010" y="3744966"/>
                  <a:ext cx="79920" cy="176400"/>
                </a:xfrm>
                <a:prstGeom prst="rect">
                  <a:avLst/>
                </a:prstGeom>
              </p:spPr>
            </p:pic>
          </mc:Fallback>
        </mc:AlternateContent>
      </p:grpSp>
      <p:grpSp>
        <p:nvGrpSpPr>
          <p:cNvPr id="177" name="Group 176">
            <a:extLst>
              <a:ext uri="{FF2B5EF4-FFF2-40B4-BE49-F238E27FC236}">
                <a16:creationId xmlns:a16="http://schemas.microsoft.com/office/drawing/2014/main" id="{3FF20225-7ACA-4D65-B021-00BAE6D4BB3D}"/>
              </a:ext>
            </a:extLst>
          </p:cNvPr>
          <p:cNvGrpSpPr/>
          <p:nvPr/>
        </p:nvGrpSpPr>
        <p:grpSpPr>
          <a:xfrm>
            <a:off x="6315810" y="4565046"/>
            <a:ext cx="88920" cy="72720"/>
            <a:chOff x="6315810" y="4565046"/>
            <a:chExt cx="88920" cy="72720"/>
          </a:xfrm>
        </p:grpSpPr>
        <mc:AlternateContent xmlns:mc="http://schemas.openxmlformats.org/markup-compatibility/2006" xmlns:p14="http://schemas.microsoft.com/office/powerpoint/2010/main">
          <mc:Choice Requires="p14">
            <p:contentPart p14:bwMode="auto" r:id="rId274">
              <p14:nvContentPartPr>
                <p14:cNvPr id="175" name="Ink 174">
                  <a:extLst>
                    <a:ext uri="{FF2B5EF4-FFF2-40B4-BE49-F238E27FC236}">
                      <a16:creationId xmlns:a16="http://schemas.microsoft.com/office/drawing/2014/main" id="{838CC046-3E06-4BE0-AD8E-DAAFE6E3ECF9}"/>
                    </a:ext>
                  </a:extLst>
                </p14:cNvPr>
                <p14:cNvContentPartPr/>
                <p14:nvPr/>
              </p14:nvContentPartPr>
              <p14:xfrm>
                <a:off x="6315810" y="4565046"/>
                <a:ext cx="77400" cy="16200"/>
              </p14:xfrm>
            </p:contentPart>
          </mc:Choice>
          <mc:Fallback xmlns="">
            <p:pic>
              <p:nvPicPr>
                <p:cNvPr id="175" name="Ink 174">
                  <a:extLst>
                    <a:ext uri="{FF2B5EF4-FFF2-40B4-BE49-F238E27FC236}">
                      <a16:creationId xmlns:a16="http://schemas.microsoft.com/office/drawing/2014/main" id="{838CC046-3E06-4BE0-AD8E-DAAFE6E3ECF9}"/>
                    </a:ext>
                  </a:extLst>
                </p:cNvPr>
                <p:cNvPicPr/>
                <p:nvPr/>
              </p:nvPicPr>
              <p:blipFill>
                <a:blip r:embed="rId275"/>
                <a:stretch>
                  <a:fillRect/>
                </a:stretch>
              </p:blipFill>
              <p:spPr>
                <a:xfrm>
                  <a:off x="6306810" y="4556046"/>
                  <a:ext cx="95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6" name="Ink 175">
                  <a:extLst>
                    <a:ext uri="{FF2B5EF4-FFF2-40B4-BE49-F238E27FC236}">
                      <a16:creationId xmlns:a16="http://schemas.microsoft.com/office/drawing/2014/main" id="{B97B116F-EBCF-4D30-B8F8-BB4A4F41A4F7}"/>
                    </a:ext>
                  </a:extLst>
                </p14:cNvPr>
                <p14:cNvContentPartPr/>
                <p14:nvPr/>
              </p14:nvContentPartPr>
              <p14:xfrm>
                <a:off x="6326250" y="4631646"/>
                <a:ext cx="78480" cy="6120"/>
              </p14:xfrm>
            </p:contentPart>
          </mc:Choice>
          <mc:Fallback xmlns="">
            <p:pic>
              <p:nvPicPr>
                <p:cNvPr id="176" name="Ink 175">
                  <a:extLst>
                    <a:ext uri="{FF2B5EF4-FFF2-40B4-BE49-F238E27FC236}">
                      <a16:creationId xmlns:a16="http://schemas.microsoft.com/office/drawing/2014/main" id="{B97B116F-EBCF-4D30-B8F8-BB4A4F41A4F7}"/>
                    </a:ext>
                  </a:extLst>
                </p:cNvPr>
                <p:cNvPicPr/>
                <p:nvPr/>
              </p:nvPicPr>
              <p:blipFill>
                <a:blip r:embed="rId277"/>
                <a:stretch>
                  <a:fillRect/>
                </a:stretch>
              </p:blipFill>
              <p:spPr>
                <a:xfrm>
                  <a:off x="6317610" y="4622646"/>
                  <a:ext cx="96120" cy="23760"/>
                </a:xfrm>
                <a:prstGeom prst="rect">
                  <a:avLst/>
                </a:prstGeom>
              </p:spPr>
            </p:pic>
          </mc:Fallback>
        </mc:AlternateContent>
      </p:grpSp>
      <p:grpSp>
        <p:nvGrpSpPr>
          <p:cNvPr id="190" name="Group 189">
            <a:extLst>
              <a:ext uri="{FF2B5EF4-FFF2-40B4-BE49-F238E27FC236}">
                <a16:creationId xmlns:a16="http://schemas.microsoft.com/office/drawing/2014/main" id="{83A940E7-8EAB-4BA8-8826-76F591A036F5}"/>
              </a:ext>
            </a:extLst>
          </p:cNvPr>
          <p:cNvGrpSpPr/>
          <p:nvPr/>
        </p:nvGrpSpPr>
        <p:grpSpPr>
          <a:xfrm>
            <a:off x="6613890" y="4421406"/>
            <a:ext cx="469080" cy="400320"/>
            <a:chOff x="6613890" y="4421406"/>
            <a:chExt cx="469080" cy="400320"/>
          </a:xfrm>
        </p:grpSpPr>
        <mc:AlternateContent xmlns:mc="http://schemas.openxmlformats.org/markup-compatibility/2006" xmlns:p14="http://schemas.microsoft.com/office/powerpoint/2010/main">
          <mc:Choice Requires="p14">
            <p:contentPart p14:bwMode="auto" r:id="rId278">
              <p14:nvContentPartPr>
                <p14:cNvPr id="178" name="Ink 177">
                  <a:extLst>
                    <a:ext uri="{FF2B5EF4-FFF2-40B4-BE49-F238E27FC236}">
                      <a16:creationId xmlns:a16="http://schemas.microsoft.com/office/drawing/2014/main" id="{82BA9681-4DD8-4A50-955C-1465EDDA6165}"/>
                    </a:ext>
                  </a:extLst>
                </p14:cNvPr>
                <p14:cNvContentPartPr/>
                <p14:nvPr/>
              </p14:nvContentPartPr>
              <p14:xfrm>
                <a:off x="6613890" y="4560006"/>
                <a:ext cx="246600" cy="21600"/>
              </p14:xfrm>
            </p:contentPart>
          </mc:Choice>
          <mc:Fallback xmlns="">
            <p:pic>
              <p:nvPicPr>
                <p:cNvPr id="178" name="Ink 177">
                  <a:extLst>
                    <a:ext uri="{FF2B5EF4-FFF2-40B4-BE49-F238E27FC236}">
                      <a16:creationId xmlns:a16="http://schemas.microsoft.com/office/drawing/2014/main" id="{82BA9681-4DD8-4A50-955C-1465EDDA6165}"/>
                    </a:ext>
                  </a:extLst>
                </p:cNvPr>
                <p:cNvPicPr/>
                <p:nvPr/>
              </p:nvPicPr>
              <p:blipFill>
                <a:blip r:embed="rId279"/>
                <a:stretch>
                  <a:fillRect/>
                </a:stretch>
              </p:blipFill>
              <p:spPr>
                <a:xfrm>
                  <a:off x="6604890" y="4551006"/>
                  <a:ext cx="264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9" name="Ink 178">
                  <a:extLst>
                    <a:ext uri="{FF2B5EF4-FFF2-40B4-BE49-F238E27FC236}">
                      <a16:creationId xmlns:a16="http://schemas.microsoft.com/office/drawing/2014/main" id="{402F6E0A-C0ED-425A-87E0-51EC7390B7A8}"/>
                    </a:ext>
                  </a:extLst>
                </p14:cNvPr>
                <p14:cNvContentPartPr/>
                <p14:nvPr/>
              </p14:nvContentPartPr>
              <p14:xfrm>
                <a:off x="6686970" y="4576926"/>
                <a:ext cx="181440" cy="244800"/>
              </p14:xfrm>
            </p:contentPart>
          </mc:Choice>
          <mc:Fallback xmlns="">
            <p:pic>
              <p:nvPicPr>
                <p:cNvPr id="179" name="Ink 178">
                  <a:extLst>
                    <a:ext uri="{FF2B5EF4-FFF2-40B4-BE49-F238E27FC236}">
                      <a16:creationId xmlns:a16="http://schemas.microsoft.com/office/drawing/2014/main" id="{402F6E0A-C0ED-425A-87E0-51EC7390B7A8}"/>
                    </a:ext>
                  </a:extLst>
                </p:cNvPr>
                <p:cNvPicPr/>
                <p:nvPr/>
              </p:nvPicPr>
              <p:blipFill>
                <a:blip r:embed="rId281"/>
                <a:stretch>
                  <a:fillRect/>
                </a:stretch>
              </p:blipFill>
              <p:spPr>
                <a:xfrm>
                  <a:off x="6677970" y="4568286"/>
                  <a:ext cx="1990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1" name="Ink 180">
                  <a:extLst>
                    <a:ext uri="{FF2B5EF4-FFF2-40B4-BE49-F238E27FC236}">
                      <a16:creationId xmlns:a16="http://schemas.microsoft.com/office/drawing/2014/main" id="{A5C120F4-9FA8-4D74-BC3E-541B9D0EC445}"/>
                    </a:ext>
                  </a:extLst>
                </p14:cNvPr>
                <p14:cNvContentPartPr/>
                <p14:nvPr/>
              </p14:nvContentPartPr>
              <p14:xfrm>
                <a:off x="6701730" y="4650006"/>
                <a:ext cx="119160" cy="95760"/>
              </p14:xfrm>
            </p:contentPart>
          </mc:Choice>
          <mc:Fallback xmlns="">
            <p:pic>
              <p:nvPicPr>
                <p:cNvPr id="181" name="Ink 180">
                  <a:extLst>
                    <a:ext uri="{FF2B5EF4-FFF2-40B4-BE49-F238E27FC236}">
                      <a16:creationId xmlns:a16="http://schemas.microsoft.com/office/drawing/2014/main" id="{A5C120F4-9FA8-4D74-BC3E-541B9D0EC445}"/>
                    </a:ext>
                  </a:extLst>
                </p:cNvPr>
                <p:cNvPicPr/>
                <p:nvPr/>
              </p:nvPicPr>
              <p:blipFill>
                <a:blip r:embed="rId283"/>
                <a:stretch>
                  <a:fillRect/>
                </a:stretch>
              </p:blipFill>
              <p:spPr>
                <a:xfrm>
                  <a:off x="6692730" y="4641006"/>
                  <a:ext cx="136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2" name="Ink 181">
                  <a:extLst>
                    <a:ext uri="{FF2B5EF4-FFF2-40B4-BE49-F238E27FC236}">
                      <a16:creationId xmlns:a16="http://schemas.microsoft.com/office/drawing/2014/main" id="{AED52781-32E5-42E3-9A4A-D903A2E60BC8}"/>
                    </a:ext>
                  </a:extLst>
                </p14:cNvPr>
                <p14:cNvContentPartPr/>
                <p14:nvPr/>
              </p14:nvContentPartPr>
              <p14:xfrm>
                <a:off x="6901170" y="4440126"/>
                <a:ext cx="42840" cy="99360"/>
              </p14:xfrm>
            </p:contentPart>
          </mc:Choice>
          <mc:Fallback xmlns="">
            <p:pic>
              <p:nvPicPr>
                <p:cNvPr id="182" name="Ink 181">
                  <a:extLst>
                    <a:ext uri="{FF2B5EF4-FFF2-40B4-BE49-F238E27FC236}">
                      <a16:creationId xmlns:a16="http://schemas.microsoft.com/office/drawing/2014/main" id="{AED52781-32E5-42E3-9A4A-D903A2E60BC8}"/>
                    </a:ext>
                  </a:extLst>
                </p:cNvPr>
                <p:cNvPicPr/>
                <p:nvPr/>
              </p:nvPicPr>
              <p:blipFill>
                <a:blip r:embed="rId285"/>
                <a:stretch>
                  <a:fillRect/>
                </a:stretch>
              </p:blipFill>
              <p:spPr>
                <a:xfrm>
                  <a:off x="6892170" y="4431126"/>
                  <a:ext cx="60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3" name="Ink 182">
                  <a:extLst>
                    <a:ext uri="{FF2B5EF4-FFF2-40B4-BE49-F238E27FC236}">
                      <a16:creationId xmlns:a16="http://schemas.microsoft.com/office/drawing/2014/main" id="{D600A08B-70BE-46C9-AC5A-1D6C5A67B80F}"/>
                    </a:ext>
                  </a:extLst>
                </p14:cNvPr>
                <p14:cNvContentPartPr/>
                <p14:nvPr/>
              </p14:nvContentPartPr>
              <p14:xfrm>
                <a:off x="6931050" y="4448766"/>
                <a:ext cx="104760" cy="108720"/>
              </p14:xfrm>
            </p:contentPart>
          </mc:Choice>
          <mc:Fallback xmlns="">
            <p:pic>
              <p:nvPicPr>
                <p:cNvPr id="183" name="Ink 182">
                  <a:extLst>
                    <a:ext uri="{FF2B5EF4-FFF2-40B4-BE49-F238E27FC236}">
                      <a16:creationId xmlns:a16="http://schemas.microsoft.com/office/drawing/2014/main" id="{D600A08B-70BE-46C9-AC5A-1D6C5A67B80F}"/>
                    </a:ext>
                  </a:extLst>
                </p:cNvPr>
                <p:cNvPicPr/>
                <p:nvPr/>
              </p:nvPicPr>
              <p:blipFill>
                <a:blip r:embed="rId287"/>
                <a:stretch>
                  <a:fillRect/>
                </a:stretch>
              </p:blipFill>
              <p:spPr>
                <a:xfrm>
                  <a:off x="6922410" y="4439766"/>
                  <a:ext cx="12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4" name="Ink 183">
                  <a:extLst>
                    <a:ext uri="{FF2B5EF4-FFF2-40B4-BE49-F238E27FC236}">
                      <a16:creationId xmlns:a16="http://schemas.microsoft.com/office/drawing/2014/main" id="{4DF36799-14D5-46D5-BC47-3F32807CBDEC}"/>
                    </a:ext>
                  </a:extLst>
                </p14:cNvPr>
                <p14:cNvContentPartPr/>
                <p14:nvPr/>
              </p14:nvContentPartPr>
              <p14:xfrm>
                <a:off x="7040490" y="4421406"/>
                <a:ext cx="42480" cy="136440"/>
              </p14:xfrm>
            </p:contentPart>
          </mc:Choice>
          <mc:Fallback xmlns="">
            <p:pic>
              <p:nvPicPr>
                <p:cNvPr id="184" name="Ink 183">
                  <a:extLst>
                    <a:ext uri="{FF2B5EF4-FFF2-40B4-BE49-F238E27FC236}">
                      <a16:creationId xmlns:a16="http://schemas.microsoft.com/office/drawing/2014/main" id="{4DF36799-14D5-46D5-BC47-3F32807CBDEC}"/>
                    </a:ext>
                  </a:extLst>
                </p:cNvPr>
                <p:cNvPicPr/>
                <p:nvPr/>
              </p:nvPicPr>
              <p:blipFill>
                <a:blip r:embed="rId289"/>
                <a:stretch>
                  <a:fillRect/>
                </a:stretch>
              </p:blipFill>
              <p:spPr>
                <a:xfrm>
                  <a:off x="7031490" y="4412406"/>
                  <a:ext cx="6012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185" name="Ink 184">
                <a:extLst>
                  <a:ext uri="{FF2B5EF4-FFF2-40B4-BE49-F238E27FC236}">
                    <a16:creationId xmlns:a16="http://schemas.microsoft.com/office/drawing/2014/main" id="{8B71DBA8-BB04-44CB-9464-3DE324406353}"/>
                  </a:ext>
                </a:extLst>
              </p14:cNvPr>
              <p14:cNvContentPartPr/>
              <p14:nvPr/>
            </p14:nvContentPartPr>
            <p14:xfrm>
              <a:off x="7216890" y="4509966"/>
              <a:ext cx="44640" cy="291600"/>
            </p14:xfrm>
          </p:contentPart>
        </mc:Choice>
        <mc:Fallback xmlns="">
          <p:pic>
            <p:nvPicPr>
              <p:cNvPr id="185" name="Ink 184">
                <a:extLst>
                  <a:ext uri="{FF2B5EF4-FFF2-40B4-BE49-F238E27FC236}">
                    <a16:creationId xmlns:a16="http://schemas.microsoft.com/office/drawing/2014/main" id="{8B71DBA8-BB04-44CB-9464-3DE324406353}"/>
                  </a:ext>
                </a:extLst>
              </p:cNvPr>
              <p:cNvPicPr/>
              <p:nvPr/>
            </p:nvPicPr>
            <p:blipFill>
              <a:blip r:embed="rId291"/>
              <a:stretch>
                <a:fillRect/>
              </a:stretch>
            </p:blipFill>
            <p:spPr>
              <a:xfrm>
                <a:off x="7208250" y="4500966"/>
                <a:ext cx="622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6" name="Ink 185">
                <a:extLst>
                  <a:ext uri="{FF2B5EF4-FFF2-40B4-BE49-F238E27FC236}">
                    <a16:creationId xmlns:a16="http://schemas.microsoft.com/office/drawing/2014/main" id="{97AAF50A-9D34-4C31-B8C9-768A93FC8DC7}"/>
                  </a:ext>
                </a:extLst>
              </p14:cNvPr>
              <p14:cNvContentPartPr/>
              <p14:nvPr/>
            </p14:nvContentPartPr>
            <p14:xfrm>
              <a:off x="7396170" y="4622286"/>
              <a:ext cx="54000" cy="133560"/>
            </p14:xfrm>
          </p:contentPart>
        </mc:Choice>
        <mc:Fallback xmlns="">
          <p:pic>
            <p:nvPicPr>
              <p:cNvPr id="186" name="Ink 185">
                <a:extLst>
                  <a:ext uri="{FF2B5EF4-FFF2-40B4-BE49-F238E27FC236}">
                    <a16:creationId xmlns:a16="http://schemas.microsoft.com/office/drawing/2014/main" id="{97AAF50A-9D34-4C31-B8C9-768A93FC8DC7}"/>
                  </a:ext>
                </a:extLst>
              </p:cNvPr>
              <p:cNvPicPr/>
              <p:nvPr/>
            </p:nvPicPr>
            <p:blipFill>
              <a:blip r:embed="rId293"/>
              <a:stretch>
                <a:fillRect/>
              </a:stretch>
            </p:blipFill>
            <p:spPr>
              <a:xfrm>
                <a:off x="7387530" y="4613646"/>
                <a:ext cx="71640" cy="151200"/>
              </a:xfrm>
              <a:prstGeom prst="rect">
                <a:avLst/>
              </a:prstGeom>
            </p:spPr>
          </p:pic>
        </mc:Fallback>
      </mc:AlternateContent>
      <p:grpSp>
        <p:nvGrpSpPr>
          <p:cNvPr id="189" name="Group 188">
            <a:extLst>
              <a:ext uri="{FF2B5EF4-FFF2-40B4-BE49-F238E27FC236}">
                <a16:creationId xmlns:a16="http://schemas.microsoft.com/office/drawing/2014/main" id="{3C24E968-C102-4780-884D-8721ED40CB39}"/>
              </a:ext>
            </a:extLst>
          </p:cNvPr>
          <p:cNvGrpSpPr/>
          <p:nvPr/>
        </p:nvGrpSpPr>
        <p:grpSpPr>
          <a:xfrm>
            <a:off x="7624770" y="4644966"/>
            <a:ext cx="425880" cy="279360"/>
            <a:chOff x="7624770" y="4644966"/>
            <a:chExt cx="425880" cy="279360"/>
          </a:xfrm>
        </p:grpSpPr>
        <mc:AlternateContent xmlns:mc="http://schemas.openxmlformats.org/markup-compatibility/2006" xmlns:p14="http://schemas.microsoft.com/office/powerpoint/2010/main">
          <mc:Choice Requires="p14">
            <p:contentPart p14:bwMode="auto" r:id="rId294">
              <p14:nvContentPartPr>
                <p14:cNvPr id="187" name="Ink 186">
                  <a:extLst>
                    <a:ext uri="{FF2B5EF4-FFF2-40B4-BE49-F238E27FC236}">
                      <a16:creationId xmlns:a16="http://schemas.microsoft.com/office/drawing/2014/main" id="{0C1E4B8F-1633-406D-A26A-4D8F45D0B2B9}"/>
                    </a:ext>
                  </a:extLst>
                </p14:cNvPr>
                <p14:cNvContentPartPr/>
                <p14:nvPr/>
              </p14:nvContentPartPr>
              <p14:xfrm>
                <a:off x="7624770" y="4708326"/>
                <a:ext cx="77040" cy="11520"/>
              </p14:xfrm>
            </p:contentPart>
          </mc:Choice>
          <mc:Fallback xmlns="">
            <p:pic>
              <p:nvPicPr>
                <p:cNvPr id="187" name="Ink 186">
                  <a:extLst>
                    <a:ext uri="{FF2B5EF4-FFF2-40B4-BE49-F238E27FC236}">
                      <a16:creationId xmlns:a16="http://schemas.microsoft.com/office/drawing/2014/main" id="{0C1E4B8F-1633-406D-A26A-4D8F45D0B2B9}"/>
                    </a:ext>
                  </a:extLst>
                </p:cNvPr>
                <p:cNvPicPr/>
                <p:nvPr/>
              </p:nvPicPr>
              <p:blipFill>
                <a:blip r:embed="rId295"/>
                <a:stretch>
                  <a:fillRect/>
                </a:stretch>
              </p:blipFill>
              <p:spPr>
                <a:xfrm>
                  <a:off x="7616130" y="4699326"/>
                  <a:ext cx="94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8" name="Ink 187">
                  <a:extLst>
                    <a:ext uri="{FF2B5EF4-FFF2-40B4-BE49-F238E27FC236}">
                      <a16:creationId xmlns:a16="http://schemas.microsoft.com/office/drawing/2014/main" id="{FDD15B1B-7763-49C9-8632-8E325397780C}"/>
                    </a:ext>
                  </a:extLst>
                </p14:cNvPr>
                <p14:cNvContentPartPr/>
                <p14:nvPr/>
              </p14:nvContentPartPr>
              <p14:xfrm>
                <a:off x="7828890" y="4644966"/>
                <a:ext cx="221760" cy="279360"/>
              </p14:xfrm>
            </p:contentPart>
          </mc:Choice>
          <mc:Fallback xmlns="">
            <p:pic>
              <p:nvPicPr>
                <p:cNvPr id="188" name="Ink 187">
                  <a:extLst>
                    <a:ext uri="{FF2B5EF4-FFF2-40B4-BE49-F238E27FC236}">
                      <a16:creationId xmlns:a16="http://schemas.microsoft.com/office/drawing/2014/main" id="{FDD15B1B-7763-49C9-8632-8E325397780C}"/>
                    </a:ext>
                  </a:extLst>
                </p:cNvPr>
                <p:cNvPicPr/>
                <p:nvPr/>
              </p:nvPicPr>
              <p:blipFill>
                <a:blip r:embed="rId297"/>
                <a:stretch>
                  <a:fillRect/>
                </a:stretch>
              </p:blipFill>
              <p:spPr>
                <a:xfrm>
                  <a:off x="7820250" y="4635966"/>
                  <a:ext cx="239400" cy="297000"/>
                </a:xfrm>
                <a:prstGeom prst="rect">
                  <a:avLst/>
                </a:prstGeom>
              </p:spPr>
            </p:pic>
          </mc:Fallback>
        </mc:AlternateContent>
      </p:grpSp>
      <p:grpSp>
        <p:nvGrpSpPr>
          <p:cNvPr id="194" name="Group 193">
            <a:extLst>
              <a:ext uri="{FF2B5EF4-FFF2-40B4-BE49-F238E27FC236}">
                <a16:creationId xmlns:a16="http://schemas.microsoft.com/office/drawing/2014/main" id="{68AF81ED-A3AE-474F-97EA-9A4C5069B688}"/>
              </a:ext>
            </a:extLst>
          </p:cNvPr>
          <p:cNvGrpSpPr/>
          <p:nvPr/>
        </p:nvGrpSpPr>
        <p:grpSpPr>
          <a:xfrm>
            <a:off x="8143890" y="4617606"/>
            <a:ext cx="394920" cy="158400"/>
            <a:chOff x="8143890" y="4617606"/>
            <a:chExt cx="394920" cy="158400"/>
          </a:xfrm>
        </p:grpSpPr>
        <mc:AlternateContent xmlns:mc="http://schemas.openxmlformats.org/markup-compatibility/2006" xmlns:p14="http://schemas.microsoft.com/office/powerpoint/2010/main">
          <mc:Choice Requires="p14">
            <p:contentPart p14:bwMode="auto" r:id="rId298">
              <p14:nvContentPartPr>
                <p14:cNvPr id="191" name="Ink 190">
                  <a:extLst>
                    <a:ext uri="{FF2B5EF4-FFF2-40B4-BE49-F238E27FC236}">
                      <a16:creationId xmlns:a16="http://schemas.microsoft.com/office/drawing/2014/main" id="{372D20D2-43A7-467E-BFA0-3DC99D924DA5}"/>
                    </a:ext>
                  </a:extLst>
                </p14:cNvPr>
                <p14:cNvContentPartPr/>
                <p14:nvPr/>
              </p14:nvContentPartPr>
              <p14:xfrm>
                <a:off x="8143890" y="4617606"/>
                <a:ext cx="150120" cy="158400"/>
              </p14:xfrm>
            </p:contentPart>
          </mc:Choice>
          <mc:Fallback xmlns="">
            <p:pic>
              <p:nvPicPr>
                <p:cNvPr id="191" name="Ink 190">
                  <a:extLst>
                    <a:ext uri="{FF2B5EF4-FFF2-40B4-BE49-F238E27FC236}">
                      <a16:creationId xmlns:a16="http://schemas.microsoft.com/office/drawing/2014/main" id="{372D20D2-43A7-467E-BFA0-3DC99D924DA5}"/>
                    </a:ext>
                  </a:extLst>
                </p:cNvPr>
                <p:cNvPicPr/>
                <p:nvPr/>
              </p:nvPicPr>
              <p:blipFill>
                <a:blip r:embed="rId299"/>
                <a:stretch>
                  <a:fillRect/>
                </a:stretch>
              </p:blipFill>
              <p:spPr>
                <a:xfrm>
                  <a:off x="8134890" y="4608966"/>
                  <a:ext cx="167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Ink 191">
                  <a:extLst>
                    <a:ext uri="{FF2B5EF4-FFF2-40B4-BE49-F238E27FC236}">
                      <a16:creationId xmlns:a16="http://schemas.microsoft.com/office/drawing/2014/main" id="{96720507-46A2-4670-8793-5DA040A61ED9}"/>
                    </a:ext>
                  </a:extLst>
                </p14:cNvPr>
                <p14:cNvContentPartPr/>
                <p14:nvPr/>
              </p14:nvContentPartPr>
              <p14:xfrm>
                <a:off x="8374290" y="4644606"/>
                <a:ext cx="164520" cy="120600"/>
              </p14:xfrm>
            </p:contentPart>
          </mc:Choice>
          <mc:Fallback xmlns="">
            <p:pic>
              <p:nvPicPr>
                <p:cNvPr id="192" name="Ink 191">
                  <a:extLst>
                    <a:ext uri="{FF2B5EF4-FFF2-40B4-BE49-F238E27FC236}">
                      <a16:creationId xmlns:a16="http://schemas.microsoft.com/office/drawing/2014/main" id="{96720507-46A2-4670-8793-5DA040A61ED9}"/>
                    </a:ext>
                  </a:extLst>
                </p:cNvPr>
                <p:cNvPicPr/>
                <p:nvPr/>
              </p:nvPicPr>
              <p:blipFill>
                <a:blip r:embed="rId301"/>
                <a:stretch>
                  <a:fillRect/>
                </a:stretch>
              </p:blipFill>
              <p:spPr>
                <a:xfrm>
                  <a:off x="8365290" y="4635606"/>
                  <a:ext cx="182160" cy="138240"/>
                </a:xfrm>
                <a:prstGeom prst="rect">
                  <a:avLst/>
                </a:prstGeom>
              </p:spPr>
            </p:pic>
          </mc:Fallback>
        </mc:AlternateContent>
      </p:grpSp>
      <p:grpSp>
        <p:nvGrpSpPr>
          <p:cNvPr id="204" name="Group 203">
            <a:extLst>
              <a:ext uri="{FF2B5EF4-FFF2-40B4-BE49-F238E27FC236}">
                <a16:creationId xmlns:a16="http://schemas.microsoft.com/office/drawing/2014/main" id="{1D51BE3A-DE03-40FE-B7EE-6710849CD1D8}"/>
              </a:ext>
            </a:extLst>
          </p:cNvPr>
          <p:cNvGrpSpPr/>
          <p:nvPr/>
        </p:nvGrpSpPr>
        <p:grpSpPr>
          <a:xfrm>
            <a:off x="8584530" y="4423206"/>
            <a:ext cx="1071000" cy="459000"/>
            <a:chOff x="8584530" y="4423206"/>
            <a:chExt cx="1071000" cy="459000"/>
          </a:xfrm>
        </p:grpSpPr>
        <mc:AlternateContent xmlns:mc="http://schemas.openxmlformats.org/markup-compatibility/2006" xmlns:p14="http://schemas.microsoft.com/office/powerpoint/2010/main">
          <mc:Choice Requires="p14">
            <p:contentPart p14:bwMode="auto" r:id="rId302">
              <p14:nvContentPartPr>
                <p14:cNvPr id="195" name="Ink 194">
                  <a:extLst>
                    <a:ext uri="{FF2B5EF4-FFF2-40B4-BE49-F238E27FC236}">
                      <a16:creationId xmlns:a16="http://schemas.microsoft.com/office/drawing/2014/main" id="{8E7B5B0E-947A-45D6-B532-6359233C4CBA}"/>
                    </a:ext>
                  </a:extLst>
                </p14:cNvPr>
                <p14:cNvContentPartPr/>
                <p14:nvPr/>
              </p14:nvContentPartPr>
              <p14:xfrm>
                <a:off x="8584530" y="4507806"/>
                <a:ext cx="76320" cy="117000"/>
              </p14:xfrm>
            </p:contentPart>
          </mc:Choice>
          <mc:Fallback xmlns="">
            <p:pic>
              <p:nvPicPr>
                <p:cNvPr id="195" name="Ink 194">
                  <a:extLst>
                    <a:ext uri="{FF2B5EF4-FFF2-40B4-BE49-F238E27FC236}">
                      <a16:creationId xmlns:a16="http://schemas.microsoft.com/office/drawing/2014/main" id="{8E7B5B0E-947A-45D6-B532-6359233C4CBA}"/>
                    </a:ext>
                  </a:extLst>
                </p:cNvPr>
                <p:cNvPicPr/>
                <p:nvPr/>
              </p:nvPicPr>
              <p:blipFill>
                <a:blip r:embed="rId303"/>
                <a:stretch>
                  <a:fillRect/>
                </a:stretch>
              </p:blipFill>
              <p:spPr>
                <a:xfrm>
                  <a:off x="8575890" y="4499166"/>
                  <a:ext cx="93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6" name="Ink 195">
                  <a:extLst>
                    <a:ext uri="{FF2B5EF4-FFF2-40B4-BE49-F238E27FC236}">
                      <a16:creationId xmlns:a16="http://schemas.microsoft.com/office/drawing/2014/main" id="{D09533FD-79C8-42A5-AD3E-53DF267FDF28}"/>
                    </a:ext>
                  </a:extLst>
                </p14:cNvPr>
                <p14:cNvContentPartPr/>
                <p14:nvPr/>
              </p14:nvContentPartPr>
              <p14:xfrm>
                <a:off x="8648970" y="4504206"/>
                <a:ext cx="87840" cy="115920"/>
              </p14:xfrm>
            </p:contentPart>
          </mc:Choice>
          <mc:Fallback xmlns="">
            <p:pic>
              <p:nvPicPr>
                <p:cNvPr id="196" name="Ink 195">
                  <a:extLst>
                    <a:ext uri="{FF2B5EF4-FFF2-40B4-BE49-F238E27FC236}">
                      <a16:creationId xmlns:a16="http://schemas.microsoft.com/office/drawing/2014/main" id="{D09533FD-79C8-42A5-AD3E-53DF267FDF28}"/>
                    </a:ext>
                  </a:extLst>
                </p:cNvPr>
                <p:cNvPicPr/>
                <p:nvPr/>
              </p:nvPicPr>
              <p:blipFill>
                <a:blip r:embed="rId305"/>
                <a:stretch>
                  <a:fillRect/>
                </a:stretch>
              </p:blipFill>
              <p:spPr>
                <a:xfrm>
                  <a:off x="8639970" y="4495206"/>
                  <a:ext cx="105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7" name="Ink 196">
                  <a:extLst>
                    <a:ext uri="{FF2B5EF4-FFF2-40B4-BE49-F238E27FC236}">
                      <a16:creationId xmlns:a16="http://schemas.microsoft.com/office/drawing/2014/main" id="{8D152CE8-DE7D-4942-8436-B63014CB022D}"/>
                    </a:ext>
                  </a:extLst>
                </p14:cNvPr>
                <p14:cNvContentPartPr/>
                <p14:nvPr/>
              </p14:nvContentPartPr>
              <p14:xfrm>
                <a:off x="8783970" y="4501326"/>
                <a:ext cx="21600" cy="125280"/>
              </p14:xfrm>
            </p:contentPart>
          </mc:Choice>
          <mc:Fallback xmlns="">
            <p:pic>
              <p:nvPicPr>
                <p:cNvPr id="197" name="Ink 196">
                  <a:extLst>
                    <a:ext uri="{FF2B5EF4-FFF2-40B4-BE49-F238E27FC236}">
                      <a16:creationId xmlns:a16="http://schemas.microsoft.com/office/drawing/2014/main" id="{8D152CE8-DE7D-4942-8436-B63014CB022D}"/>
                    </a:ext>
                  </a:extLst>
                </p:cNvPr>
                <p:cNvPicPr/>
                <p:nvPr/>
              </p:nvPicPr>
              <p:blipFill>
                <a:blip r:embed="rId307"/>
                <a:stretch>
                  <a:fillRect/>
                </a:stretch>
              </p:blipFill>
              <p:spPr>
                <a:xfrm>
                  <a:off x="8774970" y="4492326"/>
                  <a:ext cx="39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8" name="Ink 197">
                  <a:extLst>
                    <a:ext uri="{FF2B5EF4-FFF2-40B4-BE49-F238E27FC236}">
                      <a16:creationId xmlns:a16="http://schemas.microsoft.com/office/drawing/2014/main" id="{981F154C-FD59-49E2-BC77-7DCEE951D0DB}"/>
                    </a:ext>
                  </a:extLst>
                </p14:cNvPr>
                <p14:cNvContentPartPr/>
                <p14:nvPr/>
              </p14:nvContentPartPr>
              <p14:xfrm>
                <a:off x="8775690" y="4655046"/>
                <a:ext cx="155520" cy="201960"/>
              </p14:xfrm>
            </p:contentPart>
          </mc:Choice>
          <mc:Fallback xmlns="">
            <p:pic>
              <p:nvPicPr>
                <p:cNvPr id="198" name="Ink 197">
                  <a:extLst>
                    <a:ext uri="{FF2B5EF4-FFF2-40B4-BE49-F238E27FC236}">
                      <a16:creationId xmlns:a16="http://schemas.microsoft.com/office/drawing/2014/main" id="{981F154C-FD59-49E2-BC77-7DCEE951D0DB}"/>
                    </a:ext>
                  </a:extLst>
                </p:cNvPr>
                <p:cNvPicPr/>
                <p:nvPr/>
              </p:nvPicPr>
              <p:blipFill>
                <a:blip r:embed="rId309"/>
                <a:stretch>
                  <a:fillRect/>
                </a:stretch>
              </p:blipFill>
              <p:spPr>
                <a:xfrm>
                  <a:off x="8767050" y="4646046"/>
                  <a:ext cx="173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Ink 198">
                  <a:extLst>
                    <a:ext uri="{FF2B5EF4-FFF2-40B4-BE49-F238E27FC236}">
                      <a16:creationId xmlns:a16="http://schemas.microsoft.com/office/drawing/2014/main" id="{E007668B-499D-4276-83F7-7AFE22A504B0}"/>
                    </a:ext>
                  </a:extLst>
                </p14:cNvPr>
                <p14:cNvContentPartPr/>
                <p14:nvPr/>
              </p14:nvContentPartPr>
              <p14:xfrm>
                <a:off x="8903490" y="4661526"/>
                <a:ext cx="96120" cy="80640"/>
              </p14:xfrm>
            </p:contentPart>
          </mc:Choice>
          <mc:Fallback xmlns="">
            <p:pic>
              <p:nvPicPr>
                <p:cNvPr id="199" name="Ink 198">
                  <a:extLst>
                    <a:ext uri="{FF2B5EF4-FFF2-40B4-BE49-F238E27FC236}">
                      <a16:creationId xmlns:a16="http://schemas.microsoft.com/office/drawing/2014/main" id="{E007668B-499D-4276-83F7-7AFE22A504B0}"/>
                    </a:ext>
                  </a:extLst>
                </p:cNvPr>
                <p:cNvPicPr/>
                <p:nvPr/>
              </p:nvPicPr>
              <p:blipFill>
                <a:blip r:embed="rId311"/>
                <a:stretch>
                  <a:fillRect/>
                </a:stretch>
              </p:blipFill>
              <p:spPr>
                <a:xfrm>
                  <a:off x="8894850" y="4652526"/>
                  <a:ext cx="113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Ink 199">
                  <a:extLst>
                    <a:ext uri="{FF2B5EF4-FFF2-40B4-BE49-F238E27FC236}">
                      <a16:creationId xmlns:a16="http://schemas.microsoft.com/office/drawing/2014/main" id="{EE77CFF2-3515-49D5-B4FD-F7BB992E38B8}"/>
                    </a:ext>
                  </a:extLst>
                </p14:cNvPr>
                <p14:cNvContentPartPr/>
                <p14:nvPr/>
              </p14:nvContentPartPr>
              <p14:xfrm>
                <a:off x="9074490" y="4528686"/>
                <a:ext cx="115920" cy="118800"/>
              </p14:xfrm>
            </p:contentPart>
          </mc:Choice>
          <mc:Fallback xmlns="">
            <p:pic>
              <p:nvPicPr>
                <p:cNvPr id="200" name="Ink 199">
                  <a:extLst>
                    <a:ext uri="{FF2B5EF4-FFF2-40B4-BE49-F238E27FC236}">
                      <a16:creationId xmlns:a16="http://schemas.microsoft.com/office/drawing/2014/main" id="{EE77CFF2-3515-49D5-B4FD-F7BB992E38B8}"/>
                    </a:ext>
                  </a:extLst>
                </p:cNvPr>
                <p:cNvPicPr/>
                <p:nvPr/>
              </p:nvPicPr>
              <p:blipFill>
                <a:blip r:embed="rId313"/>
                <a:stretch>
                  <a:fillRect/>
                </a:stretch>
              </p:blipFill>
              <p:spPr>
                <a:xfrm>
                  <a:off x="9065850" y="4519686"/>
                  <a:ext cx="133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1" name="Ink 200">
                  <a:extLst>
                    <a:ext uri="{FF2B5EF4-FFF2-40B4-BE49-F238E27FC236}">
                      <a16:creationId xmlns:a16="http://schemas.microsoft.com/office/drawing/2014/main" id="{1B98DB7F-A050-4366-80EB-B86DBC3B53D7}"/>
                    </a:ext>
                  </a:extLst>
                </p14:cNvPr>
                <p14:cNvContentPartPr/>
                <p14:nvPr/>
              </p14:nvContentPartPr>
              <p14:xfrm>
                <a:off x="9107610" y="4512846"/>
                <a:ext cx="174240" cy="114840"/>
              </p14:xfrm>
            </p:contentPart>
          </mc:Choice>
          <mc:Fallback xmlns="">
            <p:pic>
              <p:nvPicPr>
                <p:cNvPr id="201" name="Ink 200">
                  <a:extLst>
                    <a:ext uri="{FF2B5EF4-FFF2-40B4-BE49-F238E27FC236}">
                      <a16:creationId xmlns:a16="http://schemas.microsoft.com/office/drawing/2014/main" id="{1B98DB7F-A050-4366-80EB-B86DBC3B53D7}"/>
                    </a:ext>
                  </a:extLst>
                </p:cNvPr>
                <p:cNvPicPr/>
                <p:nvPr/>
              </p:nvPicPr>
              <p:blipFill>
                <a:blip r:embed="rId315"/>
                <a:stretch>
                  <a:fillRect/>
                </a:stretch>
              </p:blipFill>
              <p:spPr>
                <a:xfrm>
                  <a:off x="9098970" y="4503846"/>
                  <a:ext cx="191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2" name="Ink 201">
                  <a:extLst>
                    <a:ext uri="{FF2B5EF4-FFF2-40B4-BE49-F238E27FC236}">
                      <a16:creationId xmlns:a16="http://schemas.microsoft.com/office/drawing/2014/main" id="{08FDAEE3-922F-4B80-98AC-2974A4ABC8C8}"/>
                    </a:ext>
                  </a:extLst>
                </p14:cNvPr>
                <p14:cNvContentPartPr/>
                <p14:nvPr/>
              </p14:nvContentPartPr>
              <p14:xfrm>
                <a:off x="9323250" y="4614726"/>
                <a:ext cx="118440" cy="190800"/>
              </p14:xfrm>
            </p:contentPart>
          </mc:Choice>
          <mc:Fallback xmlns="">
            <p:pic>
              <p:nvPicPr>
                <p:cNvPr id="202" name="Ink 201">
                  <a:extLst>
                    <a:ext uri="{FF2B5EF4-FFF2-40B4-BE49-F238E27FC236}">
                      <a16:creationId xmlns:a16="http://schemas.microsoft.com/office/drawing/2014/main" id="{08FDAEE3-922F-4B80-98AC-2974A4ABC8C8}"/>
                    </a:ext>
                  </a:extLst>
                </p:cNvPr>
                <p:cNvPicPr/>
                <p:nvPr/>
              </p:nvPicPr>
              <p:blipFill>
                <a:blip r:embed="rId317"/>
                <a:stretch>
                  <a:fillRect/>
                </a:stretch>
              </p:blipFill>
              <p:spPr>
                <a:xfrm>
                  <a:off x="9314250" y="4606086"/>
                  <a:ext cx="136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3" name="Ink 202">
                  <a:extLst>
                    <a:ext uri="{FF2B5EF4-FFF2-40B4-BE49-F238E27FC236}">
                      <a16:creationId xmlns:a16="http://schemas.microsoft.com/office/drawing/2014/main" id="{BF96DE56-F9EF-4671-A4ED-5C1C2D85DD72}"/>
                    </a:ext>
                  </a:extLst>
                </p14:cNvPr>
                <p14:cNvContentPartPr/>
                <p14:nvPr/>
              </p14:nvContentPartPr>
              <p14:xfrm>
                <a:off x="9515850" y="4423206"/>
                <a:ext cx="139680" cy="459000"/>
              </p14:xfrm>
            </p:contentPart>
          </mc:Choice>
          <mc:Fallback xmlns="">
            <p:pic>
              <p:nvPicPr>
                <p:cNvPr id="203" name="Ink 202">
                  <a:extLst>
                    <a:ext uri="{FF2B5EF4-FFF2-40B4-BE49-F238E27FC236}">
                      <a16:creationId xmlns:a16="http://schemas.microsoft.com/office/drawing/2014/main" id="{BF96DE56-F9EF-4671-A4ED-5C1C2D85DD72}"/>
                    </a:ext>
                  </a:extLst>
                </p:cNvPr>
                <p:cNvPicPr/>
                <p:nvPr/>
              </p:nvPicPr>
              <p:blipFill>
                <a:blip r:embed="rId319"/>
                <a:stretch>
                  <a:fillRect/>
                </a:stretch>
              </p:blipFill>
              <p:spPr>
                <a:xfrm>
                  <a:off x="9506850" y="4414566"/>
                  <a:ext cx="157320" cy="476640"/>
                </a:xfrm>
                <a:prstGeom prst="rect">
                  <a:avLst/>
                </a:prstGeom>
              </p:spPr>
            </p:pic>
          </mc:Fallback>
        </mc:AlternateContent>
      </p:grpSp>
      <p:grpSp>
        <p:nvGrpSpPr>
          <p:cNvPr id="214" name="Group 213">
            <a:extLst>
              <a:ext uri="{FF2B5EF4-FFF2-40B4-BE49-F238E27FC236}">
                <a16:creationId xmlns:a16="http://schemas.microsoft.com/office/drawing/2014/main" id="{694B5A80-2A64-4E8A-BE89-B45B065209CE}"/>
              </a:ext>
            </a:extLst>
          </p:cNvPr>
          <p:cNvGrpSpPr/>
          <p:nvPr/>
        </p:nvGrpSpPr>
        <p:grpSpPr>
          <a:xfrm>
            <a:off x="6387090" y="5286846"/>
            <a:ext cx="93240" cy="126000"/>
            <a:chOff x="6387090" y="5286846"/>
            <a:chExt cx="93240" cy="126000"/>
          </a:xfrm>
        </p:grpSpPr>
        <mc:AlternateContent xmlns:mc="http://schemas.openxmlformats.org/markup-compatibility/2006" xmlns:p14="http://schemas.microsoft.com/office/powerpoint/2010/main">
          <mc:Choice Requires="p14">
            <p:contentPart p14:bwMode="auto" r:id="rId320">
              <p14:nvContentPartPr>
                <p14:cNvPr id="205" name="Ink 204">
                  <a:extLst>
                    <a:ext uri="{FF2B5EF4-FFF2-40B4-BE49-F238E27FC236}">
                      <a16:creationId xmlns:a16="http://schemas.microsoft.com/office/drawing/2014/main" id="{799E513E-1377-4849-85C2-765BF31CD3A3}"/>
                    </a:ext>
                  </a:extLst>
                </p14:cNvPr>
                <p14:cNvContentPartPr/>
                <p14:nvPr/>
              </p14:nvContentPartPr>
              <p14:xfrm>
                <a:off x="6387090" y="5286846"/>
                <a:ext cx="93240" cy="70560"/>
              </p14:xfrm>
            </p:contentPart>
          </mc:Choice>
          <mc:Fallback xmlns="">
            <p:pic>
              <p:nvPicPr>
                <p:cNvPr id="205" name="Ink 204">
                  <a:extLst>
                    <a:ext uri="{FF2B5EF4-FFF2-40B4-BE49-F238E27FC236}">
                      <a16:creationId xmlns:a16="http://schemas.microsoft.com/office/drawing/2014/main" id="{799E513E-1377-4849-85C2-765BF31CD3A3}"/>
                    </a:ext>
                  </a:extLst>
                </p:cNvPr>
                <p:cNvPicPr/>
                <p:nvPr/>
              </p:nvPicPr>
              <p:blipFill>
                <a:blip r:embed="rId321"/>
                <a:stretch>
                  <a:fillRect/>
                </a:stretch>
              </p:blipFill>
              <p:spPr>
                <a:xfrm>
                  <a:off x="6378450" y="5277846"/>
                  <a:ext cx="110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6" name="Ink 205">
                  <a:extLst>
                    <a:ext uri="{FF2B5EF4-FFF2-40B4-BE49-F238E27FC236}">
                      <a16:creationId xmlns:a16="http://schemas.microsoft.com/office/drawing/2014/main" id="{9F438739-36A6-499D-9D9C-45A1CFE734DF}"/>
                    </a:ext>
                  </a:extLst>
                </p14:cNvPr>
                <p14:cNvContentPartPr/>
                <p14:nvPr/>
              </p14:nvContentPartPr>
              <p14:xfrm>
                <a:off x="6396090" y="5396286"/>
                <a:ext cx="69840" cy="16560"/>
              </p14:xfrm>
            </p:contentPart>
          </mc:Choice>
          <mc:Fallback xmlns="">
            <p:pic>
              <p:nvPicPr>
                <p:cNvPr id="206" name="Ink 205">
                  <a:extLst>
                    <a:ext uri="{FF2B5EF4-FFF2-40B4-BE49-F238E27FC236}">
                      <a16:creationId xmlns:a16="http://schemas.microsoft.com/office/drawing/2014/main" id="{9F438739-36A6-499D-9D9C-45A1CFE734DF}"/>
                    </a:ext>
                  </a:extLst>
                </p:cNvPr>
                <p:cNvPicPr/>
                <p:nvPr/>
              </p:nvPicPr>
              <p:blipFill>
                <a:blip r:embed="rId323"/>
                <a:stretch>
                  <a:fillRect/>
                </a:stretch>
              </p:blipFill>
              <p:spPr>
                <a:xfrm>
                  <a:off x="6387450" y="5387646"/>
                  <a:ext cx="87480" cy="34200"/>
                </a:xfrm>
                <a:prstGeom prst="rect">
                  <a:avLst/>
                </a:prstGeom>
              </p:spPr>
            </p:pic>
          </mc:Fallback>
        </mc:AlternateContent>
      </p:grpSp>
      <p:grpSp>
        <p:nvGrpSpPr>
          <p:cNvPr id="213" name="Group 212">
            <a:extLst>
              <a:ext uri="{FF2B5EF4-FFF2-40B4-BE49-F238E27FC236}">
                <a16:creationId xmlns:a16="http://schemas.microsoft.com/office/drawing/2014/main" id="{9B062B3F-2691-4915-99E9-BCD5080048A3}"/>
              </a:ext>
            </a:extLst>
          </p:cNvPr>
          <p:cNvGrpSpPr/>
          <p:nvPr/>
        </p:nvGrpSpPr>
        <p:grpSpPr>
          <a:xfrm>
            <a:off x="6716490" y="5141046"/>
            <a:ext cx="535320" cy="434160"/>
            <a:chOff x="6716490" y="5141046"/>
            <a:chExt cx="535320" cy="434160"/>
          </a:xfrm>
        </p:grpSpPr>
        <mc:AlternateContent xmlns:mc="http://schemas.openxmlformats.org/markup-compatibility/2006" xmlns:p14="http://schemas.microsoft.com/office/powerpoint/2010/main">
          <mc:Choice Requires="p14">
            <p:contentPart p14:bwMode="auto" r:id="rId324">
              <p14:nvContentPartPr>
                <p14:cNvPr id="207" name="Ink 206">
                  <a:extLst>
                    <a:ext uri="{FF2B5EF4-FFF2-40B4-BE49-F238E27FC236}">
                      <a16:creationId xmlns:a16="http://schemas.microsoft.com/office/drawing/2014/main" id="{B62B94C3-E884-4016-85A9-A596E461BFCA}"/>
                    </a:ext>
                  </a:extLst>
                </p14:cNvPr>
                <p14:cNvContentPartPr/>
                <p14:nvPr/>
              </p14:nvContentPartPr>
              <p14:xfrm>
                <a:off x="6716490" y="5312406"/>
                <a:ext cx="217800" cy="23040"/>
              </p14:xfrm>
            </p:contentPart>
          </mc:Choice>
          <mc:Fallback xmlns="">
            <p:pic>
              <p:nvPicPr>
                <p:cNvPr id="207" name="Ink 206">
                  <a:extLst>
                    <a:ext uri="{FF2B5EF4-FFF2-40B4-BE49-F238E27FC236}">
                      <a16:creationId xmlns:a16="http://schemas.microsoft.com/office/drawing/2014/main" id="{B62B94C3-E884-4016-85A9-A596E461BFCA}"/>
                    </a:ext>
                  </a:extLst>
                </p:cNvPr>
                <p:cNvPicPr/>
                <p:nvPr/>
              </p:nvPicPr>
              <p:blipFill>
                <a:blip r:embed="rId325"/>
                <a:stretch>
                  <a:fillRect/>
                </a:stretch>
              </p:blipFill>
              <p:spPr>
                <a:xfrm>
                  <a:off x="6707850" y="5303406"/>
                  <a:ext cx="235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8" name="Ink 207">
                  <a:extLst>
                    <a:ext uri="{FF2B5EF4-FFF2-40B4-BE49-F238E27FC236}">
                      <a16:creationId xmlns:a16="http://schemas.microsoft.com/office/drawing/2014/main" id="{9C93D2E6-062A-4071-84AC-65F0E63170B4}"/>
                    </a:ext>
                  </a:extLst>
                </p14:cNvPr>
                <p14:cNvContentPartPr/>
                <p14:nvPr/>
              </p14:nvContentPartPr>
              <p14:xfrm>
                <a:off x="6823050" y="5338326"/>
                <a:ext cx="36360" cy="221760"/>
              </p14:xfrm>
            </p:contentPart>
          </mc:Choice>
          <mc:Fallback xmlns="">
            <p:pic>
              <p:nvPicPr>
                <p:cNvPr id="208" name="Ink 207">
                  <a:extLst>
                    <a:ext uri="{FF2B5EF4-FFF2-40B4-BE49-F238E27FC236}">
                      <a16:creationId xmlns:a16="http://schemas.microsoft.com/office/drawing/2014/main" id="{9C93D2E6-062A-4071-84AC-65F0E63170B4}"/>
                    </a:ext>
                  </a:extLst>
                </p:cNvPr>
                <p:cNvPicPr/>
                <p:nvPr/>
              </p:nvPicPr>
              <p:blipFill>
                <a:blip r:embed="rId327"/>
                <a:stretch>
                  <a:fillRect/>
                </a:stretch>
              </p:blipFill>
              <p:spPr>
                <a:xfrm>
                  <a:off x="6814050" y="5329686"/>
                  <a:ext cx="54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9" name="Ink 208">
                  <a:extLst>
                    <a:ext uri="{FF2B5EF4-FFF2-40B4-BE49-F238E27FC236}">
                      <a16:creationId xmlns:a16="http://schemas.microsoft.com/office/drawing/2014/main" id="{BBE565C5-F293-4DE2-82C5-6FB657650693}"/>
                    </a:ext>
                  </a:extLst>
                </p14:cNvPr>
                <p14:cNvContentPartPr/>
                <p14:nvPr/>
              </p14:nvContentPartPr>
              <p14:xfrm>
                <a:off x="6740610" y="5570886"/>
                <a:ext cx="191880" cy="4320"/>
              </p14:xfrm>
            </p:contentPart>
          </mc:Choice>
          <mc:Fallback xmlns="">
            <p:pic>
              <p:nvPicPr>
                <p:cNvPr id="209" name="Ink 208">
                  <a:extLst>
                    <a:ext uri="{FF2B5EF4-FFF2-40B4-BE49-F238E27FC236}">
                      <a16:creationId xmlns:a16="http://schemas.microsoft.com/office/drawing/2014/main" id="{BBE565C5-F293-4DE2-82C5-6FB657650693}"/>
                    </a:ext>
                  </a:extLst>
                </p:cNvPr>
                <p:cNvPicPr/>
                <p:nvPr/>
              </p:nvPicPr>
              <p:blipFill>
                <a:blip r:embed="rId329"/>
                <a:stretch>
                  <a:fillRect/>
                </a:stretch>
              </p:blipFill>
              <p:spPr>
                <a:xfrm>
                  <a:off x="6731610" y="5561886"/>
                  <a:ext cx="209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0" name="Ink 209">
                  <a:extLst>
                    <a:ext uri="{FF2B5EF4-FFF2-40B4-BE49-F238E27FC236}">
                      <a16:creationId xmlns:a16="http://schemas.microsoft.com/office/drawing/2014/main" id="{F654434B-6A36-4C29-9F56-6407954BB412}"/>
                    </a:ext>
                  </a:extLst>
                </p14:cNvPr>
                <p14:cNvContentPartPr/>
                <p14:nvPr/>
              </p14:nvContentPartPr>
              <p14:xfrm>
                <a:off x="6770850" y="5420046"/>
                <a:ext cx="110160" cy="86400"/>
              </p14:xfrm>
            </p:contentPart>
          </mc:Choice>
          <mc:Fallback xmlns="">
            <p:pic>
              <p:nvPicPr>
                <p:cNvPr id="210" name="Ink 209">
                  <a:extLst>
                    <a:ext uri="{FF2B5EF4-FFF2-40B4-BE49-F238E27FC236}">
                      <a16:creationId xmlns:a16="http://schemas.microsoft.com/office/drawing/2014/main" id="{F654434B-6A36-4C29-9F56-6407954BB412}"/>
                    </a:ext>
                  </a:extLst>
                </p:cNvPr>
                <p:cNvPicPr/>
                <p:nvPr/>
              </p:nvPicPr>
              <p:blipFill>
                <a:blip r:embed="rId331"/>
                <a:stretch>
                  <a:fillRect/>
                </a:stretch>
              </p:blipFill>
              <p:spPr>
                <a:xfrm>
                  <a:off x="6762210" y="5411406"/>
                  <a:ext cx="127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1" name="Ink 210">
                  <a:extLst>
                    <a:ext uri="{FF2B5EF4-FFF2-40B4-BE49-F238E27FC236}">
                      <a16:creationId xmlns:a16="http://schemas.microsoft.com/office/drawing/2014/main" id="{664DFD81-4702-4E1A-B764-05C236BB20AE}"/>
                    </a:ext>
                  </a:extLst>
                </p14:cNvPr>
                <p14:cNvContentPartPr/>
                <p14:nvPr/>
              </p14:nvContentPartPr>
              <p14:xfrm>
                <a:off x="6980010" y="5154006"/>
                <a:ext cx="182520" cy="149400"/>
              </p14:xfrm>
            </p:contentPart>
          </mc:Choice>
          <mc:Fallback xmlns="">
            <p:pic>
              <p:nvPicPr>
                <p:cNvPr id="211" name="Ink 210">
                  <a:extLst>
                    <a:ext uri="{FF2B5EF4-FFF2-40B4-BE49-F238E27FC236}">
                      <a16:creationId xmlns:a16="http://schemas.microsoft.com/office/drawing/2014/main" id="{664DFD81-4702-4E1A-B764-05C236BB20AE}"/>
                    </a:ext>
                  </a:extLst>
                </p:cNvPr>
                <p:cNvPicPr/>
                <p:nvPr/>
              </p:nvPicPr>
              <p:blipFill>
                <a:blip r:embed="rId333"/>
                <a:stretch>
                  <a:fillRect/>
                </a:stretch>
              </p:blipFill>
              <p:spPr>
                <a:xfrm>
                  <a:off x="6971370" y="5145366"/>
                  <a:ext cx="200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2" name="Ink 211">
                  <a:extLst>
                    <a:ext uri="{FF2B5EF4-FFF2-40B4-BE49-F238E27FC236}">
                      <a16:creationId xmlns:a16="http://schemas.microsoft.com/office/drawing/2014/main" id="{C8473E72-5979-4934-8205-2BAB1FCC3CD9}"/>
                    </a:ext>
                  </a:extLst>
                </p14:cNvPr>
                <p14:cNvContentPartPr/>
                <p14:nvPr/>
              </p14:nvContentPartPr>
              <p14:xfrm>
                <a:off x="7070010" y="5141046"/>
                <a:ext cx="181800" cy="180360"/>
              </p14:xfrm>
            </p:contentPart>
          </mc:Choice>
          <mc:Fallback xmlns="">
            <p:pic>
              <p:nvPicPr>
                <p:cNvPr id="212" name="Ink 211">
                  <a:extLst>
                    <a:ext uri="{FF2B5EF4-FFF2-40B4-BE49-F238E27FC236}">
                      <a16:creationId xmlns:a16="http://schemas.microsoft.com/office/drawing/2014/main" id="{C8473E72-5979-4934-8205-2BAB1FCC3CD9}"/>
                    </a:ext>
                  </a:extLst>
                </p:cNvPr>
                <p:cNvPicPr/>
                <p:nvPr/>
              </p:nvPicPr>
              <p:blipFill>
                <a:blip r:embed="rId335"/>
                <a:stretch>
                  <a:fillRect/>
                </a:stretch>
              </p:blipFill>
              <p:spPr>
                <a:xfrm>
                  <a:off x="7061370" y="5132406"/>
                  <a:ext cx="199440" cy="198000"/>
                </a:xfrm>
                <a:prstGeom prst="rect">
                  <a:avLst/>
                </a:prstGeom>
              </p:spPr>
            </p:pic>
          </mc:Fallback>
        </mc:AlternateContent>
      </p:grpSp>
      <p:grpSp>
        <p:nvGrpSpPr>
          <p:cNvPr id="229" name="Group 228">
            <a:extLst>
              <a:ext uri="{FF2B5EF4-FFF2-40B4-BE49-F238E27FC236}">
                <a16:creationId xmlns:a16="http://schemas.microsoft.com/office/drawing/2014/main" id="{CA150FBA-7913-49BA-915C-07D8CDEAB61B}"/>
              </a:ext>
            </a:extLst>
          </p:cNvPr>
          <p:cNvGrpSpPr/>
          <p:nvPr/>
        </p:nvGrpSpPr>
        <p:grpSpPr>
          <a:xfrm>
            <a:off x="7306170" y="5066526"/>
            <a:ext cx="2116440" cy="516960"/>
            <a:chOff x="7306170" y="5066526"/>
            <a:chExt cx="2116440" cy="516960"/>
          </a:xfrm>
        </p:grpSpPr>
        <mc:AlternateContent xmlns:mc="http://schemas.openxmlformats.org/markup-compatibility/2006" xmlns:p14="http://schemas.microsoft.com/office/powerpoint/2010/main">
          <mc:Choice Requires="p14">
            <p:contentPart p14:bwMode="auto" r:id="rId336">
              <p14:nvContentPartPr>
                <p14:cNvPr id="215" name="Ink 214">
                  <a:extLst>
                    <a:ext uri="{FF2B5EF4-FFF2-40B4-BE49-F238E27FC236}">
                      <a16:creationId xmlns:a16="http://schemas.microsoft.com/office/drawing/2014/main" id="{F72E99EE-5256-4B06-AFF8-3652B1FBA222}"/>
                    </a:ext>
                  </a:extLst>
                </p14:cNvPr>
                <p14:cNvContentPartPr/>
                <p14:nvPr/>
              </p14:nvContentPartPr>
              <p14:xfrm>
                <a:off x="7306170" y="5407806"/>
                <a:ext cx="226440" cy="175680"/>
              </p14:xfrm>
            </p:contentPart>
          </mc:Choice>
          <mc:Fallback xmlns="">
            <p:pic>
              <p:nvPicPr>
                <p:cNvPr id="215" name="Ink 214">
                  <a:extLst>
                    <a:ext uri="{FF2B5EF4-FFF2-40B4-BE49-F238E27FC236}">
                      <a16:creationId xmlns:a16="http://schemas.microsoft.com/office/drawing/2014/main" id="{F72E99EE-5256-4B06-AFF8-3652B1FBA222}"/>
                    </a:ext>
                  </a:extLst>
                </p:cNvPr>
                <p:cNvPicPr/>
                <p:nvPr/>
              </p:nvPicPr>
              <p:blipFill>
                <a:blip r:embed="rId337"/>
                <a:stretch>
                  <a:fillRect/>
                </a:stretch>
              </p:blipFill>
              <p:spPr>
                <a:xfrm>
                  <a:off x="7297530" y="5398806"/>
                  <a:ext cx="244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Ink 215">
                  <a:extLst>
                    <a:ext uri="{FF2B5EF4-FFF2-40B4-BE49-F238E27FC236}">
                      <a16:creationId xmlns:a16="http://schemas.microsoft.com/office/drawing/2014/main" id="{C9642323-C347-472E-A607-F891827523C8}"/>
                    </a:ext>
                  </a:extLst>
                </p14:cNvPr>
                <p14:cNvContentPartPr/>
                <p14:nvPr/>
              </p14:nvContentPartPr>
              <p14:xfrm>
                <a:off x="7607850" y="5272806"/>
                <a:ext cx="87120" cy="13320"/>
              </p14:xfrm>
            </p:contentPart>
          </mc:Choice>
          <mc:Fallback xmlns="">
            <p:pic>
              <p:nvPicPr>
                <p:cNvPr id="216" name="Ink 215">
                  <a:extLst>
                    <a:ext uri="{FF2B5EF4-FFF2-40B4-BE49-F238E27FC236}">
                      <a16:creationId xmlns:a16="http://schemas.microsoft.com/office/drawing/2014/main" id="{C9642323-C347-472E-A607-F891827523C8}"/>
                    </a:ext>
                  </a:extLst>
                </p:cNvPr>
                <p:cNvPicPr/>
                <p:nvPr/>
              </p:nvPicPr>
              <p:blipFill>
                <a:blip r:embed="rId339"/>
                <a:stretch>
                  <a:fillRect/>
                </a:stretch>
              </p:blipFill>
              <p:spPr>
                <a:xfrm>
                  <a:off x="7599210" y="5264166"/>
                  <a:ext cx="104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Ink 216">
                  <a:extLst>
                    <a:ext uri="{FF2B5EF4-FFF2-40B4-BE49-F238E27FC236}">
                      <a16:creationId xmlns:a16="http://schemas.microsoft.com/office/drawing/2014/main" id="{E5D944A7-3717-42AD-962B-926523184577}"/>
                    </a:ext>
                  </a:extLst>
                </p14:cNvPr>
                <p14:cNvContentPartPr/>
                <p14:nvPr/>
              </p14:nvContentPartPr>
              <p14:xfrm>
                <a:off x="7804050" y="5228166"/>
                <a:ext cx="110880" cy="205560"/>
              </p14:xfrm>
            </p:contentPart>
          </mc:Choice>
          <mc:Fallback xmlns="">
            <p:pic>
              <p:nvPicPr>
                <p:cNvPr id="217" name="Ink 216">
                  <a:extLst>
                    <a:ext uri="{FF2B5EF4-FFF2-40B4-BE49-F238E27FC236}">
                      <a16:creationId xmlns:a16="http://schemas.microsoft.com/office/drawing/2014/main" id="{E5D944A7-3717-42AD-962B-926523184577}"/>
                    </a:ext>
                  </a:extLst>
                </p:cNvPr>
                <p:cNvPicPr/>
                <p:nvPr/>
              </p:nvPicPr>
              <p:blipFill>
                <a:blip r:embed="rId341"/>
                <a:stretch>
                  <a:fillRect/>
                </a:stretch>
              </p:blipFill>
              <p:spPr>
                <a:xfrm>
                  <a:off x="7795410" y="5219526"/>
                  <a:ext cx="1285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8" name="Ink 217">
                  <a:extLst>
                    <a:ext uri="{FF2B5EF4-FFF2-40B4-BE49-F238E27FC236}">
                      <a16:creationId xmlns:a16="http://schemas.microsoft.com/office/drawing/2014/main" id="{6F05E566-1E27-44A4-A634-50CC70FB25C0}"/>
                    </a:ext>
                  </a:extLst>
                </p14:cNvPr>
                <p14:cNvContentPartPr/>
                <p14:nvPr/>
              </p14:nvContentPartPr>
              <p14:xfrm>
                <a:off x="8039850" y="5181006"/>
                <a:ext cx="104760" cy="140400"/>
              </p14:xfrm>
            </p:contentPart>
          </mc:Choice>
          <mc:Fallback xmlns="">
            <p:pic>
              <p:nvPicPr>
                <p:cNvPr id="218" name="Ink 217">
                  <a:extLst>
                    <a:ext uri="{FF2B5EF4-FFF2-40B4-BE49-F238E27FC236}">
                      <a16:creationId xmlns:a16="http://schemas.microsoft.com/office/drawing/2014/main" id="{6F05E566-1E27-44A4-A634-50CC70FB25C0}"/>
                    </a:ext>
                  </a:extLst>
                </p:cNvPr>
                <p:cNvPicPr/>
                <p:nvPr/>
              </p:nvPicPr>
              <p:blipFill>
                <a:blip r:embed="rId343"/>
                <a:stretch>
                  <a:fillRect/>
                </a:stretch>
              </p:blipFill>
              <p:spPr>
                <a:xfrm>
                  <a:off x="8030850" y="5172006"/>
                  <a:ext cx="122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9" name="Ink 218">
                  <a:extLst>
                    <a:ext uri="{FF2B5EF4-FFF2-40B4-BE49-F238E27FC236}">
                      <a16:creationId xmlns:a16="http://schemas.microsoft.com/office/drawing/2014/main" id="{8710AA05-18B7-4CCB-8585-E8C9E25ADDFF}"/>
                    </a:ext>
                  </a:extLst>
                </p14:cNvPr>
                <p14:cNvContentPartPr/>
                <p14:nvPr/>
              </p14:nvContentPartPr>
              <p14:xfrm>
                <a:off x="8243610" y="5213406"/>
                <a:ext cx="145080" cy="110160"/>
              </p14:xfrm>
            </p:contentPart>
          </mc:Choice>
          <mc:Fallback xmlns="">
            <p:pic>
              <p:nvPicPr>
                <p:cNvPr id="219" name="Ink 218">
                  <a:extLst>
                    <a:ext uri="{FF2B5EF4-FFF2-40B4-BE49-F238E27FC236}">
                      <a16:creationId xmlns:a16="http://schemas.microsoft.com/office/drawing/2014/main" id="{8710AA05-18B7-4CCB-8585-E8C9E25ADDFF}"/>
                    </a:ext>
                  </a:extLst>
                </p:cNvPr>
                <p:cNvPicPr/>
                <p:nvPr/>
              </p:nvPicPr>
              <p:blipFill>
                <a:blip r:embed="rId345"/>
                <a:stretch>
                  <a:fillRect/>
                </a:stretch>
              </p:blipFill>
              <p:spPr>
                <a:xfrm>
                  <a:off x="8234610" y="5204766"/>
                  <a:ext cx="162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0" name="Ink 219">
                  <a:extLst>
                    <a:ext uri="{FF2B5EF4-FFF2-40B4-BE49-F238E27FC236}">
                      <a16:creationId xmlns:a16="http://schemas.microsoft.com/office/drawing/2014/main" id="{EBEA3CDA-632F-41C1-A4B7-A1EFD32AFB80}"/>
                    </a:ext>
                  </a:extLst>
                </p14:cNvPr>
                <p14:cNvContentPartPr/>
                <p14:nvPr/>
              </p14:nvContentPartPr>
              <p14:xfrm>
                <a:off x="8478330" y="5083086"/>
                <a:ext cx="160200" cy="135360"/>
              </p14:xfrm>
            </p:contentPart>
          </mc:Choice>
          <mc:Fallback xmlns="">
            <p:pic>
              <p:nvPicPr>
                <p:cNvPr id="220" name="Ink 219">
                  <a:extLst>
                    <a:ext uri="{FF2B5EF4-FFF2-40B4-BE49-F238E27FC236}">
                      <a16:creationId xmlns:a16="http://schemas.microsoft.com/office/drawing/2014/main" id="{EBEA3CDA-632F-41C1-A4B7-A1EFD32AFB80}"/>
                    </a:ext>
                  </a:extLst>
                </p:cNvPr>
                <p:cNvPicPr/>
                <p:nvPr/>
              </p:nvPicPr>
              <p:blipFill>
                <a:blip r:embed="rId347"/>
                <a:stretch>
                  <a:fillRect/>
                </a:stretch>
              </p:blipFill>
              <p:spPr>
                <a:xfrm>
                  <a:off x="8469330" y="5074446"/>
                  <a:ext cx="177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1" name="Ink 220">
                  <a:extLst>
                    <a:ext uri="{FF2B5EF4-FFF2-40B4-BE49-F238E27FC236}">
                      <a16:creationId xmlns:a16="http://schemas.microsoft.com/office/drawing/2014/main" id="{7994C0BD-9383-416C-B1B1-8ECA6228A91E}"/>
                    </a:ext>
                  </a:extLst>
                </p14:cNvPr>
                <p14:cNvContentPartPr/>
                <p14:nvPr/>
              </p14:nvContentPartPr>
              <p14:xfrm>
                <a:off x="8553570" y="5144646"/>
                <a:ext cx="93240" cy="14760"/>
              </p14:xfrm>
            </p:contentPart>
          </mc:Choice>
          <mc:Fallback xmlns="">
            <p:pic>
              <p:nvPicPr>
                <p:cNvPr id="221" name="Ink 220">
                  <a:extLst>
                    <a:ext uri="{FF2B5EF4-FFF2-40B4-BE49-F238E27FC236}">
                      <a16:creationId xmlns:a16="http://schemas.microsoft.com/office/drawing/2014/main" id="{7994C0BD-9383-416C-B1B1-8ECA6228A91E}"/>
                    </a:ext>
                  </a:extLst>
                </p:cNvPr>
                <p:cNvPicPr/>
                <p:nvPr/>
              </p:nvPicPr>
              <p:blipFill>
                <a:blip r:embed="rId349"/>
                <a:stretch>
                  <a:fillRect/>
                </a:stretch>
              </p:blipFill>
              <p:spPr>
                <a:xfrm>
                  <a:off x="8544570" y="5135646"/>
                  <a:ext cx="110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2" name="Ink 221">
                  <a:extLst>
                    <a:ext uri="{FF2B5EF4-FFF2-40B4-BE49-F238E27FC236}">
                      <a16:creationId xmlns:a16="http://schemas.microsoft.com/office/drawing/2014/main" id="{807E8B69-6AA6-491A-9AC3-D3A1E7445BE2}"/>
                    </a:ext>
                  </a:extLst>
                </p14:cNvPr>
                <p14:cNvContentPartPr/>
                <p14:nvPr/>
              </p14:nvContentPartPr>
              <p14:xfrm>
                <a:off x="8668410" y="5117286"/>
                <a:ext cx="42840" cy="100080"/>
              </p14:xfrm>
            </p:contentPart>
          </mc:Choice>
          <mc:Fallback xmlns="">
            <p:pic>
              <p:nvPicPr>
                <p:cNvPr id="222" name="Ink 221">
                  <a:extLst>
                    <a:ext uri="{FF2B5EF4-FFF2-40B4-BE49-F238E27FC236}">
                      <a16:creationId xmlns:a16="http://schemas.microsoft.com/office/drawing/2014/main" id="{807E8B69-6AA6-491A-9AC3-D3A1E7445BE2}"/>
                    </a:ext>
                  </a:extLst>
                </p:cNvPr>
                <p:cNvPicPr/>
                <p:nvPr/>
              </p:nvPicPr>
              <p:blipFill>
                <a:blip r:embed="rId351"/>
                <a:stretch>
                  <a:fillRect/>
                </a:stretch>
              </p:blipFill>
              <p:spPr>
                <a:xfrm>
                  <a:off x="8659770" y="5108286"/>
                  <a:ext cx="60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3" name="Ink 222">
                  <a:extLst>
                    <a:ext uri="{FF2B5EF4-FFF2-40B4-BE49-F238E27FC236}">
                      <a16:creationId xmlns:a16="http://schemas.microsoft.com/office/drawing/2014/main" id="{E2A3E3DC-0309-4D7C-9F6D-A50CCC0697AF}"/>
                    </a:ext>
                  </a:extLst>
                </p14:cNvPr>
                <p14:cNvContentPartPr/>
                <p14:nvPr/>
              </p14:nvContentPartPr>
              <p14:xfrm>
                <a:off x="8687490" y="5304486"/>
                <a:ext cx="55440" cy="32760"/>
              </p14:xfrm>
            </p:contentPart>
          </mc:Choice>
          <mc:Fallback xmlns="">
            <p:pic>
              <p:nvPicPr>
                <p:cNvPr id="223" name="Ink 222">
                  <a:extLst>
                    <a:ext uri="{FF2B5EF4-FFF2-40B4-BE49-F238E27FC236}">
                      <a16:creationId xmlns:a16="http://schemas.microsoft.com/office/drawing/2014/main" id="{E2A3E3DC-0309-4D7C-9F6D-A50CCC0697AF}"/>
                    </a:ext>
                  </a:extLst>
                </p:cNvPr>
                <p:cNvPicPr/>
                <p:nvPr/>
              </p:nvPicPr>
              <p:blipFill>
                <a:blip r:embed="rId353"/>
                <a:stretch>
                  <a:fillRect/>
                </a:stretch>
              </p:blipFill>
              <p:spPr>
                <a:xfrm>
                  <a:off x="8678850" y="5295486"/>
                  <a:ext cx="73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Ink 223">
                  <a:extLst>
                    <a:ext uri="{FF2B5EF4-FFF2-40B4-BE49-F238E27FC236}">
                      <a16:creationId xmlns:a16="http://schemas.microsoft.com/office/drawing/2014/main" id="{8867A630-202D-4C7F-AA0E-7C9971836611}"/>
                    </a:ext>
                  </a:extLst>
                </p14:cNvPr>
                <p14:cNvContentPartPr/>
                <p14:nvPr/>
              </p14:nvContentPartPr>
              <p14:xfrm>
                <a:off x="8854890" y="5216286"/>
                <a:ext cx="102960" cy="210240"/>
              </p14:xfrm>
            </p:contentPart>
          </mc:Choice>
          <mc:Fallback xmlns="">
            <p:pic>
              <p:nvPicPr>
                <p:cNvPr id="224" name="Ink 223">
                  <a:extLst>
                    <a:ext uri="{FF2B5EF4-FFF2-40B4-BE49-F238E27FC236}">
                      <a16:creationId xmlns:a16="http://schemas.microsoft.com/office/drawing/2014/main" id="{8867A630-202D-4C7F-AA0E-7C9971836611}"/>
                    </a:ext>
                  </a:extLst>
                </p:cNvPr>
                <p:cNvPicPr/>
                <p:nvPr/>
              </p:nvPicPr>
              <p:blipFill>
                <a:blip r:embed="rId355"/>
                <a:stretch>
                  <a:fillRect/>
                </a:stretch>
              </p:blipFill>
              <p:spPr>
                <a:xfrm>
                  <a:off x="8845890" y="5207646"/>
                  <a:ext cx="120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Ink 224">
                  <a:extLst>
                    <a:ext uri="{FF2B5EF4-FFF2-40B4-BE49-F238E27FC236}">
                      <a16:creationId xmlns:a16="http://schemas.microsoft.com/office/drawing/2014/main" id="{2E229DA5-D5A1-42CC-9407-4A0E48772DE9}"/>
                    </a:ext>
                  </a:extLst>
                </p14:cNvPr>
                <p14:cNvContentPartPr/>
                <p14:nvPr/>
              </p14:nvContentPartPr>
              <p14:xfrm>
                <a:off x="9023010" y="5066526"/>
                <a:ext cx="69840" cy="150120"/>
              </p14:xfrm>
            </p:contentPart>
          </mc:Choice>
          <mc:Fallback xmlns="">
            <p:pic>
              <p:nvPicPr>
                <p:cNvPr id="225" name="Ink 224">
                  <a:extLst>
                    <a:ext uri="{FF2B5EF4-FFF2-40B4-BE49-F238E27FC236}">
                      <a16:creationId xmlns:a16="http://schemas.microsoft.com/office/drawing/2014/main" id="{2E229DA5-D5A1-42CC-9407-4A0E48772DE9}"/>
                    </a:ext>
                  </a:extLst>
                </p:cNvPr>
                <p:cNvPicPr/>
                <p:nvPr/>
              </p:nvPicPr>
              <p:blipFill>
                <a:blip r:embed="rId357"/>
                <a:stretch>
                  <a:fillRect/>
                </a:stretch>
              </p:blipFill>
              <p:spPr>
                <a:xfrm>
                  <a:off x="9014010" y="5057526"/>
                  <a:ext cx="87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6" name="Ink 225">
                  <a:extLst>
                    <a:ext uri="{FF2B5EF4-FFF2-40B4-BE49-F238E27FC236}">
                      <a16:creationId xmlns:a16="http://schemas.microsoft.com/office/drawing/2014/main" id="{2F2F4A84-E4A3-4585-A171-150C87A8E775}"/>
                    </a:ext>
                  </a:extLst>
                </p14:cNvPr>
                <p14:cNvContentPartPr/>
                <p14:nvPr/>
              </p14:nvContentPartPr>
              <p14:xfrm>
                <a:off x="9091770" y="5087406"/>
                <a:ext cx="125280" cy="107280"/>
              </p14:xfrm>
            </p:contentPart>
          </mc:Choice>
          <mc:Fallback xmlns="">
            <p:pic>
              <p:nvPicPr>
                <p:cNvPr id="226" name="Ink 225">
                  <a:extLst>
                    <a:ext uri="{FF2B5EF4-FFF2-40B4-BE49-F238E27FC236}">
                      <a16:creationId xmlns:a16="http://schemas.microsoft.com/office/drawing/2014/main" id="{2F2F4A84-E4A3-4585-A171-150C87A8E775}"/>
                    </a:ext>
                  </a:extLst>
                </p:cNvPr>
                <p:cNvPicPr/>
                <p:nvPr/>
              </p:nvPicPr>
              <p:blipFill>
                <a:blip r:embed="rId359"/>
                <a:stretch>
                  <a:fillRect/>
                </a:stretch>
              </p:blipFill>
              <p:spPr>
                <a:xfrm>
                  <a:off x="9083130" y="5078766"/>
                  <a:ext cx="142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7" name="Ink 226">
                  <a:extLst>
                    <a:ext uri="{FF2B5EF4-FFF2-40B4-BE49-F238E27FC236}">
                      <a16:creationId xmlns:a16="http://schemas.microsoft.com/office/drawing/2014/main" id="{54D28FCF-FC20-4998-A403-903376FE3072}"/>
                    </a:ext>
                  </a:extLst>
                </p14:cNvPr>
                <p14:cNvContentPartPr/>
                <p14:nvPr/>
              </p14:nvContentPartPr>
              <p14:xfrm>
                <a:off x="9218490" y="5067966"/>
                <a:ext cx="53640" cy="143640"/>
              </p14:xfrm>
            </p:contentPart>
          </mc:Choice>
          <mc:Fallback xmlns="">
            <p:pic>
              <p:nvPicPr>
                <p:cNvPr id="227" name="Ink 226">
                  <a:extLst>
                    <a:ext uri="{FF2B5EF4-FFF2-40B4-BE49-F238E27FC236}">
                      <a16:creationId xmlns:a16="http://schemas.microsoft.com/office/drawing/2014/main" id="{54D28FCF-FC20-4998-A403-903376FE3072}"/>
                    </a:ext>
                  </a:extLst>
                </p:cNvPr>
                <p:cNvPicPr/>
                <p:nvPr/>
              </p:nvPicPr>
              <p:blipFill>
                <a:blip r:embed="rId361"/>
                <a:stretch>
                  <a:fillRect/>
                </a:stretch>
              </p:blipFill>
              <p:spPr>
                <a:xfrm>
                  <a:off x="9209490" y="5058966"/>
                  <a:ext cx="71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8" name="Ink 227">
                  <a:extLst>
                    <a:ext uri="{FF2B5EF4-FFF2-40B4-BE49-F238E27FC236}">
                      <a16:creationId xmlns:a16="http://schemas.microsoft.com/office/drawing/2014/main" id="{FD1BFC67-4552-4723-8548-0BA34D07728A}"/>
                    </a:ext>
                  </a:extLst>
                </p14:cNvPr>
                <p14:cNvContentPartPr/>
                <p14:nvPr/>
              </p14:nvContentPartPr>
              <p14:xfrm>
                <a:off x="9301290" y="5168766"/>
                <a:ext cx="121320" cy="160200"/>
              </p14:xfrm>
            </p:contentPart>
          </mc:Choice>
          <mc:Fallback xmlns="">
            <p:pic>
              <p:nvPicPr>
                <p:cNvPr id="228" name="Ink 227">
                  <a:extLst>
                    <a:ext uri="{FF2B5EF4-FFF2-40B4-BE49-F238E27FC236}">
                      <a16:creationId xmlns:a16="http://schemas.microsoft.com/office/drawing/2014/main" id="{FD1BFC67-4552-4723-8548-0BA34D07728A}"/>
                    </a:ext>
                  </a:extLst>
                </p:cNvPr>
                <p:cNvPicPr/>
                <p:nvPr/>
              </p:nvPicPr>
              <p:blipFill>
                <a:blip r:embed="rId363"/>
                <a:stretch>
                  <a:fillRect/>
                </a:stretch>
              </p:blipFill>
              <p:spPr>
                <a:xfrm>
                  <a:off x="9292290" y="5160126"/>
                  <a:ext cx="138960" cy="177840"/>
                </a:xfrm>
                <a:prstGeom prst="rect">
                  <a:avLst/>
                </a:prstGeom>
              </p:spPr>
            </p:pic>
          </mc:Fallback>
        </mc:AlternateContent>
      </p:grpSp>
      <p:grpSp>
        <p:nvGrpSpPr>
          <p:cNvPr id="238" name="Group 237">
            <a:extLst>
              <a:ext uri="{FF2B5EF4-FFF2-40B4-BE49-F238E27FC236}">
                <a16:creationId xmlns:a16="http://schemas.microsoft.com/office/drawing/2014/main" id="{DDBD011B-0F9E-4550-B763-EFFCFE7F7AD0}"/>
              </a:ext>
            </a:extLst>
          </p:cNvPr>
          <p:cNvGrpSpPr/>
          <p:nvPr/>
        </p:nvGrpSpPr>
        <p:grpSpPr>
          <a:xfrm>
            <a:off x="10118850" y="5202606"/>
            <a:ext cx="1219680" cy="327240"/>
            <a:chOff x="10118850" y="5202606"/>
            <a:chExt cx="1219680" cy="327240"/>
          </a:xfrm>
        </p:grpSpPr>
        <mc:AlternateContent xmlns:mc="http://schemas.openxmlformats.org/markup-compatibility/2006" xmlns:p14="http://schemas.microsoft.com/office/powerpoint/2010/main">
          <mc:Choice Requires="p14">
            <p:contentPart p14:bwMode="auto" r:id="rId364">
              <p14:nvContentPartPr>
                <p14:cNvPr id="230" name="Ink 229">
                  <a:extLst>
                    <a:ext uri="{FF2B5EF4-FFF2-40B4-BE49-F238E27FC236}">
                      <a16:creationId xmlns:a16="http://schemas.microsoft.com/office/drawing/2014/main" id="{D4BFA90C-C419-4FA4-ACDB-D4CCA1994E51}"/>
                    </a:ext>
                  </a:extLst>
                </p14:cNvPr>
                <p14:cNvContentPartPr/>
                <p14:nvPr/>
              </p14:nvContentPartPr>
              <p14:xfrm>
                <a:off x="10118850" y="5319966"/>
                <a:ext cx="11520" cy="164520"/>
              </p14:xfrm>
            </p:contentPart>
          </mc:Choice>
          <mc:Fallback xmlns="">
            <p:pic>
              <p:nvPicPr>
                <p:cNvPr id="230" name="Ink 229">
                  <a:extLst>
                    <a:ext uri="{FF2B5EF4-FFF2-40B4-BE49-F238E27FC236}">
                      <a16:creationId xmlns:a16="http://schemas.microsoft.com/office/drawing/2014/main" id="{D4BFA90C-C419-4FA4-ACDB-D4CCA1994E51}"/>
                    </a:ext>
                  </a:extLst>
                </p:cNvPr>
                <p:cNvPicPr/>
                <p:nvPr/>
              </p:nvPicPr>
              <p:blipFill>
                <a:blip r:embed="rId365"/>
                <a:stretch>
                  <a:fillRect/>
                </a:stretch>
              </p:blipFill>
              <p:spPr>
                <a:xfrm>
                  <a:off x="10109850" y="5310966"/>
                  <a:ext cx="29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1" name="Ink 230">
                  <a:extLst>
                    <a:ext uri="{FF2B5EF4-FFF2-40B4-BE49-F238E27FC236}">
                      <a16:creationId xmlns:a16="http://schemas.microsoft.com/office/drawing/2014/main" id="{C1A08420-985C-49DB-9833-C1E96D92FA41}"/>
                    </a:ext>
                  </a:extLst>
                </p14:cNvPr>
                <p14:cNvContentPartPr/>
                <p14:nvPr/>
              </p14:nvContentPartPr>
              <p14:xfrm>
                <a:off x="10208490" y="5357046"/>
                <a:ext cx="294840" cy="115920"/>
              </p14:xfrm>
            </p:contentPart>
          </mc:Choice>
          <mc:Fallback xmlns="">
            <p:pic>
              <p:nvPicPr>
                <p:cNvPr id="231" name="Ink 230">
                  <a:extLst>
                    <a:ext uri="{FF2B5EF4-FFF2-40B4-BE49-F238E27FC236}">
                      <a16:creationId xmlns:a16="http://schemas.microsoft.com/office/drawing/2014/main" id="{C1A08420-985C-49DB-9833-C1E96D92FA41}"/>
                    </a:ext>
                  </a:extLst>
                </p:cNvPr>
                <p:cNvPicPr/>
                <p:nvPr/>
              </p:nvPicPr>
              <p:blipFill>
                <a:blip r:embed="rId367"/>
                <a:stretch>
                  <a:fillRect/>
                </a:stretch>
              </p:blipFill>
              <p:spPr>
                <a:xfrm>
                  <a:off x="10199490" y="5348406"/>
                  <a:ext cx="312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2" name="Ink 231">
                  <a:extLst>
                    <a:ext uri="{FF2B5EF4-FFF2-40B4-BE49-F238E27FC236}">
                      <a16:creationId xmlns:a16="http://schemas.microsoft.com/office/drawing/2014/main" id="{CE0D5567-83E4-430A-8744-78298A50F371}"/>
                    </a:ext>
                  </a:extLst>
                </p14:cNvPr>
                <p14:cNvContentPartPr/>
                <p14:nvPr/>
              </p14:nvContentPartPr>
              <p14:xfrm>
                <a:off x="10400010" y="5362086"/>
                <a:ext cx="112320" cy="136440"/>
              </p14:xfrm>
            </p:contentPart>
          </mc:Choice>
          <mc:Fallback xmlns="">
            <p:pic>
              <p:nvPicPr>
                <p:cNvPr id="232" name="Ink 231">
                  <a:extLst>
                    <a:ext uri="{FF2B5EF4-FFF2-40B4-BE49-F238E27FC236}">
                      <a16:creationId xmlns:a16="http://schemas.microsoft.com/office/drawing/2014/main" id="{CE0D5567-83E4-430A-8744-78298A50F371}"/>
                    </a:ext>
                  </a:extLst>
                </p:cNvPr>
                <p:cNvPicPr/>
                <p:nvPr/>
              </p:nvPicPr>
              <p:blipFill>
                <a:blip r:embed="rId369"/>
                <a:stretch>
                  <a:fillRect/>
                </a:stretch>
              </p:blipFill>
              <p:spPr>
                <a:xfrm>
                  <a:off x="10391010" y="5353086"/>
                  <a:ext cx="129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3" name="Ink 232">
                  <a:extLst>
                    <a:ext uri="{FF2B5EF4-FFF2-40B4-BE49-F238E27FC236}">
                      <a16:creationId xmlns:a16="http://schemas.microsoft.com/office/drawing/2014/main" id="{D4C344E2-CFAE-40CB-B6E7-C6B084CDDACC}"/>
                    </a:ext>
                  </a:extLst>
                </p14:cNvPr>
                <p14:cNvContentPartPr/>
                <p14:nvPr/>
              </p14:nvContentPartPr>
              <p14:xfrm>
                <a:off x="10646970" y="5346606"/>
                <a:ext cx="82800" cy="138240"/>
              </p14:xfrm>
            </p:contentPart>
          </mc:Choice>
          <mc:Fallback xmlns="">
            <p:pic>
              <p:nvPicPr>
                <p:cNvPr id="233" name="Ink 232">
                  <a:extLst>
                    <a:ext uri="{FF2B5EF4-FFF2-40B4-BE49-F238E27FC236}">
                      <a16:creationId xmlns:a16="http://schemas.microsoft.com/office/drawing/2014/main" id="{D4C344E2-CFAE-40CB-B6E7-C6B084CDDACC}"/>
                    </a:ext>
                  </a:extLst>
                </p:cNvPr>
                <p:cNvPicPr/>
                <p:nvPr/>
              </p:nvPicPr>
              <p:blipFill>
                <a:blip r:embed="rId371"/>
                <a:stretch>
                  <a:fillRect/>
                </a:stretch>
              </p:blipFill>
              <p:spPr>
                <a:xfrm>
                  <a:off x="10638330" y="5337966"/>
                  <a:ext cx="100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4" name="Ink 233">
                  <a:extLst>
                    <a:ext uri="{FF2B5EF4-FFF2-40B4-BE49-F238E27FC236}">
                      <a16:creationId xmlns:a16="http://schemas.microsoft.com/office/drawing/2014/main" id="{59547690-4F9A-4067-9500-3535533E2818}"/>
                    </a:ext>
                  </a:extLst>
                </p14:cNvPr>
                <p14:cNvContentPartPr/>
                <p14:nvPr/>
              </p14:nvContentPartPr>
              <p14:xfrm>
                <a:off x="10856850" y="5345526"/>
                <a:ext cx="158400" cy="158040"/>
              </p14:xfrm>
            </p:contentPart>
          </mc:Choice>
          <mc:Fallback xmlns="">
            <p:pic>
              <p:nvPicPr>
                <p:cNvPr id="234" name="Ink 233">
                  <a:extLst>
                    <a:ext uri="{FF2B5EF4-FFF2-40B4-BE49-F238E27FC236}">
                      <a16:creationId xmlns:a16="http://schemas.microsoft.com/office/drawing/2014/main" id="{59547690-4F9A-4067-9500-3535533E2818}"/>
                    </a:ext>
                  </a:extLst>
                </p:cNvPr>
                <p:cNvPicPr/>
                <p:nvPr/>
              </p:nvPicPr>
              <p:blipFill>
                <a:blip r:embed="rId373"/>
                <a:stretch>
                  <a:fillRect/>
                </a:stretch>
              </p:blipFill>
              <p:spPr>
                <a:xfrm>
                  <a:off x="10848210" y="5336526"/>
                  <a:ext cx="176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5" name="Ink 234">
                  <a:extLst>
                    <a:ext uri="{FF2B5EF4-FFF2-40B4-BE49-F238E27FC236}">
                      <a16:creationId xmlns:a16="http://schemas.microsoft.com/office/drawing/2014/main" id="{2979580A-96EF-4C0E-8BB0-1961E792D17C}"/>
                    </a:ext>
                  </a:extLst>
                </p14:cNvPr>
                <p14:cNvContentPartPr/>
                <p14:nvPr/>
              </p14:nvContentPartPr>
              <p14:xfrm>
                <a:off x="11051970" y="5267046"/>
                <a:ext cx="90720" cy="13680"/>
              </p14:xfrm>
            </p:contentPart>
          </mc:Choice>
          <mc:Fallback xmlns="">
            <p:pic>
              <p:nvPicPr>
                <p:cNvPr id="235" name="Ink 234">
                  <a:extLst>
                    <a:ext uri="{FF2B5EF4-FFF2-40B4-BE49-F238E27FC236}">
                      <a16:creationId xmlns:a16="http://schemas.microsoft.com/office/drawing/2014/main" id="{2979580A-96EF-4C0E-8BB0-1961E792D17C}"/>
                    </a:ext>
                  </a:extLst>
                </p:cNvPr>
                <p:cNvPicPr/>
                <p:nvPr/>
              </p:nvPicPr>
              <p:blipFill>
                <a:blip r:embed="rId375"/>
                <a:stretch>
                  <a:fillRect/>
                </a:stretch>
              </p:blipFill>
              <p:spPr>
                <a:xfrm>
                  <a:off x="11042970" y="5258406"/>
                  <a:ext cx="108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6" name="Ink 235">
                  <a:extLst>
                    <a:ext uri="{FF2B5EF4-FFF2-40B4-BE49-F238E27FC236}">
                      <a16:creationId xmlns:a16="http://schemas.microsoft.com/office/drawing/2014/main" id="{ADA703DE-DCB6-4B87-9D40-29C2A23576E5}"/>
                    </a:ext>
                  </a:extLst>
                </p14:cNvPr>
                <p14:cNvContentPartPr/>
                <p14:nvPr/>
              </p14:nvContentPartPr>
              <p14:xfrm>
                <a:off x="11143410" y="5202606"/>
                <a:ext cx="101520" cy="113760"/>
              </p14:xfrm>
            </p:contentPart>
          </mc:Choice>
          <mc:Fallback xmlns="">
            <p:pic>
              <p:nvPicPr>
                <p:cNvPr id="236" name="Ink 235">
                  <a:extLst>
                    <a:ext uri="{FF2B5EF4-FFF2-40B4-BE49-F238E27FC236}">
                      <a16:creationId xmlns:a16="http://schemas.microsoft.com/office/drawing/2014/main" id="{ADA703DE-DCB6-4B87-9D40-29C2A23576E5}"/>
                    </a:ext>
                  </a:extLst>
                </p:cNvPr>
                <p:cNvPicPr/>
                <p:nvPr/>
              </p:nvPicPr>
              <p:blipFill>
                <a:blip r:embed="rId377"/>
                <a:stretch>
                  <a:fillRect/>
                </a:stretch>
              </p:blipFill>
              <p:spPr>
                <a:xfrm>
                  <a:off x="11134410" y="5193606"/>
                  <a:ext cx="119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7" name="Ink 236">
                  <a:extLst>
                    <a:ext uri="{FF2B5EF4-FFF2-40B4-BE49-F238E27FC236}">
                      <a16:creationId xmlns:a16="http://schemas.microsoft.com/office/drawing/2014/main" id="{5CD4AC9D-C05C-464B-AD25-2A0818F10870}"/>
                    </a:ext>
                  </a:extLst>
                </p14:cNvPr>
                <p14:cNvContentPartPr/>
                <p14:nvPr/>
              </p14:nvContentPartPr>
              <p14:xfrm>
                <a:off x="11320890" y="5516166"/>
                <a:ext cx="17640" cy="13680"/>
              </p14:xfrm>
            </p:contentPart>
          </mc:Choice>
          <mc:Fallback xmlns="">
            <p:pic>
              <p:nvPicPr>
                <p:cNvPr id="237" name="Ink 236">
                  <a:extLst>
                    <a:ext uri="{FF2B5EF4-FFF2-40B4-BE49-F238E27FC236}">
                      <a16:creationId xmlns:a16="http://schemas.microsoft.com/office/drawing/2014/main" id="{5CD4AC9D-C05C-464B-AD25-2A0818F10870}"/>
                    </a:ext>
                  </a:extLst>
                </p:cNvPr>
                <p:cNvPicPr/>
                <p:nvPr/>
              </p:nvPicPr>
              <p:blipFill>
                <a:blip r:embed="rId379"/>
                <a:stretch>
                  <a:fillRect/>
                </a:stretch>
              </p:blipFill>
              <p:spPr>
                <a:xfrm>
                  <a:off x="11312250" y="5507526"/>
                  <a:ext cx="35280" cy="31320"/>
                </a:xfrm>
                <a:prstGeom prst="rect">
                  <a:avLst/>
                </a:prstGeom>
              </p:spPr>
            </p:pic>
          </mc:Fallback>
        </mc:AlternateContent>
      </p:grpSp>
      <p:grpSp>
        <p:nvGrpSpPr>
          <p:cNvPr id="244" name="Group 243">
            <a:extLst>
              <a:ext uri="{FF2B5EF4-FFF2-40B4-BE49-F238E27FC236}">
                <a16:creationId xmlns:a16="http://schemas.microsoft.com/office/drawing/2014/main" id="{98C06976-5073-4D85-A45B-9E6962C06724}"/>
              </a:ext>
            </a:extLst>
          </p:cNvPr>
          <p:cNvGrpSpPr/>
          <p:nvPr/>
        </p:nvGrpSpPr>
        <p:grpSpPr>
          <a:xfrm>
            <a:off x="9896370" y="3591246"/>
            <a:ext cx="726840" cy="506880"/>
            <a:chOff x="9896370" y="3591246"/>
            <a:chExt cx="726840" cy="506880"/>
          </a:xfrm>
        </p:grpSpPr>
        <mc:AlternateContent xmlns:mc="http://schemas.openxmlformats.org/markup-compatibility/2006" xmlns:p14="http://schemas.microsoft.com/office/powerpoint/2010/main">
          <mc:Choice Requires="p14">
            <p:contentPart p14:bwMode="auto" r:id="rId380">
              <p14:nvContentPartPr>
                <p14:cNvPr id="128" name="Ink 127">
                  <a:extLst>
                    <a:ext uri="{FF2B5EF4-FFF2-40B4-BE49-F238E27FC236}">
                      <a16:creationId xmlns:a16="http://schemas.microsoft.com/office/drawing/2014/main" id="{87406DF1-4FA7-44BC-A6F4-DDABBBA96FE0}"/>
                    </a:ext>
                  </a:extLst>
                </p14:cNvPr>
                <p14:cNvContentPartPr/>
                <p14:nvPr/>
              </p14:nvContentPartPr>
              <p14:xfrm>
                <a:off x="10135770" y="3779526"/>
                <a:ext cx="14760" cy="192600"/>
              </p14:xfrm>
            </p:contentPart>
          </mc:Choice>
          <mc:Fallback xmlns="">
            <p:pic>
              <p:nvPicPr>
                <p:cNvPr id="128" name="Ink 127">
                  <a:extLst>
                    <a:ext uri="{FF2B5EF4-FFF2-40B4-BE49-F238E27FC236}">
                      <a16:creationId xmlns:a16="http://schemas.microsoft.com/office/drawing/2014/main" id="{87406DF1-4FA7-44BC-A6F4-DDABBBA96FE0}"/>
                    </a:ext>
                  </a:extLst>
                </p:cNvPr>
                <p:cNvPicPr/>
                <p:nvPr/>
              </p:nvPicPr>
              <p:blipFill>
                <a:blip r:embed="rId381"/>
                <a:stretch>
                  <a:fillRect/>
                </a:stretch>
              </p:blipFill>
              <p:spPr>
                <a:xfrm>
                  <a:off x="10127130" y="3770526"/>
                  <a:ext cx="32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9" name="Ink 128">
                  <a:extLst>
                    <a:ext uri="{FF2B5EF4-FFF2-40B4-BE49-F238E27FC236}">
                      <a16:creationId xmlns:a16="http://schemas.microsoft.com/office/drawing/2014/main" id="{C44C75C6-F8A9-4D2B-96B4-56673243C399}"/>
                    </a:ext>
                  </a:extLst>
                </p14:cNvPr>
                <p14:cNvContentPartPr/>
                <p14:nvPr/>
              </p14:nvContentPartPr>
              <p14:xfrm>
                <a:off x="10116690" y="3760086"/>
                <a:ext cx="98280" cy="88560"/>
              </p14:xfrm>
            </p:contentPart>
          </mc:Choice>
          <mc:Fallback xmlns="">
            <p:pic>
              <p:nvPicPr>
                <p:cNvPr id="129" name="Ink 128">
                  <a:extLst>
                    <a:ext uri="{FF2B5EF4-FFF2-40B4-BE49-F238E27FC236}">
                      <a16:creationId xmlns:a16="http://schemas.microsoft.com/office/drawing/2014/main" id="{C44C75C6-F8A9-4D2B-96B4-56673243C399}"/>
                    </a:ext>
                  </a:extLst>
                </p:cNvPr>
                <p:cNvPicPr/>
                <p:nvPr/>
              </p:nvPicPr>
              <p:blipFill>
                <a:blip r:embed="rId383"/>
                <a:stretch>
                  <a:fillRect/>
                </a:stretch>
              </p:blipFill>
              <p:spPr>
                <a:xfrm>
                  <a:off x="10107690" y="3751446"/>
                  <a:ext cx="115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0" name="Ink 129">
                  <a:extLst>
                    <a:ext uri="{FF2B5EF4-FFF2-40B4-BE49-F238E27FC236}">
                      <a16:creationId xmlns:a16="http://schemas.microsoft.com/office/drawing/2014/main" id="{46F52398-D5F8-4F8B-9993-60DA9F4E13EB}"/>
                    </a:ext>
                  </a:extLst>
                </p14:cNvPr>
                <p14:cNvContentPartPr/>
                <p14:nvPr/>
              </p14:nvContentPartPr>
              <p14:xfrm>
                <a:off x="10247010" y="3780606"/>
                <a:ext cx="24480" cy="123840"/>
              </p14:xfrm>
            </p:contentPart>
          </mc:Choice>
          <mc:Fallback xmlns="">
            <p:pic>
              <p:nvPicPr>
                <p:cNvPr id="130" name="Ink 129">
                  <a:extLst>
                    <a:ext uri="{FF2B5EF4-FFF2-40B4-BE49-F238E27FC236}">
                      <a16:creationId xmlns:a16="http://schemas.microsoft.com/office/drawing/2014/main" id="{46F52398-D5F8-4F8B-9993-60DA9F4E13EB}"/>
                    </a:ext>
                  </a:extLst>
                </p:cNvPr>
                <p:cNvPicPr/>
                <p:nvPr/>
              </p:nvPicPr>
              <p:blipFill>
                <a:blip r:embed="rId385"/>
                <a:stretch>
                  <a:fillRect/>
                </a:stretch>
              </p:blipFill>
              <p:spPr>
                <a:xfrm>
                  <a:off x="10238370" y="3771606"/>
                  <a:ext cx="42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1" name="Ink 130">
                  <a:extLst>
                    <a:ext uri="{FF2B5EF4-FFF2-40B4-BE49-F238E27FC236}">
                      <a16:creationId xmlns:a16="http://schemas.microsoft.com/office/drawing/2014/main" id="{3C6384AE-F749-4DA3-98BE-58FF0EB11D25}"/>
                    </a:ext>
                  </a:extLst>
                </p14:cNvPr>
                <p14:cNvContentPartPr/>
                <p14:nvPr/>
              </p14:nvContentPartPr>
              <p14:xfrm>
                <a:off x="10330530" y="3591246"/>
                <a:ext cx="63720" cy="120960"/>
              </p14:xfrm>
            </p:contentPart>
          </mc:Choice>
          <mc:Fallback xmlns="">
            <p:pic>
              <p:nvPicPr>
                <p:cNvPr id="131" name="Ink 130">
                  <a:extLst>
                    <a:ext uri="{FF2B5EF4-FFF2-40B4-BE49-F238E27FC236}">
                      <a16:creationId xmlns:a16="http://schemas.microsoft.com/office/drawing/2014/main" id="{3C6384AE-F749-4DA3-98BE-58FF0EB11D25}"/>
                    </a:ext>
                  </a:extLst>
                </p:cNvPr>
                <p:cNvPicPr/>
                <p:nvPr/>
              </p:nvPicPr>
              <p:blipFill>
                <a:blip r:embed="rId387"/>
                <a:stretch>
                  <a:fillRect/>
                </a:stretch>
              </p:blipFill>
              <p:spPr>
                <a:xfrm>
                  <a:off x="10321530" y="3582606"/>
                  <a:ext cx="81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2" name="Ink 131">
                  <a:extLst>
                    <a:ext uri="{FF2B5EF4-FFF2-40B4-BE49-F238E27FC236}">
                      <a16:creationId xmlns:a16="http://schemas.microsoft.com/office/drawing/2014/main" id="{7A7ADF07-1DC8-4D54-9ECF-6A84C547F5D9}"/>
                    </a:ext>
                  </a:extLst>
                </p14:cNvPr>
                <p14:cNvContentPartPr/>
                <p14:nvPr/>
              </p14:nvContentPartPr>
              <p14:xfrm>
                <a:off x="10383090" y="3599526"/>
                <a:ext cx="65520" cy="129600"/>
              </p14:xfrm>
            </p:contentPart>
          </mc:Choice>
          <mc:Fallback xmlns="">
            <p:pic>
              <p:nvPicPr>
                <p:cNvPr id="132" name="Ink 131">
                  <a:extLst>
                    <a:ext uri="{FF2B5EF4-FFF2-40B4-BE49-F238E27FC236}">
                      <a16:creationId xmlns:a16="http://schemas.microsoft.com/office/drawing/2014/main" id="{7A7ADF07-1DC8-4D54-9ECF-6A84C547F5D9}"/>
                    </a:ext>
                  </a:extLst>
                </p:cNvPr>
                <p:cNvPicPr/>
                <p:nvPr/>
              </p:nvPicPr>
              <p:blipFill>
                <a:blip r:embed="rId389"/>
                <a:stretch>
                  <a:fillRect/>
                </a:stretch>
              </p:blipFill>
              <p:spPr>
                <a:xfrm>
                  <a:off x="10374450" y="3590526"/>
                  <a:ext cx="83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3" name="Ink 132">
                  <a:extLst>
                    <a:ext uri="{FF2B5EF4-FFF2-40B4-BE49-F238E27FC236}">
                      <a16:creationId xmlns:a16="http://schemas.microsoft.com/office/drawing/2014/main" id="{F91E4EBF-7C7E-47F1-B3B4-A474B90137FA}"/>
                    </a:ext>
                  </a:extLst>
                </p14:cNvPr>
                <p14:cNvContentPartPr/>
                <p14:nvPr/>
              </p14:nvContentPartPr>
              <p14:xfrm>
                <a:off x="10484250" y="3615366"/>
                <a:ext cx="33480" cy="135360"/>
              </p14:xfrm>
            </p:contentPart>
          </mc:Choice>
          <mc:Fallback xmlns="">
            <p:pic>
              <p:nvPicPr>
                <p:cNvPr id="133" name="Ink 132">
                  <a:extLst>
                    <a:ext uri="{FF2B5EF4-FFF2-40B4-BE49-F238E27FC236}">
                      <a16:creationId xmlns:a16="http://schemas.microsoft.com/office/drawing/2014/main" id="{F91E4EBF-7C7E-47F1-B3B4-A474B90137FA}"/>
                    </a:ext>
                  </a:extLst>
                </p:cNvPr>
                <p:cNvPicPr/>
                <p:nvPr/>
              </p:nvPicPr>
              <p:blipFill>
                <a:blip r:embed="rId391"/>
                <a:stretch>
                  <a:fillRect/>
                </a:stretch>
              </p:blipFill>
              <p:spPr>
                <a:xfrm>
                  <a:off x="10475250" y="3606366"/>
                  <a:ext cx="51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4" name="Ink 133">
                  <a:extLst>
                    <a:ext uri="{FF2B5EF4-FFF2-40B4-BE49-F238E27FC236}">
                      <a16:creationId xmlns:a16="http://schemas.microsoft.com/office/drawing/2014/main" id="{4E1B65CF-335F-483C-A79E-81ADA51BCC52}"/>
                    </a:ext>
                  </a:extLst>
                </p14:cNvPr>
                <p14:cNvContentPartPr/>
                <p14:nvPr/>
              </p14:nvContentPartPr>
              <p14:xfrm>
                <a:off x="10533930" y="3820566"/>
                <a:ext cx="89280" cy="42120"/>
              </p14:xfrm>
            </p:contentPart>
          </mc:Choice>
          <mc:Fallback xmlns="">
            <p:pic>
              <p:nvPicPr>
                <p:cNvPr id="134" name="Ink 133">
                  <a:extLst>
                    <a:ext uri="{FF2B5EF4-FFF2-40B4-BE49-F238E27FC236}">
                      <a16:creationId xmlns:a16="http://schemas.microsoft.com/office/drawing/2014/main" id="{4E1B65CF-335F-483C-A79E-81ADA51BCC52}"/>
                    </a:ext>
                  </a:extLst>
                </p:cNvPr>
                <p:cNvPicPr/>
                <p:nvPr/>
              </p:nvPicPr>
              <p:blipFill>
                <a:blip r:embed="rId393"/>
                <a:stretch>
                  <a:fillRect/>
                </a:stretch>
              </p:blipFill>
              <p:spPr>
                <a:xfrm>
                  <a:off x="10525290" y="3811926"/>
                  <a:ext cx="106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9" name="Ink 238">
                  <a:extLst>
                    <a:ext uri="{FF2B5EF4-FFF2-40B4-BE49-F238E27FC236}">
                      <a16:creationId xmlns:a16="http://schemas.microsoft.com/office/drawing/2014/main" id="{12F06352-7E0E-4A3A-BDFD-037B9D435467}"/>
                    </a:ext>
                  </a:extLst>
                </p14:cNvPr>
                <p14:cNvContentPartPr/>
                <p14:nvPr/>
              </p14:nvContentPartPr>
              <p14:xfrm>
                <a:off x="9896370" y="3597366"/>
                <a:ext cx="112680" cy="461520"/>
              </p14:xfrm>
            </p:contentPart>
          </mc:Choice>
          <mc:Fallback xmlns="">
            <p:pic>
              <p:nvPicPr>
                <p:cNvPr id="239" name="Ink 238">
                  <a:extLst>
                    <a:ext uri="{FF2B5EF4-FFF2-40B4-BE49-F238E27FC236}">
                      <a16:creationId xmlns:a16="http://schemas.microsoft.com/office/drawing/2014/main" id="{12F06352-7E0E-4A3A-BDFD-037B9D435467}"/>
                    </a:ext>
                  </a:extLst>
                </p:cNvPr>
                <p:cNvPicPr/>
                <p:nvPr/>
              </p:nvPicPr>
              <p:blipFill>
                <a:blip r:embed="rId395"/>
                <a:stretch>
                  <a:fillRect/>
                </a:stretch>
              </p:blipFill>
              <p:spPr>
                <a:xfrm>
                  <a:off x="9887370" y="3588726"/>
                  <a:ext cx="1303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0" name="Ink 239">
                  <a:extLst>
                    <a:ext uri="{FF2B5EF4-FFF2-40B4-BE49-F238E27FC236}">
                      <a16:creationId xmlns:a16="http://schemas.microsoft.com/office/drawing/2014/main" id="{2738D088-00A3-4662-A665-B95096A32029}"/>
                    </a:ext>
                  </a:extLst>
                </p14:cNvPr>
                <p14:cNvContentPartPr/>
                <p14:nvPr/>
              </p14:nvContentPartPr>
              <p14:xfrm>
                <a:off x="9949650" y="3621126"/>
                <a:ext cx="147600" cy="477000"/>
              </p14:xfrm>
            </p:contentPart>
          </mc:Choice>
          <mc:Fallback xmlns="">
            <p:pic>
              <p:nvPicPr>
                <p:cNvPr id="240" name="Ink 239">
                  <a:extLst>
                    <a:ext uri="{FF2B5EF4-FFF2-40B4-BE49-F238E27FC236}">
                      <a16:creationId xmlns:a16="http://schemas.microsoft.com/office/drawing/2014/main" id="{2738D088-00A3-4662-A665-B95096A32029}"/>
                    </a:ext>
                  </a:extLst>
                </p:cNvPr>
                <p:cNvPicPr/>
                <p:nvPr/>
              </p:nvPicPr>
              <p:blipFill>
                <a:blip r:embed="rId397"/>
                <a:stretch>
                  <a:fillRect/>
                </a:stretch>
              </p:blipFill>
              <p:spPr>
                <a:xfrm>
                  <a:off x="9940650" y="3612126"/>
                  <a:ext cx="165240" cy="494640"/>
                </a:xfrm>
                <a:prstGeom prst="rect">
                  <a:avLst/>
                </a:prstGeom>
              </p:spPr>
            </p:pic>
          </mc:Fallback>
        </mc:AlternateContent>
      </p:grpSp>
      <p:grpSp>
        <p:nvGrpSpPr>
          <p:cNvPr id="243" name="Group 242">
            <a:extLst>
              <a:ext uri="{FF2B5EF4-FFF2-40B4-BE49-F238E27FC236}">
                <a16:creationId xmlns:a16="http://schemas.microsoft.com/office/drawing/2014/main" id="{91DB685D-97A0-46CE-9477-E4FE79DC84C1}"/>
              </a:ext>
            </a:extLst>
          </p:cNvPr>
          <p:cNvGrpSpPr/>
          <p:nvPr/>
        </p:nvGrpSpPr>
        <p:grpSpPr>
          <a:xfrm>
            <a:off x="9860010" y="5154006"/>
            <a:ext cx="198720" cy="302040"/>
            <a:chOff x="9860010" y="5154006"/>
            <a:chExt cx="198720" cy="302040"/>
          </a:xfrm>
        </p:grpSpPr>
        <mc:AlternateContent xmlns:mc="http://schemas.openxmlformats.org/markup-compatibility/2006" xmlns:p14="http://schemas.microsoft.com/office/powerpoint/2010/main">
          <mc:Choice Requires="p14">
            <p:contentPart p14:bwMode="auto" r:id="rId398">
              <p14:nvContentPartPr>
                <p14:cNvPr id="241" name="Ink 240">
                  <a:extLst>
                    <a:ext uri="{FF2B5EF4-FFF2-40B4-BE49-F238E27FC236}">
                      <a16:creationId xmlns:a16="http://schemas.microsoft.com/office/drawing/2014/main" id="{299A79AA-2A7F-4684-A0CB-60DBCD71A200}"/>
                    </a:ext>
                  </a:extLst>
                </p14:cNvPr>
                <p14:cNvContentPartPr/>
                <p14:nvPr/>
              </p14:nvContentPartPr>
              <p14:xfrm>
                <a:off x="9860010" y="5154006"/>
                <a:ext cx="103680" cy="302040"/>
              </p14:xfrm>
            </p:contentPart>
          </mc:Choice>
          <mc:Fallback xmlns="">
            <p:pic>
              <p:nvPicPr>
                <p:cNvPr id="241" name="Ink 240">
                  <a:extLst>
                    <a:ext uri="{FF2B5EF4-FFF2-40B4-BE49-F238E27FC236}">
                      <a16:creationId xmlns:a16="http://schemas.microsoft.com/office/drawing/2014/main" id="{299A79AA-2A7F-4684-A0CB-60DBCD71A200}"/>
                    </a:ext>
                  </a:extLst>
                </p:cNvPr>
                <p:cNvPicPr/>
                <p:nvPr/>
              </p:nvPicPr>
              <p:blipFill>
                <a:blip r:embed="rId399"/>
                <a:stretch>
                  <a:fillRect/>
                </a:stretch>
              </p:blipFill>
              <p:spPr>
                <a:xfrm>
                  <a:off x="9851370" y="5145366"/>
                  <a:ext cx="1213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2" name="Ink 241">
                  <a:extLst>
                    <a:ext uri="{FF2B5EF4-FFF2-40B4-BE49-F238E27FC236}">
                      <a16:creationId xmlns:a16="http://schemas.microsoft.com/office/drawing/2014/main" id="{CC7BE06C-8F6D-495B-A00A-1FE29CB9E8DA}"/>
                    </a:ext>
                  </a:extLst>
                </p14:cNvPr>
                <p14:cNvContentPartPr/>
                <p14:nvPr/>
              </p14:nvContentPartPr>
              <p14:xfrm>
                <a:off x="9925170" y="5154726"/>
                <a:ext cx="133560" cy="298800"/>
              </p14:xfrm>
            </p:contentPart>
          </mc:Choice>
          <mc:Fallback xmlns="">
            <p:pic>
              <p:nvPicPr>
                <p:cNvPr id="242" name="Ink 241">
                  <a:extLst>
                    <a:ext uri="{FF2B5EF4-FFF2-40B4-BE49-F238E27FC236}">
                      <a16:creationId xmlns:a16="http://schemas.microsoft.com/office/drawing/2014/main" id="{CC7BE06C-8F6D-495B-A00A-1FE29CB9E8DA}"/>
                    </a:ext>
                  </a:extLst>
                </p:cNvPr>
                <p:cNvPicPr/>
                <p:nvPr/>
              </p:nvPicPr>
              <p:blipFill>
                <a:blip r:embed="rId401"/>
                <a:stretch>
                  <a:fillRect/>
                </a:stretch>
              </p:blipFill>
              <p:spPr>
                <a:xfrm>
                  <a:off x="9916530" y="5145726"/>
                  <a:ext cx="151200" cy="316440"/>
                </a:xfrm>
                <a:prstGeom prst="rect">
                  <a:avLst/>
                </a:prstGeom>
              </p:spPr>
            </p:pic>
          </mc:Fallback>
        </mc:AlternateContent>
      </p:grpSp>
      <p:grpSp>
        <p:nvGrpSpPr>
          <p:cNvPr id="276" name="Group 275">
            <a:extLst>
              <a:ext uri="{FF2B5EF4-FFF2-40B4-BE49-F238E27FC236}">
                <a16:creationId xmlns:a16="http://schemas.microsoft.com/office/drawing/2014/main" id="{C1C7AFDA-360A-4457-A266-F1E08002B5BB}"/>
              </a:ext>
            </a:extLst>
          </p:cNvPr>
          <p:cNvGrpSpPr/>
          <p:nvPr/>
        </p:nvGrpSpPr>
        <p:grpSpPr>
          <a:xfrm>
            <a:off x="903930" y="5952486"/>
            <a:ext cx="1626120" cy="448200"/>
            <a:chOff x="903930" y="5952486"/>
            <a:chExt cx="1626120" cy="448200"/>
          </a:xfrm>
        </p:grpSpPr>
        <mc:AlternateContent xmlns:mc="http://schemas.openxmlformats.org/markup-compatibility/2006" xmlns:p14="http://schemas.microsoft.com/office/powerpoint/2010/main">
          <mc:Choice Requires="p14">
            <p:contentPart p14:bwMode="auto" r:id="rId402">
              <p14:nvContentPartPr>
                <p14:cNvPr id="245" name="Ink 244">
                  <a:extLst>
                    <a:ext uri="{FF2B5EF4-FFF2-40B4-BE49-F238E27FC236}">
                      <a16:creationId xmlns:a16="http://schemas.microsoft.com/office/drawing/2014/main" id="{39E131A2-87BC-45DB-936E-17A344A87309}"/>
                    </a:ext>
                  </a:extLst>
                </p14:cNvPr>
                <p14:cNvContentPartPr/>
                <p14:nvPr/>
              </p14:nvContentPartPr>
              <p14:xfrm>
                <a:off x="942090" y="6110166"/>
                <a:ext cx="11520" cy="93600"/>
              </p14:xfrm>
            </p:contentPart>
          </mc:Choice>
          <mc:Fallback xmlns="">
            <p:pic>
              <p:nvPicPr>
                <p:cNvPr id="245" name="Ink 244">
                  <a:extLst>
                    <a:ext uri="{FF2B5EF4-FFF2-40B4-BE49-F238E27FC236}">
                      <a16:creationId xmlns:a16="http://schemas.microsoft.com/office/drawing/2014/main" id="{39E131A2-87BC-45DB-936E-17A344A87309}"/>
                    </a:ext>
                  </a:extLst>
                </p:cNvPr>
                <p:cNvPicPr/>
                <p:nvPr/>
              </p:nvPicPr>
              <p:blipFill>
                <a:blip r:embed="rId403"/>
                <a:stretch>
                  <a:fillRect/>
                </a:stretch>
              </p:blipFill>
              <p:spPr>
                <a:xfrm>
                  <a:off x="933450" y="6101166"/>
                  <a:ext cx="29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6" name="Ink 245">
                  <a:extLst>
                    <a:ext uri="{FF2B5EF4-FFF2-40B4-BE49-F238E27FC236}">
                      <a16:creationId xmlns:a16="http://schemas.microsoft.com/office/drawing/2014/main" id="{FB2FEA72-78C5-4310-8A05-B236C3C04F7F}"/>
                    </a:ext>
                  </a:extLst>
                </p14:cNvPr>
                <p14:cNvContentPartPr/>
                <p14:nvPr/>
              </p14:nvContentPartPr>
              <p14:xfrm>
                <a:off x="903930" y="6007206"/>
                <a:ext cx="69480" cy="16200"/>
              </p14:xfrm>
            </p:contentPart>
          </mc:Choice>
          <mc:Fallback xmlns="">
            <p:pic>
              <p:nvPicPr>
                <p:cNvPr id="246" name="Ink 245">
                  <a:extLst>
                    <a:ext uri="{FF2B5EF4-FFF2-40B4-BE49-F238E27FC236}">
                      <a16:creationId xmlns:a16="http://schemas.microsoft.com/office/drawing/2014/main" id="{FB2FEA72-78C5-4310-8A05-B236C3C04F7F}"/>
                    </a:ext>
                  </a:extLst>
                </p:cNvPr>
                <p:cNvPicPr/>
                <p:nvPr/>
              </p:nvPicPr>
              <p:blipFill>
                <a:blip r:embed="rId405"/>
                <a:stretch>
                  <a:fillRect/>
                </a:stretch>
              </p:blipFill>
              <p:spPr>
                <a:xfrm>
                  <a:off x="894930" y="5998206"/>
                  <a:ext cx="87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7" name="Ink 246">
                  <a:extLst>
                    <a:ext uri="{FF2B5EF4-FFF2-40B4-BE49-F238E27FC236}">
                      <a16:creationId xmlns:a16="http://schemas.microsoft.com/office/drawing/2014/main" id="{7E3D77DE-AB22-4FC6-AE7E-F36FEE21A358}"/>
                    </a:ext>
                  </a:extLst>
                </p14:cNvPr>
                <p14:cNvContentPartPr/>
                <p14:nvPr/>
              </p14:nvContentPartPr>
              <p14:xfrm>
                <a:off x="1048650" y="6099726"/>
                <a:ext cx="110520" cy="92520"/>
              </p14:xfrm>
            </p:contentPart>
          </mc:Choice>
          <mc:Fallback xmlns="">
            <p:pic>
              <p:nvPicPr>
                <p:cNvPr id="247" name="Ink 246">
                  <a:extLst>
                    <a:ext uri="{FF2B5EF4-FFF2-40B4-BE49-F238E27FC236}">
                      <a16:creationId xmlns:a16="http://schemas.microsoft.com/office/drawing/2014/main" id="{7E3D77DE-AB22-4FC6-AE7E-F36FEE21A358}"/>
                    </a:ext>
                  </a:extLst>
                </p:cNvPr>
                <p:cNvPicPr/>
                <p:nvPr/>
              </p:nvPicPr>
              <p:blipFill>
                <a:blip r:embed="rId407"/>
                <a:stretch>
                  <a:fillRect/>
                </a:stretch>
              </p:blipFill>
              <p:spPr>
                <a:xfrm>
                  <a:off x="1039650" y="6090726"/>
                  <a:ext cx="128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8" name="Ink 247">
                  <a:extLst>
                    <a:ext uri="{FF2B5EF4-FFF2-40B4-BE49-F238E27FC236}">
                      <a16:creationId xmlns:a16="http://schemas.microsoft.com/office/drawing/2014/main" id="{14F875C1-6E61-4CE3-AA89-64FB0FED9BE4}"/>
                    </a:ext>
                  </a:extLst>
                </p14:cNvPr>
                <p14:cNvContentPartPr/>
                <p14:nvPr/>
              </p14:nvContentPartPr>
              <p14:xfrm>
                <a:off x="1200570" y="5996406"/>
                <a:ext cx="159480" cy="197280"/>
              </p14:xfrm>
            </p:contentPart>
          </mc:Choice>
          <mc:Fallback xmlns="">
            <p:pic>
              <p:nvPicPr>
                <p:cNvPr id="248" name="Ink 247">
                  <a:extLst>
                    <a:ext uri="{FF2B5EF4-FFF2-40B4-BE49-F238E27FC236}">
                      <a16:creationId xmlns:a16="http://schemas.microsoft.com/office/drawing/2014/main" id="{14F875C1-6E61-4CE3-AA89-64FB0FED9BE4}"/>
                    </a:ext>
                  </a:extLst>
                </p:cNvPr>
                <p:cNvPicPr/>
                <p:nvPr/>
              </p:nvPicPr>
              <p:blipFill>
                <a:blip r:embed="rId409"/>
                <a:stretch>
                  <a:fillRect/>
                </a:stretch>
              </p:blipFill>
              <p:spPr>
                <a:xfrm>
                  <a:off x="1191570" y="5987406"/>
                  <a:ext cx="177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9" name="Ink 248">
                  <a:extLst>
                    <a:ext uri="{FF2B5EF4-FFF2-40B4-BE49-F238E27FC236}">
                      <a16:creationId xmlns:a16="http://schemas.microsoft.com/office/drawing/2014/main" id="{CA281976-4BFF-4A06-A5B6-2C650015267F}"/>
                    </a:ext>
                  </a:extLst>
                </p14:cNvPr>
                <p14:cNvContentPartPr/>
                <p14:nvPr/>
              </p14:nvContentPartPr>
              <p14:xfrm>
                <a:off x="1376970" y="6002166"/>
                <a:ext cx="331920" cy="199440"/>
              </p14:xfrm>
            </p:contentPart>
          </mc:Choice>
          <mc:Fallback xmlns="">
            <p:pic>
              <p:nvPicPr>
                <p:cNvPr id="249" name="Ink 248">
                  <a:extLst>
                    <a:ext uri="{FF2B5EF4-FFF2-40B4-BE49-F238E27FC236}">
                      <a16:creationId xmlns:a16="http://schemas.microsoft.com/office/drawing/2014/main" id="{CA281976-4BFF-4A06-A5B6-2C650015267F}"/>
                    </a:ext>
                  </a:extLst>
                </p:cNvPr>
                <p:cNvPicPr/>
                <p:nvPr/>
              </p:nvPicPr>
              <p:blipFill>
                <a:blip r:embed="rId411"/>
                <a:stretch>
                  <a:fillRect/>
                </a:stretch>
              </p:blipFill>
              <p:spPr>
                <a:xfrm>
                  <a:off x="1368330" y="5993526"/>
                  <a:ext cx="349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0" name="Ink 249">
                  <a:extLst>
                    <a:ext uri="{FF2B5EF4-FFF2-40B4-BE49-F238E27FC236}">
                      <a16:creationId xmlns:a16="http://schemas.microsoft.com/office/drawing/2014/main" id="{359159FB-0ECF-4FA7-89BB-D4BB67B8FD04}"/>
                    </a:ext>
                  </a:extLst>
                </p14:cNvPr>
                <p14:cNvContentPartPr/>
                <p14:nvPr/>
              </p14:nvContentPartPr>
              <p14:xfrm>
                <a:off x="1609890" y="6078126"/>
                <a:ext cx="165600" cy="89640"/>
              </p14:xfrm>
            </p:contentPart>
          </mc:Choice>
          <mc:Fallback xmlns="">
            <p:pic>
              <p:nvPicPr>
                <p:cNvPr id="250" name="Ink 249">
                  <a:extLst>
                    <a:ext uri="{FF2B5EF4-FFF2-40B4-BE49-F238E27FC236}">
                      <a16:creationId xmlns:a16="http://schemas.microsoft.com/office/drawing/2014/main" id="{359159FB-0ECF-4FA7-89BB-D4BB67B8FD04}"/>
                    </a:ext>
                  </a:extLst>
                </p:cNvPr>
                <p:cNvPicPr/>
                <p:nvPr/>
              </p:nvPicPr>
              <p:blipFill>
                <a:blip r:embed="rId413"/>
                <a:stretch>
                  <a:fillRect/>
                </a:stretch>
              </p:blipFill>
              <p:spPr>
                <a:xfrm>
                  <a:off x="1601250" y="6069126"/>
                  <a:ext cx="183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1" name="Ink 250">
                  <a:extLst>
                    <a:ext uri="{FF2B5EF4-FFF2-40B4-BE49-F238E27FC236}">
                      <a16:creationId xmlns:a16="http://schemas.microsoft.com/office/drawing/2014/main" id="{725C89D4-0EE7-4EEA-A5F4-2CC0E4E425B2}"/>
                    </a:ext>
                  </a:extLst>
                </p14:cNvPr>
                <p14:cNvContentPartPr/>
                <p14:nvPr/>
              </p14:nvContentPartPr>
              <p14:xfrm>
                <a:off x="1729410" y="6023046"/>
                <a:ext cx="204480" cy="154800"/>
              </p14:xfrm>
            </p:contentPart>
          </mc:Choice>
          <mc:Fallback xmlns="">
            <p:pic>
              <p:nvPicPr>
                <p:cNvPr id="251" name="Ink 250">
                  <a:extLst>
                    <a:ext uri="{FF2B5EF4-FFF2-40B4-BE49-F238E27FC236}">
                      <a16:creationId xmlns:a16="http://schemas.microsoft.com/office/drawing/2014/main" id="{725C89D4-0EE7-4EEA-A5F4-2CC0E4E425B2}"/>
                    </a:ext>
                  </a:extLst>
                </p:cNvPr>
                <p:cNvPicPr/>
                <p:nvPr/>
              </p:nvPicPr>
              <p:blipFill>
                <a:blip r:embed="rId415"/>
                <a:stretch>
                  <a:fillRect/>
                </a:stretch>
              </p:blipFill>
              <p:spPr>
                <a:xfrm>
                  <a:off x="1720770" y="6014046"/>
                  <a:ext cx="222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2" name="Ink 251">
                  <a:extLst>
                    <a:ext uri="{FF2B5EF4-FFF2-40B4-BE49-F238E27FC236}">
                      <a16:creationId xmlns:a16="http://schemas.microsoft.com/office/drawing/2014/main" id="{BB738897-AF49-406B-ADD7-6D396E112399}"/>
                    </a:ext>
                  </a:extLst>
                </p14:cNvPr>
                <p14:cNvContentPartPr/>
                <p14:nvPr/>
              </p14:nvContentPartPr>
              <p14:xfrm>
                <a:off x="1956570" y="6041406"/>
                <a:ext cx="119880" cy="116280"/>
              </p14:xfrm>
            </p:contentPart>
          </mc:Choice>
          <mc:Fallback xmlns="">
            <p:pic>
              <p:nvPicPr>
                <p:cNvPr id="252" name="Ink 251">
                  <a:extLst>
                    <a:ext uri="{FF2B5EF4-FFF2-40B4-BE49-F238E27FC236}">
                      <a16:creationId xmlns:a16="http://schemas.microsoft.com/office/drawing/2014/main" id="{BB738897-AF49-406B-ADD7-6D396E112399}"/>
                    </a:ext>
                  </a:extLst>
                </p:cNvPr>
                <p:cNvPicPr/>
                <p:nvPr/>
              </p:nvPicPr>
              <p:blipFill>
                <a:blip r:embed="rId417"/>
                <a:stretch>
                  <a:fillRect/>
                </a:stretch>
              </p:blipFill>
              <p:spPr>
                <a:xfrm>
                  <a:off x="1947570" y="6032406"/>
                  <a:ext cx="137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3" name="Ink 252">
                  <a:extLst>
                    <a:ext uri="{FF2B5EF4-FFF2-40B4-BE49-F238E27FC236}">
                      <a16:creationId xmlns:a16="http://schemas.microsoft.com/office/drawing/2014/main" id="{B16DB90F-DE83-44E2-B2CF-2D58C90D13B6}"/>
                    </a:ext>
                  </a:extLst>
                </p14:cNvPr>
                <p14:cNvContentPartPr/>
                <p14:nvPr/>
              </p14:nvContentPartPr>
              <p14:xfrm>
                <a:off x="2139450" y="5952486"/>
                <a:ext cx="48240" cy="208800"/>
              </p14:xfrm>
            </p:contentPart>
          </mc:Choice>
          <mc:Fallback xmlns="">
            <p:pic>
              <p:nvPicPr>
                <p:cNvPr id="253" name="Ink 252">
                  <a:extLst>
                    <a:ext uri="{FF2B5EF4-FFF2-40B4-BE49-F238E27FC236}">
                      <a16:creationId xmlns:a16="http://schemas.microsoft.com/office/drawing/2014/main" id="{B16DB90F-DE83-44E2-B2CF-2D58C90D13B6}"/>
                    </a:ext>
                  </a:extLst>
                </p:cNvPr>
                <p:cNvPicPr/>
                <p:nvPr/>
              </p:nvPicPr>
              <p:blipFill>
                <a:blip r:embed="rId419"/>
                <a:stretch>
                  <a:fillRect/>
                </a:stretch>
              </p:blipFill>
              <p:spPr>
                <a:xfrm>
                  <a:off x="2130810" y="5943846"/>
                  <a:ext cx="65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4" name="Ink 253">
                  <a:extLst>
                    <a:ext uri="{FF2B5EF4-FFF2-40B4-BE49-F238E27FC236}">
                      <a16:creationId xmlns:a16="http://schemas.microsoft.com/office/drawing/2014/main" id="{3C3FA992-00AC-4BCB-8523-B5F89D192BF4}"/>
                    </a:ext>
                  </a:extLst>
                </p14:cNvPr>
                <p14:cNvContentPartPr/>
                <p14:nvPr/>
              </p14:nvContentPartPr>
              <p14:xfrm>
                <a:off x="2225490" y="6047886"/>
                <a:ext cx="149400" cy="352800"/>
              </p14:xfrm>
            </p:contentPart>
          </mc:Choice>
          <mc:Fallback xmlns="">
            <p:pic>
              <p:nvPicPr>
                <p:cNvPr id="254" name="Ink 253">
                  <a:extLst>
                    <a:ext uri="{FF2B5EF4-FFF2-40B4-BE49-F238E27FC236}">
                      <a16:creationId xmlns:a16="http://schemas.microsoft.com/office/drawing/2014/main" id="{3C3FA992-00AC-4BCB-8523-B5F89D192BF4}"/>
                    </a:ext>
                  </a:extLst>
                </p:cNvPr>
                <p:cNvPicPr/>
                <p:nvPr/>
              </p:nvPicPr>
              <p:blipFill>
                <a:blip r:embed="rId421"/>
                <a:stretch>
                  <a:fillRect/>
                </a:stretch>
              </p:blipFill>
              <p:spPr>
                <a:xfrm>
                  <a:off x="2216490" y="6038886"/>
                  <a:ext cx="1670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5" name="Ink 254">
                  <a:extLst>
                    <a:ext uri="{FF2B5EF4-FFF2-40B4-BE49-F238E27FC236}">
                      <a16:creationId xmlns:a16="http://schemas.microsoft.com/office/drawing/2014/main" id="{30D13077-E1A5-4E9E-91CD-CBCEB518806C}"/>
                    </a:ext>
                  </a:extLst>
                </p14:cNvPr>
                <p14:cNvContentPartPr/>
                <p14:nvPr/>
              </p14:nvContentPartPr>
              <p14:xfrm>
                <a:off x="2492970" y="6178566"/>
                <a:ext cx="37080" cy="14400"/>
              </p14:xfrm>
            </p:contentPart>
          </mc:Choice>
          <mc:Fallback xmlns="">
            <p:pic>
              <p:nvPicPr>
                <p:cNvPr id="255" name="Ink 254">
                  <a:extLst>
                    <a:ext uri="{FF2B5EF4-FFF2-40B4-BE49-F238E27FC236}">
                      <a16:creationId xmlns:a16="http://schemas.microsoft.com/office/drawing/2014/main" id="{30D13077-E1A5-4E9E-91CD-CBCEB518806C}"/>
                    </a:ext>
                  </a:extLst>
                </p:cNvPr>
                <p:cNvPicPr/>
                <p:nvPr/>
              </p:nvPicPr>
              <p:blipFill>
                <a:blip r:embed="rId423"/>
                <a:stretch>
                  <a:fillRect/>
                </a:stretch>
              </p:blipFill>
              <p:spPr>
                <a:xfrm>
                  <a:off x="2484330" y="6169926"/>
                  <a:ext cx="54720" cy="32040"/>
                </a:xfrm>
                <a:prstGeom prst="rect">
                  <a:avLst/>
                </a:prstGeom>
              </p:spPr>
            </p:pic>
          </mc:Fallback>
        </mc:AlternateContent>
      </p:grpSp>
      <p:grpSp>
        <p:nvGrpSpPr>
          <p:cNvPr id="275" name="Group 274">
            <a:extLst>
              <a:ext uri="{FF2B5EF4-FFF2-40B4-BE49-F238E27FC236}">
                <a16:creationId xmlns:a16="http://schemas.microsoft.com/office/drawing/2014/main" id="{D5913126-3674-4A95-ABB1-75B161BD5DFA}"/>
              </a:ext>
            </a:extLst>
          </p:cNvPr>
          <p:cNvGrpSpPr/>
          <p:nvPr/>
        </p:nvGrpSpPr>
        <p:grpSpPr>
          <a:xfrm>
            <a:off x="3048450" y="5856726"/>
            <a:ext cx="773280" cy="467640"/>
            <a:chOff x="3048450" y="5856726"/>
            <a:chExt cx="773280" cy="467640"/>
          </a:xfrm>
        </p:grpSpPr>
        <mc:AlternateContent xmlns:mc="http://schemas.openxmlformats.org/markup-compatibility/2006" xmlns:p14="http://schemas.microsoft.com/office/powerpoint/2010/main">
          <mc:Choice Requires="p14">
            <p:contentPart p14:bwMode="auto" r:id="rId424">
              <p14:nvContentPartPr>
                <p14:cNvPr id="256" name="Ink 255">
                  <a:extLst>
                    <a:ext uri="{FF2B5EF4-FFF2-40B4-BE49-F238E27FC236}">
                      <a16:creationId xmlns:a16="http://schemas.microsoft.com/office/drawing/2014/main" id="{D78FF499-B584-444E-80B9-532E0F31E17E}"/>
                    </a:ext>
                  </a:extLst>
                </p14:cNvPr>
                <p14:cNvContentPartPr/>
                <p14:nvPr/>
              </p14:nvContentPartPr>
              <p14:xfrm>
                <a:off x="3048450" y="6036366"/>
                <a:ext cx="213120" cy="14760"/>
              </p14:xfrm>
            </p:contentPart>
          </mc:Choice>
          <mc:Fallback xmlns="">
            <p:pic>
              <p:nvPicPr>
                <p:cNvPr id="256" name="Ink 255">
                  <a:extLst>
                    <a:ext uri="{FF2B5EF4-FFF2-40B4-BE49-F238E27FC236}">
                      <a16:creationId xmlns:a16="http://schemas.microsoft.com/office/drawing/2014/main" id="{D78FF499-B584-444E-80B9-532E0F31E17E}"/>
                    </a:ext>
                  </a:extLst>
                </p:cNvPr>
                <p:cNvPicPr/>
                <p:nvPr/>
              </p:nvPicPr>
              <p:blipFill>
                <a:blip r:embed="rId425"/>
                <a:stretch>
                  <a:fillRect/>
                </a:stretch>
              </p:blipFill>
              <p:spPr>
                <a:xfrm>
                  <a:off x="3039450" y="6027726"/>
                  <a:ext cx="230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7" name="Ink 256">
                  <a:extLst>
                    <a:ext uri="{FF2B5EF4-FFF2-40B4-BE49-F238E27FC236}">
                      <a16:creationId xmlns:a16="http://schemas.microsoft.com/office/drawing/2014/main" id="{CC65E39B-A776-4F40-94DB-F4F7DABD0BCB}"/>
                    </a:ext>
                  </a:extLst>
                </p14:cNvPr>
                <p14:cNvContentPartPr/>
                <p14:nvPr/>
              </p14:nvContentPartPr>
              <p14:xfrm>
                <a:off x="3070050" y="6046806"/>
                <a:ext cx="243360" cy="277560"/>
              </p14:xfrm>
            </p:contentPart>
          </mc:Choice>
          <mc:Fallback xmlns="">
            <p:pic>
              <p:nvPicPr>
                <p:cNvPr id="257" name="Ink 256">
                  <a:extLst>
                    <a:ext uri="{FF2B5EF4-FFF2-40B4-BE49-F238E27FC236}">
                      <a16:creationId xmlns:a16="http://schemas.microsoft.com/office/drawing/2014/main" id="{CC65E39B-A776-4F40-94DB-F4F7DABD0BCB}"/>
                    </a:ext>
                  </a:extLst>
                </p:cNvPr>
                <p:cNvPicPr/>
                <p:nvPr/>
              </p:nvPicPr>
              <p:blipFill>
                <a:blip r:embed="rId427"/>
                <a:stretch>
                  <a:fillRect/>
                </a:stretch>
              </p:blipFill>
              <p:spPr>
                <a:xfrm>
                  <a:off x="3061410" y="6038166"/>
                  <a:ext cx="2610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8" name="Ink 257">
                  <a:extLst>
                    <a:ext uri="{FF2B5EF4-FFF2-40B4-BE49-F238E27FC236}">
                      <a16:creationId xmlns:a16="http://schemas.microsoft.com/office/drawing/2014/main" id="{CA499EF9-1D5F-433B-A0C7-43042D167AFA}"/>
                    </a:ext>
                  </a:extLst>
                </p14:cNvPr>
                <p14:cNvContentPartPr/>
                <p14:nvPr/>
              </p14:nvContentPartPr>
              <p14:xfrm>
                <a:off x="3080130" y="6167046"/>
                <a:ext cx="117000" cy="113040"/>
              </p14:xfrm>
            </p:contentPart>
          </mc:Choice>
          <mc:Fallback xmlns="">
            <p:pic>
              <p:nvPicPr>
                <p:cNvPr id="258" name="Ink 257">
                  <a:extLst>
                    <a:ext uri="{FF2B5EF4-FFF2-40B4-BE49-F238E27FC236}">
                      <a16:creationId xmlns:a16="http://schemas.microsoft.com/office/drawing/2014/main" id="{CA499EF9-1D5F-433B-A0C7-43042D167AFA}"/>
                    </a:ext>
                  </a:extLst>
                </p:cNvPr>
                <p:cNvPicPr/>
                <p:nvPr/>
              </p:nvPicPr>
              <p:blipFill>
                <a:blip r:embed="rId429"/>
                <a:stretch>
                  <a:fillRect/>
                </a:stretch>
              </p:blipFill>
              <p:spPr>
                <a:xfrm>
                  <a:off x="3071490" y="6158046"/>
                  <a:ext cx="134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9" name="Ink 258">
                  <a:extLst>
                    <a:ext uri="{FF2B5EF4-FFF2-40B4-BE49-F238E27FC236}">
                      <a16:creationId xmlns:a16="http://schemas.microsoft.com/office/drawing/2014/main" id="{584B8145-1AE6-449B-B299-18F455B669F9}"/>
                    </a:ext>
                  </a:extLst>
                </p14:cNvPr>
                <p14:cNvContentPartPr/>
                <p14:nvPr/>
              </p14:nvContentPartPr>
              <p14:xfrm>
                <a:off x="3329250" y="5876526"/>
                <a:ext cx="73080" cy="155160"/>
              </p14:xfrm>
            </p:contentPart>
          </mc:Choice>
          <mc:Fallback xmlns="">
            <p:pic>
              <p:nvPicPr>
                <p:cNvPr id="259" name="Ink 258">
                  <a:extLst>
                    <a:ext uri="{FF2B5EF4-FFF2-40B4-BE49-F238E27FC236}">
                      <a16:creationId xmlns:a16="http://schemas.microsoft.com/office/drawing/2014/main" id="{584B8145-1AE6-449B-B299-18F455B669F9}"/>
                    </a:ext>
                  </a:extLst>
                </p:cNvPr>
                <p:cNvPicPr/>
                <p:nvPr/>
              </p:nvPicPr>
              <p:blipFill>
                <a:blip r:embed="rId431"/>
                <a:stretch>
                  <a:fillRect/>
                </a:stretch>
              </p:blipFill>
              <p:spPr>
                <a:xfrm>
                  <a:off x="3320610" y="5867526"/>
                  <a:ext cx="90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0" name="Ink 259">
                  <a:extLst>
                    <a:ext uri="{FF2B5EF4-FFF2-40B4-BE49-F238E27FC236}">
                      <a16:creationId xmlns:a16="http://schemas.microsoft.com/office/drawing/2014/main" id="{A073286A-3DA8-489A-9CB1-86739EFCDFE6}"/>
                    </a:ext>
                  </a:extLst>
                </p14:cNvPr>
                <p14:cNvContentPartPr/>
                <p14:nvPr/>
              </p14:nvContentPartPr>
              <p14:xfrm>
                <a:off x="3459930" y="5897046"/>
                <a:ext cx="40680" cy="124920"/>
              </p14:xfrm>
            </p:contentPart>
          </mc:Choice>
          <mc:Fallback xmlns="">
            <p:pic>
              <p:nvPicPr>
                <p:cNvPr id="260" name="Ink 259">
                  <a:extLst>
                    <a:ext uri="{FF2B5EF4-FFF2-40B4-BE49-F238E27FC236}">
                      <a16:creationId xmlns:a16="http://schemas.microsoft.com/office/drawing/2014/main" id="{A073286A-3DA8-489A-9CB1-86739EFCDFE6}"/>
                    </a:ext>
                  </a:extLst>
                </p:cNvPr>
                <p:cNvPicPr/>
                <p:nvPr/>
              </p:nvPicPr>
              <p:blipFill>
                <a:blip r:embed="rId433"/>
                <a:stretch>
                  <a:fillRect/>
                </a:stretch>
              </p:blipFill>
              <p:spPr>
                <a:xfrm>
                  <a:off x="3451290" y="5888046"/>
                  <a:ext cx="58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1" name="Ink 260">
                  <a:extLst>
                    <a:ext uri="{FF2B5EF4-FFF2-40B4-BE49-F238E27FC236}">
                      <a16:creationId xmlns:a16="http://schemas.microsoft.com/office/drawing/2014/main" id="{7F7D750C-845B-440C-AF6D-22B242B0C64C}"/>
                    </a:ext>
                  </a:extLst>
                </p14:cNvPr>
                <p14:cNvContentPartPr/>
                <p14:nvPr/>
              </p14:nvContentPartPr>
              <p14:xfrm>
                <a:off x="3394050" y="5861046"/>
                <a:ext cx="188280" cy="87120"/>
              </p14:xfrm>
            </p:contentPart>
          </mc:Choice>
          <mc:Fallback xmlns="">
            <p:pic>
              <p:nvPicPr>
                <p:cNvPr id="261" name="Ink 260">
                  <a:extLst>
                    <a:ext uri="{FF2B5EF4-FFF2-40B4-BE49-F238E27FC236}">
                      <a16:creationId xmlns:a16="http://schemas.microsoft.com/office/drawing/2014/main" id="{7F7D750C-845B-440C-AF6D-22B242B0C64C}"/>
                    </a:ext>
                  </a:extLst>
                </p:cNvPr>
                <p:cNvPicPr/>
                <p:nvPr/>
              </p:nvPicPr>
              <p:blipFill>
                <a:blip r:embed="rId435"/>
                <a:stretch>
                  <a:fillRect/>
                </a:stretch>
              </p:blipFill>
              <p:spPr>
                <a:xfrm>
                  <a:off x="3385050" y="5852046"/>
                  <a:ext cx="205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2" name="Ink 261">
                  <a:extLst>
                    <a:ext uri="{FF2B5EF4-FFF2-40B4-BE49-F238E27FC236}">
                      <a16:creationId xmlns:a16="http://schemas.microsoft.com/office/drawing/2014/main" id="{093A5EBD-42D9-40D3-9FF7-DF7B4F951011}"/>
                    </a:ext>
                  </a:extLst>
                </p14:cNvPr>
                <p14:cNvContentPartPr/>
                <p14:nvPr/>
              </p14:nvContentPartPr>
              <p14:xfrm>
                <a:off x="3539130" y="5940606"/>
                <a:ext cx="99000" cy="4680"/>
              </p14:xfrm>
            </p:contentPart>
          </mc:Choice>
          <mc:Fallback xmlns="">
            <p:pic>
              <p:nvPicPr>
                <p:cNvPr id="262" name="Ink 261">
                  <a:extLst>
                    <a:ext uri="{FF2B5EF4-FFF2-40B4-BE49-F238E27FC236}">
                      <a16:creationId xmlns:a16="http://schemas.microsoft.com/office/drawing/2014/main" id="{093A5EBD-42D9-40D3-9FF7-DF7B4F951011}"/>
                    </a:ext>
                  </a:extLst>
                </p:cNvPr>
                <p:cNvPicPr/>
                <p:nvPr/>
              </p:nvPicPr>
              <p:blipFill>
                <a:blip r:embed="rId437"/>
                <a:stretch>
                  <a:fillRect/>
                </a:stretch>
              </p:blipFill>
              <p:spPr>
                <a:xfrm>
                  <a:off x="3530490" y="5931606"/>
                  <a:ext cx="116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3" name="Ink 262">
                  <a:extLst>
                    <a:ext uri="{FF2B5EF4-FFF2-40B4-BE49-F238E27FC236}">
                      <a16:creationId xmlns:a16="http://schemas.microsoft.com/office/drawing/2014/main" id="{E604A11A-2955-4DD4-810F-D582108D01C2}"/>
                    </a:ext>
                  </a:extLst>
                </p14:cNvPr>
                <p14:cNvContentPartPr/>
                <p14:nvPr/>
              </p14:nvContentPartPr>
              <p14:xfrm>
                <a:off x="3575130" y="5856726"/>
                <a:ext cx="26280" cy="157320"/>
              </p14:xfrm>
            </p:contentPart>
          </mc:Choice>
          <mc:Fallback xmlns="">
            <p:pic>
              <p:nvPicPr>
                <p:cNvPr id="263" name="Ink 262">
                  <a:extLst>
                    <a:ext uri="{FF2B5EF4-FFF2-40B4-BE49-F238E27FC236}">
                      <a16:creationId xmlns:a16="http://schemas.microsoft.com/office/drawing/2014/main" id="{E604A11A-2955-4DD4-810F-D582108D01C2}"/>
                    </a:ext>
                  </a:extLst>
                </p:cNvPr>
                <p:cNvPicPr/>
                <p:nvPr/>
              </p:nvPicPr>
              <p:blipFill>
                <a:blip r:embed="rId439"/>
                <a:stretch>
                  <a:fillRect/>
                </a:stretch>
              </p:blipFill>
              <p:spPr>
                <a:xfrm>
                  <a:off x="3566130" y="5847726"/>
                  <a:ext cx="43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4" name="Ink 263">
                  <a:extLst>
                    <a:ext uri="{FF2B5EF4-FFF2-40B4-BE49-F238E27FC236}">
                      <a16:creationId xmlns:a16="http://schemas.microsoft.com/office/drawing/2014/main" id="{D6869BCD-B31C-44F2-A94F-7CE47B805A0B}"/>
                    </a:ext>
                  </a:extLst>
                </p14:cNvPr>
                <p14:cNvContentPartPr/>
                <p14:nvPr/>
              </p14:nvContentPartPr>
              <p14:xfrm>
                <a:off x="3680610" y="5866446"/>
                <a:ext cx="141120" cy="165960"/>
              </p14:xfrm>
            </p:contentPart>
          </mc:Choice>
          <mc:Fallback xmlns="">
            <p:pic>
              <p:nvPicPr>
                <p:cNvPr id="264" name="Ink 263">
                  <a:extLst>
                    <a:ext uri="{FF2B5EF4-FFF2-40B4-BE49-F238E27FC236}">
                      <a16:creationId xmlns:a16="http://schemas.microsoft.com/office/drawing/2014/main" id="{D6869BCD-B31C-44F2-A94F-7CE47B805A0B}"/>
                    </a:ext>
                  </a:extLst>
                </p:cNvPr>
                <p:cNvPicPr/>
                <p:nvPr/>
              </p:nvPicPr>
              <p:blipFill>
                <a:blip r:embed="rId441"/>
                <a:stretch>
                  <a:fillRect/>
                </a:stretch>
              </p:blipFill>
              <p:spPr>
                <a:xfrm>
                  <a:off x="3671610" y="5857446"/>
                  <a:ext cx="158760" cy="183600"/>
                </a:xfrm>
                <a:prstGeom prst="rect">
                  <a:avLst/>
                </a:prstGeom>
              </p:spPr>
            </p:pic>
          </mc:Fallback>
        </mc:AlternateContent>
      </p:grpSp>
      <p:grpSp>
        <p:nvGrpSpPr>
          <p:cNvPr id="274" name="Group 273">
            <a:extLst>
              <a:ext uri="{FF2B5EF4-FFF2-40B4-BE49-F238E27FC236}">
                <a16:creationId xmlns:a16="http://schemas.microsoft.com/office/drawing/2014/main" id="{14D2C9DB-7BCB-400B-BB01-FDCC25652CE5}"/>
              </a:ext>
            </a:extLst>
          </p:cNvPr>
          <p:cNvGrpSpPr/>
          <p:nvPr/>
        </p:nvGrpSpPr>
        <p:grpSpPr>
          <a:xfrm>
            <a:off x="4002450" y="6147246"/>
            <a:ext cx="131760" cy="124560"/>
            <a:chOff x="4002450" y="6147246"/>
            <a:chExt cx="131760" cy="124560"/>
          </a:xfrm>
        </p:grpSpPr>
        <mc:AlternateContent xmlns:mc="http://schemas.openxmlformats.org/markup-compatibility/2006" xmlns:p14="http://schemas.microsoft.com/office/powerpoint/2010/main">
          <mc:Choice Requires="p14">
            <p:contentPart p14:bwMode="auto" r:id="rId442">
              <p14:nvContentPartPr>
                <p14:cNvPr id="265" name="Ink 264">
                  <a:extLst>
                    <a:ext uri="{FF2B5EF4-FFF2-40B4-BE49-F238E27FC236}">
                      <a16:creationId xmlns:a16="http://schemas.microsoft.com/office/drawing/2014/main" id="{52276F23-389C-48A8-912D-8E643D97C285}"/>
                    </a:ext>
                  </a:extLst>
                </p14:cNvPr>
                <p14:cNvContentPartPr/>
                <p14:nvPr/>
              </p14:nvContentPartPr>
              <p14:xfrm>
                <a:off x="4002450" y="6147246"/>
                <a:ext cx="131760" cy="102600"/>
              </p14:xfrm>
            </p:contentPart>
          </mc:Choice>
          <mc:Fallback xmlns="">
            <p:pic>
              <p:nvPicPr>
                <p:cNvPr id="265" name="Ink 264">
                  <a:extLst>
                    <a:ext uri="{FF2B5EF4-FFF2-40B4-BE49-F238E27FC236}">
                      <a16:creationId xmlns:a16="http://schemas.microsoft.com/office/drawing/2014/main" id="{52276F23-389C-48A8-912D-8E643D97C285}"/>
                    </a:ext>
                  </a:extLst>
                </p:cNvPr>
                <p:cNvPicPr/>
                <p:nvPr/>
              </p:nvPicPr>
              <p:blipFill>
                <a:blip r:embed="rId443"/>
                <a:stretch>
                  <a:fillRect/>
                </a:stretch>
              </p:blipFill>
              <p:spPr>
                <a:xfrm>
                  <a:off x="3993810" y="6138246"/>
                  <a:ext cx="149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6" name="Ink 265">
                  <a:extLst>
                    <a:ext uri="{FF2B5EF4-FFF2-40B4-BE49-F238E27FC236}">
                      <a16:creationId xmlns:a16="http://schemas.microsoft.com/office/drawing/2014/main" id="{A74BF614-2FA5-4DD8-AB22-A3CA2CB72CC4}"/>
                    </a:ext>
                  </a:extLst>
                </p14:cNvPr>
                <p14:cNvContentPartPr/>
                <p14:nvPr/>
              </p14:nvContentPartPr>
              <p14:xfrm>
                <a:off x="4043130" y="6261366"/>
                <a:ext cx="53640" cy="10440"/>
              </p14:xfrm>
            </p:contentPart>
          </mc:Choice>
          <mc:Fallback xmlns="">
            <p:pic>
              <p:nvPicPr>
                <p:cNvPr id="266" name="Ink 265">
                  <a:extLst>
                    <a:ext uri="{FF2B5EF4-FFF2-40B4-BE49-F238E27FC236}">
                      <a16:creationId xmlns:a16="http://schemas.microsoft.com/office/drawing/2014/main" id="{A74BF614-2FA5-4DD8-AB22-A3CA2CB72CC4}"/>
                    </a:ext>
                  </a:extLst>
                </p:cNvPr>
                <p:cNvPicPr/>
                <p:nvPr/>
              </p:nvPicPr>
              <p:blipFill>
                <a:blip r:embed="rId445"/>
                <a:stretch>
                  <a:fillRect/>
                </a:stretch>
              </p:blipFill>
              <p:spPr>
                <a:xfrm>
                  <a:off x="4034130" y="6252726"/>
                  <a:ext cx="71280" cy="28080"/>
                </a:xfrm>
                <a:prstGeom prst="rect">
                  <a:avLst/>
                </a:prstGeom>
              </p:spPr>
            </p:pic>
          </mc:Fallback>
        </mc:AlternateContent>
      </p:grpSp>
      <p:grpSp>
        <p:nvGrpSpPr>
          <p:cNvPr id="273" name="Group 272">
            <a:extLst>
              <a:ext uri="{FF2B5EF4-FFF2-40B4-BE49-F238E27FC236}">
                <a16:creationId xmlns:a16="http://schemas.microsoft.com/office/drawing/2014/main" id="{452CE2FB-268C-4B76-B5E5-E1C9D07E5D20}"/>
              </a:ext>
            </a:extLst>
          </p:cNvPr>
          <p:cNvGrpSpPr/>
          <p:nvPr/>
        </p:nvGrpSpPr>
        <p:grpSpPr>
          <a:xfrm>
            <a:off x="4409250" y="5910366"/>
            <a:ext cx="488160" cy="483840"/>
            <a:chOff x="4409250" y="5910366"/>
            <a:chExt cx="488160" cy="483840"/>
          </a:xfrm>
        </p:grpSpPr>
        <mc:AlternateContent xmlns:mc="http://schemas.openxmlformats.org/markup-compatibility/2006" xmlns:p14="http://schemas.microsoft.com/office/powerpoint/2010/main">
          <mc:Choice Requires="p14">
            <p:contentPart p14:bwMode="auto" r:id="rId446">
              <p14:nvContentPartPr>
                <p14:cNvPr id="267" name="Ink 266">
                  <a:extLst>
                    <a:ext uri="{FF2B5EF4-FFF2-40B4-BE49-F238E27FC236}">
                      <a16:creationId xmlns:a16="http://schemas.microsoft.com/office/drawing/2014/main" id="{F763ABB2-7F1E-45F3-8BD1-6E875C569AEF}"/>
                    </a:ext>
                  </a:extLst>
                </p14:cNvPr>
                <p14:cNvContentPartPr/>
                <p14:nvPr/>
              </p14:nvContentPartPr>
              <p14:xfrm>
                <a:off x="4409250" y="6078486"/>
                <a:ext cx="211680" cy="23040"/>
              </p14:xfrm>
            </p:contentPart>
          </mc:Choice>
          <mc:Fallback xmlns="">
            <p:pic>
              <p:nvPicPr>
                <p:cNvPr id="267" name="Ink 266">
                  <a:extLst>
                    <a:ext uri="{FF2B5EF4-FFF2-40B4-BE49-F238E27FC236}">
                      <a16:creationId xmlns:a16="http://schemas.microsoft.com/office/drawing/2014/main" id="{F763ABB2-7F1E-45F3-8BD1-6E875C569AEF}"/>
                    </a:ext>
                  </a:extLst>
                </p:cNvPr>
                <p:cNvPicPr/>
                <p:nvPr/>
              </p:nvPicPr>
              <p:blipFill>
                <a:blip r:embed="rId447"/>
                <a:stretch>
                  <a:fillRect/>
                </a:stretch>
              </p:blipFill>
              <p:spPr>
                <a:xfrm>
                  <a:off x="4400610" y="6069486"/>
                  <a:ext cx="229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8" name="Ink 267">
                  <a:extLst>
                    <a:ext uri="{FF2B5EF4-FFF2-40B4-BE49-F238E27FC236}">
                      <a16:creationId xmlns:a16="http://schemas.microsoft.com/office/drawing/2014/main" id="{9B70379A-2FC9-4698-B5D2-1206E8C47879}"/>
                    </a:ext>
                  </a:extLst>
                </p14:cNvPr>
                <p14:cNvContentPartPr/>
                <p14:nvPr/>
              </p14:nvContentPartPr>
              <p14:xfrm>
                <a:off x="4425090" y="6112326"/>
                <a:ext cx="215280" cy="281880"/>
              </p14:xfrm>
            </p:contentPart>
          </mc:Choice>
          <mc:Fallback xmlns="">
            <p:pic>
              <p:nvPicPr>
                <p:cNvPr id="268" name="Ink 267">
                  <a:extLst>
                    <a:ext uri="{FF2B5EF4-FFF2-40B4-BE49-F238E27FC236}">
                      <a16:creationId xmlns:a16="http://schemas.microsoft.com/office/drawing/2014/main" id="{9B70379A-2FC9-4698-B5D2-1206E8C47879}"/>
                    </a:ext>
                  </a:extLst>
                </p:cNvPr>
                <p:cNvPicPr/>
                <p:nvPr/>
              </p:nvPicPr>
              <p:blipFill>
                <a:blip r:embed="rId449"/>
                <a:stretch>
                  <a:fillRect/>
                </a:stretch>
              </p:blipFill>
              <p:spPr>
                <a:xfrm>
                  <a:off x="4416450" y="6103326"/>
                  <a:ext cx="2329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9" name="Ink 268">
                  <a:extLst>
                    <a:ext uri="{FF2B5EF4-FFF2-40B4-BE49-F238E27FC236}">
                      <a16:creationId xmlns:a16="http://schemas.microsoft.com/office/drawing/2014/main" id="{E8C771CB-3383-47B3-83FB-6900C790A6F2}"/>
                    </a:ext>
                  </a:extLst>
                </p14:cNvPr>
                <p14:cNvContentPartPr/>
                <p14:nvPr/>
              </p14:nvContentPartPr>
              <p14:xfrm>
                <a:off x="4425810" y="6161646"/>
                <a:ext cx="132840" cy="143640"/>
              </p14:xfrm>
            </p:contentPart>
          </mc:Choice>
          <mc:Fallback xmlns="">
            <p:pic>
              <p:nvPicPr>
                <p:cNvPr id="269" name="Ink 268">
                  <a:extLst>
                    <a:ext uri="{FF2B5EF4-FFF2-40B4-BE49-F238E27FC236}">
                      <a16:creationId xmlns:a16="http://schemas.microsoft.com/office/drawing/2014/main" id="{E8C771CB-3383-47B3-83FB-6900C790A6F2}"/>
                    </a:ext>
                  </a:extLst>
                </p:cNvPr>
                <p:cNvPicPr/>
                <p:nvPr/>
              </p:nvPicPr>
              <p:blipFill>
                <a:blip r:embed="rId451"/>
                <a:stretch>
                  <a:fillRect/>
                </a:stretch>
              </p:blipFill>
              <p:spPr>
                <a:xfrm>
                  <a:off x="4416810" y="6152646"/>
                  <a:ext cx="150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0" name="Ink 269">
                  <a:extLst>
                    <a:ext uri="{FF2B5EF4-FFF2-40B4-BE49-F238E27FC236}">
                      <a16:creationId xmlns:a16="http://schemas.microsoft.com/office/drawing/2014/main" id="{93B1739B-A9A4-470D-B6DE-0954C811F844}"/>
                    </a:ext>
                  </a:extLst>
                </p14:cNvPr>
                <p14:cNvContentPartPr/>
                <p14:nvPr/>
              </p14:nvContentPartPr>
              <p14:xfrm>
                <a:off x="4669530" y="5928726"/>
                <a:ext cx="61200" cy="124560"/>
              </p14:xfrm>
            </p:contentPart>
          </mc:Choice>
          <mc:Fallback xmlns="">
            <p:pic>
              <p:nvPicPr>
                <p:cNvPr id="270" name="Ink 269">
                  <a:extLst>
                    <a:ext uri="{FF2B5EF4-FFF2-40B4-BE49-F238E27FC236}">
                      <a16:creationId xmlns:a16="http://schemas.microsoft.com/office/drawing/2014/main" id="{93B1739B-A9A4-470D-B6DE-0954C811F844}"/>
                    </a:ext>
                  </a:extLst>
                </p:cNvPr>
                <p:cNvPicPr/>
                <p:nvPr/>
              </p:nvPicPr>
              <p:blipFill>
                <a:blip r:embed="rId453"/>
                <a:stretch>
                  <a:fillRect/>
                </a:stretch>
              </p:blipFill>
              <p:spPr>
                <a:xfrm>
                  <a:off x="4660530" y="5919726"/>
                  <a:ext cx="78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1" name="Ink 270">
                  <a:extLst>
                    <a:ext uri="{FF2B5EF4-FFF2-40B4-BE49-F238E27FC236}">
                      <a16:creationId xmlns:a16="http://schemas.microsoft.com/office/drawing/2014/main" id="{D170AE1D-1009-4E6E-BEFA-5854AEF596E7}"/>
                    </a:ext>
                  </a:extLst>
                </p14:cNvPr>
                <p14:cNvContentPartPr/>
                <p14:nvPr/>
              </p14:nvContentPartPr>
              <p14:xfrm>
                <a:off x="4781130" y="5953566"/>
                <a:ext cx="15840" cy="102240"/>
              </p14:xfrm>
            </p:contentPart>
          </mc:Choice>
          <mc:Fallback xmlns="">
            <p:pic>
              <p:nvPicPr>
                <p:cNvPr id="271" name="Ink 270">
                  <a:extLst>
                    <a:ext uri="{FF2B5EF4-FFF2-40B4-BE49-F238E27FC236}">
                      <a16:creationId xmlns:a16="http://schemas.microsoft.com/office/drawing/2014/main" id="{D170AE1D-1009-4E6E-BEFA-5854AEF596E7}"/>
                    </a:ext>
                  </a:extLst>
                </p:cNvPr>
                <p:cNvPicPr/>
                <p:nvPr/>
              </p:nvPicPr>
              <p:blipFill>
                <a:blip r:embed="rId455"/>
                <a:stretch>
                  <a:fillRect/>
                </a:stretch>
              </p:blipFill>
              <p:spPr>
                <a:xfrm>
                  <a:off x="4772130" y="5944566"/>
                  <a:ext cx="33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2" name="Ink 271">
                  <a:extLst>
                    <a:ext uri="{FF2B5EF4-FFF2-40B4-BE49-F238E27FC236}">
                      <a16:creationId xmlns:a16="http://schemas.microsoft.com/office/drawing/2014/main" id="{45F4CADB-A396-421A-B076-20B9D4364F12}"/>
                    </a:ext>
                  </a:extLst>
                </p14:cNvPr>
                <p14:cNvContentPartPr/>
                <p14:nvPr/>
              </p14:nvContentPartPr>
              <p14:xfrm>
                <a:off x="4816410" y="5910366"/>
                <a:ext cx="81000" cy="175680"/>
              </p14:xfrm>
            </p:contentPart>
          </mc:Choice>
          <mc:Fallback xmlns="">
            <p:pic>
              <p:nvPicPr>
                <p:cNvPr id="272" name="Ink 271">
                  <a:extLst>
                    <a:ext uri="{FF2B5EF4-FFF2-40B4-BE49-F238E27FC236}">
                      <a16:creationId xmlns:a16="http://schemas.microsoft.com/office/drawing/2014/main" id="{45F4CADB-A396-421A-B076-20B9D4364F12}"/>
                    </a:ext>
                  </a:extLst>
                </p:cNvPr>
                <p:cNvPicPr/>
                <p:nvPr/>
              </p:nvPicPr>
              <p:blipFill>
                <a:blip r:embed="rId457"/>
                <a:stretch>
                  <a:fillRect/>
                </a:stretch>
              </p:blipFill>
              <p:spPr>
                <a:xfrm>
                  <a:off x="4807770" y="5901366"/>
                  <a:ext cx="98640" cy="19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8">
            <p14:nvContentPartPr>
              <p14:cNvPr id="277" name="Ink 276">
                <a:extLst>
                  <a:ext uri="{FF2B5EF4-FFF2-40B4-BE49-F238E27FC236}">
                    <a16:creationId xmlns:a16="http://schemas.microsoft.com/office/drawing/2014/main" id="{805073BD-2F3C-4218-9A65-A4E4131D893B}"/>
                  </a:ext>
                </a:extLst>
              </p14:cNvPr>
              <p14:cNvContentPartPr/>
              <p14:nvPr/>
            </p14:nvContentPartPr>
            <p14:xfrm>
              <a:off x="4971930" y="6203046"/>
              <a:ext cx="236160" cy="154800"/>
            </p14:xfrm>
          </p:contentPart>
        </mc:Choice>
        <mc:Fallback xmlns="">
          <p:pic>
            <p:nvPicPr>
              <p:cNvPr id="277" name="Ink 276">
                <a:extLst>
                  <a:ext uri="{FF2B5EF4-FFF2-40B4-BE49-F238E27FC236}">
                    <a16:creationId xmlns:a16="http://schemas.microsoft.com/office/drawing/2014/main" id="{805073BD-2F3C-4218-9A65-A4E4131D893B}"/>
                  </a:ext>
                </a:extLst>
              </p:cNvPr>
              <p:cNvPicPr/>
              <p:nvPr/>
            </p:nvPicPr>
            <p:blipFill>
              <a:blip r:embed="rId459"/>
              <a:stretch>
                <a:fillRect/>
              </a:stretch>
            </p:blipFill>
            <p:spPr>
              <a:xfrm>
                <a:off x="4963290" y="6194406"/>
                <a:ext cx="253800" cy="172440"/>
              </a:xfrm>
              <a:prstGeom prst="rect">
                <a:avLst/>
              </a:prstGeom>
            </p:spPr>
          </p:pic>
        </mc:Fallback>
      </mc:AlternateContent>
      <p:grpSp>
        <p:nvGrpSpPr>
          <p:cNvPr id="298" name="Group 297">
            <a:extLst>
              <a:ext uri="{FF2B5EF4-FFF2-40B4-BE49-F238E27FC236}">
                <a16:creationId xmlns:a16="http://schemas.microsoft.com/office/drawing/2014/main" id="{CA185FFE-7047-4663-AA09-AEE8E62D8EB2}"/>
              </a:ext>
            </a:extLst>
          </p:cNvPr>
          <p:cNvGrpSpPr/>
          <p:nvPr/>
        </p:nvGrpSpPr>
        <p:grpSpPr>
          <a:xfrm>
            <a:off x="5218530" y="5743686"/>
            <a:ext cx="1989360" cy="494280"/>
            <a:chOff x="5218530" y="5743686"/>
            <a:chExt cx="1989360" cy="494280"/>
          </a:xfrm>
        </p:grpSpPr>
        <mc:AlternateContent xmlns:mc="http://schemas.openxmlformats.org/markup-compatibility/2006" xmlns:p14="http://schemas.microsoft.com/office/powerpoint/2010/main">
          <mc:Choice Requires="p14">
            <p:contentPart p14:bwMode="auto" r:id="rId460">
              <p14:nvContentPartPr>
                <p14:cNvPr id="278" name="Ink 277">
                  <a:extLst>
                    <a:ext uri="{FF2B5EF4-FFF2-40B4-BE49-F238E27FC236}">
                      <a16:creationId xmlns:a16="http://schemas.microsoft.com/office/drawing/2014/main" id="{8E2B0DF7-9D51-48FE-B35D-E7EF42C42F88}"/>
                    </a:ext>
                  </a:extLst>
                </p14:cNvPr>
                <p14:cNvContentPartPr/>
                <p14:nvPr/>
              </p14:nvContentPartPr>
              <p14:xfrm>
                <a:off x="5218530" y="5975166"/>
                <a:ext cx="96840" cy="11520"/>
              </p14:xfrm>
            </p:contentPart>
          </mc:Choice>
          <mc:Fallback xmlns="">
            <p:pic>
              <p:nvPicPr>
                <p:cNvPr id="278" name="Ink 277">
                  <a:extLst>
                    <a:ext uri="{FF2B5EF4-FFF2-40B4-BE49-F238E27FC236}">
                      <a16:creationId xmlns:a16="http://schemas.microsoft.com/office/drawing/2014/main" id="{8E2B0DF7-9D51-48FE-B35D-E7EF42C42F88}"/>
                    </a:ext>
                  </a:extLst>
                </p:cNvPr>
                <p:cNvPicPr/>
                <p:nvPr/>
              </p:nvPicPr>
              <p:blipFill>
                <a:blip r:embed="rId461"/>
                <a:stretch>
                  <a:fillRect/>
                </a:stretch>
              </p:blipFill>
              <p:spPr>
                <a:xfrm>
                  <a:off x="5209530" y="5966166"/>
                  <a:ext cx="114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9" name="Ink 278">
                  <a:extLst>
                    <a:ext uri="{FF2B5EF4-FFF2-40B4-BE49-F238E27FC236}">
                      <a16:creationId xmlns:a16="http://schemas.microsoft.com/office/drawing/2014/main" id="{623EB6E2-94C7-41A2-B2A1-C8753373334F}"/>
                    </a:ext>
                  </a:extLst>
                </p14:cNvPr>
                <p14:cNvContentPartPr/>
                <p14:nvPr/>
              </p14:nvContentPartPr>
              <p14:xfrm>
                <a:off x="5385930" y="5921886"/>
                <a:ext cx="157320" cy="236160"/>
              </p14:xfrm>
            </p:contentPart>
          </mc:Choice>
          <mc:Fallback xmlns="">
            <p:pic>
              <p:nvPicPr>
                <p:cNvPr id="279" name="Ink 278">
                  <a:extLst>
                    <a:ext uri="{FF2B5EF4-FFF2-40B4-BE49-F238E27FC236}">
                      <a16:creationId xmlns:a16="http://schemas.microsoft.com/office/drawing/2014/main" id="{623EB6E2-94C7-41A2-B2A1-C8753373334F}"/>
                    </a:ext>
                  </a:extLst>
                </p:cNvPr>
                <p:cNvPicPr/>
                <p:nvPr/>
              </p:nvPicPr>
              <p:blipFill>
                <a:blip r:embed="rId463"/>
                <a:stretch>
                  <a:fillRect/>
                </a:stretch>
              </p:blipFill>
              <p:spPr>
                <a:xfrm>
                  <a:off x="5377290" y="5913246"/>
                  <a:ext cx="1749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0" name="Ink 279">
                  <a:extLst>
                    <a:ext uri="{FF2B5EF4-FFF2-40B4-BE49-F238E27FC236}">
                      <a16:creationId xmlns:a16="http://schemas.microsoft.com/office/drawing/2014/main" id="{D81F63BB-B360-4601-BF54-30672836B684}"/>
                    </a:ext>
                  </a:extLst>
                </p14:cNvPr>
                <p14:cNvContentPartPr/>
                <p14:nvPr/>
              </p14:nvContentPartPr>
              <p14:xfrm>
                <a:off x="5637570" y="5884806"/>
                <a:ext cx="180360" cy="26280"/>
              </p14:xfrm>
            </p:contentPart>
          </mc:Choice>
          <mc:Fallback xmlns="">
            <p:pic>
              <p:nvPicPr>
                <p:cNvPr id="280" name="Ink 279">
                  <a:extLst>
                    <a:ext uri="{FF2B5EF4-FFF2-40B4-BE49-F238E27FC236}">
                      <a16:creationId xmlns:a16="http://schemas.microsoft.com/office/drawing/2014/main" id="{D81F63BB-B360-4601-BF54-30672836B684}"/>
                    </a:ext>
                  </a:extLst>
                </p:cNvPr>
                <p:cNvPicPr/>
                <p:nvPr/>
              </p:nvPicPr>
              <p:blipFill>
                <a:blip r:embed="rId465"/>
                <a:stretch>
                  <a:fillRect/>
                </a:stretch>
              </p:blipFill>
              <p:spPr>
                <a:xfrm>
                  <a:off x="5628930" y="5876166"/>
                  <a:ext cx="198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1" name="Ink 280">
                  <a:extLst>
                    <a:ext uri="{FF2B5EF4-FFF2-40B4-BE49-F238E27FC236}">
                      <a16:creationId xmlns:a16="http://schemas.microsoft.com/office/drawing/2014/main" id="{9B5F1851-DB4F-44C6-AE18-A76C1EB76DB9}"/>
                    </a:ext>
                  </a:extLst>
                </p14:cNvPr>
                <p14:cNvContentPartPr/>
                <p14:nvPr/>
              </p14:nvContentPartPr>
              <p14:xfrm>
                <a:off x="5658090" y="5884086"/>
                <a:ext cx="147240" cy="169200"/>
              </p14:xfrm>
            </p:contentPart>
          </mc:Choice>
          <mc:Fallback xmlns="">
            <p:pic>
              <p:nvPicPr>
                <p:cNvPr id="281" name="Ink 280">
                  <a:extLst>
                    <a:ext uri="{FF2B5EF4-FFF2-40B4-BE49-F238E27FC236}">
                      <a16:creationId xmlns:a16="http://schemas.microsoft.com/office/drawing/2014/main" id="{9B5F1851-DB4F-44C6-AE18-A76C1EB76DB9}"/>
                    </a:ext>
                  </a:extLst>
                </p:cNvPr>
                <p:cNvPicPr/>
                <p:nvPr/>
              </p:nvPicPr>
              <p:blipFill>
                <a:blip r:embed="rId467"/>
                <a:stretch>
                  <a:fillRect/>
                </a:stretch>
              </p:blipFill>
              <p:spPr>
                <a:xfrm>
                  <a:off x="5649090" y="5875446"/>
                  <a:ext cx="164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2" name="Ink 281">
                  <a:extLst>
                    <a:ext uri="{FF2B5EF4-FFF2-40B4-BE49-F238E27FC236}">
                      <a16:creationId xmlns:a16="http://schemas.microsoft.com/office/drawing/2014/main" id="{1595FDDD-494C-4087-B18A-FE66A577832B}"/>
                    </a:ext>
                  </a:extLst>
                </p14:cNvPr>
                <p14:cNvContentPartPr/>
                <p14:nvPr/>
              </p14:nvContentPartPr>
              <p14:xfrm>
                <a:off x="5678610" y="6097566"/>
                <a:ext cx="52200" cy="137520"/>
              </p14:xfrm>
            </p:contentPart>
          </mc:Choice>
          <mc:Fallback xmlns="">
            <p:pic>
              <p:nvPicPr>
                <p:cNvPr id="282" name="Ink 281">
                  <a:extLst>
                    <a:ext uri="{FF2B5EF4-FFF2-40B4-BE49-F238E27FC236}">
                      <a16:creationId xmlns:a16="http://schemas.microsoft.com/office/drawing/2014/main" id="{1595FDDD-494C-4087-B18A-FE66A577832B}"/>
                    </a:ext>
                  </a:extLst>
                </p:cNvPr>
                <p:cNvPicPr/>
                <p:nvPr/>
              </p:nvPicPr>
              <p:blipFill>
                <a:blip r:embed="rId469"/>
                <a:stretch>
                  <a:fillRect/>
                </a:stretch>
              </p:blipFill>
              <p:spPr>
                <a:xfrm>
                  <a:off x="5669970" y="6088926"/>
                  <a:ext cx="69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3" name="Ink 282">
                  <a:extLst>
                    <a:ext uri="{FF2B5EF4-FFF2-40B4-BE49-F238E27FC236}">
                      <a16:creationId xmlns:a16="http://schemas.microsoft.com/office/drawing/2014/main" id="{65D6A77F-CD61-4D44-95B4-29D69D4A2F4F}"/>
                    </a:ext>
                  </a:extLst>
                </p14:cNvPr>
                <p14:cNvContentPartPr/>
                <p14:nvPr/>
              </p14:nvContentPartPr>
              <p14:xfrm>
                <a:off x="5630370" y="6146526"/>
                <a:ext cx="96480" cy="14400"/>
              </p14:xfrm>
            </p:contentPart>
          </mc:Choice>
          <mc:Fallback xmlns="">
            <p:pic>
              <p:nvPicPr>
                <p:cNvPr id="283" name="Ink 282">
                  <a:extLst>
                    <a:ext uri="{FF2B5EF4-FFF2-40B4-BE49-F238E27FC236}">
                      <a16:creationId xmlns:a16="http://schemas.microsoft.com/office/drawing/2014/main" id="{65D6A77F-CD61-4D44-95B4-29D69D4A2F4F}"/>
                    </a:ext>
                  </a:extLst>
                </p:cNvPr>
                <p:cNvPicPr/>
                <p:nvPr/>
              </p:nvPicPr>
              <p:blipFill>
                <a:blip r:embed="rId471"/>
                <a:stretch>
                  <a:fillRect/>
                </a:stretch>
              </p:blipFill>
              <p:spPr>
                <a:xfrm>
                  <a:off x="5621370" y="6137526"/>
                  <a:ext cx="114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4" name="Ink 283">
                  <a:extLst>
                    <a:ext uri="{FF2B5EF4-FFF2-40B4-BE49-F238E27FC236}">
                      <a16:creationId xmlns:a16="http://schemas.microsoft.com/office/drawing/2014/main" id="{0CEBB580-45AC-47F6-86C5-8CF1A629BD30}"/>
                    </a:ext>
                  </a:extLst>
                </p14:cNvPr>
                <p14:cNvContentPartPr/>
                <p14:nvPr/>
              </p14:nvContentPartPr>
              <p14:xfrm>
                <a:off x="5759970" y="6133926"/>
                <a:ext cx="87480" cy="54360"/>
              </p14:xfrm>
            </p:contentPart>
          </mc:Choice>
          <mc:Fallback xmlns="">
            <p:pic>
              <p:nvPicPr>
                <p:cNvPr id="284" name="Ink 283">
                  <a:extLst>
                    <a:ext uri="{FF2B5EF4-FFF2-40B4-BE49-F238E27FC236}">
                      <a16:creationId xmlns:a16="http://schemas.microsoft.com/office/drawing/2014/main" id="{0CEBB580-45AC-47F6-86C5-8CF1A629BD30}"/>
                    </a:ext>
                  </a:extLst>
                </p:cNvPr>
                <p:cNvPicPr/>
                <p:nvPr/>
              </p:nvPicPr>
              <p:blipFill>
                <a:blip r:embed="rId473"/>
                <a:stretch>
                  <a:fillRect/>
                </a:stretch>
              </p:blipFill>
              <p:spPr>
                <a:xfrm>
                  <a:off x="5751330" y="6125286"/>
                  <a:ext cx="105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5" name="Ink 284">
                  <a:extLst>
                    <a:ext uri="{FF2B5EF4-FFF2-40B4-BE49-F238E27FC236}">
                      <a16:creationId xmlns:a16="http://schemas.microsoft.com/office/drawing/2014/main" id="{4EF36CF4-673E-4015-97EF-A48FBBFF1EE7}"/>
                    </a:ext>
                  </a:extLst>
                </p14:cNvPr>
                <p14:cNvContentPartPr/>
                <p14:nvPr/>
              </p14:nvContentPartPr>
              <p14:xfrm>
                <a:off x="5920530" y="6123846"/>
                <a:ext cx="18000" cy="84240"/>
              </p14:xfrm>
            </p:contentPart>
          </mc:Choice>
          <mc:Fallback xmlns="">
            <p:pic>
              <p:nvPicPr>
                <p:cNvPr id="285" name="Ink 284">
                  <a:extLst>
                    <a:ext uri="{FF2B5EF4-FFF2-40B4-BE49-F238E27FC236}">
                      <a16:creationId xmlns:a16="http://schemas.microsoft.com/office/drawing/2014/main" id="{4EF36CF4-673E-4015-97EF-A48FBBFF1EE7}"/>
                    </a:ext>
                  </a:extLst>
                </p:cNvPr>
                <p:cNvPicPr/>
                <p:nvPr/>
              </p:nvPicPr>
              <p:blipFill>
                <a:blip r:embed="rId475"/>
                <a:stretch>
                  <a:fillRect/>
                </a:stretch>
              </p:blipFill>
              <p:spPr>
                <a:xfrm>
                  <a:off x="5911890" y="6115206"/>
                  <a:ext cx="35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6" name="Ink 285">
                  <a:extLst>
                    <a:ext uri="{FF2B5EF4-FFF2-40B4-BE49-F238E27FC236}">
                      <a16:creationId xmlns:a16="http://schemas.microsoft.com/office/drawing/2014/main" id="{18DB385C-9561-4584-ADAB-EF479AA0A1DF}"/>
                    </a:ext>
                  </a:extLst>
                </p14:cNvPr>
                <p14:cNvContentPartPr/>
                <p14:nvPr/>
              </p14:nvContentPartPr>
              <p14:xfrm>
                <a:off x="5696970" y="5743686"/>
                <a:ext cx="117720" cy="106200"/>
              </p14:xfrm>
            </p:contentPart>
          </mc:Choice>
          <mc:Fallback xmlns="">
            <p:pic>
              <p:nvPicPr>
                <p:cNvPr id="286" name="Ink 285">
                  <a:extLst>
                    <a:ext uri="{FF2B5EF4-FFF2-40B4-BE49-F238E27FC236}">
                      <a16:creationId xmlns:a16="http://schemas.microsoft.com/office/drawing/2014/main" id="{18DB385C-9561-4584-ADAB-EF479AA0A1DF}"/>
                    </a:ext>
                  </a:extLst>
                </p:cNvPr>
                <p:cNvPicPr/>
                <p:nvPr/>
              </p:nvPicPr>
              <p:blipFill>
                <a:blip r:embed="rId477"/>
                <a:stretch>
                  <a:fillRect/>
                </a:stretch>
              </p:blipFill>
              <p:spPr>
                <a:xfrm>
                  <a:off x="5687970" y="5734686"/>
                  <a:ext cx="135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7" name="Ink 286">
                  <a:extLst>
                    <a:ext uri="{FF2B5EF4-FFF2-40B4-BE49-F238E27FC236}">
                      <a16:creationId xmlns:a16="http://schemas.microsoft.com/office/drawing/2014/main" id="{3B17DB2F-2239-41EB-AF96-956BBC2FFC17}"/>
                    </a:ext>
                  </a:extLst>
                </p14:cNvPr>
                <p14:cNvContentPartPr/>
                <p14:nvPr/>
              </p14:nvContentPartPr>
              <p14:xfrm>
                <a:off x="6002610" y="5931966"/>
                <a:ext cx="128160" cy="177120"/>
              </p14:xfrm>
            </p:contentPart>
          </mc:Choice>
          <mc:Fallback xmlns="">
            <p:pic>
              <p:nvPicPr>
                <p:cNvPr id="287" name="Ink 286">
                  <a:extLst>
                    <a:ext uri="{FF2B5EF4-FFF2-40B4-BE49-F238E27FC236}">
                      <a16:creationId xmlns:a16="http://schemas.microsoft.com/office/drawing/2014/main" id="{3B17DB2F-2239-41EB-AF96-956BBC2FFC17}"/>
                    </a:ext>
                  </a:extLst>
                </p:cNvPr>
                <p:cNvPicPr/>
                <p:nvPr/>
              </p:nvPicPr>
              <p:blipFill>
                <a:blip r:embed="rId479"/>
                <a:stretch>
                  <a:fillRect/>
                </a:stretch>
              </p:blipFill>
              <p:spPr>
                <a:xfrm>
                  <a:off x="5993970" y="5922966"/>
                  <a:ext cx="145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9" name="Ink 288">
                  <a:extLst>
                    <a:ext uri="{FF2B5EF4-FFF2-40B4-BE49-F238E27FC236}">
                      <a16:creationId xmlns:a16="http://schemas.microsoft.com/office/drawing/2014/main" id="{C91C5BDD-85C1-4747-A27C-A82686390EBD}"/>
                    </a:ext>
                  </a:extLst>
                </p14:cNvPr>
                <p14:cNvContentPartPr/>
                <p14:nvPr/>
              </p14:nvContentPartPr>
              <p14:xfrm>
                <a:off x="6187290" y="5996046"/>
                <a:ext cx="141480" cy="109440"/>
              </p14:xfrm>
            </p:contentPart>
          </mc:Choice>
          <mc:Fallback xmlns="">
            <p:pic>
              <p:nvPicPr>
                <p:cNvPr id="289" name="Ink 288">
                  <a:extLst>
                    <a:ext uri="{FF2B5EF4-FFF2-40B4-BE49-F238E27FC236}">
                      <a16:creationId xmlns:a16="http://schemas.microsoft.com/office/drawing/2014/main" id="{C91C5BDD-85C1-4747-A27C-A82686390EBD}"/>
                    </a:ext>
                  </a:extLst>
                </p:cNvPr>
                <p:cNvPicPr/>
                <p:nvPr/>
              </p:nvPicPr>
              <p:blipFill>
                <a:blip r:embed="rId481"/>
                <a:stretch>
                  <a:fillRect/>
                </a:stretch>
              </p:blipFill>
              <p:spPr>
                <a:xfrm>
                  <a:off x="6178650" y="5987406"/>
                  <a:ext cx="159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1" name="Ink 290">
                  <a:extLst>
                    <a:ext uri="{FF2B5EF4-FFF2-40B4-BE49-F238E27FC236}">
                      <a16:creationId xmlns:a16="http://schemas.microsoft.com/office/drawing/2014/main" id="{189F1615-79DF-49E2-8412-8B0982A2D96C}"/>
                    </a:ext>
                  </a:extLst>
                </p14:cNvPr>
                <p14:cNvContentPartPr/>
                <p14:nvPr/>
              </p14:nvContentPartPr>
              <p14:xfrm>
                <a:off x="6392490" y="5820726"/>
                <a:ext cx="60120" cy="132120"/>
              </p14:xfrm>
            </p:contentPart>
          </mc:Choice>
          <mc:Fallback xmlns="">
            <p:pic>
              <p:nvPicPr>
                <p:cNvPr id="291" name="Ink 290">
                  <a:extLst>
                    <a:ext uri="{FF2B5EF4-FFF2-40B4-BE49-F238E27FC236}">
                      <a16:creationId xmlns:a16="http://schemas.microsoft.com/office/drawing/2014/main" id="{189F1615-79DF-49E2-8412-8B0982A2D96C}"/>
                    </a:ext>
                  </a:extLst>
                </p:cNvPr>
                <p:cNvPicPr/>
                <p:nvPr/>
              </p:nvPicPr>
              <p:blipFill>
                <a:blip r:embed="rId483"/>
                <a:stretch>
                  <a:fillRect/>
                </a:stretch>
              </p:blipFill>
              <p:spPr>
                <a:xfrm>
                  <a:off x="6383490" y="5812086"/>
                  <a:ext cx="77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2" name="Ink 291">
                  <a:extLst>
                    <a:ext uri="{FF2B5EF4-FFF2-40B4-BE49-F238E27FC236}">
                      <a16:creationId xmlns:a16="http://schemas.microsoft.com/office/drawing/2014/main" id="{48174941-6C01-48CC-AE61-F713ABE24A81}"/>
                    </a:ext>
                  </a:extLst>
                </p14:cNvPr>
                <p14:cNvContentPartPr/>
                <p14:nvPr/>
              </p14:nvContentPartPr>
              <p14:xfrm>
                <a:off x="6508410" y="5822166"/>
                <a:ext cx="39240" cy="145080"/>
              </p14:xfrm>
            </p:contentPart>
          </mc:Choice>
          <mc:Fallback xmlns="">
            <p:pic>
              <p:nvPicPr>
                <p:cNvPr id="292" name="Ink 291">
                  <a:extLst>
                    <a:ext uri="{FF2B5EF4-FFF2-40B4-BE49-F238E27FC236}">
                      <a16:creationId xmlns:a16="http://schemas.microsoft.com/office/drawing/2014/main" id="{48174941-6C01-48CC-AE61-F713ABE24A81}"/>
                    </a:ext>
                  </a:extLst>
                </p:cNvPr>
                <p:cNvPicPr/>
                <p:nvPr/>
              </p:nvPicPr>
              <p:blipFill>
                <a:blip r:embed="rId485"/>
                <a:stretch>
                  <a:fillRect/>
                </a:stretch>
              </p:blipFill>
              <p:spPr>
                <a:xfrm>
                  <a:off x="6499410" y="5813526"/>
                  <a:ext cx="56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3" name="Ink 292">
                  <a:extLst>
                    <a:ext uri="{FF2B5EF4-FFF2-40B4-BE49-F238E27FC236}">
                      <a16:creationId xmlns:a16="http://schemas.microsoft.com/office/drawing/2014/main" id="{C1F04C28-6C11-413A-86DA-C3919F676B7B}"/>
                    </a:ext>
                  </a:extLst>
                </p14:cNvPr>
                <p14:cNvContentPartPr/>
                <p14:nvPr/>
              </p14:nvContentPartPr>
              <p14:xfrm>
                <a:off x="6454050" y="5831886"/>
                <a:ext cx="164160" cy="311040"/>
              </p14:xfrm>
            </p:contentPart>
          </mc:Choice>
          <mc:Fallback xmlns="">
            <p:pic>
              <p:nvPicPr>
                <p:cNvPr id="293" name="Ink 292">
                  <a:extLst>
                    <a:ext uri="{FF2B5EF4-FFF2-40B4-BE49-F238E27FC236}">
                      <a16:creationId xmlns:a16="http://schemas.microsoft.com/office/drawing/2014/main" id="{C1F04C28-6C11-413A-86DA-C3919F676B7B}"/>
                    </a:ext>
                  </a:extLst>
                </p:cNvPr>
                <p:cNvPicPr/>
                <p:nvPr/>
              </p:nvPicPr>
              <p:blipFill>
                <a:blip r:embed="rId487"/>
                <a:stretch>
                  <a:fillRect/>
                </a:stretch>
              </p:blipFill>
              <p:spPr>
                <a:xfrm>
                  <a:off x="6445410" y="5822886"/>
                  <a:ext cx="1818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4" name="Ink 293">
                  <a:extLst>
                    <a:ext uri="{FF2B5EF4-FFF2-40B4-BE49-F238E27FC236}">
                      <a16:creationId xmlns:a16="http://schemas.microsoft.com/office/drawing/2014/main" id="{AE184783-A7AA-43A5-A5C3-7762535C7992}"/>
                    </a:ext>
                  </a:extLst>
                </p14:cNvPr>
                <p14:cNvContentPartPr/>
                <p14:nvPr/>
              </p14:nvContentPartPr>
              <p14:xfrm>
                <a:off x="6680850" y="6027366"/>
                <a:ext cx="23760" cy="210600"/>
              </p14:xfrm>
            </p:contentPart>
          </mc:Choice>
          <mc:Fallback xmlns="">
            <p:pic>
              <p:nvPicPr>
                <p:cNvPr id="294" name="Ink 293">
                  <a:extLst>
                    <a:ext uri="{FF2B5EF4-FFF2-40B4-BE49-F238E27FC236}">
                      <a16:creationId xmlns:a16="http://schemas.microsoft.com/office/drawing/2014/main" id="{AE184783-A7AA-43A5-A5C3-7762535C7992}"/>
                    </a:ext>
                  </a:extLst>
                </p:cNvPr>
                <p:cNvPicPr/>
                <p:nvPr/>
              </p:nvPicPr>
              <p:blipFill>
                <a:blip r:embed="rId489"/>
                <a:stretch>
                  <a:fillRect/>
                </a:stretch>
              </p:blipFill>
              <p:spPr>
                <a:xfrm>
                  <a:off x="6671850" y="6018366"/>
                  <a:ext cx="41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5" name="Ink 294">
                  <a:extLst>
                    <a:ext uri="{FF2B5EF4-FFF2-40B4-BE49-F238E27FC236}">
                      <a16:creationId xmlns:a16="http://schemas.microsoft.com/office/drawing/2014/main" id="{9DFF3874-F699-4C20-A504-F070129D0159}"/>
                    </a:ext>
                  </a:extLst>
                </p14:cNvPr>
                <p14:cNvContentPartPr/>
                <p14:nvPr/>
              </p14:nvContentPartPr>
              <p14:xfrm>
                <a:off x="6668250" y="5852766"/>
                <a:ext cx="226800" cy="252720"/>
              </p14:xfrm>
            </p:contentPart>
          </mc:Choice>
          <mc:Fallback xmlns="">
            <p:pic>
              <p:nvPicPr>
                <p:cNvPr id="295" name="Ink 294">
                  <a:extLst>
                    <a:ext uri="{FF2B5EF4-FFF2-40B4-BE49-F238E27FC236}">
                      <a16:creationId xmlns:a16="http://schemas.microsoft.com/office/drawing/2014/main" id="{9DFF3874-F699-4C20-A504-F070129D0159}"/>
                    </a:ext>
                  </a:extLst>
                </p:cNvPr>
                <p:cNvPicPr/>
                <p:nvPr/>
              </p:nvPicPr>
              <p:blipFill>
                <a:blip r:embed="rId491"/>
                <a:stretch>
                  <a:fillRect/>
                </a:stretch>
              </p:blipFill>
              <p:spPr>
                <a:xfrm>
                  <a:off x="6659610" y="5844126"/>
                  <a:ext cx="2444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6" name="Ink 295">
                  <a:extLst>
                    <a:ext uri="{FF2B5EF4-FFF2-40B4-BE49-F238E27FC236}">
                      <a16:creationId xmlns:a16="http://schemas.microsoft.com/office/drawing/2014/main" id="{10761B12-8E8F-4F78-BCF4-32878D94D39E}"/>
                    </a:ext>
                  </a:extLst>
                </p14:cNvPr>
                <p14:cNvContentPartPr/>
                <p14:nvPr/>
              </p14:nvContentPartPr>
              <p14:xfrm>
                <a:off x="6897210" y="5851326"/>
                <a:ext cx="150120" cy="162720"/>
              </p14:xfrm>
            </p:contentPart>
          </mc:Choice>
          <mc:Fallback xmlns="">
            <p:pic>
              <p:nvPicPr>
                <p:cNvPr id="296" name="Ink 295">
                  <a:extLst>
                    <a:ext uri="{FF2B5EF4-FFF2-40B4-BE49-F238E27FC236}">
                      <a16:creationId xmlns:a16="http://schemas.microsoft.com/office/drawing/2014/main" id="{10761B12-8E8F-4F78-BCF4-32878D94D39E}"/>
                    </a:ext>
                  </a:extLst>
                </p:cNvPr>
                <p:cNvPicPr/>
                <p:nvPr/>
              </p:nvPicPr>
              <p:blipFill>
                <a:blip r:embed="rId493"/>
                <a:stretch>
                  <a:fillRect/>
                </a:stretch>
              </p:blipFill>
              <p:spPr>
                <a:xfrm>
                  <a:off x="6888570" y="5842686"/>
                  <a:ext cx="167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7" name="Ink 296">
                  <a:extLst>
                    <a:ext uri="{FF2B5EF4-FFF2-40B4-BE49-F238E27FC236}">
                      <a16:creationId xmlns:a16="http://schemas.microsoft.com/office/drawing/2014/main" id="{C28731D1-CF5E-4A0B-A6D1-EDF337A724AD}"/>
                    </a:ext>
                  </a:extLst>
                </p14:cNvPr>
                <p14:cNvContentPartPr/>
                <p14:nvPr/>
              </p14:nvContentPartPr>
              <p14:xfrm>
                <a:off x="7066050" y="5968686"/>
                <a:ext cx="141840" cy="166680"/>
              </p14:xfrm>
            </p:contentPart>
          </mc:Choice>
          <mc:Fallback xmlns="">
            <p:pic>
              <p:nvPicPr>
                <p:cNvPr id="297" name="Ink 296">
                  <a:extLst>
                    <a:ext uri="{FF2B5EF4-FFF2-40B4-BE49-F238E27FC236}">
                      <a16:creationId xmlns:a16="http://schemas.microsoft.com/office/drawing/2014/main" id="{C28731D1-CF5E-4A0B-A6D1-EDF337A724AD}"/>
                    </a:ext>
                  </a:extLst>
                </p:cNvPr>
                <p:cNvPicPr/>
                <p:nvPr/>
              </p:nvPicPr>
              <p:blipFill>
                <a:blip r:embed="rId495"/>
                <a:stretch>
                  <a:fillRect/>
                </a:stretch>
              </p:blipFill>
              <p:spPr>
                <a:xfrm>
                  <a:off x="7057050" y="5959686"/>
                  <a:ext cx="159480" cy="184320"/>
                </a:xfrm>
                <a:prstGeom prst="rect">
                  <a:avLst/>
                </a:prstGeom>
              </p:spPr>
            </p:pic>
          </mc:Fallback>
        </mc:AlternateContent>
      </p:grpSp>
      <p:grpSp>
        <p:nvGrpSpPr>
          <p:cNvPr id="302" name="Group 301">
            <a:extLst>
              <a:ext uri="{FF2B5EF4-FFF2-40B4-BE49-F238E27FC236}">
                <a16:creationId xmlns:a16="http://schemas.microsoft.com/office/drawing/2014/main" id="{FA2E0F90-6171-440B-89C5-5EF79D227C9E}"/>
              </a:ext>
            </a:extLst>
          </p:cNvPr>
          <p:cNvGrpSpPr/>
          <p:nvPr/>
        </p:nvGrpSpPr>
        <p:grpSpPr>
          <a:xfrm>
            <a:off x="7427490" y="6180006"/>
            <a:ext cx="119880" cy="97200"/>
            <a:chOff x="7427490" y="6180006"/>
            <a:chExt cx="119880" cy="97200"/>
          </a:xfrm>
        </p:grpSpPr>
        <mc:AlternateContent xmlns:mc="http://schemas.openxmlformats.org/markup-compatibility/2006" xmlns:p14="http://schemas.microsoft.com/office/powerpoint/2010/main">
          <mc:Choice Requires="p14">
            <p:contentPart p14:bwMode="auto" r:id="rId496">
              <p14:nvContentPartPr>
                <p14:cNvPr id="299" name="Ink 298">
                  <a:extLst>
                    <a:ext uri="{FF2B5EF4-FFF2-40B4-BE49-F238E27FC236}">
                      <a16:creationId xmlns:a16="http://schemas.microsoft.com/office/drawing/2014/main" id="{2D728692-3B1B-4528-AB52-8A55369EFE49}"/>
                    </a:ext>
                  </a:extLst>
                </p14:cNvPr>
                <p14:cNvContentPartPr/>
                <p14:nvPr/>
              </p14:nvContentPartPr>
              <p14:xfrm>
                <a:off x="7427490" y="6180006"/>
                <a:ext cx="118080" cy="10440"/>
              </p14:xfrm>
            </p:contentPart>
          </mc:Choice>
          <mc:Fallback xmlns="">
            <p:pic>
              <p:nvPicPr>
                <p:cNvPr id="299" name="Ink 298">
                  <a:extLst>
                    <a:ext uri="{FF2B5EF4-FFF2-40B4-BE49-F238E27FC236}">
                      <a16:creationId xmlns:a16="http://schemas.microsoft.com/office/drawing/2014/main" id="{2D728692-3B1B-4528-AB52-8A55369EFE49}"/>
                    </a:ext>
                  </a:extLst>
                </p:cNvPr>
                <p:cNvPicPr/>
                <p:nvPr/>
              </p:nvPicPr>
              <p:blipFill>
                <a:blip r:embed="rId497"/>
                <a:stretch>
                  <a:fillRect/>
                </a:stretch>
              </p:blipFill>
              <p:spPr>
                <a:xfrm>
                  <a:off x="7418490" y="6171366"/>
                  <a:ext cx="135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0" name="Ink 299">
                  <a:extLst>
                    <a:ext uri="{FF2B5EF4-FFF2-40B4-BE49-F238E27FC236}">
                      <a16:creationId xmlns:a16="http://schemas.microsoft.com/office/drawing/2014/main" id="{1AB564EE-BB08-4673-AEB0-DAC4DEF3D5EE}"/>
                    </a:ext>
                  </a:extLst>
                </p14:cNvPr>
                <p14:cNvContentPartPr/>
                <p14:nvPr/>
              </p14:nvContentPartPr>
              <p14:xfrm>
                <a:off x="7438290" y="6263526"/>
                <a:ext cx="109080" cy="13680"/>
              </p14:xfrm>
            </p:contentPart>
          </mc:Choice>
          <mc:Fallback xmlns="">
            <p:pic>
              <p:nvPicPr>
                <p:cNvPr id="300" name="Ink 299">
                  <a:extLst>
                    <a:ext uri="{FF2B5EF4-FFF2-40B4-BE49-F238E27FC236}">
                      <a16:creationId xmlns:a16="http://schemas.microsoft.com/office/drawing/2014/main" id="{1AB564EE-BB08-4673-AEB0-DAC4DEF3D5EE}"/>
                    </a:ext>
                  </a:extLst>
                </p:cNvPr>
                <p:cNvPicPr/>
                <p:nvPr/>
              </p:nvPicPr>
              <p:blipFill>
                <a:blip r:embed="rId499"/>
                <a:stretch>
                  <a:fillRect/>
                </a:stretch>
              </p:blipFill>
              <p:spPr>
                <a:xfrm>
                  <a:off x="7429650" y="6254526"/>
                  <a:ext cx="126720" cy="3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0">
            <p14:nvContentPartPr>
              <p14:cNvPr id="301" name="Ink 300">
                <a:extLst>
                  <a:ext uri="{FF2B5EF4-FFF2-40B4-BE49-F238E27FC236}">
                    <a16:creationId xmlns:a16="http://schemas.microsoft.com/office/drawing/2014/main" id="{30CA1E63-88D7-4616-806B-A8E0C9FBC675}"/>
                  </a:ext>
                </a:extLst>
              </p14:cNvPr>
              <p14:cNvContentPartPr/>
              <p14:nvPr/>
            </p14:nvContentPartPr>
            <p14:xfrm>
              <a:off x="7801890" y="6175686"/>
              <a:ext cx="139320" cy="162000"/>
            </p14:xfrm>
          </p:contentPart>
        </mc:Choice>
        <mc:Fallback xmlns="">
          <p:pic>
            <p:nvPicPr>
              <p:cNvPr id="301" name="Ink 300">
                <a:extLst>
                  <a:ext uri="{FF2B5EF4-FFF2-40B4-BE49-F238E27FC236}">
                    <a16:creationId xmlns:a16="http://schemas.microsoft.com/office/drawing/2014/main" id="{30CA1E63-88D7-4616-806B-A8E0C9FBC675}"/>
                  </a:ext>
                </a:extLst>
              </p:cNvPr>
              <p:cNvPicPr/>
              <p:nvPr/>
            </p:nvPicPr>
            <p:blipFill>
              <a:blip r:embed="rId501"/>
              <a:stretch>
                <a:fillRect/>
              </a:stretch>
            </p:blipFill>
            <p:spPr>
              <a:xfrm>
                <a:off x="7793250" y="6167046"/>
                <a:ext cx="156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3" name="Ink 302">
                <a:extLst>
                  <a:ext uri="{FF2B5EF4-FFF2-40B4-BE49-F238E27FC236}">
                    <a16:creationId xmlns:a16="http://schemas.microsoft.com/office/drawing/2014/main" id="{FCF753C9-F698-4C1A-8378-76F7EC540B71}"/>
                  </a:ext>
                </a:extLst>
              </p14:cNvPr>
              <p14:cNvContentPartPr/>
              <p14:nvPr/>
            </p14:nvContentPartPr>
            <p14:xfrm>
              <a:off x="8093850" y="6270006"/>
              <a:ext cx="20520" cy="13680"/>
            </p14:xfrm>
          </p:contentPart>
        </mc:Choice>
        <mc:Fallback xmlns="">
          <p:pic>
            <p:nvPicPr>
              <p:cNvPr id="303" name="Ink 302">
                <a:extLst>
                  <a:ext uri="{FF2B5EF4-FFF2-40B4-BE49-F238E27FC236}">
                    <a16:creationId xmlns:a16="http://schemas.microsoft.com/office/drawing/2014/main" id="{FCF753C9-F698-4C1A-8378-76F7EC540B71}"/>
                  </a:ext>
                </a:extLst>
              </p:cNvPr>
              <p:cNvPicPr/>
              <p:nvPr/>
            </p:nvPicPr>
            <p:blipFill>
              <a:blip r:embed="rId503"/>
              <a:stretch>
                <a:fillRect/>
              </a:stretch>
            </p:blipFill>
            <p:spPr>
              <a:xfrm>
                <a:off x="8084850" y="6261366"/>
                <a:ext cx="38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4" name="Ink 303">
                <a:extLst>
                  <a:ext uri="{FF2B5EF4-FFF2-40B4-BE49-F238E27FC236}">
                    <a16:creationId xmlns:a16="http://schemas.microsoft.com/office/drawing/2014/main" id="{3C0153CB-FCDA-403C-85DF-A252E67CDD81}"/>
                  </a:ext>
                </a:extLst>
              </p14:cNvPr>
              <p14:cNvContentPartPr/>
              <p14:nvPr/>
            </p14:nvContentPartPr>
            <p14:xfrm>
              <a:off x="8309850" y="6151566"/>
              <a:ext cx="171000" cy="201600"/>
            </p14:xfrm>
          </p:contentPart>
        </mc:Choice>
        <mc:Fallback xmlns="">
          <p:pic>
            <p:nvPicPr>
              <p:cNvPr id="304" name="Ink 303">
                <a:extLst>
                  <a:ext uri="{FF2B5EF4-FFF2-40B4-BE49-F238E27FC236}">
                    <a16:creationId xmlns:a16="http://schemas.microsoft.com/office/drawing/2014/main" id="{3C0153CB-FCDA-403C-85DF-A252E67CDD81}"/>
                  </a:ext>
                </a:extLst>
              </p:cNvPr>
              <p:cNvPicPr/>
              <p:nvPr/>
            </p:nvPicPr>
            <p:blipFill>
              <a:blip r:embed="rId505"/>
              <a:stretch>
                <a:fillRect/>
              </a:stretch>
            </p:blipFill>
            <p:spPr>
              <a:xfrm>
                <a:off x="8301210" y="6142926"/>
                <a:ext cx="188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5" name="Ink 304">
                <a:extLst>
                  <a:ext uri="{FF2B5EF4-FFF2-40B4-BE49-F238E27FC236}">
                    <a16:creationId xmlns:a16="http://schemas.microsoft.com/office/drawing/2014/main" id="{4AB5ADBA-9693-4657-98CF-1C8019343809}"/>
                  </a:ext>
                </a:extLst>
              </p14:cNvPr>
              <p14:cNvContentPartPr/>
              <p14:nvPr/>
            </p14:nvContentPartPr>
            <p14:xfrm>
              <a:off x="8554290" y="6045366"/>
              <a:ext cx="101880" cy="28440"/>
            </p14:xfrm>
          </p:contentPart>
        </mc:Choice>
        <mc:Fallback xmlns="">
          <p:pic>
            <p:nvPicPr>
              <p:cNvPr id="305" name="Ink 304">
                <a:extLst>
                  <a:ext uri="{FF2B5EF4-FFF2-40B4-BE49-F238E27FC236}">
                    <a16:creationId xmlns:a16="http://schemas.microsoft.com/office/drawing/2014/main" id="{4AB5ADBA-9693-4657-98CF-1C8019343809}"/>
                  </a:ext>
                </a:extLst>
              </p:cNvPr>
              <p:cNvPicPr/>
              <p:nvPr/>
            </p:nvPicPr>
            <p:blipFill>
              <a:blip r:embed="rId507"/>
              <a:stretch>
                <a:fillRect/>
              </a:stretch>
            </p:blipFill>
            <p:spPr>
              <a:xfrm>
                <a:off x="8545650" y="6036726"/>
                <a:ext cx="119520" cy="46080"/>
              </a:xfrm>
              <a:prstGeom prst="rect">
                <a:avLst/>
              </a:prstGeom>
            </p:spPr>
          </p:pic>
        </mc:Fallback>
      </mc:AlternateContent>
      <p:grpSp>
        <p:nvGrpSpPr>
          <p:cNvPr id="325" name="Group 324">
            <a:extLst>
              <a:ext uri="{FF2B5EF4-FFF2-40B4-BE49-F238E27FC236}">
                <a16:creationId xmlns:a16="http://schemas.microsoft.com/office/drawing/2014/main" id="{E923AD59-933F-457A-A4A3-9EB56773A8F1}"/>
              </a:ext>
            </a:extLst>
          </p:cNvPr>
          <p:cNvGrpSpPr/>
          <p:nvPr/>
        </p:nvGrpSpPr>
        <p:grpSpPr>
          <a:xfrm>
            <a:off x="8809530" y="5748006"/>
            <a:ext cx="1269720" cy="527400"/>
            <a:chOff x="8809530" y="5748006"/>
            <a:chExt cx="1269720" cy="527400"/>
          </a:xfrm>
        </p:grpSpPr>
        <mc:AlternateContent xmlns:mc="http://schemas.openxmlformats.org/markup-compatibility/2006" xmlns:p14="http://schemas.microsoft.com/office/powerpoint/2010/main">
          <mc:Choice Requires="p14">
            <p:contentPart p14:bwMode="auto" r:id="rId508">
              <p14:nvContentPartPr>
                <p14:cNvPr id="306" name="Ink 305">
                  <a:extLst>
                    <a:ext uri="{FF2B5EF4-FFF2-40B4-BE49-F238E27FC236}">
                      <a16:creationId xmlns:a16="http://schemas.microsoft.com/office/drawing/2014/main" id="{EFE37EDC-1F92-4186-848C-A95A92E7370A}"/>
                    </a:ext>
                  </a:extLst>
                </p14:cNvPr>
                <p14:cNvContentPartPr/>
                <p14:nvPr/>
              </p14:nvContentPartPr>
              <p14:xfrm>
                <a:off x="8809530" y="5945286"/>
                <a:ext cx="124920" cy="246240"/>
              </p14:xfrm>
            </p:contentPart>
          </mc:Choice>
          <mc:Fallback xmlns="">
            <p:pic>
              <p:nvPicPr>
                <p:cNvPr id="306" name="Ink 305">
                  <a:extLst>
                    <a:ext uri="{FF2B5EF4-FFF2-40B4-BE49-F238E27FC236}">
                      <a16:creationId xmlns:a16="http://schemas.microsoft.com/office/drawing/2014/main" id="{EFE37EDC-1F92-4186-848C-A95A92E7370A}"/>
                    </a:ext>
                  </a:extLst>
                </p:cNvPr>
                <p:cNvPicPr/>
                <p:nvPr/>
              </p:nvPicPr>
              <p:blipFill>
                <a:blip r:embed="rId509"/>
                <a:stretch>
                  <a:fillRect/>
                </a:stretch>
              </p:blipFill>
              <p:spPr>
                <a:xfrm>
                  <a:off x="8800530" y="5936646"/>
                  <a:ext cx="142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7" name="Ink 306">
                  <a:extLst>
                    <a:ext uri="{FF2B5EF4-FFF2-40B4-BE49-F238E27FC236}">
                      <a16:creationId xmlns:a16="http://schemas.microsoft.com/office/drawing/2014/main" id="{A851A760-A115-47B1-863A-41C1DACC1CBD}"/>
                    </a:ext>
                  </a:extLst>
                </p14:cNvPr>
                <p14:cNvContentPartPr/>
                <p14:nvPr/>
              </p14:nvContentPartPr>
              <p14:xfrm>
                <a:off x="9063690" y="5912526"/>
                <a:ext cx="173160" cy="14760"/>
              </p14:xfrm>
            </p:contentPart>
          </mc:Choice>
          <mc:Fallback xmlns="">
            <p:pic>
              <p:nvPicPr>
                <p:cNvPr id="307" name="Ink 306">
                  <a:extLst>
                    <a:ext uri="{FF2B5EF4-FFF2-40B4-BE49-F238E27FC236}">
                      <a16:creationId xmlns:a16="http://schemas.microsoft.com/office/drawing/2014/main" id="{A851A760-A115-47B1-863A-41C1DACC1CBD}"/>
                    </a:ext>
                  </a:extLst>
                </p:cNvPr>
                <p:cNvPicPr/>
                <p:nvPr/>
              </p:nvPicPr>
              <p:blipFill>
                <a:blip r:embed="rId511"/>
                <a:stretch>
                  <a:fillRect/>
                </a:stretch>
              </p:blipFill>
              <p:spPr>
                <a:xfrm>
                  <a:off x="9054690" y="5903886"/>
                  <a:ext cx="190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8" name="Ink 307">
                  <a:extLst>
                    <a:ext uri="{FF2B5EF4-FFF2-40B4-BE49-F238E27FC236}">
                      <a16:creationId xmlns:a16="http://schemas.microsoft.com/office/drawing/2014/main" id="{03F6732F-5773-403F-A37B-4EE25E3DC5A3}"/>
                    </a:ext>
                  </a:extLst>
                </p14:cNvPr>
                <p14:cNvContentPartPr/>
                <p14:nvPr/>
              </p14:nvContentPartPr>
              <p14:xfrm>
                <a:off x="9082050" y="5911446"/>
                <a:ext cx="128160" cy="181440"/>
              </p14:xfrm>
            </p:contentPart>
          </mc:Choice>
          <mc:Fallback xmlns="">
            <p:pic>
              <p:nvPicPr>
                <p:cNvPr id="308" name="Ink 307">
                  <a:extLst>
                    <a:ext uri="{FF2B5EF4-FFF2-40B4-BE49-F238E27FC236}">
                      <a16:creationId xmlns:a16="http://schemas.microsoft.com/office/drawing/2014/main" id="{03F6732F-5773-403F-A37B-4EE25E3DC5A3}"/>
                    </a:ext>
                  </a:extLst>
                </p:cNvPr>
                <p:cNvPicPr/>
                <p:nvPr/>
              </p:nvPicPr>
              <p:blipFill>
                <a:blip r:embed="rId513"/>
                <a:stretch>
                  <a:fillRect/>
                </a:stretch>
              </p:blipFill>
              <p:spPr>
                <a:xfrm>
                  <a:off x="9073050" y="5902446"/>
                  <a:ext cx="145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9" name="Ink 308">
                  <a:extLst>
                    <a:ext uri="{FF2B5EF4-FFF2-40B4-BE49-F238E27FC236}">
                      <a16:creationId xmlns:a16="http://schemas.microsoft.com/office/drawing/2014/main" id="{9D9DE171-8866-4ABF-A8F7-769A120810C8}"/>
                    </a:ext>
                  </a:extLst>
                </p14:cNvPr>
                <p14:cNvContentPartPr/>
                <p14:nvPr/>
              </p14:nvContentPartPr>
              <p14:xfrm>
                <a:off x="9041730" y="6116286"/>
                <a:ext cx="194760" cy="136800"/>
              </p14:xfrm>
            </p:contentPart>
          </mc:Choice>
          <mc:Fallback xmlns="">
            <p:pic>
              <p:nvPicPr>
                <p:cNvPr id="309" name="Ink 308">
                  <a:extLst>
                    <a:ext uri="{FF2B5EF4-FFF2-40B4-BE49-F238E27FC236}">
                      <a16:creationId xmlns:a16="http://schemas.microsoft.com/office/drawing/2014/main" id="{9D9DE171-8866-4ABF-A8F7-769A120810C8}"/>
                    </a:ext>
                  </a:extLst>
                </p:cNvPr>
                <p:cNvPicPr/>
                <p:nvPr/>
              </p:nvPicPr>
              <p:blipFill>
                <a:blip r:embed="rId515"/>
                <a:stretch>
                  <a:fillRect/>
                </a:stretch>
              </p:blipFill>
              <p:spPr>
                <a:xfrm>
                  <a:off x="9032730" y="6107646"/>
                  <a:ext cx="212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0" name="Ink 309">
                  <a:extLst>
                    <a:ext uri="{FF2B5EF4-FFF2-40B4-BE49-F238E27FC236}">
                      <a16:creationId xmlns:a16="http://schemas.microsoft.com/office/drawing/2014/main" id="{4BCDA962-32EB-4EE1-ACEC-8956AF4EACA6}"/>
                    </a:ext>
                  </a:extLst>
                </p14:cNvPr>
                <p14:cNvContentPartPr/>
                <p14:nvPr/>
              </p14:nvContentPartPr>
              <p14:xfrm>
                <a:off x="9191490" y="6186846"/>
                <a:ext cx="91800" cy="88560"/>
              </p14:xfrm>
            </p:contentPart>
          </mc:Choice>
          <mc:Fallback xmlns="">
            <p:pic>
              <p:nvPicPr>
                <p:cNvPr id="310" name="Ink 309">
                  <a:extLst>
                    <a:ext uri="{FF2B5EF4-FFF2-40B4-BE49-F238E27FC236}">
                      <a16:creationId xmlns:a16="http://schemas.microsoft.com/office/drawing/2014/main" id="{4BCDA962-32EB-4EE1-ACEC-8956AF4EACA6}"/>
                    </a:ext>
                  </a:extLst>
                </p:cNvPr>
                <p:cNvPicPr/>
                <p:nvPr/>
              </p:nvPicPr>
              <p:blipFill>
                <a:blip r:embed="rId517"/>
                <a:stretch>
                  <a:fillRect/>
                </a:stretch>
              </p:blipFill>
              <p:spPr>
                <a:xfrm>
                  <a:off x="9182850" y="6177846"/>
                  <a:ext cx="109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1" name="Ink 310">
                  <a:extLst>
                    <a:ext uri="{FF2B5EF4-FFF2-40B4-BE49-F238E27FC236}">
                      <a16:creationId xmlns:a16="http://schemas.microsoft.com/office/drawing/2014/main" id="{EE60FA83-3F8B-4AC1-B2F7-D01FEFA96782}"/>
                    </a:ext>
                  </a:extLst>
                </p14:cNvPr>
                <p14:cNvContentPartPr/>
                <p14:nvPr/>
              </p14:nvContentPartPr>
              <p14:xfrm>
                <a:off x="9116250" y="5748006"/>
                <a:ext cx="142560" cy="7560"/>
              </p14:xfrm>
            </p:contentPart>
          </mc:Choice>
          <mc:Fallback xmlns="">
            <p:pic>
              <p:nvPicPr>
                <p:cNvPr id="311" name="Ink 310">
                  <a:extLst>
                    <a:ext uri="{FF2B5EF4-FFF2-40B4-BE49-F238E27FC236}">
                      <a16:creationId xmlns:a16="http://schemas.microsoft.com/office/drawing/2014/main" id="{EE60FA83-3F8B-4AC1-B2F7-D01FEFA96782}"/>
                    </a:ext>
                  </a:extLst>
                </p:cNvPr>
                <p:cNvPicPr/>
                <p:nvPr/>
              </p:nvPicPr>
              <p:blipFill>
                <a:blip r:embed="rId519"/>
                <a:stretch>
                  <a:fillRect/>
                </a:stretch>
              </p:blipFill>
              <p:spPr>
                <a:xfrm>
                  <a:off x="9107610" y="5739006"/>
                  <a:ext cx="160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2" name="Ink 311">
                  <a:extLst>
                    <a:ext uri="{FF2B5EF4-FFF2-40B4-BE49-F238E27FC236}">
                      <a16:creationId xmlns:a16="http://schemas.microsoft.com/office/drawing/2014/main" id="{2CE495A3-A314-4C5D-AE64-FCFAA9DF14E3}"/>
                    </a:ext>
                  </a:extLst>
                </p14:cNvPr>
                <p14:cNvContentPartPr/>
                <p14:nvPr/>
              </p14:nvContentPartPr>
              <p14:xfrm>
                <a:off x="9194730" y="5766726"/>
                <a:ext cx="7200" cy="99000"/>
              </p14:xfrm>
            </p:contentPart>
          </mc:Choice>
          <mc:Fallback xmlns="">
            <p:pic>
              <p:nvPicPr>
                <p:cNvPr id="312" name="Ink 311">
                  <a:extLst>
                    <a:ext uri="{FF2B5EF4-FFF2-40B4-BE49-F238E27FC236}">
                      <a16:creationId xmlns:a16="http://schemas.microsoft.com/office/drawing/2014/main" id="{2CE495A3-A314-4C5D-AE64-FCFAA9DF14E3}"/>
                    </a:ext>
                  </a:extLst>
                </p:cNvPr>
                <p:cNvPicPr/>
                <p:nvPr/>
              </p:nvPicPr>
              <p:blipFill>
                <a:blip r:embed="rId521"/>
                <a:stretch>
                  <a:fillRect/>
                </a:stretch>
              </p:blipFill>
              <p:spPr>
                <a:xfrm>
                  <a:off x="9186090" y="5757726"/>
                  <a:ext cx="24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3" name="Ink 312">
                  <a:extLst>
                    <a:ext uri="{FF2B5EF4-FFF2-40B4-BE49-F238E27FC236}">
                      <a16:creationId xmlns:a16="http://schemas.microsoft.com/office/drawing/2014/main" id="{D64AFD88-5229-4FB9-8965-14861031212F}"/>
                    </a:ext>
                  </a:extLst>
                </p14:cNvPr>
                <p14:cNvContentPartPr/>
                <p14:nvPr/>
              </p14:nvContentPartPr>
              <p14:xfrm>
                <a:off x="9367170" y="5924766"/>
                <a:ext cx="122400" cy="177480"/>
              </p14:xfrm>
            </p:contentPart>
          </mc:Choice>
          <mc:Fallback xmlns="">
            <p:pic>
              <p:nvPicPr>
                <p:cNvPr id="313" name="Ink 312">
                  <a:extLst>
                    <a:ext uri="{FF2B5EF4-FFF2-40B4-BE49-F238E27FC236}">
                      <a16:creationId xmlns:a16="http://schemas.microsoft.com/office/drawing/2014/main" id="{D64AFD88-5229-4FB9-8965-14861031212F}"/>
                    </a:ext>
                  </a:extLst>
                </p:cNvPr>
                <p:cNvPicPr/>
                <p:nvPr/>
              </p:nvPicPr>
              <p:blipFill>
                <a:blip r:embed="rId523"/>
                <a:stretch>
                  <a:fillRect/>
                </a:stretch>
              </p:blipFill>
              <p:spPr>
                <a:xfrm>
                  <a:off x="9358170" y="5915766"/>
                  <a:ext cx="140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4" name="Ink 313">
                  <a:extLst>
                    <a:ext uri="{FF2B5EF4-FFF2-40B4-BE49-F238E27FC236}">
                      <a16:creationId xmlns:a16="http://schemas.microsoft.com/office/drawing/2014/main" id="{E39BC185-C69B-4A79-B5B2-0A39F31AA4E6}"/>
                    </a:ext>
                  </a:extLst>
                </p14:cNvPr>
                <p14:cNvContentPartPr/>
                <p14:nvPr/>
              </p14:nvContentPartPr>
              <p14:xfrm>
                <a:off x="9532410" y="5997126"/>
                <a:ext cx="150840" cy="108720"/>
              </p14:xfrm>
            </p:contentPart>
          </mc:Choice>
          <mc:Fallback xmlns="">
            <p:pic>
              <p:nvPicPr>
                <p:cNvPr id="314" name="Ink 313">
                  <a:extLst>
                    <a:ext uri="{FF2B5EF4-FFF2-40B4-BE49-F238E27FC236}">
                      <a16:creationId xmlns:a16="http://schemas.microsoft.com/office/drawing/2014/main" id="{E39BC185-C69B-4A79-B5B2-0A39F31AA4E6}"/>
                    </a:ext>
                  </a:extLst>
                </p:cNvPr>
                <p:cNvPicPr/>
                <p:nvPr/>
              </p:nvPicPr>
              <p:blipFill>
                <a:blip r:embed="rId525"/>
                <a:stretch>
                  <a:fillRect/>
                </a:stretch>
              </p:blipFill>
              <p:spPr>
                <a:xfrm>
                  <a:off x="9523770" y="5988126"/>
                  <a:ext cx="168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5" name="Ink 314">
                  <a:extLst>
                    <a:ext uri="{FF2B5EF4-FFF2-40B4-BE49-F238E27FC236}">
                      <a16:creationId xmlns:a16="http://schemas.microsoft.com/office/drawing/2014/main" id="{57F57D09-53B1-4E08-8C27-5BB05897297D}"/>
                    </a:ext>
                  </a:extLst>
                </p14:cNvPr>
                <p14:cNvContentPartPr/>
                <p14:nvPr/>
              </p14:nvContentPartPr>
              <p14:xfrm>
                <a:off x="9769290" y="5816406"/>
                <a:ext cx="66600" cy="172800"/>
              </p14:xfrm>
            </p:contentPart>
          </mc:Choice>
          <mc:Fallback xmlns="">
            <p:pic>
              <p:nvPicPr>
                <p:cNvPr id="315" name="Ink 314">
                  <a:extLst>
                    <a:ext uri="{FF2B5EF4-FFF2-40B4-BE49-F238E27FC236}">
                      <a16:creationId xmlns:a16="http://schemas.microsoft.com/office/drawing/2014/main" id="{57F57D09-53B1-4E08-8C27-5BB05897297D}"/>
                    </a:ext>
                  </a:extLst>
                </p:cNvPr>
                <p:cNvPicPr/>
                <p:nvPr/>
              </p:nvPicPr>
              <p:blipFill>
                <a:blip r:embed="rId527"/>
                <a:stretch>
                  <a:fillRect/>
                </a:stretch>
              </p:blipFill>
              <p:spPr>
                <a:xfrm>
                  <a:off x="9760290" y="5807766"/>
                  <a:ext cx="84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7" name="Ink 316">
                  <a:extLst>
                    <a:ext uri="{FF2B5EF4-FFF2-40B4-BE49-F238E27FC236}">
                      <a16:creationId xmlns:a16="http://schemas.microsoft.com/office/drawing/2014/main" id="{2248ADED-F3D5-4A11-AA1F-E1007E9F2972}"/>
                    </a:ext>
                  </a:extLst>
                </p14:cNvPr>
                <p14:cNvContentPartPr/>
                <p14:nvPr/>
              </p14:nvContentPartPr>
              <p14:xfrm>
                <a:off x="9891690" y="5849526"/>
                <a:ext cx="175320" cy="164160"/>
              </p14:xfrm>
            </p:contentPart>
          </mc:Choice>
          <mc:Fallback xmlns="">
            <p:pic>
              <p:nvPicPr>
                <p:cNvPr id="317" name="Ink 316">
                  <a:extLst>
                    <a:ext uri="{FF2B5EF4-FFF2-40B4-BE49-F238E27FC236}">
                      <a16:creationId xmlns:a16="http://schemas.microsoft.com/office/drawing/2014/main" id="{2248ADED-F3D5-4A11-AA1F-E1007E9F2972}"/>
                    </a:ext>
                  </a:extLst>
                </p:cNvPr>
                <p:cNvPicPr/>
                <p:nvPr/>
              </p:nvPicPr>
              <p:blipFill>
                <a:blip r:embed="rId529"/>
                <a:stretch>
                  <a:fillRect/>
                </a:stretch>
              </p:blipFill>
              <p:spPr>
                <a:xfrm>
                  <a:off x="9883050" y="5840886"/>
                  <a:ext cx="192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8" name="Ink 317">
                  <a:extLst>
                    <a:ext uri="{FF2B5EF4-FFF2-40B4-BE49-F238E27FC236}">
                      <a16:creationId xmlns:a16="http://schemas.microsoft.com/office/drawing/2014/main" id="{28F2E911-A316-4784-B8C4-46A9648D29B5}"/>
                    </a:ext>
                  </a:extLst>
                </p14:cNvPr>
                <p14:cNvContentPartPr/>
                <p14:nvPr/>
              </p14:nvContentPartPr>
              <p14:xfrm>
                <a:off x="10007970" y="6087126"/>
                <a:ext cx="71280" cy="39960"/>
              </p14:xfrm>
            </p:contentPart>
          </mc:Choice>
          <mc:Fallback xmlns="">
            <p:pic>
              <p:nvPicPr>
                <p:cNvPr id="318" name="Ink 317">
                  <a:extLst>
                    <a:ext uri="{FF2B5EF4-FFF2-40B4-BE49-F238E27FC236}">
                      <a16:creationId xmlns:a16="http://schemas.microsoft.com/office/drawing/2014/main" id="{28F2E911-A316-4784-B8C4-46A9648D29B5}"/>
                    </a:ext>
                  </a:extLst>
                </p:cNvPr>
                <p:cNvPicPr/>
                <p:nvPr/>
              </p:nvPicPr>
              <p:blipFill>
                <a:blip r:embed="rId531"/>
                <a:stretch>
                  <a:fillRect/>
                </a:stretch>
              </p:blipFill>
              <p:spPr>
                <a:xfrm>
                  <a:off x="9999330" y="6078126"/>
                  <a:ext cx="88920" cy="57600"/>
                </a:xfrm>
                <a:prstGeom prst="rect">
                  <a:avLst/>
                </a:prstGeom>
              </p:spPr>
            </p:pic>
          </mc:Fallback>
        </mc:AlternateContent>
      </p:grpSp>
      <p:grpSp>
        <p:nvGrpSpPr>
          <p:cNvPr id="324" name="Group 323">
            <a:extLst>
              <a:ext uri="{FF2B5EF4-FFF2-40B4-BE49-F238E27FC236}">
                <a16:creationId xmlns:a16="http://schemas.microsoft.com/office/drawing/2014/main" id="{CD3D4178-E533-4114-AF2C-3E24DCA12BC2}"/>
              </a:ext>
            </a:extLst>
          </p:cNvPr>
          <p:cNvGrpSpPr/>
          <p:nvPr/>
        </p:nvGrpSpPr>
        <p:grpSpPr>
          <a:xfrm>
            <a:off x="10229730" y="5812806"/>
            <a:ext cx="570240" cy="447840"/>
            <a:chOff x="10229730" y="5812806"/>
            <a:chExt cx="570240" cy="447840"/>
          </a:xfrm>
        </p:grpSpPr>
        <mc:AlternateContent xmlns:mc="http://schemas.openxmlformats.org/markup-compatibility/2006" xmlns:p14="http://schemas.microsoft.com/office/powerpoint/2010/main">
          <mc:Choice Requires="p14">
            <p:contentPart p14:bwMode="auto" r:id="rId532">
              <p14:nvContentPartPr>
                <p14:cNvPr id="319" name="Ink 318">
                  <a:extLst>
                    <a:ext uri="{FF2B5EF4-FFF2-40B4-BE49-F238E27FC236}">
                      <a16:creationId xmlns:a16="http://schemas.microsoft.com/office/drawing/2014/main" id="{62FD6B7B-9FF3-4372-BA61-ED1B09E8C57C}"/>
                    </a:ext>
                  </a:extLst>
                </p14:cNvPr>
                <p14:cNvContentPartPr/>
                <p14:nvPr/>
              </p14:nvContentPartPr>
              <p14:xfrm>
                <a:off x="10229730" y="6004686"/>
                <a:ext cx="33840" cy="255960"/>
              </p14:xfrm>
            </p:contentPart>
          </mc:Choice>
          <mc:Fallback xmlns="">
            <p:pic>
              <p:nvPicPr>
                <p:cNvPr id="319" name="Ink 318">
                  <a:extLst>
                    <a:ext uri="{FF2B5EF4-FFF2-40B4-BE49-F238E27FC236}">
                      <a16:creationId xmlns:a16="http://schemas.microsoft.com/office/drawing/2014/main" id="{62FD6B7B-9FF3-4372-BA61-ED1B09E8C57C}"/>
                    </a:ext>
                  </a:extLst>
                </p:cNvPr>
                <p:cNvPicPr/>
                <p:nvPr/>
              </p:nvPicPr>
              <p:blipFill>
                <a:blip r:embed="rId533"/>
                <a:stretch>
                  <a:fillRect/>
                </a:stretch>
              </p:blipFill>
              <p:spPr>
                <a:xfrm>
                  <a:off x="10221090" y="5996046"/>
                  <a:ext cx="514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0" name="Ink 319">
                  <a:extLst>
                    <a:ext uri="{FF2B5EF4-FFF2-40B4-BE49-F238E27FC236}">
                      <a16:creationId xmlns:a16="http://schemas.microsoft.com/office/drawing/2014/main" id="{B04852B7-D101-463C-B81D-8265773CC770}"/>
                    </a:ext>
                  </a:extLst>
                </p14:cNvPr>
                <p14:cNvContentPartPr/>
                <p14:nvPr/>
              </p14:nvContentPartPr>
              <p14:xfrm>
                <a:off x="10231890" y="6030966"/>
                <a:ext cx="91080" cy="80280"/>
              </p14:xfrm>
            </p:contentPart>
          </mc:Choice>
          <mc:Fallback xmlns="">
            <p:pic>
              <p:nvPicPr>
                <p:cNvPr id="320" name="Ink 319">
                  <a:extLst>
                    <a:ext uri="{FF2B5EF4-FFF2-40B4-BE49-F238E27FC236}">
                      <a16:creationId xmlns:a16="http://schemas.microsoft.com/office/drawing/2014/main" id="{B04852B7-D101-463C-B81D-8265773CC770}"/>
                    </a:ext>
                  </a:extLst>
                </p:cNvPr>
                <p:cNvPicPr/>
                <p:nvPr/>
              </p:nvPicPr>
              <p:blipFill>
                <a:blip r:embed="rId535"/>
                <a:stretch>
                  <a:fillRect/>
                </a:stretch>
              </p:blipFill>
              <p:spPr>
                <a:xfrm>
                  <a:off x="10222890" y="6022326"/>
                  <a:ext cx="108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1" name="Ink 320">
                  <a:extLst>
                    <a:ext uri="{FF2B5EF4-FFF2-40B4-BE49-F238E27FC236}">
                      <a16:creationId xmlns:a16="http://schemas.microsoft.com/office/drawing/2014/main" id="{CD1871E3-A75A-4AE3-85B2-E210A1CB8638}"/>
                    </a:ext>
                  </a:extLst>
                </p14:cNvPr>
                <p14:cNvContentPartPr/>
                <p14:nvPr/>
              </p14:nvContentPartPr>
              <p14:xfrm>
                <a:off x="10385250" y="5812806"/>
                <a:ext cx="171360" cy="165600"/>
              </p14:xfrm>
            </p:contentPart>
          </mc:Choice>
          <mc:Fallback xmlns="">
            <p:pic>
              <p:nvPicPr>
                <p:cNvPr id="321" name="Ink 320">
                  <a:extLst>
                    <a:ext uri="{FF2B5EF4-FFF2-40B4-BE49-F238E27FC236}">
                      <a16:creationId xmlns:a16="http://schemas.microsoft.com/office/drawing/2014/main" id="{CD1871E3-A75A-4AE3-85B2-E210A1CB8638}"/>
                    </a:ext>
                  </a:extLst>
                </p:cNvPr>
                <p:cNvPicPr/>
                <p:nvPr/>
              </p:nvPicPr>
              <p:blipFill>
                <a:blip r:embed="rId537"/>
                <a:stretch>
                  <a:fillRect/>
                </a:stretch>
              </p:blipFill>
              <p:spPr>
                <a:xfrm>
                  <a:off x="10376250" y="5803806"/>
                  <a:ext cx="189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2" name="Ink 321">
                  <a:extLst>
                    <a:ext uri="{FF2B5EF4-FFF2-40B4-BE49-F238E27FC236}">
                      <a16:creationId xmlns:a16="http://schemas.microsoft.com/office/drawing/2014/main" id="{ADAB3D25-905D-4CF1-B8BE-2C178E05325C}"/>
                    </a:ext>
                  </a:extLst>
                </p14:cNvPr>
                <p14:cNvContentPartPr/>
                <p14:nvPr/>
              </p14:nvContentPartPr>
              <p14:xfrm>
                <a:off x="10449690" y="5827566"/>
                <a:ext cx="216000" cy="153720"/>
              </p14:xfrm>
            </p:contentPart>
          </mc:Choice>
          <mc:Fallback xmlns="">
            <p:pic>
              <p:nvPicPr>
                <p:cNvPr id="322" name="Ink 321">
                  <a:extLst>
                    <a:ext uri="{FF2B5EF4-FFF2-40B4-BE49-F238E27FC236}">
                      <a16:creationId xmlns:a16="http://schemas.microsoft.com/office/drawing/2014/main" id="{ADAB3D25-905D-4CF1-B8BE-2C178E05325C}"/>
                    </a:ext>
                  </a:extLst>
                </p:cNvPr>
                <p:cNvPicPr/>
                <p:nvPr/>
              </p:nvPicPr>
              <p:blipFill>
                <a:blip r:embed="rId539"/>
                <a:stretch>
                  <a:fillRect/>
                </a:stretch>
              </p:blipFill>
              <p:spPr>
                <a:xfrm>
                  <a:off x="10441050" y="5818566"/>
                  <a:ext cx="233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3" name="Ink 322">
                  <a:extLst>
                    <a:ext uri="{FF2B5EF4-FFF2-40B4-BE49-F238E27FC236}">
                      <a16:creationId xmlns:a16="http://schemas.microsoft.com/office/drawing/2014/main" id="{612CD314-8F3B-4FA3-BD02-6FE817010916}"/>
                    </a:ext>
                  </a:extLst>
                </p14:cNvPr>
                <p14:cNvContentPartPr/>
                <p14:nvPr/>
              </p14:nvContentPartPr>
              <p14:xfrm>
                <a:off x="10652370" y="5962566"/>
                <a:ext cx="147600" cy="185400"/>
              </p14:xfrm>
            </p:contentPart>
          </mc:Choice>
          <mc:Fallback xmlns="">
            <p:pic>
              <p:nvPicPr>
                <p:cNvPr id="323" name="Ink 322">
                  <a:extLst>
                    <a:ext uri="{FF2B5EF4-FFF2-40B4-BE49-F238E27FC236}">
                      <a16:creationId xmlns:a16="http://schemas.microsoft.com/office/drawing/2014/main" id="{612CD314-8F3B-4FA3-BD02-6FE817010916}"/>
                    </a:ext>
                  </a:extLst>
                </p:cNvPr>
                <p:cNvPicPr/>
                <p:nvPr/>
              </p:nvPicPr>
              <p:blipFill>
                <a:blip r:embed="rId541"/>
                <a:stretch>
                  <a:fillRect/>
                </a:stretch>
              </p:blipFill>
              <p:spPr>
                <a:xfrm>
                  <a:off x="10643370" y="5953566"/>
                  <a:ext cx="165240" cy="20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2">
            <p14:nvContentPartPr>
              <p14:cNvPr id="326" name="Ink 325">
                <a:extLst>
                  <a:ext uri="{FF2B5EF4-FFF2-40B4-BE49-F238E27FC236}">
                    <a16:creationId xmlns:a16="http://schemas.microsoft.com/office/drawing/2014/main" id="{8ECC1535-F418-46EE-A043-EDA185AFD8D4}"/>
                  </a:ext>
                </a:extLst>
              </p14:cNvPr>
              <p14:cNvContentPartPr/>
              <p14:nvPr/>
            </p14:nvContentPartPr>
            <p14:xfrm>
              <a:off x="10631850" y="6426246"/>
              <a:ext cx="12960" cy="26280"/>
            </p14:xfrm>
          </p:contentPart>
        </mc:Choice>
        <mc:Fallback xmlns="">
          <p:pic>
            <p:nvPicPr>
              <p:cNvPr id="326" name="Ink 325">
                <a:extLst>
                  <a:ext uri="{FF2B5EF4-FFF2-40B4-BE49-F238E27FC236}">
                    <a16:creationId xmlns:a16="http://schemas.microsoft.com/office/drawing/2014/main" id="{8ECC1535-F418-46EE-A043-EDA185AFD8D4}"/>
                  </a:ext>
                </a:extLst>
              </p:cNvPr>
              <p:cNvPicPr/>
              <p:nvPr/>
            </p:nvPicPr>
            <p:blipFill>
              <a:blip r:embed="rId543"/>
              <a:stretch>
                <a:fillRect/>
              </a:stretch>
            </p:blipFill>
            <p:spPr>
              <a:xfrm>
                <a:off x="10622850" y="6417246"/>
                <a:ext cx="30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7" name="Ink 326">
                <a:extLst>
                  <a:ext uri="{FF2B5EF4-FFF2-40B4-BE49-F238E27FC236}">
                    <a16:creationId xmlns:a16="http://schemas.microsoft.com/office/drawing/2014/main" id="{16915A75-C666-4BE1-A10D-ADB29307EEA7}"/>
                  </a:ext>
                </a:extLst>
              </p14:cNvPr>
              <p14:cNvContentPartPr/>
              <p14:nvPr/>
            </p14:nvContentPartPr>
            <p14:xfrm>
              <a:off x="9145410" y="6346326"/>
              <a:ext cx="1561680" cy="119880"/>
            </p14:xfrm>
          </p:contentPart>
        </mc:Choice>
        <mc:Fallback xmlns="">
          <p:pic>
            <p:nvPicPr>
              <p:cNvPr id="327" name="Ink 326">
                <a:extLst>
                  <a:ext uri="{FF2B5EF4-FFF2-40B4-BE49-F238E27FC236}">
                    <a16:creationId xmlns:a16="http://schemas.microsoft.com/office/drawing/2014/main" id="{16915A75-C666-4BE1-A10D-ADB29307EEA7}"/>
                  </a:ext>
                </a:extLst>
              </p:cNvPr>
              <p:cNvPicPr/>
              <p:nvPr/>
            </p:nvPicPr>
            <p:blipFill>
              <a:blip r:embed="rId545"/>
              <a:stretch>
                <a:fillRect/>
              </a:stretch>
            </p:blipFill>
            <p:spPr>
              <a:xfrm>
                <a:off x="9136770" y="6337686"/>
                <a:ext cx="1579320" cy="137520"/>
              </a:xfrm>
              <a:prstGeom prst="rect">
                <a:avLst/>
              </a:prstGeom>
            </p:spPr>
          </p:pic>
        </mc:Fallback>
      </mc:AlternateContent>
    </p:spTree>
    <p:extLst>
      <p:ext uri="{BB962C8B-B14F-4D97-AF65-F5344CB8AC3E}">
        <p14:creationId xmlns:p14="http://schemas.microsoft.com/office/powerpoint/2010/main" val="243190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Proof: Lower Bound on </a:t>
                </a:r>
                <a14:m>
                  <m:oMath xmlns:m="http://schemas.openxmlformats.org/officeDocument/2006/math">
                    <m:r>
                      <m:rPr>
                        <m:sty m:val="p"/>
                      </m:rPr>
                      <a:rPr lang="en-CA" b="0" i="0" smtClean="0">
                        <a:latin typeface="Cambria Math" panose="02040503050406030204" pitchFamily="18" charset="0"/>
                      </a:rPr>
                      <m:t>Φ</m:t>
                    </m:r>
                  </m:oMath>
                </a14:m>
                <a:endParaRPr lang="en-CA" dirty="0"/>
              </a:p>
            </p:txBody>
          </p:sp>
        </mc:Choice>
        <mc:Fallback xmlns="">
          <p:sp>
            <p:nvSpPr>
              <p:cNvPr id="2" name="Title 1">
                <a:extLst>
                  <a:ext uri="{FF2B5EF4-FFF2-40B4-BE49-F238E27FC236}">
                    <a16:creationId xmlns:a16="http://schemas.microsoft.com/office/drawing/2014/main" id="{6A3DBC4F-6757-4359-A62C-48FEE266B37A}"/>
                  </a:ext>
                </a:extLst>
              </p:cNvPr>
              <p:cNvSpPr>
                <a:spLocks noGrp="1" noRot="1" noChangeAspect="1" noMove="1" noResize="1" noEditPoints="1" noAdjustHandles="1" noChangeArrowheads="1" noChangeShapeType="1" noTextEdit="1"/>
              </p:cNvSpPr>
              <p:nvPr>
                <p:ph type="title"/>
              </p:nvPr>
            </p:nvSpPr>
            <p:spPr>
              <a:xfrm>
                <a:off x="781049" y="105752"/>
                <a:ext cx="10941913" cy="980097"/>
              </a:xfrm>
              <a:blipFill>
                <a:blip r:embed="rId2"/>
                <a:stretch>
                  <a:fillRect l="-2228" t="-4969" b="-15528"/>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8</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1846083"/>
              </a:xfrm>
              <a:prstGeom prst="rect">
                <a:avLst/>
              </a:prstGeom>
              <a:noFill/>
            </p:spPr>
            <p:txBody>
              <a:bodyPr wrap="square" rtlCol="0">
                <a:spAutoFit/>
              </a:bodyPr>
              <a:lstStyle/>
              <a:p>
                <a:r>
                  <a:rPr lang="en-CA" sz="2000" b="1" u="sng" dirty="0"/>
                  <a:t>Theorem</a:t>
                </a:r>
                <a:r>
                  <a:rPr lang="en-CA" sz="2000" dirty="0"/>
                  <a:t>.  Assume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∈[−1,+1]</m:t>
                    </m:r>
                  </m:oMath>
                </a14:m>
                <a:r>
                  <a:rPr lang="en-CA" sz="2000" dirty="0"/>
                  <a:t> and </a:t>
                </a:r>
                <a14:m>
                  <m:oMath xmlns:m="http://schemas.openxmlformats.org/officeDocument/2006/math">
                    <m:r>
                      <a:rPr lang="en-CA" sz="2000" b="0" i="1" smtClean="0">
                        <a:latin typeface="Cambria Math" panose="02040503050406030204" pitchFamily="18" charset="0"/>
                      </a:rPr>
                      <m:t>𝜂</m:t>
                    </m:r>
                    <m:r>
                      <a:rPr lang="en-CA" sz="2000" b="0" i="1" smtClean="0">
                        <a:latin typeface="Cambria Math" panose="02040503050406030204" pitchFamily="18" charset="0"/>
                      </a:rPr>
                      <m:t>≤1/2</m:t>
                    </m:r>
                  </m:oMath>
                </a14:m>
                <a:r>
                  <a:rPr lang="en-CA" sz="2000" dirty="0"/>
                  <a:t>.  After </a:t>
                </a:r>
                <a14:m>
                  <m:oMath xmlns:m="http://schemas.openxmlformats.org/officeDocument/2006/math">
                    <m:r>
                      <a:rPr lang="en-CA" sz="2000" b="0" i="1" smtClean="0">
                        <a:latin typeface="Cambria Math" panose="02040503050406030204" pitchFamily="18" charset="0"/>
                      </a:rPr>
                      <m:t>𝑇</m:t>
                    </m:r>
                  </m:oMath>
                </a14:m>
                <a:r>
                  <a:rPr lang="en-CA" sz="2000" dirty="0"/>
                  <a:t> rounds, for each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𝑖</m:t>
                    </m:r>
                    <m:r>
                      <a:rPr lang="en-CA" sz="2000" b="0" i="1" smtClean="0">
                        <a:latin typeface="Cambria Math" panose="02040503050406030204" pitchFamily="18" charset="0"/>
                      </a:rPr>
                      <m:t>≤</m:t>
                    </m:r>
                    <m:r>
                      <a:rPr lang="en-CA" sz="2000" b="0" i="1" smtClean="0">
                        <a:latin typeface="Cambria Math" panose="02040503050406030204" pitchFamily="18" charset="0"/>
                      </a:rPr>
                      <m:t>𝑛</m:t>
                    </m:r>
                  </m:oMath>
                </a14:m>
                <a:r>
                  <a:rPr lang="en-CA" sz="2000" dirty="0"/>
                  <a:t>, it holds that</a:t>
                </a:r>
              </a:p>
              <a:p>
                <a:pPr>
                  <a:lnSpc>
                    <a:spcPct val="110000"/>
                  </a:lnSpc>
                </a:pPr>
                <a14:m>
                  <m:oMathPara xmlns:m="http://schemas.openxmlformats.org/officeDocument/2006/math">
                    <m:oMathParaPr>
                      <m:jc m:val="centerGroup"/>
                    </m:oMathParaPr>
                    <m:oMath xmlns:m="http://schemas.openxmlformats.org/officeDocument/2006/math">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e>
                          </m:d>
                        </m:e>
                      </m:nary>
                      <m:r>
                        <a:rPr lang="en-CA" sz="2000" b="0" i="1" smtClean="0">
                          <a:latin typeface="Cambria Math" panose="02040503050406030204" pitchFamily="18" charset="0"/>
                        </a:rPr>
                        <m:t>≤</m:t>
                      </m:r>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r>
                        <a:rPr lang="en-CA" sz="2000" b="0" i="1" smtClean="0">
                          <a:latin typeface="Cambria Math" panose="02040503050406030204" pitchFamily="18" charset="0"/>
                        </a:rPr>
                        <m:t>+</m:t>
                      </m:r>
                      <m:r>
                        <a:rPr lang="en-CA" sz="2000" b="0" i="1" smtClean="0">
                          <a:latin typeface="Cambria Math" panose="02040503050406030204" pitchFamily="18" charset="0"/>
                        </a:rPr>
                        <m:t>𝜂</m:t>
                      </m:r>
                      <m:nary>
                        <m:naryPr>
                          <m:chr m:val="∑"/>
                          <m:ctrlPr>
                            <a:rPr lang="en-CA" sz="2000" i="1">
                              <a:latin typeface="Cambria Math" panose="02040503050406030204" pitchFamily="18" charset="0"/>
                            </a:rPr>
                          </m:ctrlPr>
                        </m:naryPr>
                        <m:sub>
                          <m:r>
                            <a:rPr lang="en-CA" sz="2000" i="1">
                              <a:latin typeface="Cambria Math" panose="02040503050406030204" pitchFamily="18" charset="0"/>
                            </a:rPr>
                            <m:t>𝑡</m:t>
                          </m:r>
                          <m:r>
                            <a:rPr lang="en-CA" sz="2000" i="1">
                              <a:latin typeface="Cambria Math" panose="02040503050406030204" pitchFamily="18" charset="0"/>
                            </a:rPr>
                            <m:t>=1</m:t>
                          </m:r>
                        </m:sub>
                        <m:sup>
                          <m:r>
                            <a:rPr lang="en-CA" sz="2000" i="1">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e>
                          </m:d>
                        </m:e>
                      </m:nary>
                      <m:r>
                        <a:rPr lang="en-CA" sz="2000" b="0" i="1" smtClean="0">
                          <a:latin typeface="Cambria Math" panose="02040503050406030204" pitchFamily="18" charset="0"/>
                        </a:rPr>
                        <m:t>+</m:t>
                      </m:r>
                      <m:f>
                        <m:fPr>
                          <m:ctrlPr>
                            <a:rPr lang="en-CA" sz="2000" i="1">
                              <a:latin typeface="Cambria Math" panose="02040503050406030204" pitchFamily="18" charset="0"/>
                            </a:rPr>
                          </m:ctrlPr>
                        </m:fPr>
                        <m:num>
                          <m:func>
                            <m:funcPr>
                              <m:ctrlPr>
                                <a:rPr lang="en-CA" sz="2000" i="1">
                                  <a:latin typeface="Cambria Math" panose="02040503050406030204" pitchFamily="18" charset="0"/>
                                </a:rPr>
                              </m:ctrlPr>
                            </m:funcPr>
                            <m:fName>
                              <m:r>
                                <m:rPr>
                                  <m:sty m:val="p"/>
                                </m:rPr>
                                <a:rPr lang="en-CA" sz="2000">
                                  <a:latin typeface="Cambria Math" panose="02040503050406030204" pitchFamily="18" charset="0"/>
                                </a:rPr>
                                <m:t>ln</m:t>
                              </m:r>
                            </m:fName>
                            <m:e>
                              <m:r>
                                <a:rPr lang="en-CA" sz="2000" i="1">
                                  <a:latin typeface="Cambria Math" panose="02040503050406030204" pitchFamily="18" charset="0"/>
                                </a:rPr>
                                <m:t>𝑛</m:t>
                              </m:r>
                            </m:e>
                          </m:func>
                        </m:num>
                        <m:den>
                          <m:r>
                            <a:rPr lang="en-CA" sz="2000" b="0" i="1" smtClean="0">
                              <a:latin typeface="Cambria Math" panose="02040503050406030204" pitchFamily="18" charset="0"/>
                            </a:rPr>
                            <m:t>𝜂</m:t>
                          </m:r>
                        </m:den>
                      </m:f>
                      <m:r>
                        <a:rPr lang="en-CA" sz="2000" b="0" i="1" smtClean="0">
                          <a:latin typeface="Cambria Math" panose="02040503050406030204" pitchFamily="18" charset="0"/>
                        </a:rPr>
                        <m:t>.</m:t>
                      </m:r>
                    </m:oMath>
                  </m:oMathPara>
                </a14:m>
                <a:endParaRPr lang="en-CA" sz="2000" dirty="0"/>
              </a:p>
              <a:p>
                <a:pPr>
                  <a:lnSpc>
                    <a:spcPct val="150000"/>
                  </a:lnSpc>
                </a:pPr>
                <a:r>
                  <a:rPr lang="en-CA" sz="2000" b="1" u="sng" dirty="0"/>
                  <a:t>Proof</a:t>
                </a:r>
                <a:r>
                  <a:rPr lang="en-CA" sz="2000" dirty="0"/>
                  <a:t>. If there is a good expert, its weight will stand out.</a:t>
                </a:r>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1846083"/>
              </a:xfrm>
              <a:prstGeom prst="rect">
                <a:avLst/>
              </a:prstGeom>
              <a:blipFill>
                <a:blip r:embed="rId3"/>
                <a:stretch>
                  <a:fillRect l="-557" b="-4950"/>
                </a:stretch>
              </a:blipFill>
            </p:spPr>
            <p:txBody>
              <a:bodyPr/>
              <a:lstStyle/>
              <a:p>
                <a:r>
                  <a:rPr lang="en-CA">
                    <a:noFill/>
                  </a:rPr>
                  <a:t> </a:t>
                </a:r>
              </a:p>
            </p:txBody>
          </p:sp>
        </mc:Fallback>
      </mc:AlternateContent>
      <p:grpSp>
        <p:nvGrpSpPr>
          <p:cNvPr id="14" name="Group 13">
            <a:extLst>
              <a:ext uri="{FF2B5EF4-FFF2-40B4-BE49-F238E27FC236}">
                <a16:creationId xmlns:a16="http://schemas.microsoft.com/office/drawing/2014/main" id="{3625F9B2-18F1-4246-BFD0-61AFB147C10C}"/>
              </a:ext>
            </a:extLst>
          </p:cNvPr>
          <p:cNvGrpSpPr/>
          <p:nvPr/>
        </p:nvGrpSpPr>
        <p:grpSpPr>
          <a:xfrm>
            <a:off x="1732650" y="2947926"/>
            <a:ext cx="829080" cy="426240"/>
            <a:chOff x="1732650" y="2947926"/>
            <a:chExt cx="829080" cy="42624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576E516-2394-4E69-BC12-E0DD1896E89E}"/>
                    </a:ext>
                  </a:extLst>
                </p14:cNvPr>
                <p14:cNvContentPartPr/>
                <p14:nvPr/>
              </p14:nvContentPartPr>
              <p14:xfrm>
                <a:off x="1732650" y="3107406"/>
                <a:ext cx="263880" cy="23040"/>
              </p14:xfrm>
            </p:contentPart>
          </mc:Choice>
          <mc:Fallback>
            <p:pic>
              <p:nvPicPr>
                <p:cNvPr id="4" name="Ink 3">
                  <a:extLst>
                    <a:ext uri="{FF2B5EF4-FFF2-40B4-BE49-F238E27FC236}">
                      <a16:creationId xmlns:a16="http://schemas.microsoft.com/office/drawing/2014/main" id="{3576E516-2394-4E69-BC12-E0DD1896E89E}"/>
                    </a:ext>
                  </a:extLst>
                </p:cNvPr>
                <p:cNvPicPr/>
                <p:nvPr/>
              </p:nvPicPr>
              <p:blipFill>
                <a:blip r:embed="rId5"/>
                <a:stretch>
                  <a:fillRect/>
                </a:stretch>
              </p:blipFill>
              <p:spPr>
                <a:xfrm>
                  <a:off x="1723650" y="3098766"/>
                  <a:ext cx="281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A6B0F82B-54B2-4DF5-9A86-A5CC29F7C812}"/>
                    </a:ext>
                  </a:extLst>
                </p14:cNvPr>
                <p14:cNvContentPartPr/>
                <p14:nvPr/>
              </p14:nvContentPartPr>
              <p14:xfrm>
                <a:off x="1855050" y="3121806"/>
                <a:ext cx="38160" cy="235440"/>
              </p14:xfrm>
            </p:contentPart>
          </mc:Choice>
          <mc:Fallback>
            <p:pic>
              <p:nvPicPr>
                <p:cNvPr id="6" name="Ink 5">
                  <a:extLst>
                    <a:ext uri="{FF2B5EF4-FFF2-40B4-BE49-F238E27FC236}">
                      <a16:creationId xmlns:a16="http://schemas.microsoft.com/office/drawing/2014/main" id="{A6B0F82B-54B2-4DF5-9A86-A5CC29F7C812}"/>
                    </a:ext>
                  </a:extLst>
                </p:cNvPr>
                <p:cNvPicPr/>
                <p:nvPr/>
              </p:nvPicPr>
              <p:blipFill>
                <a:blip r:embed="rId7"/>
                <a:stretch>
                  <a:fillRect/>
                </a:stretch>
              </p:blipFill>
              <p:spPr>
                <a:xfrm>
                  <a:off x="1846410" y="3113166"/>
                  <a:ext cx="558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0F00752-E917-456E-908F-8AAE59D3800A}"/>
                    </a:ext>
                  </a:extLst>
                </p14:cNvPr>
                <p14:cNvContentPartPr/>
                <p14:nvPr/>
              </p14:nvContentPartPr>
              <p14:xfrm>
                <a:off x="1783770" y="3359046"/>
                <a:ext cx="220320" cy="15120"/>
              </p14:xfrm>
            </p:contentPart>
          </mc:Choice>
          <mc:Fallback>
            <p:pic>
              <p:nvPicPr>
                <p:cNvPr id="7" name="Ink 6">
                  <a:extLst>
                    <a:ext uri="{FF2B5EF4-FFF2-40B4-BE49-F238E27FC236}">
                      <a16:creationId xmlns:a16="http://schemas.microsoft.com/office/drawing/2014/main" id="{00F00752-E917-456E-908F-8AAE59D3800A}"/>
                    </a:ext>
                  </a:extLst>
                </p:cNvPr>
                <p:cNvPicPr/>
                <p:nvPr/>
              </p:nvPicPr>
              <p:blipFill>
                <a:blip r:embed="rId9"/>
                <a:stretch>
                  <a:fillRect/>
                </a:stretch>
              </p:blipFill>
              <p:spPr>
                <a:xfrm>
                  <a:off x="1774770" y="3350046"/>
                  <a:ext cx="237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76F94151-6340-4AAC-8C50-F471E026ACFB}"/>
                    </a:ext>
                  </a:extLst>
                </p14:cNvPr>
                <p14:cNvContentPartPr/>
                <p14:nvPr/>
              </p14:nvContentPartPr>
              <p14:xfrm>
                <a:off x="1795650" y="3194526"/>
                <a:ext cx="134640" cy="130320"/>
              </p14:xfrm>
            </p:contentPart>
          </mc:Choice>
          <mc:Fallback>
            <p:pic>
              <p:nvPicPr>
                <p:cNvPr id="8" name="Ink 7">
                  <a:extLst>
                    <a:ext uri="{FF2B5EF4-FFF2-40B4-BE49-F238E27FC236}">
                      <a16:creationId xmlns:a16="http://schemas.microsoft.com/office/drawing/2014/main" id="{76F94151-6340-4AAC-8C50-F471E026ACFB}"/>
                    </a:ext>
                  </a:extLst>
                </p:cNvPr>
                <p:cNvPicPr/>
                <p:nvPr/>
              </p:nvPicPr>
              <p:blipFill>
                <a:blip r:embed="rId11"/>
                <a:stretch>
                  <a:fillRect/>
                </a:stretch>
              </p:blipFill>
              <p:spPr>
                <a:xfrm>
                  <a:off x="1787010" y="3185526"/>
                  <a:ext cx="152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0EEF4BE-034A-4636-82F3-C0DB0B079206}"/>
                    </a:ext>
                  </a:extLst>
                </p14:cNvPr>
                <p14:cNvContentPartPr/>
                <p14:nvPr/>
              </p14:nvContentPartPr>
              <p14:xfrm>
                <a:off x="2046570" y="2976726"/>
                <a:ext cx="93600" cy="139680"/>
              </p14:xfrm>
            </p:contentPart>
          </mc:Choice>
          <mc:Fallback>
            <p:pic>
              <p:nvPicPr>
                <p:cNvPr id="9" name="Ink 8">
                  <a:extLst>
                    <a:ext uri="{FF2B5EF4-FFF2-40B4-BE49-F238E27FC236}">
                      <a16:creationId xmlns:a16="http://schemas.microsoft.com/office/drawing/2014/main" id="{40EEF4BE-034A-4636-82F3-C0DB0B079206}"/>
                    </a:ext>
                  </a:extLst>
                </p:cNvPr>
                <p:cNvPicPr/>
                <p:nvPr/>
              </p:nvPicPr>
              <p:blipFill>
                <a:blip r:embed="rId13"/>
                <a:stretch>
                  <a:fillRect/>
                </a:stretch>
              </p:blipFill>
              <p:spPr>
                <a:xfrm>
                  <a:off x="2037930" y="2968086"/>
                  <a:ext cx="111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4985E991-09B0-48F3-9917-550008C51FF5}"/>
                    </a:ext>
                  </a:extLst>
                </p14:cNvPr>
                <p14:cNvContentPartPr/>
                <p14:nvPr/>
              </p14:nvContentPartPr>
              <p14:xfrm>
                <a:off x="2124690" y="2963406"/>
                <a:ext cx="165240" cy="20520"/>
              </p14:xfrm>
            </p:contentPart>
          </mc:Choice>
          <mc:Fallback>
            <p:pic>
              <p:nvPicPr>
                <p:cNvPr id="10" name="Ink 9">
                  <a:extLst>
                    <a:ext uri="{FF2B5EF4-FFF2-40B4-BE49-F238E27FC236}">
                      <a16:creationId xmlns:a16="http://schemas.microsoft.com/office/drawing/2014/main" id="{4985E991-09B0-48F3-9917-550008C51FF5}"/>
                    </a:ext>
                  </a:extLst>
                </p:cNvPr>
                <p:cNvPicPr/>
                <p:nvPr/>
              </p:nvPicPr>
              <p:blipFill>
                <a:blip r:embed="rId15"/>
                <a:stretch>
                  <a:fillRect/>
                </a:stretch>
              </p:blipFill>
              <p:spPr>
                <a:xfrm>
                  <a:off x="2116050" y="2954406"/>
                  <a:ext cx="182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BF1FEF2D-7767-421F-8287-9D21D4F08CB1}"/>
                    </a:ext>
                  </a:extLst>
                </p14:cNvPr>
                <p14:cNvContentPartPr/>
                <p14:nvPr/>
              </p14:nvContentPartPr>
              <p14:xfrm>
                <a:off x="2217210" y="2977086"/>
                <a:ext cx="171720" cy="138600"/>
              </p14:xfrm>
            </p:contentPart>
          </mc:Choice>
          <mc:Fallback>
            <p:pic>
              <p:nvPicPr>
                <p:cNvPr id="11" name="Ink 10">
                  <a:extLst>
                    <a:ext uri="{FF2B5EF4-FFF2-40B4-BE49-F238E27FC236}">
                      <a16:creationId xmlns:a16="http://schemas.microsoft.com/office/drawing/2014/main" id="{BF1FEF2D-7767-421F-8287-9D21D4F08CB1}"/>
                    </a:ext>
                  </a:extLst>
                </p:cNvPr>
                <p:cNvPicPr/>
                <p:nvPr/>
              </p:nvPicPr>
              <p:blipFill>
                <a:blip r:embed="rId17"/>
                <a:stretch>
                  <a:fillRect/>
                </a:stretch>
              </p:blipFill>
              <p:spPr>
                <a:xfrm>
                  <a:off x="2208210" y="2968446"/>
                  <a:ext cx="189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7212F757-91F1-4463-9AA0-4FE2C4712605}"/>
                    </a:ext>
                  </a:extLst>
                </p14:cNvPr>
                <p14:cNvContentPartPr/>
                <p14:nvPr/>
              </p14:nvContentPartPr>
              <p14:xfrm>
                <a:off x="2334930" y="2978166"/>
                <a:ext cx="100800" cy="133200"/>
              </p14:xfrm>
            </p:contentPart>
          </mc:Choice>
          <mc:Fallback>
            <p:pic>
              <p:nvPicPr>
                <p:cNvPr id="12" name="Ink 11">
                  <a:extLst>
                    <a:ext uri="{FF2B5EF4-FFF2-40B4-BE49-F238E27FC236}">
                      <a16:creationId xmlns:a16="http://schemas.microsoft.com/office/drawing/2014/main" id="{7212F757-91F1-4463-9AA0-4FE2C4712605}"/>
                    </a:ext>
                  </a:extLst>
                </p:cNvPr>
                <p:cNvPicPr/>
                <p:nvPr/>
              </p:nvPicPr>
              <p:blipFill>
                <a:blip r:embed="rId19"/>
                <a:stretch>
                  <a:fillRect/>
                </a:stretch>
              </p:blipFill>
              <p:spPr>
                <a:xfrm>
                  <a:off x="2326290" y="2969526"/>
                  <a:ext cx="118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F480E815-7EB7-459B-A1A2-138346E2C63F}"/>
                    </a:ext>
                  </a:extLst>
                </p14:cNvPr>
                <p14:cNvContentPartPr/>
                <p14:nvPr/>
              </p14:nvContentPartPr>
              <p14:xfrm>
                <a:off x="2489730" y="2947926"/>
                <a:ext cx="72000" cy="182880"/>
              </p14:xfrm>
            </p:contentPart>
          </mc:Choice>
          <mc:Fallback>
            <p:pic>
              <p:nvPicPr>
                <p:cNvPr id="13" name="Ink 12">
                  <a:extLst>
                    <a:ext uri="{FF2B5EF4-FFF2-40B4-BE49-F238E27FC236}">
                      <a16:creationId xmlns:a16="http://schemas.microsoft.com/office/drawing/2014/main" id="{F480E815-7EB7-459B-A1A2-138346E2C63F}"/>
                    </a:ext>
                  </a:extLst>
                </p:cNvPr>
                <p:cNvPicPr/>
                <p:nvPr/>
              </p:nvPicPr>
              <p:blipFill>
                <a:blip r:embed="rId21"/>
                <a:stretch>
                  <a:fillRect/>
                </a:stretch>
              </p:blipFill>
              <p:spPr>
                <a:xfrm>
                  <a:off x="2480730" y="2939286"/>
                  <a:ext cx="89640" cy="200520"/>
                </a:xfrm>
                <a:prstGeom prst="rect">
                  <a:avLst/>
                </a:prstGeom>
              </p:spPr>
            </p:pic>
          </mc:Fallback>
        </mc:AlternateContent>
      </p:grpSp>
      <p:grpSp>
        <p:nvGrpSpPr>
          <p:cNvPr id="24" name="Group 23">
            <a:extLst>
              <a:ext uri="{FF2B5EF4-FFF2-40B4-BE49-F238E27FC236}">
                <a16:creationId xmlns:a16="http://schemas.microsoft.com/office/drawing/2014/main" id="{929CBB82-B4ED-4D22-B3EC-C25715BD4D06}"/>
              </a:ext>
            </a:extLst>
          </p:cNvPr>
          <p:cNvGrpSpPr/>
          <p:nvPr/>
        </p:nvGrpSpPr>
        <p:grpSpPr>
          <a:xfrm>
            <a:off x="2669010" y="3203886"/>
            <a:ext cx="126360" cy="61920"/>
            <a:chOff x="2669010" y="3203886"/>
            <a:chExt cx="126360" cy="6192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31000A8-82E6-4EB7-827B-0F8158C47A00}"/>
                    </a:ext>
                  </a:extLst>
                </p14:cNvPr>
                <p14:cNvContentPartPr/>
                <p14:nvPr/>
              </p14:nvContentPartPr>
              <p14:xfrm>
                <a:off x="2669010" y="3203886"/>
                <a:ext cx="114480" cy="11880"/>
              </p14:xfrm>
            </p:contentPart>
          </mc:Choice>
          <mc:Fallback>
            <p:pic>
              <p:nvPicPr>
                <p:cNvPr id="15" name="Ink 14">
                  <a:extLst>
                    <a:ext uri="{FF2B5EF4-FFF2-40B4-BE49-F238E27FC236}">
                      <a16:creationId xmlns:a16="http://schemas.microsoft.com/office/drawing/2014/main" id="{031000A8-82E6-4EB7-827B-0F8158C47A00}"/>
                    </a:ext>
                  </a:extLst>
                </p:cNvPr>
                <p:cNvPicPr/>
                <p:nvPr/>
              </p:nvPicPr>
              <p:blipFill>
                <a:blip r:embed="rId23"/>
                <a:stretch>
                  <a:fillRect/>
                </a:stretch>
              </p:blipFill>
              <p:spPr>
                <a:xfrm>
                  <a:off x="2660010" y="3194886"/>
                  <a:ext cx="132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77A07EC-3F97-456B-8A1F-8CBD55AC90B0}"/>
                    </a:ext>
                  </a:extLst>
                </p14:cNvPr>
                <p14:cNvContentPartPr/>
                <p14:nvPr/>
              </p14:nvContentPartPr>
              <p14:xfrm>
                <a:off x="2695290" y="3248166"/>
                <a:ext cx="100080" cy="17640"/>
              </p14:xfrm>
            </p:contentPart>
          </mc:Choice>
          <mc:Fallback>
            <p:pic>
              <p:nvPicPr>
                <p:cNvPr id="16" name="Ink 15">
                  <a:extLst>
                    <a:ext uri="{FF2B5EF4-FFF2-40B4-BE49-F238E27FC236}">
                      <a16:creationId xmlns:a16="http://schemas.microsoft.com/office/drawing/2014/main" id="{B77A07EC-3F97-456B-8A1F-8CBD55AC90B0}"/>
                    </a:ext>
                  </a:extLst>
                </p:cNvPr>
                <p:cNvPicPr/>
                <p:nvPr/>
              </p:nvPicPr>
              <p:blipFill>
                <a:blip r:embed="rId25"/>
                <a:stretch>
                  <a:fillRect/>
                </a:stretch>
              </p:blipFill>
              <p:spPr>
                <a:xfrm>
                  <a:off x="2686290" y="3239526"/>
                  <a:ext cx="117720" cy="35280"/>
                </a:xfrm>
                <a:prstGeom prst="rect">
                  <a:avLst/>
                </a:prstGeom>
              </p:spPr>
            </p:pic>
          </mc:Fallback>
        </mc:AlternateContent>
      </p:grpSp>
      <p:grpSp>
        <p:nvGrpSpPr>
          <p:cNvPr id="27" name="Group 26">
            <a:extLst>
              <a:ext uri="{FF2B5EF4-FFF2-40B4-BE49-F238E27FC236}">
                <a16:creationId xmlns:a16="http://schemas.microsoft.com/office/drawing/2014/main" id="{7F08DF76-9FEA-4108-99C5-541BA9614219}"/>
              </a:ext>
            </a:extLst>
          </p:cNvPr>
          <p:cNvGrpSpPr/>
          <p:nvPr/>
        </p:nvGrpSpPr>
        <p:grpSpPr>
          <a:xfrm>
            <a:off x="3043770" y="2947566"/>
            <a:ext cx="671040" cy="552600"/>
            <a:chOff x="3043770" y="2947566"/>
            <a:chExt cx="671040" cy="552600"/>
          </a:xfrm>
        </p:grpSpPr>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AE6FF34-B96E-4EC6-B27D-B8FDFF604692}"/>
                    </a:ext>
                  </a:extLst>
                </p14:cNvPr>
                <p14:cNvContentPartPr/>
                <p14:nvPr/>
              </p14:nvContentPartPr>
              <p14:xfrm>
                <a:off x="3057450" y="3103086"/>
                <a:ext cx="181440" cy="19080"/>
              </p14:xfrm>
            </p:contentPart>
          </mc:Choice>
          <mc:Fallback>
            <p:pic>
              <p:nvPicPr>
                <p:cNvPr id="17" name="Ink 16">
                  <a:extLst>
                    <a:ext uri="{FF2B5EF4-FFF2-40B4-BE49-F238E27FC236}">
                      <a16:creationId xmlns:a16="http://schemas.microsoft.com/office/drawing/2014/main" id="{3AE6FF34-B96E-4EC6-B27D-B8FDFF604692}"/>
                    </a:ext>
                  </a:extLst>
                </p:cNvPr>
                <p:cNvPicPr/>
                <p:nvPr/>
              </p:nvPicPr>
              <p:blipFill>
                <a:blip r:embed="rId27"/>
                <a:stretch>
                  <a:fillRect/>
                </a:stretch>
              </p:blipFill>
              <p:spPr>
                <a:xfrm>
                  <a:off x="3048810" y="3094446"/>
                  <a:ext cx="199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71397011-525C-4935-9A13-71FACD67C470}"/>
                    </a:ext>
                  </a:extLst>
                </p14:cNvPr>
                <p14:cNvContentPartPr/>
                <p14:nvPr/>
              </p14:nvContentPartPr>
              <p14:xfrm>
                <a:off x="3062850" y="3117486"/>
                <a:ext cx="208440" cy="190800"/>
              </p14:xfrm>
            </p:contentPart>
          </mc:Choice>
          <mc:Fallback>
            <p:pic>
              <p:nvPicPr>
                <p:cNvPr id="18" name="Ink 17">
                  <a:extLst>
                    <a:ext uri="{FF2B5EF4-FFF2-40B4-BE49-F238E27FC236}">
                      <a16:creationId xmlns:a16="http://schemas.microsoft.com/office/drawing/2014/main" id="{71397011-525C-4935-9A13-71FACD67C470}"/>
                    </a:ext>
                  </a:extLst>
                </p:cNvPr>
                <p:cNvPicPr/>
                <p:nvPr/>
              </p:nvPicPr>
              <p:blipFill>
                <a:blip r:embed="rId29"/>
                <a:stretch>
                  <a:fillRect/>
                </a:stretch>
              </p:blipFill>
              <p:spPr>
                <a:xfrm>
                  <a:off x="3054210" y="3108486"/>
                  <a:ext cx="226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F09D1861-FBA2-4559-BB0A-B7BA3781098C}"/>
                    </a:ext>
                  </a:extLst>
                </p14:cNvPr>
                <p14:cNvContentPartPr/>
                <p14:nvPr/>
              </p14:nvContentPartPr>
              <p14:xfrm>
                <a:off x="3043770" y="3351486"/>
                <a:ext cx="76680" cy="130320"/>
              </p14:xfrm>
            </p:contentPart>
          </mc:Choice>
          <mc:Fallback>
            <p:pic>
              <p:nvPicPr>
                <p:cNvPr id="19" name="Ink 18">
                  <a:extLst>
                    <a:ext uri="{FF2B5EF4-FFF2-40B4-BE49-F238E27FC236}">
                      <a16:creationId xmlns:a16="http://schemas.microsoft.com/office/drawing/2014/main" id="{F09D1861-FBA2-4559-BB0A-B7BA3781098C}"/>
                    </a:ext>
                  </a:extLst>
                </p:cNvPr>
                <p:cNvPicPr/>
                <p:nvPr/>
              </p:nvPicPr>
              <p:blipFill>
                <a:blip r:embed="rId31"/>
                <a:stretch>
                  <a:fillRect/>
                </a:stretch>
              </p:blipFill>
              <p:spPr>
                <a:xfrm>
                  <a:off x="3035130" y="3342486"/>
                  <a:ext cx="94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295FDF09-7126-4D52-AB50-9B97116C26C0}"/>
                    </a:ext>
                  </a:extLst>
                </p14:cNvPr>
                <p14:cNvContentPartPr/>
                <p14:nvPr/>
              </p14:nvContentPartPr>
              <p14:xfrm>
                <a:off x="3166170" y="3402606"/>
                <a:ext cx="95760" cy="40680"/>
              </p14:xfrm>
            </p:contentPart>
          </mc:Choice>
          <mc:Fallback>
            <p:pic>
              <p:nvPicPr>
                <p:cNvPr id="20" name="Ink 19">
                  <a:extLst>
                    <a:ext uri="{FF2B5EF4-FFF2-40B4-BE49-F238E27FC236}">
                      <a16:creationId xmlns:a16="http://schemas.microsoft.com/office/drawing/2014/main" id="{295FDF09-7126-4D52-AB50-9B97116C26C0}"/>
                    </a:ext>
                  </a:extLst>
                </p:cNvPr>
                <p:cNvPicPr/>
                <p:nvPr/>
              </p:nvPicPr>
              <p:blipFill>
                <a:blip r:embed="rId33"/>
                <a:stretch>
                  <a:fillRect/>
                </a:stretch>
              </p:blipFill>
              <p:spPr>
                <a:xfrm>
                  <a:off x="3157170" y="3393606"/>
                  <a:ext cx="113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435C8C20-4937-486E-8288-C1ED96F2B135}"/>
                    </a:ext>
                  </a:extLst>
                </p14:cNvPr>
                <p14:cNvContentPartPr/>
                <p14:nvPr/>
              </p14:nvContentPartPr>
              <p14:xfrm>
                <a:off x="3334290" y="3404406"/>
                <a:ext cx="5040" cy="95760"/>
              </p14:xfrm>
            </p:contentPart>
          </mc:Choice>
          <mc:Fallback>
            <p:pic>
              <p:nvPicPr>
                <p:cNvPr id="21" name="Ink 20">
                  <a:extLst>
                    <a:ext uri="{FF2B5EF4-FFF2-40B4-BE49-F238E27FC236}">
                      <a16:creationId xmlns:a16="http://schemas.microsoft.com/office/drawing/2014/main" id="{435C8C20-4937-486E-8288-C1ED96F2B135}"/>
                    </a:ext>
                  </a:extLst>
                </p:cNvPr>
                <p:cNvPicPr/>
                <p:nvPr/>
              </p:nvPicPr>
              <p:blipFill>
                <a:blip r:embed="rId35"/>
                <a:stretch>
                  <a:fillRect/>
                </a:stretch>
              </p:blipFill>
              <p:spPr>
                <a:xfrm>
                  <a:off x="3325290" y="3395766"/>
                  <a:ext cx="22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0EE697F5-5D89-4CEA-9EB7-0CD25A006869}"/>
                    </a:ext>
                  </a:extLst>
                </p14:cNvPr>
                <p14:cNvContentPartPr/>
                <p14:nvPr/>
              </p14:nvContentPartPr>
              <p14:xfrm>
                <a:off x="3143850" y="2947566"/>
                <a:ext cx="89640" cy="93240"/>
              </p14:xfrm>
            </p:contentPart>
          </mc:Choice>
          <mc:Fallback>
            <p:pic>
              <p:nvPicPr>
                <p:cNvPr id="22" name="Ink 21">
                  <a:extLst>
                    <a:ext uri="{FF2B5EF4-FFF2-40B4-BE49-F238E27FC236}">
                      <a16:creationId xmlns:a16="http://schemas.microsoft.com/office/drawing/2014/main" id="{0EE697F5-5D89-4CEA-9EB7-0CD25A006869}"/>
                    </a:ext>
                  </a:extLst>
                </p:cNvPr>
                <p:cNvPicPr/>
                <p:nvPr/>
              </p:nvPicPr>
              <p:blipFill>
                <a:blip r:embed="rId37"/>
                <a:stretch>
                  <a:fillRect/>
                </a:stretch>
              </p:blipFill>
              <p:spPr>
                <a:xfrm>
                  <a:off x="3135210" y="2938566"/>
                  <a:ext cx="107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6C22772C-73CC-4B8F-84C2-20DAA09C9FEE}"/>
                    </a:ext>
                  </a:extLst>
                </p14:cNvPr>
                <p14:cNvContentPartPr/>
                <p14:nvPr/>
              </p14:nvContentPartPr>
              <p14:xfrm>
                <a:off x="3448770" y="3199926"/>
                <a:ext cx="152280" cy="123840"/>
              </p14:xfrm>
            </p:contentPart>
          </mc:Choice>
          <mc:Fallback>
            <p:pic>
              <p:nvPicPr>
                <p:cNvPr id="25" name="Ink 24">
                  <a:extLst>
                    <a:ext uri="{FF2B5EF4-FFF2-40B4-BE49-F238E27FC236}">
                      <a16:creationId xmlns:a16="http://schemas.microsoft.com/office/drawing/2014/main" id="{6C22772C-73CC-4B8F-84C2-20DAA09C9FEE}"/>
                    </a:ext>
                  </a:extLst>
                </p:cNvPr>
                <p:cNvPicPr/>
                <p:nvPr/>
              </p:nvPicPr>
              <p:blipFill>
                <a:blip r:embed="rId39"/>
                <a:stretch>
                  <a:fillRect/>
                </a:stretch>
              </p:blipFill>
              <p:spPr>
                <a:xfrm>
                  <a:off x="3439770" y="3190926"/>
                  <a:ext cx="169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7892F810-D727-49C8-BC26-B05B2B4CB464}"/>
                    </a:ext>
                  </a:extLst>
                </p14:cNvPr>
                <p14:cNvContentPartPr/>
                <p14:nvPr/>
              </p14:nvContentPartPr>
              <p14:xfrm>
                <a:off x="3660810" y="3227286"/>
                <a:ext cx="54000" cy="122040"/>
              </p14:xfrm>
            </p:contentPart>
          </mc:Choice>
          <mc:Fallback>
            <p:pic>
              <p:nvPicPr>
                <p:cNvPr id="26" name="Ink 25">
                  <a:extLst>
                    <a:ext uri="{FF2B5EF4-FFF2-40B4-BE49-F238E27FC236}">
                      <a16:creationId xmlns:a16="http://schemas.microsoft.com/office/drawing/2014/main" id="{7892F810-D727-49C8-BC26-B05B2B4CB464}"/>
                    </a:ext>
                  </a:extLst>
                </p:cNvPr>
                <p:cNvPicPr/>
                <p:nvPr/>
              </p:nvPicPr>
              <p:blipFill>
                <a:blip r:embed="rId41"/>
                <a:stretch>
                  <a:fillRect/>
                </a:stretch>
              </p:blipFill>
              <p:spPr>
                <a:xfrm>
                  <a:off x="3651810" y="3218286"/>
                  <a:ext cx="71640" cy="139680"/>
                </a:xfrm>
                <a:prstGeom prst="rect">
                  <a:avLst/>
                </a:prstGeom>
              </p:spPr>
            </p:pic>
          </mc:Fallback>
        </mc:AlternateContent>
      </p:grpSp>
      <p:grpSp>
        <p:nvGrpSpPr>
          <p:cNvPr id="34" name="Group 33">
            <a:extLst>
              <a:ext uri="{FF2B5EF4-FFF2-40B4-BE49-F238E27FC236}">
                <a16:creationId xmlns:a16="http://schemas.microsoft.com/office/drawing/2014/main" id="{1B646820-87A8-4A23-AD82-355EB45B0DA7}"/>
              </a:ext>
            </a:extLst>
          </p:cNvPr>
          <p:cNvGrpSpPr/>
          <p:nvPr/>
        </p:nvGrpSpPr>
        <p:grpSpPr>
          <a:xfrm>
            <a:off x="3644610" y="2902566"/>
            <a:ext cx="457200" cy="167040"/>
            <a:chOff x="3644610" y="2902566"/>
            <a:chExt cx="457200" cy="167040"/>
          </a:xfrm>
        </p:grpSpPr>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B25539E5-EC5B-4CE2-817E-2BBF455BE17A}"/>
                    </a:ext>
                  </a:extLst>
                </p14:cNvPr>
                <p14:cNvContentPartPr/>
                <p14:nvPr/>
              </p14:nvContentPartPr>
              <p14:xfrm>
                <a:off x="3644610" y="2938206"/>
                <a:ext cx="64800" cy="125640"/>
              </p14:xfrm>
            </p:contentPart>
          </mc:Choice>
          <mc:Fallback>
            <p:pic>
              <p:nvPicPr>
                <p:cNvPr id="28" name="Ink 27">
                  <a:extLst>
                    <a:ext uri="{FF2B5EF4-FFF2-40B4-BE49-F238E27FC236}">
                      <a16:creationId xmlns:a16="http://schemas.microsoft.com/office/drawing/2014/main" id="{B25539E5-EC5B-4CE2-817E-2BBF455BE17A}"/>
                    </a:ext>
                  </a:extLst>
                </p:cNvPr>
                <p:cNvPicPr/>
                <p:nvPr/>
              </p:nvPicPr>
              <p:blipFill>
                <a:blip r:embed="rId43"/>
                <a:stretch>
                  <a:fillRect/>
                </a:stretch>
              </p:blipFill>
              <p:spPr>
                <a:xfrm>
                  <a:off x="3635970" y="2929206"/>
                  <a:ext cx="82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5F20F0A7-C4D3-47FD-ACC9-E5AD88B9E4CB}"/>
                    </a:ext>
                  </a:extLst>
                </p14:cNvPr>
                <p14:cNvContentPartPr/>
                <p14:nvPr/>
              </p14:nvContentPartPr>
              <p14:xfrm>
                <a:off x="3700050" y="2951886"/>
                <a:ext cx="129600" cy="17640"/>
              </p14:xfrm>
            </p:contentPart>
          </mc:Choice>
          <mc:Fallback>
            <p:pic>
              <p:nvPicPr>
                <p:cNvPr id="29" name="Ink 28">
                  <a:extLst>
                    <a:ext uri="{FF2B5EF4-FFF2-40B4-BE49-F238E27FC236}">
                      <a16:creationId xmlns:a16="http://schemas.microsoft.com/office/drawing/2014/main" id="{5F20F0A7-C4D3-47FD-ACC9-E5AD88B9E4CB}"/>
                    </a:ext>
                  </a:extLst>
                </p:cNvPr>
                <p:cNvPicPr/>
                <p:nvPr/>
              </p:nvPicPr>
              <p:blipFill>
                <a:blip r:embed="rId45"/>
                <a:stretch>
                  <a:fillRect/>
                </a:stretch>
              </p:blipFill>
              <p:spPr>
                <a:xfrm>
                  <a:off x="3691410" y="2942886"/>
                  <a:ext cx="147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8A9C842B-4911-4A47-A99E-DD905A70E412}"/>
                    </a:ext>
                  </a:extLst>
                </p14:cNvPr>
                <p14:cNvContentPartPr/>
                <p14:nvPr/>
              </p14:nvContentPartPr>
              <p14:xfrm>
                <a:off x="3770970" y="2971686"/>
                <a:ext cx="28080" cy="95760"/>
              </p14:xfrm>
            </p:contentPart>
          </mc:Choice>
          <mc:Fallback>
            <p:pic>
              <p:nvPicPr>
                <p:cNvPr id="30" name="Ink 29">
                  <a:extLst>
                    <a:ext uri="{FF2B5EF4-FFF2-40B4-BE49-F238E27FC236}">
                      <a16:creationId xmlns:a16="http://schemas.microsoft.com/office/drawing/2014/main" id="{8A9C842B-4911-4A47-A99E-DD905A70E412}"/>
                    </a:ext>
                  </a:extLst>
                </p:cNvPr>
                <p:cNvPicPr/>
                <p:nvPr/>
              </p:nvPicPr>
              <p:blipFill>
                <a:blip r:embed="rId47"/>
                <a:stretch>
                  <a:fillRect/>
                </a:stretch>
              </p:blipFill>
              <p:spPr>
                <a:xfrm>
                  <a:off x="3761970" y="2962686"/>
                  <a:ext cx="45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4AAEE558-217B-4DFF-9C39-ECDF8AC01A5B}"/>
                    </a:ext>
                  </a:extLst>
                </p14:cNvPr>
                <p14:cNvContentPartPr/>
                <p14:nvPr/>
              </p14:nvContentPartPr>
              <p14:xfrm>
                <a:off x="3831810" y="2973486"/>
                <a:ext cx="93600" cy="96120"/>
              </p14:xfrm>
            </p:contentPart>
          </mc:Choice>
          <mc:Fallback>
            <p:pic>
              <p:nvPicPr>
                <p:cNvPr id="31" name="Ink 30">
                  <a:extLst>
                    <a:ext uri="{FF2B5EF4-FFF2-40B4-BE49-F238E27FC236}">
                      <a16:creationId xmlns:a16="http://schemas.microsoft.com/office/drawing/2014/main" id="{4AAEE558-217B-4DFF-9C39-ECDF8AC01A5B}"/>
                    </a:ext>
                  </a:extLst>
                </p:cNvPr>
                <p:cNvPicPr/>
                <p:nvPr/>
              </p:nvPicPr>
              <p:blipFill>
                <a:blip r:embed="rId49"/>
                <a:stretch>
                  <a:fillRect/>
                </a:stretch>
              </p:blipFill>
              <p:spPr>
                <a:xfrm>
                  <a:off x="3822810" y="2964486"/>
                  <a:ext cx="111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9C111E9D-2925-42DB-8279-B1A3F7B97065}"/>
                    </a:ext>
                  </a:extLst>
                </p14:cNvPr>
                <p14:cNvContentPartPr/>
                <p14:nvPr/>
              </p14:nvContentPartPr>
              <p14:xfrm>
                <a:off x="3986970" y="2967726"/>
                <a:ext cx="7200" cy="79560"/>
              </p14:xfrm>
            </p:contentPart>
          </mc:Choice>
          <mc:Fallback>
            <p:pic>
              <p:nvPicPr>
                <p:cNvPr id="32" name="Ink 31">
                  <a:extLst>
                    <a:ext uri="{FF2B5EF4-FFF2-40B4-BE49-F238E27FC236}">
                      <a16:creationId xmlns:a16="http://schemas.microsoft.com/office/drawing/2014/main" id="{9C111E9D-2925-42DB-8279-B1A3F7B97065}"/>
                    </a:ext>
                  </a:extLst>
                </p:cNvPr>
                <p:cNvPicPr/>
                <p:nvPr/>
              </p:nvPicPr>
              <p:blipFill>
                <a:blip r:embed="rId51"/>
                <a:stretch>
                  <a:fillRect/>
                </a:stretch>
              </p:blipFill>
              <p:spPr>
                <a:xfrm>
                  <a:off x="3978330" y="2958726"/>
                  <a:ext cx="24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05AB13C5-0112-4A37-B24F-AA98AE8FF037}"/>
                    </a:ext>
                  </a:extLst>
                </p14:cNvPr>
                <p14:cNvContentPartPr/>
                <p14:nvPr/>
              </p14:nvContentPartPr>
              <p14:xfrm>
                <a:off x="4023330" y="2902566"/>
                <a:ext cx="78480" cy="158400"/>
              </p14:xfrm>
            </p:contentPart>
          </mc:Choice>
          <mc:Fallback>
            <p:pic>
              <p:nvPicPr>
                <p:cNvPr id="33" name="Ink 32">
                  <a:extLst>
                    <a:ext uri="{FF2B5EF4-FFF2-40B4-BE49-F238E27FC236}">
                      <a16:creationId xmlns:a16="http://schemas.microsoft.com/office/drawing/2014/main" id="{05AB13C5-0112-4A37-B24F-AA98AE8FF037}"/>
                    </a:ext>
                  </a:extLst>
                </p:cNvPr>
                <p:cNvPicPr/>
                <p:nvPr/>
              </p:nvPicPr>
              <p:blipFill>
                <a:blip r:embed="rId53"/>
                <a:stretch>
                  <a:fillRect/>
                </a:stretch>
              </p:blipFill>
              <p:spPr>
                <a:xfrm>
                  <a:off x="4014690" y="2893566"/>
                  <a:ext cx="96120" cy="176040"/>
                </a:xfrm>
                <a:prstGeom prst="rect">
                  <a:avLst/>
                </a:prstGeom>
              </p:spPr>
            </p:pic>
          </mc:Fallback>
        </mc:AlternateContent>
      </p:grpSp>
      <p:grpSp>
        <p:nvGrpSpPr>
          <p:cNvPr id="37" name="Group 36">
            <a:extLst>
              <a:ext uri="{FF2B5EF4-FFF2-40B4-BE49-F238E27FC236}">
                <a16:creationId xmlns:a16="http://schemas.microsoft.com/office/drawing/2014/main" id="{473DE5A6-74BB-4F36-A46C-3A9BAAE729BA}"/>
              </a:ext>
            </a:extLst>
          </p:cNvPr>
          <p:cNvGrpSpPr/>
          <p:nvPr/>
        </p:nvGrpSpPr>
        <p:grpSpPr>
          <a:xfrm>
            <a:off x="4233570" y="3168246"/>
            <a:ext cx="118440" cy="132480"/>
            <a:chOff x="4233570" y="3168246"/>
            <a:chExt cx="118440" cy="132480"/>
          </a:xfrm>
        </p:grpSpPr>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3E5839CA-24C4-45A4-B504-90AB00536C48}"/>
                    </a:ext>
                  </a:extLst>
                </p14:cNvPr>
                <p14:cNvContentPartPr/>
                <p14:nvPr/>
              </p14:nvContentPartPr>
              <p14:xfrm>
                <a:off x="4233570" y="3168246"/>
                <a:ext cx="106560" cy="95040"/>
              </p14:xfrm>
            </p:contentPart>
          </mc:Choice>
          <mc:Fallback>
            <p:pic>
              <p:nvPicPr>
                <p:cNvPr id="35" name="Ink 34">
                  <a:extLst>
                    <a:ext uri="{FF2B5EF4-FFF2-40B4-BE49-F238E27FC236}">
                      <a16:creationId xmlns:a16="http://schemas.microsoft.com/office/drawing/2014/main" id="{3E5839CA-24C4-45A4-B504-90AB00536C48}"/>
                    </a:ext>
                  </a:extLst>
                </p:cNvPr>
                <p:cNvPicPr/>
                <p:nvPr/>
              </p:nvPicPr>
              <p:blipFill>
                <a:blip r:embed="rId55"/>
                <a:stretch>
                  <a:fillRect/>
                </a:stretch>
              </p:blipFill>
              <p:spPr>
                <a:xfrm>
                  <a:off x="4224570" y="3159606"/>
                  <a:ext cx="124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37BAC9CE-7493-4076-8440-BFFCD10928C2}"/>
                    </a:ext>
                  </a:extLst>
                </p14:cNvPr>
                <p14:cNvContentPartPr/>
                <p14:nvPr/>
              </p14:nvContentPartPr>
              <p14:xfrm>
                <a:off x="4267770" y="3272646"/>
                <a:ext cx="84240" cy="28080"/>
              </p14:xfrm>
            </p:contentPart>
          </mc:Choice>
          <mc:Fallback>
            <p:pic>
              <p:nvPicPr>
                <p:cNvPr id="36" name="Ink 35">
                  <a:extLst>
                    <a:ext uri="{FF2B5EF4-FFF2-40B4-BE49-F238E27FC236}">
                      <a16:creationId xmlns:a16="http://schemas.microsoft.com/office/drawing/2014/main" id="{37BAC9CE-7493-4076-8440-BFFCD10928C2}"/>
                    </a:ext>
                  </a:extLst>
                </p:cNvPr>
                <p:cNvPicPr/>
                <p:nvPr/>
              </p:nvPicPr>
              <p:blipFill>
                <a:blip r:embed="rId57"/>
                <a:stretch>
                  <a:fillRect/>
                </a:stretch>
              </p:blipFill>
              <p:spPr>
                <a:xfrm>
                  <a:off x="4258770" y="3264006"/>
                  <a:ext cx="101880" cy="45720"/>
                </a:xfrm>
                <a:prstGeom prst="rect">
                  <a:avLst/>
                </a:prstGeom>
              </p:spPr>
            </p:pic>
          </mc:Fallback>
        </mc:AlternateContent>
      </p:grpSp>
      <p:grpSp>
        <p:nvGrpSpPr>
          <p:cNvPr id="47" name="Group 46">
            <a:extLst>
              <a:ext uri="{FF2B5EF4-FFF2-40B4-BE49-F238E27FC236}">
                <a16:creationId xmlns:a16="http://schemas.microsoft.com/office/drawing/2014/main" id="{C396E292-4BBB-46D8-8DF5-4B96B48E8A51}"/>
              </a:ext>
            </a:extLst>
          </p:cNvPr>
          <p:cNvGrpSpPr/>
          <p:nvPr/>
        </p:nvGrpSpPr>
        <p:grpSpPr>
          <a:xfrm>
            <a:off x="4630290" y="3159606"/>
            <a:ext cx="299880" cy="196200"/>
            <a:chOff x="4630290" y="3159606"/>
            <a:chExt cx="299880" cy="196200"/>
          </a:xfrm>
        </p:grpSpPr>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D7ABD5FB-944A-43A4-9987-5EEF8593AE67}"/>
                    </a:ext>
                  </a:extLst>
                </p14:cNvPr>
                <p14:cNvContentPartPr/>
                <p14:nvPr/>
              </p14:nvContentPartPr>
              <p14:xfrm>
                <a:off x="4630290" y="3159606"/>
                <a:ext cx="198360" cy="132120"/>
              </p14:xfrm>
            </p:contentPart>
          </mc:Choice>
          <mc:Fallback>
            <p:pic>
              <p:nvPicPr>
                <p:cNvPr id="38" name="Ink 37">
                  <a:extLst>
                    <a:ext uri="{FF2B5EF4-FFF2-40B4-BE49-F238E27FC236}">
                      <a16:creationId xmlns:a16="http://schemas.microsoft.com/office/drawing/2014/main" id="{D7ABD5FB-944A-43A4-9987-5EEF8593AE67}"/>
                    </a:ext>
                  </a:extLst>
                </p:cNvPr>
                <p:cNvPicPr/>
                <p:nvPr/>
              </p:nvPicPr>
              <p:blipFill>
                <a:blip r:embed="rId59"/>
                <a:stretch>
                  <a:fillRect/>
                </a:stretch>
              </p:blipFill>
              <p:spPr>
                <a:xfrm>
                  <a:off x="4621650" y="3150606"/>
                  <a:ext cx="216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6506F454-7995-47C8-994A-F1E21EEEDB3C}"/>
                    </a:ext>
                  </a:extLst>
                </p14:cNvPr>
                <p14:cNvContentPartPr/>
                <p14:nvPr/>
              </p14:nvContentPartPr>
              <p14:xfrm>
                <a:off x="4915770" y="3292086"/>
                <a:ext cx="14400" cy="63720"/>
              </p14:xfrm>
            </p:contentPart>
          </mc:Choice>
          <mc:Fallback>
            <p:pic>
              <p:nvPicPr>
                <p:cNvPr id="39" name="Ink 38">
                  <a:extLst>
                    <a:ext uri="{FF2B5EF4-FFF2-40B4-BE49-F238E27FC236}">
                      <a16:creationId xmlns:a16="http://schemas.microsoft.com/office/drawing/2014/main" id="{6506F454-7995-47C8-994A-F1E21EEEDB3C}"/>
                    </a:ext>
                  </a:extLst>
                </p:cNvPr>
                <p:cNvPicPr/>
                <p:nvPr/>
              </p:nvPicPr>
              <p:blipFill>
                <a:blip r:embed="rId61"/>
                <a:stretch>
                  <a:fillRect/>
                </a:stretch>
              </p:blipFill>
              <p:spPr>
                <a:xfrm>
                  <a:off x="4906770" y="3283086"/>
                  <a:ext cx="32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2A6421D1-5FFE-4BDD-8E39-91D61B34FB7D}"/>
                    </a:ext>
                  </a:extLst>
                </p14:cNvPr>
                <p14:cNvContentPartPr/>
                <p14:nvPr/>
              </p14:nvContentPartPr>
              <p14:xfrm>
                <a:off x="4888050" y="3206766"/>
                <a:ext cx="28080" cy="4680"/>
              </p14:xfrm>
            </p:contentPart>
          </mc:Choice>
          <mc:Fallback>
            <p:pic>
              <p:nvPicPr>
                <p:cNvPr id="40" name="Ink 39">
                  <a:extLst>
                    <a:ext uri="{FF2B5EF4-FFF2-40B4-BE49-F238E27FC236}">
                      <a16:creationId xmlns:a16="http://schemas.microsoft.com/office/drawing/2014/main" id="{2A6421D1-5FFE-4BDD-8E39-91D61B34FB7D}"/>
                    </a:ext>
                  </a:extLst>
                </p:cNvPr>
                <p:cNvPicPr/>
                <p:nvPr/>
              </p:nvPicPr>
              <p:blipFill>
                <a:blip r:embed="rId63"/>
                <a:stretch>
                  <a:fillRect/>
                </a:stretch>
              </p:blipFill>
              <p:spPr>
                <a:xfrm>
                  <a:off x="4879050" y="3197766"/>
                  <a:ext cx="45720" cy="22320"/>
                </a:xfrm>
                <a:prstGeom prst="rect">
                  <a:avLst/>
                </a:prstGeom>
              </p:spPr>
            </p:pic>
          </mc:Fallback>
        </mc:AlternateContent>
      </p:grpSp>
      <p:grpSp>
        <p:nvGrpSpPr>
          <p:cNvPr id="46" name="Group 45">
            <a:extLst>
              <a:ext uri="{FF2B5EF4-FFF2-40B4-BE49-F238E27FC236}">
                <a16:creationId xmlns:a16="http://schemas.microsoft.com/office/drawing/2014/main" id="{9398C12B-150A-4726-B59D-2BD8CCCBD33D}"/>
              </a:ext>
            </a:extLst>
          </p:cNvPr>
          <p:cNvGrpSpPr/>
          <p:nvPr/>
        </p:nvGrpSpPr>
        <p:grpSpPr>
          <a:xfrm>
            <a:off x="4901730" y="2896806"/>
            <a:ext cx="505440" cy="187200"/>
            <a:chOff x="4901730" y="2896806"/>
            <a:chExt cx="505440" cy="187200"/>
          </a:xfrm>
        </p:grpSpPr>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6081AA4E-A570-4620-9752-071C52D859B5}"/>
                    </a:ext>
                  </a:extLst>
                </p14:cNvPr>
                <p14:cNvContentPartPr/>
                <p14:nvPr/>
              </p14:nvContentPartPr>
              <p14:xfrm>
                <a:off x="4901730" y="2929206"/>
                <a:ext cx="71280" cy="133920"/>
              </p14:xfrm>
            </p:contentPart>
          </mc:Choice>
          <mc:Fallback>
            <p:pic>
              <p:nvPicPr>
                <p:cNvPr id="41" name="Ink 40">
                  <a:extLst>
                    <a:ext uri="{FF2B5EF4-FFF2-40B4-BE49-F238E27FC236}">
                      <a16:creationId xmlns:a16="http://schemas.microsoft.com/office/drawing/2014/main" id="{6081AA4E-A570-4620-9752-071C52D859B5}"/>
                    </a:ext>
                  </a:extLst>
                </p:cNvPr>
                <p:cNvPicPr/>
                <p:nvPr/>
              </p:nvPicPr>
              <p:blipFill>
                <a:blip r:embed="rId65"/>
                <a:stretch>
                  <a:fillRect/>
                </a:stretch>
              </p:blipFill>
              <p:spPr>
                <a:xfrm>
                  <a:off x="4893090" y="2920566"/>
                  <a:ext cx="88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3757B05B-DFB5-436D-90C0-41ED0ACC5EAF}"/>
                    </a:ext>
                  </a:extLst>
                </p14:cNvPr>
                <p14:cNvContentPartPr/>
                <p14:nvPr/>
              </p14:nvContentPartPr>
              <p14:xfrm>
                <a:off x="4964730" y="2935686"/>
                <a:ext cx="152640" cy="113040"/>
              </p14:xfrm>
            </p:contentPart>
          </mc:Choice>
          <mc:Fallback>
            <p:pic>
              <p:nvPicPr>
                <p:cNvPr id="42" name="Ink 41">
                  <a:extLst>
                    <a:ext uri="{FF2B5EF4-FFF2-40B4-BE49-F238E27FC236}">
                      <a16:creationId xmlns:a16="http://schemas.microsoft.com/office/drawing/2014/main" id="{3757B05B-DFB5-436D-90C0-41ED0ACC5EAF}"/>
                    </a:ext>
                  </a:extLst>
                </p:cNvPr>
                <p:cNvPicPr/>
                <p:nvPr/>
              </p:nvPicPr>
              <p:blipFill>
                <a:blip r:embed="rId67"/>
                <a:stretch>
                  <a:fillRect/>
                </a:stretch>
              </p:blipFill>
              <p:spPr>
                <a:xfrm>
                  <a:off x="4955730" y="2926686"/>
                  <a:ext cx="170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D2CCA5B1-1EAF-43EB-AC1C-868F0EFDE325}"/>
                    </a:ext>
                  </a:extLst>
                </p14:cNvPr>
                <p14:cNvContentPartPr/>
                <p14:nvPr/>
              </p14:nvContentPartPr>
              <p14:xfrm>
                <a:off x="5123130" y="2978526"/>
                <a:ext cx="96480" cy="88920"/>
              </p14:xfrm>
            </p:contentPart>
          </mc:Choice>
          <mc:Fallback>
            <p:pic>
              <p:nvPicPr>
                <p:cNvPr id="43" name="Ink 42">
                  <a:extLst>
                    <a:ext uri="{FF2B5EF4-FFF2-40B4-BE49-F238E27FC236}">
                      <a16:creationId xmlns:a16="http://schemas.microsoft.com/office/drawing/2014/main" id="{D2CCA5B1-1EAF-43EB-AC1C-868F0EFDE325}"/>
                    </a:ext>
                  </a:extLst>
                </p:cNvPr>
                <p:cNvPicPr/>
                <p:nvPr/>
              </p:nvPicPr>
              <p:blipFill>
                <a:blip r:embed="rId69"/>
                <a:stretch>
                  <a:fillRect/>
                </a:stretch>
              </p:blipFill>
              <p:spPr>
                <a:xfrm>
                  <a:off x="5114130" y="2969886"/>
                  <a:ext cx="114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Ink 43">
                  <a:extLst>
                    <a:ext uri="{FF2B5EF4-FFF2-40B4-BE49-F238E27FC236}">
                      <a16:creationId xmlns:a16="http://schemas.microsoft.com/office/drawing/2014/main" id="{15E6765C-27F8-424A-A839-F4926597ACEB}"/>
                    </a:ext>
                  </a:extLst>
                </p14:cNvPr>
                <p14:cNvContentPartPr/>
                <p14:nvPr/>
              </p14:nvContentPartPr>
              <p14:xfrm>
                <a:off x="5283690" y="2951526"/>
                <a:ext cx="7560" cy="106200"/>
              </p14:xfrm>
            </p:contentPart>
          </mc:Choice>
          <mc:Fallback>
            <p:pic>
              <p:nvPicPr>
                <p:cNvPr id="44" name="Ink 43">
                  <a:extLst>
                    <a:ext uri="{FF2B5EF4-FFF2-40B4-BE49-F238E27FC236}">
                      <a16:creationId xmlns:a16="http://schemas.microsoft.com/office/drawing/2014/main" id="{15E6765C-27F8-424A-A839-F4926597ACEB}"/>
                    </a:ext>
                  </a:extLst>
                </p:cNvPr>
                <p:cNvPicPr/>
                <p:nvPr/>
              </p:nvPicPr>
              <p:blipFill>
                <a:blip r:embed="rId71"/>
                <a:stretch>
                  <a:fillRect/>
                </a:stretch>
              </p:blipFill>
              <p:spPr>
                <a:xfrm>
                  <a:off x="5274690" y="2942526"/>
                  <a:ext cx="25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Ink 44">
                  <a:extLst>
                    <a:ext uri="{FF2B5EF4-FFF2-40B4-BE49-F238E27FC236}">
                      <a16:creationId xmlns:a16="http://schemas.microsoft.com/office/drawing/2014/main" id="{C54EBCE0-C591-4D33-9DDD-146D85C61711}"/>
                    </a:ext>
                  </a:extLst>
                </p14:cNvPr>
                <p14:cNvContentPartPr/>
                <p14:nvPr/>
              </p14:nvContentPartPr>
              <p14:xfrm>
                <a:off x="5331570" y="2896806"/>
                <a:ext cx="75600" cy="187200"/>
              </p14:xfrm>
            </p:contentPart>
          </mc:Choice>
          <mc:Fallback>
            <p:pic>
              <p:nvPicPr>
                <p:cNvPr id="45" name="Ink 44">
                  <a:extLst>
                    <a:ext uri="{FF2B5EF4-FFF2-40B4-BE49-F238E27FC236}">
                      <a16:creationId xmlns:a16="http://schemas.microsoft.com/office/drawing/2014/main" id="{C54EBCE0-C591-4D33-9DDD-146D85C61711}"/>
                    </a:ext>
                  </a:extLst>
                </p:cNvPr>
                <p:cNvPicPr/>
                <p:nvPr/>
              </p:nvPicPr>
              <p:blipFill>
                <a:blip r:embed="rId73"/>
                <a:stretch>
                  <a:fillRect/>
                </a:stretch>
              </p:blipFill>
              <p:spPr>
                <a:xfrm>
                  <a:off x="5322570" y="2887806"/>
                  <a:ext cx="93240" cy="204840"/>
                </a:xfrm>
                <a:prstGeom prst="rect">
                  <a:avLst/>
                </a:prstGeom>
              </p:spPr>
            </p:pic>
          </mc:Fallback>
        </mc:AlternateContent>
      </p:grpSp>
      <p:grpSp>
        <p:nvGrpSpPr>
          <p:cNvPr id="50" name="Group 49">
            <a:extLst>
              <a:ext uri="{FF2B5EF4-FFF2-40B4-BE49-F238E27FC236}">
                <a16:creationId xmlns:a16="http://schemas.microsoft.com/office/drawing/2014/main" id="{D397B314-8B06-473C-8A0C-211561415A35}"/>
              </a:ext>
            </a:extLst>
          </p:cNvPr>
          <p:cNvGrpSpPr/>
          <p:nvPr/>
        </p:nvGrpSpPr>
        <p:grpSpPr>
          <a:xfrm>
            <a:off x="5589690" y="3218286"/>
            <a:ext cx="117000" cy="67680"/>
            <a:chOff x="5589690" y="3218286"/>
            <a:chExt cx="117000" cy="67680"/>
          </a:xfrm>
        </p:grpSpPr>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25CAB45C-B5A9-4561-84F8-BD01113FAAC7}"/>
                    </a:ext>
                  </a:extLst>
                </p14:cNvPr>
                <p14:cNvContentPartPr/>
                <p14:nvPr/>
              </p14:nvContentPartPr>
              <p14:xfrm>
                <a:off x="5595810" y="3218286"/>
                <a:ext cx="104040" cy="20520"/>
              </p14:xfrm>
            </p:contentPart>
          </mc:Choice>
          <mc:Fallback>
            <p:pic>
              <p:nvPicPr>
                <p:cNvPr id="48" name="Ink 47">
                  <a:extLst>
                    <a:ext uri="{FF2B5EF4-FFF2-40B4-BE49-F238E27FC236}">
                      <a16:creationId xmlns:a16="http://schemas.microsoft.com/office/drawing/2014/main" id="{25CAB45C-B5A9-4561-84F8-BD01113FAAC7}"/>
                    </a:ext>
                  </a:extLst>
                </p:cNvPr>
                <p:cNvPicPr/>
                <p:nvPr/>
              </p:nvPicPr>
              <p:blipFill>
                <a:blip r:embed="rId75"/>
                <a:stretch>
                  <a:fillRect/>
                </a:stretch>
              </p:blipFill>
              <p:spPr>
                <a:xfrm>
                  <a:off x="5586810" y="3209286"/>
                  <a:ext cx="121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4D469E4F-904F-4F0D-9E70-9FEFF33829D6}"/>
                    </a:ext>
                  </a:extLst>
                </p14:cNvPr>
                <p14:cNvContentPartPr/>
                <p14:nvPr/>
              </p14:nvContentPartPr>
              <p14:xfrm>
                <a:off x="5589690" y="3279486"/>
                <a:ext cx="117000" cy="6480"/>
              </p14:xfrm>
            </p:contentPart>
          </mc:Choice>
          <mc:Fallback>
            <p:pic>
              <p:nvPicPr>
                <p:cNvPr id="49" name="Ink 48">
                  <a:extLst>
                    <a:ext uri="{FF2B5EF4-FFF2-40B4-BE49-F238E27FC236}">
                      <a16:creationId xmlns:a16="http://schemas.microsoft.com/office/drawing/2014/main" id="{4D469E4F-904F-4F0D-9E70-9FEFF33829D6}"/>
                    </a:ext>
                  </a:extLst>
                </p:cNvPr>
                <p:cNvPicPr/>
                <p:nvPr/>
              </p:nvPicPr>
              <p:blipFill>
                <a:blip r:embed="rId77"/>
                <a:stretch>
                  <a:fillRect/>
                </a:stretch>
              </p:blipFill>
              <p:spPr>
                <a:xfrm>
                  <a:off x="5580690" y="3270486"/>
                  <a:ext cx="134640" cy="24120"/>
                </a:xfrm>
                <a:prstGeom prst="rect">
                  <a:avLst/>
                </a:prstGeom>
              </p:spPr>
            </p:pic>
          </mc:Fallback>
        </mc:AlternateContent>
      </p:grpSp>
      <p:grpSp>
        <p:nvGrpSpPr>
          <p:cNvPr id="54" name="Group 53">
            <a:extLst>
              <a:ext uri="{FF2B5EF4-FFF2-40B4-BE49-F238E27FC236}">
                <a16:creationId xmlns:a16="http://schemas.microsoft.com/office/drawing/2014/main" id="{48B3A0F3-AE04-4E0F-B44E-4D6BEBE6737B}"/>
              </a:ext>
            </a:extLst>
          </p:cNvPr>
          <p:cNvGrpSpPr/>
          <p:nvPr/>
        </p:nvGrpSpPr>
        <p:grpSpPr>
          <a:xfrm>
            <a:off x="6029970" y="3153486"/>
            <a:ext cx="208800" cy="169920"/>
            <a:chOff x="6029970" y="3153486"/>
            <a:chExt cx="208800" cy="169920"/>
          </a:xfrm>
        </p:grpSpPr>
        <mc:AlternateContent xmlns:mc="http://schemas.openxmlformats.org/markup-compatibility/2006">
          <mc:Choice xmlns:p14="http://schemas.microsoft.com/office/powerpoint/2010/main" Requires="p14">
            <p:contentPart p14:bwMode="auto" r:id="rId78">
              <p14:nvContentPartPr>
                <p14:cNvPr id="51" name="Ink 50">
                  <a:extLst>
                    <a:ext uri="{FF2B5EF4-FFF2-40B4-BE49-F238E27FC236}">
                      <a16:creationId xmlns:a16="http://schemas.microsoft.com/office/drawing/2014/main" id="{68C1AD0B-0F2E-413C-8CFC-7CF39E0A59FD}"/>
                    </a:ext>
                  </a:extLst>
                </p14:cNvPr>
                <p14:cNvContentPartPr/>
                <p14:nvPr/>
              </p14:nvContentPartPr>
              <p14:xfrm>
                <a:off x="6029970" y="3153486"/>
                <a:ext cx="87120" cy="160200"/>
              </p14:xfrm>
            </p:contentPart>
          </mc:Choice>
          <mc:Fallback>
            <p:pic>
              <p:nvPicPr>
                <p:cNvPr id="51" name="Ink 50">
                  <a:extLst>
                    <a:ext uri="{FF2B5EF4-FFF2-40B4-BE49-F238E27FC236}">
                      <a16:creationId xmlns:a16="http://schemas.microsoft.com/office/drawing/2014/main" id="{68C1AD0B-0F2E-413C-8CFC-7CF39E0A59FD}"/>
                    </a:ext>
                  </a:extLst>
                </p:cNvPr>
                <p:cNvPicPr/>
                <p:nvPr/>
              </p:nvPicPr>
              <p:blipFill>
                <a:blip r:embed="rId79"/>
                <a:stretch>
                  <a:fillRect/>
                </a:stretch>
              </p:blipFill>
              <p:spPr>
                <a:xfrm>
                  <a:off x="6021330" y="3144846"/>
                  <a:ext cx="104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Ink 51">
                  <a:extLst>
                    <a:ext uri="{FF2B5EF4-FFF2-40B4-BE49-F238E27FC236}">
                      <a16:creationId xmlns:a16="http://schemas.microsoft.com/office/drawing/2014/main" id="{430DFFCF-6F6C-4BA2-93A9-A2E8F7726C0C}"/>
                    </a:ext>
                  </a:extLst>
                </p14:cNvPr>
                <p14:cNvContentPartPr/>
                <p14:nvPr/>
              </p14:nvContentPartPr>
              <p14:xfrm>
                <a:off x="6054810" y="3314766"/>
                <a:ext cx="102600" cy="8640"/>
              </p14:xfrm>
            </p:contentPart>
          </mc:Choice>
          <mc:Fallback>
            <p:pic>
              <p:nvPicPr>
                <p:cNvPr id="52" name="Ink 51">
                  <a:extLst>
                    <a:ext uri="{FF2B5EF4-FFF2-40B4-BE49-F238E27FC236}">
                      <a16:creationId xmlns:a16="http://schemas.microsoft.com/office/drawing/2014/main" id="{430DFFCF-6F6C-4BA2-93A9-A2E8F7726C0C}"/>
                    </a:ext>
                  </a:extLst>
                </p:cNvPr>
                <p:cNvPicPr/>
                <p:nvPr/>
              </p:nvPicPr>
              <p:blipFill>
                <a:blip r:embed="rId81"/>
                <a:stretch>
                  <a:fillRect/>
                </a:stretch>
              </p:blipFill>
              <p:spPr>
                <a:xfrm>
                  <a:off x="6045810" y="3306126"/>
                  <a:ext cx="120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993B3B7A-8ADB-41E5-A745-FDE6346F9DE4}"/>
                    </a:ext>
                  </a:extLst>
                </p14:cNvPr>
                <p14:cNvContentPartPr/>
                <p14:nvPr/>
              </p14:nvContentPartPr>
              <p14:xfrm>
                <a:off x="6235170" y="3240246"/>
                <a:ext cx="3600" cy="10440"/>
              </p14:xfrm>
            </p:contentPart>
          </mc:Choice>
          <mc:Fallback>
            <p:pic>
              <p:nvPicPr>
                <p:cNvPr id="53" name="Ink 52">
                  <a:extLst>
                    <a:ext uri="{FF2B5EF4-FFF2-40B4-BE49-F238E27FC236}">
                      <a16:creationId xmlns:a16="http://schemas.microsoft.com/office/drawing/2014/main" id="{993B3B7A-8ADB-41E5-A745-FDE6346F9DE4}"/>
                    </a:ext>
                  </a:extLst>
                </p:cNvPr>
                <p:cNvPicPr/>
                <p:nvPr/>
              </p:nvPicPr>
              <p:blipFill>
                <a:blip r:embed="rId83"/>
                <a:stretch>
                  <a:fillRect/>
                </a:stretch>
              </p:blipFill>
              <p:spPr>
                <a:xfrm>
                  <a:off x="6226530" y="3231246"/>
                  <a:ext cx="21240" cy="28080"/>
                </a:xfrm>
                <a:prstGeom prst="rect">
                  <a:avLst/>
                </a:prstGeom>
              </p:spPr>
            </p:pic>
          </mc:Fallback>
        </mc:AlternateContent>
      </p:grpSp>
      <p:grpSp>
        <p:nvGrpSpPr>
          <p:cNvPr id="65" name="Group 64">
            <a:extLst>
              <a:ext uri="{FF2B5EF4-FFF2-40B4-BE49-F238E27FC236}">
                <a16:creationId xmlns:a16="http://schemas.microsoft.com/office/drawing/2014/main" id="{19F5AA89-F0D5-4F2E-A659-F8BCC0E822DD}"/>
              </a:ext>
            </a:extLst>
          </p:cNvPr>
          <p:cNvGrpSpPr/>
          <p:nvPr/>
        </p:nvGrpSpPr>
        <p:grpSpPr>
          <a:xfrm>
            <a:off x="6416970" y="3080046"/>
            <a:ext cx="258840" cy="198000"/>
            <a:chOff x="6416970" y="3080046"/>
            <a:chExt cx="258840" cy="198000"/>
          </a:xfrm>
        </p:grpSpPr>
        <mc:AlternateContent xmlns:mc="http://schemas.openxmlformats.org/markup-compatibility/2006">
          <mc:Choice xmlns:p14="http://schemas.microsoft.com/office/powerpoint/2010/main" Requires="p14">
            <p:contentPart p14:bwMode="auto" r:id="rId84">
              <p14:nvContentPartPr>
                <p14:cNvPr id="55" name="Ink 54">
                  <a:extLst>
                    <a:ext uri="{FF2B5EF4-FFF2-40B4-BE49-F238E27FC236}">
                      <a16:creationId xmlns:a16="http://schemas.microsoft.com/office/drawing/2014/main" id="{64F82FD3-C807-46F9-B70F-0FFC633A1682}"/>
                    </a:ext>
                  </a:extLst>
                </p14:cNvPr>
                <p14:cNvContentPartPr/>
                <p14:nvPr/>
              </p14:nvContentPartPr>
              <p14:xfrm>
                <a:off x="6416970" y="3080046"/>
                <a:ext cx="258840" cy="24120"/>
              </p14:xfrm>
            </p:contentPart>
          </mc:Choice>
          <mc:Fallback>
            <p:pic>
              <p:nvPicPr>
                <p:cNvPr id="55" name="Ink 54">
                  <a:extLst>
                    <a:ext uri="{FF2B5EF4-FFF2-40B4-BE49-F238E27FC236}">
                      <a16:creationId xmlns:a16="http://schemas.microsoft.com/office/drawing/2014/main" id="{64F82FD3-C807-46F9-B70F-0FFC633A1682}"/>
                    </a:ext>
                  </a:extLst>
                </p:cNvPr>
                <p:cNvPicPr/>
                <p:nvPr/>
              </p:nvPicPr>
              <p:blipFill>
                <a:blip r:embed="rId85"/>
                <a:stretch>
                  <a:fillRect/>
                </a:stretch>
              </p:blipFill>
              <p:spPr>
                <a:xfrm>
                  <a:off x="6407970" y="3071406"/>
                  <a:ext cx="276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3E5341D8-6D07-43BC-B091-60181D2DD4CF}"/>
                    </a:ext>
                  </a:extLst>
                </p14:cNvPr>
                <p14:cNvContentPartPr/>
                <p14:nvPr/>
              </p14:nvContentPartPr>
              <p14:xfrm>
                <a:off x="6499770" y="3105606"/>
                <a:ext cx="15120" cy="155520"/>
              </p14:xfrm>
            </p:contentPart>
          </mc:Choice>
          <mc:Fallback>
            <p:pic>
              <p:nvPicPr>
                <p:cNvPr id="56" name="Ink 55">
                  <a:extLst>
                    <a:ext uri="{FF2B5EF4-FFF2-40B4-BE49-F238E27FC236}">
                      <a16:creationId xmlns:a16="http://schemas.microsoft.com/office/drawing/2014/main" id="{3E5341D8-6D07-43BC-B091-60181D2DD4CF}"/>
                    </a:ext>
                  </a:extLst>
                </p:cNvPr>
                <p:cNvPicPr/>
                <p:nvPr/>
              </p:nvPicPr>
              <p:blipFill>
                <a:blip r:embed="rId87"/>
                <a:stretch>
                  <a:fillRect/>
                </a:stretch>
              </p:blipFill>
              <p:spPr>
                <a:xfrm>
                  <a:off x="6490770" y="3096966"/>
                  <a:ext cx="32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Ink 56">
                  <a:extLst>
                    <a:ext uri="{FF2B5EF4-FFF2-40B4-BE49-F238E27FC236}">
                      <a16:creationId xmlns:a16="http://schemas.microsoft.com/office/drawing/2014/main" id="{03994FFE-7E6C-4F44-9EB9-4F0042B46FAD}"/>
                    </a:ext>
                  </a:extLst>
                </p14:cNvPr>
                <p14:cNvContentPartPr/>
                <p14:nvPr/>
              </p14:nvContentPartPr>
              <p14:xfrm>
                <a:off x="6595530" y="3090846"/>
                <a:ext cx="17640" cy="187200"/>
              </p14:xfrm>
            </p:contentPart>
          </mc:Choice>
          <mc:Fallback>
            <p:pic>
              <p:nvPicPr>
                <p:cNvPr id="57" name="Ink 56">
                  <a:extLst>
                    <a:ext uri="{FF2B5EF4-FFF2-40B4-BE49-F238E27FC236}">
                      <a16:creationId xmlns:a16="http://schemas.microsoft.com/office/drawing/2014/main" id="{03994FFE-7E6C-4F44-9EB9-4F0042B46FAD}"/>
                    </a:ext>
                  </a:extLst>
                </p:cNvPr>
                <p:cNvPicPr/>
                <p:nvPr/>
              </p:nvPicPr>
              <p:blipFill>
                <a:blip r:embed="rId89"/>
                <a:stretch>
                  <a:fillRect/>
                </a:stretch>
              </p:blipFill>
              <p:spPr>
                <a:xfrm>
                  <a:off x="6586530" y="3081846"/>
                  <a:ext cx="35280" cy="204840"/>
                </a:xfrm>
                <a:prstGeom prst="rect">
                  <a:avLst/>
                </a:prstGeom>
              </p:spPr>
            </p:pic>
          </mc:Fallback>
        </mc:AlternateContent>
      </p:grpSp>
      <p:grpSp>
        <p:nvGrpSpPr>
          <p:cNvPr id="64" name="Group 63">
            <a:extLst>
              <a:ext uri="{FF2B5EF4-FFF2-40B4-BE49-F238E27FC236}">
                <a16:creationId xmlns:a16="http://schemas.microsoft.com/office/drawing/2014/main" id="{5C650B88-AA8E-44E1-B57C-8D952DEFA364}"/>
              </a:ext>
            </a:extLst>
          </p:cNvPr>
          <p:cNvGrpSpPr/>
          <p:nvPr/>
        </p:nvGrpSpPr>
        <p:grpSpPr>
          <a:xfrm>
            <a:off x="6419850" y="3365166"/>
            <a:ext cx="306000" cy="154440"/>
            <a:chOff x="6419850" y="3365166"/>
            <a:chExt cx="306000" cy="154440"/>
          </a:xfrm>
        </p:grpSpPr>
        <mc:AlternateContent xmlns:mc="http://schemas.openxmlformats.org/markup-compatibility/2006">
          <mc:Choice xmlns:p14="http://schemas.microsoft.com/office/powerpoint/2010/main" Requires="p14">
            <p:contentPart p14:bwMode="auto" r:id="rId90">
              <p14:nvContentPartPr>
                <p14:cNvPr id="58" name="Ink 57">
                  <a:extLst>
                    <a:ext uri="{FF2B5EF4-FFF2-40B4-BE49-F238E27FC236}">
                      <a16:creationId xmlns:a16="http://schemas.microsoft.com/office/drawing/2014/main" id="{D269DADF-DEEE-437F-B0F8-3C245B1D6AAE}"/>
                    </a:ext>
                  </a:extLst>
                </p14:cNvPr>
                <p14:cNvContentPartPr/>
                <p14:nvPr/>
              </p14:nvContentPartPr>
              <p14:xfrm>
                <a:off x="6478170" y="3365166"/>
                <a:ext cx="60120" cy="154440"/>
              </p14:xfrm>
            </p:contentPart>
          </mc:Choice>
          <mc:Fallback>
            <p:pic>
              <p:nvPicPr>
                <p:cNvPr id="58" name="Ink 57">
                  <a:extLst>
                    <a:ext uri="{FF2B5EF4-FFF2-40B4-BE49-F238E27FC236}">
                      <a16:creationId xmlns:a16="http://schemas.microsoft.com/office/drawing/2014/main" id="{D269DADF-DEEE-437F-B0F8-3C245B1D6AAE}"/>
                    </a:ext>
                  </a:extLst>
                </p:cNvPr>
                <p:cNvPicPr/>
                <p:nvPr/>
              </p:nvPicPr>
              <p:blipFill>
                <a:blip r:embed="rId91"/>
                <a:stretch>
                  <a:fillRect/>
                </a:stretch>
              </p:blipFill>
              <p:spPr>
                <a:xfrm>
                  <a:off x="6469170" y="3356526"/>
                  <a:ext cx="77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Ink 58">
                  <a:extLst>
                    <a:ext uri="{FF2B5EF4-FFF2-40B4-BE49-F238E27FC236}">
                      <a16:creationId xmlns:a16="http://schemas.microsoft.com/office/drawing/2014/main" id="{868780FF-AC1C-4CE7-80BE-B3A090D9A2E5}"/>
                    </a:ext>
                  </a:extLst>
                </p14:cNvPr>
                <p14:cNvContentPartPr/>
                <p14:nvPr/>
              </p14:nvContentPartPr>
              <p14:xfrm>
                <a:off x="6419850" y="3437166"/>
                <a:ext cx="214560" cy="13320"/>
              </p14:xfrm>
            </p:contentPart>
          </mc:Choice>
          <mc:Fallback>
            <p:pic>
              <p:nvPicPr>
                <p:cNvPr id="59" name="Ink 58">
                  <a:extLst>
                    <a:ext uri="{FF2B5EF4-FFF2-40B4-BE49-F238E27FC236}">
                      <a16:creationId xmlns:a16="http://schemas.microsoft.com/office/drawing/2014/main" id="{868780FF-AC1C-4CE7-80BE-B3A090D9A2E5}"/>
                    </a:ext>
                  </a:extLst>
                </p:cNvPr>
                <p:cNvPicPr/>
                <p:nvPr/>
              </p:nvPicPr>
              <p:blipFill>
                <a:blip r:embed="rId93"/>
                <a:stretch>
                  <a:fillRect/>
                </a:stretch>
              </p:blipFill>
              <p:spPr>
                <a:xfrm>
                  <a:off x="6410850" y="3428166"/>
                  <a:ext cx="232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Ink 59">
                  <a:extLst>
                    <a:ext uri="{FF2B5EF4-FFF2-40B4-BE49-F238E27FC236}">
                      <a16:creationId xmlns:a16="http://schemas.microsoft.com/office/drawing/2014/main" id="{3CC04B46-365E-4D44-A3ED-5025E7AE3798}"/>
                    </a:ext>
                  </a:extLst>
                </p14:cNvPr>
                <p14:cNvContentPartPr/>
                <p14:nvPr/>
              </p14:nvContentPartPr>
              <p14:xfrm>
                <a:off x="6599850" y="3418806"/>
                <a:ext cx="126000" cy="81720"/>
              </p14:xfrm>
            </p:contentPart>
          </mc:Choice>
          <mc:Fallback>
            <p:pic>
              <p:nvPicPr>
                <p:cNvPr id="60" name="Ink 59">
                  <a:extLst>
                    <a:ext uri="{FF2B5EF4-FFF2-40B4-BE49-F238E27FC236}">
                      <a16:creationId xmlns:a16="http://schemas.microsoft.com/office/drawing/2014/main" id="{3CC04B46-365E-4D44-A3ED-5025E7AE3798}"/>
                    </a:ext>
                  </a:extLst>
                </p:cNvPr>
                <p:cNvPicPr/>
                <p:nvPr/>
              </p:nvPicPr>
              <p:blipFill>
                <a:blip r:embed="rId95"/>
                <a:stretch>
                  <a:fillRect/>
                </a:stretch>
              </p:blipFill>
              <p:spPr>
                <a:xfrm>
                  <a:off x="6590850" y="3410166"/>
                  <a:ext cx="143640" cy="99360"/>
                </a:xfrm>
                <a:prstGeom prst="rect">
                  <a:avLst/>
                </a:prstGeom>
              </p:spPr>
            </p:pic>
          </mc:Fallback>
        </mc:AlternateContent>
      </p:grpSp>
      <p:grpSp>
        <p:nvGrpSpPr>
          <p:cNvPr id="63" name="Group 62">
            <a:extLst>
              <a:ext uri="{FF2B5EF4-FFF2-40B4-BE49-F238E27FC236}">
                <a16:creationId xmlns:a16="http://schemas.microsoft.com/office/drawing/2014/main" id="{4825C8B1-EA98-4BBD-BB69-9212A1F6D536}"/>
              </a:ext>
            </a:extLst>
          </p:cNvPr>
          <p:cNvGrpSpPr/>
          <p:nvPr/>
        </p:nvGrpSpPr>
        <p:grpSpPr>
          <a:xfrm>
            <a:off x="6498690" y="2894286"/>
            <a:ext cx="137520" cy="111960"/>
            <a:chOff x="6498690" y="2894286"/>
            <a:chExt cx="137520" cy="111960"/>
          </a:xfrm>
        </p:grpSpPr>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5D26C720-FFA1-4861-B611-9AA99F0F11F2}"/>
                    </a:ext>
                  </a:extLst>
                </p14:cNvPr>
                <p14:cNvContentPartPr/>
                <p14:nvPr/>
              </p14:nvContentPartPr>
              <p14:xfrm>
                <a:off x="6498690" y="2894286"/>
                <a:ext cx="137520" cy="9000"/>
              </p14:xfrm>
            </p:contentPart>
          </mc:Choice>
          <mc:Fallback>
            <p:pic>
              <p:nvPicPr>
                <p:cNvPr id="61" name="Ink 60">
                  <a:extLst>
                    <a:ext uri="{FF2B5EF4-FFF2-40B4-BE49-F238E27FC236}">
                      <a16:creationId xmlns:a16="http://schemas.microsoft.com/office/drawing/2014/main" id="{5D26C720-FFA1-4861-B611-9AA99F0F11F2}"/>
                    </a:ext>
                  </a:extLst>
                </p:cNvPr>
                <p:cNvPicPr/>
                <p:nvPr/>
              </p:nvPicPr>
              <p:blipFill>
                <a:blip r:embed="rId97"/>
                <a:stretch>
                  <a:fillRect/>
                </a:stretch>
              </p:blipFill>
              <p:spPr>
                <a:xfrm>
                  <a:off x="6490050" y="2885646"/>
                  <a:ext cx="155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4CCA5360-8062-4CF2-ABBD-10C4E110106C}"/>
                    </a:ext>
                  </a:extLst>
                </p14:cNvPr>
                <p14:cNvContentPartPr/>
                <p14:nvPr/>
              </p14:nvContentPartPr>
              <p14:xfrm>
                <a:off x="6582210" y="2902926"/>
                <a:ext cx="14760" cy="103320"/>
              </p14:xfrm>
            </p:contentPart>
          </mc:Choice>
          <mc:Fallback>
            <p:pic>
              <p:nvPicPr>
                <p:cNvPr id="62" name="Ink 61">
                  <a:extLst>
                    <a:ext uri="{FF2B5EF4-FFF2-40B4-BE49-F238E27FC236}">
                      <a16:creationId xmlns:a16="http://schemas.microsoft.com/office/drawing/2014/main" id="{4CCA5360-8062-4CF2-ABBD-10C4E110106C}"/>
                    </a:ext>
                  </a:extLst>
                </p:cNvPr>
                <p:cNvPicPr/>
                <p:nvPr/>
              </p:nvPicPr>
              <p:blipFill>
                <a:blip r:embed="rId99"/>
                <a:stretch>
                  <a:fillRect/>
                </a:stretch>
              </p:blipFill>
              <p:spPr>
                <a:xfrm>
                  <a:off x="6573210" y="2894286"/>
                  <a:ext cx="32400" cy="12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66" name="Ink 65">
                <a:extLst>
                  <a:ext uri="{FF2B5EF4-FFF2-40B4-BE49-F238E27FC236}">
                    <a16:creationId xmlns:a16="http://schemas.microsoft.com/office/drawing/2014/main" id="{C86E59AA-5067-4523-8641-82401B8C5583}"/>
                  </a:ext>
                </a:extLst>
              </p14:cNvPr>
              <p14:cNvContentPartPr/>
              <p14:nvPr/>
            </p14:nvContentPartPr>
            <p14:xfrm>
              <a:off x="6900810" y="3040806"/>
              <a:ext cx="76680" cy="338040"/>
            </p14:xfrm>
          </p:contentPart>
        </mc:Choice>
        <mc:Fallback>
          <p:pic>
            <p:nvPicPr>
              <p:cNvPr id="66" name="Ink 65">
                <a:extLst>
                  <a:ext uri="{FF2B5EF4-FFF2-40B4-BE49-F238E27FC236}">
                    <a16:creationId xmlns:a16="http://schemas.microsoft.com/office/drawing/2014/main" id="{C86E59AA-5067-4523-8641-82401B8C5583}"/>
                  </a:ext>
                </a:extLst>
              </p:cNvPr>
              <p:cNvPicPr/>
              <p:nvPr/>
            </p:nvPicPr>
            <p:blipFill>
              <a:blip r:embed="rId101"/>
              <a:stretch>
                <a:fillRect/>
              </a:stretch>
            </p:blipFill>
            <p:spPr>
              <a:xfrm>
                <a:off x="6891810" y="3032166"/>
                <a:ext cx="94320" cy="355680"/>
              </a:xfrm>
              <a:prstGeom prst="rect">
                <a:avLst/>
              </a:prstGeom>
            </p:spPr>
          </p:pic>
        </mc:Fallback>
      </mc:AlternateContent>
      <p:grpSp>
        <p:nvGrpSpPr>
          <p:cNvPr id="79" name="Group 78">
            <a:extLst>
              <a:ext uri="{FF2B5EF4-FFF2-40B4-BE49-F238E27FC236}">
                <a16:creationId xmlns:a16="http://schemas.microsoft.com/office/drawing/2014/main" id="{C0E29185-9A88-4DA0-BF87-4CB020E334FF}"/>
              </a:ext>
            </a:extLst>
          </p:cNvPr>
          <p:cNvGrpSpPr/>
          <p:nvPr/>
        </p:nvGrpSpPr>
        <p:grpSpPr>
          <a:xfrm>
            <a:off x="7123290" y="2933166"/>
            <a:ext cx="1213200" cy="523440"/>
            <a:chOff x="7123290" y="2933166"/>
            <a:chExt cx="1213200" cy="523440"/>
          </a:xfrm>
        </p:grpSpPr>
        <mc:AlternateContent xmlns:mc="http://schemas.openxmlformats.org/markup-compatibility/2006">
          <mc:Choice xmlns:p14="http://schemas.microsoft.com/office/powerpoint/2010/main" Requires="p14">
            <p:contentPart p14:bwMode="auto" r:id="rId102">
              <p14:nvContentPartPr>
                <p14:cNvPr id="67" name="Ink 66">
                  <a:extLst>
                    <a:ext uri="{FF2B5EF4-FFF2-40B4-BE49-F238E27FC236}">
                      <a16:creationId xmlns:a16="http://schemas.microsoft.com/office/drawing/2014/main" id="{CED421C2-660B-4727-8A33-4990B43F7BEE}"/>
                    </a:ext>
                  </a:extLst>
                </p14:cNvPr>
                <p14:cNvContentPartPr/>
                <p14:nvPr/>
              </p14:nvContentPartPr>
              <p14:xfrm>
                <a:off x="7123290" y="3152406"/>
                <a:ext cx="9720" cy="168480"/>
              </p14:xfrm>
            </p:contentPart>
          </mc:Choice>
          <mc:Fallback>
            <p:pic>
              <p:nvPicPr>
                <p:cNvPr id="67" name="Ink 66">
                  <a:extLst>
                    <a:ext uri="{FF2B5EF4-FFF2-40B4-BE49-F238E27FC236}">
                      <a16:creationId xmlns:a16="http://schemas.microsoft.com/office/drawing/2014/main" id="{CED421C2-660B-4727-8A33-4990B43F7BEE}"/>
                    </a:ext>
                  </a:extLst>
                </p:cNvPr>
                <p:cNvPicPr/>
                <p:nvPr/>
              </p:nvPicPr>
              <p:blipFill>
                <a:blip r:embed="rId103"/>
                <a:stretch>
                  <a:fillRect/>
                </a:stretch>
              </p:blipFill>
              <p:spPr>
                <a:xfrm>
                  <a:off x="7114650" y="3143766"/>
                  <a:ext cx="27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Ink 67">
                  <a:extLst>
                    <a:ext uri="{FF2B5EF4-FFF2-40B4-BE49-F238E27FC236}">
                      <a16:creationId xmlns:a16="http://schemas.microsoft.com/office/drawing/2014/main" id="{809E6A6E-BD83-481E-85FB-5219BE80D1FB}"/>
                    </a:ext>
                  </a:extLst>
                </p14:cNvPr>
                <p14:cNvContentPartPr/>
                <p14:nvPr/>
              </p14:nvContentPartPr>
              <p14:xfrm>
                <a:off x="7201050" y="3241686"/>
                <a:ext cx="86040" cy="23040"/>
              </p14:xfrm>
            </p:contentPart>
          </mc:Choice>
          <mc:Fallback>
            <p:pic>
              <p:nvPicPr>
                <p:cNvPr id="68" name="Ink 67">
                  <a:extLst>
                    <a:ext uri="{FF2B5EF4-FFF2-40B4-BE49-F238E27FC236}">
                      <a16:creationId xmlns:a16="http://schemas.microsoft.com/office/drawing/2014/main" id="{809E6A6E-BD83-481E-85FB-5219BE80D1FB}"/>
                    </a:ext>
                  </a:extLst>
                </p:cNvPr>
                <p:cNvPicPr/>
                <p:nvPr/>
              </p:nvPicPr>
              <p:blipFill>
                <a:blip r:embed="rId105"/>
                <a:stretch>
                  <a:fillRect/>
                </a:stretch>
              </p:blipFill>
              <p:spPr>
                <a:xfrm>
                  <a:off x="7192050" y="3232686"/>
                  <a:ext cx="103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Ink 68">
                  <a:extLst>
                    <a:ext uri="{FF2B5EF4-FFF2-40B4-BE49-F238E27FC236}">
                      <a16:creationId xmlns:a16="http://schemas.microsoft.com/office/drawing/2014/main" id="{74D4761C-FD62-4ACF-B684-49514BE1F228}"/>
                    </a:ext>
                  </a:extLst>
                </p14:cNvPr>
                <p14:cNvContentPartPr/>
                <p14:nvPr/>
              </p14:nvContentPartPr>
              <p14:xfrm>
                <a:off x="7384290" y="3208206"/>
                <a:ext cx="187560" cy="248400"/>
              </p14:xfrm>
            </p:contentPart>
          </mc:Choice>
          <mc:Fallback>
            <p:pic>
              <p:nvPicPr>
                <p:cNvPr id="69" name="Ink 68">
                  <a:extLst>
                    <a:ext uri="{FF2B5EF4-FFF2-40B4-BE49-F238E27FC236}">
                      <a16:creationId xmlns:a16="http://schemas.microsoft.com/office/drawing/2014/main" id="{74D4761C-FD62-4ACF-B684-49514BE1F228}"/>
                    </a:ext>
                  </a:extLst>
                </p:cNvPr>
                <p:cNvPicPr/>
                <p:nvPr/>
              </p:nvPicPr>
              <p:blipFill>
                <a:blip r:embed="rId107"/>
                <a:stretch>
                  <a:fillRect/>
                </a:stretch>
              </p:blipFill>
              <p:spPr>
                <a:xfrm>
                  <a:off x="7375290" y="3199206"/>
                  <a:ext cx="2052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Ink 69">
                  <a:extLst>
                    <a:ext uri="{FF2B5EF4-FFF2-40B4-BE49-F238E27FC236}">
                      <a16:creationId xmlns:a16="http://schemas.microsoft.com/office/drawing/2014/main" id="{52075F78-828F-4C0A-9933-E6A80963E75B}"/>
                    </a:ext>
                  </a:extLst>
                </p14:cNvPr>
                <p14:cNvContentPartPr/>
                <p14:nvPr/>
              </p14:nvContentPartPr>
              <p14:xfrm>
                <a:off x="7625850" y="3217206"/>
                <a:ext cx="159840" cy="95400"/>
              </p14:xfrm>
            </p:contentPart>
          </mc:Choice>
          <mc:Fallback>
            <p:pic>
              <p:nvPicPr>
                <p:cNvPr id="70" name="Ink 69">
                  <a:extLst>
                    <a:ext uri="{FF2B5EF4-FFF2-40B4-BE49-F238E27FC236}">
                      <a16:creationId xmlns:a16="http://schemas.microsoft.com/office/drawing/2014/main" id="{52075F78-828F-4C0A-9933-E6A80963E75B}"/>
                    </a:ext>
                  </a:extLst>
                </p:cNvPr>
                <p:cNvPicPr/>
                <p:nvPr/>
              </p:nvPicPr>
              <p:blipFill>
                <a:blip r:embed="rId109"/>
                <a:stretch>
                  <a:fillRect/>
                </a:stretch>
              </p:blipFill>
              <p:spPr>
                <a:xfrm>
                  <a:off x="7616850" y="3208206"/>
                  <a:ext cx="177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Ink 70">
                  <a:extLst>
                    <a:ext uri="{FF2B5EF4-FFF2-40B4-BE49-F238E27FC236}">
                      <a16:creationId xmlns:a16="http://schemas.microsoft.com/office/drawing/2014/main" id="{6B196554-52A8-47BA-B35C-CBB25572591D}"/>
                    </a:ext>
                  </a:extLst>
                </p14:cNvPr>
                <p14:cNvContentPartPr/>
                <p14:nvPr/>
              </p14:nvContentPartPr>
              <p14:xfrm>
                <a:off x="7865610" y="3324486"/>
                <a:ext cx="28800" cy="68040"/>
              </p14:xfrm>
            </p:contentPart>
          </mc:Choice>
          <mc:Fallback>
            <p:pic>
              <p:nvPicPr>
                <p:cNvPr id="71" name="Ink 70">
                  <a:extLst>
                    <a:ext uri="{FF2B5EF4-FFF2-40B4-BE49-F238E27FC236}">
                      <a16:creationId xmlns:a16="http://schemas.microsoft.com/office/drawing/2014/main" id="{6B196554-52A8-47BA-B35C-CBB25572591D}"/>
                    </a:ext>
                  </a:extLst>
                </p:cNvPr>
                <p:cNvPicPr/>
                <p:nvPr/>
              </p:nvPicPr>
              <p:blipFill>
                <a:blip r:embed="rId111"/>
                <a:stretch>
                  <a:fillRect/>
                </a:stretch>
              </p:blipFill>
              <p:spPr>
                <a:xfrm>
                  <a:off x="7856970" y="3315846"/>
                  <a:ext cx="46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Ink 71">
                  <a:extLst>
                    <a:ext uri="{FF2B5EF4-FFF2-40B4-BE49-F238E27FC236}">
                      <a16:creationId xmlns:a16="http://schemas.microsoft.com/office/drawing/2014/main" id="{8F8E4234-3DD1-4356-AB69-5C467834E299}"/>
                    </a:ext>
                  </a:extLst>
                </p14:cNvPr>
                <p14:cNvContentPartPr/>
                <p14:nvPr/>
              </p14:nvContentPartPr>
              <p14:xfrm>
                <a:off x="7856250" y="3234846"/>
                <a:ext cx="29880" cy="9360"/>
              </p14:xfrm>
            </p:contentPart>
          </mc:Choice>
          <mc:Fallback>
            <p:pic>
              <p:nvPicPr>
                <p:cNvPr id="72" name="Ink 71">
                  <a:extLst>
                    <a:ext uri="{FF2B5EF4-FFF2-40B4-BE49-F238E27FC236}">
                      <a16:creationId xmlns:a16="http://schemas.microsoft.com/office/drawing/2014/main" id="{8F8E4234-3DD1-4356-AB69-5C467834E299}"/>
                    </a:ext>
                  </a:extLst>
                </p:cNvPr>
                <p:cNvPicPr/>
                <p:nvPr/>
              </p:nvPicPr>
              <p:blipFill>
                <a:blip r:embed="rId113"/>
                <a:stretch>
                  <a:fillRect/>
                </a:stretch>
              </p:blipFill>
              <p:spPr>
                <a:xfrm>
                  <a:off x="7847250" y="3226206"/>
                  <a:ext cx="47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5095AFD8-D0D4-4359-B134-A0027FFC6B10}"/>
                    </a:ext>
                  </a:extLst>
                </p14:cNvPr>
                <p14:cNvContentPartPr/>
                <p14:nvPr/>
              </p14:nvContentPartPr>
              <p14:xfrm>
                <a:off x="7920330" y="2989326"/>
                <a:ext cx="70920" cy="135000"/>
              </p14:xfrm>
            </p:contentPart>
          </mc:Choice>
          <mc:Fallback>
            <p:pic>
              <p:nvPicPr>
                <p:cNvPr id="73" name="Ink 72">
                  <a:extLst>
                    <a:ext uri="{FF2B5EF4-FFF2-40B4-BE49-F238E27FC236}">
                      <a16:creationId xmlns:a16="http://schemas.microsoft.com/office/drawing/2014/main" id="{5095AFD8-D0D4-4359-B134-A0027FFC6B10}"/>
                    </a:ext>
                  </a:extLst>
                </p:cNvPr>
                <p:cNvPicPr/>
                <p:nvPr/>
              </p:nvPicPr>
              <p:blipFill>
                <a:blip r:embed="rId115"/>
                <a:stretch>
                  <a:fillRect/>
                </a:stretch>
              </p:blipFill>
              <p:spPr>
                <a:xfrm>
                  <a:off x="7911330" y="2980326"/>
                  <a:ext cx="88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9F5CC961-F606-4D2D-BE7B-AAEF4CE2DC82}"/>
                    </a:ext>
                  </a:extLst>
                </p14:cNvPr>
                <p14:cNvContentPartPr/>
                <p14:nvPr/>
              </p14:nvContentPartPr>
              <p14:xfrm>
                <a:off x="7989810" y="3004446"/>
                <a:ext cx="101880" cy="112320"/>
              </p14:xfrm>
            </p:contentPart>
          </mc:Choice>
          <mc:Fallback>
            <p:pic>
              <p:nvPicPr>
                <p:cNvPr id="74" name="Ink 73">
                  <a:extLst>
                    <a:ext uri="{FF2B5EF4-FFF2-40B4-BE49-F238E27FC236}">
                      <a16:creationId xmlns:a16="http://schemas.microsoft.com/office/drawing/2014/main" id="{9F5CC961-F606-4D2D-BE7B-AAEF4CE2DC82}"/>
                    </a:ext>
                  </a:extLst>
                </p:cNvPr>
                <p:cNvPicPr/>
                <p:nvPr/>
              </p:nvPicPr>
              <p:blipFill>
                <a:blip r:embed="rId117"/>
                <a:stretch>
                  <a:fillRect/>
                </a:stretch>
              </p:blipFill>
              <p:spPr>
                <a:xfrm>
                  <a:off x="7980810" y="2995806"/>
                  <a:ext cx="119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Ink 76">
                  <a:extLst>
                    <a:ext uri="{FF2B5EF4-FFF2-40B4-BE49-F238E27FC236}">
                      <a16:creationId xmlns:a16="http://schemas.microsoft.com/office/drawing/2014/main" id="{91D45883-133F-4511-8C35-A5C650A0FF4B}"/>
                    </a:ext>
                  </a:extLst>
                </p14:cNvPr>
                <p14:cNvContentPartPr/>
                <p14:nvPr/>
              </p14:nvContentPartPr>
              <p14:xfrm>
                <a:off x="8108970" y="2988246"/>
                <a:ext cx="41040" cy="128880"/>
              </p14:xfrm>
            </p:contentPart>
          </mc:Choice>
          <mc:Fallback>
            <p:pic>
              <p:nvPicPr>
                <p:cNvPr id="77" name="Ink 76">
                  <a:extLst>
                    <a:ext uri="{FF2B5EF4-FFF2-40B4-BE49-F238E27FC236}">
                      <a16:creationId xmlns:a16="http://schemas.microsoft.com/office/drawing/2014/main" id="{91D45883-133F-4511-8C35-A5C650A0FF4B}"/>
                    </a:ext>
                  </a:extLst>
                </p:cNvPr>
                <p:cNvPicPr/>
                <p:nvPr/>
              </p:nvPicPr>
              <p:blipFill>
                <a:blip r:embed="rId119"/>
                <a:stretch>
                  <a:fillRect/>
                </a:stretch>
              </p:blipFill>
              <p:spPr>
                <a:xfrm>
                  <a:off x="8100330" y="2979606"/>
                  <a:ext cx="58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Ink 77">
                  <a:extLst>
                    <a:ext uri="{FF2B5EF4-FFF2-40B4-BE49-F238E27FC236}">
                      <a16:creationId xmlns:a16="http://schemas.microsoft.com/office/drawing/2014/main" id="{FE844370-734E-4F0F-BF02-9CE5D6499F08}"/>
                    </a:ext>
                  </a:extLst>
                </p14:cNvPr>
                <p14:cNvContentPartPr/>
                <p14:nvPr/>
              </p14:nvContentPartPr>
              <p14:xfrm>
                <a:off x="8212650" y="2933166"/>
                <a:ext cx="123840" cy="500760"/>
              </p14:xfrm>
            </p:contentPart>
          </mc:Choice>
          <mc:Fallback>
            <p:pic>
              <p:nvPicPr>
                <p:cNvPr id="78" name="Ink 77">
                  <a:extLst>
                    <a:ext uri="{FF2B5EF4-FFF2-40B4-BE49-F238E27FC236}">
                      <a16:creationId xmlns:a16="http://schemas.microsoft.com/office/drawing/2014/main" id="{FE844370-734E-4F0F-BF02-9CE5D6499F08}"/>
                    </a:ext>
                  </a:extLst>
                </p:cNvPr>
                <p:cNvPicPr/>
                <p:nvPr/>
              </p:nvPicPr>
              <p:blipFill>
                <a:blip r:embed="rId121"/>
                <a:stretch>
                  <a:fillRect/>
                </a:stretch>
              </p:blipFill>
              <p:spPr>
                <a:xfrm>
                  <a:off x="8204010" y="2924166"/>
                  <a:ext cx="141480" cy="51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80" name="Ink 79">
                <a:extLst>
                  <a:ext uri="{FF2B5EF4-FFF2-40B4-BE49-F238E27FC236}">
                    <a16:creationId xmlns:a16="http://schemas.microsoft.com/office/drawing/2014/main" id="{606D5231-A4F8-45E3-ABAA-C161402734EE}"/>
                  </a:ext>
                </a:extLst>
              </p14:cNvPr>
              <p14:cNvContentPartPr/>
              <p14:nvPr/>
            </p14:nvContentPartPr>
            <p14:xfrm>
              <a:off x="503610" y="3827766"/>
              <a:ext cx="3812400" cy="83160"/>
            </p14:xfrm>
          </p:contentPart>
        </mc:Choice>
        <mc:Fallback>
          <p:pic>
            <p:nvPicPr>
              <p:cNvPr id="80" name="Ink 79">
                <a:extLst>
                  <a:ext uri="{FF2B5EF4-FFF2-40B4-BE49-F238E27FC236}">
                    <a16:creationId xmlns:a16="http://schemas.microsoft.com/office/drawing/2014/main" id="{606D5231-A4F8-45E3-ABAA-C161402734EE}"/>
                  </a:ext>
                </a:extLst>
              </p:cNvPr>
              <p:cNvPicPr/>
              <p:nvPr/>
            </p:nvPicPr>
            <p:blipFill>
              <a:blip r:embed="rId123"/>
              <a:stretch>
                <a:fillRect/>
              </a:stretch>
            </p:blipFill>
            <p:spPr>
              <a:xfrm>
                <a:off x="494610" y="3819126"/>
                <a:ext cx="3830040" cy="100800"/>
              </a:xfrm>
              <a:prstGeom prst="rect">
                <a:avLst/>
              </a:prstGeom>
            </p:spPr>
          </p:pic>
        </mc:Fallback>
      </mc:AlternateContent>
      <p:grpSp>
        <p:nvGrpSpPr>
          <p:cNvPr id="91" name="Group 90">
            <a:extLst>
              <a:ext uri="{FF2B5EF4-FFF2-40B4-BE49-F238E27FC236}">
                <a16:creationId xmlns:a16="http://schemas.microsoft.com/office/drawing/2014/main" id="{017DB716-D339-4FF3-98D1-48CDA075AC33}"/>
              </a:ext>
            </a:extLst>
          </p:cNvPr>
          <p:cNvGrpSpPr/>
          <p:nvPr/>
        </p:nvGrpSpPr>
        <p:grpSpPr>
          <a:xfrm>
            <a:off x="1099770" y="4558926"/>
            <a:ext cx="1022400" cy="304920"/>
            <a:chOff x="1099770" y="4558926"/>
            <a:chExt cx="1022400" cy="304920"/>
          </a:xfrm>
        </p:grpSpPr>
        <mc:AlternateContent xmlns:mc="http://schemas.openxmlformats.org/markup-compatibility/2006">
          <mc:Choice xmlns:p14="http://schemas.microsoft.com/office/powerpoint/2010/main" Requires="p14">
            <p:contentPart p14:bwMode="auto" r:id="rId124">
              <p14:nvContentPartPr>
                <p14:cNvPr id="83" name="Ink 82">
                  <a:extLst>
                    <a:ext uri="{FF2B5EF4-FFF2-40B4-BE49-F238E27FC236}">
                      <a16:creationId xmlns:a16="http://schemas.microsoft.com/office/drawing/2014/main" id="{CB695463-4AF3-4712-94EC-047816ED9FE1}"/>
                    </a:ext>
                  </a:extLst>
                </p14:cNvPr>
                <p14:cNvContentPartPr/>
                <p14:nvPr/>
              </p14:nvContentPartPr>
              <p14:xfrm>
                <a:off x="1099770" y="4560726"/>
                <a:ext cx="26640" cy="156600"/>
              </p14:xfrm>
            </p:contentPart>
          </mc:Choice>
          <mc:Fallback>
            <p:pic>
              <p:nvPicPr>
                <p:cNvPr id="83" name="Ink 82">
                  <a:extLst>
                    <a:ext uri="{FF2B5EF4-FFF2-40B4-BE49-F238E27FC236}">
                      <a16:creationId xmlns:a16="http://schemas.microsoft.com/office/drawing/2014/main" id="{CB695463-4AF3-4712-94EC-047816ED9FE1}"/>
                    </a:ext>
                  </a:extLst>
                </p:cNvPr>
                <p:cNvPicPr/>
                <p:nvPr/>
              </p:nvPicPr>
              <p:blipFill>
                <a:blip r:embed="rId125"/>
                <a:stretch>
                  <a:fillRect/>
                </a:stretch>
              </p:blipFill>
              <p:spPr>
                <a:xfrm>
                  <a:off x="1090770" y="4551726"/>
                  <a:ext cx="44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Ink 83">
                  <a:extLst>
                    <a:ext uri="{FF2B5EF4-FFF2-40B4-BE49-F238E27FC236}">
                      <a16:creationId xmlns:a16="http://schemas.microsoft.com/office/drawing/2014/main" id="{EA58DABC-F218-497A-A38A-E4721E548C96}"/>
                    </a:ext>
                  </a:extLst>
                </p14:cNvPr>
                <p14:cNvContentPartPr/>
                <p14:nvPr/>
              </p14:nvContentPartPr>
              <p14:xfrm>
                <a:off x="1239450" y="4609686"/>
                <a:ext cx="96120" cy="9360"/>
              </p14:xfrm>
            </p:contentPart>
          </mc:Choice>
          <mc:Fallback>
            <p:pic>
              <p:nvPicPr>
                <p:cNvPr id="84" name="Ink 83">
                  <a:extLst>
                    <a:ext uri="{FF2B5EF4-FFF2-40B4-BE49-F238E27FC236}">
                      <a16:creationId xmlns:a16="http://schemas.microsoft.com/office/drawing/2014/main" id="{EA58DABC-F218-497A-A38A-E4721E548C96}"/>
                    </a:ext>
                  </a:extLst>
                </p:cNvPr>
                <p:cNvPicPr/>
                <p:nvPr/>
              </p:nvPicPr>
              <p:blipFill>
                <a:blip r:embed="rId127"/>
                <a:stretch>
                  <a:fillRect/>
                </a:stretch>
              </p:blipFill>
              <p:spPr>
                <a:xfrm>
                  <a:off x="1230810" y="4600686"/>
                  <a:ext cx="113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Ink 84">
                  <a:extLst>
                    <a:ext uri="{FF2B5EF4-FFF2-40B4-BE49-F238E27FC236}">
                      <a16:creationId xmlns:a16="http://schemas.microsoft.com/office/drawing/2014/main" id="{F3B45AAF-A998-4D0F-BD98-146001ED7D49}"/>
                    </a:ext>
                  </a:extLst>
                </p14:cNvPr>
                <p14:cNvContentPartPr/>
                <p14:nvPr/>
              </p14:nvContentPartPr>
              <p14:xfrm>
                <a:off x="1445730" y="4596006"/>
                <a:ext cx="178920" cy="267840"/>
              </p14:xfrm>
            </p:contentPart>
          </mc:Choice>
          <mc:Fallback>
            <p:pic>
              <p:nvPicPr>
                <p:cNvPr id="85" name="Ink 84">
                  <a:extLst>
                    <a:ext uri="{FF2B5EF4-FFF2-40B4-BE49-F238E27FC236}">
                      <a16:creationId xmlns:a16="http://schemas.microsoft.com/office/drawing/2014/main" id="{F3B45AAF-A998-4D0F-BD98-146001ED7D49}"/>
                    </a:ext>
                  </a:extLst>
                </p:cNvPr>
                <p:cNvPicPr/>
                <p:nvPr/>
              </p:nvPicPr>
              <p:blipFill>
                <a:blip r:embed="rId129"/>
                <a:stretch>
                  <a:fillRect/>
                </a:stretch>
              </p:blipFill>
              <p:spPr>
                <a:xfrm>
                  <a:off x="1436730" y="4587006"/>
                  <a:ext cx="1965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Ink 85">
                  <a:extLst>
                    <a:ext uri="{FF2B5EF4-FFF2-40B4-BE49-F238E27FC236}">
                      <a16:creationId xmlns:a16="http://schemas.microsoft.com/office/drawing/2014/main" id="{55CE4EC6-CE1B-4966-A409-F2060A053E76}"/>
                    </a:ext>
                  </a:extLst>
                </p14:cNvPr>
                <p14:cNvContentPartPr/>
                <p14:nvPr/>
              </p14:nvContentPartPr>
              <p14:xfrm>
                <a:off x="1721490" y="4601766"/>
                <a:ext cx="87120" cy="111600"/>
              </p14:xfrm>
            </p:contentPart>
          </mc:Choice>
          <mc:Fallback>
            <p:pic>
              <p:nvPicPr>
                <p:cNvPr id="86" name="Ink 85">
                  <a:extLst>
                    <a:ext uri="{FF2B5EF4-FFF2-40B4-BE49-F238E27FC236}">
                      <a16:creationId xmlns:a16="http://schemas.microsoft.com/office/drawing/2014/main" id="{55CE4EC6-CE1B-4966-A409-F2060A053E76}"/>
                    </a:ext>
                  </a:extLst>
                </p:cNvPr>
                <p:cNvPicPr/>
                <p:nvPr/>
              </p:nvPicPr>
              <p:blipFill>
                <a:blip r:embed="rId131"/>
                <a:stretch>
                  <a:fillRect/>
                </a:stretch>
              </p:blipFill>
              <p:spPr>
                <a:xfrm>
                  <a:off x="1712490" y="4593126"/>
                  <a:ext cx="104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Ink 86">
                  <a:extLst>
                    <a:ext uri="{FF2B5EF4-FFF2-40B4-BE49-F238E27FC236}">
                      <a16:creationId xmlns:a16="http://schemas.microsoft.com/office/drawing/2014/main" id="{F57ED569-CD3E-4AEA-862D-88DC8EFB05DA}"/>
                    </a:ext>
                  </a:extLst>
                </p14:cNvPr>
                <p14:cNvContentPartPr/>
                <p14:nvPr/>
              </p14:nvContentPartPr>
              <p14:xfrm>
                <a:off x="1729410" y="4614006"/>
                <a:ext cx="86400" cy="96120"/>
              </p14:xfrm>
            </p:contentPart>
          </mc:Choice>
          <mc:Fallback>
            <p:pic>
              <p:nvPicPr>
                <p:cNvPr id="87" name="Ink 86">
                  <a:extLst>
                    <a:ext uri="{FF2B5EF4-FFF2-40B4-BE49-F238E27FC236}">
                      <a16:creationId xmlns:a16="http://schemas.microsoft.com/office/drawing/2014/main" id="{F57ED569-CD3E-4AEA-862D-88DC8EFB05DA}"/>
                    </a:ext>
                  </a:extLst>
                </p:cNvPr>
                <p:cNvPicPr/>
                <p:nvPr/>
              </p:nvPicPr>
              <p:blipFill>
                <a:blip r:embed="rId133"/>
                <a:stretch>
                  <a:fillRect/>
                </a:stretch>
              </p:blipFill>
              <p:spPr>
                <a:xfrm>
                  <a:off x="1720770" y="4605006"/>
                  <a:ext cx="104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9" name="Ink 88">
                  <a:extLst>
                    <a:ext uri="{FF2B5EF4-FFF2-40B4-BE49-F238E27FC236}">
                      <a16:creationId xmlns:a16="http://schemas.microsoft.com/office/drawing/2014/main" id="{589F6F2F-4DD2-4B2A-AA06-B1C29134D50A}"/>
                    </a:ext>
                  </a:extLst>
                </p14:cNvPr>
                <p14:cNvContentPartPr/>
                <p14:nvPr/>
              </p14:nvContentPartPr>
              <p14:xfrm>
                <a:off x="2012010" y="4558926"/>
                <a:ext cx="104040" cy="113760"/>
              </p14:xfrm>
            </p:contentPart>
          </mc:Choice>
          <mc:Fallback>
            <p:pic>
              <p:nvPicPr>
                <p:cNvPr id="89" name="Ink 88">
                  <a:extLst>
                    <a:ext uri="{FF2B5EF4-FFF2-40B4-BE49-F238E27FC236}">
                      <a16:creationId xmlns:a16="http://schemas.microsoft.com/office/drawing/2014/main" id="{589F6F2F-4DD2-4B2A-AA06-B1C29134D50A}"/>
                    </a:ext>
                  </a:extLst>
                </p:cNvPr>
                <p:cNvPicPr/>
                <p:nvPr/>
              </p:nvPicPr>
              <p:blipFill>
                <a:blip r:embed="rId135"/>
                <a:stretch>
                  <a:fillRect/>
                </a:stretch>
              </p:blipFill>
              <p:spPr>
                <a:xfrm>
                  <a:off x="2003370" y="4549926"/>
                  <a:ext cx="121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Ink 89">
                  <a:extLst>
                    <a:ext uri="{FF2B5EF4-FFF2-40B4-BE49-F238E27FC236}">
                      <a16:creationId xmlns:a16="http://schemas.microsoft.com/office/drawing/2014/main" id="{62BB1892-2D48-4780-9CA9-A3A218288C10}"/>
                    </a:ext>
                  </a:extLst>
                </p14:cNvPr>
                <p14:cNvContentPartPr/>
                <p14:nvPr/>
              </p14:nvContentPartPr>
              <p14:xfrm>
                <a:off x="2042250" y="4684206"/>
                <a:ext cx="79920" cy="43560"/>
              </p14:xfrm>
            </p:contentPart>
          </mc:Choice>
          <mc:Fallback>
            <p:pic>
              <p:nvPicPr>
                <p:cNvPr id="90" name="Ink 89">
                  <a:extLst>
                    <a:ext uri="{FF2B5EF4-FFF2-40B4-BE49-F238E27FC236}">
                      <a16:creationId xmlns:a16="http://schemas.microsoft.com/office/drawing/2014/main" id="{62BB1892-2D48-4780-9CA9-A3A218288C10}"/>
                    </a:ext>
                  </a:extLst>
                </p:cNvPr>
                <p:cNvPicPr/>
                <p:nvPr/>
              </p:nvPicPr>
              <p:blipFill>
                <a:blip r:embed="rId137"/>
                <a:stretch>
                  <a:fillRect/>
                </a:stretch>
              </p:blipFill>
              <p:spPr>
                <a:xfrm>
                  <a:off x="2033610" y="4675566"/>
                  <a:ext cx="97560" cy="61200"/>
                </a:xfrm>
                <a:prstGeom prst="rect">
                  <a:avLst/>
                </a:prstGeom>
              </p:spPr>
            </p:pic>
          </mc:Fallback>
        </mc:AlternateContent>
      </p:grpSp>
      <p:grpSp>
        <p:nvGrpSpPr>
          <p:cNvPr id="110" name="Group 109">
            <a:extLst>
              <a:ext uri="{FF2B5EF4-FFF2-40B4-BE49-F238E27FC236}">
                <a16:creationId xmlns:a16="http://schemas.microsoft.com/office/drawing/2014/main" id="{AF1B5DDA-E794-4707-A756-1EA33EDEDBE9}"/>
              </a:ext>
            </a:extLst>
          </p:cNvPr>
          <p:cNvGrpSpPr/>
          <p:nvPr/>
        </p:nvGrpSpPr>
        <p:grpSpPr>
          <a:xfrm>
            <a:off x="2350770" y="4108926"/>
            <a:ext cx="1050840" cy="1150200"/>
            <a:chOff x="2350770" y="4108926"/>
            <a:chExt cx="1050840" cy="1150200"/>
          </a:xfrm>
        </p:grpSpPr>
        <mc:AlternateContent xmlns:mc="http://schemas.openxmlformats.org/markup-compatibility/2006">
          <mc:Choice xmlns:p14="http://schemas.microsoft.com/office/powerpoint/2010/main" Requires="p14">
            <p:contentPart p14:bwMode="auto" r:id="rId138">
              <p14:nvContentPartPr>
                <p14:cNvPr id="92" name="Ink 91">
                  <a:extLst>
                    <a:ext uri="{FF2B5EF4-FFF2-40B4-BE49-F238E27FC236}">
                      <a16:creationId xmlns:a16="http://schemas.microsoft.com/office/drawing/2014/main" id="{8C2F7E14-B66C-4B8D-BCE6-DAACEF0D3010}"/>
                    </a:ext>
                  </a:extLst>
                </p14:cNvPr>
                <p14:cNvContentPartPr/>
                <p14:nvPr/>
              </p14:nvContentPartPr>
              <p14:xfrm>
                <a:off x="2350770" y="4109646"/>
                <a:ext cx="138600" cy="1149480"/>
              </p14:xfrm>
            </p:contentPart>
          </mc:Choice>
          <mc:Fallback>
            <p:pic>
              <p:nvPicPr>
                <p:cNvPr id="92" name="Ink 91">
                  <a:extLst>
                    <a:ext uri="{FF2B5EF4-FFF2-40B4-BE49-F238E27FC236}">
                      <a16:creationId xmlns:a16="http://schemas.microsoft.com/office/drawing/2014/main" id="{8C2F7E14-B66C-4B8D-BCE6-DAACEF0D3010}"/>
                    </a:ext>
                  </a:extLst>
                </p:cNvPr>
                <p:cNvPicPr/>
                <p:nvPr/>
              </p:nvPicPr>
              <p:blipFill>
                <a:blip r:embed="rId139"/>
                <a:stretch>
                  <a:fillRect/>
                </a:stretch>
              </p:blipFill>
              <p:spPr>
                <a:xfrm>
                  <a:off x="2341770" y="4100646"/>
                  <a:ext cx="156240" cy="1167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Ink 92">
                  <a:extLst>
                    <a:ext uri="{FF2B5EF4-FFF2-40B4-BE49-F238E27FC236}">
                      <a16:creationId xmlns:a16="http://schemas.microsoft.com/office/drawing/2014/main" id="{FD2118F6-18F0-4E5C-9D1F-994A83B27AF3}"/>
                    </a:ext>
                  </a:extLst>
                </p14:cNvPr>
                <p14:cNvContentPartPr/>
                <p14:nvPr/>
              </p14:nvContentPartPr>
              <p14:xfrm>
                <a:off x="2755410" y="4238166"/>
                <a:ext cx="29520" cy="154080"/>
              </p14:xfrm>
            </p:contentPart>
          </mc:Choice>
          <mc:Fallback>
            <p:pic>
              <p:nvPicPr>
                <p:cNvPr id="93" name="Ink 92">
                  <a:extLst>
                    <a:ext uri="{FF2B5EF4-FFF2-40B4-BE49-F238E27FC236}">
                      <a16:creationId xmlns:a16="http://schemas.microsoft.com/office/drawing/2014/main" id="{FD2118F6-18F0-4E5C-9D1F-994A83B27AF3}"/>
                    </a:ext>
                  </a:extLst>
                </p:cNvPr>
                <p:cNvPicPr/>
                <p:nvPr/>
              </p:nvPicPr>
              <p:blipFill>
                <a:blip r:embed="rId141"/>
                <a:stretch>
                  <a:fillRect/>
                </a:stretch>
              </p:blipFill>
              <p:spPr>
                <a:xfrm>
                  <a:off x="2746770" y="4229526"/>
                  <a:ext cx="47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4" name="Ink 93">
                  <a:extLst>
                    <a:ext uri="{FF2B5EF4-FFF2-40B4-BE49-F238E27FC236}">
                      <a16:creationId xmlns:a16="http://schemas.microsoft.com/office/drawing/2014/main" id="{688717E3-D8C7-4BE7-B03C-C477D1FBE921}"/>
                    </a:ext>
                  </a:extLst>
                </p14:cNvPr>
                <p14:cNvContentPartPr/>
                <p14:nvPr/>
              </p14:nvContentPartPr>
              <p14:xfrm>
                <a:off x="2875290" y="4321326"/>
                <a:ext cx="71640" cy="6120"/>
              </p14:xfrm>
            </p:contentPart>
          </mc:Choice>
          <mc:Fallback>
            <p:pic>
              <p:nvPicPr>
                <p:cNvPr id="94" name="Ink 93">
                  <a:extLst>
                    <a:ext uri="{FF2B5EF4-FFF2-40B4-BE49-F238E27FC236}">
                      <a16:creationId xmlns:a16="http://schemas.microsoft.com/office/drawing/2014/main" id="{688717E3-D8C7-4BE7-B03C-C477D1FBE921}"/>
                    </a:ext>
                  </a:extLst>
                </p:cNvPr>
                <p:cNvPicPr/>
                <p:nvPr/>
              </p:nvPicPr>
              <p:blipFill>
                <a:blip r:embed="rId143"/>
                <a:stretch>
                  <a:fillRect/>
                </a:stretch>
              </p:blipFill>
              <p:spPr>
                <a:xfrm>
                  <a:off x="2866290" y="4312326"/>
                  <a:ext cx="89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5" name="Ink 94">
                  <a:extLst>
                    <a:ext uri="{FF2B5EF4-FFF2-40B4-BE49-F238E27FC236}">
                      <a16:creationId xmlns:a16="http://schemas.microsoft.com/office/drawing/2014/main" id="{B70AEF4C-A576-4D5D-AD52-DBEF2A1DA9B7}"/>
                    </a:ext>
                  </a:extLst>
                </p14:cNvPr>
                <p14:cNvContentPartPr/>
                <p14:nvPr/>
              </p14:nvContentPartPr>
              <p14:xfrm>
                <a:off x="3032970" y="4264806"/>
                <a:ext cx="151920" cy="240840"/>
              </p14:xfrm>
            </p:contentPart>
          </mc:Choice>
          <mc:Fallback>
            <p:pic>
              <p:nvPicPr>
                <p:cNvPr id="95" name="Ink 94">
                  <a:extLst>
                    <a:ext uri="{FF2B5EF4-FFF2-40B4-BE49-F238E27FC236}">
                      <a16:creationId xmlns:a16="http://schemas.microsoft.com/office/drawing/2014/main" id="{B70AEF4C-A576-4D5D-AD52-DBEF2A1DA9B7}"/>
                    </a:ext>
                  </a:extLst>
                </p:cNvPr>
                <p:cNvPicPr/>
                <p:nvPr/>
              </p:nvPicPr>
              <p:blipFill>
                <a:blip r:embed="rId145"/>
                <a:stretch>
                  <a:fillRect/>
                </a:stretch>
              </p:blipFill>
              <p:spPr>
                <a:xfrm>
                  <a:off x="3024330" y="4256166"/>
                  <a:ext cx="169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6" name="Ink 95">
                  <a:extLst>
                    <a:ext uri="{FF2B5EF4-FFF2-40B4-BE49-F238E27FC236}">
                      <a16:creationId xmlns:a16="http://schemas.microsoft.com/office/drawing/2014/main" id="{ED7ED6DA-6DB0-4865-965F-4F2F46ED2B99}"/>
                    </a:ext>
                  </a:extLst>
                </p14:cNvPr>
                <p14:cNvContentPartPr/>
                <p14:nvPr/>
              </p14:nvContentPartPr>
              <p14:xfrm>
                <a:off x="2605650" y="4161846"/>
                <a:ext cx="103320" cy="303120"/>
              </p14:xfrm>
            </p:contentPart>
          </mc:Choice>
          <mc:Fallback>
            <p:pic>
              <p:nvPicPr>
                <p:cNvPr id="96" name="Ink 95">
                  <a:extLst>
                    <a:ext uri="{FF2B5EF4-FFF2-40B4-BE49-F238E27FC236}">
                      <a16:creationId xmlns:a16="http://schemas.microsoft.com/office/drawing/2014/main" id="{ED7ED6DA-6DB0-4865-965F-4F2F46ED2B99}"/>
                    </a:ext>
                  </a:extLst>
                </p:cNvPr>
                <p:cNvPicPr/>
                <p:nvPr/>
              </p:nvPicPr>
              <p:blipFill>
                <a:blip r:embed="rId147"/>
                <a:stretch>
                  <a:fillRect/>
                </a:stretch>
              </p:blipFill>
              <p:spPr>
                <a:xfrm>
                  <a:off x="2597010" y="4152846"/>
                  <a:ext cx="1209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Ink 96">
                  <a:extLst>
                    <a:ext uri="{FF2B5EF4-FFF2-40B4-BE49-F238E27FC236}">
                      <a16:creationId xmlns:a16="http://schemas.microsoft.com/office/drawing/2014/main" id="{1795AC8A-5E50-4B3E-892E-776A3F8C0DC2}"/>
                    </a:ext>
                  </a:extLst>
                </p14:cNvPr>
                <p14:cNvContentPartPr/>
                <p14:nvPr/>
              </p14:nvContentPartPr>
              <p14:xfrm>
                <a:off x="3236010" y="4211166"/>
                <a:ext cx="90360" cy="245160"/>
              </p14:xfrm>
            </p:contentPart>
          </mc:Choice>
          <mc:Fallback>
            <p:pic>
              <p:nvPicPr>
                <p:cNvPr id="97" name="Ink 96">
                  <a:extLst>
                    <a:ext uri="{FF2B5EF4-FFF2-40B4-BE49-F238E27FC236}">
                      <a16:creationId xmlns:a16="http://schemas.microsoft.com/office/drawing/2014/main" id="{1795AC8A-5E50-4B3E-892E-776A3F8C0DC2}"/>
                    </a:ext>
                  </a:extLst>
                </p:cNvPr>
                <p:cNvPicPr/>
                <p:nvPr/>
              </p:nvPicPr>
              <p:blipFill>
                <a:blip r:embed="rId149"/>
                <a:stretch>
                  <a:fillRect/>
                </a:stretch>
              </p:blipFill>
              <p:spPr>
                <a:xfrm>
                  <a:off x="3227010" y="4202166"/>
                  <a:ext cx="1080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Ink 97">
                  <a:extLst>
                    <a:ext uri="{FF2B5EF4-FFF2-40B4-BE49-F238E27FC236}">
                      <a16:creationId xmlns:a16="http://schemas.microsoft.com/office/drawing/2014/main" id="{7D4374BE-EC9D-4D85-8D20-F394E77BC005}"/>
                    </a:ext>
                  </a:extLst>
                </p14:cNvPr>
                <p14:cNvContentPartPr/>
                <p14:nvPr/>
              </p14:nvContentPartPr>
              <p14:xfrm>
                <a:off x="3332130" y="4108926"/>
                <a:ext cx="62640" cy="119160"/>
              </p14:xfrm>
            </p:contentPart>
          </mc:Choice>
          <mc:Fallback>
            <p:pic>
              <p:nvPicPr>
                <p:cNvPr id="98" name="Ink 97">
                  <a:extLst>
                    <a:ext uri="{FF2B5EF4-FFF2-40B4-BE49-F238E27FC236}">
                      <a16:creationId xmlns:a16="http://schemas.microsoft.com/office/drawing/2014/main" id="{7D4374BE-EC9D-4D85-8D20-F394E77BC005}"/>
                    </a:ext>
                  </a:extLst>
                </p:cNvPr>
                <p:cNvPicPr/>
                <p:nvPr/>
              </p:nvPicPr>
              <p:blipFill>
                <a:blip r:embed="rId151"/>
                <a:stretch>
                  <a:fillRect/>
                </a:stretch>
              </p:blipFill>
              <p:spPr>
                <a:xfrm>
                  <a:off x="3323490" y="4100286"/>
                  <a:ext cx="80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Ink 98">
                  <a:extLst>
                    <a:ext uri="{FF2B5EF4-FFF2-40B4-BE49-F238E27FC236}">
                      <a16:creationId xmlns:a16="http://schemas.microsoft.com/office/drawing/2014/main" id="{10AB594B-AD29-4673-9A04-0AAADBAFD8A7}"/>
                    </a:ext>
                  </a:extLst>
                </p14:cNvPr>
                <p14:cNvContentPartPr/>
                <p14:nvPr/>
              </p14:nvContentPartPr>
              <p14:xfrm>
                <a:off x="3330690" y="4127286"/>
                <a:ext cx="70920" cy="96480"/>
              </p14:xfrm>
            </p:contentPart>
          </mc:Choice>
          <mc:Fallback>
            <p:pic>
              <p:nvPicPr>
                <p:cNvPr id="99" name="Ink 98">
                  <a:extLst>
                    <a:ext uri="{FF2B5EF4-FFF2-40B4-BE49-F238E27FC236}">
                      <a16:creationId xmlns:a16="http://schemas.microsoft.com/office/drawing/2014/main" id="{10AB594B-AD29-4673-9A04-0AAADBAFD8A7}"/>
                    </a:ext>
                  </a:extLst>
                </p:cNvPr>
                <p:cNvPicPr/>
                <p:nvPr/>
              </p:nvPicPr>
              <p:blipFill>
                <a:blip r:embed="rId153"/>
                <a:stretch>
                  <a:fillRect/>
                </a:stretch>
              </p:blipFill>
              <p:spPr>
                <a:xfrm>
                  <a:off x="3322050" y="4118286"/>
                  <a:ext cx="88560" cy="114120"/>
                </a:xfrm>
                <a:prstGeom prst="rect">
                  <a:avLst/>
                </a:prstGeom>
              </p:spPr>
            </p:pic>
          </mc:Fallback>
        </mc:AlternateContent>
      </p:grpSp>
      <p:grpSp>
        <p:nvGrpSpPr>
          <p:cNvPr id="113" name="Group 112">
            <a:extLst>
              <a:ext uri="{FF2B5EF4-FFF2-40B4-BE49-F238E27FC236}">
                <a16:creationId xmlns:a16="http://schemas.microsoft.com/office/drawing/2014/main" id="{48D0FFCE-356B-4A95-8E9D-4474C61929AF}"/>
              </a:ext>
            </a:extLst>
          </p:cNvPr>
          <p:cNvGrpSpPr/>
          <p:nvPr/>
        </p:nvGrpSpPr>
        <p:grpSpPr>
          <a:xfrm>
            <a:off x="3627690" y="3847926"/>
            <a:ext cx="2268360" cy="2869920"/>
            <a:chOff x="3627690" y="3847926"/>
            <a:chExt cx="2268360" cy="2869920"/>
          </a:xfrm>
        </p:grpSpPr>
        <mc:AlternateContent xmlns:mc="http://schemas.openxmlformats.org/markup-compatibility/2006">
          <mc:Choice xmlns:p14="http://schemas.microsoft.com/office/powerpoint/2010/main" Requires="p14">
            <p:contentPart p14:bwMode="auto" r:id="rId154">
              <p14:nvContentPartPr>
                <p14:cNvPr id="100" name="Ink 99">
                  <a:extLst>
                    <a:ext uri="{FF2B5EF4-FFF2-40B4-BE49-F238E27FC236}">
                      <a16:creationId xmlns:a16="http://schemas.microsoft.com/office/drawing/2014/main" id="{38F9F49D-5481-4A38-9CF0-DAA687DEDC00}"/>
                    </a:ext>
                  </a:extLst>
                </p14:cNvPr>
                <p14:cNvContentPartPr/>
                <p14:nvPr/>
              </p14:nvContentPartPr>
              <p14:xfrm>
                <a:off x="3627690" y="4279206"/>
                <a:ext cx="97200" cy="106560"/>
              </p14:xfrm>
            </p:contentPart>
          </mc:Choice>
          <mc:Fallback>
            <p:pic>
              <p:nvPicPr>
                <p:cNvPr id="100" name="Ink 99">
                  <a:extLst>
                    <a:ext uri="{FF2B5EF4-FFF2-40B4-BE49-F238E27FC236}">
                      <a16:creationId xmlns:a16="http://schemas.microsoft.com/office/drawing/2014/main" id="{38F9F49D-5481-4A38-9CF0-DAA687DEDC00}"/>
                    </a:ext>
                  </a:extLst>
                </p:cNvPr>
                <p:cNvPicPr/>
                <p:nvPr/>
              </p:nvPicPr>
              <p:blipFill>
                <a:blip r:embed="rId155"/>
                <a:stretch>
                  <a:fillRect/>
                </a:stretch>
              </p:blipFill>
              <p:spPr>
                <a:xfrm>
                  <a:off x="3619050" y="4270206"/>
                  <a:ext cx="114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Ink 100">
                  <a:extLst>
                    <a:ext uri="{FF2B5EF4-FFF2-40B4-BE49-F238E27FC236}">
                      <a16:creationId xmlns:a16="http://schemas.microsoft.com/office/drawing/2014/main" id="{976D757C-2EC7-48F4-83DA-629FFE270006}"/>
                    </a:ext>
                  </a:extLst>
                </p14:cNvPr>
                <p14:cNvContentPartPr/>
                <p14:nvPr/>
              </p14:nvContentPartPr>
              <p14:xfrm>
                <a:off x="3648930" y="4281006"/>
                <a:ext cx="92880" cy="96120"/>
              </p14:xfrm>
            </p:contentPart>
          </mc:Choice>
          <mc:Fallback>
            <p:pic>
              <p:nvPicPr>
                <p:cNvPr id="101" name="Ink 100">
                  <a:extLst>
                    <a:ext uri="{FF2B5EF4-FFF2-40B4-BE49-F238E27FC236}">
                      <a16:creationId xmlns:a16="http://schemas.microsoft.com/office/drawing/2014/main" id="{976D757C-2EC7-48F4-83DA-629FFE270006}"/>
                    </a:ext>
                  </a:extLst>
                </p:cNvPr>
                <p:cNvPicPr/>
                <p:nvPr/>
              </p:nvPicPr>
              <p:blipFill>
                <a:blip r:embed="rId157"/>
                <a:stretch>
                  <a:fillRect/>
                </a:stretch>
              </p:blipFill>
              <p:spPr>
                <a:xfrm>
                  <a:off x="3639930" y="4272006"/>
                  <a:ext cx="110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Ink 101">
                  <a:extLst>
                    <a:ext uri="{FF2B5EF4-FFF2-40B4-BE49-F238E27FC236}">
                      <a16:creationId xmlns:a16="http://schemas.microsoft.com/office/drawing/2014/main" id="{B6143743-A914-482E-B5BE-2C00E20BF81B}"/>
                    </a:ext>
                  </a:extLst>
                </p14:cNvPr>
                <p14:cNvContentPartPr/>
                <p14:nvPr/>
              </p14:nvContentPartPr>
              <p14:xfrm>
                <a:off x="3797610" y="4259046"/>
                <a:ext cx="80640" cy="131760"/>
              </p14:xfrm>
            </p:contentPart>
          </mc:Choice>
          <mc:Fallback>
            <p:pic>
              <p:nvPicPr>
                <p:cNvPr id="102" name="Ink 101">
                  <a:extLst>
                    <a:ext uri="{FF2B5EF4-FFF2-40B4-BE49-F238E27FC236}">
                      <a16:creationId xmlns:a16="http://schemas.microsoft.com/office/drawing/2014/main" id="{B6143743-A914-482E-B5BE-2C00E20BF81B}"/>
                    </a:ext>
                  </a:extLst>
                </p:cNvPr>
                <p:cNvPicPr/>
                <p:nvPr/>
              </p:nvPicPr>
              <p:blipFill>
                <a:blip r:embed="rId159"/>
                <a:stretch>
                  <a:fillRect/>
                </a:stretch>
              </p:blipFill>
              <p:spPr>
                <a:xfrm>
                  <a:off x="3788610" y="4250406"/>
                  <a:ext cx="98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Ink 102">
                  <a:extLst>
                    <a:ext uri="{FF2B5EF4-FFF2-40B4-BE49-F238E27FC236}">
                      <a16:creationId xmlns:a16="http://schemas.microsoft.com/office/drawing/2014/main" id="{7CEE6A0B-E5A4-4537-A037-1AD70FF6E86B}"/>
                    </a:ext>
                  </a:extLst>
                </p14:cNvPr>
                <p14:cNvContentPartPr/>
                <p14:nvPr/>
              </p14:nvContentPartPr>
              <p14:xfrm>
                <a:off x="3818850" y="4331766"/>
                <a:ext cx="70920" cy="3600"/>
              </p14:xfrm>
            </p:contentPart>
          </mc:Choice>
          <mc:Fallback>
            <p:pic>
              <p:nvPicPr>
                <p:cNvPr id="103" name="Ink 102">
                  <a:extLst>
                    <a:ext uri="{FF2B5EF4-FFF2-40B4-BE49-F238E27FC236}">
                      <a16:creationId xmlns:a16="http://schemas.microsoft.com/office/drawing/2014/main" id="{7CEE6A0B-E5A4-4537-A037-1AD70FF6E86B}"/>
                    </a:ext>
                  </a:extLst>
                </p:cNvPr>
                <p:cNvPicPr/>
                <p:nvPr/>
              </p:nvPicPr>
              <p:blipFill>
                <a:blip r:embed="rId161"/>
                <a:stretch>
                  <a:fillRect/>
                </a:stretch>
              </p:blipFill>
              <p:spPr>
                <a:xfrm>
                  <a:off x="3810210" y="4322766"/>
                  <a:ext cx="88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Ink 103">
                  <a:extLst>
                    <a:ext uri="{FF2B5EF4-FFF2-40B4-BE49-F238E27FC236}">
                      <a16:creationId xmlns:a16="http://schemas.microsoft.com/office/drawing/2014/main" id="{406AEDC6-8EF7-4611-8C10-E187F4C5EF4C}"/>
                    </a:ext>
                  </a:extLst>
                </p14:cNvPr>
                <p14:cNvContentPartPr/>
                <p14:nvPr/>
              </p14:nvContentPartPr>
              <p14:xfrm>
                <a:off x="3950250" y="4188846"/>
                <a:ext cx="79560" cy="202320"/>
              </p14:xfrm>
            </p:contentPart>
          </mc:Choice>
          <mc:Fallback>
            <p:pic>
              <p:nvPicPr>
                <p:cNvPr id="104" name="Ink 103">
                  <a:extLst>
                    <a:ext uri="{FF2B5EF4-FFF2-40B4-BE49-F238E27FC236}">
                      <a16:creationId xmlns:a16="http://schemas.microsoft.com/office/drawing/2014/main" id="{406AEDC6-8EF7-4611-8C10-E187F4C5EF4C}"/>
                    </a:ext>
                  </a:extLst>
                </p:cNvPr>
                <p:cNvPicPr/>
                <p:nvPr/>
              </p:nvPicPr>
              <p:blipFill>
                <a:blip r:embed="rId163"/>
                <a:stretch>
                  <a:fillRect/>
                </a:stretch>
              </p:blipFill>
              <p:spPr>
                <a:xfrm>
                  <a:off x="3941610" y="4179846"/>
                  <a:ext cx="972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Ink 104">
                  <a:extLst>
                    <a:ext uri="{FF2B5EF4-FFF2-40B4-BE49-F238E27FC236}">
                      <a16:creationId xmlns:a16="http://schemas.microsoft.com/office/drawing/2014/main" id="{E5A8461F-BC78-4026-A239-18968D76120C}"/>
                    </a:ext>
                  </a:extLst>
                </p14:cNvPr>
                <p14:cNvContentPartPr/>
                <p14:nvPr/>
              </p14:nvContentPartPr>
              <p14:xfrm>
                <a:off x="4042410" y="4266606"/>
                <a:ext cx="151200" cy="130320"/>
              </p14:xfrm>
            </p:contentPart>
          </mc:Choice>
          <mc:Fallback>
            <p:pic>
              <p:nvPicPr>
                <p:cNvPr id="105" name="Ink 104">
                  <a:extLst>
                    <a:ext uri="{FF2B5EF4-FFF2-40B4-BE49-F238E27FC236}">
                      <a16:creationId xmlns:a16="http://schemas.microsoft.com/office/drawing/2014/main" id="{E5A8461F-BC78-4026-A239-18968D76120C}"/>
                    </a:ext>
                  </a:extLst>
                </p:cNvPr>
                <p:cNvPicPr/>
                <p:nvPr/>
              </p:nvPicPr>
              <p:blipFill>
                <a:blip r:embed="rId165"/>
                <a:stretch>
                  <a:fillRect/>
                </a:stretch>
              </p:blipFill>
              <p:spPr>
                <a:xfrm>
                  <a:off x="4033770" y="4257606"/>
                  <a:ext cx="168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Ink 105">
                  <a:extLst>
                    <a:ext uri="{FF2B5EF4-FFF2-40B4-BE49-F238E27FC236}">
                      <a16:creationId xmlns:a16="http://schemas.microsoft.com/office/drawing/2014/main" id="{F705390A-5FD6-448C-B6A9-AE573766EE3A}"/>
                    </a:ext>
                  </a:extLst>
                </p14:cNvPr>
                <p14:cNvContentPartPr/>
                <p14:nvPr/>
              </p14:nvContentPartPr>
              <p14:xfrm>
                <a:off x="4222050" y="4288206"/>
                <a:ext cx="59400" cy="16200"/>
              </p14:xfrm>
            </p:contentPart>
          </mc:Choice>
          <mc:Fallback>
            <p:pic>
              <p:nvPicPr>
                <p:cNvPr id="106" name="Ink 105">
                  <a:extLst>
                    <a:ext uri="{FF2B5EF4-FFF2-40B4-BE49-F238E27FC236}">
                      <a16:creationId xmlns:a16="http://schemas.microsoft.com/office/drawing/2014/main" id="{F705390A-5FD6-448C-B6A9-AE573766EE3A}"/>
                    </a:ext>
                  </a:extLst>
                </p:cNvPr>
                <p:cNvPicPr/>
                <p:nvPr/>
              </p:nvPicPr>
              <p:blipFill>
                <a:blip r:embed="rId167"/>
                <a:stretch>
                  <a:fillRect/>
                </a:stretch>
              </p:blipFill>
              <p:spPr>
                <a:xfrm>
                  <a:off x="4213410" y="4279206"/>
                  <a:ext cx="77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Ink 106">
                  <a:extLst>
                    <a:ext uri="{FF2B5EF4-FFF2-40B4-BE49-F238E27FC236}">
                      <a16:creationId xmlns:a16="http://schemas.microsoft.com/office/drawing/2014/main" id="{201C5FB9-0768-4AFC-A5B2-A6AC3327D398}"/>
                    </a:ext>
                  </a:extLst>
                </p14:cNvPr>
                <p14:cNvContentPartPr/>
                <p14:nvPr/>
              </p14:nvContentPartPr>
              <p14:xfrm>
                <a:off x="4243290" y="4241766"/>
                <a:ext cx="11520" cy="125280"/>
              </p14:xfrm>
            </p:contentPart>
          </mc:Choice>
          <mc:Fallback>
            <p:pic>
              <p:nvPicPr>
                <p:cNvPr id="107" name="Ink 106">
                  <a:extLst>
                    <a:ext uri="{FF2B5EF4-FFF2-40B4-BE49-F238E27FC236}">
                      <a16:creationId xmlns:a16="http://schemas.microsoft.com/office/drawing/2014/main" id="{201C5FB9-0768-4AFC-A5B2-A6AC3327D398}"/>
                    </a:ext>
                  </a:extLst>
                </p:cNvPr>
                <p:cNvPicPr/>
                <p:nvPr/>
              </p:nvPicPr>
              <p:blipFill>
                <a:blip r:embed="rId169"/>
                <a:stretch>
                  <a:fillRect/>
                </a:stretch>
              </p:blipFill>
              <p:spPr>
                <a:xfrm>
                  <a:off x="4234290" y="4232766"/>
                  <a:ext cx="29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Ink 107">
                  <a:extLst>
                    <a:ext uri="{FF2B5EF4-FFF2-40B4-BE49-F238E27FC236}">
                      <a16:creationId xmlns:a16="http://schemas.microsoft.com/office/drawing/2014/main" id="{51A4713A-0E3E-49B5-A960-43F42EB8C1A6}"/>
                    </a:ext>
                  </a:extLst>
                </p14:cNvPr>
                <p14:cNvContentPartPr/>
                <p14:nvPr/>
              </p14:nvContentPartPr>
              <p14:xfrm>
                <a:off x="4304850" y="4232766"/>
                <a:ext cx="16560" cy="130680"/>
              </p14:xfrm>
            </p:contentPart>
          </mc:Choice>
          <mc:Fallback>
            <p:pic>
              <p:nvPicPr>
                <p:cNvPr id="108" name="Ink 107">
                  <a:extLst>
                    <a:ext uri="{FF2B5EF4-FFF2-40B4-BE49-F238E27FC236}">
                      <a16:creationId xmlns:a16="http://schemas.microsoft.com/office/drawing/2014/main" id="{51A4713A-0E3E-49B5-A960-43F42EB8C1A6}"/>
                    </a:ext>
                  </a:extLst>
                </p:cNvPr>
                <p:cNvPicPr/>
                <p:nvPr/>
              </p:nvPicPr>
              <p:blipFill>
                <a:blip r:embed="rId171"/>
                <a:stretch>
                  <a:fillRect/>
                </a:stretch>
              </p:blipFill>
              <p:spPr>
                <a:xfrm>
                  <a:off x="4296210" y="4223766"/>
                  <a:ext cx="34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1" name="Ink 110">
                  <a:extLst>
                    <a:ext uri="{FF2B5EF4-FFF2-40B4-BE49-F238E27FC236}">
                      <a16:creationId xmlns:a16="http://schemas.microsoft.com/office/drawing/2014/main" id="{046AB5A3-3493-4744-97C9-A99E7429E672}"/>
                    </a:ext>
                  </a:extLst>
                </p14:cNvPr>
                <p14:cNvContentPartPr/>
                <p14:nvPr/>
              </p14:nvContentPartPr>
              <p14:xfrm>
                <a:off x="4264530" y="3847926"/>
                <a:ext cx="1631520" cy="2869920"/>
              </p14:xfrm>
            </p:contentPart>
          </mc:Choice>
          <mc:Fallback>
            <p:pic>
              <p:nvPicPr>
                <p:cNvPr id="111" name="Ink 110">
                  <a:extLst>
                    <a:ext uri="{FF2B5EF4-FFF2-40B4-BE49-F238E27FC236}">
                      <a16:creationId xmlns:a16="http://schemas.microsoft.com/office/drawing/2014/main" id="{046AB5A3-3493-4744-97C9-A99E7429E672}"/>
                    </a:ext>
                  </a:extLst>
                </p:cNvPr>
                <p:cNvPicPr/>
                <p:nvPr/>
              </p:nvPicPr>
              <p:blipFill>
                <a:blip r:embed="rId173"/>
                <a:stretch>
                  <a:fillRect/>
                </a:stretch>
              </p:blipFill>
              <p:spPr>
                <a:xfrm>
                  <a:off x="4255890" y="3839286"/>
                  <a:ext cx="1649160" cy="2887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Ink 111">
                  <a:extLst>
                    <a:ext uri="{FF2B5EF4-FFF2-40B4-BE49-F238E27FC236}">
                      <a16:creationId xmlns:a16="http://schemas.microsoft.com/office/drawing/2014/main" id="{D3CFF34B-DB11-46B2-A34E-C8B1D7E545D9}"/>
                    </a:ext>
                  </a:extLst>
                </p14:cNvPr>
                <p14:cNvContentPartPr/>
                <p14:nvPr/>
              </p14:nvContentPartPr>
              <p14:xfrm>
                <a:off x="4382610" y="4179486"/>
                <a:ext cx="77400" cy="331560"/>
              </p14:xfrm>
            </p:contentPart>
          </mc:Choice>
          <mc:Fallback>
            <p:pic>
              <p:nvPicPr>
                <p:cNvPr id="112" name="Ink 111">
                  <a:extLst>
                    <a:ext uri="{FF2B5EF4-FFF2-40B4-BE49-F238E27FC236}">
                      <a16:creationId xmlns:a16="http://schemas.microsoft.com/office/drawing/2014/main" id="{D3CFF34B-DB11-46B2-A34E-C8B1D7E545D9}"/>
                    </a:ext>
                  </a:extLst>
                </p:cNvPr>
                <p:cNvPicPr/>
                <p:nvPr/>
              </p:nvPicPr>
              <p:blipFill>
                <a:blip r:embed="rId175"/>
                <a:stretch>
                  <a:fillRect/>
                </a:stretch>
              </p:blipFill>
              <p:spPr>
                <a:xfrm>
                  <a:off x="4373970" y="4170486"/>
                  <a:ext cx="95040" cy="349200"/>
                </a:xfrm>
                <a:prstGeom prst="rect">
                  <a:avLst/>
                </a:prstGeom>
              </p:spPr>
            </p:pic>
          </mc:Fallback>
        </mc:AlternateContent>
      </p:grpSp>
      <p:grpSp>
        <p:nvGrpSpPr>
          <p:cNvPr id="136" name="Group 135">
            <a:extLst>
              <a:ext uri="{FF2B5EF4-FFF2-40B4-BE49-F238E27FC236}">
                <a16:creationId xmlns:a16="http://schemas.microsoft.com/office/drawing/2014/main" id="{B95545EF-BF07-4DB3-8E2E-291532DA9CAF}"/>
              </a:ext>
            </a:extLst>
          </p:cNvPr>
          <p:cNvGrpSpPr/>
          <p:nvPr/>
        </p:nvGrpSpPr>
        <p:grpSpPr>
          <a:xfrm>
            <a:off x="2671890" y="4715526"/>
            <a:ext cx="2502720" cy="514440"/>
            <a:chOff x="2671890" y="4715526"/>
            <a:chExt cx="2502720" cy="514440"/>
          </a:xfrm>
        </p:grpSpPr>
        <mc:AlternateContent xmlns:mc="http://schemas.openxmlformats.org/markup-compatibility/2006">
          <mc:Choice xmlns:p14="http://schemas.microsoft.com/office/powerpoint/2010/main" Requires="p14">
            <p:contentPart p14:bwMode="auto" r:id="rId176">
              <p14:nvContentPartPr>
                <p14:cNvPr id="114" name="Ink 113">
                  <a:extLst>
                    <a:ext uri="{FF2B5EF4-FFF2-40B4-BE49-F238E27FC236}">
                      <a16:creationId xmlns:a16="http://schemas.microsoft.com/office/drawing/2014/main" id="{D9D4396E-1563-410E-9C65-0A1134EA2DB5}"/>
                    </a:ext>
                  </a:extLst>
                </p14:cNvPr>
                <p14:cNvContentPartPr/>
                <p14:nvPr/>
              </p14:nvContentPartPr>
              <p14:xfrm>
                <a:off x="2671890" y="4868886"/>
                <a:ext cx="57960" cy="227160"/>
              </p14:xfrm>
            </p:contentPart>
          </mc:Choice>
          <mc:Fallback>
            <p:pic>
              <p:nvPicPr>
                <p:cNvPr id="114" name="Ink 113">
                  <a:extLst>
                    <a:ext uri="{FF2B5EF4-FFF2-40B4-BE49-F238E27FC236}">
                      <a16:creationId xmlns:a16="http://schemas.microsoft.com/office/drawing/2014/main" id="{D9D4396E-1563-410E-9C65-0A1134EA2DB5}"/>
                    </a:ext>
                  </a:extLst>
                </p:cNvPr>
                <p:cNvPicPr/>
                <p:nvPr/>
              </p:nvPicPr>
              <p:blipFill>
                <a:blip r:embed="rId177"/>
                <a:stretch>
                  <a:fillRect/>
                </a:stretch>
              </p:blipFill>
              <p:spPr>
                <a:xfrm>
                  <a:off x="2662890" y="4860246"/>
                  <a:ext cx="756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Ink 114">
                  <a:extLst>
                    <a:ext uri="{FF2B5EF4-FFF2-40B4-BE49-F238E27FC236}">
                      <a16:creationId xmlns:a16="http://schemas.microsoft.com/office/drawing/2014/main" id="{EC38465E-19DA-4F7F-8752-F65A98296FD3}"/>
                    </a:ext>
                  </a:extLst>
                </p14:cNvPr>
                <p14:cNvContentPartPr/>
                <p14:nvPr/>
              </p14:nvContentPartPr>
              <p14:xfrm>
                <a:off x="2864490" y="4943046"/>
                <a:ext cx="15480" cy="163080"/>
              </p14:xfrm>
            </p:contentPart>
          </mc:Choice>
          <mc:Fallback>
            <p:pic>
              <p:nvPicPr>
                <p:cNvPr id="115" name="Ink 114">
                  <a:extLst>
                    <a:ext uri="{FF2B5EF4-FFF2-40B4-BE49-F238E27FC236}">
                      <a16:creationId xmlns:a16="http://schemas.microsoft.com/office/drawing/2014/main" id="{EC38465E-19DA-4F7F-8752-F65A98296FD3}"/>
                    </a:ext>
                  </a:extLst>
                </p:cNvPr>
                <p:cNvPicPr/>
                <p:nvPr/>
              </p:nvPicPr>
              <p:blipFill>
                <a:blip r:embed="rId179"/>
                <a:stretch>
                  <a:fillRect/>
                </a:stretch>
              </p:blipFill>
              <p:spPr>
                <a:xfrm>
                  <a:off x="2855850" y="4934406"/>
                  <a:ext cx="33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6" name="Ink 115">
                  <a:extLst>
                    <a:ext uri="{FF2B5EF4-FFF2-40B4-BE49-F238E27FC236}">
                      <a16:creationId xmlns:a16="http://schemas.microsoft.com/office/drawing/2014/main" id="{480E7BF5-4085-4CF8-BC76-10DEF020DF97}"/>
                    </a:ext>
                  </a:extLst>
                </p14:cNvPr>
                <p14:cNvContentPartPr/>
                <p14:nvPr/>
              </p14:nvContentPartPr>
              <p14:xfrm>
                <a:off x="2975730" y="5011806"/>
                <a:ext cx="91800" cy="9000"/>
              </p14:xfrm>
            </p:contentPart>
          </mc:Choice>
          <mc:Fallback>
            <p:pic>
              <p:nvPicPr>
                <p:cNvPr id="116" name="Ink 115">
                  <a:extLst>
                    <a:ext uri="{FF2B5EF4-FFF2-40B4-BE49-F238E27FC236}">
                      <a16:creationId xmlns:a16="http://schemas.microsoft.com/office/drawing/2014/main" id="{480E7BF5-4085-4CF8-BC76-10DEF020DF97}"/>
                    </a:ext>
                  </a:extLst>
                </p:cNvPr>
                <p:cNvPicPr/>
                <p:nvPr/>
              </p:nvPicPr>
              <p:blipFill>
                <a:blip r:embed="rId181"/>
                <a:stretch>
                  <a:fillRect/>
                </a:stretch>
              </p:blipFill>
              <p:spPr>
                <a:xfrm>
                  <a:off x="2967090" y="5003166"/>
                  <a:ext cx="109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7" name="Ink 116">
                  <a:extLst>
                    <a:ext uri="{FF2B5EF4-FFF2-40B4-BE49-F238E27FC236}">
                      <a16:creationId xmlns:a16="http://schemas.microsoft.com/office/drawing/2014/main" id="{2A334C7D-0F78-4956-8E70-8D23761BD792}"/>
                    </a:ext>
                  </a:extLst>
                </p14:cNvPr>
                <p14:cNvContentPartPr/>
                <p14:nvPr/>
              </p14:nvContentPartPr>
              <p14:xfrm>
                <a:off x="3007050" y="4945926"/>
                <a:ext cx="14760" cy="134640"/>
              </p14:xfrm>
            </p:contentPart>
          </mc:Choice>
          <mc:Fallback>
            <p:pic>
              <p:nvPicPr>
                <p:cNvPr id="117" name="Ink 116">
                  <a:extLst>
                    <a:ext uri="{FF2B5EF4-FFF2-40B4-BE49-F238E27FC236}">
                      <a16:creationId xmlns:a16="http://schemas.microsoft.com/office/drawing/2014/main" id="{2A334C7D-0F78-4956-8E70-8D23761BD792}"/>
                    </a:ext>
                  </a:extLst>
                </p:cNvPr>
                <p:cNvPicPr/>
                <p:nvPr/>
              </p:nvPicPr>
              <p:blipFill>
                <a:blip r:embed="rId183"/>
                <a:stretch>
                  <a:fillRect/>
                </a:stretch>
              </p:blipFill>
              <p:spPr>
                <a:xfrm>
                  <a:off x="2998050" y="4936926"/>
                  <a:ext cx="32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8" name="Ink 117">
                  <a:extLst>
                    <a:ext uri="{FF2B5EF4-FFF2-40B4-BE49-F238E27FC236}">
                      <a16:creationId xmlns:a16="http://schemas.microsoft.com/office/drawing/2014/main" id="{42FAD58D-D1AD-4F5C-BB5C-C4217B53F277}"/>
                    </a:ext>
                  </a:extLst>
                </p14:cNvPr>
                <p14:cNvContentPartPr/>
                <p14:nvPr/>
              </p14:nvContentPartPr>
              <p14:xfrm>
                <a:off x="3146730" y="4977246"/>
                <a:ext cx="204480" cy="252720"/>
              </p14:xfrm>
            </p:contentPart>
          </mc:Choice>
          <mc:Fallback>
            <p:pic>
              <p:nvPicPr>
                <p:cNvPr id="118" name="Ink 117">
                  <a:extLst>
                    <a:ext uri="{FF2B5EF4-FFF2-40B4-BE49-F238E27FC236}">
                      <a16:creationId xmlns:a16="http://schemas.microsoft.com/office/drawing/2014/main" id="{42FAD58D-D1AD-4F5C-BB5C-C4217B53F277}"/>
                    </a:ext>
                  </a:extLst>
                </p:cNvPr>
                <p:cNvPicPr/>
                <p:nvPr/>
              </p:nvPicPr>
              <p:blipFill>
                <a:blip r:embed="rId185"/>
                <a:stretch>
                  <a:fillRect/>
                </a:stretch>
              </p:blipFill>
              <p:spPr>
                <a:xfrm>
                  <a:off x="3137730" y="4968246"/>
                  <a:ext cx="2221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9" name="Ink 118">
                  <a:extLst>
                    <a:ext uri="{FF2B5EF4-FFF2-40B4-BE49-F238E27FC236}">
                      <a16:creationId xmlns:a16="http://schemas.microsoft.com/office/drawing/2014/main" id="{3BDA07C8-1C3A-48B0-A5E6-5F81561E6825}"/>
                    </a:ext>
                  </a:extLst>
                </p14:cNvPr>
                <p14:cNvContentPartPr/>
                <p14:nvPr/>
              </p14:nvContentPartPr>
              <p14:xfrm>
                <a:off x="3356250" y="4857006"/>
                <a:ext cx="45360" cy="218160"/>
              </p14:xfrm>
            </p:contentPart>
          </mc:Choice>
          <mc:Fallback>
            <p:pic>
              <p:nvPicPr>
                <p:cNvPr id="119" name="Ink 118">
                  <a:extLst>
                    <a:ext uri="{FF2B5EF4-FFF2-40B4-BE49-F238E27FC236}">
                      <a16:creationId xmlns:a16="http://schemas.microsoft.com/office/drawing/2014/main" id="{3BDA07C8-1C3A-48B0-A5E6-5F81561E6825}"/>
                    </a:ext>
                  </a:extLst>
                </p:cNvPr>
                <p:cNvPicPr/>
                <p:nvPr/>
              </p:nvPicPr>
              <p:blipFill>
                <a:blip r:embed="rId187"/>
                <a:stretch>
                  <a:fillRect/>
                </a:stretch>
              </p:blipFill>
              <p:spPr>
                <a:xfrm>
                  <a:off x="3347250" y="4848366"/>
                  <a:ext cx="63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0" name="Ink 119">
                  <a:extLst>
                    <a:ext uri="{FF2B5EF4-FFF2-40B4-BE49-F238E27FC236}">
                      <a16:creationId xmlns:a16="http://schemas.microsoft.com/office/drawing/2014/main" id="{5785DBEC-3C8D-4B9A-96E5-4EA4C2B9564A}"/>
                    </a:ext>
                  </a:extLst>
                </p14:cNvPr>
                <p14:cNvContentPartPr/>
                <p14:nvPr/>
              </p14:nvContentPartPr>
              <p14:xfrm>
                <a:off x="3428970" y="4797606"/>
                <a:ext cx="75960" cy="6120"/>
              </p14:xfrm>
            </p:contentPart>
          </mc:Choice>
          <mc:Fallback>
            <p:pic>
              <p:nvPicPr>
                <p:cNvPr id="120" name="Ink 119">
                  <a:extLst>
                    <a:ext uri="{FF2B5EF4-FFF2-40B4-BE49-F238E27FC236}">
                      <a16:creationId xmlns:a16="http://schemas.microsoft.com/office/drawing/2014/main" id="{5785DBEC-3C8D-4B9A-96E5-4EA4C2B9564A}"/>
                    </a:ext>
                  </a:extLst>
                </p:cNvPr>
                <p:cNvPicPr/>
                <p:nvPr/>
              </p:nvPicPr>
              <p:blipFill>
                <a:blip r:embed="rId189"/>
                <a:stretch>
                  <a:fillRect/>
                </a:stretch>
              </p:blipFill>
              <p:spPr>
                <a:xfrm>
                  <a:off x="3419970" y="4788966"/>
                  <a:ext cx="93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1" name="Ink 120">
                  <a:extLst>
                    <a:ext uri="{FF2B5EF4-FFF2-40B4-BE49-F238E27FC236}">
                      <a16:creationId xmlns:a16="http://schemas.microsoft.com/office/drawing/2014/main" id="{935698A8-2628-4B3E-A298-8A478573FD7B}"/>
                    </a:ext>
                  </a:extLst>
                </p14:cNvPr>
                <p14:cNvContentPartPr/>
                <p14:nvPr/>
              </p14:nvContentPartPr>
              <p14:xfrm>
                <a:off x="3537690" y="4734966"/>
                <a:ext cx="81000" cy="103680"/>
              </p14:xfrm>
            </p:contentPart>
          </mc:Choice>
          <mc:Fallback>
            <p:pic>
              <p:nvPicPr>
                <p:cNvPr id="121" name="Ink 120">
                  <a:extLst>
                    <a:ext uri="{FF2B5EF4-FFF2-40B4-BE49-F238E27FC236}">
                      <a16:creationId xmlns:a16="http://schemas.microsoft.com/office/drawing/2014/main" id="{935698A8-2628-4B3E-A298-8A478573FD7B}"/>
                    </a:ext>
                  </a:extLst>
                </p:cNvPr>
                <p:cNvPicPr/>
                <p:nvPr/>
              </p:nvPicPr>
              <p:blipFill>
                <a:blip r:embed="rId191"/>
                <a:stretch>
                  <a:fillRect/>
                </a:stretch>
              </p:blipFill>
              <p:spPr>
                <a:xfrm>
                  <a:off x="3529050" y="4726326"/>
                  <a:ext cx="98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2" name="Ink 121">
                  <a:extLst>
                    <a:ext uri="{FF2B5EF4-FFF2-40B4-BE49-F238E27FC236}">
                      <a16:creationId xmlns:a16="http://schemas.microsoft.com/office/drawing/2014/main" id="{E2396308-8525-4563-A471-B522C0A94A2B}"/>
                    </a:ext>
                  </a:extLst>
                </p14:cNvPr>
                <p14:cNvContentPartPr/>
                <p14:nvPr/>
              </p14:nvContentPartPr>
              <p14:xfrm>
                <a:off x="3551730" y="4715526"/>
                <a:ext cx="57240" cy="128160"/>
              </p14:xfrm>
            </p:contentPart>
          </mc:Choice>
          <mc:Fallback>
            <p:pic>
              <p:nvPicPr>
                <p:cNvPr id="122" name="Ink 121">
                  <a:extLst>
                    <a:ext uri="{FF2B5EF4-FFF2-40B4-BE49-F238E27FC236}">
                      <a16:creationId xmlns:a16="http://schemas.microsoft.com/office/drawing/2014/main" id="{E2396308-8525-4563-A471-B522C0A94A2B}"/>
                    </a:ext>
                  </a:extLst>
                </p:cNvPr>
                <p:cNvPicPr/>
                <p:nvPr/>
              </p:nvPicPr>
              <p:blipFill>
                <a:blip r:embed="rId193"/>
                <a:stretch>
                  <a:fillRect/>
                </a:stretch>
              </p:blipFill>
              <p:spPr>
                <a:xfrm>
                  <a:off x="3542730" y="4706526"/>
                  <a:ext cx="74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Ink 123">
                  <a:extLst>
                    <a:ext uri="{FF2B5EF4-FFF2-40B4-BE49-F238E27FC236}">
                      <a16:creationId xmlns:a16="http://schemas.microsoft.com/office/drawing/2014/main" id="{0129ED76-955D-499F-9C18-DDAB81862BEF}"/>
                    </a:ext>
                  </a:extLst>
                </p14:cNvPr>
                <p14:cNvContentPartPr/>
                <p14:nvPr/>
              </p14:nvContentPartPr>
              <p14:xfrm>
                <a:off x="3830010" y="4870326"/>
                <a:ext cx="81720" cy="271080"/>
              </p14:xfrm>
            </p:contentPart>
          </mc:Choice>
          <mc:Fallback>
            <p:pic>
              <p:nvPicPr>
                <p:cNvPr id="124" name="Ink 123">
                  <a:extLst>
                    <a:ext uri="{FF2B5EF4-FFF2-40B4-BE49-F238E27FC236}">
                      <a16:creationId xmlns:a16="http://schemas.microsoft.com/office/drawing/2014/main" id="{0129ED76-955D-499F-9C18-DDAB81862BEF}"/>
                    </a:ext>
                  </a:extLst>
                </p:cNvPr>
                <p:cNvPicPr/>
                <p:nvPr/>
              </p:nvPicPr>
              <p:blipFill>
                <a:blip r:embed="rId195"/>
                <a:stretch>
                  <a:fillRect/>
                </a:stretch>
              </p:blipFill>
              <p:spPr>
                <a:xfrm>
                  <a:off x="3821370" y="4861686"/>
                  <a:ext cx="99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Ink 124">
                  <a:extLst>
                    <a:ext uri="{FF2B5EF4-FFF2-40B4-BE49-F238E27FC236}">
                      <a16:creationId xmlns:a16="http://schemas.microsoft.com/office/drawing/2014/main" id="{7FD6B0BF-25FF-4DDA-BD69-8446E639CCD5}"/>
                    </a:ext>
                  </a:extLst>
                </p14:cNvPr>
                <p14:cNvContentPartPr/>
                <p14:nvPr/>
              </p14:nvContentPartPr>
              <p14:xfrm>
                <a:off x="3778530" y="4984446"/>
                <a:ext cx="110160" cy="11880"/>
              </p14:xfrm>
            </p:contentPart>
          </mc:Choice>
          <mc:Fallback>
            <p:pic>
              <p:nvPicPr>
                <p:cNvPr id="125" name="Ink 124">
                  <a:extLst>
                    <a:ext uri="{FF2B5EF4-FFF2-40B4-BE49-F238E27FC236}">
                      <a16:creationId xmlns:a16="http://schemas.microsoft.com/office/drawing/2014/main" id="{7FD6B0BF-25FF-4DDA-BD69-8446E639CCD5}"/>
                    </a:ext>
                  </a:extLst>
                </p:cNvPr>
                <p:cNvPicPr/>
                <p:nvPr/>
              </p:nvPicPr>
              <p:blipFill>
                <a:blip r:embed="rId197"/>
                <a:stretch>
                  <a:fillRect/>
                </a:stretch>
              </p:blipFill>
              <p:spPr>
                <a:xfrm>
                  <a:off x="3769890" y="4975806"/>
                  <a:ext cx="127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Ink 125">
                  <a:extLst>
                    <a:ext uri="{FF2B5EF4-FFF2-40B4-BE49-F238E27FC236}">
                      <a16:creationId xmlns:a16="http://schemas.microsoft.com/office/drawing/2014/main" id="{BF09AA73-38BE-4868-B508-8F02652930E2}"/>
                    </a:ext>
                  </a:extLst>
                </p14:cNvPr>
                <p14:cNvContentPartPr/>
                <p14:nvPr/>
              </p14:nvContentPartPr>
              <p14:xfrm>
                <a:off x="3881490" y="4977966"/>
                <a:ext cx="204480" cy="79200"/>
              </p14:xfrm>
            </p:contentPart>
          </mc:Choice>
          <mc:Fallback>
            <p:pic>
              <p:nvPicPr>
                <p:cNvPr id="126" name="Ink 125">
                  <a:extLst>
                    <a:ext uri="{FF2B5EF4-FFF2-40B4-BE49-F238E27FC236}">
                      <a16:creationId xmlns:a16="http://schemas.microsoft.com/office/drawing/2014/main" id="{BF09AA73-38BE-4868-B508-8F02652930E2}"/>
                    </a:ext>
                  </a:extLst>
                </p:cNvPr>
                <p:cNvPicPr/>
                <p:nvPr/>
              </p:nvPicPr>
              <p:blipFill>
                <a:blip r:embed="rId199"/>
                <a:stretch>
                  <a:fillRect/>
                </a:stretch>
              </p:blipFill>
              <p:spPr>
                <a:xfrm>
                  <a:off x="3872490" y="4968966"/>
                  <a:ext cx="222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Ink 126">
                  <a:extLst>
                    <a:ext uri="{FF2B5EF4-FFF2-40B4-BE49-F238E27FC236}">
                      <a16:creationId xmlns:a16="http://schemas.microsoft.com/office/drawing/2014/main" id="{D44369F4-02D7-4D4B-A8BB-13620BED20D3}"/>
                    </a:ext>
                  </a:extLst>
                </p14:cNvPr>
                <p14:cNvContentPartPr/>
                <p14:nvPr/>
              </p14:nvContentPartPr>
              <p14:xfrm>
                <a:off x="4273890" y="4926126"/>
                <a:ext cx="58680" cy="115200"/>
              </p14:xfrm>
            </p:contentPart>
          </mc:Choice>
          <mc:Fallback>
            <p:pic>
              <p:nvPicPr>
                <p:cNvPr id="127" name="Ink 126">
                  <a:extLst>
                    <a:ext uri="{FF2B5EF4-FFF2-40B4-BE49-F238E27FC236}">
                      <a16:creationId xmlns:a16="http://schemas.microsoft.com/office/drawing/2014/main" id="{D44369F4-02D7-4D4B-A8BB-13620BED20D3}"/>
                    </a:ext>
                  </a:extLst>
                </p:cNvPr>
                <p:cNvPicPr/>
                <p:nvPr/>
              </p:nvPicPr>
              <p:blipFill>
                <a:blip r:embed="rId201"/>
                <a:stretch>
                  <a:fillRect/>
                </a:stretch>
              </p:blipFill>
              <p:spPr>
                <a:xfrm>
                  <a:off x="4264890" y="4917126"/>
                  <a:ext cx="76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Ink 127">
                  <a:extLst>
                    <a:ext uri="{FF2B5EF4-FFF2-40B4-BE49-F238E27FC236}">
                      <a16:creationId xmlns:a16="http://schemas.microsoft.com/office/drawing/2014/main" id="{7976A8BD-2B71-40F7-B158-7CB6A1EE95A1}"/>
                    </a:ext>
                  </a:extLst>
                </p14:cNvPr>
                <p14:cNvContentPartPr/>
                <p14:nvPr/>
              </p14:nvContentPartPr>
              <p14:xfrm>
                <a:off x="4248330" y="4942326"/>
                <a:ext cx="84960" cy="90360"/>
              </p14:xfrm>
            </p:contentPart>
          </mc:Choice>
          <mc:Fallback>
            <p:pic>
              <p:nvPicPr>
                <p:cNvPr id="128" name="Ink 127">
                  <a:extLst>
                    <a:ext uri="{FF2B5EF4-FFF2-40B4-BE49-F238E27FC236}">
                      <a16:creationId xmlns:a16="http://schemas.microsoft.com/office/drawing/2014/main" id="{7976A8BD-2B71-40F7-B158-7CB6A1EE95A1}"/>
                    </a:ext>
                  </a:extLst>
                </p:cNvPr>
                <p:cNvPicPr/>
                <p:nvPr/>
              </p:nvPicPr>
              <p:blipFill>
                <a:blip r:embed="rId203"/>
                <a:stretch>
                  <a:fillRect/>
                </a:stretch>
              </p:blipFill>
              <p:spPr>
                <a:xfrm>
                  <a:off x="4239690" y="4933686"/>
                  <a:ext cx="102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Ink 128">
                  <a:extLst>
                    <a:ext uri="{FF2B5EF4-FFF2-40B4-BE49-F238E27FC236}">
                      <a16:creationId xmlns:a16="http://schemas.microsoft.com/office/drawing/2014/main" id="{E68AD38C-57A4-4C26-978E-9AD75BE71D89}"/>
                    </a:ext>
                  </a:extLst>
                </p14:cNvPr>
                <p14:cNvContentPartPr/>
                <p14:nvPr/>
              </p14:nvContentPartPr>
              <p14:xfrm>
                <a:off x="4406010" y="4934406"/>
                <a:ext cx="77040" cy="114480"/>
              </p14:xfrm>
            </p:contentPart>
          </mc:Choice>
          <mc:Fallback>
            <p:pic>
              <p:nvPicPr>
                <p:cNvPr id="129" name="Ink 128">
                  <a:extLst>
                    <a:ext uri="{FF2B5EF4-FFF2-40B4-BE49-F238E27FC236}">
                      <a16:creationId xmlns:a16="http://schemas.microsoft.com/office/drawing/2014/main" id="{E68AD38C-57A4-4C26-978E-9AD75BE71D89}"/>
                    </a:ext>
                  </a:extLst>
                </p:cNvPr>
                <p:cNvPicPr/>
                <p:nvPr/>
              </p:nvPicPr>
              <p:blipFill>
                <a:blip r:embed="rId205"/>
                <a:stretch>
                  <a:fillRect/>
                </a:stretch>
              </p:blipFill>
              <p:spPr>
                <a:xfrm>
                  <a:off x="4397370" y="4925406"/>
                  <a:ext cx="94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0" name="Ink 129">
                  <a:extLst>
                    <a:ext uri="{FF2B5EF4-FFF2-40B4-BE49-F238E27FC236}">
                      <a16:creationId xmlns:a16="http://schemas.microsoft.com/office/drawing/2014/main" id="{6B56ACC0-30BF-499A-B9BF-6E2EBB905511}"/>
                    </a:ext>
                  </a:extLst>
                </p14:cNvPr>
                <p14:cNvContentPartPr/>
                <p14:nvPr/>
              </p14:nvContentPartPr>
              <p14:xfrm>
                <a:off x="4613010" y="4847646"/>
                <a:ext cx="61200" cy="231840"/>
              </p14:xfrm>
            </p:contentPart>
          </mc:Choice>
          <mc:Fallback>
            <p:pic>
              <p:nvPicPr>
                <p:cNvPr id="130" name="Ink 129">
                  <a:extLst>
                    <a:ext uri="{FF2B5EF4-FFF2-40B4-BE49-F238E27FC236}">
                      <a16:creationId xmlns:a16="http://schemas.microsoft.com/office/drawing/2014/main" id="{6B56ACC0-30BF-499A-B9BF-6E2EBB905511}"/>
                    </a:ext>
                  </a:extLst>
                </p:cNvPr>
                <p:cNvPicPr/>
                <p:nvPr/>
              </p:nvPicPr>
              <p:blipFill>
                <a:blip r:embed="rId207"/>
                <a:stretch>
                  <a:fillRect/>
                </a:stretch>
              </p:blipFill>
              <p:spPr>
                <a:xfrm>
                  <a:off x="4604010" y="4839006"/>
                  <a:ext cx="78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Ink 130">
                  <a:extLst>
                    <a:ext uri="{FF2B5EF4-FFF2-40B4-BE49-F238E27FC236}">
                      <a16:creationId xmlns:a16="http://schemas.microsoft.com/office/drawing/2014/main" id="{04C7F9FC-3014-4B31-B0BD-0A8B7ECD2AD4}"/>
                    </a:ext>
                  </a:extLst>
                </p14:cNvPr>
                <p14:cNvContentPartPr/>
                <p14:nvPr/>
              </p14:nvContentPartPr>
              <p14:xfrm>
                <a:off x="4689690" y="4908846"/>
                <a:ext cx="141480" cy="141480"/>
              </p14:xfrm>
            </p:contentPart>
          </mc:Choice>
          <mc:Fallback>
            <p:pic>
              <p:nvPicPr>
                <p:cNvPr id="131" name="Ink 130">
                  <a:extLst>
                    <a:ext uri="{FF2B5EF4-FFF2-40B4-BE49-F238E27FC236}">
                      <a16:creationId xmlns:a16="http://schemas.microsoft.com/office/drawing/2014/main" id="{04C7F9FC-3014-4B31-B0BD-0A8B7ECD2AD4}"/>
                    </a:ext>
                  </a:extLst>
                </p:cNvPr>
                <p:cNvPicPr/>
                <p:nvPr/>
              </p:nvPicPr>
              <p:blipFill>
                <a:blip r:embed="rId209"/>
                <a:stretch>
                  <a:fillRect/>
                </a:stretch>
              </p:blipFill>
              <p:spPr>
                <a:xfrm>
                  <a:off x="4680690" y="4900206"/>
                  <a:ext cx="159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 name="Ink 131">
                  <a:extLst>
                    <a:ext uri="{FF2B5EF4-FFF2-40B4-BE49-F238E27FC236}">
                      <a16:creationId xmlns:a16="http://schemas.microsoft.com/office/drawing/2014/main" id="{57A1AF70-9EFA-43EA-AE3C-F1BB7ECF7F40}"/>
                    </a:ext>
                  </a:extLst>
                </p14:cNvPr>
                <p14:cNvContentPartPr/>
                <p14:nvPr/>
              </p14:nvContentPartPr>
              <p14:xfrm>
                <a:off x="4872570" y="5038086"/>
                <a:ext cx="36720" cy="35280"/>
              </p14:xfrm>
            </p:contentPart>
          </mc:Choice>
          <mc:Fallback>
            <p:pic>
              <p:nvPicPr>
                <p:cNvPr id="132" name="Ink 131">
                  <a:extLst>
                    <a:ext uri="{FF2B5EF4-FFF2-40B4-BE49-F238E27FC236}">
                      <a16:creationId xmlns:a16="http://schemas.microsoft.com/office/drawing/2014/main" id="{57A1AF70-9EFA-43EA-AE3C-F1BB7ECF7F40}"/>
                    </a:ext>
                  </a:extLst>
                </p:cNvPr>
                <p:cNvPicPr/>
                <p:nvPr/>
              </p:nvPicPr>
              <p:blipFill>
                <a:blip r:embed="rId211"/>
                <a:stretch>
                  <a:fillRect/>
                </a:stretch>
              </p:blipFill>
              <p:spPr>
                <a:xfrm>
                  <a:off x="4863930" y="5029446"/>
                  <a:ext cx="54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3" name="Ink 132">
                  <a:extLst>
                    <a:ext uri="{FF2B5EF4-FFF2-40B4-BE49-F238E27FC236}">
                      <a16:creationId xmlns:a16="http://schemas.microsoft.com/office/drawing/2014/main" id="{A29AADFB-DE65-4A1E-B472-03C7596D7F62}"/>
                    </a:ext>
                  </a:extLst>
                </p14:cNvPr>
                <p14:cNvContentPartPr/>
                <p14:nvPr/>
              </p14:nvContentPartPr>
              <p14:xfrm>
                <a:off x="4978770" y="4956726"/>
                <a:ext cx="76320" cy="76680"/>
              </p14:xfrm>
            </p:contentPart>
          </mc:Choice>
          <mc:Fallback>
            <p:pic>
              <p:nvPicPr>
                <p:cNvPr id="133" name="Ink 132">
                  <a:extLst>
                    <a:ext uri="{FF2B5EF4-FFF2-40B4-BE49-F238E27FC236}">
                      <a16:creationId xmlns:a16="http://schemas.microsoft.com/office/drawing/2014/main" id="{A29AADFB-DE65-4A1E-B472-03C7596D7F62}"/>
                    </a:ext>
                  </a:extLst>
                </p:cNvPr>
                <p:cNvPicPr/>
                <p:nvPr/>
              </p:nvPicPr>
              <p:blipFill>
                <a:blip r:embed="rId213"/>
                <a:stretch>
                  <a:fillRect/>
                </a:stretch>
              </p:blipFill>
              <p:spPr>
                <a:xfrm>
                  <a:off x="4969770" y="4948086"/>
                  <a:ext cx="93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4" name="Ink 133">
                  <a:extLst>
                    <a:ext uri="{FF2B5EF4-FFF2-40B4-BE49-F238E27FC236}">
                      <a16:creationId xmlns:a16="http://schemas.microsoft.com/office/drawing/2014/main" id="{8D96EA0A-61E6-452B-8001-353BA432AB20}"/>
                    </a:ext>
                  </a:extLst>
                </p14:cNvPr>
                <p14:cNvContentPartPr/>
                <p14:nvPr/>
              </p14:nvContentPartPr>
              <p14:xfrm>
                <a:off x="5090370" y="4823886"/>
                <a:ext cx="84240" cy="302400"/>
              </p14:xfrm>
            </p:contentPart>
          </mc:Choice>
          <mc:Fallback>
            <p:pic>
              <p:nvPicPr>
                <p:cNvPr id="134" name="Ink 133">
                  <a:extLst>
                    <a:ext uri="{FF2B5EF4-FFF2-40B4-BE49-F238E27FC236}">
                      <a16:creationId xmlns:a16="http://schemas.microsoft.com/office/drawing/2014/main" id="{8D96EA0A-61E6-452B-8001-353BA432AB20}"/>
                    </a:ext>
                  </a:extLst>
                </p:cNvPr>
                <p:cNvPicPr/>
                <p:nvPr/>
              </p:nvPicPr>
              <p:blipFill>
                <a:blip r:embed="rId215"/>
                <a:stretch>
                  <a:fillRect/>
                </a:stretch>
              </p:blipFill>
              <p:spPr>
                <a:xfrm>
                  <a:off x="5081730" y="4815246"/>
                  <a:ext cx="101880" cy="32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6">
            <p14:nvContentPartPr>
              <p14:cNvPr id="156" name="Ink 155">
                <a:extLst>
                  <a:ext uri="{FF2B5EF4-FFF2-40B4-BE49-F238E27FC236}">
                    <a16:creationId xmlns:a16="http://schemas.microsoft.com/office/drawing/2014/main" id="{12D89766-C531-4745-B659-E6CF5BB70B4A}"/>
                  </a:ext>
                </a:extLst>
              </p14:cNvPr>
              <p14:cNvContentPartPr/>
              <p14:nvPr/>
            </p14:nvContentPartPr>
            <p14:xfrm>
              <a:off x="2998770" y="5806326"/>
              <a:ext cx="114480" cy="11880"/>
            </p14:xfrm>
          </p:contentPart>
        </mc:Choice>
        <mc:Fallback>
          <p:pic>
            <p:nvPicPr>
              <p:cNvPr id="156" name="Ink 155">
                <a:extLst>
                  <a:ext uri="{FF2B5EF4-FFF2-40B4-BE49-F238E27FC236}">
                    <a16:creationId xmlns:a16="http://schemas.microsoft.com/office/drawing/2014/main" id="{12D89766-C531-4745-B659-E6CF5BB70B4A}"/>
                  </a:ext>
                </a:extLst>
              </p:cNvPr>
              <p:cNvPicPr/>
              <p:nvPr/>
            </p:nvPicPr>
            <p:blipFill>
              <a:blip r:embed="rId217"/>
              <a:stretch>
                <a:fillRect/>
              </a:stretch>
            </p:blipFill>
            <p:spPr>
              <a:xfrm>
                <a:off x="2990130" y="5797686"/>
                <a:ext cx="132120" cy="29520"/>
              </a:xfrm>
              <a:prstGeom prst="rect">
                <a:avLst/>
              </a:prstGeom>
            </p:spPr>
          </p:pic>
        </mc:Fallback>
      </mc:AlternateContent>
      <p:grpSp>
        <p:nvGrpSpPr>
          <p:cNvPr id="166" name="Group 165">
            <a:extLst>
              <a:ext uri="{FF2B5EF4-FFF2-40B4-BE49-F238E27FC236}">
                <a16:creationId xmlns:a16="http://schemas.microsoft.com/office/drawing/2014/main" id="{ECFE8477-4B38-46EA-A087-D234BC990D01}"/>
              </a:ext>
            </a:extLst>
          </p:cNvPr>
          <p:cNvGrpSpPr/>
          <p:nvPr/>
        </p:nvGrpSpPr>
        <p:grpSpPr>
          <a:xfrm>
            <a:off x="2426730" y="5664126"/>
            <a:ext cx="1258920" cy="1007280"/>
            <a:chOff x="2426730" y="5664126"/>
            <a:chExt cx="1258920" cy="1007280"/>
          </a:xfrm>
        </p:grpSpPr>
        <mc:AlternateContent xmlns:mc="http://schemas.openxmlformats.org/markup-compatibility/2006">
          <mc:Choice xmlns:p14="http://schemas.microsoft.com/office/powerpoint/2010/main" Requires="p14">
            <p:contentPart p14:bwMode="auto" r:id="rId218">
              <p14:nvContentPartPr>
                <p14:cNvPr id="137" name="Ink 136">
                  <a:extLst>
                    <a:ext uri="{FF2B5EF4-FFF2-40B4-BE49-F238E27FC236}">
                      <a16:creationId xmlns:a16="http://schemas.microsoft.com/office/drawing/2014/main" id="{18BB1827-A5E6-40C4-802C-67EC285C7F33}"/>
                    </a:ext>
                  </a:extLst>
                </p14:cNvPr>
                <p14:cNvContentPartPr/>
                <p14:nvPr/>
              </p14:nvContentPartPr>
              <p14:xfrm>
                <a:off x="2426730" y="6149046"/>
                <a:ext cx="1258920" cy="55440"/>
              </p14:xfrm>
            </p:contentPart>
          </mc:Choice>
          <mc:Fallback>
            <p:pic>
              <p:nvPicPr>
                <p:cNvPr id="137" name="Ink 136">
                  <a:extLst>
                    <a:ext uri="{FF2B5EF4-FFF2-40B4-BE49-F238E27FC236}">
                      <a16:creationId xmlns:a16="http://schemas.microsoft.com/office/drawing/2014/main" id="{18BB1827-A5E6-40C4-802C-67EC285C7F33}"/>
                    </a:ext>
                  </a:extLst>
                </p:cNvPr>
                <p:cNvPicPr/>
                <p:nvPr/>
              </p:nvPicPr>
              <p:blipFill>
                <a:blip r:embed="rId219"/>
                <a:stretch>
                  <a:fillRect/>
                </a:stretch>
              </p:blipFill>
              <p:spPr>
                <a:xfrm>
                  <a:off x="2417730" y="6140046"/>
                  <a:ext cx="1276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Ink 137">
                  <a:extLst>
                    <a:ext uri="{FF2B5EF4-FFF2-40B4-BE49-F238E27FC236}">
                      <a16:creationId xmlns:a16="http://schemas.microsoft.com/office/drawing/2014/main" id="{B8290588-2720-48E9-AA64-2BC0DD668410}"/>
                    </a:ext>
                  </a:extLst>
                </p14:cNvPr>
                <p14:cNvContentPartPr/>
                <p14:nvPr/>
              </p14:nvContentPartPr>
              <p14:xfrm>
                <a:off x="3023610" y="5664126"/>
                <a:ext cx="30960" cy="1007280"/>
              </p14:xfrm>
            </p:contentPart>
          </mc:Choice>
          <mc:Fallback>
            <p:pic>
              <p:nvPicPr>
                <p:cNvPr id="138" name="Ink 137">
                  <a:extLst>
                    <a:ext uri="{FF2B5EF4-FFF2-40B4-BE49-F238E27FC236}">
                      <a16:creationId xmlns:a16="http://schemas.microsoft.com/office/drawing/2014/main" id="{B8290588-2720-48E9-AA64-2BC0DD668410}"/>
                    </a:ext>
                  </a:extLst>
                </p:cNvPr>
                <p:cNvPicPr/>
                <p:nvPr/>
              </p:nvPicPr>
              <p:blipFill>
                <a:blip r:embed="rId221"/>
                <a:stretch>
                  <a:fillRect/>
                </a:stretch>
              </p:blipFill>
              <p:spPr>
                <a:xfrm>
                  <a:off x="3014970" y="5655126"/>
                  <a:ext cx="48600" cy="1024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Ink 139">
                  <a:extLst>
                    <a:ext uri="{FF2B5EF4-FFF2-40B4-BE49-F238E27FC236}">
                      <a16:creationId xmlns:a16="http://schemas.microsoft.com/office/drawing/2014/main" id="{AC58C6F3-A34E-49FC-8B35-2F989CB6F4F1}"/>
                    </a:ext>
                  </a:extLst>
                </p14:cNvPr>
                <p14:cNvContentPartPr/>
                <p14:nvPr/>
              </p14:nvContentPartPr>
              <p14:xfrm>
                <a:off x="3056730" y="5859246"/>
                <a:ext cx="182880" cy="176760"/>
              </p14:xfrm>
            </p:contentPart>
          </mc:Choice>
          <mc:Fallback>
            <p:pic>
              <p:nvPicPr>
                <p:cNvPr id="140" name="Ink 139">
                  <a:extLst>
                    <a:ext uri="{FF2B5EF4-FFF2-40B4-BE49-F238E27FC236}">
                      <a16:creationId xmlns:a16="http://schemas.microsoft.com/office/drawing/2014/main" id="{AC58C6F3-A34E-49FC-8B35-2F989CB6F4F1}"/>
                    </a:ext>
                  </a:extLst>
                </p:cNvPr>
                <p:cNvPicPr/>
                <p:nvPr/>
              </p:nvPicPr>
              <p:blipFill>
                <a:blip r:embed="rId223"/>
                <a:stretch>
                  <a:fillRect/>
                </a:stretch>
              </p:blipFill>
              <p:spPr>
                <a:xfrm>
                  <a:off x="3048090" y="5850246"/>
                  <a:ext cx="200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Ink 140">
                  <a:extLst>
                    <a:ext uri="{FF2B5EF4-FFF2-40B4-BE49-F238E27FC236}">
                      <a16:creationId xmlns:a16="http://schemas.microsoft.com/office/drawing/2014/main" id="{5E92064B-88C8-4FDE-839E-9E0A67BAF2F0}"/>
                    </a:ext>
                  </a:extLst>
                </p14:cNvPr>
                <p14:cNvContentPartPr/>
                <p14:nvPr/>
              </p14:nvContentPartPr>
              <p14:xfrm>
                <a:off x="3047730" y="5856006"/>
                <a:ext cx="194040" cy="180720"/>
              </p14:xfrm>
            </p:contentPart>
          </mc:Choice>
          <mc:Fallback>
            <p:pic>
              <p:nvPicPr>
                <p:cNvPr id="141" name="Ink 140">
                  <a:extLst>
                    <a:ext uri="{FF2B5EF4-FFF2-40B4-BE49-F238E27FC236}">
                      <a16:creationId xmlns:a16="http://schemas.microsoft.com/office/drawing/2014/main" id="{5E92064B-88C8-4FDE-839E-9E0A67BAF2F0}"/>
                    </a:ext>
                  </a:extLst>
                </p:cNvPr>
                <p:cNvPicPr/>
                <p:nvPr/>
              </p:nvPicPr>
              <p:blipFill>
                <a:blip r:embed="rId225"/>
                <a:stretch>
                  <a:fillRect/>
                </a:stretch>
              </p:blipFill>
              <p:spPr>
                <a:xfrm>
                  <a:off x="3038730" y="5847006"/>
                  <a:ext cx="211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2" name="Ink 141">
                  <a:extLst>
                    <a:ext uri="{FF2B5EF4-FFF2-40B4-BE49-F238E27FC236}">
                      <a16:creationId xmlns:a16="http://schemas.microsoft.com/office/drawing/2014/main" id="{186D278B-BDF0-4594-9DAC-22C3396971BE}"/>
                    </a:ext>
                  </a:extLst>
                </p14:cNvPr>
                <p14:cNvContentPartPr/>
                <p14:nvPr/>
              </p14:nvContentPartPr>
              <p14:xfrm>
                <a:off x="3049170" y="5848446"/>
                <a:ext cx="223920" cy="182880"/>
              </p14:xfrm>
            </p:contentPart>
          </mc:Choice>
          <mc:Fallback>
            <p:pic>
              <p:nvPicPr>
                <p:cNvPr id="142" name="Ink 141">
                  <a:extLst>
                    <a:ext uri="{FF2B5EF4-FFF2-40B4-BE49-F238E27FC236}">
                      <a16:creationId xmlns:a16="http://schemas.microsoft.com/office/drawing/2014/main" id="{186D278B-BDF0-4594-9DAC-22C3396971BE}"/>
                    </a:ext>
                  </a:extLst>
                </p:cNvPr>
                <p:cNvPicPr/>
                <p:nvPr/>
              </p:nvPicPr>
              <p:blipFill>
                <a:blip r:embed="rId227"/>
                <a:stretch>
                  <a:fillRect/>
                </a:stretch>
              </p:blipFill>
              <p:spPr>
                <a:xfrm>
                  <a:off x="3040170" y="5839446"/>
                  <a:ext cx="241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Ink 142">
                  <a:extLst>
                    <a:ext uri="{FF2B5EF4-FFF2-40B4-BE49-F238E27FC236}">
                      <a16:creationId xmlns:a16="http://schemas.microsoft.com/office/drawing/2014/main" id="{0F65247D-78E7-4108-9C33-4E202370A6DB}"/>
                    </a:ext>
                  </a:extLst>
                </p14:cNvPr>
                <p14:cNvContentPartPr/>
                <p14:nvPr/>
              </p14:nvContentPartPr>
              <p14:xfrm>
                <a:off x="3069690" y="5870766"/>
                <a:ext cx="191880" cy="157680"/>
              </p14:xfrm>
            </p:contentPart>
          </mc:Choice>
          <mc:Fallback>
            <p:pic>
              <p:nvPicPr>
                <p:cNvPr id="143" name="Ink 142">
                  <a:extLst>
                    <a:ext uri="{FF2B5EF4-FFF2-40B4-BE49-F238E27FC236}">
                      <a16:creationId xmlns:a16="http://schemas.microsoft.com/office/drawing/2014/main" id="{0F65247D-78E7-4108-9C33-4E202370A6DB}"/>
                    </a:ext>
                  </a:extLst>
                </p:cNvPr>
                <p:cNvPicPr/>
                <p:nvPr/>
              </p:nvPicPr>
              <p:blipFill>
                <a:blip r:embed="rId229"/>
                <a:stretch>
                  <a:fillRect/>
                </a:stretch>
              </p:blipFill>
              <p:spPr>
                <a:xfrm>
                  <a:off x="3061050" y="5862126"/>
                  <a:ext cx="209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4" name="Ink 143">
                  <a:extLst>
                    <a:ext uri="{FF2B5EF4-FFF2-40B4-BE49-F238E27FC236}">
                      <a16:creationId xmlns:a16="http://schemas.microsoft.com/office/drawing/2014/main" id="{EB1B2E45-EB27-46D0-A640-69BF2DD95571}"/>
                    </a:ext>
                  </a:extLst>
                </p14:cNvPr>
                <p14:cNvContentPartPr/>
                <p14:nvPr/>
              </p14:nvContentPartPr>
              <p14:xfrm>
                <a:off x="3052410" y="5863566"/>
                <a:ext cx="226080" cy="194400"/>
              </p14:xfrm>
            </p:contentPart>
          </mc:Choice>
          <mc:Fallback>
            <p:pic>
              <p:nvPicPr>
                <p:cNvPr id="144" name="Ink 143">
                  <a:extLst>
                    <a:ext uri="{FF2B5EF4-FFF2-40B4-BE49-F238E27FC236}">
                      <a16:creationId xmlns:a16="http://schemas.microsoft.com/office/drawing/2014/main" id="{EB1B2E45-EB27-46D0-A640-69BF2DD95571}"/>
                    </a:ext>
                  </a:extLst>
                </p:cNvPr>
                <p:cNvPicPr/>
                <p:nvPr/>
              </p:nvPicPr>
              <p:blipFill>
                <a:blip r:embed="rId231"/>
                <a:stretch>
                  <a:fillRect/>
                </a:stretch>
              </p:blipFill>
              <p:spPr>
                <a:xfrm>
                  <a:off x="3043770" y="5854566"/>
                  <a:ext cx="243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Ink 144">
                  <a:extLst>
                    <a:ext uri="{FF2B5EF4-FFF2-40B4-BE49-F238E27FC236}">
                      <a16:creationId xmlns:a16="http://schemas.microsoft.com/office/drawing/2014/main" id="{D070FB09-80FF-4C6A-8DF8-DB46DABB0B09}"/>
                    </a:ext>
                  </a:extLst>
                </p14:cNvPr>
                <p14:cNvContentPartPr/>
                <p14:nvPr/>
              </p14:nvContentPartPr>
              <p14:xfrm>
                <a:off x="3065730" y="5869686"/>
                <a:ext cx="195480" cy="169560"/>
              </p14:xfrm>
            </p:contentPart>
          </mc:Choice>
          <mc:Fallback>
            <p:pic>
              <p:nvPicPr>
                <p:cNvPr id="145" name="Ink 144">
                  <a:extLst>
                    <a:ext uri="{FF2B5EF4-FFF2-40B4-BE49-F238E27FC236}">
                      <a16:creationId xmlns:a16="http://schemas.microsoft.com/office/drawing/2014/main" id="{D070FB09-80FF-4C6A-8DF8-DB46DABB0B09}"/>
                    </a:ext>
                  </a:extLst>
                </p:cNvPr>
                <p:cNvPicPr/>
                <p:nvPr/>
              </p:nvPicPr>
              <p:blipFill>
                <a:blip r:embed="rId233"/>
                <a:stretch>
                  <a:fillRect/>
                </a:stretch>
              </p:blipFill>
              <p:spPr>
                <a:xfrm>
                  <a:off x="3056730" y="5860686"/>
                  <a:ext cx="213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7" name="Ink 146">
                  <a:extLst>
                    <a:ext uri="{FF2B5EF4-FFF2-40B4-BE49-F238E27FC236}">
                      <a16:creationId xmlns:a16="http://schemas.microsoft.com/office/drawing/2014/main" id="{064B1C78-390C-4CCE-B059-7C9E45D86002}"/>
                    </a:ext>
                  </a:extLst>
                </p14:cNvPr>
                <p14:cNvContentPartPr/>
                <p14:nvPr/>
              </p14:nvContentPartPr>
              <p14:xfrm>
                <a:off x="3293250" y="6117726"/>
                <a:ext cx="17280" cy="69120"/>
              </p14:xfrm>
            </p:contentPart>
          </mc:Choice>
          <mc:Fallback>
            <p:pic>
              <p:nvPicPr>
                <p:cNvPr id="147" name="Ink 146">
                  <a:extLst>
                    <a:ext uri="{FF2B5EF4-FFF2-40B4-BE49-F238E27FC236}">
                      <a16:creationId xmlns:a16="http://schemas.microsoft.com/office/drawing/2014/main" id="{064B1C78-390C-4CCE-B059-7C9E45D86002}"/>
                    </a:ext>
                  </a:extLst>
                </p:cNvPr>
                <p:cNvPicPr/>
                <p:nvPr/>
              </p:nvPicPr>
              <p:blipFill>
                <a:blip r:embed="rId235"/>
                <a:stretch>
                  <a:fillRect/>
                </a:stretch>
              </p:blipFill>
              <p:spPr>
                <a:xfrm>
                  <a:off x="3284610" y="6109086"/>
                  <a:ext cx="34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 name="Ink 148">
                  <a:extLst>
                    <a:ext uri="{FF2B5EF4-FFF2-40B4-BE49-F238E27FC236}">
                      <a16:creationId xmlns:a16="http://schemas.microsoft.com/office/drawing/2014/main" id="{84275B0A-F6EC-4E72-952A-B8024B254BBB}"/>
                    </a:ext>
                  </a:extLst>
                </p14:cNvPr>
                <p14:cNvContentPartPr/>
                <p14:nvPr/>
              </p14:nvContentPartPr>
              <p14:xfrm>
                <a:off x="3301170" y="6264246"/>
                <a:ext cx="16560" cy="68040"/>
              </p14:xfrm>
            </p:contentPart>
          </mc:Choice>
          <mc:Fallback>
            <p:pic>
              <p:nvPicPr>
                <p:cNvPr id="149" name="Ink 148">
                  <a:extLst>
                    <a:ext uri="{FF2B5EF4-FFF2-40B4-BE49-F238E27FC236}">
                      <a16:creationId xmlns:a16="http://schemas.microsoft.com/office/drawing/2014/main" id="{84275B0A-F6EC-4E72-952A-B8024B254BBB}"/>
                    </a:ext>
                  </a:extLst>
                </p:cNvPr>
                <p:cNvPicPr/>
                <p:nvPr/>
              </p:nvPicPr>
              <p:blipFill>
                <a:blip r:embed="rId237"/>
                <a:stretch>
                  <a:fillRect/>
                </a:stretch>
              </p:blipFill>
              <p:spPr>
                <a:xfrm>
                  <a:off x="3292170" y="6255246"/>
                  <a:ext cx="34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1" name="Ink 150">
                  <a:extLst>
                    <a:ext uri="{FF2B5EF4-FFF2-40B4-BE49-F238E27FC236}">
                      <a16:creationId xmlns:a16="http://schemas.microsoft.com/office/drawing/2014/main" id="{71F5AC6A-29BB-4E0D-89A8-D99F6058242A}"/>
                    </a:ext>
                  </a:extLst>
                </p14:cNvPr>
                <p14:cNvContentPartPr/>
                <p14:nvPr/>
              </p14:nvContentPartPr>
              <p14:xfrm>
                <a:off x="3091650" y="6225366"/>
                <a:ext cx="50760" cy="69480"/>
              </p14:xfrm>
            </p:contentPart>
          </mc:Choice>
          <mc:Fallback>
            <p:pic>
              <p:nvPicPr>
                <p:cNvPr id="151" name="Ink 150">
                  <a:extLst>
                    <a:ext uri="{FF2B5EF4-FFF2-40B4-BE49-F238E27FC236}">
                      <a16:creationId xmlns:a16="http://schemas.microsoft.com/office/drawing/2014/main" id="{71F5AC6A-29BB-4E0D-89A8-D99F6058242A}"/>
                    </a:ext>
                  </a:extLst>
                </p:cNvPr>
                <p:cNvPicPr/>
                <p:nvPr/>
              </p:nvPicPr>
              <p:blipFill>
                <a:blip r:embed="rId239"/>
                <a:stretch>
                  <a:fillRect/>
                </a:stretch>
              </p:blipFill>
              <p:spPr>
                <a:xfrm>
                  <a:off x="3082650" y="6216366"/>
                  <a:ext cx="68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3" name="Ink 152">
                  <a:extLst>
                    <a:ext uri="{FF2B5EF4-FFF2-40B4-BE49-F238E27FC236}">
                      <a16:creationId xmlns:a16="http://schemas.microsoft.com/office/drawing/2014/main" id="{35FCE485-FE1C-49FF-A147-FFA1525D20F1}"/>
                    </a:ext>
                  </a:extLst>
                </p14:cNvPr>
                <p14:cNvContentPartPr/>
                <p14:nvPr/>
              </p14:nvContentPartPr>
              <p14:xfrm>
                <a:off x="3063570" y="5823246"/>
                <a:ext cx="223200" cy="227880"/>
              </p14:xfrm>
            </p:contentPart>
          </mc:Choice>
          <mc:Fallback>
            <p:pic>
              <p:nvPicPr>
                <p:cNvPr id="153" name="Ink 152">
                  <a:extLst>
                    <a:ext uri="{FF2B5EF4-FFF2-40B4-BE49-F238E27FC236}">
                      <a16:creationId xmlns:a16="http://schemas.microsoft.com/office/drawing/2014/main" id="{35FCE485-FE1C-49FF-A147-FFA1525D20F1}"/>
                    </a:ext>
                  </a:extLst>
                </p:cNvPr>
                <p:cNvPicPr/>
                <p:nvPr/>
              </p:nvPicPr>
              <p:blipFill>
                <a:blip r:embed="rId241"/>
                <a:stretch>
                  <a:fillRect/>
                </a:stretch>
              </p:blipFill>
              <p:spPr>
                <a:xfrm>
                  <a:off x="3054930" y="5814246"/>
                  <a:ext cx="2408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4" name="Ink 153">
                  <a:extLst>
                    <a:ext uri="{FF2B5EF4-FFF2-40B4-BE49-F238E27FC236}">
                      <a16:creationId xmlns:a16="http://schemas.microsoft.com/office/drawing/2014/main" id="{1EB8B9FD-43C0-4C34-BD24-EBF0FA2267A2}"/>
                    </a:ext>
                  </a:extLst>
                </p14:cNvPr>
                <p14:cNvContentPartPr/>
                <p14:nvPr/>
              </p14:nvContentPartPr>
              <p14:xfrm>
                <a:off x="3065370" y="5825406"/>
                <a:ext cx="210240" cy="214920"/>
              </p14:xfrm>
            </p:contentPart>
          </mc:Choice>
          <mc:Fallback>
            <p:pic>
              <p:nvPicPr>
                <p:cNvPr id="154" name="Ink 153">
                  <a:extLst>
                    <a:ext uri="{FF2B5EF4-FFF2-40B4-BE49-F238E27FC236}">
                      <a16:creationId xmlns:a16="http://schemas.microsoft.com/office/drawing/2014/main" id="{1EB8B9FD-43C0-4C34-BD24-EBF0FA2267A2}"/>
                    </a:ext>
                  </a:extLst>
                </p:cNvPr>
                <p:cNvPicPr/>
                <p:nvPr/>
              </p:nvPicPr>
              <p:blipFill>
                <a:blip r:embed="rId243"/>
                <a:stretch>
                  <a:fillRect/>
                </a:stretch>
              </p:blipFill>
              <p:spPr>
                <a:xfrm>
                  <a:off x="3056370" y="5816766"/>
                  <a:ext cx="227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1" name="Ink 160">
                  <a:extLst>
                    <a:ext uri="{FF2B5EF4-FFF2-40B4-BE49-F238E27FC236}">
                      <a16:creationId xmlns:a16="http://schemas.microsoft.com/office/drawing/2014/main" id="{75FCB046-7307-4686-9503-650E50CAE9E9}"/>
                    </a:ext>
                  </a:extLst>
                </p14:cNvPr>
                <p14:cNvContentPartPr/>
                <p14:nvPr/>
              </p14:nvContentPartPr>
              <p14:xfrm>
                <a:off x="2863410" y="5758446"/>
                <a:ext cx="11520" cy="103680"/>
              </p14:xfrm>
            </p:contentPart>
          </mc:Choice>
          <mc:Fallback>
            <p:pic>
              <p:nvPicPr>
                <p:cNvPr id="161" name="Ink 160">
                  <a:extLst>
                    <a:ext uri="{FF2B5EF4-FFF2-40B4-BE49-F238E27FC236}">
                      <a16:creationId xmlns:a16="http://schemas.microsoft.com/office/drawing/2014/main" id="{75FCB046-7307-4686-9503-650E50CAE9E9}"/>
                    </a:ext>
                  </a:extLst>
                </p:cNvPr>
                <p:cNvPicPr/>
                <p:nvPr/>
              </p:nvPicPr>
              <p:blipFill>
                <a:blip r:embed="rId245"/>
                <a:stretch>
                  <a:fillRect/>
                </a:stretch>
              </p:blipFill>
              <p:spPr>
                <a:xfrm>
                  <a:off x="2854410" y="5749806"/>
                  <a:ext cx="29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3" name="Ink 162">
                  <a:extLst>
                    <a:ext uri="{FF2B5EF4-FFF2-40B4-BE49-F238E27FC236}">
                      <a16:creationId xmlns:a16="http://schemas.microsoft.com/office/drawing/2014/main" id="{852981D5-082E-4422-8BA7-B5CC3245C53B}"/>
                    </a:ext>
                  </a:extLst>
                </p14:cNvPr>
                <p14:cNvContentPartPr/>
                <p14:nvPr/>
              </p14:nvContentPartPr>
              <p14:xfrm>
                <a:off x="3392610" y="5949246"/>
                <a:ext cx="11880" cy="83160"/>
              </p14:xfrm>
            </p:contentPart>
          </mc:Choice>
          <mc:Fallback>
            <p:pic>
              <p:nvPicPr>
                <p:cNvPr id="163" name="Ink 162">
                  <a:extLst>
                    <a:ext uri="{FF2B5EF4-FFF2-40B4-BE49-F238E27FC236}">
                      <a16:creationId xmlns:a16="http://schemas.microsoft.com/office/drawing/2014/main" id="{852981D5-082E-4422-8BA7-B5CC3245C53B}"/>
                    </a:ext>
                  </a:extLst>
                </p:cNvPr>
                <p:cNvPicPr/>
                <p:nvPr/>
              </p:nvPicPr>
              <p:blipFill>
                <a:blip r:embed="rId247"/>
                <a:stretch>
                  <a:fillRect/>
                </a:stretch>
              </p:blipFill>
              <p:spPr>
                <a:xfrm>
                  <a:off x="3383610" y="5940246"/>
                  <a:ext cx="29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4" name="Ink 163">
                  <a:extLst>
                    <a:ext uri="{FF2B5EF4-FFF2-40B4-BE49-F238E27FC236}">
                      <a16:creationId xmlns:a16="http://schemas.microsoft.com/office/drawing/2014/main" id="{0B3533D8-9E07-4F8B-8AED-4C66CF7CECA5}"/>
                    </a:ext>
                  </a:extLst>
                </p14:cNvPr>
                <p14:cNvContentPartPr/>
                <p14:nvPr/>
              </p14:nvContentPartPr>
              <p14:xfrm>
                <a:off x="3447690" y="5984166"/>
                <a:ext cx="60120" cy="13320"/>
              </p14:xfrm>
            </p:contentPart>
          </mc:Choice>
          <mc:Fallback>
            <p:pic>
              <p:nvPicPr>
                <p:cNvPr id="164" name="Ink 163">
                  <a:extLst>
                    <a:ext uri="{FF2B5EF4-FFF2-40B4-BE49-F238E27FC236}">
                      <a16:creationId xmlns:a16="http://schemas.microsoft.com/office/drawing/2014/main" id="{0B3533D8-9E07-4F8B-8AED-4C66CF7CECA5}"/>
                    </a:ext>
                  </a:extLst>
                </p:cNvPr>
                <p:cNvPicPr/>
                <p:nvPr/>
              </p:nvPicPr>
              <p:blipFill>
                <a:blip r:embed="rId249"/>
                <a:stretch>
                  <a:fillRect/>
                </a:stretch>
              </p:blipFill>
              <p:spPr>
                <a:xfrm>
                  <a:off x="3438690" y="5975166"/>
                  <a:ext cx="77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5" name="Ink 164">
                  <a:extLst>
                    <a:ext uri="{FF2B5EF4-FFF2-40B4-BE49-F238E27FC236}">
                      <a16:creationId xmlns:a16="http://schemas.microsoft.com/office/drawing/2014/main" id="{A68C8F1E-86F1-41E6-AA59-97E668B19DE0}"/>
                    </a:ext>
                  </a:extLst>
                </p14:cNvPr>
                <p14:cNvContentPartPr/>
                <p14:nvPr/>
              </p14:nvContentPartPr>
              <p14:xfrm>
                <a:off x="3558930" y="5952486"/>
                <a:ext cx="90720" cy="138960"/>
              </p14:xfrm>
            </p:contentPart>
          </mc:Choice>
          <mc:Fallback>
            <p:pic>
              <p:nvPicPr>
                <p:cNvPr id="165" name="Ink 164">
                  <a:extLst>
                    <a:ext uri="{FF2B5EF4-FFF2-40B4-BE49-F238E27FC236}">
                      <a16:creationId xmlns:a16="http://schemas.microsoft.com/office/drawing/2014/main" id="{A68C8F1E-86F1-41E6-AA59-97E668B19DE0}"/>
                    </a:ext>
                  </a:extLst>
                </p:cNvPr>
                <p:cNvPicPr/>
                <p:nvPr/>
              </p:nvPicPr>
              <p:blipFill>
                <a:blip r:embed="rId251"/>
                <a:stretch>
                  <a:fillRect/>
                </a:stretch>
              </p:blipFill>
              <p:spPr>
                <a:xfrm>
                  <a:off x="3550290" y="5943486"/>
                  <a:ext cx="108360" cy="156600"/>
                </a:xfrm>
                <a:prstGeom prst="rect">
                  <a:avLst/>
                </a:prstGeom>
              </p:spPr>
            </p:pic>
          </mc:Fallback>
        </mc:AlternateContent>
      </p:grpSp>
      <p:grpSp>
        <p:nvGrpSpPr>
          <p:cNvPr id="169" name="Group 168">
            <a:extLst>
              <a:ext uri="{FF2B5EF4-FFF2-40B4-BE49-F238E27FC236}">
                <a16:creationId xmlns:a16="http://schemas.microsoft.com/office/drawing/2014/main" id="{800FE016-FAAE-4B98-B720-670A0FC6D761}"/>
              </a:ext>
            </a:extLst>
          </p:cNvPr>
          <p:cNvGrpSpPr/>
          <p:nvPr/>
        </p:nvGrpSpPr>
        <p:grpSpPr>
          <a:xfrm>
            <a:off x="6255330" y="4074006"/>
            <a:ext cx="183960" cy="198360"/>
            <a:chOff x="6255330" y="4074006"/>
            <a:chExt cx="183960" cy="198360"/>
          </a:xfrm>
        </p:grpSpPr>
        <mc:AlternateContent xmlns:mc="http://schemas.openxmlformats.org/markup-compatibility/2006">
          <mc:Choice xmlns:p14="http://schemas.microsoft.com/office/powerpoint/2010/main" Requires="p14">
            <p:contentPart p14:bwMode="auto" r:id="rId252">
              <p14:nvContentPartPr>
                <p14:cNvPr id="167" name="Ink 166">
                  <a:extLst>
                    <a:ext uri="{FF2B5EF4-FFF2-40B4-BE49-F238E27FC236}">
                      <a16:creationId xmlns:a16="http://schemas.microsoft.com/office/drawing/2014/main" id="{19B72138-B6BD-4DB9-A76A-E8B35245F5D8}"/>
                    </a:ext>
                  </a:extLst>
                </p14:cNvPr>
                <p14:cNvContentPartPr/>
                <p14:nvPr/>
              </p14:nvContentPartPr>
              <p14:xfrm>
                <a:off x="6255330" y="4074006"/>
                <a:ext cx="122760" cy="115920"/>
              </p14:xfrm>
            </p:contentPart>
          </mc:Choice>
          <mc:Fallback>
            <p:pic>
              <p:nvPicPr>
                <p:cNvPr id="167" name="Ink 166">
                  <a:extLst>
                    <a:ext uri="{FF2B5EF4-FFF2-40B4-BE49-F238E27FC236}">
                      <a16:creationId xmlns:a16="http://schemas.microsoft.com/office/drawing/2014/main" id="{19B72138-B6BD-4DB9-A76A-E8B35245F5D8}"/>
                    </a:ext>
                  </a:extLst>
                </p:cNvPr>
                <p:cNvPicPr/>
                <p:nvPr/>
              </p:nvPicPr>
              <p:blipFill>
                <a:blip r:embed="rId253"/>
                <a:stretch>
                  <a:fillRect/>
                </a:stretch>
              </p:blipFill>
              <p:spPr>
                <a:xfrm>
                  <a:off x="6246330" y="4065006"/>
                  <a:ext cx="140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8" name="Ink 167">
                  <a:extLst>
                    <a:ext uri="{FF2B5EF4-FFF2-40B4-BE49-F238E27FC236}">
                      <a16:creationId xmlns:a16="http://schemas.microsoft.com/office/drawing/2014/main" id="{EC94966B-1A70-452C-8EE3-A7BE9D4A2FA0}"/>
                    </a:ext>
                  </a:extLst>
                </p14:cNvPr>
                <p14:cNvContentPartPr/>
                <p14:nvPr/>
              </p14:nvContentPartPr>
              <p14:xfrm>
                <a:off x="6324450" y="4187406"/>
                <a:ext cx="114840" cy="84960"/>
              </p14:xfrm>
            </p:contentPart>
          </mc:Choice>
          <mc:Fallback>
            <p:pic>
              <p:nvPicPr>
                <p:cNvPr id="168" name="Ink 167">
                  <a:extLst>
                    <a:ext uri="{FF2B5EF4-FFF2-40B4-BE49-F238E27FC236}">
                      <a16:creationId xmlns:a16="http://schemas.microsoft.com/office/drawing/2014/main" id="{EC94966B-1A70-452C-8EE3-A7BE9D4A2FA0}"/>
                    </a:ext>
                  </a:extLst>
                </p:cNvPr>
                <p:cNvPicPr/>
                <p:nvPr/>
              </p:nvPicPr>
              <p:blipFill>
                <a:blip r:embed="rId255"/>
                <a:stretch>
                  <a:fillRect/>
                </a:stretch>
              </p:blipFill>
              <p:spPr>
                <a:xfrm>
                  <a:off x="6315450" y="4178766"/>
                  <a:ext cx="132480" cy="102600"/>
                </a:xfrm>
                <a:prstGeom prst="rect">
                  <a:avLst/>
                </a:prstGeom>
              </p:spPr>
            </p:pic>
          </mc:Fallback>
        </mc:AlternateContent>
      </p:grpSp>
      <p:grpSp>
        <p:nvGrpSpPr>
          <p:cNvPr id="175" name="Group 174">
            <a:extLst>
              <a:ext uri="{FF2B5EF4-FFF2-40B4-BE49-F238E27FC236}">
                <a16:creationId xmlns:a16="http://schemas.microsoft.com/office/drawing/2014/main" id="{4D670A6A-3D51-4FDB-9929-9AC438A5FB80}"/>
              </a:ext>
            </a:extLst>
          </p:cNvPr>
          <p:cNvGrpSpPr/>
          <p:nvPr/>
        </p:nvGrpSpPr>
        <p:grpSpPr>
          <a:xfrm>
            <a:off x="6791730" y="4073646"/>
            <a:ext cx="833040" cy="414000"/>
            <a:chOff x="6791730" y="4073646"/>
            <a:chExt cx="833040" cy="414000"/>
          </a:xfrm>
        </p:grpSpPr>
        <mc:AlternateContent xmlns:mc="http://schemas.openxmlformats.org/markup-compatibility/2006">
          <mc:Choice xmlns:p14="http://schemas.microsoft.com/office/powerpoint/2010/main" Requires="p14">
            <p:contentPart p14:bwMode="auto" r:id="rId256">
              <p14:nvContentPartPr>
                <p14:cNvPr id="170" name="Ink 169">
                  <a:extLst>
                    <a:ext uri="{FF2B5EF4-FFF2-40B4-BE49-F238E27FC236}">
                      <a16:creationId xmlns:a16="http://schemas.microsoft.com/office/drawing/2014/main" id="{3C1CB78B-60E3-4E0C-AEA8-DA345D9F2E3E}"/>
                    </a:ext>
                  </a:extLst>
                </p14:cNvPr>
                <p14:cNvContentPartPr/>
                <p14:nvPr/>
              </p14:nvContentPartPr>
              <p14:xfrm>
                <a:off x="6791730" y="4073646"/>
                <a:ext cx="50400" cy="288720"/>
              </p14:xfrm>
            </p:contentPart>
          </mc:Choice>
          <mc:Fallback>
            <p:pic>
              <p:nvPicPr>
                <p:cNvPr id="170" name="Ink 169">
                  <a:extLst>
                    <a:ext uri="{FF2B5EF4-FFF2-40B4-BE49-F238E27FC236}">
                      <a16:creationId xmlns:a16="http://schemas.microsoft.com/office/drawing/2014/main" id="{3C1CB78B-60E3-4E0C-AEA8-DA345D9F2E3E}"/>
                    </a:ext>
                  </a:extLst>
                </p:cNvPr>
                <p:cNvPicPr/>
                <p:nvPr/>
              </p:nvPicPr>
              <p:blipFill>
                <a:blip r:embed="rId257"/>
                <a:stretch>
                  <a:fillRect/>
                </a:stretch>
              </p:blipFill>
              <p:spPr>
                <a:xfrm>
                  <a:off x="6783090" y="4064646"/>
                  <a:ext cx="680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1" name="Ink 170">
                  <a:extLst>
                    <a:ext uri="{FF2B5EF4-FFF2-40B4-BE49-F238E27FC236}">
                      <a16:creationId xmlns:a16="http://schemas.microsoft.com/office/drawing/2014/main" id="{E7455A13-B2D1-4CEF-BB52-492DABB17AC9}"/>
                    </a:ext>
                  </a:extLst>
                </p14:cNvPr>
                <p14:cNvContentPartPr/>
                <p14:nvPr/>
              </p14:nvContentPartPr>
              <p14:xfrm>
                <a:off x="6946530" y="4208646"/>
                <a:ext cx="5040" cy="115560"/>
              </p14:xfrm>
            </p:contentPart>
          </mc:Choice>
          <mc:Fallback>
            <p:pic>
              <p:nvPicPr>
                <p:cNvPr id="171" name="Ink 170">
                  <a:extLst>
                    <a:ext uri="{FF2B5EF4-FFF2-40B4-BE49-F238E27FC236}">
                      <a16:creationId xmlns:a16="http://schemas.microsoft.com/office/drawing/2014/main" id="{E7455A13-B2D1-4CEF-BB52-492DABB17AC9}"/>
                    </a:ext>
                  </a:extLst>
                </p:cNvPr>
                <p:cNvPicPr/>
                <p:nvPr/>
              </p:nvPicPr>
              <p:blipFill>
                <a:blip r:embed="rId259"/>
                <a:stretch>
                  <a:fillRect/>
                </a:stretch>
              </p:blipFill>
              <p:spPr>
                <a:xfrm>
                  <a:off x="6937890" y="4199646"/>
                  <a:ext cx="22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2" name="Ink 171">
                  <a:extLst>
                    <a:ext uri="{FF2B5EF4-FFF2-40B4-BE49-F238E27FC236}">
                      <a16:creationId xmlns:a16="http://schemas.microsoft.com/office/drawing/2014/main" id="{A6365D30-F1F4-4923-BE02-F3C59F7E10CE}"/>
                    </a:ext>
                  </a:extLst>
                </p14:cNvPr>
                <p14:cNvContentPartPr/>
                <p14:nvPr/>
              </p14:nvContentPartPr>
              <p14:xfrm>
                <a:off x="7062450" y="4255086"/>
                <a:ext cx="59760" cy="22320"/>
              </p14:xfrm>
            </p:contentPart>
          </mc:Choice>
          <mc:Fallback>
            <p:pic>
              <p:nvPicPr>
                <p:cNvPr id="172" name="Ink 171">
                  <a:extLst>
                    <a:ext uri="{FF2B5EF4-FFF2-40B4-BE49-F238E27FC236}">
                      <a16:creationId xmlns:a16="http://schemas.microsoft.com/office/drawing/2014/main" id="{A6365D30-F1F4-4923-BE02-F3C59F7E10CE}"/>
                    </a:ext>
                  </a:extLst>
                </p:cNvPr>
                <p:cNvPicPr/>
                <p:nvPr/>
              </p:nvPicPr>
              <p:blipFill>
                <a:blip r:embed="rId261"/>
                <a:stretch>
                  <a:fillRect/>
                </a:stretch>
              </p:blipFill>
              <p:spPr>
                <a:xfrm>
                  <a:off x="7053810" y="4246446"/>
                  <a:ext cx="77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3" name="Ink 172">
                  <a:extLst>
                    <a:ext uri="{FF2B5EF4-FFF2-40B4-BE49-F238E27FC236}">
                      <a16:creationId xmlns:a16="http://schemas.microsoft.com/office/drawing/2014/main" id="{66E02271-03DB-4E43-915B-B16BC0343C44}"/>
                    </a:ext>
                  </a:extLst>
                </p14:cNvPr>
                <p14:cNvContentPartPr/>
                <p14:nvPr/>
              </p14:nvContentPartPr>
              <p14:xfrm>
                <a:off x="7247130" y="4191366"/>
                <a:ext cx="228600" cy="296280"/>
              </p14:xfrm>
            </p:contentPart>
          </mc:Choice>
          <mc:Fallback>
            <p:pic>
              <p:nvPicPr>
                <p:cNvPr id="173" name="Ink 172">
                  <a:extLst>
                    <a:ext uri="{FF2B5EF4-FFF2-40B4-BE49-F238E27FC236}">
                      <a16:creationId xmlns:a16="http://schemas.microsoft.com/office/drawing/2014/main" id="{66E02271-03DB-4E43-915B-B16BC0343C44}"/>
                    </a:ext>
                  </a:extLst>
                </p:cNvPr>
                <p:cNvPicPr/>
                <p:nvPr/>
              </p:nvPicPr>
              <p:blipFill>
                <a:blip r:embed="rId263"/>
                <a:stretch>
                  <a:fillRect/>
                </a:stretch>
              </p:blipFill>
              <p:spPr>
                <a:xfrm>
                  <a:off x="7238130" y="4182366"/>
                  <a:ext cx="2462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 name="Ink 173">
                  <a:extLst>
                    <a:ext uri="{FF2B5EF4-FFF2-40B4-BE49-F238E27FC236}">
                      <a16:creationId xmlns:a16="http://schemas.microsoft.com/office/drawing/2014/main" id="{E19CCF05-F2E0-40EB-9229-EC672B9F1453}"/>
                    </a:ext>
                  </a:extLst>
                </p14:cNvPr>
                <p14:cNvContentPartPr/>
                <p14:nvPr/>
              </p14:nvContentPartPr>
              <p14:xfrm>
                <a:off x="7560690" y="4101006"/>
                <a:ext cx="64080" cy="290520"/>
              </p14:xfrm>
            </p:contentPart>
          </mc:Choice>
          <mc:Fallback>
            <p:pic>
              <p:nvPicPr>
                <p:cNvPr id="174" name="Ink 173">
                  <a:extLst>
                    <a:ext uri="{FF2B5EF4-FFF2-40B4-BE49-F238E27FC236}">
                      <a16:creationId xmlns:a16="http://schemas.microsoft.com/office/drawing/2014/main" id="{E19CCF05-F2E0-40EB-9229-EC672B9F1453}"/>
                    </a:ext>
                  </a:extLst>
                </p:cNvPr>
                <p:cNvPicPr/>
                <p:nvPr/>
              </p:nvPicPr>
              <p:blipFill>
                <a:blip r:embed="rId265"/>
                <a:stretch>
                  <a:fillRect/>
                </a:stretch>
              </p:blipFill>
              <p:spPr>
                <a:xfrm>
                  <a:off x="7551690" y="4092366"/>
                  <a:ext cx="81720" cy="308160"/>
                </a:xfrm>
                <a:prstGeom prst="rect">
                  <a:avLst/>
                </a:prstGeom>
              </p:spPr>
            </p:pic>
          </mc:Fallback>
        </mc:AlternateContent>
      </p:grpSp>
      <p:grpSp>
        <p:nvGrpSpPr>
          <p:cNvPr id="181" name="Group 180">
            <a:extLst>
              <a:ext uri="{FF2B5EF4-FFF2-40B4-BE49-F238E27FC236}">
                <a16:creationId xmlns:a16="http://schemas.microsoft.com/office/drawing/2014/main" id="{4B919FA8-6694-4565-856D-73243B4B70E7}"/>
              </a:ext>
            </a:extLst>
          </p:cNvPr>
          <p:cNvGrpSpPr/>
          <p:nvPr/>
        </p:nvGrpSpPr>
        <p:grpSpPr>
          <a:xfrm>
            <a:off x="7674810" y="3780606"/>
            <a:ext cx="214560" cy="346320"/>
            <a:chOff x="7674810" y="3780606"/>
            <a:chExt cx="214560" cy="346320"/>
          </a:xfrm>
        </p:grpSpPr>
        <mc:AlternateContent xmlns:mc="http://schemas.openxmlformats.org/markup-compatibility/2006">
          <mc:Choice xmlns:p14="http://schemas.microsoft.com/office/powerpoint/2010/main" Requires="p14">
            <p:contentPart p14:bwMode="auto" r:id="rId266">
              <p14:nvContentPartPr>
                <p14:cNvPr id="176" name="Ink 175">
                  <a:extLst>
                    <a:ext uri="{FF2B5EF4-FFF2-40B4-BE49-F238E27FC236}">
                      <a16:creationId xmlns:a16="http://schemas.microsoft.com/office/drawing/2014/main" id="{9DD0A08D-37FC-4FDF-B116-CBFB195AC604}"/>
                    </a:ext>
                  </a:extLst>
                </p14:cNvPr>
                <p14:cNvContentPartPr/>
                <p14:nvPr/>
              </p14:nvContentPartPr>
              <p14:xfrm>
                <a:off x="7674810" y="3780606"/>
                <a:ext cx="174240" cy="29160"/>
              </p14:xfrm>
            </p:contentPart>
          </mc:Choice>
          <mc:Fallback>
            <p:pic>
              <p:nvPicPr>
                <p:cNvPr id="176" name="Ink 175">
                  <a:extLst>
                    <a:ext uri="{FF2B5EF4-FFF2-40B4-BE49-F238E27FC236}">
                      <a16:creationId xmlns:a16="http://schemas.microsoft.com/office/drawing/2014/main" id="{9DD0A08D-37FC-4FDF-B116-CBFB195AC604}"/>
                    </a:ext>
                  </a:extLst>
                </p:cNvPr>
                <p:cNvPicPr/>
                <p:nvPr/>
              </p:nvPicPr>
              <p:blipFill>
                <a:blip r:embed="rId267"/>
                <a:stretch>
                  <a:fillRect/>
                </a:stretch>
              </p:blipFill>
              <p:spPr>
                <a:xfrm>
                  <a:off x="7666170" y="3771606"/>
                  <a:ext cx="191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7" name="Ink 176">
                  <a:extLst>
                    <a:ext uri="{FF2B5EF4-FFF2-40B4-BE49-F238E27FC236}">
                      <a16:creationId xmlns:a16="http://schemas.microsoft.com/office/drawing/2014/main" id="{2E592EC4-1C8C-47F0-A238-E6FDDB718CAE}"/>
                    </a:ext>
                  </a:extLst>
                </p14:cNvPr>
                <p14:cNvContentPartPr/>
                <p14:nvPr/>
              </p14:nvContentPartPr>
              <p14:xfrm>
                <a:off x="7709010" y="3787806"/>
                <a:ext cx="135000" cy="151560"/>
              </p14:xfrm>
            </p:contentPart>
          </mc:Choice>
          <mc:Fallback>
            <p:pic>
              <p:nvPicPr>
                <p:cNvPr id="177" name="Ink 176">
                  <a:extLst>
                    <a:ext uri="{FF2B5EF4-FFF2-40B4-BE49-F238E27FC236}">
                      <a16:creationId xmlns:a16="http://schemas.microsoft.com/office/drawing/2014/main" id="{2E592EC4-1C8C-47F0-A238-E6FDDB718CAE}"/>
                    </a:ext>
                  </a:extLst>
                </p:cNvPr>
                <p:cNvPicPr/>
                <p:nvPr/>
              </p:nvPicPr>
              <p:blipFill>
                <a:blip r:embed="rId269"/>
                <a:stretch>
                  <a:fillRect/>
                </a:stretch>
              </p:blipFill>
              <p:spPr>
                <a:xfrm>
                  <a:off x="7700370" y="3778806"/>
                  <a:ext cx="152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8" name="Ink 177">
                  <a:extLst>
                    <a:ext uri="{FF2B5EF4-FFF2-40B4-BE49-F238E27FC236}">
                      <a16:creationId xmlns:a16="http://schemas.microsoft.com/office/drawing/2014/main" id="{FE255B86-21AF-439D-AB39-CAFF7C7FB467}"/>
                    </a:ext>
                  </a:extLst>
                </p14:cNvPr>
                <p14:cNvContentPartPr/>
                <p14:nvPr/>
              </p14:nvContentPartPr>
              <p14:xfrm>
                <a:off x="7678770" y="4005966"/>
                <a:ext cx="65880" cy="86040"/>
              </p14:xfrm>
            </p:contentPart>
          </mc:Choice>
          <mc:Fallback>
            <p:pic>
              <p:nvPicPr>
                <p:cNvPr id="178" name="Ink 177">
                  <a:extLst>
                    <a:ext uri="{FF2B5EF4-FFF2-40B4-BE49-F238E27FC236}">
                      <a16:creationId xmlns:a16="http://schemas.microsoft.com/office/drawing/2014/main" id="{FE255B86-21AF-439D-AB39-CAFF7C7FB467}"/>
                    </a:ext>
                  </a:extLst>
                </p:cNvPr>
                <p:cNvPicPr/>
                <p:nvPr/>
              </p:nvPicPr>
              <p:blipFill>
                <a:blip r:embed="rId271"/>
                <a:stretch>
                  <a:fillRect/>
                </a:stretch>
              </p:blipFill>
              <p:spPr>
                <a:xfrm>
                  <a:off x="7670130" y="3997326"/>
                  <a:ext cx="83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9" name="Ink 178">
                  <a:extLst>
                    <a:ext uri="{FF2B5EF4-FFF2-40B4-BE49-F238E27FC236}">
                      <a16:creationId xmlns:a16="http://schemas.microsoft.com/office/drawing/2014/main" id="{6C102A1B-7A44-48FD-A612-625FF54B2ECF}"/>
                    </a:ext>
                  </a:extLst>
                </p14:cNvPr>
                <p14:cNvContentPartPr/>
                <p14:nvPr/>
              </p14:nvContentPartPr>
              <p14:xfrm>
                <a:off x="7700370" y="4089846"/>
                <a:ext cx="61200" cy="35640"/>
              </p14:xfrm>
            </p:contentPart>
          </mc:Choice>
          <mc:Fallback>
            <p:pic>
              <p:nvPicPr>
                <p:cNvPr id="179" name="Ink 178">
                  <a:extLst>
                    <a:ext uri="{FF2B5EF4-FFF2-40B4-BE49-F238E27FC236}">
                      <a16:creationId xmlns:a16="http://schemas.microsoft.com/office/drawing/2014/main" id="{6C102A1B-7A44-48FD-A612-625FF54B2ECF}"/>
                    </a:ext>
                  </a:extLst>
                </p:cNvPr>
                <p:cNvPicPr/>
                <p:nvPr/>
              </p:nvPicPr>
              <p:blipFill>
                <a:blip r:embed="rId273"/>
                <a:stretch>
                  <a:fillRect/>
                </a:stretch>
              </p:blipFill>
              <p:spPr>
                <a:xfrm>
                  <a:off x="7691730" y="4081206"/>
                  <a:ext cx="78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0" name="Ink 179">
                  <a:extLst>
                    <a:ext uri="{FF2B5EF4-FFF2-40B4-BE49-F238E27FC236}">
                      <a16:creationId xmlns:a16="http://schemas.microsoft.com/office/drawing/2014/main" id="{23F27D94-5B3D-4834-BA2C-C694ED169B1E}"/>
                    </a:ext>
                  </a:extLst>
                </p14:cNvPr>
                <p14:cNvContentPartPr/>
                <p14:nvPr/>
              </p14:nvContentPartPr>
              <p14:xfrm>
                <a:off x="7827810" y="4062126"/>
                <a:ext cx="61560" cy="64800"/>
              </p14:xfrm>
            </p:contentPart>
          </mc:Choice>
          <mc:Fallback>
            <p:pic>
              <p:nvPicPr>
                <p:cNvPr id="180" name="Ink 179">
                  <a:extLst>
                    <a:ext uri="{FF2B5EF4-FFF2-40B4-BE49-F238E27FC236}">
                      <a16:creationId xmlns:a16="http://schemas.microsoft.com/office/drawing/2014/main" id="{23F27D94-5B3D-4834-BA2C-C694ED169B1E}"/>
                    </a:ext>
                  </a:extLst>
                </p:cNvPr>
                <p:cNvPicPr/>
                <p:nvPr/>
              </p:nvPicPr>
              <p:blipFill>
                <a:blip r:embed="rId275"/>
                <a:stretch>
                  <a:fillRect/>
                </a:stretch>
              </p:blipFill>
              <p:spPr>
                <a:xfrm>
                  <a:off x="7819170" y="4053126"/>
                  <a:ext cx="79200" cy="82440"/>
                </a:xfrm>
                <a:prstGeom prst="rect">
                  <a:avLst/>
                </a:prstGeom>
              </p:spPr>
            </p:pic>
          </mc:Fallback>
        </mc:AlternateContent>
      </p:grpSp>
      <p:grpSp>
        <p:nvGrpSpPr>
          <p:cNvPr id="187" name="Group 186">
            <a:extLst>
              <a:ext uri="{FF2B5EF4-FFF2-40B4-BE49-F238E27FC236}">
                <a16:creationId xmlns:a16="http://schemas.microsoft.com/office/drawing/2014/main" id="{15239229-B349-44E7-B77B-2D4D808877FD}"/>
              </a:ext>
            </a:extLst>
          </p:cNvPr>
          <p:cNvGrpSpPr/>
          <p:nvPr/>
        </p:nvGrpSpPr>
        <p:grpSpPr>
          <a:xfrm>
            <a:off x="7983690" y="3695646"/>
            <a:ext cx="482040" cy="306720"/>
            <a:chOff x="7983690" y="3695646"/>
            <a:chExt cx="482040" cy="306720"/>
          </a:xfrm>
        </p:grpSpPr>
        <mc:AlternateContent xmlns:mc="http://schemas.openxmlformats.org/markup-compatibility/2006">
          <mc:Choice xmlns:p14="http://schemas.microsoft.com/office/powerpoint/2010/main" Requires="p14">
            <p:contentPart p14:bwMode="auto" r:id="rId276">
              <p14:nvContentPartPr>
                <p14:cNvPr id="182" name="Ink 181">
                  <a:extLst>
                    <a:ext uri="{FF2B5EF4-FFF2-40B4-BE49-F238E27FC236}">
                      <a16:creationId xmlns:a16="http://schemas.microsoft.com/office/drawing/2014/main" id="{D2045EA1-B294-4D36-8467-9797492EDADE}"/>
                    </a:ext>
                  </a:extLst>
                </p14:cNvPr>
                <p14:cNvContentPartPr/>
                <p14:nvPr/>
              </p14:nvContentPartPr>
              <p14:xfrm>
                <a:off x="7983690" y="3858006"/>
                <a:ext cx="148320" cy="101880"/>
              </p14:xfrm>
            </p:contentPart>
          </mc:Choice>
          <mc:Fallback>
            <p:pic>
              <p:nvPicPr>
                <p:cNvPr id="182" name="Ink 181">
                  <a:extLst>
                    <a:ext uri="{FF2B5EF4-FFF2-40B4-BE49-F238E27FC236}">
                      <a16:creationId xmlns:a16="http://schemas.microsoft.com/office/drawing/2014/main" id="{D2045EA1-B294-4D36-8467-9797492EDADE}"/>
                    </a:ext>
                  </a:extLst>
                </p:cNvPr>
                <p:cNvPicPr/>
                <p:nvPr/>
              </p:nvPicPr>
              <p:blipFill>
                <a:blip r:embed="rId277"/>
                <a:stretch>
                  <a:fillRect/>
                </a:stretch>
              </p:blipFill>
              <p:spPr>
                <a:xfrm>
                  <a:off x="7974690" y="3849006"/>
                  <a:ext cx="165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3" name="Ink 182">
                  <a:extLst>
                    <a:ext uri="{FF2B5EF4-FFF2-40B4-BE49-F238E27FC236}">
                      <a16:creationId xmlns:a16="http://schemas.microsoft.com/office/drawing/2014/main" id="{B7DE6528-AAFA-4874-A549-8FE4FFC550F6}"/>
                    </a:ext>
                  </a:extLst>
                </p14:cNvPr>
                <p14:cNvContentPartPr/>
                <p14:nvPr/>
              </p14:nvContentPartPr>
              <p14:xfrm>
                <a:off x="8170890" y="3948006"/>
                <a:ext cx="41040" cy="54360"/>
              </p14:xfrm>
            </p:contentPart>
          </mc:Choice>
          <mc:Fallback>
            <p:pic>
              <p:nvPicPr>
                <p:cNvPr id="183" name="Ink 182">
                  <a:extLst>
                    <a:ext uri="{FF2B5EF4-FFF2-40B4-BE49-F238E27FC236}">
                      <a16:creationId xmlns:a16="http://schemas.microsoft.com/office/drawing/2014/main" id="{B7DE6528-AAFA-4874-A549-8FE4FFC550F6}"/>
                    </a:ext>
                  </a:extLst>
                </p:cNvPr>
                <p:cNvPicPr/>
                <p:nvPr/>
              </p:nvPicPr>
              <p:blipFill>
                <a:blip r:embed="rId279"/>
                <a:stretch>
                  <a:fillRect/>
                </a:stretch>
              </p:blipFill>
              <p:spPr>
                <a:xfrm>
                  <a:off x="8161890" y="3939366"/>
                  <a:ext cx="58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4" name="Ink 183">
                  <a:extLst>
                    <a:ext uri="{FF2B5EF4-FFF2-40B4-BE49-F238E27FC236}">
                      <a16:creationId xmlns:a16="http://schemas.microsoft.com/office/drawing/2014/main" id="{835F3F81-83B3-44CE-8B34-F8F56BF74F6D}"/>
                    </a:ext>
                  </a:extLst>
                </p14:cNvPr>
                <p14:cNvContentPartPr/>
                <p14:nvPr/>
              </p14:nvContentPartPr>
              <p14:xfrm>
                <a:off x="8188170" y="3859086"/>
                <a:ext cx="4320" cy="2880"/>
              </p14:xfrm>
            </p:contentPart>
          </mc:Choice>
          <mc:Fallback>
            <p:pic>
              <p:nvPicPr>
                <p:cNvPr id="184" name="Ink 183">
                  <a:extLst>
                    <a:ext uri="{FF2B5EF4-FFF2-40B4-BE49-F238E27FC236}">
                      <a16:creationId xmlns:a16="http://schemas.microsoft.com/office/drawing/2014/main" id="{835F3F81-83B3-44CE-8B34-F8F56BF74F6D}"/>
                    </a:ext>
                  </a:extLst>
                </p:cNvPr>
                <p:cNvPicPr/>
                <p:nvPr/>
              </p:nvPicPr>
              <p:blipFill>
                <a:blip r:embed="rId281"/>
                <a:stretch>
                  <a:fillRect/>
                </a:stretch>
              </p:blipFill>
              <p:spPr>
                <a:xfrm>
                  <a:off x="8179170" y="3850086"/>
                  <a:ext cx="21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5" name="Ink 184">
                  <a:extLst>
                    <a:ext uri="{FF2B5EF4-FFF2-40B4-BE49-F238E27FC236}">
                      <a16:creationId xmlns:a16="http://schemas.microsoft.com/office/drawing/2014/main" id="{0B5C972E-5535-4516-B220-4AB2FA5603A6}"/>
                    </a:ext>
                  </a:extLst>
                </p14:cNvPr>
                <p14:cNvContentPartPr/>
                <p14:nvPr/>
              </p14:nvContentPartPr>
              <p14:xfrm>
                <a:off x="8252610" y="3695646"/>
                <a:ext cx="136800" cy="119160"/>
              </p14:xfrm>
            </p:contentPart>
          </mc:Choice>
          <mc:Fallback>
            <p:pic>
              <p:nvPicPr>
                <p:cNvPr id="185" name="Ink 184">
                  <a:extLst>
                    <a:ext uri="{FF2B5EF4-FFF2-40B4-BE49-F238E27FC236}">
                      <a16:creationId xmlns:a16="http://schemas.microsoft.com/office/drawing/2014/main" id="{0B5C972E-5535-4516-B220-4AB2FA5603A6}"/>
                    </a:ext>
                  </a:extLst>
                </p:cNvPr>
                <p:cNvPicPr/>
                <p:nvPr/>
              </p:nvPicPr>
              <p:blipFill>
                <a:blip r:embed="rId283"/>
                <a:stretch>
                  <a:fillRect/>
                </a:stretch>
              </p:blipFill>
              <p:spPr>
                <a:xfrm>
                  <a:off x="8243970" y="3687006"/>
                  <a:ext cx="154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6" name="Ink 185">
                  <a:extLst>
                    <a:ext uri="{FF2B5EF4-FFF2-40B4-BE49-F238E27FC236}">
                      <a16:creationId xmlns:a16="http://schemas.microsoft.com/office/drawing/2014/main" id="{ABE4229B-BAC9-4E0C-9D93-557FE00B657D}"/>
                    </a:ext>
                  </a:extLst>
                </p14:cNvPr>
                <p14:cNvContentPartPr/>
                <p14:nvPr/>
              </p14:nvContentPartPr>
              <p14:xfrm>
                <a:off x="8311290" y="3703926"/>
                <a:ext cx="154440" cy="137520"/>
              </p14:xfrm>
            </p:contentPart>
          </mc:Choice>
          <mc:Fallback>
            <p:pic>
              <p:nvPicPr>
                <p:cNvPr id="186" name="Ink 185">
                  <a:extLst>
                    <a:ext uri="{FF2B5EF4-FFF2-40B4-BE49-F238E27FC236}">
                      <a16:creationId xmlns:a16="http://schemas.microsoft.com/office/drawing/2014/main" id="{ABE4229B-BAC9-4E0C-9D93-557FE00B657D}"/>
                    </a:ext>
                  </a:extLst>
                </p:cNvPr>
                <p:cNvPicPr/>
                <p:nvPr/>
              </p:nvPicPr>
              <p:blipFill>
                <a:blip r:embed="rId285"/>
                <a:stretch>
                  <a:fillRect/>
                </a:stretch>
              </p:blipFill>
              <p:spPr>
                <a:xfrm>
                  <a:off x="8302290" y="3694926"/>
                  <a:ext cx="172080" cy="15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6">
            <p14:nvContentPartPr>
              <p14:cNvPr id="188" name="Ink 187">
                <a:extLst>
                  <a:ext uri="{FF2B5EF4-FFF2-40B4-BE49-F238E27FC236}">
                    <a16:creationId xmlns:a16="http://schemas.microsoft.com/office/drawing/2014/main" id="{86F5CE10-ECB1-4DDB-8444-7091877B547A}"/>
                  </a:ext>
                </a:extLst>
              </p14:cNvPr>
              <p14:cNvContentPartPr/>
              <p14:nvPr/>
            </p14:nvContentPartPr>
            <p14:xfrm>
              <a:off x="8650410" y="4119366"/>
              <a:ext cx="81000" cy="262800"/>
            </p14:xfrm>
          </p:contentPart>
        </mc:Choice>
        <mc:Fallback>
          <p:pic>
            <p:nvPicPr>
              <p:cNvPr id="188" name="Ink 187">
                <a:extLst>
                  <a:ext uri="{FF2B5EF4-FFF2-40B4-BE49-F238E27FC236}">
                    <a16:creationId xmlns:a16="http://schemas.microsoft.com/office/drawing/2014/main" id="{86F5CE10-ECB1-4DDB-8444-7091877B547A}"/>
                  </a:ext>
                </a:extLst>
              </p:cNvPr>
              <p:cNvPicPr/>
              <p:nvPr/>
            </p:nvPicPr>
            <p:blipFill>
              <a:blip r:embed="rId287"/>
              <a:stretch>
                <a:fillRect/>
              </a:stretch>
            </p:blipFill>
            <p:spPr>
              <a:xfrm>
                <a:off x="8641770" y="4110726"/>
                <a:ext cx="98640" cy="280440"/>
              </a:xfrm>
              <a:prstGeom prst="rect">
                <a:avLst/>
              </a:prstGeom>
            </p:spPr>
          </p:pic>
        </mc:Fallback>
      </mc:AlternateContent>
      <p:grpSp>
        <p:nvGrpSpPr>
          <p:cNvPr id="194" name="Group 193">
            <a:extLst>
              <a:ext uri="{FF2B5EF4-FFF2-40B4-BE49-F238E27FC236}">
                <a16:creationId xmlns:a16="http://schemas.microsoft.com/office/drawing/2014/main" id="{7713894A-BD26-422E-8BF3-E3AB24B52D6A}"/>
              </a:ext>
            </a:extLst>
          </p:cNvPr>
          <p:cNvGrpSpPr/>
          <p:nvPr/>
        </p:nvGrpSpPr>
        <p:grpSpPr>
          <a:xfrm>
            <a:off x="8893050" y="4120446"/>
            <a:ext cx="672120" cy="424440"/>
            <a:chOff x="8893050" y="4120446"/>
            <a:chExt cx="672120" cy="424440"/>
          </a:xfrm>
        </p:grpSpPr>
        <mc:AlternateContent xmlns:mc="http://schemas.openxmlformats.org/markup-compatibility/2006">
          <mc:Choice xmlns:p14="http://schemas.microsoft.com/office/powerpoint/2010/main" Requires="p14">
            <p:contentPart p14:bwMode="auto" r:id="rId288">
              <p14:nvContentPartPr>
                <p14:cNvPr id="189" name="Ink 188">
                  <a:extLst>
                    <a:ext uri="{FF2B5EF4-FFF2-40B4-BE49-F238E27FC236}">
                      <a16:creationId xmlns:a16="http://schemas.microsoft.com/office/drawing/2014/main" id="{5ED1C808-122C-4BAF-981A-5654D9FD8F4F}"/>
                    </a:ext>
                  </a:extLst>
                </p14:cNvPr>
                <p14:cNvContentPartPr/>
                <p14:nvPr/>
              </p14:nvContentPartPr>
              <p14:xfrm>
                <a:off x="8893050" y="4186326"/>
                <a:ext cx="21600" cy="177840"/>
              </p14:xfrm>
            </p:contentPart>
          </mc:Choice>
          <mc:Fallback>
            <p:pic>
              <p:nvPicPr>
                <p:cNvPr id="189" name="Ink 188">
                  <a:extLst>
                    <a:ext uri="{FF2B5EF4-FFF2-40B4-BE49-F238E27FC236}">
                      <a16:creationId xmlns:a16="http://schemas.microsoft.com/office/drawing/2014/main" id="{5ED1C808-122C-4BAF-981A-5654D9FD8F4F}"/>
                    </a:ext>
                  </a:extLst>
                </p:cNvPr>
                <p:cNvPicPr/>
                <p:nvPr/>
              </p:nvPicPr>
              <p:blipFill>
                <a:blip r:embed="rId289"/>
                <a:stretch>
                  <a:fillRect/>
                </a:stretch>
              </p:blipFill>
              <p:spPr>
                <a:xfrm>
                  <a:off x="8884410" y="4177686"/>
                  <a:ext cx="39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0" name="Ink 189">
                  <a:extLst>
                    <a:ext uri="{FF2B5EF4-FFF2-40B4-BE49-F238E27FC236}">
                      <a16:creationId xmlns:a16="http://schemas.microsoft.com/office/drawing/2014/main" id="{0DD00ABA-8D21-4577-86EE-535DE069AF6D}"/>
                    </a:ext>
                  </a:extLst>
                </p14:cNvPr>
                <p14:cNvContentPartPr/>
                <p14:nvPr/>
              </p14:nvContentPartPr>
              <p14:xfrm>
                <a:off x="8969010" y="4277766"/>
                <a:ext cx="133920" cy="7920"/>
              </p14:xfrm>
            </p:contentPart>
          </mc:Choice>
          <mc:Fallback>
            <p:pic>
              <p:nvPicPr>
                <p:cNvPr id="190" name="Ink 189">
                  <a:extLst>
                    <a:ext uri="{FF2B5EF4-FFF2-40B4-BE49-F238E27FC236}">
                      <a16:creationId xmlns:a16="http://schemas.microsoft.com/office/drawing/2014/main" id="{0DD00ABA-8D21-4577-86EE-535DE069AF6D}"/>
                    </a:ext>
                  </a:extLst>
                </p:cNvPr>
                <p:cNvPicPr/>
                <p:nvPr/>
              </p:nvPicPr>
              <p:blipFill>
                <a:blip r:embed="rId291"/>
                <a:stretch>
                  <a:fillRect/>
                </a:stretch>
              </p:blipFill>
              <p:spPr>
                <a:xfrm>
                  <a:off x="8960370" y="4269126"/>
                  <a:ext cx="151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1" name="Ink 190">
                  <a:extLst>
                    <a:ext uri="{FF2B5EF4-FFF2-40B4-BE49-F238E27FC236}">
                      <a16:creationId xmlns:a16="http://schemas.microsoft.com/office/drawing/2014/main" id="{CF4C5D43-E73F-4F19-A34B-20A885968F51}"/>
                    </a:ext>
                  </a:extLst>
                </p14:cNvPr>
                <p14:cNvContentPartPr/>
                <p14:nvPr/>
              </p14:nvContentPartPr>
              <p14:xfrm>
                <a:off x="9042090" y="4189926"/>
                <a:ext cx="24120" cy="148680"/>
              </p14:xfrm>
            </p:contentPart>
          </mc:Choice>
          <mc:Fallback>
            <p:pic>
              <p:nvPicPr>
                <p:cNvPr id="191" name="Ink 190">
                  <a:extLst>
                    <a:ext uri="{FF2B5EF4-FFF2-40B4-BE49-F238E27FC236}">
                      <a16:creationId xmlns:a16="http://schemas.microsoft.com/office/drawing/2014/main" id="{CF4C5D43-E73F-4F19-A34B-20A885968F51}"/>
                    </a:ext>
                  </a:extLst>
                </p:cNvPr>
                <p:cNvPicPr/>
                <p:nvPr/>
              </p:nvPicPr>
              <p:blipFill>
                <a:blip r:embed="rId293"/>
                <a:stretch>
                  <a:fillRect/>
                </a:stretch>
              </p:blipFill>
              <p:spPr>
                <a:xfrm>
                  <a:off x="9033090" y="4181286"/>
                  <a:ext cx="41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2" name="Ink 191">
                  <a:extLst>
                    <a:ext uri="{FF2B5EF4-FFF2-40B4-BE49-F238E27FC236}">
                      <a16:creationId xmlns:a16="http://schemas.microsoft.com/office/drawing/2014/main" id="{D6FF9174-B748-47B8-8791-14528EC21EEF}"/>
                    </a:ext>
                  </a:extLst>
                </p14:cNvPr>
                <p14:cNvContentPartPr/>
                <p14:nvPr/>
              </p14:nvContentPartPr>
              <p14:xfrm>
                <a:off x="9204810" y="4213686"/>
                <a:ext cx="191520" cy="331200"/>
              </p14:xfrm>
            </p:contentPart>
          </mc:Choice>
          <mc:Fallback>
            <p:pic>
              <p:nvPicPr>
                <p:cNvPr id="192" name="Ink 191">
                  <a:extLst>
                    <a:ext uri="{FF2B5EF4-FFF2-40B4-BE49-F238E27FC236}">
                      <a16:creationId xmlns:a16="http://schemas.microsoft.com/office/drawing/2014/main" id="{D6FF9174-B748-47B8-8791-14528EC21EEF}"/>
                    </a:ext>
                  </a:extLst>
                </p:cNvPr>
                <p:cNvPicPr/>
                <p:nvPr/>
              </p:nvPicPr>
              <p:blipFill>
                <a:blip r:embed="rId295"/>
                <a:stretch>
                  <a:fillRect/>
                </a:stretch>
              </p:blipFill>
              <p:spPr>
                <a:xfrm>
                  <a:off x="9195810" y="4205046"/>
                  <a:ext cx="2091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3" name="Ink 192">
                  <a:extLst>
                    <a:ext uri="{FF2B5EF4-FFF2-40B4-BE49-F238E27FC236}">
                      <a16:creationId xmlns:a16="http://schemas.microsoft.com/office/drawing/2014/main" id="{89441293-849F-4560-AD9D-14FBC60026A1}"/>
                    </a:ext>
                  </a:extLst>
                </p14:cNvPr>
                <p14:cNvContentPartPr/>
                <p14:nvPr/>
              </p14:nvContentPartPr>
              <p14:xfrm>
                <a:off x="9458610" y="4120446"/>
                <a:ext cx="106560" cy="304200"/>
              </p14:xfrm>
            </p:contentPart>
          </mc:Choice>
          <mc:Fallback>
            <p:pic>
              <p:nvPicPr>
                <p:cNvPr id="193" name="Ink 192">
                  <a:extLst>
                    <a:ext uri="{FF2B5EF4-FFF2-40B4-BE49-F238E27FC236}">
                      <a16:creationId xmlns:a16="http://schemas.microsoft.com/office/drawing/2014/main" id="{89441293-849F-4560-AD9D-14FBC60026A1}"/>
                    </a:ext>
                  </a:extLst>
                </p:cNvPr>
                <p:cNvPicPr/>
                <p:nvPr/>
              </p:nvPicPr>
              <p:blipFill>
                <a:blip r:embed="rId297"/>
                <a:stretch>
                  <a:fillRect/>
                </a:stretch>
              </p:blipFill>
              <p:spPr>
                <a:xfrm>
                  <a:off x="9449970" y="4111806"/>
                  <a:ext cx="124200" cy="32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8">
            <p14:nvContentPartPr>
              <p14:cNvPr id="195" name="Ink 194">
                <a:extLst>
                  <a:ext uri="{FF2B5EF4-FFF2-40B4-BE49-F238E27FC236}">
                    <a16:creationId xmlns:a16="http://schemas.microsoft.com/office/drawing/2014/main" id="{B82CED67-2207-4D30-95A0-2E4456CE5142}"/>
                  </a:ext>
                </a:extLst>
              </p14:cNvPr>
              <p14:cNvContentPartPr/>
              <p14:nvPr/>
            </p14:nvContentPartPr>
            <p14:xfrm>
              <a:off x="9572730" y="3934686"/>
              <a:ext cx="96120" cy="17640"/>
            </p14:xfrm>
          </p:contentPart>
        </mc:Choice>
        <mc:Fallback>
          <p:pic>
            <p:nvPicPr>
              <p:cNvPr id="195" name="Ink 194">
                <a:extLst>
                  <a:ext uri="{FF2B5EF4-FFF2-40B4-BE49-F238E27FC236}">
                    <a16:creationId xmlns:a16="http://schemas.microsoft.com/office/drawing/2014/main" id="{B82CED67-2207-4D30-95A0-2E4456CE5142}"/>
                  </a:ext>
                </a:extLst>
              </p:cNvPr>
              <p:cNvPicPr/>
              <p:nvPr/>
            </p:nvPicPr>
            <p:blipFill>
              <a:blip r:embed="rId299"/>
              <a:stretch>
                <a:fillRect/>
              </a:stretch>
            </p:blipFill>
            <p:spPr>
              <a:xfrm>
                <a:off x="9564090" y="3925686"/>
                <a:ext cx="113760" cy="35280"/>
              </a:xfrm>
              <a:prstGeom prst="rect">
                <a:avLst/>
              </a:prstGeom>
            </p:spPr>
          </p:pic>
        </mc:Fallback>
      </mc:AlternateContent>
      <p:grpSp>
        <p:nvGrpSpPr>
          <p:cNvPr id="201" name="Group 200">
            <a:extLst>
              <a:ext uri="{FF2B5EF4-FFF2-40B4-BE49-F238E27FC236}">
                <a16:creationId xmlns:a16="http://schemas.microsoft.com/office/drawing/2014/main" id="{0B169B63-4472-4C8A-AE8A-FC8136B6B7BD}"/>
              </a:ext>
            </a:extLst>
          </p:cNvPr>
          <p:cNvGrpSpPr/>
          <p:nvPr/>
        </p:nvGrpSpPr>
        <p:grpSpPr>
          <a:xfrm>
            <a:off x="9813210" y="3806166"/>
            <a:ext cx="152280" cy="162720"/>
            <a:chOff x="9813210" y="3806166"/>
            <a:chExt cx="152280" cy="162720"/>
          </a:xfrm>
        </p:grpSpPr>
        <mc:AlternateContent xmlns:mc="http://schemas.openxmlformats.org/markup-compatibility/2006">
          <mc:Choice xmlns:p14="http://schemas.microsoft.com/office/powerpoint/2010/main" Requires="p14">
            <p:contentPart p14:bwMode="auto" r:id="rId300">
              <p14:nvContentPartPr>
                <p14:cNvPr id="196" name="Ink 195">
                  <a:extLst>
                    <a:ext uri="{FF2B5EF4-FFF2-40B4-BE49-F238E27FC236}">
                      <a16:creationId xmlns:a16="http://schemas.microsoft.com/office/drawing/2014/main" id="{7ADE7472-603B-463C-9D94-C3EEBA55945C}"/>
                    </a:ext>
                  </a:extLst>
                </p14:cNvPr>
                <p14:cNvContentPartPr/>
                <p14:nvPr/>
              </p14:nvContentPartPr>
              <p14:xfrm>
                <a:off x="9813210" y="3811206"/>
                <a:ext cx="140400" cy="38520"/>
              </p14:xfrm>
            </p:contentPart>
          </mc:Choice>
          <mc:Fallback>
            <p:pic>
              <p:nvPicPr>
                <p:cNvPr id="196" name="Ink 195">
                  <a:extLst>
                    <a:ext uri="{FF2B5EF4-FFF2-40B4-BE49-F238E27FC236}">
                      <a16:creationId xmlns:a16="http://schemas.microsoft.com/office/drawing/2014/main" id="{7ADE7472-603B-463C-9D94-C3EEBA55945C}"/>
                    </a:ext>
                  </a:extLst>
                </p:cNvPr>
                <p:cNvPicPr/>
                <p:nvPr/>
              </p:nvPicPr>
              <p:blipFill>
                <a:blip r:embed="rId301"/>
                <a:stretch>
                  <a:fillRect/>
                </a:stretch>
              </p:blipFill>
              <p:spPr>
                <a:xfrm>
                  <a:off x="9804210" y="3802206"/>
                  <a:ext cx="158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7" name="Ink 196">
                  <a:extLst>
                    <a:ext uri="{FF2B5EF4-FFF2-40B4-BE49-F238E27FC236}">
                      <a16:creationId xmlns:a16="http://schemas.microsoft.com/office/drawing/2014/main" id="{C95588FC-8A1D-46DF-99BD-0BFBF8F39E43}"/>
                    </a:ext>
                  </a:extLst>
                </p14:cNvPr>
                <p14:cNvContentPartPr/>
                <p14:nvPr/>
              </p14:nvContentPartPr>
              <p14:xfrm>
                <a:off x="9830130" y="3806166"/>
                <a:ext cx="135360" cy="162720"/>
              </p14:xfrm>
            </p:contentPart>
          </mc:Choice>
          <mc:Fallback>
            <p:pic>
              <p:nvPicPr>
                <p:cNvPr id="197" name="Ink 196">
                  <a:extLst>
                    <a:ext uri="{FF2B5EF4-FFF2-40B4-BE49-F238E27FC236}">
                      <a16:creationId xmlns:a16="http://schemas.microsoft.com/office/drawing/2014/main" id="{C95588FC-8A1D-46DF-99BD-0BFBF8F39E43}"/>
                    </a:ext>
                  </a:extLst>
                </p:cNvPr>
                <p:cNvPicPr/>
                <p:nvPr/>
              </p:nvPicPr>
              <p:blipFill>
                <a:blip r:embed="rId303"/>
                <a:stretch>
                  <a:fillRect/>
                </a:stretch>
              </p:blipFill>
              <p:spPr>
                <a:xfrm>
                  <a:off x="9821130" y="3797526"/>
                  <a:ext cx="153000" cy="180360"/>
                </a:xfrm>
                <a:prstGeom prst="rect">
                  <a:avLst/>
                </a:prstGeom>
              </p:spPr>
            </p:pic>
          </mc:Fallback>
        </mc:AlternateContent>
      </p:grpSp>
      <p:grpSp>
        <p:nvGrpSpPr>
          <p:cNvPr id="200" name="Group 199">
            <a:extLst>
              <a:ext uri="{FF2B5EF4-FFF2-40B4-BE49-F238E27FC236}">
                <a16:creationId xmlns:a16="http://schemas.microsoft.com/office/drawing/2014/main" id="{921509E0-74E0-4F36-82E0-2525B0C83778}"/>
              </a:ext>
            </a:extLst>
          </p:cNvPr>
          <p:cNvGrpSpPr/>
          <p:nvPr/>
        </p:nvGrpSpPr>
        <p:grpSpPr>
          <a:xfrm>
            <a:off x="9784770" y="4074366"/>
            <a:ext cx="223920" cy="96480"/>
            <a:chOff x="9784770" y="4074366"/>
            <a:chExt cx="223920" cy="96480"/>
          </a:xfrm>
        </p:grpSpPr>
        <mc:AlternateContent xmlns:mc="http://schemas.openxmlformats.org/markup-compatibility/2006">
          <mc:Choice xmlns:p14="http://schemas.microsoft.com/office/powerpoint/2010/main" Requires="p14">
            <p:contentPart p14:bwMode="auto" r:id="rId304">
              <p14:nvContentPartPr>
                <p14:cNvPr id="198" name="Ink 197">
                  <a:extLst>
                    <a:ext uri="{FF2B5EF4-FFF2-40B4-BE49-F238E27FC236}">
                      <a16:creationId xmlns:a16="http://schemas.microsoft.com/office/drawing/2014/main" id="{C1385794-F7F6-485C-82A5-DBEA4A458871}"/>
                    </a:ext>
                  </a:extLst>
                </p14:cNvPr>
                <p14:cNvContentPartPr/>
                <p14:nvPr/>
              </p14:nvContentPartPr>
              <p14:xfrm>
                <a:off x="9784770" y="4074366"/>
                <a:ext cx="89640" cy="96480"/>
              </p14:xfrm>
            </p:contentPart>
          </mc:Choice>
          <mc:Fallback>
            <p:pic>
              <p:nvPicPr>
                <p:cNvPr id="198" name="Ink 197">
                  <a:extLst>
                    <a:ext uri="{FF2B5EF4-FFF2-40B4-BE49-F238E27FC236}">
                      <a16:creationId xmlns:a16="http://schemas.microsoft.com/office/drawing/2014/main" id="{C1385794-F7F6-485C-82A5-DBEA4A458871}"/>
                    </a:ext>
                  </a:extLst>
                </p:cNvPr>
                <p:cNvPicPr/>
                <p:nvPr/>
              </p:nvPicPr>
              <p:blipFill>
                <a:blip r:embed="rId305"/>
                <a:stretch>
                  <a:fillRect/>
                </a:stretch>
              </p:blipFill>
              <p:spPr>
                <a:xfrm>
                  <a:off x="9775770" y="4065726"/>
                  <a:ext cx="107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9" name="Ink 198">
                  <a:extLst>
                    <a:ext uri="{FF2B5EF4-FFF2-40B4-BE49-F238E27FC236}">
                      <a16:creationId xmlns:a16="http://schemas.microsoft.com/office/drawing/2014/main" id="{9D1E42CB-C1CA-4ACB-A872-2B8248A4BE70}"/>
                    </a:ext>
                  </a:extLst>
                </p14:cNvPr>
                <p14:cNvContentPartPr/>
                <p14:nvPr/>
              </p14:nvContentPartPr>
              <p14:xfrm>
                <a:off x="9936330" y="4093086"/>
                <a:ext cx="72360" cy="74160"/>
              </p14:xfrm>
            </p:contentPart>
          </mc:Choice>
          <mc:Fallback>
            <p:pic>
              <p:nvPicPr>
                <p:cNvPr id="199" name="Ink 198">
                  <a:extLst>
                    <a:ext uri="{FF2B5EF4-FFF2-40B4-BE49-F238E27FC236}">
                      <a16:creationId xmlns:a16="http://schemas.microsoft.com/office/drawing/2014/main" id="{9D1E42CB-C1CA-4ACB-A872-2B8248A4BE70}"/>
                    </a:ext>
                  </a:extLst>
                </p:cNvPr>
                <p:cNvPicPr/>
                <p:nvPr/>
              </p:nvPicPr>
              <p:blipFill>
                <a:blip r:embed="rId307"/>
                <a:stretch>
                  <a:fillRect/>
                </a:stretch>
              </p:blipFill>
              <p:spPr>
                <a:xfrm>
                  <a:off x="9927690" y="4084446"/>
                  <a:ext cx="90000" cy="91800"/>
                </a:xfrm>
                <a:prstGeom prst="rect">
                  <a:avLst/>
                </a:prstGeom>
              </p:spPr>
            </p:pic>
          </mc:Fallback>
        </mc:AlternateContent>
      </p:grpSp>
      <p:grpSp>
        <p:nvGrpSpPr>
          <p:cNvPr id="209" name="Group 208">
            <a:extLst>
              <a:ext uri="{FF2B5EF4-FFF2-40B4-BE49-F238E27FC236}">
                <a16:creationId xmlns:a16="http://schemas.microsoft.com/office/drawing/2014/main" id="{CE6C8FC0-FA11-4FB5-AF73-65A7CF7DA205}"/>
              </a:ext>
            </a:extLst>
          </p:cNvPr>
          <p:cNvGrpSpPr/>
          <p:nvPr/>
        </p:nvGrpSpPr>
        <p:grpSpPr>
          <a:xfrm>
            <a:off x="10149450" y="3734526"/>
            <a:ext cx="525600" cy="318240"/>
            <a:chOff x="10149450" y="3734526"/>
            <a:chExt cx="525600" cy="318240"/>
          </a:xfrm>
        </p:grpSpPr>
        <mc:AlternateContent xmlns:mc="http://schemas.openxmlformats.org/markup-compatibility/2006">
          <mc:Choice xmlns:p14="http://schemas.microsoft.com/office/powerpoint/2010/main" Requires="p14">
            <p:contentPart p14:bwMode="auto" r:id="rId308">
              <p14:nvContentPartPr>
                <p14:cNvPr id="202" name="Ink 201">
                  <a:extLst>
                    <a:ext uri="{FF2B5EF4-FFF2-40B4-BE49-F238E27FC236}">
                      <a16:creationId xmlns:a16="http://schemas.microsoft.com/office/drawing/2014/main" id="{A15329A8-9F07-4DBA-BDE3-7AF85CDFBB4C}"/>
                    </a:ext>
                  </a:extLst>
                </p14:cNvPr>
                <p14:cNvContentPartPr/>
                <p14:nvPr/>
              </p14:nvContentPartPr>
              <p14:xfrm>
                <a:off x="10149450" y="3880326"/>
                <a:ext cx="129960" cy="113760"/>
              </p14:xfrm>
            </p:contentPart>
          </mc:Choice>
          <mc:Fallback>
            <p:pic>
              <p:nvPicPr>
                <p:cNvPr id="202" name="Ink 201">
                  <a:extLst>
                    <a:ext uri="{FF2B5EF4-FFF2-40B4-BE49-F238E27FC236}">
                      <a16:creationId xmlns:a16="http://schemas.microsoft.com/office/drawing/2014/main" id="{A15329A8-9F07-4DBA-BDE3-7AF85CDFBB4C}"/>
                    </a:ext>
                  </a:extLst>
                </p:cNvPr>
                <p:cNvPicPr/>
                <p:nvPr/>
              </p:nvPicPr>
              <p:blipFill>
                <a:blip r:embed="rId309"/>
                <a:stretch>
                  <a:fillRect/>
                </a:stretch>
              </p:blipFill>
              <p:spPr>
                <a:xfrm>
                  <a:off x="10140450" y="3871326"/>
                  <a:ext cx="147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3" name="Ink 202">
                  <a:extLst>
                    <a:ext uri="{FF2B5EF4-FFF2-40B4-BE49-F238E27FC236}">
                      <a16:creationId xmlns:a16="http://schemas.microsoft.com/office/drawing/2014/main" id="{D90D7295-D169-4CAC-A79B-197BCDE68E5C}"/>
                    </a:ext>
                  </a:extLst>
                </p14:cNvPr>
                <p14:cNvContentPartPr/>
                <p14:nvPr/>
              </p14:nvContentPartPr>
              <p14:xfrm>
                <a:off x="10319010" y="3909126"/>
                <a:ext cx="38520" cy="143640"/>
              </p14:xfrm>
            </p:contentPart>
          </mc:Choice>
          <mc:Fallback>
            <p:pic>
              <p:nvPicPr>
                <p:cNvPr id="203" name="Ink 202">
                  <a:extLst>
                    <a:ext uri="{FF2B5EF4-FFF2-40B4-BE49-F238E27FC236}">
                      <a16:creationId xmlns:a16="http://schemas.microsoft.com/office/drawing/2014/main" id="{D90D7295-D169-4CAC-A79B-197BCDE68E5C}"/>
                    </a:ext>
                  </a:extLst>
                </p:cNvPr>
                <p:cNvPicPr/>
                <p:nvPr/>
              </p:nvPicPr>
              <p:blipFill>
                <a:blip r:embed="rId311"/>
                <a:stretch>
                  <a:fillRect/>
                </a:stretch>
              </p:blipFill>
              <p:spPr>
                <a:xfrm>
                  <a:off x="10310010" y="3900486"/>
                  <a:ext cx="56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4" name="Ink 203">
                  <a:extLst>
                    <a:ext uri="{FF2B5EF4-FFF2-40B4-BE49-F238E27FC236}">
                      <a16:creationId xmlns:a16="http://schemas.microsoft.com/office/drawing/2014/main" id="{2894FB10-A6C8-4597-B3B8-ECE530DC5B57}"/>
                    </a:ext>
                  </a:extLst>
                </p14:cNvPr>
                <p14:cNvContentPartPr/>
                <p14:nvPr/>
              </p14:nvContentPartPr>
              <p14:xfrm>
                <a:off x="10430250" y="3734526"/>
                <a:ext cx="58680" cy="112320"/>
              </p14:xfrm>
            </p:contentPart>
          </mc:Choice>
          <mc:Fallback>
            <p:pic>
              <p:nvPicPr>
                <p:cNvPr id="204" name="Ink 203">
                  <a:extLst>
                    <a:ext uri="{FF2B5EF4-FFF2-40B4-BE49-F238E27FC236}">
                      <a16:creationId xmlns:a16="http://schemas.microsoft.com/office/drawing/2014/main" id="{2894FB10-A6C8-4597-B3B8-ECE530DC5B57}"/>
                    </a:ext>
                  </a:extLst>
                </p:cNvPr>
                <p:cNvPicPr/>
                <p:nvPr/>
              </p:nvPicPr>
              <p:blipFill>
                <a:blip r:embed="rId313"/>
                <a:stretch>
                  <a:fillRect/>
                </a:stretch>
              </p:blipFill>
              <p:spPr>
                <a:xfrm>
                  <a:off x="10421250" y="3725526"/>
                  <a:ext cx="76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5" name="Ink 204">
                  <a:extLst>
                    <a:ext uri="{FF2B5EF4-FFF2-40B4-BE49-F238E27FC236}">
                      <a16:creationId xmlns:a16="http://schemas.microsoft.com/office/drawing/2014/main" id="{AA3379C3-0F60-4A1C-8282-A1598BADDE51}"/>
                    </a:ext>
                  </a:extLst>
                </p14:cNvPr>
                <p14:cNvContentPartPr/>
                <p14:nvPr/>
              </p14:nvContentPartPr>
              <p14:xfrm>
                <a:off x="10527450" y="3751806"/>
                <a:ext cx="46440" cy="99360"/>
              </p14:xfrm>
            </p:contentPart>
          </mc:Choice>
          <mc:Fallback>
            <p:pic>
              <p:nvPicPr>
                <p:cNvPr id="205" name="Ink 204">
                  <a:extLst>
                    <a:ext uri="{FF2B5EF4-FFF2-40B4-BE49-F238E27FC236}">
                      <a16:creationId xmlns:a16="http://schemas.microsoft.com/office/drawing/2014/main" id="{AA3379C3-0F60-4A1C-8282-A1598BADDE51}"/>
                    </a:ext>
                  </a:extLst>
                </p:cNvPr>
                <p:cNvPicPr/>
                <p:nvPr/>
              </p:nvPicPr>
              <p:blipFill>
                <a:blip r:embed="rId315"/>
                <a:stretch>
                  <a:fillRect/>
                </a:stretch>
              </p:blipFill>
              <p:spPr>
                <a:xfrm>
                  <a:off x="10518450" y="3742806"/>
                  <a:ext cx="64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6" name="Ink 205">
                  <a:extLst>
                    <a:ext uri="{FF2B5EF4-FFF2-40B4-BE49-F238E27FC236}">
                      <a16:creationId xmlns:a16="http://schemas.microsoft.com/office/drawing/2014/main" id="{DC5FF541-E615-4605-AD7C-C24A20528D78}"/>
                    </a:ext>
                  </a:extLst>
                </p14:cNvPr>
                <p14:cNvContentPartPr/>
                <p14:nvPr/>
              </p14:nvContentPartPr>
              <p14:xfrm>
                <a:off x="10514490" y="3806166"/>
                <a:ext cx="66600" cy="14760"/>
              </p14:xfrm>
            </p:contentPart>
          </mc:Choice>
          <mc:Fallback>
            <p:pic>
              <p:nvPicPr>
                <p:cNvPr id="206" name="Ink 205">
                  <a:extLst>
                    <a:ext uri="{FF2B5EF4-FFF2-40B4-BE49-F238E27FC236}">
                      <a16:creationId xmlns:a16="http://schemas.microsoft.com/office/drawing/2014/main" id="{DC5FF541-E615-4605-AD7C-C24A20528D78}"/>
                    </a:ext>
                  </a:extLst>
                </p:cNvPr>
                <p:cNvPicPr/>
                <p:nvPr/>
              </p:nvPicPr>
              <p:blipFill>
                <a:blip r:embed="rId317"/>
                <a:stretch>
                  <a:fillRect/>
                </a:stretch>
              </p:blipFill>
              <p:spPr>
                <a:xfrm>
                  <a:off x="10505490" y="3797526"/>
                  <a:ext cx="842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7" name="Ink 206">
                  <a:extLst>
                    <a:ext uri="{FF2B5EF4-FFF2-40B4-BE49-F238E27FC236}">
                      <a16:creationId xmlns:a16="http://schemas.microsoft.com/office/drawing/2014/main" id="{BD025C1C-0D1C-4890-BC20-EECD15E09802}"/>
                    </a:ext>
                  </a:extLst>
                </p14:cNvPr>
                <p14:cNvContentPartPr/>
                <p14:nvPr/>
              </p14:nvContentPartPr>
              <p14:xfrm>
                <a:off x="10593330" y="3744606"/>
                <a:ext cx="81720" cy="177480"/>
              </p14:xfrm>
            </p:contentPart>
          </mc:Choice>
          <mc:Fallback>
            <p:pic>
              <p:nvPicPr>
                <p:cNvPr id="207" name="Ink 206">
                  <a:extLst>
                    <a:ext uri="{FF2B5EF4-FFF2-40B4-BE49-F238E27FC236}">
                      <a16:creationId xmlns:a16="http://schemas.microsoft.com/office/drawing/2014/main" id="{BD025C1C-0D1C-4890-BC20-EECD15E09802}"/>
                    </a:ext>
                  </a:extLst>
                </p:cNvPr>
                <p:cNvPicPr/>
                <p:nvPr/>
              </p:nvPicPr>
              <p:blipFill>
                <a:blip r:embed="rId319"/>
                <a:stretch>
                  <a:fillRect/>
                </a:stretch>
              </p:blipFill>
              <p:spPr>
                <a:xfrm>
                  <a:off x="10584690" y="3735606"/>
                  <a:ext cx="99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8" name="Ink 207">
                  <a:extLst>
                    <a:ext uri="{FF2B5EF4-FFF2-40B4-BE49-F238E27FC236}">
                      <a16:creationId xmlns:a16="http://schemas.microsoft.com/office/drawing/2014/main" id="{9931FF99-EF0A-4570-BCFC-FCDB8FF92CF6}"/>
                    </a:ext>
                  </a:extLst>
                </p14:cNvPr>
                <p14:cNvContentPartPr/>
                <p14:nvPr/>
              </p14:nvContentPartPr>
              <p14:xfrm>
                <a:off x="10499730" y="3807246"/>
                <a:ext cx="94680" cy="9000"/>
              </p14:xfrm>
            </p:contentPart>
          </mc:Choice>
          <mc:Fallback>
            <p:pic>
              <p:nvPicPr>
                <p:cNvPr id="208" name="Ink 207">
                  <a:extLst>
                    <a:ext uri="{FF2B5EF4-FFF2-40B4-BE49-F238E27FC236}">
                      <a16:creationId xmlns:a16="http://schemas.microsoft.com/office/drawing/2014/main" id="{9931FF99-EF0A-4570-BCFC-FCDB8FF92CF6}"/>
                    </a:ext>
                  </a:extLst>
                </p:cNvPr>
                <p:cNvPicPr/>
                <p:nvPr/>
              </p:nvPicPr>
              <p:blipFill>
                <a:blip r:embed="rId321"/>
                <a:stretch>
                  <a:fillRect/>
                </a:stretch>
              </p:blipFill>
              <p:spPr>
                <a:xfrm>
                  <a:off x="10490730" y="3798606"/>
                  <a:ext cx="112320" cy="2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2">
            <p14:nvContentPartPr>
              <p14:cNvPr id="210" name="Ink 209">
                <a:extLst>
                  <a:ext uri="{FF2B5EF4-FFF2-40B4-BE49-F238E27FC236}">
                    <a16:creationId xmlns:a16="http://schemas.microsoft.com/office/drawing/2014/main" id="{C10E7402-639F-4D3B-9DA2-5ADF37BD0619}"/>
                  </a:ext>
                </a:extLst>
              </p14:cNvPr>
              <p14:cNvContentPartPr/>
              <p14:nvPr/>
            </p14:nvContentPartPr>
            <p14:xfrm>
              <a:off x="10197690" y="4595646"/>
              <a:ext cx="16560" cy="10080"/>
            </p14:xfrm>
          </p:contentPart>
        </mc:Choice>
        <mc:Fallback>
          <p:pic>
            <p:nvPicPr>
              <p:cNvPr id="210" name="Ink 209">
                <a:extLst>
                  <a:ext uri="{FF2B5EF4-FFF2-40B4-BE49-F238E27FC236}">
                    <a16:creationId xmlns:a16="http://schemas.microsoft.com/office/drawing/2014/main" id="{C10E7402-639F-4D3B-9DA2-5ADF37BD0619}"/>
                  </a:ext>
                </a:extLst>
              </p:cNvPr>
              <p:cNvPicPr/>
              <p:nvPr/>
            </p:nvPicPr>
            <p:blipFill>
              <a:blip r:embed="rId323"/>
              <a:stretch>
                <a:fillRect/>
              </a:stretch>
            </p:blipFill>
            <p:spPr>
              <a:xfrm>
                <a:off x="10189050" y="4586646"/>
                <a:ext cx="34200" cy="27720"/>
              </a:xfrm>
              <a:prstGeom prst="rect">
                <a:avLst/>
              </a:prstGeom>
            </p:spPr>
          </p:pic>
        </mc:Fallback>
      </mc:AlternateContent>
    </p:spTree>
    <p:extLst>
      <p:ext uri="{BB962C8B-B14F-4D97-AF65-F5344CB8AC3E}">
        <p14:creationId xmlns:p14="http://schemas.microsoft.com/office/powerpoint/2010/main" val="247853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BC4F-6757-4359-A62C-48FEE266B37A}"/>
              </a:ext>
            </a:extLst>
          </p:cNvPr>
          <p:cNvSpPr>
            <a:spLocks noGrp="1"/>
          </p:cNvSpPr>
          <p:nvPr>
            <p:ph type="title"/>
          </p:nvPr>
        </p:nvSpPr>
        <p:spPr>
          <a:xfrm>
            <a:off x="781049" y="105752"/>
            <a:ext cx="10941913" cy="980097"/>
          </a:xfrm>
        </p:spPr>
        <p:txBody>
          <a:bodyPr>
            <a:normAutofit/>
          </a:bodyPr>
          <a:lstStyle/>
          <a:p>
            <a:r>
              <a:rPr lang="en-CA" dirty="0"/>
              <a:t>Proof: Combining the Upper and Lower Bounds</a:t>
            </a:r>
          </a:p>
        </p:txBody>
      </p:sp>
      <p:sp>
        <p:nvSpPr>
          <p:cNvPr id="3" name="Slide Number Placeholder 2">
            <a:extLst>
              <a:ext uri="{FF2B5EF4-FFF2-40B4-BE49-F238E27FC236}">
                <a16:creationId xmlns:a16="http://schemas.microsoft.com/office/drawing/2014/main" id="{D3C3B40D-6FAF-4198-B785-0FDC2BAF2CDE}"/>
              </a:ext>
            </a:extLst>
          </p:cNvPr>
          <p:cNvSpPr>
            <a:spLocks noGrp="1"/>
          </p:cNvSpPr>
          <p:nvPr>
            <p:ph type="sldNum" sz="quarter" idx="12"/>
          </p:nvPr>
        </p:nvSpPr>
        <p:spPr/>
        <p:txBody>
          <a:bodyPr/>
          <a:lstStyle/>
          <a:p>
            <a:fld id="{2595D44B-EAE6-4553-A7ED-B796E3CA93DC}" type="slidenum">
              <a:rPr lang="en-CA" smtClean="0"/>
              <a:t>9</a:t>
            </a:fld>
            <a:endParaRPr lang="en-CA"/>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E4C1B-9A03-4A2C-B43A-11B6C47ACD59}"/>
                  </a:ext>
                </a:extLst>
              </p:cNvPr>
              <p:cNvSpPr txBox="1"/>
              <p:nvPr/>
            </p:nvSpPr>
            <p:spPr>
              <a:xfrm>
                <a:off x="781050" y="1029129"/>
                <a:ext cx="10941912" cy="2161554"/>
              </a:xfrm>
              <a:prstGeom prst="rect">
                <a:avLst/>
              </a:prstGeom>
              <a:noFill/>
            </p:spPr>
            <p:txBody>
              <a:bodyPr wrap="square" rtlCol="0">
                <a:spAutoFit/>
              </a:bodyPr>
              <a:lstStyle/>
              <a:p>
                <a:r>
                  <a:rPr lang="en-CA" sz="2000" b="1" u="sng" dirty="0"/>
                  <a:t>Theorem</a:t>
                </a:r>
                <a:r>
                  <a:rPr lang="en-CA" sz="2000" dirty="0"/>
                  <a:t>.  Assume </a:t>
                </a:r>
                <a14:m>
                  <m:oMath xmlns:m="http://schemas.openxmlformats.org/officeDocument/2006/math">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r>
                      <a:rPr lang="en-CA" sz="2000" b="0" i="1" smtClean="0">
                        <a:latin typeface="Cambria Math" panose="02040503050406030204" pitchFamily="18" charset="0"/>
                      </a:rPr>
                      <m:t>∈[−1,+1]</m:t>
                    </m:r>
                  </m:oMath>
                </a14:m>
                <a:r>
                  <a:rPr lang="en-CA" sz="2000" dirty="0"/>
                  <a:t> and </a:t>
                </a:r>
                <a14:m>
                  <m:oMath xmlns:m="http://schemas.openxmlformats.org/officeDocument/2006/math">
                    <m:r>
                      <a:rPr lang="en-CA" sz="2000" b="0" i="1" smtClean="0">
                        <a:latin typeface="Cambria Math" panose="02040503050406030204" pitchFamily="18" charset="0"/>
                      </a:rPr>
                      <m:t>𝜂</m:t>
                    </m:r>
                    <m:r>
                      <a:rPr lang="en-CA" sz="2000" b="0" i="1" smtClean="0">
                        <a:latin typeface="Cambria Math" panose="02040503050406030204" pitchFamily="18" charset="0"/>
                      </a:rPr>
                      <m:t>≤1/2</m:t>
                    </m:r>
                  </m:oMath>
                </a14:m>
                <a:r>
                  <a:rPr lang="en-CA" sz="2000" dirty="0"/>
                  <a:t>.  After </a:t>
                </a:r>
                <a14:m>
                  <m:oMath xmlns:m="http://schemas.openxmlformats.org/officeDocument/2006/math">
                    <m:r>
                      <a:rPr lang="en-CA" sz="2000" b="0" i="1" smtClean="0">
                        <a:latin typeface="Cambria Math" panose="02040503050406030204" pitchFamily="18" charset="0"/>
                      </a:rPr>
                      <m:t>𝑇</m:t>
                    </m:r>
                  </m:oMath>
                </a14:m>
                <a:r>
                  <a:rPr lang="en-CA" sz="2000" dirty="0"/>
                  <a:t> rounds, for each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rPr>
                      <m:t>𝑖</m:t>
                    </m:r>
                    <m:r>
                      <a:rPr lang="en-CA" sz="2000" b="0" i="1" smtClean="0">
                        <a:latin typeface="Cambria Math" panose="02040503050406030204" pitchFamily="18" charset="0"/>
                      </a:rPr>
                      <m:t>≤</m:t>
                    </m:r>
                    <m:r>
                      <a:rPr lang="en-CA" sz="2000" b="0" i="1" smtClean="0">
                        <a:latin typeface="Cambria Math" panose="02040503050406030204" pitchFamily="18" charset="0"/>
                      </a:rPr>
                      <m:t>𝑛</m:t>
                    </m:r>
                  </m:oMath>
                </a14:m>
                <a:r>
                  <a:rPr lang="en-CA" sz="2000" dirty="0"/>
                  <a:t>, it holds that</a:t>
                </a:r>
              </a:p>
              <a:p>
                <a:pPr>
                  <a:lnSpc>
                    <a:spcPct val="110000"/>
                  </a:lnSpc>
                </a:pPr>
                <a14:m>
                  <m:oMathPara xmlns:m="http://schemas.openxmlformats.org/officeDocument/2006/math">
                    <m:oMathParaPr>
                      <m:jc m:val="centerGroup"/>
                    </m:oMathParaPr>
                    <m:oMath xmlns:m="http://schemas.openxmlformats.org/officeDocument/2006/math">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e>
                          </m:d>
                        </m:e>
                      </m:nary>
                      <m:r>
                        <a:rPr lang="en-CA" sz="2000" b="0" i="1" smtClean="0">
                          <a:latin typeface="Cambria Math" panose="02040503050406030204" pitchFamily="18" charset="0"/>
                        </a:rPr>
                        <m:t>≤</m:t>
                      </m:r>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r>
                        <a:rPr lang="en-CA" sz="2000" b="0" i="1" smtClean="0">
                          <a:latin typeface="Cambria Math" panose="02040503050406030204" pitchFamily="18" charset="0"/>
                        </a:rPr>
                        <m:t>+</m:t>
                      </m:r>
                      <m:r>
                        <a:rPr lang="en-CA" sz="2000" b="0" i="1" smtClean="0">
                          <a:latin typeface="Cambria Math" panose="02040503050406030204" pitchFamily="18" charset="0"/>
                        </a:rPr>
                        <m:t>𝜂</m:t>
                      </m:r>
                      <m:nary>
                        <m:naryPr>
                          <m:chr m:val="∑"/>
                          <m:ctrlPr>
                            <a:rPr lang="en-CA" sz="2000" i="1">
                              <a:latin typeface="Cambria Math" panose="02040503050406030204" pitchFamily="18" charset="0"/>
                            </a:rPr>
                          </m:ctrlPr>
                        </m:naryPr>
                        <m:sub>
                          <m:r>
                            <a:rPr lang="en-CA" sz="2000" i="1">
                              <a:latin typeface="Cambria Math" panose="02040503050406030204" pitchFamily="18" charset="0"/>
                            </a:rPr>
                            <m:t>𝑡</m:t>
                          </m:r>
                          <m:r>
                            <a:rPr lang="en-CA" sz="2000" i="1">
                              <a:latin typeface="Cambria Math" panose="02040503050406030204" pitchFamily="18" charset="0"/>
                            </a:rPr>
                            <m:t>=1</m:t>
                          </m:r>
                        </m:sub>
                        <m:sup>
                          <m:r>
                            <a:rPr lang="en-CA" sz="2000" i="1">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bSup>
                                <m:sSubSupPr>
                                  <m:ctrlPr>
                                    <a:rPr lang="en-CA" sz="2000" i="1">
                                      <a:latin typeface="Cambria Math" panose="02040503050406030204" pitchFamily="18" charset="0"/>
                                    </a:rPr>
                                  </m:ctrlPr>
                                </m:sSubSupPr>
                                <m:e>
                                  <m:r>
                                    <a:rPr lang="en-CA" sz="2000" i="1">
                                      <a:latin typeface="Cambria Math" panose="02040503050406030204" pitchFamily="18" charset="0"/>
                                    </a:rPr>
                                    <m:t>𝑚</m:t>
                                  </m:r>
                                </m:e>
                                <m:sub>
                                  <m:r>
                                    <a:rPr lang="en-CA" sz="2000" i="1">
                                      <a:latin typeface="Cambria Math" panose="02040503050406030204" pitchFamily="18" charset="0"/>
                                    </a:rPr>
                                    <m:t>𝑖</m:t>
                                  </m:r>
                                </m:sub>
                                <m:sup>
                                  <m:d>
                                    <m:dPr>
                                      <m:ctrlPr>
                                        <a:rPr lang="en-CA" sz="2000" i="1">
                                          <a:latin typeface="Cambria Math" panose="02040503050406030204" pitchFamily="18" charset="0"/>
                                        </a:rPr>
                                      </m:ctrlPr>
                                    </m:dPr>
                                    <m:e>
                                      <m:r>
                                        <a:rPr lang="en-CA" sz="2000" i="1">
                                          <a:latin typeface="Cambria Math" panose="02040503050406030204" pitchFamily="18" charset="0"/>
                                        </a:rPr>
                                        <m:t>𝑡</m:t>
                                      </m:r>
                                    </m:e>
                                  </m:d>
                                </m:sup>
                              </m:sSubSup>
                            </m:e>
                          </m:d>
                        </m:e>
                      </m:nary>
                      <m:r>
                        <a:rPr lang="en-CA" sz="2000" b="0" i="1" smtClean="0">
                          <a:latin typeface="Cambria Math" panose="02040503050406030204" pitchFamily="18" charset="0"/>
                        </a:rPr>
                        <m:t>+</m:t>
                      </m:r>
                      <m:f>
                        <m:fPr>
                          <m:ctrlPr>
                            <a:rPr lang="en-CA" sz="2000" i="1">
                              <a:latin typeface="Cambria Math" panose="02040503050406030204" pitchFamily="18" charset="0"/>
                            </a:rPr>
                          </m:ctrlPr>
                        </m:fPr>
                        <m:num>
                          <m:func>
                            <m:funcPr>
                              <m:ctrlPr>
                                <a:rPr lang="en-CA" sz="2000" i="1">
                                  <a:latin typeface="Cambria Math" panose="02040503050406030204" pitchFamily="18" charset="0"/>
                                </a:rPr>
                              </m:ctrlPr>
                            </m:funcPr>
                            <m:fName>
                              <m:r>
                                <m:rPr>
                                  <m:sty m:val="p"/>
                                </m:rPr>
                                <a:rPr lang="en-CA" sz="2000">
                                  <a:latin typeface="Cambria Math" panose="02040503050406030204" pitchFamily="18" charset="0"/>
                                </a:rPr>
                                <m:t>ln</m:t>
                              </m:r>
                            </m:fName>
                            <m:e>
                              <m:r>
                                <a:rPr lang="en-CA" sz="2000" i="1">
                                  <a:latin typeface="Cambria Math" panose="02040503050406030204" pitchFamily="18" charset="0"/>
                                </a:rPr>
                                <m:t>𝑛</m:t>
                              </m:r>
                            </m:e>
                          </m:func>
                        </m:num>
                        <m:den>
                          <m:r>
                            <a:rPr lang="en-CA" sz="2000" b="0" i="1" smtClean="0">
                              <a:latin typeface="Cambria Math" panose="02040503050406030204" pitchFamily="18" charset="0"/>
                            </a:rPr>
                            <m:t>𝜂</m:t>
                          </m:r>
                        </m:den>
                      </m:f>
                      <m:r>
                        <a:rPr lang="en-CA" sz="2000" b="0" i="1" smtClean="0">
                          <a:latin typeface="Cambria Math" panose="02040503050406030204" pitchFamily="18" charset="0"/>
                        </a:rPr>
                        <m:t>.</m:t>
                      </m:r>
                    </m:oMath>
                  </m:oMathPara>
                </a14:m>
                <a:endParaRPr lang="en-CA" sz="2000" dirty="0"/>
              </a:p>
              <a:p>
                <a:pPr>
                  <a:lnSpc>
                    <a:spcPct val="150000"/>
                  </a:lnSpc>
                </a:pPr>
                <a14:m>
                  <m:oMathPara xmlns:m="http://schemas.openxmlformats.org/officeDocument/2006/math">
                    <m:oMathParaPr>
                      <m:jc m:val="centerGroup"/>
                    </m:oMathParaPr>
                    <m:oMath xmlns:m="http://schemas.openxmlformats.org/officeDocument/2006/math">
                      <m:r>
                        <a:rPr lang="en-CA" sz="2000" b="0" i="1" smtClean="0">
                          <a:latin typeface="Cambria Math" panose="02040503050406030204" pitchFamily="18" charset="0"/>
                        </a:rPr>
                        <m:t>𝑛</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𝑒</m:t>
                          </m:r>
                        </m:e>
                        <m:sup>
                          <m:r>
                            <a:rPr lang="en-CA" sz="2000" b="0" i="1" smtClean="0">
                              <a:latin typeface="Cambria Math" panose="02040503050406030204" pitchFamily="18" charset="0"/>
                            </a:rPr>
                            <m:t>−</m:t>
                          </m:r>
                          <m:r>
                            <a:rPr lang="en-CA" sz="2000" b="0" i="1" smtClean="0">
                              <a:latin typeface="Cambria Math" panose="02040503050406030204" pitchFamily="18" charset="0"/>
                            </a:rPr>
                            <m:t>𝜂</m:t>
                          </m:r>
                          <m:nary>
                            <m:naryPr>
                              <m:chr m:val="∑"/>
                              <m:ctrlPr>
                                <a:rPr lang="en-CA" sz="2000" b="0" i="1" smtClean="0">
                                  <a:latin typeface="Cambria Math" panose="02040503050406030204" pitchFamily="18" charset="0"/>
                                </a:rPr>
                              </m:ctrlPr>
                            </m:naryPr>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up>
                              <m:r>
                                <a:rPr lang="en-CA" sz="2000" b="0" i="1" smtClean="0">
                                  <a:latin typeface="Cambria Math" panose="02040503050406030204" pitchFamily="18" charset="0"/>
                                </a:rPr>
                                <m:t>𝑇</m:t>
                              </m:r>
                            </m:sup>
                            <m:e>
                              <m:d>
                                <m:dPr>
                                  <m:begChr m:val="⟨"/>
                                  <m:endChr m:val="⟩"/>
                                  <m:ctrlPr>
                                    <a:rPr lang="en-CA" sz="2000" b="0" i="1" smtClean="0">
                                      <a:latin typeface="Cambria Math" panose="02040503050406030204" pitchFamily="18" charset="0"/>
                                    </a:rPr>
                                  </m:ctrlPr>
                                </m:dPr>
                                <m:e>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𝑚</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𝑝</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p>
                                </m:e>
                              </m:d>
                            </m:e>
                          </m:nary>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m:rPr>
                              <m:sty m:val="p"/>
                            </m:rPr>
                            <a:rPr lang="en-CA" sz="2000" b="0" i="0" smtClean="0">
                              <a:latin typeface="Cambria Math" panose="02040503050406030204" pitchFamily="18" charset="0"/>
                            </a:rPr>
                            <m:t>Φ</m:t>
                          </m:r>
                        </m:e>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𝑇</m:t>
                              </m:r>
                              <m:r>
                                <a:rPr lang="en-CA" sz="2000" b="0" i="1" smtClean="0">
                                  <a:latin typeface="Cambria Math" panose="02040503050406030204" pitchFamily="18" charset="0"/>
                                </a:rPr>
                                <m:t>+1</m:t>
                              </m:r>
                            </m:e>
                          </m:d>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𝜂</m:t>
                              </m:r>
                            </m:e>
                          </m:d>
                        </m:e>
                        <m:sup>
                          <m:nary>
                            <m:naryPr>
                              <m:chr m:val="∑"/>
                              <m:supHide m:val="on"/>
                              <m:ctrlPr>
                                <a:rPr lang="en-CA" sz="2000" b="0" i="1" smtClean="0">
                                  <a:latin typeface="Cambria Math" panose="02040503050406030204" pitchFamily="18" charset="0"/>
                                </a:rPr>
                              </m:ctrlPr>
                            </m:naryPr>
                            <m:sub>
                              <m:r>
                                <m:rPr>
                                  <m:brk m:alnAt="7"/>
                                </m:rPr>
                                <a:rPr lang="en-CA" sz="2000" b="0" i="1" smtClean="0">
                                  <a:latin typeface="Cambria Math" panose="02040503050406030204" pitchFamily="18" charset="0"/>
                                </a:rPr>
                                <m:t>≥</m:t>
                              </m:r>
                              <m:r>
                                <a:rPr lang="en-CA" sz="2000" b="0" i="1" smtClean="0">
                                  <a:latin typeface="Cambria Math" panose="02040503050406030204" pitchFamily="18" charset="0"/>
                                </a:rPr>
                                <m:t>0</m:t>
                              </m:r>
                            </m:sub>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sup>
                      </m:sSup>
                      <m:sSup>
                        <m:sSupPr>
                          <m:ctrlPr>
                            <a:rPr lang="en-CA" sz="2000" b="0" i="1" smtClean="0">
                              <a:latin typeface="Cambria Math" panose="02040503050406030204" pitchFamily="18" charset="0"/>
                            </a:rPr>
                          </m:ctrlPr>
                        </m:sSupPr>
                        <m:e>
                          <m:d>
                            <m:dPr>
                              <m:ctrlPr>
                                <a:rPr lang="en-CA" sz="2000" b="0" i="1" smtClean="0">
                                  <a:latin typeface="Cambria Math" panose="02040503050406030204" pitchFamily="18" charset="0"/>
                                </a:rPr>
                              </m:ctrlPr>
                            </m:dPr>
                            <m:e>
                              <m:r>
                                <a:rPr lang="en-CA" sz="2000" b="0" i="1" smtClean="0">
                                  <a:latin typeface="Cambria Math" panose="02040503050406030204" pitchFamily="18" charset="0"/>
                                </a:rPr>
                                <m:t>1+</m:t>
                              </m:r>
                              <m:r>
                                <a:rPr lang="en-CA" sz="2000" b="0" i="1" smtClean="0">
                                  <a:latin typeface="Cambria Math" panose="02040503050406030204" pitchFamily="18" charset="0"/>
                                </a:rPr>
                                <m:t>𝜂</m:t>
                              </m:r>
                            </m:e>
                          </m:d>
                        </m:e>
                        <m:sup>
                          <m:r>
                            <a:rPr lang="en-CA" sz="2000" i="1">
                              <a:latin typeface="Cambria Math" panose="02040503050406030204" pitchFamily="18" charset="0"/>
                            </a:rPr>
                            <m:t>−</m:t>
                          </m:r>
                          <m:nary>
                            <m:naryPr>
                              <m:chr m:val="∑"/>
                              <m:supHide m:val="on"/>
                              <m:ctrlPr>
                                <a:rPr lang="en-CA" sz="2000" b="0" i="1" smtClean="0">
                                  <a:latin typeface="Cambria Math" panose="02040503050406030204" pitchFamily="18" charset="0"/>
                                </a:rPr>
                              </m:ctrlPr>
                            </m:naryPr>
                            <m:sub>
                              <m:r>
                                <a:rPr lang="en-CA" sz="2000" b="0" i="1" smtClean="0">
                                  <a:latin typeface="Cambria Math" panose="02040503050406030204" pitchFamily="18" charset="0"/>
                                </a:rPr>
                                <m:t>&lt;0</m:t>
                              </m:r>
                            </m:sub>
                            <m:sup/>
                            <m:e>
                              <m:sSubSup>
                                <m:sSubSupPr>
                                  <m:ctrlPr>
                                    <a:rPr lang="en-CA" sz="2000" b="0" i="1" smtClean="0">
                                      <a:latin typeface="Cambria Math" panose="02040503050406030204" pitchFamily="18" charset="0"/>
                                    </a:rPr>
                                  </m:ctrlPr>
                                </m:sSubSupPr>
                                <m:e>
                                  <m:r>
                                    <a:rPr lang="en-CA" sz="2000" b="0" i="1" smtClean="0">
                                      <a:latin typeface="Cambria Math" panose="02040503050406030204" pitchFamily="18" charset="0"/>
                                    </a:rPr>
                                    <m:t>𝑚</m:t>
                                  </m:r>
                                </m:e>
                                <m:sub>
                                  <m:r>
                                    <a:rPr lang="en-CA" sz="2000" b="0" i="1" smtClean="0">
                                      <a:latin typeface="Cambria Math" panose="02040503050406030204" pitchFamily="18" charset="0"/>
                                    </a:rPr>
                                    <m:t>𝑖</m:t>
                                  </m:r>
                                </m:sub>
                                <m:sup>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𝑡</m:t>
                                      </m:r>
                                    </m:e>
                                  </m:d>
                                </m:sup>
                              </m:sSubSup>
                            </m:e>
                          </m:nary>
                        </m:sup>
                      </m:sSup>
                      <m:r>
                        <a:rPr lang="en-CA" sz="2000" b="0" i="1" smtClean="0">
                          <a:latin typeface="Cambria Math" panose="02040503050406030204" pitchFamily="18" charset="0"/>
                        </a:rPr>
                        <m:t>.</m:t>
                      </m:r>
                    </m:oMath>
                  </m:oMathPara>
                </a14:m>
                <a:endParaRPr lang="en-CA" sz="2000" dirty="0"/>
              </a:p>
            </p:txBody>
          </p:sp>
        </mc:Choice>
        <mc:Fallback xmlns="">
          <p:sp>
            <p:nvSpPr>
              <p:cNvPr id="5" name="TextBox 4">
                <a:extLst>
                  <a:ext uri="{FF2B5EF4-FFF2-40B4-BE49-F238E27FC236}">
                    <a16:creationId xmlns:a16="http://schemas.microsoft.com/office/drawing/2014/main" id="{5CEE4C1B-9A03-4A2C-B43A-11B6C47ACD59}"/>
                  </a:ext>
                </a:extLst>
              </p:cNvPr>
              <p:cNvSpPr txBox="1">
                <a:spLocks noRot="1" noChangeAspect="1" noMove="1" noResize="1" noEditPoints="1" noAdjustHandles="1" noChangeArrowheads="1" noChangeShapeType="1" noTextEdit="1"/>
              </p:cNvSpPr>
              <p:nvPr/>
            </p:nvSpPr>
            <p:spPr>
              <a:xfrm>
                <a:off x="781050" y="1029129"/>
                <a:ext cx="10941912" cy="2161554"/>
              </a:xfrm>
              <a:prstGeom prst="rect">
                <a:avLst/>
              </a:prstGeom>
              <a:blipFill>
                <a:blip r:embed="rId2"/>
                <a:stretch>
                  <a:fillRect l="-557"/>
                </a:stretch>
              </a:blipFill>
            </p:spPr>
            <p:txBody>
              <a:bodyPr/>
              <a:lstStyle/>
              <a:p>
                <a:r>
                  <a:rPr lang="en-CA">
                    <a:noFill/>
                  </a:rPr>
                  <a:t> </a:t>
                </a:r>
              </a:p>
            </p:txBody>
          </p:sp>
        </mc:Fallback>
      </mc:AlternateContent>
      <p:sp>
        <p:nvSpPr>
          <p:cNvPr id="7" name="Rectangle 6">
            <a:extLst>
              <a:ext uri="{FF2B5EF4-FFF2-40B4-BE49-F238E27FC236}">
                <a16:creationId xmlns:a16="http://schemas.microsoft.com/office/drawing/2014/main" id="{61FB618D-385C-4782-9A44-52279B060280}"/>
              </a:ext>
            </a:extLst>
          </p:cNvPr>
          <p:cNvSpPr/>
          <p:nvPr/>
        </p:nvSpPr>
        <p:spPr>
          <a:xfrm>
            <a:off x="781049" y="2538410"/>
            <a:ext cx="2132059" cy="506292"/>
          </a:xfrm>
          <a:prstGeom prst="rect">
            <a:avLst/>
          </a:prstGeom>
        </p:spPr>
        <p:txBody>
          <a:bodyPr wrap="none">
            <a:spAutoFit/>
          </a:bodyPr>
          <a:lstStyle/>
          <a:p>
            <a:pPr lvl="0">
              <a:lnSpc>
                <a:spcPct val="150000"/>
              </a:lnSpc>
            </a:pPr>
            <a:r>
              <a:rPr lang="en-CA" sz="2000" b="1" u="sng" dirty="0">
                <a:solidFill>
                  <a:prstClr val="black"/>
                </a:solidFill>
              </a:rPr>
              <a:t>Proof</a:t>
            </a:r>
            <a:r>
              <a:rPr lang="en-CA" sz="2000" dirty="0">
                <a:solidFill>
                  <a:prstClr val="black"/>
                </a:solidFill>
              </a:rPr>
              <a:t>. Combining, </a:t>
            </a:r>
          </a:p>
        </p:txBody>
      </p:sp>
      <p:grpSp>
        <p:nvGrpSpPr>
          <p:cNvPr id="15" name="Group 14">
            <a:extLst>
              <a:ext uri="{FF2B5EF4-FFF2-40B4-BE49-F238E27FC236}">
                <a16:creationId xmlns:a16="http://schemas.microsoft.com/office/drawing/2014/main" id="{173ACD02-1E9C-4B58-8D99-5044FFBED409}"/>
              </a:ext>
            </a:extLst>
          </p:cNvPr>
          <p:cNvGrpSpPr/>
          <p:nvPr/>
        </p:nvGrpSpPr>
        <p:grpSpPr>
          <a:xfrm>
            <a:off x="523410" y="3400086"/>
            <a:ext cx="668160" cy="364680"/>
            <a:chOff x="523410" y="3400086"/>
            <a:chExt cx="668160" cy="36468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8703540-9087-426D-8A42-35D181239AF2}"/>
                    </a:ext>
                  </a:extLst>
                </p14:cNvPr>
                <p14:cNvContentPartPr/>
                <p14:nvPr/>
              </p14:nvContentPartPr>
              <p14:xfrm>
                <a:off x="588930" y="3400086"/>
                <a:ext cx="53640" cy="230040"/>
              </p14:xfrm>
            </p:contentPart>
          </mc:Choice>
          <mc:Fallback>
            <p:pic>
              <p:nvPicPr>
                <p:cNvPr id="4" name="Ink 3">
                  <a:extLst>
                    <a:ext uri="{FF2B5EF4-FFF2-40B4-BE49-F238E27FC236}">
                      <a16:creationId xmlns:a16="http://schemas.microsoft.com/office/drawing/2014/main" id="{08703540-9087-426D-8A42-35D181239AF2}"/>
                    </a:ext>
                  </a:extLst>
                </p:cNvPr>
                <p:cNvPicPr/>
                <p:nvPr/>
              </p:nvPicPr>
              <p:blipFill>
                <a:blip r:embed="rId4"/>
                <a:stretch>
                  <a:fillRect/>
                </a:stretch>
              </p:blipFill>
              <p:spPr>
                <a:xfrm>
                  <a:off x="580290" y="3391446"/>
                  <a:ext cx="71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14563FAA-D294-4959-963D-FD42D20BB5C4}"/>
                    </a:ext>
                  </a:extLst>
                </p14:cNvPr>
                <p14:cNvContentPartPr/>
                <p14:nvPr/>
              </p14:nvContentPartPr>
              <p14:xfrm>
                <a:off x="523410" y="3508806"/>
                <a:ext cx="175680" cy="5760"/>
              </p14:xfrm>
            </p:contentPart>
          </mc:Choice>
          <mc:Fallback>
            <p:pic>
              <p:nvPicPr>
                <p:cNvPr id="6" name="Ink 5">
                  <a:extLst>
                    <a:ext uri="{FF2B5EF4-FFF2-40B4-BE49-F238E27FC236}">
                      <a16:creationId xmlns:a16="http://schemas.microsoft.com/office/drawing/2014/main" id="{14563FAA-D294-4959-963D-FD42D20BB5C4}"/>
                    </a:ext>
                  </a:extLst>
                </p:cNvPr>
                <p:cNvPicPr/>
                <p:nvPr/>
              </p:nvPicPr>
              <p:blipFill>
                <a:blip r:embed="rId6"/>
                <a:stretch>
                  <a:fillRect/>
                </a:stretch>
              </p:blipFill>
              <p:spPr>
                <a:xfrm>
                  <a:off x="514770" y="3500166"/>
                  <a:ext cx="193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89E14E77-B58E-4922-BE4C-91874712C2A1}"/>
                    </a:ext>
                  </a:extLst>
                </p14:cNvPr>
                <p14:cNvContentPartPr/>
                <p14:nvPr/>
              </p14:nvContentPartPr>
              <p14:xfrm>
                <a:off x="707010" y="3516006"/>
                <a:ext cx="97200" cy="91800"/>
              </p14:xfrm>
            </p:contentPart>
          </mc:Choice>
          <mc:Fallback>
            <p:pic>
              <p:nvPicPr>
                <p:cNvPr id="8" name="Ink 7">
                  <a:extLst>
                    <a:ext uri="{FF2B5EF4-FFF2-40B4-BE49-F238E27FC236}">
                      <a16:creationId xmlns:a16="http://schemas.microsoft.com/office/drawing/2014/main" id="{89E14E77-B58E-4922-BE4C-91874712C2A1}"/>
                    </a:ext>
                  </a:extLst>
                </p:cNvPr>
                <p:cNvPicPr/>
                <p:nvPr/>
              </p:nvPicPr>
              <p:blipFill>
                <a:blip r:embed="rId8"/>
                <a:stretch>
                  <a:fillRect/>
                </a:stretch>
              </p:blipFill>
              <p:spPr>
                <a:xfrm>
                  <a:off x="698370" y="3507366"/>
                  <a:ext cx="114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4840D5A7-0F80-454A-BD39-0F6370B8EDD6}"/>
                    </a:ext>
                  </a:extLst>
                </p14:cNvPr>
                <p14:cNvContentPartPr/>
                <p14:nvPr/>
              </p14:nvContentPartPr>
              <p14:xfrm>
                <a:off x="830490" y="3451926"/>
                <a:ext cx="126000" cy="165240"/>
              </p14:xfrm>
            </p:contentPart>
          </mc:Choice>
          <mc:Fallback>
            <p:pic>
              <p:nvPicPr>
                <p:cNvPr id="9" name="Ink 8">
                  <a:extLst>
                    <a:ext uri="{FF2B5EF4-FFF2-40B4-BE49-F238E27FC236}">
                      <a16:creationId xmlns:a16="http://schemas.microsoft.com/office/drawing/2014/main" id="{4840D5A7-0F80-454A-BD39-0F6370B8EDD6}"/>
                    </a:ext>
                  </a:extLst>
                </p:cNvPr>
                <p:cNvPicPr/>
                <p:nvPr/>
              </p:nvPicPr>
              <p:blipFill>
                <a:blip r:embed="rId10"/>
                <a:stretch>
                  <a:fillRect/>
                </a:stretch>
              </p:blipFill>
              <p:spPr>
                <a:xfrm>
                  <a:off x="821850" y="3442926"/>
                  <a:ext cx="143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0276309A-F38E-417E-BB8F-7866A7ED6318}"/>
                    </a:ext>
                  </a:extLst>
                </p14:cNvPr>
                <p14:cNvContentPartPr/>
                <p14:nvPr/>
              </p14:nvContentPartPr>
              <p14:xfrm>
                <a:off x="998250" y="3539046"/>
                <a:ext cx="10080" cy="63720"/>
              </p14:xfrm>
            </p:contentPart>
          </mc:Choice>
          <mc:Fallback>
            <p:pic>
              <p:nvPicPr>
                <p:cNvPr id="10" name="Ink 9">
                  <a:extLst>
                    <a:ext uri="{FF2B5EF4-FFF2-40B4-BE49-F238E27FC236}">
                      <a16:creationId xmlns:a16="http://schemas.microsoft.com/office/drawing/2014/main" id="{0276309A-F38E-417E-BB8F-7866A7ED6318}"/>
                    </a:ext>
                  </a:extLst>
                </p:cNvPr>
                <p:cNvPicPr/>
                <p:nvPr/>
              </p:nvPicPr>
              <p:blipFill>
                <a:blip r:embed="rId12"/>
                <a:stretch>
                  <a:fillRect/>
                </a:stretch>
              </p:blipFill>
              <p:spPr>
                <a:xfrm>
                  <a:off x="989250" y="3530406"/>
                  <a:ext cx="27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357DB231-2DF3-4287-AFA5-778EE338C3F4}"/>
                    </a:ext>
                  </a:extLst>
                </p14:cNvPr>
                <p14:cNvContentPartPr/>
                <p14:nvPr/>
              </p14:nvContentPartPr>
              <p14:xfrm>
                <a:off x="983850" y="3492606"/>
                <a:ext cx="207720" cy="272160"/>
              </p14:xfrm>
            </p:contentPart>
          </mc:Choice>
          <mc:Fallback>
            <p:pic>
              <p:nvPicPr>
                <p:cNvPr id="11" name="Ink 10">
                  <a:extLst>
                    <a:ext uri="{FF2B5EF4-FFF2-40B4-BE49-F238E27FC236}">
                      <a16:creationId xmlns:a16="http://schemas.microsoft.com/office/drawing/2014/main" id="{357DB231-2DF3-4287-AFA5-778EE338C3F4}"/>
                    </a:ext>
                  </a:extLst>
                </p:cNvPr>
                <p:cNvPicPr/>
                <p:nvPr/>
              </p:nvPicPr>
              <p:blipFill>
                <a:blip r:embed="rId14"/>
                <a:stretch>
                  <a:fillRect/>
                </a:stretch>
              </p:blipFill>
              <p:spPr>
                <a:xfrm>
                  <a:off x="974850" y="3483966"/>
                  <a:ext cx="225360" cy="28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CE8992F1-471E-4EA4-8CC1-46903C8FAF4E}"/>
                  </a:ext>
                </a:extLst>
              </p14:cNvPr>
              <p14:cNvContentPartPr/>
              <p14:nvPr/>
            </p14:nvContentPartPr>
            <p14:xfrm>
              <a:off x="1367970" y="3469566"/>
              <a:ext cx="65520" cy="152640"/>
            </p14:xfrm>
          </p:contentPart>
        </mc:Choice>
        <mc:Fallback>
          <p:pic>
            <p:nvPicPr>
              <p:cNvPr id="12" name="Ink 11">
                <a:extLst>
                  <a:ext uri="{FF2B5EF4-FFF2-40B4-BE49-F238E27FC236}">
                    <a16:creationId xmlns:a16="http://schemas.microsoft.com/office/drawing/2014/main" id="{CE8992F1-471E-4EA4-8CC1-46903C8FAF4E}"/>
                  </a:ext>
                </a:extLst>
              </p:cNvPr>
              <p:cNvPicPr/>
              <p:nvPr/>
            </p:nvPicPr>
            <p:blipFill>
              <a:blip r:embed="rId16"/>
              <a:stretch>
                <a:fillRect/>
              </a:stretch>
            </p:blipFill>
            <p:spPr>
              <a:xfrm>
                <a:off x="1358970" y="3460926"/>
                <a:ext cx="83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D5245F5F-01C9-4849-93EE-413B9FF3422C}"/>
                  </a:ext>
                </a:extLst>
              </p14:cNvPr>
              <p14:cNvContentPartPr/>
              <p14:nvPr/>
            </p14:nvContentPartPr>
            <p14:xfrm>
              <a:off x="1475610" y="3513126"/>
              <a:ext cx="97200" cy="76680"/>
            </p14:xfrm>
          </p:contentPart>
        </mc:Choice>
        <mc:Fallback>
          <p:pic>
            <p:nvPicPr>
              <p:cNvPr id="16" name="Ink 15">
                <a:extLst>
                  <a:ext uri="{FF2B5EF4-FFF2-40B4-BE49-F238E27FC236}">
                    <a16:creationId xmlns:a16="http://schemas.microsoft.com/office/drawing/2014/main" id="{D5245F5F-01C9-4849-93EE-413B9FF3422C}"/>
                  </a:ext>
                </a:extLst>
              </p:cNvPr>
              <p:cNvPicPr/>
              <p:nvPr/>
            </p:nvPicPr>
            <p:blipFill>
              <a:blip r:embed="rId18"/>
              <a:stretch>
                <a:fillRect/>
              </a:stretch>
            </p:blipFill>
            <p:spPr>
              <a:xfrm>
                <a:off x="1466610" y="3504486"/>
                <a:ext cx="114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CF32EC2C-594C-4B15-8055-187E18870DF8}"/>
                  </a:ext>
                </a:extLst>
              </p14:cNvPr>
              <p14:cNvContentPartPr/>
              <p14:nvPr/>
            </p14:nvContentPartPr>
            <p14:xfrm>
              <a:off x="1792050" y="3504126"/>
              <a:ext cx="201600" cy="79200"/>
            </p14:xfrm>
          </p:contentPart>
        </mc:Choice>
        <mc:Fallback>
          <p:pic>
            <p:nvPicPr>
              <p:cNvPr id="17" name="Ink 16">
                <a:extLst>
                  <a:ext uri="{FF2B5EF4-FFF2-40B4-BE49-F238E27FC236}">
                    <a16:creationId xmlns:a16="http://schemas.microsoft.com/office/drawing/2014/main" id="{CF32EC2C-594C-4B15-8055-187E18870DF8}"/>
                  </a:ext>
                </a:extLst>
              </p:cNvPr>
              <p:cNvPicPr/>
              <p:nvPr/>
            </p:nvPicPr>
            <p:blipFill>
              <a:blip r:embed="rId20"/>
              <a:stretch>
                <a:fillRect/>
              </a:stretch>
            </p:blipFill>
            <p:spPr>
              <a:xfrm>
                <a:off x="1783410" y="3495126"/>
                <a:ext cx="219240" cy="96840"/>
              </a:xfrm>
              <a:prstGeom prst="rect">
                <a:avLst/>
              </a:prstGeom>
            </p:spPr>
          </p:pic>
        </mc:Fallback>
      </mc:AlternateContent>
      <p:grpSp>
        <p:nvGrpSpPr>
          <p:cNvPr id="24" name="Group 23">
            <a:extLst>
              <a:ext uri="{FF2B5EF4-FFF2-40B4-BE49-F238E27FC236}">
                <a16:creationId xmlns:a16="http://schemas.microsoft.com/office/drawing/2014/main" id="{07791559-015C-4613-8E00-A16BEB457250}"/>
              </a:ext>
            </a:extLst>
          </p:cNvPr>
          <p:cNvGrpSpPr/>
          <p:nvPr/>
        </p:nvGrpSpPr>
        <p:grpSpPr>
          <a:xfrm>
            <a:off x="2201730" y="3408366"/>
            <a:ext cx="407160" cy="182160"/>
            <a:chOff x="2201730" y="3408366"/>
            <a:chExt cx="407160" cy="182160"/>
          </a:xfrm>
        </p:grpSpPr>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D22C2FB7-530A-4BE9-AC75-243057FD54DF}"/>
                    </a:ext>
                  </a:extLst>
                </p14:cNvPr>
                <p14:cNvContentPartPr/>
                <p14:nvPr/>
              </p14:nvContentPartPr>
              <p14:xfrm>
                <a:off x="2201730" y="3446166"/>
                <a:ext cx="62280" cy="144360"/>
              </p14:xfrm>
            </p:contentPart>
          </mc:Choice>
          <mc:Fallback>
            <p:pic>
              <p:nvPicPr>
                <p:cNvPr id="18" name="Ink 17">
                  <a:extLst>
                    <a:ext uri="{FF2B5EF4-FFF2-40B4-BE49-F238E27FC236}">
                      <a16:creationId xmlns:a16="http://schemas.microsoft.com/office/drawing/2014/main" id="{D22C2FB7-530A-4BE9-AC75-243057FD54DF}"/>
                    </a:ext>
                  </a:extLst>
                </p:cNvPr>
                <p:cNvPicPr/>
                <p:nvPr/>
              </p:nvPicPr>
              <p:blipFill>
                <a:blip r:embed="rId22"/>
                <a:stretch>
                  <a:fillRect/>
                </a:stretch>
              </p:blipFill>
              <p:spPr>
                <a:xfrm>
                  <a:off x="2193090" y="3437166"/>
                  <a:ext cx="79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FE25BDDF-6418-4C3E-80DE-AF74AB21CA8E}"/>
                    </a:ext>
                  </a:extLst>
                </p14:cNvPr>
                <p14:cNvContentPartPr/>
                <p14:nvPr/>
              </p14:nvContentPartPr>
              <p14:xfrm>
                <a:off x="2319450" y="3450486"/>
                <a:ext cx="181440" cy="134640"/>
              </p14:xfrm>
            </p:contentPart>
          </mc:Choice>
          <mc:Fallback>
            <p:pic>
              <p:nvPicPr>
                <p:cNvPr id="19" name="Ink 18">
                  <a:extLst>
                    <a:ext uri="{FF2B5EF4-FFF2-40B4-BE49-F238E27FC236}">
                      <a16:creationId xmlns:a16="http://schemas.microsoft.com/office/drawing/2014/main" id="{FE25BDDF-6418-4C3E-80DE-AF74AB21CA8E}"/>
                    </a:ext>
                  </a:extLst>
                </p:cNvPr>
                <p:cNvPicPr/>
                <p:nvPr/>
              </p:nvPicPr>
              <p:blipFill>
                <a:blip r:embed="rId24"/>
                <a:stretch>
                  <a:fillRect/>
                </a:stretch>
              </p:blipFill>
              <p:spPr>
                <a:xfrm>
                  <a:off x="2310450" y="3441486"/>
                  <a:ext cx="199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EE15C5A8-FCD2-429C-84C9-ADAFA352D396}"/>
                    </a:ext>
                  </a:extLst>
                </p14:cNvPr>
                <p14:cNvContentPartPr/>
                <p14:nvPr/>
              </p14:nvContentPartPr>
              <p14:xfrm>
                <a:off x="2534010" y="3408366"/>
                <a:ext cx="74880" cy="146880"/>
              </p14:xfrm>
            </p:contentPart>
          </mc:Choice>
          <mc:Fallback>
            <p:pic>
              <p:nvPicPr>
                <p:cNvPr id="20" name="Ink 19">
                  <a:extLst>
                    <a:ext uri="{FF2B5EF4-FFF2-40B4-BE49-F238E27FC236}">
                      <a16:creationId xmlns:a16="http://schemas.microsoft.com/office/drawing/2014/main" id="{EE15C5A8-FCD2-429C-84C9-ADAFA352D396}"/>
                    </a:ext>
                  </a:extLst>
                </p:cNvPr>
                <p:cNvPicPr/>
                <p:nvPr/>
              </p:nvPicPr>
              <p:blipFill>
                <a:blip r:embed="rId26"/>
                <a:stretch>
                  <a:fillRect/>
                </a:stretch>
              </p:blipFill>
              <p:spPr>
                <a:xfrm>
                  <a:off x="2525010" y="3399366"/>
                  <a:ext cx="92520" cy="164520"/>
                </a:xfrm>
                <a:prstGeom prst="rect">
                  <a:avLst/>
                </a:prstGeom>
              </p:spPr>
            </p:pic>
          </mc:Fallback>
        </mc:AlternateContent>
      </p:grpSp>
      <p:grpSp>
        <p:nvGrpSpPr>
          <p:cNvPr id="27" name="Group 26">
            <a:extLst>
              <a:ext uri="{FF2B5EF4-FFF2-40B4-BE49-F238E27FC236}">
                <a16:creationId xmlns:a16="http://schemas.microsoft.com/office/drawing/2014/main" id="{2FBD2D1E-CAE4-4EFB-89E0-1D829C6A71A0}"/>
              </a:ext>
            </a:extLst>
          </p:cNvPr>
          <p:cNvGrpSpPr/>
          <p:nvPr/>
        </p:nvGrpSpPr>
        <p:grpSpPr>
          <a:xfrm>
            <a:off x="2837130" y="3418806"/>
            <a:ext cx="599400" cy="187920"/>
            <a:chOff x="2837130" y="3418806"/>
            <a:chExt cx="599400" cy="187920"/>
          </a:xfrm>
        </p:grpSpPr>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70E2DD2F-D719-4184-B912-20BBFAD6B26E}"/>
                    </a:ext>
                  </a:extLst>
                </p14:cNvPr>
                <p14:cNvContentPartPr/>
                <p14:nvPr/>
              </p14:nvContentPartPr>
              <p14:xfrm>
                <a:off x="2837130" y="3467046"/>
                <a:ext cx="89640" cy="139680"/>
              </p14:xfrm>
            </p:contentPart>
          </mc:Choice>
          <mc:Fallback>
            <p:pic>
              <p:nvPicPr>
                <p:cNvPr id="21" name="Ink 20">
                  <a:extLst>
                    <a:ext uri="{FF2B5EF4-FFF2-40B4-BE49-F238E27FC236}">
                      <a16:creationId xmlns:a16="http://schemas.microsoft.com/office/drawing/2014/main" id="{70E2DD2F-D719-4184-B912-20BBFAD6B26E}"/>
                    </a:ext>
                  </a:extLst>
                </p:cNvPr>
                <p:cNvPicPr/>
                <p:nvPr/>
              </p:nvPicPr>
              <p:blipFill>
                <a:blip r:embed="rId28"/>
                <a:stretch>
                  <a:fillRect/>
                </a:stretch>
              </p:blipFill>
              <p:spPr>
                <a:xfrm>
                  <a:off x="2828490" y="3458406"/>
                  <a:ext cx="107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233EA77F-A35D-4E33-994B-1603121D7A75}"/>
                    </a:ext>
                  </a:extLst>
                </p14:cNvPr>
                <p14:cNvContentPartPr/>
                <p14:nvPr/>
              </p14:nvContentPartPr>
              <p14:xfrm>
                <a:off x="2975370" y="3446166"/>
                <a:ext cx="29520" cy="132480"/>
              </p14:xfrm>
            </p:contentPart>
          </mc:Choice>
          <mc:Fallback>
            <p:pic>
              <p:nvPicPr>
                <p:cNvPr id="22" name="Ink 21">
                  <a:extLst>
                    <a:ext uri="{FF2B5EF4-FFF2-40B4-BE49-F238E27FC236}">
                      <a16:creationId xmlns:a16="http://schemas.microsoft.com/office/drawing/2014/main" id="{233EA77F-A35D-4E33-994B-1603121D7A75}"/>
                    </a:ext>
                  </a:extLst>
                </p:cNvPr>
                <p:cNvPicPr/>
                <p:nvPr/>
              </p:nvPicPr>
              <p:blipFill>
                <a:blip r:embed="rId30"/>
                <a:stretch>
                  <a:fillRect/>
                </a:stretch>
              </p:blipFill>
              <p:spPr>
                <a:xfrm>
                  <a:off x="2966730" y="3437166"/>
                  <a:ext cx="47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ED1A1B99-CFB2-4ED5-B4FE-30C5E194AD93}"/>
                    </a:ext>
                  </a:extLst>
                </p14:cNvPr>
                <p14:cNvContentPartPr/>
                <p14:nvPr/>
              </p14:nvContentPartPr>
              <p14:xfrm>
                <a:off x="3077250" y="3418806"/>
                <a:ext cx="252720" cy="167040"/>
              </p14:xfrm>
            </p:contentPart>
          </mc:Choice>
          <mc:Fallback>
            <p:pic>
              <p:nvPicPr>
                <p:cNvPr id="25" name="Ink 24">
                  <a:extLst>
                    <a:ext uri="{FF2B5EF4-FFF2-40B4-BE49-F238E27FC236}">
                      <a16:creationId xmlns:a16="http://schemas.microsoft.com/office/drawing/2014/main" id="{ED1A1B99-CFB2-4ED5-B4FE-30C5E194AD93}"/>
                    </a:ext>
                  </a:extLst>
                </p:cNvPr>
                <p:cNvPicPr/>
                <p:nvPr/>
              </p:nvPicPr>
              <p:blipFill>
                <a:blip r:embed="rId32"/>
                <a:stretch>
                  <a:fillRect/>
                </a:stretch>
              </p:blipFill>
              <p:spPr>
                <a:xfrm>
                  <a:off x="3068610" y="3410166"/>
                  <a:ext cx="270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Ink 25">
                  <a:extLst>
                    <a:ext uri="{FF2B5EF4-FFF2-40B4-BE49-F238E27FC236}">
                      <a16:creationId xmlns:a16="http://schemas.microsoft.com/office/drawing/2014/main" id="{56503D20-EABB-4851-BCEA-5C9E0A9D43EE}"/>
                    </a:ext>
                  </a:extLst>
                </p14:cNvPr>
                <p14:cNvContentPartPr/>
                <p14:nvPr/>
              </p14:nvContentPartPr>
              <p14:xfrm>
                <a:off x="3378570" y="3479646"/>
                <a:ext cx="57960" cy="81000"/>
              </p14:xfrm>
            </p:contentPart>
          </mc:Choice>
          <mc:Fallback>
            <p:pic>
              <p:nvPicPr>
                <p:cNvPr id="26" name="Ink 25">
                  <a:extLst>
                    <a:ext uri="{FF2B5EF4-FFF2-40B4-BE49-F238E27FC236}">
                      <a16:creationId xmlns:a16="http://schemas.microsoft.com/office/drawing/2014/main" id="{56503D20-EABB-4851-BCEA-5C9E0A9D43EE}"/>
                    </a:ext>
                  </a:extLst>
                </p:cNvPr>
                <p:cNvPicPr/>
                <p:nvPr/>
              </p:nvPicPr>
              <p:blipFill>
                <a:blip r:embed="rId34"/>
                <a:stretch>
                  <a:fillRect/>
                </a:stretch>
              </p:blipFill>
              <p:spPr>
                <a:xfrm>
                  <a:off x="3369930" y="3471006"/>
                  <a:ext cx="7560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8" name="Ink 27">
                <a:extLst>
                  <a:ext uri="{FF2B5EF4-FFF2-40B4-BE49-F238E27FC236}">
                    <a16:creationId xmlns:a16="http://schemas.microsoft.com/office/drawing/2014/main" id="{28ACA78D-4BC2-437F-9219-8861093028EE}"/>
                  </a:ext>
                </a:extLst>
              </p14:cNvPr>
              <p14:cNvContentPartPr/>
              <p14:nvPr/>
            </p14:nvContentPartPr>
            <p14:xfrm>
              <a:off x="3611490" y="3548766"/>
              <a:ext cx="43560" cy="39960"/>
            </p14:xfrm>
          </p:contentPart>
        </mc:Choice>
        <mc:Fallback>
          <p:pic>
            <p:nvPicPr>
              <p:cNvPr id="28" name="Ink 27">
                <a:extLst>
                  <a:ext uri="{FF2B5EF4-FFF2-40B4-BE49-F238E27FC236}">
                    <a16:creationId xmlns:a16="http://schemas.microsoft.com/office/drawing/2014/main" id="{28ACA78D-4BC2-437F-9219-8861093028EE}"/>
                  </a:ext>
                </a:extLst>
              </p:cNvPr>
              <p:cNvPicPr/>
              <p:nvPr/>
            </p:nvPicPr>
            <p:blipFill>
              <a:blip r:embed="rId36"/>
              <a:stretch>
                <a:fillRect/>
              </a:stretch>
            </p:blipFill>
            <p:spPr>
              <a:xfrm>
                <a:off x="3602490" y="3539766"/>
                <a:ext cx="61200" cy="57600"/>
              </a:xfrm>
              <a:prstGeom prst="rect">
                <a:avLst/>
              </a:prstGeom>
            </p:spPr>
          </p:pic>
        </mc:Fallback>
      </mc:AlternateContent>
      <p:grpSp>
        <p:nvGrpSpPr>
          <p:cNvPr id="32" name="Group 31">
            <a:extLst>
              <a:ext uri="{FF2B5EF4-FFF2-40B4-BE49-F238E27FC236}">
                <a16:creationId xmlns:a16="http://schemas.microsoft.com/office/drawing/2014/main" id="{208049C3-72AC-41D5-815D-FC7B63A83C87}"/>
              </a:ext>
            </a:extLst>
          </p:cNvPr>
          <p:cNvGrpSpPr/>
          <p:nvPr/>
        </p:nvGrpSpPr>
        <p:grpSpPr>
          <a:xfrm>
            <a:off x="4100370" y="3439326"/>
            <a:ext cx="248760" cy="246960"/>
            <a:chOff x="4100370" y="3439326"/>
            <a:chExt cx="248760" cy="246960"/>
          </a:xfrm>
        </p:grpSpPr>
        <mc:AlternateContent xmlns:mc="http://schemas.openxmlformats.org/markup-compatibility/2006">
          <mc:Choice xmlns:p14="http://schemas.microsoft.com/office/powerpoint/2010/main" Requires="p14">
            <p:contentPart p14:bwMode="auto" r:id="rId37">
              <p14:nvContentPartPr>
                <p14:cNvPr id="29" name="Ink 28">
                  <a:extLst>
                    <a:ext uri="{FF2B5EF4-FFF2-40B4-BE49-F238E27FC236}">
                      <a16:creationId xmlns:a16="http://schemas.microsoft.com/office/drawing/2014/main" id="{C6000521-B0B5-4833-8ED3-57DD9CE8687F}"/>
                    </a:ext>
                  </a:extLst>
                </p14:cNvPr>
                <p14:cNvContentPartPr/>
                <p14:nvPr/>
              </p14:nvContentPartPr>
              <p14:xfrm>
                <a:off x="4100370" y="3439326"/>
                <a:ext cx="145800" cy="246960"/>
              </p14:xfrm>
            </p:contentPart>
          </mc:Choice>
          <mc:Fallback>
            <p:pic>
              <p:nvPicPr>
                <p:cNvPr id="29" name="Ink 28">
                  <a:extLst>
                    <a:ext uri="{FF2B5EF4-FFF2-40B4-BE49-F238E27FC236}">
                      <a16:creationId xmlns:a16="http://schemas.microsoft.com/office/drawing/2014/main" id="{C6000521-B0B5-4833-8ED3-57DD9CE8687F}"/>
                    </a:ext>
                  </a:extLst>
                </p:cNvPr>
                <p:cNvPicPr/>
                <p:nvPr/>
              </p:nvPicPr>
              <p:blipFill>
                <a:blip r:embed="rId38"/>
                <a:stretch>
                  <a:fillRect/>
                </a:stretch>
              </p:blipFill>
              <p:spPr>
                <a:xfrm>
                  <a:off x="4091370" y="3430686"/>
                  <a:ext cx="1634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Ink 29">
                  <a:extLst>
                    <a:ext uri="{FF2B5EF4-FFF2-40B4-BE49-F238E27FC236}">
                      <a16:creationId xmlns:a16="http://schemas.microsoft.com/office/drawing/2014/main" id="{A52BF272-85A5-4003-B962-AFAA9A93A927}"/>
                    </a:ext>
                  </a:extLst>
                </p14:cNvPr>
                <p14:cNvContentPartPr/>
                <p14:nvPr/>
              </p14:nvContentPartPr>
              <p14:xfrm>
                <a:off x="4267050" y="3562446"/>
                <a:ext cx="82080" cy="87840"/>
              </p14:xfrm>
            </p:contentPart>
          </mc:Choice>
          <mc:Fallback>
            <p:pic>
              <p:nvPicPr>
                <p:cNvPr id="30" name="Ink 29">
                  <a:extLst>
                    <a:ext uri="{FF2B5EF4-FFF2-40B4-BE49-F238E27FC236}">
                      <a16:creationId xmlns:a16="http://schemas.microsoft.com/office/drawing/2014/main" id="{A52BF272-85A5-4003-B962-AFAA9A93A927}"/>
                    </a:ext>
                  </a:extLst>
                </p:cNvPr>
                <p:cNvPicPr/>
                <p:nvPr/>
              </p:nvPicPr>
              <p:blipFill>
                <a:blip r:embed="rId40"/>
                <a:stretch>
                  <a:fillRect/>
                </a:stretch>
              </p:blipFill>
              <p:spPr>
                <a:xfrm>
                  <a:off x="4258410" y="3553806"/>
                  <a:ext cx="9972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31" name="Ink 30">
                <a:extLst>
                  <a:ext uri="{FF2B5EF4-FFF2-40B4-BE49-F238E27FC236}">
                    <a16:creationId xmlns:a16="http://schemas.microsoft.com/office/drawing/2014/main" id="{D005C166-461E-4844-BC86-E762ECE2846F}"/>
                  </a:ext>
                </a:extLst>
              </p14:cNvPr>
              <p14:cNvContentPartPr/>
              <p14:nvPr/>
            </p14:nvContentPartPr>
            <p14:xfrm>
              <a:off x="4489530" y="3560646"/>
              <a:ext cx="101880" cy="93600"/>
            </p14:xfrm>
          </p:contentPart>
        </mc:Choice>
        <mc:Fallback>
          <p:pic>
            <p:nvPicPr>
              <p:cNvPr id="31" name="Ink 30">
                <a:extLst>
                  <a:ext uri="{FF2B5EF4-FFF2-40B4-BE49-F238E27FC236}">
                    <a16:creationId xmlns:a16="http://schemas.microsoft.com/office/drawing/2014/main" id="{D005C166-461E-4844-BC86-E762ECE2846F}"/>
                  </a:ext>
                </a:extLst>
              </p:cNvPr>
              <p:cNvPicPr/>
              <p:nvPr/>
            </p:nvPicPr>
            <p:blipFill>
              <a:blip r:embed="rId42"/>
              <a:stretch>
                <a:fillRect/>
              </a:stretch>
            </p:blipFill>
            <p:spPr>
              <a:xfrm>
                <a:off x="4480530" y="3551646"/>
                <a:ext cx="119520" cy="111240"/>
              </a:xfrm>
              <a:prstGeom prst="rect">
                <a:avLst/>
              </a:prstGeom>
            </p:spPr>
          </p:pic>
        </mc:Fallback>
      </mc:AlternateContent>
      <p:grpSp>
        <p:nvGrpSpPr>
          <p:cNvPr id="69" name="Group 68">
            <a:extLst>
              <a:ext uri="{FF2B5EF4-FFF2-40B4-BE49-F238E27FC236}">
                <a16:creationId xmlns:a16="http://schemas.microsoft.com/office/drawing/2014/main" id="{E0509DBA-6863-4947-B9F4-F9A98BAF0933}"/>
              </a:ext>
            </a:extLst>
          </p:cNvPr>
          <p:cNvGrpSpPr/>
          <p:nvPr/>
        </p:nvGrpSpPr>
        <p:grpSpPr>
          <a:xfrm>
            <a:off x="7463130" y="3309006"/>
            <a:ext cx="1804320" cy="568440"/>
            <a:chOff x="7463130" y="3309006"/>
            <a:chExt cx="1804320" cy="568440"/>
          </a:xfrm>
        </p:grpSpPr>
        <mc:AlternateContent xmlns:mc="http://schemas.openxmlformats.org/markup-compatibility/2006">
          <mc:Choice xmlns:p14="http://schemas.microsoft.com/office/powerpoint/2010/main" Requires="p14">
            <p:contentPart p14:bwMode="auto" r:id="rId43">
              <p14:nvContentPartPr>
                <p14:cNvPr id="54" name="Ink 53">
                  <a:extLst>
                    <a:ext uri="{FF2B5EF4-FFF2-40B4-BE49-F238E27FC236}">
                      <a16:creationId xmlns:a16="http://schemas.microsoft.com/office/drawing/2014/main" id="{A1696153-996E-43A6-9DAA-4EFD6A67D9D0}"/>
                    </a:ext>
                  </a:extLst>
                </p14:cNvPr>
                <p14:cNvContentPartPr/>
                <p14:nvPr/>
              </p14:nvContentPartPr>
              <p14:xfrm>
                <a:off x="7484730" y="3465966"/>
                <a:ext cx="175680" cy="14400"/>
              </p14:xfrm>
            </p:contentPart>
          </mc:Choice>
          <mc:Fallback>
            <p:pic>
              <p:nvPicPr>
                <p:cNvPr id="54" name="Ink 53">
                  <a:extLst>
                    <a:ext uri="{FF2B5EF4-FFF2-40B4-BE49-F238E27FC236}">
                      <a16:creationId xmlns:a16="http://schemas.microsoft.com/office/drawing/2014/main" id="{A1696153-996E-43A6-9DAA-4EFD6A67D9D0}"/>
                    </a:ext>
                  </a:extLst>
                </p:cNvPr>
                <p:cNvPicPr/>
                <p:nvPr/>
              </p:nvPicPr>
              <p:blipFill>
                <a:blip r:embed="rId44"/>
                <a:stretch>
                  <a:fillRect/>
                </a:stretch>
              </p:blipFill>
              <p:spPr>
                <a:xfrm>
                  <a:off x="7476090" y="3456966"/>
                  <a:ext cx="193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5" name="Ink 54">
                  <a:extLst>
                    <a:ext uri="{FF2B5EF4-FFF2-40B4-BE49-F238E27FC236}">
                      <a16:creationId xmlns:a16="http://schemas.microsoft.com/office/drawing/2014/main" id="{C3C95485-236E-49FE-AD6E-BFC3C5B12D24}"/>
                    </a:ext>
                  </a:extLst>
                </p14:cNvPr>
                <p14:cNvContentPartPr/>
                <p14:nvPr/>
              </p14:nvContentPartPr>
              <p14:xfrm>
                <a:off x="7476090" y="3464526"/>
                <a:ext cx="192240" cy="211320"/>
              </p14:xfrm>
            </p:contentPart>
          </mc:Choice>
          <mc:Fallback>
            <p:pic>
              <p:nvPicPr>
                <p:cNvPr id="55" name="Ink 54">
                  <a:extLst>
                    <a:ext uri="{FF2B5EF4-FFF2-40B4-BE49-F238E27FC236}">
                      <a16:creationId xmlns:a16="http://schemas.microsoft.com/office/drawing/2014/main" id="{C3C95485-236E-49FE-AD6E-BFC3C5B12D24}"/>
                    </a:ext>
                  </a:extLst>
                </p:cNvPr>
                <p:cNvPicPr/>
                <p:nvPr/>
              </p:nvPicPr>
              <p:blipFill>
                <a:blip r:embed="rId46"/>
                <a:stretch>
                  <a:fillRect/>
                </a:stretch>
              </p:blipFill>
              <p:spPr>
                <a:xfrm>
                  <a:off x="7467090" y="3455526"/>
                  <a:ext cx="209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6" name="Ink 55">
                  <a:extLst>
                    <a:ext uri="{FF2B5EF4-FFF2-40B4-BE49-F238E27FC236}">
                      <a16:creationId xmlns:a16="http://schemas.microsoft.com/office/drawing/2014/main" id="{D3E3C9A9-3D8B-45CC-8341-75975295AE04}"/>
                    </a:ext>
                  </a:extLst>
                </p14:cNvPr>
                <p14:cNvContentPartPr/>
                <p14:nvPr/>
              </p14:nvContentPartPr>
              <p14:xfrm>
                <a:off x="7463130" y="3756846"/>
                <a:ext cx="83160" cy="81720"/>
              </p14:xfrm>
            </p:contentPart>
          </mc:Choice>
          <mc:Fallback>
            <p:pic>
              <p:nvPicPr>
                <p:cNvPr id="56" name="Ink 55">
                  <a:extLst>
                    <a:ext uri="{FF2B5EF4-FFF2-40B4-BE49-F238E27FC236}">
                      <a16:creationId xmlns:a16="http://schemas.microsoft.com/office/drawing/2014/main" id="{D3E3C9A9-3D8B-45CC-8341-75975295AE04}"/>
                    </a:ext>
                  </a:extLst>
                </p:cNvPr>
                <p:cNvPicPr/>
                <p:nvPr/>
              </p:nvPicPr>
              <p:blipFill>
                <a:blip r:embed="rId48"/>
                <a:stretch>
                  <a:fillRect/>
                </a:stretch>
              </p:blipFill>
              <p:spPr>
                <a:xfrm>
                  <a:off x="7454130" y="3748206"/>
                  <a:ext cx="100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7" name="Ink 56">
                  <a:extLst>
                    <a:ext uri="{FF2B5EF4-FFF2-40B4-BE49-F238E27FC236}">
                      <a16:creationId xmlns:a16="http://schemas.microsoft.com/office/drawing/2014/main" id="{FEF0D73C-90D4-44CE-BAB4-AE74785D0747}"/>
                    </a:ext>
                  </a:extLst>
                </p14:cNvPr>
                <p14:cNvContentPartPr/>
                <p14:nvPr/>
              </p14:nvContentPartPr>
              <p14:xfrm>
                <a:off x="7502010" y="3829206"/>
                <a:ext cx="72360" cy="32400"/>
              </p14:xfrm>
            </p:contentPart>
          </mc:Choice>
          <mc:Fallback>
            <p:pic>
              <p:nvPicPr>
                <p:cNvPr id="57" name="Ink 56">
                  <a:extLst>
                    <a:ext uri="{FF2B5EF4-FFF2-40B4-BE49-F238E27FC236}">
                      <a16:creationId xmlns:a16="http://schemas.microsoft.com/office/drawing/2014/main" id="{FEF0D73C-90D4-44CE-BAB4-AE74785D0747}"/>
                    </a:ext>
                  </a:extLst>
                </p:cNvPr>
                <p:cNvPicPr/>
                <p:nvPr/>
              </p:nvPicPr>
              <p:blipFill>
                <a:blip r:embed="rId50"/>
                <a:stretch>
                  <a:fillRect/>
                </a:stretch>
              </p:blipFill>
              <p:spPr>
                <a:xfrm>
                  <a:off x="7493370" y="3820566"/>
                  <a:ext cx="90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8" name="Ink 57">
                  <a:extLst>
                    <a:ext uri="{FF2B5EF4-FFF2-40B4-BE49-F238E27FC236}">
                      <a16:creationId xmlns:a16="http://schemas.microsoft.com/office/drawing/2014/main" id="{D66615F5-F51F-4246-95B0-8478B62FE28E}"/>
                    </a:ext>
                  </a:extLst>
                </p14:cNvPr>
                <p14:cNvContentPartPr/>
                <p14:nvPr/>
              </p14:nvContentPartPr>
              <p14:xfrm>
                <a:off x="7651770" y="3805446"/>
                <a:ext cx="64080" cy="72000"/>
              </p14:xfrm>
            </p:contentPart>
          </mc:Choice>
          <mc:Fallback>
            <p:pic>
              <p:nvPicPr>
                <p:cNvPr id="58" name="Ink 57">
                  <a:extLst>
                    <a:ext uri="{FF2B5EF4-FFF2-40B4-BE49-F238E27FC236}">
                      <a16:creationId xmlns:a16="http://schemas.microsoft.com/office/drawing/2014/main" id="{D66615F5-F51F-4246-95B0-8478B62FE28E}"/>
                    </a:ext>
                  </a:extLst>
                </p:cNvPr>
                <p:cNvPicPr/>
                <p:nvPr/>
              </p:nvPicPr>
              <p:blipFill>
                <a:blip r:embed="rId52"/>
                <a:stretch>
                  <a:fillRect/>
                </a:stretch>
              </p:blipFill>
              <p:spPr>
                <a:xfrm>
                  <a:off x="7642770" y="3796446"/>
                  <a:ext cx="81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9" name="Ink 58">
                  <a:extLst>
                    <a:ext uri="{FF2B5EF4-FFF2-40B4-BE49-F238E27FC236}">
                      <a16:creationId xmlns:a16="http://schemas.microsoft.com/office/drawing/2014/main" id="{D43444E4-C6BC-4F09-B5B1-7D565FF9A9A2}"/>
                    </a:ext>
                  </a:extLst>
                </p14:cNvPr>
                <p14:cNvContentPartPr/>
                <p14:nvPr/>
              </p14:nvContentPartPr>
              <p14:xfrm>
                <a:off x="7778490" y="3573246"/>
                <a:ext cx="159480" cy="116640"/>
              </p14:xfrm>
            </p:contentPart>
          </mc:Choice>
          <mc:Fallback>
            <p:pic>
              <p:nvPicPr>
                <p:cNvPr id="59" name="Ink 58">
                  <a:extLst>
                    <a:ext uri="{FF2B5EF4-FFF2-40B4-BE49-F238E27FC236}">
                      <a16:creationId xmlns:a16="http://schemas.microsoft.com/office/drawing/2014/main" id="{D43444E4-C6BC-4F09-B5B1-7D565FF9A9A2}"/>
                    </a:ext>
                  </a:extLst>
                </p:cNvPr>
                <p:cNvPicPr/>
                <p:nvPr/>
              </p:nvPicPr>
              <p:blipFill>
                <a:blip r:embed="rId54"/>
                <a:stretch>
                  <a:fillRect/>
                </a:stretch>
              </p:blipFill>
              <p:spPr>
                <a:xfrm>
                  <a:off x="7769850" y="3564246"/>
                  <a:ext cx="177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0" name="Ink 59">
                  <a:extLst>
                    <a:ext uri="{FF2B5EF4-FFF2-40B4-BE49-F238E27FC236}">
                      <a16:creationId xmlns:a16="http://schemas.microsoft.com/office/drawing/2014/main" id="{68CE905E-0249-4967-BBDA-DCBFCF681987}"/>
                    </a:ext>
                  </a:extLst>
                </p14:cNvPr>
                <p14:cNvContentPartPr/>
                <p14:nvPr/>
              </p14:nvContentPartPr>
              <p14:xfrm>
                <a:off x="7991970" y="3545886"/>
                <a:ext cx="19080" cy="176040"/>
              </p14:xfrm>
            </p:contentPart>
          </mc:Choice>
          <mc:Fallback>
            <p:pic>
              <p:nvPicPr>
                <p:cNvPr id="60" name="Ink 59">
                  <a:extLst>
                    <a:ext uri="{FF2B5EF4-FFF2-40B4-BE49-F238E27FC236}">
                      <a16:creationId xmlns:a16="http://schemas.microsoft.com/office/drawing/2014/main" id="{68CE905E-0249-4967-BBDA-DCBFCF681987}"/>
                    </a:ext>
                  </a:extLst>
                </p:cNvPr>
                <p:cNvPicPr/>
                <p:nvPr/>
              </p:nvPicPr>
              <p:blipFill>
                <a:blip r:embed="rId56"/>
                <a:stretch>
                  <a:fillRect/>
                </a:stretch>
              </p:blipFill>
              <p:spPr>
                <a:xfrm>
                  <a:off x="7983330" y="3536886"/>
                  <a:ext cx="36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1" name="Ink 60">
                  <a:extLst>
                    <a:ext uri="{FF2B5EF4-FFF2-40B4-BE49-F238E27FC236}">
                      <a16:creationId xmlns:a16="http://schemas.microsoft.com/office/drawing/2014/main" id="{0452BF6D-9E64-4802-93B4-CC32EC394DCC}"/>
                    </a:ext>
                  </a:extLst>
                </p14:cNvPr>
                <p14:cNvContentPartPr/>
                <p14:nvPr/>
              </p14:nvContentPartPr>
              <p14:xfrm>
                <a:off x="8050650" y="3311166"/>
                <a:ext cx="130680" cy="161280"/>
              </p14:xfrm>
            </p:contentPart>
          </mc:Choice>
          <mc:Fallback>
            <p:pic>
              <p:nvPicPr>
                <p:cNvPr id="61" name="Ink 60">
                  <a:extLst>
                    <a:ext uri="{FF2B5EF4-FFF2-40B4-BE49-F238E27FC236}">
                      <a16:creationId xmlns:a16="http://schemas.microsoft.com/office/drawing/2014/main" id="{0452BF6D-9E64-4802-93B4-CC32EC394DCC}"/>
                    </a:ext>
                  </a:extLst>
                </p:cNvPr>
                <p:cNvPicPr/>
                <p:nvPr/>
              </p:nvPicPr>
              <p:blipFill>
                <a:blip r:embed="rId58"/>
                <a:stretch>
                  <a:fillRect/>
                </a:stretch>
              </p:blipFill>
              <p:spPr>
                <a:xfrm>
                  <a:off x="8041650" y="3302166"/>
                  <a:ext cx="148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2" name="Ink 61">
                  <a:extLst>
                    <a:ext uri="{FF2B5EF4-FFF2-40B4-BE49-F238E27FC236}">
                      <a16:creationId xmlns:a16="http://schemas.microsoft.com/office/drawing/2014/main" id="{B20D115E-F571-462A-8EEB-5A3C171255DC}"/>
                    </a:ext>
                  </a:extLst>
                </p14:cNvPr>
                <p14:cNvContentPartPr/>
                <p14:nvPr/>
              </p14:nvContentPartPr>
              <p14:xfrm>
                <a:off x="8112210" y="3309006"/>
                <a:ext cx="151200" cy="160200"/>
              </p14:xfrm>
            </p:contentPart>
          </mc:Choice>
          <mc:Fallback>
            <p:pic>
              <p:nvPicPr>
                <p:cNvPr id="62" name="Ink 61">
                  <a:extLst>
                    <a:ext uri="{FF2B5EF4-FFF2-40B4-BE49-F238E27FC236}">
                      <a16:creationId xmlns:a16="http://schemas.microsoft.com/office/drawing/2014/main" id="{B20D115E-F571-462A-8EEB-5A3C171255DC}"/>
                    </a:ext>
                  </a:extLst>
                </p:cNvPr>
                <p:cNvPicPr/>
                <p:nvPr/>
              </p:nvPicPr>
              <p:blipFill>
                <a:blip r:embed="rId60"/>
                <a:stretch>
                  <a:fillRect/>
                </a:stretch>
              </p:blipFill>
              <p:spPr>
                <a:xfrm>
                  <a:off x="8103570" y="3300366"/>
                  <a:ext cx="168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3" name="Ink 62">
                  <a:extLst>
                    <a:ext uri="{FF2B5EF4-FFF2-40B4-BE49-F238E27FC236}">
                      <a16:creationId xmlns:a16="http://schemas.microsoft.com/office/drawing/2014/main" id="{9C498D91-5086-461C-9961-D33D795472AD}"/>
                    </a:ext>
                  </a:extLst>
                </p14:cNvPr>
                <p14:cNvContentPartPr/>
                <p14:nvPr/>
              </p14:nvContentPartPr>
              <p14:xfrm>
                <a:off x="8330730" y="3480006"/>
                <a:ext cx="98280" cy="233280"/>
              </p14:xfrm>
            </p:contentPart>
          </mc:Choice>
          <mc:Fallback>
            <p:pic>
              <p:nvPicPr>
                <p:cNvPr id="63" name="Ink 62">
                  <a:extLst>
                    <a:ext uri="{FF2B5EF4-FFF2-40B4-BE49-F238E27FC236}">
                      <a16:creationId xmlns:a16="http://schemas.microsoft.com/office/drawing/2014/main" id="{9C498D91-5086-461C-9961-D33D795472AD}"/>
                    </a:ext>
                  </a:extLst>
                </p:cNvPr>
                <p:cNvPicPr/>
                <p:nvPr/>
              </p:nvPicPr>
              <p:blipFill>
                <a:blip r:embed="rId62"/>
                <a:stretch>
                  <a:fillRect/>
                </a:stretch>
              </p:blipFill>
              <p:spPr>
                <a:xfrm>
                  <a:off x="8322090" y="3471366"/>
                  <a:ext cx="1159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4" name="Ink 63">
                  <a:extLst>
                    <a:ext uri="{FF2B5EF4-FFF2-40B4-BE49-F238E27FC236}">
                      <a16:creationId xmlns:a16="http://schemas.microsoft.com/office/drawing/2014/main" id="{C9DE0CF3-0517-42AD-A5D0-9C6E35311B8F}"/>
                    </a:ext>
                  </a:extLst>
                </p14:cNvPr>
                <p14:cNvContentPartPr/>
                <p14:nvPr/>
              </p14:nvContentPartPr>
              <p14:xfrm>
                <a:off x="8463930" y="3573246"/>
                <a:ext cx="92160" cy="107280"/>
              </p14:xfrm>
            </p:contentPart>
          </mc:Choice>
          <mc:Fallback>
            <p:pic>
              <p:nvPicPr>
                <p:cNvPr id="64" name="Ink 63">
                  <a:extLst>
                    <a:ext uri="{FF2B5EF4-FFF2-40B4-BE49-F238E27FC236}">
                      <a16:creationId xmlns:a16="http://schemas.microsoft.com/office/drawing/2014/main" id="{C9DE0CF3-0517-42AD-A5D0-9C6E35311B8F}"/>
                    </a:ext>
                  </a:extLst>
                </p:cNvPr>
                <p:cNvPicPr/>
                <p:nvPr/>
              </p:nvPicPr>
              <p:blipFill>
                <a:blip r:embed="rId64"/>
                <a:stretch>
                  <a:fillRect/>
                </a:stretch>
              </p:blipFill>
              <p:spPr>
                <a:xfrm>
                  <a:off x="8454930" y="3564246"/>
                  <a:ext cx="109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5" name="Ink 64">
                  <a:extLst>
                    <a:ext uri="{FF2B5EF4-FFF2-40B4-BE49-F238E27FC236}">
                      <a16:creationId xmlns:a16="http://schemas.microsoft.com/office/drawing/2014/main" id="{35C50362-A968-4649-8CEF-5BFC9B7C0A97}"/>
                    </a:ext>
                  </a:extLst>
                </p14:cNvPr>
                <p14:cNvContentPartPr/>
                <p14:nvPr/>
              </p14:nvContentPartPr>
              <p14:xfrm>
                <a:off x="8649330" y="3495486"/>
                <a:ext cx="68400" cy="190080"/>
              </p14:xfrm>
            </p:contentPart>
          </mc:Choice>
          <mc:Fallback>
            <p:pic>
              <p:nvPicPr>
                <p:cNvPr id="65" name="Ink 64">
                  <a:extLst>
                    <a:ext uri="{FF2B5EF4-FFF2-40B4-BE49-F238E27FC236}">
                      <a16:creationId xmlns:a16="http://schemas.microsoft.com/office/drawing/2014/main" id="{35C50362-A968-4649-8CEF-5BFC9B7C0A97}"/>
                    </a:ext>
                  </a:extLst>
                </p:cNvPr>
                <p:cNvPicPr/>
                <p:nvPr/>
              </p:nvPicPr>
              <p:blipFill>
                <a:blip r:embed="rId66"/>
                <a:stretch>
                  <a:fillRect/>
                </a:stretch>
              </p:blipFill>
              <p:spPr>
                <a:xfrm>
                  <a:off x="8640330" y="3486486"/>
                  <a:ext cx="86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6" name="Ink 65">
                  <a:extLst>
                    <a:ext uri="{FF2B5EF4-FFF2-40B4-BE49-F238E27FC236}">
                      <a16:creationId xmlns:a16="http://schemas.microsoft.com/office/drawing/2014/main" id="{9F41B0C1-0D3C-4486-9507-4C4AFF7509B6}"/>
                    </a:ext>
                  </a:extLst>
                </p14:cNvPr>
                <p14:cNvContentPartPr/>
                <p14:nvPr/>
              </p14:nvContentPartPr>
              <p14:xfrm>
                <a:off x="8773530" y="3553806"/>
                <a:ext cx="124920" cy="132120"/>
              </p14:xfrm>
            </p:contentPart>
          </mc:Choice>
          <mc:Fallback>
            <p:pic>
              <p:nvPicPr>
                <p:cNvPr id="66" name="Ink 65">
                  <a:extLst>
                    <a:ext uri="{FF2B5EF4-FFF2-40B4-BE49-F238E27FC236}">
                      <a16:creationId xmlns:a16="http://schemas.microsoft.com/office/drawing/2014/main" id="{9F41B0C1-0D3C-4486-9507-4C4AFF7509B6}"/>
                    </a:ext>
                  </a:extLst>
                </p:cNvPr>
                <p:cNvPicPr/>
                <p:nvPr/>
              </p:nvPicPr>
              <p:blipFill>
                <a:blip r:embed="rId68"/>
                <a:stretch>
                  <a:fillRect/>
                </a:stretch>
              </p:blipFill>
              <p:spPr>
                <a:xfrm>
                  <a:off x="8764530" y="3545166"/>
                  <a:ext cx="142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7" name="Ink 66">
                  <a:extLst>
                    <a:ext uri="{FF2B5EF4-FFF2-40B4-BE49-F238E27FC236}">
                      <a16:creationId xmlns:a16="http://schemas.microsoft.com/office/drawing/2014/main" id="{32D8DAAF-44C6-476F-B5DC-AD254A83A9B0}"/>
                    </a:ext>
                  </a:extLst>
                </p14:cNvPr>
                <p14:cNvContentPartPr/>
                <p14:nvPr/>
              </p14:nvContentPartPr>
              <p14:xfrm>
                <a:off x="8966850" y="3572886"/>
                <a:ext cx="179280" cy="283680"/>
              </p14:xfrm>
            </p:contentPart>
          </mc:Choice>
          <mc:Fallback>
            <p:pic>
              <p:nvPicPr>
                <p:cNvPr id="67" name="Ink 66">
                  <a:extLst>
                    <a:ext uri="{FF2B5EF4-FFF2-40B4-BE49-F238E27FC236}">
                      <a16:creationId xmlns:a16="http://schemas.microsoft.com/office/drawing/2014/main" id="{32D8DAAF-44C6-476F-B5DC-AD254A83A9B0}"/>
                    </a:ext>
                  </a:extLst>
                </p:cNvPr>
                <p:cNvPicPr/>
                <p:nvPr/>
              </p:nvPicPr>
              <p:blipFill>
                <a:blip r:embed="rId70"/>
                <a:stretch>
                  <a:fillRect/>
                </a:stretch>
              </p:blipFill>
              <p:spPr>
                <a:xfrm>
                  <a:off x="8958210" y="3564246"/>
                  <a:ext cx="1969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8" name="Ink 67">
                  <a:extLst>
                    <a:ext uri="{FF2B5EF4-FFF2-40B4-BE49-F238E27FC236}">
                      <a16:creationId xmlns:a16="http://schemas.microsoft.com/office/drawing/2014/main" id="{EC80C881-C18B-404A-A9E2-6AA89A8780AD}"/>
                    </a:ext>
                  </a:extLst>
                </p14:cNvPr>
                <p14:cNvContentPartPr/>
                <p14:nvPr/>
              </p14:nvContentPartPr>
              <p14:xfrm>
                <a:off x="9204810" y="3475686"/>
                <a:ext cx="62640" cy="261720"/>
              </p14:xfrm>
            </p:contentPart>
          </mc:Choice>
          <mc:Fallback>
            <p:pic>
              <p:nvPicPr>
                <p:cNvPr id="68" name="Ink 67">
                  <a:extLst>
                    <a:ext uri="{FF2B5EF4-FFF2-40B4-BE49-F238E27FC236}">
                      <a16:creationId xmlns:a16="http://schemas.microsoft.com/office/drawing/2014/main" id="{EC80C881-C18B-404A-A9E2-6AA89A8780AD}"/>
                    </a:ext>
                  </a:extLst>
                </p:cNvPr>
                <p:cNvPicPr/>
                <p:nvPr/>
              </p:nvPicPr>
              <p:blipFill>
                <a:blip r:embed="rId72"/>
                <a:stretch>
                  <a:fillRect/>
                </a:stretch>
              </p:blipFill>
              <p:spPr>
                <a:xfrm>
                  <a:off x="9196170" y="3467046"/>
                  <a:ext cx="80280" cy="27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73" name="Ink 72">
                <a:extLst>
                  <a:ext uri="{FF2B5EF4-FFF2-40B4-BE49-F238E27FC236}">
                    <a16:creationId xmlns:a16="http://schemas.microsoft.com/office/drawing/2014/main" id="{D6883C15-7CCE-42E8-95B3-DC690E9BB432}"/>
                  </a:ext>
                </a:extLst>
              </p14:cNvPr>
              <p14:cNvContentPartPr/>
              <p14:nvPr/>
            </p14:nvContentPartPr>
            <p14:xfrm>
              <a:off x="9494250" y="3591606"/>
              <a:ext cx="116640" cy="50760"/>
            </p14:xfrm>
          </p:contentPart>
        </mc:Choice>
        <mc:Fallback>
          <p:pic>
            <p:nvPicPr>
              <p:cNvPr id="73" name="Ink 72">
                <a:extLst>
                  <a:ext uri="{FF2B5EF4-FFF2-40B4-BE49-F238E27FC236}">
                    <a16:creationId xmlns:a16="http://schemas.microsoft.com/office/drawing/2014/main" id="{D6883C15-7CCE-42E8-95B3-DC690E9BB432}"/>
                  </a:ext>
                </a:extLst>
              </p:cNvPr>
              <p:cNvPicPr/>
              <p:nvPr/>
            </p:nvPicPr>
            <p:blipFill>
              <a:blip r:embed="rId74"/>
              <a:stretch>
                <a:fillRect/>
              </a:stretch>
            </p:blipFill>
            <p:spPr>
              <a:xfrm>
                <a:off x="9485250" y="3582966"/>
                <a:ext cx="134280" cy="68400"/>
              </a:xfrm>
              <a:prstGeom prst="rect">
                <a:avLst/>
              </a:prstGeom>
            </p:spPr>
          </p:pic>
        </mc:Fallback>
      </mc:AlternateContent>
      <p:grpSp>
        <p:nvGrpSpPr>
          <p:cNvPr id="94" name="Group 93">
            <a:extLst>
              <a:ext uri="{FF2B5EF4-FFF2-40B4-BE49-F238E27FC236}">
                <a16:creationId xmlns:a16="http://schemas.microsoft.com/office/drawing/2014/main" id="{12F09AFA-A522-47E1-910D-03B713611100}"/>
              </a:ext>
            </a:extLst>
          </p:cNvPr>
          <p:cNvGrpSpPr/>
          <p:nvPr/>
        </p:nvGrpSpPr>
        <p:grpSpPr>
          <a:xfrm>
            <a:off x="9766050" y="3289206"/>
            <a:ext cx="1783800" cy="613080"/>
            <a:chOff x="9766050" y="3289206"/>
            <a:chExt cx="1783800" cy="613080"/>
          </a:xfrm>
        </p:grpSpPr>
        <mc:AlternateContent xmlns:mc="http://schemas.openxmlformats.org/markup-compatibility/2006">
          <mc:Choice xmlns:p14="http://schemas.microsoft.com/office/powerpoint/2010/main" Requires="p14">
            <p:contentPart p14:bwMode="auto" r:id="rId75">
              <p14:nvContentPartPr>
                <p14:cNvPr id="74" name="Ink 73">
                  <a:extLst>
                    <a:ext uri="{FF2B5EF4-FFF2-40B4-BE49-F238E27FC236}">
                      <a16:creationId xmlns:a16="http://schemas.microsoft.com/office/drawing/2014/main" id="{0167B63D-543A-427A-A2F6-E5F8DF1FF3E5}"/>
                    </a:ext>
                  </a:extLst>
                </p14:cNvPr>
                <p14:cNvContentPartPr/>
                <p14:nvPr/>
              </p14:nvContentPartPr>
              <p14:xfrm>
                <a:off x="9794850" y="3483246"/>
                <a:ext cx="138960" cy="22680"/>
              </p14:xfrm>
            </p:contentPart>
          </mc:Choice>
          <mc:Fallback>
            <p:pic>
              <p:nvPicPr>
                <p:cNvPr id="74" name="Ink 73">
                  <a:extLst>
                    <a:ext uri="{FF2B5EF4-FFF2-40B4-BE49-F238E27FC236}">
                      <a16:creationId xmlns:a16="http://schemas.microsoft.com/office/drawing/2014/main" id="{0167B63D-543A-427A-A2F6-E5F8DF1FF3E5}"/>
                    </a:ext>
                  </a:extLst>
                </p:cNvPr>
                <p:cNvPicPr/>
                <p:nvPr/>
              </p:nvPicPr>
              <p:blipFill>
                <a:blip r:embed="rId76"/>
                <a:stretch>
                  <a:fillRect/>
                </a:stretch>
              </p:blipFill>
              <p:spPr>
                <a:xfrm>
                  <a:off x="9786210" y="3474246"/>
                  <a:ext cx="156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Ink 74">
                  <a:extLst>
                    <a:ext uri="{FF2B5EF4-FFF2-40B4-BE49-F238E27FC236}">
                      <a16:creationId xmlns:a16="http://schemas.microsoft.com/office/drawing/2014/main" id="{EA7342E2-D320-4E25-BA70-59ED3709D204}"/>
                    </a:ext>
                  </a:extLst>
                </p14:cNvPr>
                <p14:cNvContentPartPr/>
                <p14:nvPr/>
              </p14:nvContentPartPr>
              <p14:xfrm>
                <a:off x="9778650" y="3490806"/>
                <a:ext cx="165600" cy="203040"/>
              </p14:xfrm>
            </p:contentPart>
          </mc:Choice>
          <mc:Fallback>
            <p:pic>
              <p:nvPicPr>
                <p:cNvPr id="75" name="Ink 74">
                  <a:extLst>
                    <a:ext uri="{FF2B5EF4-FFF2-40B4-BE49-F238E27FC236}">
                      <a16:creationId xmlns:a16="http://schemas.microsoft.com/office/drawing/2014/main" id="{EA7342E2-D320-4E25-BA70-59ED3709D204}"/>
                    </a:ext>
                  </a:extLst>
                </p:cNvPr>
                <p:cNvPicPr/>
                <p:nvPr/>
              </p:nvPicPr>
              <p:blipFill>
                <a:blip r:embed="rId78"/>
                <a:stretch>
                  <a:fillRect/>
                </a:stretch>
              </p:blipFill>
              <p:spPr>
                <a:xfrm>
                  <a:off x="9769650" y="3481806"/>
                  <a:ext cx="183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Ink 75">
                  <a:extLst>
                    <a:ext uri="{FF2B5EF4-FFF2-40B4-BE49-F238E27FC236}">
                      <a16:creationId xmlns:a16="http://schemas.microsoft.com/office/drawing/2014/main" id="{05B975E8-D250-46D8-B8C0-E34B6538C709}"/>
                    </a:ext>
                  </a:extLst>
                </p14:cNvPr>
                <p14:cNvContentPartPr/>
                <p14:nvPr/>
              </p14:nvContentPartPr>
              <p14:xfrm>
                <a:off x="9766050" y="3798966"/>
                <a:ext cx="95400" cy="103320"/>
              </p14:xfrm>
            </p:contentPart>
          </mc:Choice>
          <mc:Fallback>
            <p:pic>
              <p:nvPicPr>
                <p:cNvPr id="76" name="Ink 75">
                  <a:extLst>
                    <a:ext uri="{FF2B5EF4-FFF2-40B4-BE49-F238E27FC236}">
                      <a16:creationId xmlns:a16="http://schemas.microsoft.com/office/drawing/2014/main" id="{05B975E8-D250-46D8-B8C0-E34B6538C709}"/>
                    </a:ext>
                  </a:extLst>
                </p:cNvPr>
                <p:cNvPicPr/>
                <p:nvPr/>
              </p:nvPicPr>
              <p:blipFill>
                <a:blip r:embed="rId80"/>
                <a:stretch>
                  <a:fillRect/>
                </a:stretch>
              </p:blipFill>
              <p:spPr>
                <a:xfrm>
                  <a:off x="9757410" y="3790326"/>
                  <a:ext cx="113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7" name="Ink 76">
                  <a:extLst>
                    <a:ext uri="{FF2B5EF4-FFF2-40B4-BE49-F238E27FC236}">
                      <a16:creationId xmlns:a16="http://schemas.microsoft.com/office/drawing/2014/main" id="{E55B8275-39DA-4426-81E0-3F92BE07304B}"/>
                    </a:ext>
                  </a:extLst>
                </p14:cNvPr>
                <p14:cNvContentPartPr/>
                <p14:nvPr/>
              </p14:nvContentPartPr>
              <p14:xfrm>
                <a:off x="9912210" y="3831366"/>
                <a:ext cx="78840" cy="64800"/>
              </p14:xfrm>
            </p:contentPart>
          </mc:Choice>
          <mc:Fallback>
            <p:pic>
              <p:nvPicPr>
                <p:cNvPr id="77" name="Ink 76">
                  <a:extLst>
                    <a:ext uri="{FF2B5EF4-FFF2-40B4-BE49-F238E27FC236}">
                      <a16:creationId xmlns:a16="http://schemas.microsoft.com/office/drawing/2014/main" id="{E55B8275-39DA-4426-81E0-3F92BE07304B}"/>
                    </a:ext>
                  </a:extLst>
                </p:cNvPr>
                <p:cNvPicPr/>
                <p:nvPr/>
              </p:nvPicPr>
              <p:blipFill>
                <a:blip r:embed="rId82"/>
                <a:stretch>
                  <a:fillRect/>
                </a:stretch>
              </p:blipFill>
              <p:spPr>
                <a:xfrm>
                  <a:off x="9903210" y="3822366"/>
                  <a:ext cx="96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Ink 77">
                  <a:extLst>
                    <a:ext uri="{FF2B5EF4-FFF2-40B4-BE49-F238E27FC236}">
                      <a16:creationId xmlns:a16="http://schemas.microsoft.com/office/drawing/2014/main" id="{0EEED9B2-1593-4FA3-A4EF-F396DEC6EAE4}"/>
                    </a:ext>
                  </a:extLst>
                </p14:cNvPr>
                <p14:cNvContentPartPr/>
                <p14:nvPr/>
              </p14:nvContentPartPr>
              <p14:xfrm>
                <a:off x="10111290" y="3588726"/>
                <a:ext cx="122760" cy="103320"/>
              </p14:xfrm>
            </p:contentPart>
          </mc:Choice>
          <mc:Fallback>
            <p:pic>
              <p:nvPicPr>
                <p:cNvPr id="78" name="Ink 77">
                  <a:extLst>
                    <a:ext uri="{FF2B5EF4-FFF2-40B4-BE49-F238E27FC236}">
                      <a16:creationId xmlns:a16="http://schemas.microsoft.com/office/drawing/2014/main" id="{0EEED9B2-1593-4FA3-A4EF-F396DEC6EAE4}"/>
                    </a:ext>
                  </a:extLst>
                </p:cNvPr>
                <p:cNvPicPr/>
                <p:nvPr/>
              </p:nvPicPr>
              <p:blipFill>
                <a:blip r:embed="rId84"/>
                <a:stretch>
                  <a:fillRect/>
                </a:stretch>
              </p:blipFill>
              <p:spPr>
                <a:xfrm>
                  <a:off x="10102650" y="3580086"/>
                  <a:ext cx="140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Ink 78">
                  <a:extLst>
                    <a:ext uri="{FF2B5EF4-FFF2-40B4-BE49-F238E27FC236}">
                      <a16:creationId xmlns:a16="http://schemas.microsoft.com/office/drawing/2014/main" id="{01BA6FF0-F0B2-4D44-8BA7-924703106E77}"/>
                    </a:ext>
                  </a:extLst>
                </p14:cNvPr>
                <p14:cNvContentPartPr/>
                <p14:nvPr/>
              </p14:nvContentPartPr>
              <p14:xfrm>
                <a:off x="10297050" y="3606006"/>
                <a:ext cx="10440" cy="149760"/>
              </p14:xfrm>
            </p:contentPart>
          </mc:Choice>
          <mc:Fallback>
            <p:pic>
              <p:nvPicPr>
                <p:cNvPr id="79" name="Ink 78">
                  <a:extLst>
                    <a:ext uri="{FF2B5EF4-FFF2-40B4-BE49-F238E27FC236}">
                      <a16:creationId xmlns:a16="http://schemas.microsoft.com/office/drawing/2014/main" id="{01BA6FF0-F0B2-4D44-8BA7-924703106E77}"/>
                    </a:ext>
                  </a:extLst>
                </p:cNvPr>
                <p:cNvPicPr/>
                <p:nvPr/>
              </p:nvPicPr>
              <p:blipFill>
                <a:blip r:embed="rId86"/>
                <a:stretch>
                  <a:fillRect/>
                </a:stretch>
              </p:blipFill>
              <p:spPr>
                <a:xfrm>
                  <a:off x="10288050" y="3597366"/>
                  <a:ext cx="28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1" name="Ink 80">
                  <a:extLst>
                    <a:ext uri="{FF2B5EF4-FFF2-40B4-BE49-F238E27FC236}">
                      <a16:creationId xmlns:a16="http://schemas.microsoft.com/office/drawing/2014/main" id="{AAA7DF2B-CFBD-44DD-A0FB-1800C36AB6C9}"/>
                    </a:ext>
                  </a:extLst>
                </p14:cNvPr>
                <p14:cNvContentPartPr/>
                <p14:nvPr/>
              </p14:nvContentPartPr>
              <p14:xfrm>
                <a:off x="10296330" y="3323046"/>
                <a:ext cx="64440" cy="117720"/>
              </p14:xfrm>
            </p:contentPart>
          </mc:Choice>
          <mc:Fallback>
            <p:pic>
              <p:nvPicPr>
                <p:cNvPr id="81" name="Ink 80">
                  <a:extLst>
                    <a:ext uri="{FF2B5EF4-FFF2-40B4-BE49-F238E27FC236}">
                      <a16:creationId xmlns:a16="http://schemas.microsoft.com/office/drawing/2014/main" id="{AAA7DF2B-CFBD-44DD-A0FB-1800C36AB6C9}"/>
                    </a:ext>
                  </a:extLst>
                </p:cNvPr>
                <p:cNvPicPr/>
                <p:nvPr/>
              </p:nvPicPr>
              <p:blipFill>
                <a:blip r:embed="rId88"/>
                <a:stretch>
                  <a:fillRect/>
                </a:stretch>
              </p:blipFill>
              <p:spPr>
                <a:xfrm>
                  <a:off x="10287690" y="3314406"/>
                  <a:ext cx="82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2" name="Ink 81">
                  <a:extLst>
                    <a:ext uri="{FF2B5EF4-FFF2-40B4-BE49-F238E27FC236}">
                      <a16:creationId xmlns:a16="http://schemas.microsoft.com/office/drawing/2014/main" id="{03A5E161-808B-48CF-B71A-18846A9419FD}"/>
                    </a:ext>
                  </a:extLst>
                </p14:cNvPr>
                <p14:cNvContentPartPr/>
                <p14:nvPr/>
              </p14:nvContentPartPr>
              <p14:xfrm>
                <a:off x="10353570" y="3317646"/>
                <a:ext cx="104400" cy="122400"/>
              </p14:xfrm>
            </p:contentPart>
          </mc:Choice>
          <mc:Fallback>
            <p:pic>
              <p:nvPicPr>
                <p:cNvPr id="82" name="Ink 81">
                  <a:extLst>
                    <a:ext uri="{FF2B5EF4-FFF2-40B4-BE49-F238E27FC236}">
                      <a16:creationId xmlns:a16="http://schemas.microsoft.com/office/drawing/2014/main" id="{03A5E161-808B-48CF-B71A-18846A9419FD}"/>
                    </a:ext>
                  </a:extLst>
                </p:cNvPr>
                <p:cNvPicPr/>
                <p:nvPr/>
              </p:nvPicPr>
              <p:blipFill>
                <a:blip r:embed="rId90"/>
                <a:stretch>
                  <a:fillRect/>
                </a:stretch>
              </p:blipFill>
              <p:spPr>
                <a:xfrm>
                  <a:off x="10344570" y="3309006"/>
                  <a:ext cx="122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3" name="Ink 82">
                  <a:extLst>
                    <a:ext uri="{FF2B5EF4-FFF2-40B4-BE49-F238E27FC236}">
                      <a16:creationId xmlns:a16="http://schemas.microsoft.com/office/drawing/2014/main" id="{1E364C09-BA2B-49D8-981B-BCAFF2C8B41E}"/>
                    </a:ext>
                  </a:extLst>
                </p14:cNvPr>
                <p14:cNvContentPartPr/>
                <p14:nvPr/>
              </p14:nvContentPartPr>
              <p14:xfrm>
                <a:off x="10482450" y="3289206"/>
                <a:ext cx="41400" cy="156600"/>
              </p14:xfrm>
            </p:contentPart>
          </mc:Choice>
          <mc:Fallback>
            <p:pic>
              <p:nvPicPr>
                <p:cNvPr id="83" name="Ink 82">
                  <a:extLst>
                    <a:ext uri="{FF2B5EF4-FFF2-40B4-BE49-F238E27FC236}">
                      <a16:creationId xmlns:a16="http://schemas.microsoft.com/office/drawing/2014/main" id="{1E364C09-BA2B-49D8-981B-BCAFF2C8B41E}"/>
                    </a:ext>
                  </a:extLst>
                </p:cNvPr>
                <p:cNvPicPr/>
                <p:nvPr/>
              </p:nvPicPr>
              <p:blipFill>
                <a:blip r:embed="rId92"/>
                <a:stretch>
                  <a:fillRect/>
                </a:stretch>
              </p:blipFill>
              <p:spPr>
                <a:xfrm>
                  <a:off x="10473450" y="3280206"/>
                  <a:ext cx="59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5" name="Ink 84">
                  <a:extLst>
                    <a:ext uri="{FF2B5EF4-FFF2-40B4-BE49-F238E27FC236}">
                      <a16:creationId xmlns:a16="http://schemas.microsoft.com/office/drawing/2014/main" id="{7CE02D8D-79B7-472F-B7C6-52DAF0F606E0}"/>
                    </a:ext>
                  </a:extLst>
                </p14:cNvPr>
                <p14:cNvContentPartPr/>
                <p14:nvPr/>
              </p14:nvContentPartPr>
              <p14:xfrm>
                <a:off x="10581810" y="3500166"/>
                <a:ext cx="118080" cy="235800"/>
              </p14:xfrm>
            </p:contentPart>
          </mc:Choice>
          <mc:Fallback>
            <p:pic>
              <p:nvPicPr>
                <p:cNvPr id="85" name="Ink 84">
                  <a:extLst>
                    <a:ext uri="{FF2B5EF4-FFF2-40B4-BE49-F238E27FC236}">
                      <a16:creationId xmlns:a16="http://schemas.microsoft.com/office/drawing/2014/main" id="{7CE02D8D-79B7-472F-B7C6-52DAF0F606E0}"/>
                    </a:ext>
                  </a:extLst>
                </p:cNvPr>
                <p:cNvPicPr/>
                <p:nvPr/>
              </p:nvPicPr>
              <p:blipFill>
                <a:blip r:embed="rId94"/>
                <a:stretch>
                  <a:fillRect/>
                </a:stretch>
              </p:blipFill>
              <p:spPr>
                <a:xfrm>
                  <a:off x="10573170" y="3491526"/>
                  <a:ext cx="1357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6" name="Ink 85">
                  <a:extLst>
                    <a:ext uri="{FF2B5EF4-FFF2-40B4-BE49-F238E27FC236}">
                      <a16:creationId xmlns:a16="http://schemas.microsoft.com/office/drawing/2014/main" id="{6EC94056-B501-4759-A966-4C0EAA3CBE5F}"/>
                    </a:ext>
                  </a:extLst>
                </p14:cNvPr>
                <p14:cNvContentPartPr/>
                <p14:nvPr/>
              </p14:nvContentPartPr>
              <p14:xfrm>
                <a:off x="10734810" y="3615726"/>
                <a:ext cx="78480" cy="107280"/>
              </p14:xfrm>
            </p:contentPart>
          </mc:Choice>
          <mc:Fallback>
            <p:pic>
              <p:nvPicPr>
                <p:cNvPr id="86" name="Ink 85">
                  <a:extLst>
                    <a:ext uri="{FF2B5EF4-FFF2-40B4-BE49-F238E27FC236}">
                      <a16:creationId xmlns:a16="http://schemas.microsoft.com/office/drawing/2014/main" id="{6EC94056-B501-4759-A966-4C0EAA3CBE5F}"/>
                    </a:ext>
                  </a:extLst>
                </p:cNvPr>
                <p:cNvPicPr/>
                <p:nvPr/>
              </p:nvPicPr>
              <p:blipFill>
                <a:blip r:embed="rId96"/>
                <a:stretch>
                  <a:fillRect/>
                </a:stretch>
              </p:blipFill>
              <p:spPr>
                <a:xfrm>
                  <a:off x="10726170" y="3606726"/>
                  <a:ext cx="96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7" name="Ink 86">
                  <a:extLst>
                    <a:ext uri="{FF2B5EF4-FFF2-40B4-BE49-F238E27FC236}">
                      <a16:creationId xmlns:a16="http://schemas.microsoft.com/office/drawing/2014/main" id="{F691087A-26C0-4EE2-A416-48683A8D9AC8}"/>
                    </a:ext>
                  </a:extLst>
                </p14:cNvPr>
                <p14:cNvContentPartPr/>
                <p14:nvPr/>
              </p14:nvContentPartPr>
              <p14:xfrm>
                <a:off x="10940730" y="3522846"/>
                <a:ext cx="54000" cy="181800"/>
              </p14:xfrm>
            </p:contentPart>
          </mc:Choice>
          <mc:Fallback>
            <p:pic>
              <p:nvPicPr>
                <p:cNvPr id="87" name="Ink 86">
                  <a:extLst>
                    <a:ext uri="{FF2B5EF4-FFF2-40B4-BE49-F238E27FC236}">
                      <a16:creationId xmlns:a16="http://schemas.microsoft.com/office/drawing/2014/main" id="{F691087A-26C0-4EE2-A416-48683A8D9AC8}"/>
                    </a:ext>
                  </a:extLst>
                </p:cNvPr>
                <p:cNvPicPr/>
                <p:nvPr/>
              </p:nvPicPr>
              <p:blipFill>
                <a:blip r:embed="rId98"/>
                <a:stretch>
                  <a:fillRect/>
                </a:stretch>
              </p:blipFill>
              <p:spPr>
                <a:xfrm>
                  <a:off x="10931730" y="3513846"/>
                  <a:ext cx="71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8" name="Ink 87">
                  <a:extLst>
                    <a:ext uri="{FF2B5EF4-FFF2-40B4-BE49-F238E27FC236}">
                      <a16:creationId xmlns:a16="http://schemas.microsoft.com/office/drawing/2014/main" id="{36CB2421-6868-4BE8-A860-BBBBB9074D03}"/>
                    </a:ext>
                  </a:extLst>
                </p14:cNvPr>
                <p14:cNvContentPartPr/>
                <p14:nvPr/>
              </p14:nvContentPartPr>
              <p14:xfrm>
                <a:off x="11077530" y="3593046"/>
                <a:ext cx="156600" cy="102960"/>
              </p14:xfrm>
            </p:contentPart>
          </mc:Choice>
          <mc:Fallback>
            <p:pic>
              <p:nvPicPr>
                <p:cNvPr id="88" name="Ink 87">
                  <a:extLst>
                    <a:ext uri="{FF2B5EF4-FFF2-40B4-BE49-F238E27FC236}">
                      <a16:creationId xmlns:a16="http://schemas.microsoft.com/office/drawing/2014/main" id="{36CB2421-6868-4BE8-A860-BBBBB9074D03}"/>
                    </a:ext>
                  </a:extLst>
                </p:cNvPr>
                <p:cNvPicPr/>
                <p:nvPr/>
              </p:nvPicPr>
              <p:blipFill>
                <a:blip r:embed="rId100"/>
                <a:stretch>
                  <a:fillRect/>
                </a:stretch>
              </p:blipFill>
              <p:spPr>
                <a:xfrm>
                  <a:off x="11068890" y="3584406"/>
                  <a:ext cx="174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9" name="Ink 88">
                  <a:extLst>
                    <a:ext uri="{FF2B5EF4-FFF2-40B4-BE49-F238E27FC236}">
                      <a16:creationId xmlns:a16="http://schemas.microsoft.com/office/drawing/2014/main" id="{8F5C35C7-7236-4EBC-922E-12496A51DECD}"/>
                    </a:ext>
                  </a:extLst>
                </p14:cNvPr>
                <p14:cNvContentPartPr/>
                <p14:nvPr/>
              </p14:nvContentPartPr>
              <p14:xfrm>
                <a:off x="11175810" y="3592686"/>
                <a:ext cx="15120" cy="101880"/>
              </p14:xfrm>
            </p:contentPart>
          </mc:Choice>
          <mc:Fallback>
            <p:pic>
              <p:nvPicPr>
                <p:cNvPr id="89" name="Ink 88">
                  <a:extLst>
                    <a:ext uri="{FF2B5EF4-FFF2-40B4-BE49-F238E27FC236}">
                      <a16:creationId xmlns:a16="http://schemas.microsoft.com/office/drawing/2014/main" id="{8F5C35C7-7236-4EBC-922E-12496A51DECD}"/>
                    </a:ext>
                  </a:extLst>
                </p:cNvPr>
                <p:cNvPicPr/>
                <p:nvPr/>
              </p:nvPicPr>
              <p:blipFill>
                <a:blip r:embed="rId102"/>
                <a:stretch>
                  <a:fillRect/>
                </a:stretch>
              </p:blipFill>
              <p:spPr>
                <a:xfrm>
                  <a:off x="11167170" y="3584046"/>
                  <a:ext cx="32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0" name="Ink 89">
                  <a:extLst>
                    <a:ext uri="{FF2B5EF4-FFF2-40B4-BE49-F238E27FC236}">
                      <a16:creationId xmlns:a16="http://schemas.microsoft.com/office/drawing/2014/main" id="{9A0A74BE-7260-447D-963A-3C5C2FFF9CD8}"/>
                    </a:ext>
                  </a:extLst>
                </p14:cNvPr>
                <p14:cNvContentPartPr/>
                <p14:nvPr/>
              </p14:nvContentPartPr>
              <p14:xfrm>
                <a:off x="11274450" y="3593046"/>
                <a:ext cx="122040" cy="255600"/>
              </p14:xfrm>
            </p:contentPart>
          </mc:Choice>
          <mc:Fallback>
            <p:pic>
              <p:nvPicPr>
                <p:cNvPr id="90" name="Ink 89">
                  <a:extLst>
                    <a:ext uri="{FF2B5EF4-FFF2-40B4-BE49-F238E27FC236}">
                      <a16:creationId xmlns:a16="http://schemas.microsoft.com/office/drawing/2014/main" id="{9A0A74BE-7260-447D-963A-3C5C2FFF9CD8}"/>
                    </a:ext>
                  </a:extLst>
                </p:cNvPr>
                <p:cNvPicPr/>
                <p:nvPr/>
              </p:nvPicPr>
              <p:blipFill>
                <a:blip r:embed="rId104"/>
                <a:stretch>
                  <a:fillRect/>
                </a:stretch>
              </p:blipFill>
              <p:spPr>
                <a:xfrm>
                  <a:off x="11265450" y="3584406"/>
                  <a:ext cx="139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1" name="Ink 90">
                  <a:extLst>
                    <a:ext uri="{FF2B5EF4-FFF2-40B4-BE49-F238E27FC236}">
                      <a16:creationId xmlns:a16="http://schemas.microsoft.com/office/drawing/2014/main" id="{3B6C8036-F285-4E1F-A7F2-651C2794B015}"/>
                    </a:ext>
                  </a:extLst>
                </p14:cNvPr>
                <p14:cNvContentPartPr/>
                <p14:nvPr/>
              </p14:nvContentPartPr>
              <p14:xfrm>
                <a:off x="11433210" y="3481806"/>
                <a:ext cx="116640" cy="266400"/>
              </p14:xfrm>
            </p:contentPart>
          </mc:Choice>
          <mc:Fallback>
            <p:pic>
              <p:nvPicPr>
                <p:cNvPr id="91" name="Ink 90">
                  <a:extLst>
                    <a:ext uri="{FF2B5EF4-FFF2-40B4-BE49-F238E27FC236}">
                      <a16:creationId xmlns:a16="http://schemas.microsoft.com/office/drawing/2014/main" id="{3B6C8036-F285-4E1F-A7F2-651C2794B015}"/>
                    </a:ext>
                  </a:extLst>
                </p:cNvPr>
                <p:cNvPicPr/>
                <p:nvPr/>
              </p:nvPicPr>
              <p:blipFill>
                <a:blip r:embed="rId106"/>
                <a:stretch>
                  <a:fillRect/>
                </a:stretch>
              </p:blipFill>
              <p:spPr>
                <a:xfrm>
                  <a:off x="11424210" y="3473166"/>
                  <a:ext cx="134280" cy="28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92" name="Ink 91">
                <a:extLst>
                  <a:ext uri="{FF2B5EF4-FFF2-40B4-BE49-F238E27FC236}">
                    <a16:creationId xmlns:a16="http://schemas.microsoft.com/office/drawing/2014/main" id="{1C9B39CF-F618-4D0A-84B7-BC506F3E32C8}"/>
                  </a:ext>
                </a:extLst>
              </p14:cNvPr>
              <p14:cNvContentPartPr/>
              <p14:nvPr/>
            </p14:nvContentPartPr>
            <p14:xfrm>
              <a:off x="11688810" y="3752526"/>
              <a:ext cx="360" cy="360"/>
            </p14:xfrm>
          </p:contentPart>
        </mc:Choice>
        <mc:Fallback>
          <p:pic>
            <p:nvPicPr>
              <p:cNvPr id="92" name="Ink 91">
                <a:extLst>
                  <a:ext uri="{FF2B5EF4-FFF2-40B4-BE49-F238E27FC236}">
                    <a16:creationId xmlns:a16="http://schemas.microsoft.com/office/drawing/2014/main" id="{1C9B39CF-F618-4D0A-84B7-BC506F3E32C8}"/>
                  </a:ext>
                </a:extLst>
              </p:cNvPr>
              <p:cNvPicPr/>
              <p:nvPr/>
            </p:nvPicPr>
            <p:blipFill>
              <a:blip r:embed="rId108"/>
              <a:stretch>
                <a:fillRect/>
              </a:stretch>
            </p:blipFill>
            <p:spPr>
              <a:xfrm>
                <a:off x="11680170" y="374388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5" name="Ink 94">
                <a:extLst>
                  <a:ext uri="{FF2B5EF4-FFF2-40B4-BE49-F238E27FC236}">
                    <a16:creationId xmlns:a16="http://schemas.microsoft.com/office/drawing/2014/main" id="{58C9F45E-7C97-4DAD-8B37-F414F426F0DF}"/>
                  </a:ext>
                </a:extLst>
              </p14:cNvPr>
              <p14:cNvContentPartPr/>
              <p14:nvPr/>
            </p14:nvContentPartPr>
            <p14:xfrm>
              <a:off x="295530" y="3877086"/>
              <a:ext cx="4955400" cy="162360"/>
            </p14:xfrm>
          </p:contentPart>
        </mc:Choice>
        <mc:Fallback>
          <p:pic>
            <p:nvPicPr>
              <p:cNvPr id="95" name="Ink 94">
                <a:extLst>
                  <a:ext uri="{FF2B5EF4-FFF2-40B4-BE49-F238E27FC236}">
                    <a16:creationId xmlns:a16="http://schemas.microsoft.com/office/drawing/2014/main" id="{58C9F45E-7C97-4DAD-8B37-F414F426F0DF}"/>
                  </a:ext>
                </a:extLst>
              </p:cNvPr>
              <p:cNvPicPr/>
              <p:nvPr/>
            </p:nvPicPr>
            <p:blipFill>
              <a:blip r:embed="rId110"/>
              <a:stretch>
                <a:fillRect/>
              </a:stretch>
            </p:blipFill>
            <p:spPr>
              <a:xfrm>
                <a:off x="286890" y="3868086"/>
                <a:ext cx="4973040" cy="180000"/>
              </a:xfrm>
              <a:prstGeom prst="rect">
                <a:avLst/>
              </a:prstGeom>
            </p:spPr>
          </p:pic>
        </mc:Fallback>
      </mc:AlternateContent>
      <p:grpSp>
        <p:nvGrpSpPr>
          <p:cNvPr id="105" name="Group 104">
            <a:extLst>
              <a:ext uri="{FF2B5EF4-FFF2-40B4-BE49-F238E27FC236}">
                <a16:creationId xmlns:a16="http://schemas.microsoft.com/office/drawing/2014/main" id="{E9E6122F-B5A3-4780-814B-EEF45842CC6C}"/>
              </a:ext>
            </a:extLst>
          </p:cNvPr>
          <p:cNvGrpSpPr/>
          <p:nvPr/>
        </p:nvGrpSpPr>
        <p:grpSpPr>
          <a:xfrm>
            <a:off x="721050" y="4237806"/>
            <a:ext cx="1232280" cy="220320"/>
            <a:chOff x="721050" y="4237806"/>
            <a:chExt cx="1232280" cy="220320"/>
          </a:xfrm>
        </p:grpSpPr>
        <mc:AlternateContent xmlns:mc="http://schemas.openxmlformats.org/markup-compatibility/2006">
          <mc:Choice xmlns:p14="http://schemas.microsoft.com/office/powerpoint/2010/main" Requires="p14">
            <p:contentPart p14:bwMode="auto" r:id="rId111">
              <p14:nvContentPartPr>
                <p14:cNvPr id="96" name="Ink 95">
                  <a:extLst>
                    <a:ext uri="{FF2B5EF4-FFF2-40B4-BE49-F238E27FC236}">
                      <a16:creationId xmlns:a16="http://schemas.microsoft.com/office/drawing/2014/main" id="{E5FAE44E-8E6F-4C9F-B55E-A89A0F11685F}"/>
                    </a:ext>
                  </a:extLst>
                </p14:cNvPr>
                <p14:cNvContentPartPr/>
                <p14:nvPr/>
              </p14:nvContentPartPr>
              <p14:xfrm>
                <a:off x="721050" y="4237806"/>
                <a:ext cx="110160" cy="169560"/>
              </p14:xfrm>
            </p:contentPart>
          </mc:Choice>
          <mc:Fallback>
            <p:pic>
              <p:nvPicPr>
                <p:cNvPr id="96" name="Ink 95">
                  <a:extLst>
                    <a:ext uri="{FF2B5EF4-FFF2-40B4-BE49-F238E27FC236}">
                      <a16:creationId xmlns:a16="http://schemas.microsoft.com/office/drawing/2014/main" id="{E5FAE44E-8E6F-4C9F-B55E-A89A0F11685F}"/>
                    </a:ext>
                  </a:extLst>
                </p:cNvPr>
                <p:cNvPicPr/>
                <p:nvPr/>
              </p:nvPicPr>
              <p:blipFill>
                <a:blip r:embed="rId112"/>
                <a:stretch>
                  <a:fillRect/>
                </a:stretch>
              </p:blipFill>
              <p:spPr>
                <a:xfrm>
                  <a:off x="712050" y="4229166"/>
                  <a:ext cx="127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7" name="Ink 96">
                  <a:extLst>
                    <a:ext uri="{FF2B5EF4-FFF2-40B4-BE49-F238E27FC236}">
                      <a16:creationId xmlns:a16="http://schemas.microsoft.com/office/drawing/2014/main" id="{BE859DC8-8655-4A10-AFB5-DC517D185AD4}"/>
                    </a:ext>
                  </a:extLst>
                </p14:cNvPr>
                <p14:cNvContentPartPr/>
                <p14:nvPr/>
              </p14:nvContentPartPr>
              <p14:xfrm>
                <a:off x="888090" y="4314846"/>
                <a:ext cx="78840" cy="86400"/>
              </p14:xfrm>
            </p:contentPart>
          </mc:Choice>
          <mc:Fallback>
            <p:pic>
              <p:nvPicPr>
                <p:cNvPr id="97" name="Ink 96">
                  <a:extLst>
                    <a:ext uri="{FF2B5EF4-FFF2-40B4-BE49-F238E27FC236}">
                      <a16:creationId xmlns:a16="http://schemas.microsoft.com/office/drawing/2014/main" id="{BE859DC8-8655-4A10-AFB5-DC517D185AD4}"/>
                    </a:ext>
                  </a:extLst>
                </p:cNvPr>
                <p:cNvPicPr/>
                <p:nvPr/>
              </p:nvPicPr>
              <p:blipFill>
                <a:blip r:embed="rId114"/>
                <a:stretch>
                  <a:fillRect/>
                </a:stretch>
              </p:blipFill>
              <p:spPr>
                <a:xfrm>
                  <a:off x="879090" y="4306206"/>
                  <a:ext cx="96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8" name="Ink 97">
                  <a:extLst>
                    <a:ext uri="{FF2B5EF4-FFF2-40B4-BE49-F238E27FC236}">
                      <a16:creationId xmlns:a16="http://schemas.microsoft.com/office/drawing/2014/main" id="{DE62C000-9C83-4988-A5DE-76765F1DBF9B}"/>
                    </a:ext>
                  </a:extLst>
                </p14:cNvPr>
                <p14:cNvContentPartPr/>
                <p14:nvPr/>
              </p14:nvContentPartPr>
              <p14:xfrm>
                <a:off x="1056570" y="4246086"/>
                <a:ext cx="66600" cy="155880"/>
              </p14:xfrm>
            </p:contentPart>
          </mc:Choice>
          <mc:Fallback>
            <p:pic>
              <p:nvPicPr>
                <p:cNvPr id="98" name="Ink 97">
                  <a:extLst>
                    <a:ext uri="{FF2B5EF4-FFF2-40B4-BE49-F238E27FC236}">
                      <a16:creationId xmlns:a16="http://schemas.microsoft.com/office/drawing/2014/main" id="{DE62C000-9C83-4988-A5DE-76765F1DBF9B}"/>
                    </a:ext>
                  </a:extLst>
                </p:cNvPr>
                <p:cNvPicPr/>
                <p:nvPr/>
              </p:nvPicPr>
              <p:blipFill>
                <a:blip r:embed="rId116"/>
                <a:stretch>
                  <a:fillRect/>
                </a:stretch>
              </p:blipFill>
              <p:spPr>
                <a:xfrm>
                  <a:off x="1047930" y="4237086"/>
                  <a:ext cx="84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9" name="Ink 98">
                  <a:extLst>
                    <a:ext uri="{FF2B5EF4-FFF2-40B4-BE49-F238E27FC236}">
                      <a16:creationId xmlns:a16="http://schemas.microsoft.com/office/drawing/2014/main" id="{57694C12-8967-4594-9726-1390ECA0D364}"/>
                    </a:ext>
                  </a:extLst>
                </p14:cNvPr>
                <p14:cNvContentPartPr/>
                <p14:nvPr/>
              </p14:nvContentPartPr>
              <p14:xfrm>
                <a:off x="1201290" y="4290006"/>
                <a:ext cx="177480" cy="114480"/>
              </p14:xfrm>
            </p:contentPart>
          </mc:Choice>
          <mc:Fallback>
            <p:pic>
              <p:nvPicPr>
                <p:cNvPr id="99" name="Ink 98">
                  <a:extLst>
                    <a:ext uri="{FF2B5EF4-FFF2-40B4-BE49-F238E27FC236}">
                      <a16:creationId xmlns:a16="http://schemas.microsoft.com/office/drawing/2014/main" id="{57694C12-8967-4594-9726-1390ECA0D364}"/>
                    </a:ext>
                  </a:extLst>
                </p:cNvPr>
                <p:cNvPicPr/>
                <p:nvPr/>
              </p:nvPicPr>
              <p:blipFill>
                <a:blip r:embed="rId118"/>
                <a:stretch>
                  <a:fillRect/>
                </a:stretch>
              </p:blipFill>
              <p:spPr>
                <a:xfrm>
                  <a:off x="1192290" y="4281366"/>
                  <a:ext cx="195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0" name="Ink 99">
                  <a:extLst>
                    <a:ext uri="{FF2B5EF4-FFF2-40B4-BE49-F238E27FC236}">
                      <a16:creationId xmlns:a16="http://schemas.microsoft.com/office/drawing/2014/main" id="{D5A0ABA5-B1CC-453C-96DC-D2D300C1EDAE}"/>
                    </a:ext>
                  </a:extLst>
                </p14:cNvPr>
                <p14:cNvContentPartPr/>
                <p14:nvPr/>
              </p14:nvContentPartPr>
              <p14:xfrm>
                <a:off x="1324050" y="4303326"/>
                <a:ext cx="198000" cy="102960"/>
              </p14:xfrm>
            </p:contentPart>
          </mc:Choice>
          <mc:Fallback>
            <p:pic>
              <p:nvPicPr>
                <p:cNvPr id="100" name="Ink 99">
                  <a:extLst>
                    <a:ext uri="{FF2B5EF4-FFF2-40B4-BE49-F238E27FC236}">
                      <a16:creationId xmlns:a16="http://schemas.microsoft.com/office/drawing/2014/main" id="{D5A0ABA5-B1CC-453C-96DC-D2D300C1EDAE}"/>
                    </a:ext>
                  </a:extLst>
                </p:cNvPr>
                <p:cNvPicPr/>
                <p:nvPr/>
              </p:nvPicPr>
              <p:blipFill>
                <a:blip r:embed="rId120"/>
                <a:stretch>
                  <a:fillRect/>
                </a:stretch>
              </p:blipFill>
              <p:spPr>
                <a:xfrm>
                  <a:off x="1315050" y="4294686"/>
                  <a:ext cx="215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1" name="Ink 100">
                  <a:extLst>
                    <a:ext uri="{FF2B5EF4-FFF2-40B4-BE49-F238E27FC236}">
                      <a16:creationId xmlns:a16="http://schemas.microsoft.com/office/drawing/2014/main" id="{698848DA-6381-42C0-A8AC-A251FE4C7C2C}"/>
                    </a:ext>
                  </a:extLst>
                </p14:cNvPr>
                <p14:cNvContentPartPr/>
                <p14:nvPr/>
              </p14:nvContentPartPr>
              <p14:xfrm>
                <a:off x="1425570" y="4245726"/>
                <a:ext cx="250200" cy="212400"/>
              </p14:xfrm>
            </p:contentPart>
          </mc:Choice>
          <mc:Fallback>
            <p:pic>
              <p:nvPicPr>
                <p:cNvPr id="101" name="Ink 100">
                  <a:extLst>
                    <a:ext uri="{FF2B5EF4-FFF2-40B4-BE49-F238E27FC236}">
                      <a16:creationId xmlns:a16="http://schemas.microsoft.com/office/drawing/2014/main" id="{698848DA-6381-42C0-A8AC-A251FE4C7C2C}"/>
                    </a:ext>
                  </a:extLst>
                </p:cNvPr>
                <p:cNvPicPr/>
                <p:nvPr/>
              </p:nvPicPr>
              <p:blipFill>
                <a:blip r:embed="rId122"/>
                <a:stretch>
                  <a:fillRect/>
                </a:stretch>
              </p:blipFill>
              <p:spPr>
                <a:xfrm>
                  <a:off x="1416570" y="4237086"/>
                  <a:ext cx="267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 name="Ink 102">
                  <a:extLst>
                    <a:ext uri="{FF2B5EF4-FFF2-40B4-BE49-F238E27FC236}">
                      <a16:creationId xmlns:a16="http://schemas.microsoft.com/office/drawing/2014/main" id="{465638F7-B977-4086-A9C7-A4BEF84B8416}"/>
                    </a:ext>
                  </a:extLst>
                </p14:cNvPr>
                <p14:cNvContentPartPr/>
                <p14:nvPr/>
              </p14:nvContentPartPr>
              <p14:xfrm>
                <a:off x="1856850" y="4311606"/>
                <a:ext cx="87120" cy="10440"/>
              </p14:xfrm>
            </p:contentPart>
          </mc:Choice>
          <mc:Fallback>
            <p:pic>
              <p:nvPicPr>
                <p:cNvPr id="103" name="Ink 102">
                  <a:extLst>
                    <a:ext uri="{FF2B5EF4-FFF2-40B4-BE49-F238E27FC236}">
                      <a16:creationId xmlns:a16="http://schemas.microsoft.com/office/drawing/2014/main" id="{465638F7-B977-4086-A9C7-A4BEF84B8416}"/>
                    </a:ext>
                  </a:extLst>
                </p:cNvPr>
                <p:cNvPicPr/>
                <p:nvPr/>
              </p:nvPicPr>
              <p:blipFill>
                <a:blip r:embed="rId124"/>
                <a:stretch>
                  <a:fillRect/>
                </a:stretch>
              </p:blipFill>
              <p:spPr>
                <a:xfrm>
                  <a:off x="1847850" y="4302966"/>
                  <a:ext cx="104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4" name="Ink 103">
                  <a:extLst>
                    <a:ext uri="{FF2B5EF4-FFF2-40B4-BE49-F238E27FC236}">
                      <a16:creationId xmlns:a16="http://schemas.microsoft.com/office/drawing/2014/main" id="{63A5D4AC-9CD2-4D5F-865F-470422B6994F}"/>
                    </a:ext>
                  </a:extLst>
                </p14:cNvPr>
                <p14:cNvContentPartPr/>
                <p14:nvPr/>
              </p14:nvContentPartPr>
              <p14:xfrm>
                <a:off x="1854690" y="4376406"/>
                <a:ext cx="98640" cy="12240"/>
              </p14:xfrm>
            </p:contentPart>
          </mc:Choice>
          <mc:Fallback>
            <p:pic>
              <p:nvPicPr>
                <p:cNvPr id="104" name="Ink 103">
                  <a:extLst>
                    <a:ext uri="{FF2B5EF4-FFF2-40B4-BE49-F238E27FC236}">
                      <a16:creationId xmlns:a16="http://schemas.microsoft.com/office/drawing/2014/main" id="{63A5D4AC-9CD2-4D5F-865F-470422B6994F}"/>
                    </a:ext>
                  </a:extLst>
                </p:cNvPr>
                <p:cNvPicPr/>
                <p:nvPr/>
              </p:nvPicPr>
              <p:blipFill>
                <a:blip r:embed="rId126"/>
                <a:stretch>
                  <a:fillRect/>
                </a:stretch>
              </p:blipFill>
              <p:spPr>
                <a:xfrm>
                  <a:off x="1845690" y="4367406"/>
                  <a:ext cx="116280" cy="29880"/>
                </a:xfrm>
                <a:prstGeom prst="rect">
                  <a:avLst/>
                </a:prstGeom>
              </p:spPr>
            </p:pic>
          </mc:Fallback>
        </mc:AlternateContent>
      </p:grpSp>
      <p:grpSp>
        <p:nvGrpSpPr>
          <p:cNvPr id="129" name="Group 128">
            <a:extLst>
              <a:ext uri="{FF2B5EF4-FFF2-40B4-BE49-F238E27FC236}">
                <a16:creationId xmlns:a16="http://schemas.microsoft.com/office/drawing/2014/main" id="{D7203FC6-65B2-41FA-887A-EF088D214A23}"/>
              </a:ext>
            </a:extLst>
          </p:cNvPr>
          <p:cNvGrpSpPr/>
          <p:nvPr/>
        </p:nvGrpSpPr>
        <p:grpSpPr>
          <a:xfrm>
            <a:off x="2153850" y="4063206"/>
            <a:ext cx="2328120" cy="519480"/>
            <a:chOff x="2153850" y="4063206"/>
            <a:chExt cx="2328120" cy="519480"/>
          </a:xfrm>
        </p:grpSpPr>
        <mc:AlternateContent xmlns:mc="http://schemas.openxmlformats.org/markup-compatibility/2006">
          <mc:Choice xmlns:p14="http://schemas.microsoft.com/office/powerpoint/2010/main" Requires="p14">
            <p:contentPart p14:bwMode="auto" r:id="rId127">
              <p14:nvContentPartPr>
                <p14:cNvPr id="106" name="Ink 105">
                  <a:extLst>
                    <a:ext uri="{FF2B5EF4-FFF2-40B4-BE49-F238E27FC236}">
                      <a16:creationId xmlns:a16="http://schemas.microsoft.com/office/drawing/2014/main" id="{C61B6B61-874D-430E-AF0D-C2C8158BF441}"/>
                    </a:ext>
                  </a:extLst>
                </p14:cNvPr>
                <p14:cNvContentPartPr/>
                <p14:nvPr/>
              </p14:nvContentPartPr>
              <p14:xfrm>
                <a:off x="2153850" y="4285326"/>
                <a:ext cx="93600" cy="131040"/>
              </p14:xfrm>
            </p:contentPart>
          </mc:Choice>
          <mc:Fallback>
            <p:pic>
              <p:nvPicPr>
                <p:cNvPr id="106" name="Ink 105">
                  <a:extLst>
                    <a:ext uri="{FF2B5EF4-FFF2-40B4-BE49-F238E27FC236}">
                      <a16:creationId xmlns:a16="http://schemas.microsoft.com/office/drawing/2014/main" id="{C61B6B61-874D-430E-AF0D-C2C8158BF441}"/>
                    </a:ext>
                  </a:extLst>
                </p:cNvPr>
                <p:cNvPicPr/>
                <p:nvPr/>
              </p:nvPicPr>
              <p:blipFill>
                <a:blip r:embed="rId128"/>
                <a:stretch>
                  <a:fillRect/>
                </a:stretch>
              </p:blipFill>
              <p:spPr>
                <a:xfrm>
                  <a:off x="2145210" y="4276686"/>
                  <a:ext cx="111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7" name="Ink 106">
                  <a:extLst>
                    <a:ext uri="{FF2B5EF4-FFF2-40B4-BE49-F238E27FC236}">
                      <a16:creationId xmlns:a16="http://schemas.microsoft.com/office/drawing/2014/main" id="{2B8BD9D4-3E7C-4608-BBB2-74D7F4D77BBD}"/>
                    </a:ext>
                  </a:extLst>
                </p14:cNvPr>
                <p14:cNvContentPartPr/>
                <p14:nvPr/>
              </p14:nvContentPartPr>
              <p14:xfrm>
                <a:off x="2165370" y="4295766"/>
                <a:ext cx="83160" cy="79200"/>
              </p14:xfrm>
            </p:contentPart>
          </mc:Choice>
          <mc:Fallback>
            <p:pic>
              <p:nvPicPr>
                <p:cNvPr id="107" name="Ink 106">
                  <a:extLst>
                    <a:ext uri="{FF2B5EF4-FFF2-40B4-BE49-F238E27FC236}">
                      <a16:creationId xmlns:a16="http://schemas.microsoft.com/office/drawing/2014/main" id="{2B8BD9D4-3E7C-4608-BBB2-74D7F4D77BBD}"/>
                    </a:ext>
                  </a:extLst>
                </p:cNvPr>
                <p:cNvPicPr/>
                <p:nvPr/>
              </p:nvPicPr>
              <p:blipFill>
                <a:blip r:embed="rId130"/>
                <a:stretch>
                  <a:fillRect/>
                </a:stretch>
              </p:blipFill>
              <p:spPr>
                <a:xfrm>
                  <a:off x="2156730" y="4286766"/>
                  <a:ext cx="100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8" name="Ink 107">
                  <a:extLst>
                    <a:ext uri="{FF2B5EF4-FFF2-40B4-BE49-F238E27FC236}">
                      <a16:creationId xmlns:a16="http://schemas.microsoft.com/office/drawing/2014/main" id="{14662C6E-CD2B-4DC0-964D-2D813A199912}"/>
                    </a:ext>
                  </a:extLst>
                </p14:cNvPr>
                <p14:cNvContentPartPr/>
                <p14:nvPr/>
              </p14:nvContentPartPr>
              <p14:xfrm>
                <a:off x="2325930" y="4332846"/>
                <a:ext cx="100080" cy="9000"/>
              </p14:xfrm>
            </p:contentPart>
          </mc:Choice>
          <mc:Fallback>
            <p:pic>
              <p:nvPicPr>
                <p:cNvPr id="108" name="Ink 107">
                  <a:extLst>
                    <a:ext uri="{FF2B5EF4-FFF2-40B4-BE49-F238E27FC236}">
                      <a16:creationId xmlns:a16="http://schemas.microsoft.com/office/drawing/2014/main" id="{14662C6E-CD2B-4DC0-964D-2D813A199912}"/>
                    </a:ext>
                  </a:extLst>
                </p:cNvPr>
                <p:cNvPicPr/>
                <p:nvPr/>
              </p:nvPicPr>
              <p:blipFill>
                <a:blip r:embed="rId132"/>
                <a:stretch>
                  <a:fillRect/>
                </a:stretch>
              </p:blipFill>
              <p:spPr>
                <a:xfrm>
                  <a:off x="2316930" y="4323846"/>
                  <a:ext cx="117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9" name="Ink 108">
                  <a:extLst>
                    <a:ext uri="{FF2B5EF4-FFF2-40B4-BE49-F238E27FC236}">
                      <a16:creationId xmlns:a16="http://schemas.microsoft.com/office/drawing/2014/main" id="{B9A203A5-8DE9-4788-A6D1-19DFD515F470}"/>
                    </a:ext>
                  </a:extLst>
                </p14:cNvPr>
                <p14:cNvContentPartPr/>
                <p14:nvPr/>
              </p14:nvContentPartPr>
              <p14:xfrm>
                <a:off x="2627610" y="4198566"/>
                <a:ext cx="64080" cy="104760"/>
              </p14:xfrm>
            </p:contentPart>
          </mc:Choice>
          <mc:Fallback>
            <p:pic>
              <p:nvPicPr>
                <p:cNvPr id="109" name="Ink 108">
                  <a:extLst>
                    <a:ext uri="{FF2B5EF4-FFF2-40B4-BE49-F238E27FC236}">
                      <a16:creationId xmlns:a16="http://schemas.microsoft.com/office/drawing/2014/main" id="{B9A203A5-8DE9-4788-A6D1-19DFD515F470}"/>
                    </a:ext>
                  </a:extLst>
                </p:cNvPr>
                <p:cNvPicPr/>
                <p:nvPr/>
              </p:nvPicPr>
              <p:blipFill>
                <a:blip r:embed="rId134"/>
                <a:stretch>
                  <a:fillRect/>
                </a:stretch>
              </p:blipFill>
              <p:spPr>
                <a:xfrm>
                  <a:off x="2618970" y="4189926"/>
                  <a:ext cx="81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0" name="Ink 109">
                  <a:extLst>
                    <a:ext uri="{FF2B5EF4-FFF2-40B4-BE49-F238E27FC236}">
                      <a16:creationId xmlns:a16="http://schemas.microsoft.com/office/drawing/2014/main" id="{7920472D-46C9-4705-B273-68D986BDFA10}"/>
                    </a:ext>
                  </a:extLst>
                </p14:cNvPr>
                <p14:cNvContentPartPr/>
                <p14:nvPr/>
              </p14:nvContentPartPr>
              <p14:xfrm>
                <a:off x="2612850" y="4192806"/>
                <a:ext cx="91800" cy="110520"/>
              </p14:xfrm>
            </p:contentPart>
          </mc:Choice>
          <mc:Fallback>
            <p:pic>
              <p:nvPicPr>
                <p:cNvPr id="110" name="Ink 109">
                  <a:extLst>
                    <a:ext uri="{FF2B5EF4-FFF2-40B4-BE49-F238E27FC236}">
                      <a16:creationId xmlns:a16="http://schemas.microsoft.com/office/drawing/2014/main" id="{7920472D-46C9-4705-B273-68D986BDFA10}"/>
                    </a:ext>
                  </a:extLst>
                </p:cNvPr>
                <p:cNvPicPr/>
                <p:nvPr/>
              </p:nvPicPr>
              <p:blipFill>
                <a:blip r:embed="rId136"/>
                <a:stretch>
                  <a:fillRect/>
                </a:stretch>
              </p:blipFill>
              <p:spPr>
                <a:xfrm>
                  <a:off x="2603850" y="4184166"/>
                  <a:ext cx="109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1" name="Ink 110">
                  <a:extLst>
                    <a:ext uri="{FF2B5EF4-FFF2-40B4-BE49-F238E27FC236}">
                      <a16:creationId xmlns:a16="http://schemas.microsoft.com/office/drawing/2014/main" id="{6077099F-DB53-4CA4-9498-E9714A6215DB}"/>
                    </a:ext>
                  </a:extLst>
                </p14:cNvPr>
                <p14:cNvContentPartPr/>
                <p14:nvPr/>
              </p14:nvContentPartPr>
              <p14:xfrm>
                <a:off x="2693850" y="4077246"/>
                <a:ext cx="120600" cy="82800"/>
              </p14:xfrm>
            </p:contentPart>
          </mc:Choice>
          <mc:Fallback>
            <p:pic>
              <p:nvPicPr>
                <p:cNvPr id="111" name="Ink 110">
                  <a:extLst>
                    <a:ext uri="{FF2B5EF4-FFF2-40B4-BE49-F238E27FC236}">
                      <a16:creationId xmlns:a16="http://schemas.microsoft.com/office/drawing/2014/main" id="{6077099F-DB53-4CA4-9498-E9714A6215DB}"/>
                    </a:ext>
                  </a:extLst>
                </p:cNvPr>
                <p:cNvPicPr/>
                <p:nvPr/>
              </p:nvPicPr>
              <p:blipFill>
                <a:blip r:embed="rId138"/>
                <a:stretch>
                  <a:fillRect/>
                </a:stretch>
              </p:blipFill>
              <p:spPr>
                <a:xfrm>
                  <a:off x="2684850" y="4068246"/>
                  <a:ext cx="138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2" name="Ink 111">
                  <a:extLst>
                    <a:ext uri="{FF2B5EF4-FFF2-40B4-BE49-F238E27FC236}">
                      <a16:creationId xmlns:a16="http://schemas.microsoft.com/office/drawing/2014/main" id="{3DB8C6D7-9A64-4B1C-B5EF-F8363ADC8A8E}"/>
                    </a:ext>
                  </a:extLst>
                </p14:cNvPr>
                <p14:cNvContentPartPr/>
                <p14:nvPr/>
              </p14:nvContentPartPr>
              <p14:xfrm>
                <a:off x="2584410" y="4398366"/>
                <a:ext cx="227520" cy="28080"/>
              </p14:xfrm>
            </p:contentPart>
          </mc:Choice>
          <mc:Fallback>
            <p:pic>
              <p:nvPicPr>
                <p:cNvPr id="112" name="Ink 111">
                  <a:extLst>
                    <a:ext uri="{FF2B5EF4-FFF2-40B4-BE49-F238E27FC236}">
                      <a16:creationId xmlns:a16="http://schemas.microsoft.com/office/drawing/2014/main" id="{3DB8C6D7-9A64-4B1C-B5EF-F8363ADC8A8E}"/>
                    </a:ext>
                  </a:extLst>
                </p:cNvPr>
                <p:cNvPicPr/>
                <p:nvPr/>
              </p:nvPicPr>
              <p:blipFill>
                <a:blip r:embed="rId140"/>
                <a:stretch>
                  <a:fillRect/>
                </a:stretch>
              </p:blipFill>
              <p:spPr>
                <a:xfrm>
                  <a:off x="2575770" y="4389366"/>
                  <a:ext cx="245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3" name="Ink 112">
                  <a:extLst>
                    <a:ext uri="{FF2B5EF4-FFF2-40B4-BE49-F238E27FC236}">
                      <a16:creationId xmlns:a16="http://schemas.microsoft.com/office/drawing/2014/main" id="{4E556531-5B50-4FE2-A767-147A493DC726}"/>
                    </a:ext>
                  </a:extLst>
                </p14:cNvPr>
                <p14:cNvContentPartPr/>
                <p14:nvPr/>
              </p14:nvContentPartPr>
              <p14:xfrm>
                <a:off x="2666490" y="4488366"/>
                <a:ext cx="142560" cy="88560"/>
              </p14:xfrm>
            </p:contentPart>
          </mc:Choice>
          <mc:Fallback>
            <p:pic>
              <p:nvPicPr>
                <p:cNvPr id="113" name="Ink 112">
                  <a:extLst>
                    <a:ext uri="{FF2B5EF4-FFF2-40B4-BE49-F238E27FC236}">
                      <a16:creationId xmlns:a16="http://schemas.microsoft.com/office/drawing/2014/main" id="{4E556531-5B50-4FE2-A767-147A493DC726}"/>
                    </a:ext>
                  </a:extLst>
                </p:cNvPr>
                <p:cNvPicPr/>
                <p:nvPr/>
              </p:nvPicPr>
              <p:blipFill>
                <a:blip r:embed="rId142"/>
                <a:stretch>
                  <a:fillRect/>
                </a:stretch>
              </p:blipFill>
              <p:spPr>
                <a:xfrm>
                  <a:off x="2657490" y="4479366"/>
                  <a:ext cx="160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 name="Ink 113">
                  <a:extLst>
                    <a:ext uri="{FF2B5EF4-FFF2-40B4-BE49-F238E27FC236}">
                      <a16:creationId xmlns:a16="http://schemas.microsoft.com/office/drawing/2014/main" id="{883C8F8B-99F6-42B7-B93F-32079A78556F}"/>
                    </a:ext>
                  </a:extLst>
                </p14:cNvPr>
                <p14:cNvContentPartPr/>
                <p14:nvPr/>
              </p14:nvContentPartPr>
              <p14:xfrm>
                <a:off x="2931450" y="4384326"/>
                <a:ext cx="123480" cy="10800"/>
              </p14:xfrm>
            </p:contentPart>
          </mc:Choice>
          <mc:Fallback>
            <p:pic>
              <p:nvPicPr>
                <p:cNvPr id="114" name="Ink 113">
                  <a:extLst>
                    <a:ext uri="{FF2B5EF4-FFF2-40B4-BE49-F238E27FC236}">
                      <a16:creationId xmlns:a16="http://schemas.microsoft.com/office/drawing/2014/main" id="{883C8F8B-99F6-42B7-B93F-32079A78556F}"/>
                    </a:ext>
                  </a:extLst>
                </p:cNvPr>
                <p:cNvPicPr/>
                <p:nvPr/>
              </p:nvPicPr>
              <p:blipFill>
                <a:blip r:embed="rId144"/>
                <a:stretch>
                  <a:fillRect/>
                </a:stretch>
              </p:blipFill>
              <p:spPr>
                <a:xfrm>
                  <a:off x="2922450" y="4375686"/>
                  <a:ext cx="141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 name="Ink 114">
                  <a:extLst>
                    <a:ext uri="{FF2B5EF4-FFF2-40B4-BE49-F238E27FC236}">
                      <a16:creationId xmlns:a16="http://schemas.microsoft.com/office/drawing/2014/main" id="{26385057-FC2D-4038-83A9-32D8BB5A1F94}"/>
                    </a:ext>
                  </a:extLst>
                </p14:cNvPr>
                <p14:cNvContentPartPr/>
                <p14:nvPr/>
              </p14:nvContentPartPr>
              <p14:xfrm>
                <a:off x="2988690" y="4209726"/>
                <a:ext cx="252720" cy="231840"/>
              </p14:xfrm>
            </p:contentPart>
          </mc:Choice>
          <mc:Fallback>
            <p:pic>
              <p:nvPicPr>
                <p:cNvPr id="115" name="Ink 114">
                  <a:extLst>
                    <a:ext uri="{FF2B5EF4-FFF2-40B4-BE49-F238E27FC236}">
                      <a16:creationId xmlns:a16="http://schemas.microsoft.com/office/drawing/2014/main" id="{26385057-FC2D-4038-83A9-32D8BB5A1F94}"/>
                    </a:ext>
                  </a:extLst>
                </p:cNvPr>
                <p:cNvPicPr/>
                <p:nvPr/>
              </p:nvPicPr>
              <p:blipFill>
                <a:blip r:embed="rId146"/>
                <a:stretch>
                  <a:fillRect/>
                </a:stretch>
              </p:blipFill>
              <p:spPr>
                <a:xfrm>
                  <a:off x="2980050" y="4200726"/>
                  <a:ext cx="2703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6" name="Ink 115">
                  <a:extLst>
                    <a:ext uri="{FF2B5EF4-FFF2-40B4-BE49-F238E27FC236}">
                      <a16:creationId xmlns:a16="http://schemas.microsoft.com/office/drawing/2014/main" id="{F1E14498-A8A9-458B-AF46-1CB4B06A4C15}"/>
                    </a:ext>
                  </a:extLst>
                </p14:cNvPr>
                <p14:cNvContentPartPr/>
                <p14:nvPr/>
              </p14:nvContentPartPr>
              <p14:xfrm>
                <a:off x="3147810" y="4232046"/>
                <a:ext cx="81360" cy="86400"/>
              </p14:xfrm>
            </p:contentPart>
          </mc:Choice>
          <mc:Fallback>
            <p:pic>
              <p:nvPicPr>
                <p:cNvPr id="116" name="Ink 115">
                  <a:extLst>
                    <a:ext uri="{FF2B5EF4-FFF2-40B4-BE49-F238E27FC236}">
                      <a16:creationId xmlns:a16="http://schemas.microsoft.com/office/drawing/2014/main" id="{F1E14498-A8A9-458B-AF46-1CB4B06A4C15}"/>
                    </a:ext>
                  </a:extLst>
                </p:cNvPr>
                <p:cNvPicPr/>
                <p:nvPr/>
              </p:nvPicPr>
              <p:blipFill>
                <a:blip r:embed="rId148"/>
                <a:stretch>
                  <a:fillRect/>
                </a:stretch>
              </p:blipFill>
              <p:spPr>
                <a:xfrm>
                  <a:off x="3139170" y="4223406"/>
                  <a:ext cx="99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7" name="Ink 116">
                  <a:extLst>
                    <a:ext uri="{FF2B5EF4-FFF2-40B4-BE49-F238E27FC236}">
                      <a16:creationId xmlns:a16="http://schemas.microsoft.com/office/drawing/2014/main" id="{7E3AF95C-BEAA-45A7-887F-7AB2557CE862}"/>
                    </a:ext>
                  </a:extLst>
                </p14:cNvPr>
                <p14:cNvContentPartPr/>
                <p14:nvPr/>
              </p14:nvContentPartPr>
              <p14:xfrm>
                <a:off x="3230610" y="4063206"/>
                <a:ext cx="101160" cy="120600"/>
              </p14:xfrm>
            </p:contentPart>
          </mc:Choice>
          <mc:Fallback>
            <p:pic>
              <p:nvPicPr>
                <p:cNvPr id="117" name="Ink 116">
                  <a:extLst>
                    <a:ext uri="{FF2B5EF4-FFF2-40B4-BE49-F238E27FC236}">
                      <a16:creationId xmlns:a16="http://schemas.microsoft.com/office/drawing/2014/main" id="{7E3AF95C-BEAA-45A7-887F-7AB2557CE862}"/>
                    </a:ext>
                  </a:extLst>
                </p:cNvPr>
                <p:cNvPicPr/>
                <p:nvPr/>
              </p:nvPicPr>
              <p:blipFill>
                <a:blip r:embed="rId150"/>
                <a:stretch>
                  <a:fillRect/>
                </a:stretch>
              </p:blipFill>
              <p:spPr>
                <a:xfrm>
                  <a:off x="3221970" y="4054566"/>
                  <a:ext cx="118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8" name="Ink 117">
                  <a:extLst>
                    <a:ext uri="{FF2B5EF4-FFF2-40B4-BE49-F238E27FC236}">
                      <a16:creationId xmlns:a16="http://schemas.microsoft.com/office/drawing/2014/main" id="{025AA530-8FEE-4960-A103-FFC631CB34B2}"/>
                    </a:ext>
                  </a:extLst>
                </p14:cNvPr>
                <p14:cNvContentPartPr/>
                <p14:nvPr/>
              </p14:nvContentPartPr>
              <p14:xfrm>
                <a:off x="3143490" y="4375326"/>
                <a:ext cx="245880" cy="16560"/>
              </p14:xfrm>
            </p:contentPart>
          </mc:Choice>
          <mc:Fallback>
            <p:pic>
              <p:nvPicPr>
                <p:cNvPr id="118" name="Ink 117">
                  <a:extLst>
                    <a:ext uri="{FF2B5EF4-FFF2-40B4-BE49-F238E27FC236}">
                      <a16:creationId xmlns:a16="http://schemas.microsoft.com/office/drawing/2014/main" id="{025AA530-8FEE-4960-A103-FFC631CB34B2}"/>
                    </a:ext>
                  </a:extLst>
                </p:cNvPr>
                <p:cNvPicPr/>
                <p:nvPr/>
              </p:nvPicPr>
              <p:blipFill>
                <a:blip r:embed="rId152"/>
                <a:stretch>
                  <a:fillRect/>
                </a:stretch>
              </p:blipFill>
              <p:spPr>
                <a:xfrm>
                  <a:off x="3134850" y="4366326"/>
                  <a:ext cx="263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9" name="Ink 118">
                  <a:extLst>
                    <a:ext uri="{FF2B5EF4-FFF2-40B4-BE49-F238E27FC236}">
                      <a16:creationId xmlns:a16="http://schemas.microsoft.com/office/drawing/2014/main" id="{377C6827-1692-4E08-90E9-6D586FEB18D2}"/>
                    </a:ext>
                  </a:extLst>
                </p14:cNvPr>
                <p14:cNvContentPartPr/>
                <p14:nvPr/>
              </p14:nvContentPartPr>
              <p14:xfrm>
                <a:off x="3238170" y="4436166"/>
                <a:ext cx="104760" cy="139680"/>
              </p14:xfrm>
            </p:contentPart>
          </mc:Choice>
          <mc:Fallback>
            <p:pic>
              <p:nvPicPr>
                <p:cNvPr id="119" name="Ink 118">
                  <a:extLst>
                    <a:ext uri="{FF2B5EF4-FFF2-40B4-BE49-F238E27FC236}">
                      <a16:creationId xmlns:a16="http://schemas.microsoft.com/office/drawing/2014/main" id="{377C6827-1692-4E08-90E9-6D586FEB18D2}"/>
                    </a:ext>
                  </a:extLst>
                </p:cNvPr>
                <p:cNvPicPr/>
                <p:nvPr/>
              </p:nvPicPr>
              <p:blipFill>
                <a:blip r:embed="rId154"/>
                <a:stretch>
                  <a:fillRect/>
                </a:stretch>
              </p:blipFill>
              <p:spPr>
                <a:xfrm>
                  <a:off x="3229530" y="4427526"/>
                  <a:ext cx="122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0" name="Ink 119">
                  <a:extLst>
                    <a:ext uri="{FF2B5EF4-FFF2-40B4-BE49-F238E27FC236}">
                      <a16:creationId xmlns:a16="http://schemas.microsoft.com/office/drawing/2014/main" id="{4A8FE5F7-A609-438A-B626-426853200A82}"/>
                    </a:ext>
                  </a:extLst>
                </p14:cNvPr>
                <p14:cNvContentPartPr/>
                <p14:nvPr/>
              </p14:nvContentPartPr>
              <p14:xfrm>
                <a:off x="3504210" y="4376766"/>
                <a:ext cx="102960" cy="9360"/>
              </p14:xfrm>
            </p:contentPart>
          </mc:Choice>
          <mc:Fallback>
            <p:pic>
              <p:nvPicPr>
                <p:cNvPr id="120" name="Ink 119">
                  <a:extLst>
                    <a:ext uri="{FF2B5EF4-FFF2-40B4-BE49-F238E27FC236}">
                      <a16:creationId xmlns:a16="http://schemas.microsoft.com/office/drawing/2014/main" id="{4A8FE5F7-A609-438A-B626-426853200A82}"/>
                    </a:ext>
                  </a:extLst>
                </p:cNvPr>
                <p:cNvPicPr/>
                <p:nvPr/>
              </p:nvPicPr>
              <p:blipFill>
                <a:blip r:embed="rId156"/>
                <a:stretch>
                  <a:fillRect/>
                </a:stretch>
              </p:blipFill>
              <p:spPr>
                <a:xfrm>
                  <a:off x="3495210" y="4367766"/>
                  <a:ext cx="120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1" name="Ink 120">
                  <a:extLst>
                    <a:ext uri="{FF2B5EF4-FFF2-40B4-BE49-F238E27FC236}">
                      <a16:creationId xmlns:a16="http://schemas.microsoft.com/office/drawing/2014/main" id="{622B76AD-526A-4524-B004-695C5C78190C}"/>
                    </a:ext>
                  </a:extLst>
                </p14:cNvPr>
                <p14:cNvContentPartPr/>
                <p14:nvPr/>
              </p14:nvContentPartPr>
              <p14:xfrm>
                <a:off x="3693930" y="4216926"/>
                <a:ext cx="97200" cy="114840"/>
              </p14:xfrm>
            </p:contentPart>
          </mc:Choice>
          <mc:Fallback>
            <p:pic>
              <p:nvPicPr>
                <p:cNvPr id="121" name="Ink 120">
                  <a:extLst>
                    <a:ext uri="{FF2B5EF4-FFF2-40B4-BE49-F238E27FC236}">
                      <a16:creationId xmlns:a16="http://schemas.microsoft.com/office/drawing/2014/main" id="{622B76AD-526A-4524-B004-695C5C78190C}"/>
                    </a:ext>
                  </a:extLst>
                </p:cNvPr>
                <p:cNvPicPr/>
                <p:nvPr/>
              </p:nvPicPr>
              <p:blipFill>
                <a:blip r:embed="rId158"/>
                <a:stretch>
                  <a:fillRect/>
                </a:stretch>
              </p:blipFill>
              <p:spPr>
                <a:xfrm>
                  <a:off x="3684930" y="4207926"/>
                  <a:ext cx="114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2" name="Ink 121">
                  <a:extLst>
                    <a:ext uri="{FF2B5EF4-FFF2-40B4-BE49-F238E27FC236}">
                      <a16:creationId xmlns:a16="http://schemas.microsoft.com/office/drawing/2014/main" id="{B115910B-FC93-43E4-8B85-836B40AAFFED}"/>
                    </a:ext>
                  </a:extLst>
                </p14:cNvPr>
                <p14:cNvContentPartPr/>
                <p14:nvPr/>
              </p14:nvContentPartPr>
              <p14:xfrm>
                <a:off x="3851970" y="4082286"/>
                <a:ext cx="94680" cy="130680"/>
              </p14:xfrm>
            </p:contentPart>
          </mc:Choice>
          <mc:Fallback>
            <p:pic>
              <p:nvPicPr>
                <p:cNvPr id="122" name="Ink 121">
                  <a:extLst>
                    <a:ext uri="{FF2B5EF4-FFF2-40B4-BE49-F238E27FC236}">
                      <a16:creationId xmlns:a16="http://schemas.microsoft.com/office/drawing/2014/main" id="{B115910B-FC93-43E4-8B85-836B40AAFFED}"/>
                    </a:ext>
                  </a:extLst>
                </p:cNvPr>
                <p:cNvPicPr/>
                <p:nvPr/>
              </p:nvPicPr>
              <p:blipFill>
                <a:blip r:embed="rId160"/>
                <a:stretch>
                  <a:fillRect/>
                </a:stretch>
              </p:blipFill>
              <p:spPr>
                <a:xfrm>
                  <a:off x="3842970" y="4073286"/>
                  <a:ext cx="112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3" name="Ink 122">
                  <a:extLst>
                    <a:ext uri="{FF2B5EF4-FFF2-40B4-BE49-F238E27FC236}">
                      <a16:creationId xmlns:a16="http://schemas.microsoft.com/office/drawing/2014/main" id="{7A7E2FE0-EDB1-40E3-8A46-9DCEFF761D57}"/>
                    </a:ext>
                  </a:extLst>
                </p14:cNvPr>
                <p14:cNvContentPartPr/>
                <p14:nvPr/>
              </p14:nvContentPartPr>
              <p14:xfrm>
                <a:off x="3671970" y="4398726"/>
                <a:ext cx="252000" cy="20520"/>
              </p14:xfrm>
            </p:contentPart>
          </mc:Choice>
          <mc:Fallback>
            <p:pic>
              <p:nvPicPr>
                <p:cNvPr id="123" name="Ink 122">
                  <a:extLst>
                    <a:ext uri="{FF2B5EF4-FFF2-40B4-BE49-F238E27FC236}">
                      <a16:creationId xmlns:a16="http://schemas.microsoft.com/office/drawing/2014/main" id="{7A7E2FE0-EDB1-40E3-8A46-9DCEFF761D57}"/>
                    </a:ext>
                  </a:extLst>
                </p:cNvPr>
                <p:cNvPicPr/>
                <p:nvPr/>
              </p:nvPicPr>
              <p:blipFill>
                <a:blip r:embed="rId162"/>
                <a:stretch>
                  <a:fillRect/>
                </a:stretch>
              </p:blipFill>
              <p:spPr>
                <a:xfrm>
                  <a:off x="3662970" y="4390086"/>
                  <a:ext cx="269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4" name="Ink 123">
                  <a:extLst>
                    <a:ext uri="{FF2B5EF4-FFF2-40B4-BE49-F238E27FC236}">
                      <a16:creationId xmlns:a16="http://schemas.microsoft.com/office/drawing/2014/main" id="{1554D247-C07A-40B6-829E-D56B00005399}"/>
                    </a:ext>
                  </a:extLst>
                </p14:cNvPr>
                <p14:cNvContentPartPr/>
                <p14:nvPr/>
              </p14:nvContentPartPr>
              <p14:xfrm>
                <a:off x="3772050" y="4405926"/>
                <a:ext cx="110520" cy="176760"/>
              </p14:xfrm>
            </p:contentPart>
          </mc:Choice>
          <mc:Fallback>
            <p:pic>
              <p:nvPicPr>
                <p:cNvPr id="124" name="Ink 123">
                  <a:extLst>
                    <a:ext uri="{FF2B5EF4-FFF2-40B4-BE49-F238E27FC236}">
                      <a16:creationId xmlns:a16="http://schemas.microsoft.com/office/drawing/2014/main" id="{1554D247-C07A-40B6-829E-D56B00005399}"/>
                    </a:ext>
                  </a:extLst>
                </p:cNvPr>
                <p:cNvPicPr/>
                <p:nvPr/>
              </p:nvPicPr>
              <p:blipFill>
                <a:blip r:embed="rId164"/>
                <a:stretch>
                  <a:fillRect/>
                </a:stretch>
              </p:blipFill>
              <p:spPr>
                <a:xfrm>
                  <a:off x="3763050" y="4397286"/>
                  <a:ext cx="128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5" name="Ink 124">
                  <a:extLst>
                    <a:ext uri="{FF2B5EF4-FFF2-40B4-BE49-F238E27FC236}">
                      <a16:creationId xmlns:a16="http://schemas.microsoft.com/office/drawing/2014/main" id="{426B63C1-9393-4DB5-8205-F30EDB1F6EF8}"/>
                    </a:ext>
                  </a:extLst>
                </p14:cNvPr>
                <p14:cNvContentPartPr/>
                <p14:nvPr/>
              </p14:nvContentPartPr>
              <p14:xfrm>
                <a:off x="4024770" y="4363806"/>
                <a:ext cx="129240" cy="23400"/>
              </p14:xfrm>
            </p:contentPart>
          </mc:Choice>
          <mc:Fallback>
            <p:pic>
              <p:nvPicPr>
                <p:cNvPr id="125" name="Ink 124">
                  <a:extLst>
                    <a:ext uri="{FF2B5EF4-FFF2-40B4-BE49-F238E27FC236}">
                      <a16:creationId xmlns:a16="http://schemas.microsoft.com/office/drawing/2014/main" id="{426B63C1-9393-4DB5-8205-F30EDB1F6EF8}"/>
                    </a:ext>
                  </a:extLst>
                </p:cNvPr>
                <p:cNvPicPr/>
                <p:nvPr/>
              </p:nvPicPr>
              <p:blipFill>
                <a:blip r:embed="rId166"/>
                <a:stretch>
                  <a:fillRect/>
                </a:stretch>
              </p:blipFill>
              <p:spPr>
                <a:xfrm>
                  <a:off x="4016130" y="4355166"/>
                  <a:ext cx="146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6" name="Ink 125">
                  <a:extLst>
                    <a:ext uri="{FF2B5EF4-FFF2-40B4-BE49-F238E27FC236}">
                      <a16:creationId xmlns:a16="http://schemas.microsoft.com/office/drawing/2014/main" id="{89B1D174-19A0-46EC-98B9-2337E84ED7A4}"/>
                    </a:ext>
                  </a:extLst>
                </p14:cNvPr>
                <p14:cNvContentPartPr/>
                <p14:nvPr/>
              </p14:nvContentPartPr>
              <p14:xfrm>
                <a:off x="4087410" y="4328886"/>
                <a:ext cx="150840" cy="128160"/>
              </p14:xfrm>
            </p:contentPart>
          </mc:Choice>
          <mc:Fallback>
            <p:pic>
              <p:nvPicPr>
                <p:cNvPr id="126" name="Ink 125">
                  <a:extLst>
                    <a:ext uri="{FF2B5EF4-FFF2-40B4-BE49-F238E27FC236}">
                      <a16:creationId xmlns:a16="http://schemas.microsoft.com/office/drawing/2014/main" id="{89B1D174-19A0-46EC-98B9-2337E84ED7A4}"/>
                    </a:ext>
                  </a:extLst>
                </p:cNvPr>
                <p:cNvPicPr/>
                <p:nvPr/>
              </p:nvPicPr>
              <p:blipFill>
                <a:blip r:embed="rId168"/>
                <a:stretch>
                  <a:fillRect/>
                </a:stretch>
              </p:blipFill>
              <p:spPr>
                <a:xfrm>
                  <a:off x="4078770" y="4319886"/>
                  <a:ext cx="168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7" name="Ink 126">
                  <a:extLst>
                    <a:ext uri="{FF2B5EF4-FFF2-40B4-BE49-F238E27FC236}">
                      <a16:creationId xmlns:a16="http://schemas.microsoft.com/office/drawing/2014/main" id="{50182646-BEA0-43C2-B00B-530A54107594}"/>
                    </a:ext>
                  </a:extLst>
                </p14:cNvPr>
                <p14:cNvContentPartPr/>
                <p14:nvPr/>
              </p14:nvContentPartPr>
              <p14:xfrm>
                <a:off x="4333290" y="4417806"/>
                <a:ext cx="148680" cy="24480"/>
              </p14:xfrm>
            </p:contentPart>
          </mc:Choice>
          <mc:Fallback>
            <p:pic>
              <p:nvPicPr>
                <p:cNvPr id="127" name="Ink 126">
                  <a:extLst>
                    <a:ext uri="{FF2B5EF4-FFF2-40B4-BE49-F238E27FC236}">
                      <a16:creationId xmlns:a16="http://schemas.microsoft.com/office/drawing/2014/main" id="{50182646-BEA0-43C2-B00B-530A54107594}"/>
                    </a:ext>
                  </a:extLst>
                </p:cNvPr>
                <p:cNvPicPr/>
                <p:nvPr/>
              </p:nvPicPr>
              <p:blipFill>
                <a:blip r:embed="rId170"/>
                <a:stretch>
                  <a:fillRect/>
                </a:stretch>
              </p:blipFill>
              <p:spPr>
                <a:xfrm>
                  <a:off x="4324290" y="4409166"/>
                  <a:ext cx="166320" cy="42120"/>
                </a:xfrm>
                <a:prstGeom prst="rect">
                  <a:avLst/>
                </a:prstGeom>
              </p:spPr>
            </p:pic>
          </mc:Fallback>
        </mc:AlternateContent>
      </p:grpSp>
      <p:grpSp>
        <p:nvGrpSpPr>
          <p:cNvPr id="167" name="Group 166">
            <a:extLst>
              <a:ext uri="{FF2B5EF4-FFF2-40B4-BE49-F238E27FC236}">
                <a16:creationId xmlns:a16="http://schemas.microsoft.com/office/drawing/2014/main" id="{AD8C60C5-2489-47FE-A3F6-16A4C2F1EAC6}"/>
              </a:ext>
            </a:extLst>
          </p:cNvPr>
          <p:cNvGrpSpPr/>
          <p:nvPr/>
        </p:nvGrpSpPr>
        <p:grpSpPr>
          <a:xfrm>
            <a:off x="1795650" y="5402766"/>
            <a:ext cx="1107720" cy="372960"/>
            <a:chOff x="1795650" y="5402766"/>
            <a:chExt cx="1107720" cy="372960"/>
          </a:xfrm>
        </p:grpSpPr>
        <mc:AlternateContent xmlns:mc="http://schemas.openxmlformats.org/markup-compatibility/2006">
          <mc:Choice xmlns:p14="http://schemas.microsoft.com/office/powerpoint/2010/main" Requires="p14">
            <p:contentPart p14:bwMode="auto" r:id="rId171">
              <p14:nvContentPartPr>
                <p14:cNvPr id="160" name="Ink 159">
                  <a:extLst>
                    <a:ext uri="{FF2B5EF4-FFF2-40B4-BE49-F238E27FC236}">
                      <a16:creationId xmlns:a16="http://schemas.microsoft.com/office/drawing/2014/main" id="{A9C6D176-CE6C-4DE6-ABFD-8E6101896F3C}"/>
                    </a:ext>
                  </a:extLst>
                </p14:cNvPr>
                <p14:cNvContentPartPr/>
                <p14:nvPr/>
              </p14:nvContentPartPr>
              <p14:xfrm>
                <a:off x="1795650" y="5471526"/>
                <a:ext cx="108360" cy="107280"/>
              </p14:xfrm>
            </p:contentPart>
          </mc:Choice>
          <mc:Fallback>
            <p:pic>
              <p:nvPicPr>
                <p:cNvPr id="160" name="Ink 159">
                  <a:extLst>
                    <a:ext uri="{FF2B5EF4-FFF2-40B4-BE49-F238E27FC236}">
                      <a16:creationId xmlns:a16="http://schemas.microsoft.com/office/drawing/2014/main" id="{A9C6D176-CE6C-4DE6-ABFD-8E6101896F3C}"/>
                    </a:ext>
                  </a:extLst>
                </p:cNvPr>
                <p:cNvPicPr/>
                <p:nvPr/>
              </p:nvPicPr>
              <p:blipFill>
                <a:blip r:embed="rId172"/>
                <a:stretch>
                  <a:fillRect/>
                </a:stretch>
              </p:blipFill>
              <p:spPr>
                <a:xfrm>
                  <a:off x="1787010" y="5462886"/>
                  <a:ext cx="126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1" name="Ink 160">
                  <a:extLst>
                    <a:ext uri="{FF2B5EF4-FFF2-40B4-BE49-F238E27FC236}">
                      <a16:creationId xmlns:a16="http://schemas.microsoft.com/office/drawing/2014/main" id="{6E4CD932-66DA-4601-9845-79776B966280}"/>
                    </a:ext>
                  </a:extLst>
                </p14:cNvPr>
                <p14:cNvContentPartPr/>
                <p14:nvPr/>
              </p14:nvContentPartPr>
              <p14:xfrm>
                <a:off x="1833450" y="5586006"/>
                <a:ext cx="103680" cy="61560"/>
              </p14:xfrm>
            </p:contentPart>
          </mc:Choice>
          <mc:Fallback>
            <p:pic>
              <p:nvPicPr>
                <p:cNvPr id="161" name="Ink 160">
                  <a:extLst>
                    <a:ext uri="{FF2B5EF4-FFF2-40B4-BE49-F238E27FC236}">
                      <a16:creationId xmlns:a16="http://schemas.microsoft.com/office/drawing/2014/main" id="{6E4CD932-66DA-4601-9845-79776B966280}"/>
                    </a:ext>
                  </a:extLst>
                </p:cNvPr>
                <p:cNvPicPr/>
                <p:nvPr/>
              </p:nvPicPr>
              <p:blipFill>
                <a:blip r:embed="rId174"/>
                <a:stretch>
                  <a:fillRect/>
                </a:stretch>
              </p:blipFill>
              <p:spPr>
                <a:xfrm>
                  <a:off x="1824810" y="5577366"/>
                  <a:ext cx="121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2" name="Ink 161">
                  <a:extLst>
                    <a:ext uri="{FF2B5EF4-FFF2-40B4-BE49-F238E27FC236}">
                      <a16:creationId xmlns:a16="http://schemas.microsoft.com/office/drawing/2014/main" id="{A2BF8047-DC6C-41DF-BDAE-CF0E08DE7FFD}"/>
                    </a:ext>
                  </a:extLst>
                </p14:cNvPr>
                <p14:cNvContentPartPr/>
                <p14:nvPr/>
              </p14:nvContentPartPr>
              <p14:xfrm>
                <a:off x="2089410" y="5544606"/>
                <a:ext cx="75240" cy="4680"/>
              </p14:xfrm>
            </p:contentPart>
          </mc:Choice>
          <mc:Fallback>
            <p:pic>
              <p:nvPicPr>
                <p:cNvPr id="162" name="Ink 161">
                  <a:extLst>
                    <a:ext uri="{FF2B5EF4-FFF2-40B4-BE49-F238E27FC236}">
                      <a16:creationId xmlns:a16="http://schemas.microsoft.com/office/drawing/2014/main" id="{A2BF8047-DC6C-41DF-BDAE-CF0E08DE7FFD}"/>
                    </a:ext>
                  </a:extLst>
                </p:cNvPr>
                <p:cNvPicPr/>
                <p:nvPr/>
              </p:nvPicPr>
              <p:blipFill>
                <a:blip r:embed="rId176"/>
                <a:stretch>
                  <a:fillRect/>
                </a:stretch>
              </p:blipFill>
              <p:spPr>
                <a:xfrm>
                  <a:off x="2080410" y="5535606"/>
                  <a:ext cx="92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3" name="Ink 162">
                  <a:extLst>
                    <a:ext uri="{FF2B5EF4-FFF2-40B4-BE49-F238E27FC236}">
                      <a16:creationId xmlns:a16="http://schemas.microsoft.com/office/drawing/2014/main" id="{C0CC3CB8-F158-493E-8265-8140274135DB}"/>
                    </a:ext>
                  </a:extLst>
                </p14:cNvPr>
                <p14:cNvContentPartPr/>
                <p14:nvPr/>
              </p14:nvContentPartPr>
              <p14:xfrm>
                <a:off x="2255370" y="5487726"/>
                <a:ext cx="124560" cy="249480"/>
              </p14:xfrm>
            </p:contentPart>
          </mc:Choice>
          <mc:Fallback>
            <p:pic>
              <p:nvPicPr>
                <p:cNvPr id="163" name="Ink 162">
                  <a:extLst>
                    <a:ext uri="{FF2B5EF4-FFF2-40B4-BE49-F238E27FC236}">
                      <a16:creationId xmlns:a16="http://schemas.microsoft.com/office/drawing/2014/main" id="{C0CC3CB8-F158-493E-8265-8140274135DB}"/>
                    </a:ext>
                  </a:extLst>
                </p:cNvPr>
                <p:cNvPicPr/>
                <p:nvPr/>
              </p:nvPicPr>
              <p:blipFill>
                <a:blip r:embed="rId178"/>
                <a:stretch>
                  <a:fillRect/>
                </a:stretch>
              </p:blipFill>
              <p:spPr>
                <a:xfrm>
                  <a:off x="2246370" y="5478726"/>
                  <a:ext cx="1422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4" name="Ink 163">
                  <a:extLst>
                    <a:ext uri="{FF2B5EF4-FFF2-40B4-BE49-F238E27FC236}">
                      <a16:creationId xmlns:a16="http://schemas.microsoft.com/office/drawing/2014/main" id="{EA2E9557-6526-4FA4-B6F8-F0DB192BE9CD}"/>
                    </a:ext>
                  </a:extLst>
                </p14:cNvPr>
                <p14:cNvContentPartPr/>
                <p14:nvPr/>
              </p14:nvContentPartPr>
              <p14:xfrm>
                <a:off x="2468130" y="5579886"/>
                <a:ext cx="77040" cy="17280"/>
              </p14:xfrm>
            </p:contentPart>
          </mc:Choice>
          <mc:Fallback>
            <p:pic>
              <p:nvPicPr>
                <p:cNvPr id="164" name="Ink 163">
                  <a:extLst>
                    <a:ext uri="{FF2B5EF4-FFF2-40B4-BE49-F238E27FC236}">
                      <a16:creationId xmlns:a16="http://schemas.microsoft.com/office/drawing/2014/main" id="{EA2E9557-6526-4FA4-B6F8-F0DB192BE9CD}"/>
                    </a:ext>
                  </a:extLst>
                </p:cNvPr>
                <p:cNvPicPr/>
                <p:nvPr/>
              </p:nvPicPr>
              <p:blipFill>
                <a:blip r:embed="rId180"/>
                <a:stretch>
                  <a:fillRect/>
                </a:stretch>
              </p:blipFill>
              <p:spPr>
                <a:xfrm>
                  <a:off x="2459490" y="5570886"/>
                  <a:ext cx="94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5" name="Ink 164">
                  <a:extLst>
                    <a:ext uri="{FF2B5EF4-FFF2-40B4-BE49-F238E27FC236}">
                      <a16:creationId xmlns:a16="http://schemas.microsoft.com/office/drawing/2014/main" id="{3C3F76F2-3D93-4F94-8508-6EB38228442D}"/>
                    </a:ext>
                  </a:extLst>
                </p14:cNvPr>
                <p14:cNvContentPartPr/>
                <p14:nvPr/>
              </p14:nvContentPartPr>
              <p14:xfrm>
                <a:off x="2658570" y="5532006"/>
                <a:ext cx="130320" cy="243720"/>
              </p14:xfrm>
            </p:contentPart>
          </mc:Choice>
          <mc:Fallback>
            <p:pic>
              <p:nvPicPr>
                <p:cNvPr id="165" name="Ink 164">
                  <a:extLst>
                    <a:ext uri="{FF2B5EF4-FFF2-40B4-BE49-F238E27FC236}">
                      <a16:creationId xmlns:a16="http://schemas.microsoft.com/office/drawing/2014/main" id="{3C3F76F2-3D93-4F94-8508-6EB38228442D}"/>
                    </a:ext>
                  </a:extLst>
                </p:cNvPr>
                <p:cNvPicPr/>
                <p:nvPr/>
              </p:nvPicPr>
              <p:blipFill>
                <a:blip r:embed="rId182"/>
                <a:stretch>
                  <a:fillRect/>
                </a:stretch>
              </p:blipFill>
              <p:spPr>
                <a:xfrm>
                  <a:off x="2649930" y="5523366"/>
                  <a:ext cx="147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6" name="Ink 165">
                  <a:extLst>
                    <a:ext uri="{FF2B5EF4-FFF2-40B4-BE49-F238E27FC236}">
                      <a16:creationId xmlns:a16="http://schemas.microsoft.com/office/drawing/2014/main" id="{D87B87BC-E10B-4220-A627-EDF143C03B03}"/>
                    </a:ext>
                  </a:extLst>
                </p14:cNvPr>
                <p14:cNvContentPartPr/>
                <p14:nvPr/>
              </p14:nvContentPartPr>
              <p14:xfrm>
                <a:off x="2802570" y="5402766"/>
                <a:ext cx="100800" cy="100800"/>
              </p14:xfrm>
            </p:contentPart>
          </mc:Choice>
          <mc:Fallback>
            <p:pic>
              <p:nvPicPr>
                <p:cNvPr id="166" name="Ink 165">
                  <a:extLst>
                    <a:ext uri="{FF2B5EF4-FFF2-40B4-BE49-F238E27FC236}">
                      <a16:creationId xmlns:a16="http://schemas.microsoft.com/office/drawing/2014/main" id="{D87B87BC-E10B-4220-A627-EDF143C03B03}"/>
                    </a:ext>
                  </a:extLst>
                </p:cNvPr>
                <p:cNvPicPr/>
                <p:nvPr/>
              </p:nvPicPr>
              <p:blipFill>
                <a:blip r:embed="rId184"/>
                <a:stretch>
                  <a:fillRect/>
                </a:stretch>
              </p:blipFill>
              <p:spPr>
                <a:xfrm>
                  <a:off x="2793570" y="5393766"/>
                  <a:ext cx="118440" cy="118440"/>
                </a:xfrm>
                <a:prstGeom prst="rect">
                  <a:avLst/>
                </a:prstGeom>
              </p:spPr>
            </p:pic>
          </mc:Fallback>
        </mc:AlternateContent>
      </p:grpSp>
      <p:grpSp>
        <p:nvGrpSpPr>
          <p:cNvPr id="172" name="Group 171">
            <a:extLst>
              <a:ext uri="{FF2B5EF4-FFF2-40B4-BE49-F238E27FC236}">
                <a16:creationId xmlns:a16="http://schemas.microsoft.com/office/drawing/2014/main" id="{E11ABB78-4C2D-4BEC-8B39-02E77BA1CBE8}"/>
              </a:ext>
            </a:extLst>
          </p:cNvPr>
          <p:cNvGrpSpPr/>
          <p:nvPr/>
        </p:nvGrpSpPr>
        <p:grpSpPr>
          <a:xfrm>
            <a:off x="3304050" y="5459646"/>
            <a:ext cx="456840" cy="282600"/>
            <a:chOff x="3304050" y="5459646"/>
            <a:chExt cx="456840" cy="282600"/>
          </a:xfrm>
        </p:grpSpPr>
        <mc:AlternateContent xmlns:mc="http://schemas.openxmlformats.org/markup-compatibility/2006">
          <mc:Choice xmlns:p14="http://schemas.microsoft.com/office/powerpoint/2010/main" Requires="p14">
            <p:contentPart p14:bwMode="auto" r:id="rId185">
              <p14:nvContentPartPr>
                <p14:cNvPr id="168" name="Ink 167">
                  <a:extLst>
                    <a:ext uri="{FF2B5EF4-FFF2-40B4-BE49-F238E27FC236}">
                      <a16:creationId xmlns:a16="http://schemas.microsoft.com/office/drawing/2014/main" id="{B1111FB6-637F-4400-AAFD-9DA81ADD2F7D}"/>
                    </a:ext>
                  </a:extLst>
                </p14:cNvPr>
                <p14:cNvContentPartPr/>
                <p14:nvPr/>
              </p14:nvContentPartPr>
              <p14:xfrm>
                <a:off x="3304050" y="5502486"/>
                <a:ext cx="110880" cy="77040"/>
              </p14:xfrm>
            </p:contentPart>
          </mc:Choice>
          <mc:Fallback>
            <p:pic>
              <p:nvPicPr>
                <p:cNvPr id="168" name="Ink 167">
                  <a:extLst>
                    <a:ext uri="{FF2B5EF4-FFF2-40B4-BE49-F238E27FC236}">
                      <a16:creationId xmlns:a16="http://schemas.microsoft.com/office/drawing/2014/main" id="{B1111FB6-637F-4400-AAFD-9DA81ADD2F7D}"/>
                    </a:ext>
                  </a:extLst>
                </p:cNvPr>
                <p:cNvPicPr/>
                <p:nvPr/>
              </p:nvPicPr>
              <p:blipFill>
                <a:blip r:embed="rId186"/>
                <a:stretch>
                  <a:fillRect/>
                </a:stretch>
              </p:blipFill>
              <p:spPr>
                <a:xfrm>
                  <a:off x="3295050" y="5493846"/>
                  <a:ext cx="128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9" name="Ink 168">
                  <a:extLst>
                    <a:ext uri="{FF2B5EF4-FFF2-40B4-BE49-F238E27FC236}">
                      <a16:creationId xmlns:a16="http://schemas.microsoft.com/office/drawing/2014/main" id="{E23B5D08-3167-4D31-B4B4-42D659344E5A}"/>
                    </a:ext>
                  </a:extLst>
                </p14:cNvPr>
                <p14:cNvContentPartPr/>
                <p14:nvPr/>
              </p14:nvContentPartPr>
              <p14:xfrm>
                <a:off x="3431130" y="5476206"/>
                <a:ext cx="112680" cy="92880"/>
              </p14:xfrm>
            </p:contentPart>
          </mc:Choice>
          <mc:Fallback>
            <p:pic>
              <p:nvPicPr>
                <p:cNvPr id="169" name="Ink 168">
                  <a:extLst>
                    <a:ext uri="{FF2B5EF4-FFF2-40B4-BE49-F238E27FC236}">
                      <a16:creationId xmlns:a16="http://schemas.microsoft.com/office/drawing/2014/main" id="{E23B5D08-3167-4D31-B4B4-42D659344E5A}"/>
                    </a:ext>
                  </a:extLst>
                </p:cNvPr>
                <p:cNvPicPr/>
                <p:nvPr/>
              </p:nvPicPr>
              <p:blipFill>
                <a:blip r:embed="rId188"/>
                <a:stretch>
                  <a:fillRect/>
                </a:stretch>
              </p:blipFill>
              <p:spPr>
                <a:xfrm>
                  <a:off x="3422130" y="5467566"/>
                  <a:ext cx="130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0" name="Ink 169">
                  <a:extLst>
                    <a:ext uri="{FF2B5EF4-FFF2-40B4-BE49-F238E27FC236}">
                      <a16:creationId xmlns:a16="http://schemas.microsoft.com/office/drawing/2014/main" id="{65FFB46D-81FD-40E8-923E-191065932978}"/>
                    </a:ext>
                  </a:extLst>
                </p14:cNvPr>
                <p14:cNvContentPartPr/>
                <p14:nvPr/>
              </p14:nvContentPartPr>
              <p14:xfrm>
                <a:off x="3520410" y="5459646"/>
                <a:ext cx="153720" cy="132120"/>
              </p14:xfrm>
            </p:contentPart>
          </mc:Choice>
          <mc:Fallback>
            <p:pic>
              <p:nvPicPr>
                <p:cNvPr id="170" name="Ink 169">
                  <a:extLst>
                    <a:ext uri="{FF2B5EF4-FFF2-40B4-BE49-F238E27FC236}">
                      <a16:creationId xmlns:a16="http://schemas.microsoft.com/office/drawing/2014/main" id="{65FFB46D-81FD-40E8-923E-191065932978}"/>
                    </a:ext>
                  </a:extLst>
                </p:cNvPr>
                <p:cNvPicPr/>
                <p:nvPr/>
              </p:nvPicPr>
              <p:blipFill>
                <a:blip r:embed="rId190"/>
                <a:stretch>
                  <a:fillRect/>
                </a:stretch>
              </p:blipFill>
              <p:spPr>
                <a:xfrm>
                  <a:off x="3511770" y="5451006"/>
                  <a:ext cx="171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1" name="Ink 170">
                  <a:extLst>
                    <a:ext uri="{FF2B5EF4-FFF2-40B4-BE49-F238E27FC236}">
                      <a16:creationId xmlns:a16="http://schemas.microsoft.com/office/drawing/2014/main" id="{D51B503C-1C83-4179-BEFF-30857DE8BFD2}"/>
                    </a:ext>
                  </a:extLst>
                </p14:cNvPr>
                <p14:cNvContentPartPr/>
                <p14:nvPr/>
              </p14:nvContentPartPr>
              <p14:xfrm>
                <a:off x="3694290" y="5503566"/>
                <a:ext cx="66600" cy="238680"/>
              </p14:xfrm>
            </p:contentPart>
          </mc:Choice>
          <mc:Fallback>
            <p:pic>
              <p:nvPicPr>
                <p:cNvPr id="171" name="Ink 170">
                  <a:extLst>
                    <a:ext uri="{FF2B5EF4-FFF2-40B4-BE49-F238E27FC236}">
                      <a16:creationId xmlns:a16="http://schemas.microsoft.com/office/drawing/2014/main" id="{D51B503C-1C83-4179-BEFF-30857DE8BFD2}"/>
                    </a:ext>
                  </a:extLst>
                </p:cNvPr>
                <p:cNvPicPr/>
                <p:nvPr/>
              </p:nvPicPr>
              <p:blipFill>
                <a:blip r:embed="rId192"/>
                <a:stretch>
                  <a:fillRect/>
                </a:stretch>
              </p:blipFill>
              <p:spPr>
                <a:xfrm>
                  <a:off x="3685650" y="5494566"/>
                  <a:ext cx="84240" cy="256320"/>
                </a:xfrm>
                <a:prstGeom prst="rect">
                  <a:avLst/>
                </a:prstGeom>
              </p:spPr>
            </p:pic>
          </mc:Fallback>
        </mc:AlternateContent>
      </p:grpSp>
      <p:grpSp>
        <p:nvGrpSpPr>
          <p:cNvPr id="178" name="Group 177">
            <a:extLst>
              <a:ext uri="{FF2B5EF4-FFF2-40B4-BE49-F238E27FC236}">
                <a16:creationId xmlns:a16="http://schemas.microsoft.com/office/drawing/2014/main" id="{93A527FB-9743-4963-81FE-12E89F050A8B}"/>
              </a:ext>
            </a:extLst>
          </p:cNvPr>
          <p:cNvGrpSpPr/>
          <p:nvPr/>
        </p:nvGrpSpPr>
        <p:grpSpPr>
          <a:xfrm>
            <a:off x="3976890" y="5424366"/>
            <a:ext cx="524160" cy="339840"/>
            <a:chOff x="3976890" y="5424366"/>
            <a:chExt cx="524160" cy="339840"/>
          </a:xfrm>
        </p:grpSpPr>
        <mc:AlternateContent xmlns:mc="http://schemas.openxmlformats.org/markup-compatibility/2006">
          <mc:Choice xmlns:p14="http://schemas.microsoft.com/office/powerpoint/2010/main" Requires="p14">
            <p:contentPart p14:bwMode="auto" r:id="rId193">
              <p14:nvContentPartPr>
                <p14:cNvPr id="173" name="Ink 172">
                  <a:extLst>
                    <a:ext uri="{FF2B5EF4-FFF2-40B4-BE49-F238E27FC236}">
                      <a16:creationId xmlns:a16="http://schemas.microsoft.com/office/drawing/2014/main" id="{0238411D-2B68-4AE7-9944-9174A4256249}"/>
                    </a:ext>
                  </a:extLst>
                </p14:cNvPr>
                <p14:cNvContentPartPr/>
                <p14:nvPr/>
              </p14:nvContentPartPr>
              <p14:xfrm>
                <a:off x="3976890" y="5537406"/>
                <a:ext cx="129240" cy="226800"/>
              </p14:xfrm>
            </p:contentPart>
          </mc:Choice>
          <mc:Fallback>
            <p:pic>
              <p:nvPicPr>
                <p:cNvPr id="173" name="Ink 172">
                  <a:extLst>
                    <a:ext uri="{FF2B5EF4-FFF2-40B4-BE49-F238E27FC236}">
                      <a16:creationId xmlns:a16="http://schemas.microsoft.com/office/drawing/2014/main" id="{0238411D-2B68-4AE7-9944-9174A4256249}"/>
                    </a:ext>
                  </a:extLst>
                </p:cNvPr>
                <p:cNvPicPr/>
                <p:nvPr/>
              </p:nvPicPr>
              <p:blipFill>
                <a:blip r:embed="rId194"/>
                <a:stretch>
                  <a:fillRect/>
                </a:stretch>
              </p:blipFill>
              <p:spPr>
                <a:xfrm>
                  <a:off x="3968250" y="5528766"/>
                  <a:ext cx="1468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 name="Ink 173">
                  <a:extLst>
                    <a:ext uri="{FF2B5EF4-FFF2-40B4-BE49-F238E27FC236}">
                      <a16:creationId xmlns:a16="http://schemas.microsoft.com/office/drawing/2014/main" id="{2614755D-08BB-4283-9B4D-57194F9EA221}"/>
                    </a:ext>
                  </a:extLst>
                </p14:cNvPr>
                <p14:cNvContentPartPr/>
                <p14:nvPr/>
              </p14:nvContentPartPr>
              <p14:xfrm>
                <a:off x="4191450" y="5504646"/>
                <a:ext cx="60840" cy="72720"/>
              </p14:xfrm>
            </p:contentPart>
          </mc:Choice>
          <mc:Fallback>
            <p:pic>
              <p:nvPicPr>
                <p:cNvPr id="174" name="Ink 173">
                  <a:extLst>
                    <a:ext uri="{FF2B5EF4-FFF2-40B4-BE49-F238E27FC236}">
                      <a16:creationId xmlns:a16="http://schemas.microsoft.com/office/drawing/2014/main" id="{2614755D-08BB-4283-9B4D-57194F9EA221}"/>
                    </a:ext>
                  </a:extLst>
                </p:cNvPr>
                <p:cNvPicPr/>
                <p:nvPr/>
              </p:nvPicPr>
              <p:blipFill>
                <a:blip r:embed="rId196"/>
                <a:stretch>
                  <a:fillRect/>
                </a:stretch>
              </p:blipFill>
              <p:spPr>
                <a:xfrm>
                  <a:off x="4182810" y="5496006"/>
                  <a:ext cx="78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5" name="Ink 174">
                  <a:extLst>
                    <a:ext uri="{FF2B5EF4-FFF2-40B4-BE49-F238E27FC236}">
                      <a16:creationId xmlns:a16="http://schemas.microsoft.com/office/drawing/2014/main" id="{82C50841-8081-453A-A006-A573DED4033A}"/>
                    </a:ext>
                  </a:extLst>
                </p14:cNvPr>
                <p14:cNvContentPartPr/>
                <p14:nvPr/>
              </p14:nvContentPartPr>
              <p14:xfrm>
                <a:off x="4197570" y="5618046"/>
                <a:ext cx="47880" cy="9000"/>
              </p14:xfrm>
            </p:contentPart>
          </mc:Choice>
          <mc:Fallback>
            <p:pic>
              <p:nvPicPr>
                <p:cNvPr id="175" name="Ink 174">
                  <a:extLst>
                    <a:ext uri="{FF2B5EF4-FFF2-40B4-BE49-F238E27FC236}">
                      <a16:creationId xmlns:a16="http://schemas.microsoft.com/office/drawing/2014/main" id="{82C50841-8081-453A-A006-A573DED4033A}"/>
                    </a:ext>
                  </a:extLst>
                </p:cNvPr>
                <p:cNvPicPr/>
                <p:nvPr/>
              </p:nvPicPr>
              <p:blipFill>
                <a:blip r:embed="rId198"/>
                <a:stretch>
                  <a:fillRect/>
                </a:stretch>
              </p:blipFill>
              <p:spPr>
                <a:xfrm>
                  <a:off x="4188930" y="5609406"/>
                  <a:ext cx="65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6" name="Ink 175">
                  <a:extLst>
                    <a:ext uri="{FF2B5EF4-FFF2-40B4-BE49-F238E27FC236}">
                      <a16:creationId xmlns:a16="http://schemas.microsoft.com/office/drawing/2014/main" id="{3EE40B87-2F94-450A-BC20-58183CC2EF3B}"/>
                    </a:ext>
                  </a:extLst>
                </p14:cNvPr>
                <p14:cNvContentPartPr/>
                <p14:nvPr/>
              </p14:nvContentPartPr>
              <p14:xfrm>
                <a:off x="4332210" y="5424366"/>
                <a:ext cx="168840" cy="143640"/>
              </p14:xfrm>
            </p:contentPart>
          </mc:Choice>
          <mc:Fallback>
            <p:pic>
              <p:nvPicPr>
                <p:cNvPr id="176" name="Ink 175">
                  <a:extLst>
                    <a:ext uri="{FF2B5EF4-FFF2-40B4-BE49-F238E27FC236}">
                      <a16:creationId xmlns:a16="http://schemas.microsoft.com/office/drawing/2014/main" id="{3EE40B87-2F94-450A-BC20-58183CC2EF3B}"/>
                    </a:ext>
                  </a:extLst>
                </p:cNvPr>
                <p:cNvPicPr/>
                <p:nvPr/>
              </p:nvPicPr>
              <p:blipFill>
                <a:blip r:embed="rId200"/>
                <a:stretch>
                  <a:fillRect/>
                </a:stretch>
              </p:blipFill>
              <p:spPr>
                <a:xfrm>
                  <a:off x="4323570" y="5415366"/>
                  <a:ext cx="186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7" name="Ink 176">
                  <a:extLst>
                    <a:ext uri="{FF2B5EF4-FFF2-40B4-BE49-F238E27FC236}">
                      <a16:creationId xmlns:a16="http://schemas.microsoft.com/office/drawing/2014/main" id="{9856E41B-31A7-4C4E-85D5-605B7EDBC16F}"/>
                    </a:ext>
                  </a:extLst>
                </p14:cNvPr>
                <p14:cNvContentPartPr/>
                <p14:nvPr/>
              </p14:nvContentPartPr>
              <p14:xfrm>
                <a:off x="4394130" y="5623806"/>
                <a:ext cx="104400" cy="86760"/>
              </p14:xfrm>
            </p:contentPart>
          </mc:Choice>
          <mc:Fallback>
            <p:pic>
              <p:nvPicPr>
                <p:cNvPr id="177" name="Ink 176">
                  <a:extLst>
                    <a:ext uri="{FF2B5EF4-FFF2-40B4-BE49-F238E27FC236}">
                      <a16:creationId xmlns:a16="http://schemas.microsoft.com/office/drawing/2014/main" id="{9856E41B-31A7-4C4E-85D5-605B7EDBC16F}"/>
                    </a:ext>
                  </a:extLst>
                </p:cNvPr>
                <p:cNvPicPr/>
                <p:nvPr/>
              </p:nvPicPr>
              <p:blipFill>
                <a:blip r:embed="rId202"/>
                <a:stretch>
                  <a:fillRect/>
                </a:stretch>
              </p:blipFill>
              <p:spPr>
                <a:xfrm>
                  <a:off x="4385130" y="5615166"/>
                  <a:ext cx="122040" cy="104400"/>
                </a:xfrm>
                <a:prstGeom prst="rect">
                  <a:avLst/>
                </a:prstGeom>
              </p:spPr>
            </p:pic>
          </mc:Fallback>
        </mc:AlternateContent>
      </p:grpSp>
      <p:grpSp>
        <p:nvGrpSpPr>
          <p:cNvPr id="181" name="Group 180">
            <a:extLst>
              <a:ext uri="{FF2B5EF4-FFF2-40B4-BE49-F238E27FC236}">
                <a16:creationId xmlns:a16="http://schemas.microsoft.com/office/drawing/2014/main" id="{53FED216-F59C-4CC5-AF31-A40B66559F58}"/>
              </a:ext>
            </a:extLst>
          </p:cNvPr>
          <p:cNvGrpSpPr/>
          <p:nvPr/>
        </p:nvGrpSpPr>
        <p:grpSpPr>
          <a:xfrm>
            <a:off x="689730" y="4678086"/>
            <a:ext cx="4156920" cy="661320"/>
            <a:chOff x="689730" y="4678086"/>
            <a:chExt cx="4156920" cy="661320"/>
          </a:xfrm>
        </p:grpSpPr>
        <mc:AlternateContent xmlns:mc="http://schemas.openxmlformats.org/markup-compatibility/2006">
          <mc:Choice xmlns:p14="http://schemas.microsoft.com/office/powerpoint/2010/main" Requires="p14">
            <p:contentPart p14:bwMode="auto" r:id="rId203">
              <p14:nvContentPartPr>
                <p14:cNvPr id="130" name="Ink 129">
                  <a:extLst>
                    <a:ext uri="{FF2B5EF4-FFF2-40B4-BE49-F238E27FC236}">
                      <a16:creationId xmlns:a16="http://schemas.microsoft.com/office/drawing/2014/main" id="{E0176A30-3D0F-4CAC-B7E5-2D5B65DFD5E4}"/>
                    </a:ext>
                  </a:extLst>
                </p14:cNvPr>
                <p14:cNvContentPartPr/>
                <p14:nvPr/>
              </p14:nvContentPartPr>
              <p14:xfrm>
                <a:off x="689730" y="4854126"/>
                <a:ext cx="136080" cy="199800"/>
              </p14:xfrm>
            </p:contentPart>
          </mc:Choice>
          <mc:Fallback>
            <p:pic>
              <p:nvPicPr>
                <p:cNvPr id="130" name="Ink 129">
                  <a:extLst>
                    <a:ext uri="{FF2B5EF4-FFF2-40B4-BE49-F238E27FC236}">
                      <a16:creationId xmlns:a16="http://schemas.microsoft.com/office/drawing/2014/main" id="{E0176A30-3D0F-4CAC-B7E5-2D5B65DFD5E4}"/>
                    </a:ext>
                  </a:extLst>
                </p:cNvPr>
                <p:cNvPicPr/>
                <p:nvPr/>
              </p:nvPicPr>
              <p:blipFill>
                <a:blip r:embed="rId204"/>
                <a:stretch>
                  <a:fillRect/>
                </a:stretch>
              </p:blipFill>
              <p:spPr>
                <a:xfrm>
                  <a:off x="680730" y="4845126"/>
                  <a:ext cx="153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1" name="Ink 130">
                  <a:extLst>
                    <a:ext uri="{FF2B5EF4-FFF2-40B4-BE49-F238E27FC236}">
                      <a16:creationId xmlns:a16="http://schemas.microsoft.com/office/drawing/2014/main" id="{01BDD995-DEA7-41F1-8B18-C811CA102D76}"/>
                    </a:ext>
                  </a:extLst>
                </p14:cNvPr>
                <p14:cNvContentPartPr/>
                <p14:nvPr/>
              </p14:nvContentPartPr>
              <p14:xfrm>
                <a:off x="870450" y="4930086"/>
                <a:ext cx="75960" cy="81360"/>
              </p14:xfrm>
            </p:contentPart>
          </mc:Choice>
          <mc:Fallback>
            <p:pic>
              <p:nvPicPr>
                <p:cNvPr id="131" name="Ink 130">
                  <a:extLst>
                    <a:ext uri="{FF2B5EF4-FFF2-40B4-BE49-F238E27FC236}">
                      <a16:creationId xmlns:a16="http://schemas.microsoft.com/office/drawing/2014/main" id="{01BDD995-DEA7-41F1-8B18-C811CA102D76}"/>
                    </a:ext>
                  </a:extLst>
                </p:cNvPr>
                <p:cNvPicPr/>
                <p:nvPr/>
              </p:nvPicPr>
              <p:blipFill>
                <a:blip r:embed="rId206"/>
                <a:stretch>
                  <a:fillRect/>
                </a:stretch>
              </p:blipFill>
              <p:spPr>
                <a:xfrm>
                  <a:off x="861450" y="4921086"/>
                  <a:ext cx="93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2" name="Ink 131">
                  <a:extLst>
                    <a:ext uri="{FF2B5EF4-FFF2-40B4-BE49-F238E27FC236}">
                      <a16:creationId xmlns:a16="http://schemas.microsoft.com/office/drawing/2014/main" id="{387D63A6-7691-4AE9-9218-66AB6BC9E26E}"/>
                    </a:ext>
                  </a:extLst>
                </p14:cNvPr>
                <p14:cNvContentPartPr/>
                <p14:nvPr/>
              </p14:nvContentPartPr>
              <p14:xfrm>
                <a:off x="1011930" y="4842246"/>
                <a:ext cx="167400" cy="174600"/>
              </p14:xfrm>
            </p:contentPart>
          </mc:Choice>
          <mc:Fallback>
            <p:pic>
              <p:nvPicPr>
                <p:cNvPr id="132" name="Ink 131">
                  <a:extLst>
                    <a:ext uri="{FF2B5EF4-FFF2-40B4-BE49-F238E27FC236}">
                      <a16:creationId xmlns:a16="http://schemas.microsoft.com/office/drawing/2014/main" id="{387D63A6-7691-4AE9-9218-66AB6BC9E26E}"/>
                    </a:ext>
                  </a:extLst>
                </p:cNvPr>
                <p:cNvPicPr/>
                <p:nvPr/>
              </p:nvPicPr>
              <p:blipFill>
                <a:blip r:embed="rId208"/>
                <a:stretch>
                  <a:fillRect/>
                </a:stretch>
              </p:blipFill>
              <p:spPr>
                <a:xfrm>
                  <a:off x="1003290" y="4833606"/>
                  <a:ext cx="185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3" name="Ink 132">
                  <a:extLst>
                    <a:ext uri="{FF2B5EF4-FFF2-40B4-BE49-F238E27FC236}">
                      <a16:creationId xmlns:a16="http://schemas.microsoft.com/office/drawing/2014/main" id="{DCF73144-36DA-405F-9A0A-471331594A9C}"/>
                    </a:ext>
                  </a:extLst>
                </p14:cNvPr>
                <p14:cNvContentPartPr/>
                <p14:nvPr/>
              </p14:nvContentPartPr>
              <p14:xfrm>
                <a:off x="1204530" y="4958166"/>
                <a:ext cx="71640" cy="8640"/>
              </p14:xfrm>
            </p:contentPart>
          </mc:Choice>
          <mc:Fallback>
            <p:pic>
              <p:nvPicPr>
                <p:cNvPr id="133" name="Ink 132">
                  <a:extLst>
                    <a:ext uri="{FF2B5EF4-FFF2-40B4-BE49-F238E27FC236}">
                      <a16:creationId xmlns:a16="http://schemas.microsoft.com/office/drawing/2014/main" id="{DCF73144-36DA-405F-9A0A-471331594A9C}"/>
                    </a:ext>
                  </a:extLst>
                </p:cNvPr>
                <p:cNvPicPr/>
                <p:nvPr/>
              </p:nvPicPr>
              <p:blipFill>
                <a:blip r:embed="rId210"/>
                <a:stretch>
                  <a:fillRect/>
                </a:stretch>
              </p:blipFill>
              <p:spPr>
                <a:xfrm>
                  <a:off x="1195890" y="4949526"/>
                  <a:ext cx="89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4" name="Ink 133">
                  <a:extLst>
                    <a:ext uri="{FF2B5EF4-FFF2-40B4-BE49-F238E27FC236}">
                      <a16:creationId xmlns:a16="http://schemas.microsoft.com/office/drawing/2014/main" id="{685BC7BD-B6D2-4C38-813C-D48EE1C6A6A3}"/>
                    </a:ext>
                  </a:extLst>
                </p14:cNvPr>
                <p14:cNvContentPartPr/>
                <p14:nvPr/>
              </p14:nvContentPartPr>
              <p14:xfrm>
                <a:off x="1344930" y="4909926"/>
                <a:ext cx="129600" cy="216720"/>
              </p14:xfrm>
            </p:contentPart>
          </mc:Choice>
          <mc:Fallback>
            <p:pic>
              <p:nvPicPr>
                <p:cNvPr id="134" name="Ink 133">
                  <a:extLst>
                    <a:ext uri="{FF2B5EF4-FFF2-40B4-BE49-F238E27FC236}">
                      <a16:creationId xmlns:a16="http://schemas.microsoft.com/office/drawing/2014/main" id="{685BC7BD-B6D2-4C38-813C-D48EE1C6A6A3}"/>
                    </a:ext>
                  </a:extLst>
                </p:cNvPr>
                <p:cNvPicPr/>
                <p:nvPr/>
              </p:nvPicPr>
              <p:blipFill>
                <a:blip r:embed="rId212"/>
                <a:stretch>
                  <a:fillRect/>
                </a:stretch>
              </p:blipFill>
              <p:spPr>
                <a:xfrm>
                  <a:off x="1336290" y="4901286"/>
                  <a:ext cx="1472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 name="Ink 134">
                  <a:extLst>
                    <a:ext uri="{FF2B5EF4-FFF2-40B4-BE49-F238E27FC236}">
                      <a16:creationId xmlns:a16="http://schemas.microsoft.com/office/drawing/2014/main" id="{A7291E46-5D67-44CC-9EF4-64BB426554EB}"/>
                    </a:ext>
                  </a:extLst>
                </p14:cNvPr>
                <p14:cNvContentPartPr/>
                <p14:nvPr/>
              </p14:nvContentPartPr>
              <p14:xfrm>
                <a:off x="1530690" y="4859526"/>
                <a:ext cx="53280" cy="153720"/>
              </p14:xfrm>
            </p:contentPart>
          </mc:Choice>
          <mc:Fallback>
            <p:pic>
              <p:nvPicPr>
                <p:cNvPr id="135" name="Ink 134">
                  <a:extLst>
                    <a:ext uri="{FF2B5EF4-FFF2-40B4-BE49-F238E27FC236}">
                      <a16:creationId xmlns:a16="http://schemas.microsoft.com/office/drawing/2014/main" id="{A7291E46-5D67-44CC-9EF4-64BB426554EB}"/>
                    </a:ext>
                  </a:extLst>
                </p:cNvPr>
                <p:cNvPicPr/>
                <p:nvPr/>
              </p:nvPicPr>
              <p:blipFill>
                <a:blip r:embed="rId214"/>
                <a:stretch>
                  <a:fillRect/>
                </a:stretch>
              </p:blipFill>
              <p:spPr>
                <a:xfrm>
                  <a:off x="1522050" y="4850886"/>
                  <a:ext cx="70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Ink 135">
                  <a:extLst>
                    <a:ext uri="{FF2B5EF4-FFF2-40B4-BE49-F238E27FC236}">
                      <a16:creationId xmlns:a16="http://schemas.microsoft.com/office/drawing/2014/main" id="{DA63F469-4C3D-4A1A-B55B-0D427229A572}"/>
                    </a:ext>
                  </a:extLst>
                </p14:cNvPr>
                <p14:cNvContentPartPr/>
                <p14:nvPr/>
              </p14:nvContentPartPr>
              <p14:xfrm>
                <a:off x="1722930" y="4925046"/>
                <a:ext cx="110160" cy="9000"/>
              </p14:xfrm>
            </p:contentPart>
          </mc:Choice>
          <mc:Fallback>
            <p:pic>
              <p:nvPicPr>
                <p:cNvPr id="136" name="Ink 135">
                  <a:extLst>
                    <a:ext uri="{FF2B5EF4-FFF2-40B4-BE49-F238E27FC236}">
                      <a16:creationId xmlns:a16="http://schemas.microsoft.com/office/drawing/2014/main" id="{DA63F469-4C3D-4A1A-B55B-0D427229A572}"/>
                    </a:ext>
                  </a:extLst>
                </p:cNvPr>
                <p:cNvPicPr/>
                <p:nvPr/>
              </p:nvPicPr>
              <p:blipFill>
                <a:blip r:embed="rId216"/>
                <a:stretch>
                  <a:fillRect/>
                </a:stretch>
              </p:blipFill>
              <p:spPr>
                <a:xfrm>
                  <a:off x="1713930" y="4916406"/>
                  <a:ext cx="127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 name="Ink 136">
                  <a:extLst>
                    <a:ext uri="{FF2B5EF4-FFF2-40B4-BE49-F238E27FC236}">
                      <a16:creationId xmlns:a16="http://schemas.microsoft.com/office/drawing/2014/main" id="{9D61C0C9-EE9F-46E3-82F5-E095BBC575E7}"/>
                    </a:ext>
                  </a:extLst>
                </p14:cNvPr>
                <p14:cNvContentPartPr/>
                <p14:nvPr/>
              </p14:nvContentPartPr>
              <p14:xfrm>
                <a:off x="1751010" y="4969686"/>
                <a:ext cx="87840" cy="7920"/>
              </p14:xfrm>
            </p:contentPart>
          </mc:Choice>
          <mc:Fallback>
            <p:pic>
              <p:nvPicPr>
                <p:cNvPr id="137" name="Ink 136">
                  <a:extLst>
                    <a:ext uri="{FF2B5EF4-FFF2-40B4-BE49-F238E27FC236}">
                      <a16:creationId xmlns:a16="http://schemas.microsoft.com/office/drawing/2014/main" id="{9D61C0C9-EE9F-46E3-82F5-E095BBC575E7}"/>
                    </a:ext>
                  </a:extLst>
                </p:cNvPr>
                <p:cNvPicPr/>
                <p:nvPr/>
              </p:nvPicPr>
              <p:blipFill>
                <a:blip r:embed="rId218"/>
                <a:stretch>
                  <a:fillRect/>
                </a:stretch>
              </p:blipFill>
              <p:spPr>
                <a:xfrm>
                  <a:off x="1742370" y="4961046"/>
                  <a:ext cx="105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Ink 137">
                  <a:extLst>
                    <a:ext uri="{FF2B5EF4-FFF2-40B4-BE49-F238E27FC236}">
                      <a16:creationId xmlns:a16="http://schemas.microsoft.com/office/drawing/2014/main" id="{03616B31-A2A7-4A5E-803A-5BE2032095DB}"/>
                    </a:ext>
                  </a:extLst>
                </p14:cNvPr>
                <p14:cNvContentPartPr/>
                <p14:nvPr/>
              </p14:nvContentPartPr>
              <p14:xfrm>
                <a:off x="1979250" y="4937286"/>
                <a:ext cx="87480" cy="15120"/>
              </p14:xfrm>
            </p:contentPart>
          </mc:Choice>
          <mc:Fallback>
            <p:pic>
              <p:nvPicPr>
                <p:cNvPr id="138" name="Ink 137">
                  <a:extLst>
                    <a:ext uri="{FF2B5EF4-FFF2-40B4-BE49-F238E27FC236}">
                      <a16:creationId xmlns:a16="http://schemas.microsoft.com/office/drawing/2014/main" id="{03616B31-A2A7-4A5E-803A-5BE2032095DB}"/>
                    </a:ext>
                  </a:extLst>
                </p:cNvPr>
                <p:cNvPicPr/>
                <p:nvPr/>
              </p:nvPicPr>
              <p:blipFill>
                <a:blip r:embed="rId220"/>
                <a:stretch>
                  <a:fillRect/>
                </a:stretch>
              </p:blipFill>
              <p:spPr>
                <a:xfrm>
                  <a:off x="1970250" y="4928286"/>
                  <a:ext cx="105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Ink 138">
                  <a:extLst>
                    <a:ext uri="{FF2B5EF4-FFF2-40B4-BE49-F238E27FC236}">
                      <a16:creationId xmlns:a16="http://schemas.microsoft.com/office/drawing/2014/main" id="{967BBC70-E72E-4F02-B97C-2F0033368CAD}"/>
                    </a:ext>
                  </a:extLst>
                </p14:cNvPr>
                <p14:cNvContentPartPr/>
                <p14:nvPr/>
              </p14:nvContentPartPr>
              <p14:xfrm>
                <a:off x="2130450" y="4900566"/>
                <a:ext cx="175320" cy="235440"/>
              </p14:xfrm>
            </p:contentPart>
          </mc:Choice>
          <mc:Fallback>
            <p:pic>
              <p:nvPicPr>
                <p:cNvPr id="139" name="Ink 138">
                  <a:extLst>
                    <a:ext uri="{FF2B5EF4-FFF2-40B4-BE49-F238E27FC236}">
                      <a16:creationId xmlns:a16="http://schemas.microsoft.com/office/drawing/2014/main" id="{967BBC70-E72E-4F02-B97C-2F0033368CAD}"/>
                    </a:ext>
                  </a:extLst>
                </p:cNvPr>
                <p:cNvPicPr/>
                <p:nvPr/>
              </p:nvPicPr>
              <p:blipFill>
                <a:blip r:embed="rId222"/>
                <a:stretch>
                  <a:fillRect/>
                </a:stretch>
              </p:blipFill>
              <p:spPr>
                <a:xfrm>
                  <a:off x="2121810" y="4891926"/>
                  <a:ext cx="1929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Ink 139">
                  <a:extLst>
                    <a:ext uri="{FF2B5EF4-FFF2-40B4-BE49-F238E27FC236}">
                      <a16:creationId xmlns:a16="http://schemas.microsoft.com/office/drawing/2014/main" id="{70EC7888-6C22-4FA4-A22B-E05B57E74B9F}"/>
                    </a:ext>
                  </a:extLst>
                </p14:cNvPr>
                <p14:cNvContentPartPr/>
                <p14:nvPr/>
              </p14:nvContentPartPr>
              <p14:xfrm>
                <a:off x="2356890" y="4967166"/>
                <a:ext cx="69480" cy="20160"/>
              </p14:xfrm>
            </p:contentPart>
          </mc:Choice>
          <mc:Fallback>
            <p:pic>
              <p:nvPicPr>
                <p:cNvPr id="140" name="Ink 139">
                  <a:extLst>
                    <a:ext uri="{FF2B5EF4-FFF2-40B4-BE49-F238E27FC236}">
                      <a16:creationId xmlns:a16="http://schemas.microsoft.com/office/drawing/2014/main" id="{70EC7888-6C22-4FA4-A22B-E05B57E74B9F}"/>
                    </a:ext>
                  </a:extLst>
                </p:cNvPr>
                <p:cNvPicPr/>
                <p:nvPr/>
              </p:nvPicPr>
              <p:blipFill>
                <a:blip r:embed="rId224"/>
                <a:stretch>
                  <a:fillRect/>
                </a:stretch>
              </p:blipFill>
              <p:spPr>
                <a:xfrm>
                  <a:off x="2348250" y="4958526"/>
                  <a:ext cx="87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Ink 140">
                  <a:extLst>
                    <a:ext uri="{FF2B5EF4-FFF2-40B4-BE49-F238E27FC236}">
                      <a16:creationId xmlns:a16="http://schemas.microsoft.com/office/drawing/2014/main" id="{27BE72D7-E70A-4D05-80A3-055A6148DE04}"/>
                    </a:ext>
                  </a:extLst>
                </p14:cNvPr>
                <p14:cNvContentPartPr/>
                <p14:nvPr/>
              </p14:nvContentPartPr>
              <p14:xfrm>
                <a:off x="2550930" y="4869966"/>
                <a:ext cx="128880" cy="171000"/>
              </p14:xfrm>
            </p:contentPart>
          </mc:Choice>
          <mc:Fallback>
            <p:pic>
              <p:nvPicPr>
                <p:cNvPr id="141" name="Ink 140">
                  <a:extLst>
                    <a:ext uri="{FF2B5EF4-FFF2-40B4-BE49-F238E27FC236}">
                      <a16:creationId xmlns:a16="http://schemas.microsoft.com/office/drawing/2014/main" id="{27BE72D7-E70A-4D05-80A3-055A6148DE04}"/>
                    </a:ext>
                  </a:extLst>
                </p:cNvPr>
                <p:cNvPicPr/>
                <p:nvPr/>
              </p:nvPicPr>
              <p:blipFill>
                <a:blip r:embed="rId226"/>
                <a:stretch>
                  <a:fillRect/>
                </a:stretch>
              </p:blipFill>
              <p:spPr>
                <a:xfrm>
                  <a:off x="2541930" y="4860966"/>
                  <a:ext cx="146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2" name="Ink 141">
                  <a:extLst>
                    <a:ext uri="{FF2B5EF4-FFF2-40B4-BE49-F238E27FC236}">
                      <a16:creationId xmlns:a16="http://schemas.microsoft.com/office/drawing/2014/main" id="{36E24B45-CB8F-4626-927B-A8E11101E979}"/>
                    </a:ext>
                  </a:extLst>
                </p14:cNvPr>
                <p14:cNvContentPartPr/>
                <p14:nvPr/>
              </p14:nvContentPartPr>
              <p14:xfrm>
                <a:off x="2690250" y="4784286"/>
                <a:ext cx="74160" cy="65520"/>
              </p14:xfrm>
            </p:contentPart>
          </mc:Choice>
          <mc:Fallback>
            <p:pic>
              <p:nvPicPr>
                <p:cNvPr id="142" name="Ink 141">
                  <a:extLst>
                    <a:ext uri="{FF2B5EF4-FFF2-40B4-BE49-F238E27FC236}">
                      <a16:creationId xmlns:a16="http://schemas.microsoft.com/office/drawing/2014/main" id="{36E24B45-CB8F-4626-927B-A8E11101E979}"/>
                    </a:ext>
                  </a:extLst>
                </p:cNvPr>
                <p:cNvPicPr/>
                <p:nvPr/>
              </p:nvPicPr>
              <p:blipFill>
                <a:blip r:embed="rId228"/>
                <a:stretch>
                  <a:fillRect/>
                </a:stretch>
              </p:blipFill>
              <p:spPr>
                <a:xfrm>
                  <a:off x="2681250" y="4775646"/>
                  <a:ext cx="91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Ink 142">
                  <a:extLst>
                    <a:ext uri="{FF2B5EF4-FFF2-40B4-BE49-F238E27FC236}">
                      <a16:creationId xmlns:a16="http://schemas.microsoft.com/office/drawing/2014/main" id="{C6B9A92E-5B17-4222-BCA9-B0B5705E1669}"/>
                    </a:ext>
                  </a:extLst>
                </p14:cNvPr>
                <p14:cNvContentPartPr/>
                <p14:nvPr/>
              </p14:nvContentPartPr>
              <p14:xfrm>
                <a:off x="2534370" y="4994166"/>
                <a:ext cx="244800" cy="11880"/>
              </p14:xfrm>
            </p:contentPart>
          </mc:Choice>
          <mc:Fallback>
            <p:pic>
              <p:nvPicPr>
                <p:cNvPr id="143" name="Ink 142">
                  <a:extLst>
                    <a:ext uri="{FF2B5EF4-FFF2-40B4-BE49-F238E27FC236}">
                      <a16:creationId xmlns:a16="http://schemas.microsoft.com/office/drawing/2014/main" id="{C6B9A92E-5B17-4222-BCA9-B0B5705E1669}"/>
                    </a:ext>
                  </a:extLst>
                </p:cNvPr>
                <p:cNvPicPr/>
                <p:nvPr/>
              </p:nvPicPr>
              <p:blipFill>
                <a:blip r:embed="rId230"/>
                <a:stretch>
                  <a:fillRect/>
                </a:stretch>
              </p:blipFill>
              <p:spPr>
                <a:xfrm>
                  <a:off x="2525370" y="4985166"/>
                  <a:ext cx="262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Ink 143">
                  <a:extLst>
                    <a:ext uri="{FF2B5EF4-FFF2-40B4-BE49-F238E27FC236}">
                      <a16:creationId xmlns:a16="http://schemas.microsoft.com/office/drawing/2014/main" id="{2C09B59A-EC25-460A-B99F-2D4BB386A3EF}"/>
                    </a:ext>
                  </a:extLst>
                </p14:cNvPr>
                <p14:cNvContentPartPr/>
                <p14:nvPr/>
              </p14:nvContentPartPr>
              <p14:xfrm>
                <a:off x="2615730" y="5013246"/>
                <a:ext cx="317880" cy="157320"/>
              </p14:xfrm>
            </p:contentPart>
          </mc:Choice>
          <mc:Fallback>
            <p:pic>
              <p:nvPicPr>
                <p:cNvPr id="144" name="Ink 143">
                  <a:extLst>
                    <a:ext uri="{FF2B5EF4-FFF2-40B4-BE49-F238E27FC236}">
                      <a16:creationId xmlns:a16="http://schemas.microsoft.com/office/drawing/2014/main" id="{2C09B59A-EC25-460A-B99F-2D4BB386A3EF}"/>
                    </a:ext>
                  </a:extLst>
                </p:cNvPr>
                <p:cNvPicPr/>
                <p:nvPr/>
              </p:nvPicPr>
              <p:blipFill>
                <a:blip r:embed="rId232"/>
                <a:stretch>
                  <a:fillRect/>
                </a:stretch>
              </p:blipFill>
              <p:spPr>
                <a:xfrm>
                  <a:off x="2606730" y="5004606"/>
                  <a:ext cx="335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5" name="Ink 144">
                  <a:extLst>
                    <a:ext uri="{FF2B5EF4-FFF2-40B4-BE49-F238E27FC236}">
                      <a16:creationId xmlns:a16="http://schemas.microsoft.com/office/drawing/2014/main" id="{6D476139-DC04-430F-A5DA-AED8115B88ED}"/>
                    </a:ext>
                  </a:extLst>
                </p14:cNvPr>
                <p14:cNvContentPartPr/>
                <p14:nvPr/>
              </p14:nvContentPartPr>
              <p14:xfrm>
                <a:off x="3051330" y="4851246"/>
                <a:ext cx="138960" cy="207000"/>
              </p14:xfrm>
            </p:contentPart>
          </mc:Choice>
          <mc:Fallback>
            <p:pic>
              <p:nvPicPr>
                <p:cNvPr id="145" name="Ink 144">
                  <a:extLst>
                    <a:ext uri="{FF2B5EF4-FFF2-40B4-BE49-F238E27FC236}">
                      <a16:creationId xmlns:a16="http://schemas.microsoft.com/office/drawing/2014/main" id="{6D476139-DC04-430F-A5DA-AED8115B88ED}"/>
                    </a:ext>
                  </a:extLst>
                </p:cNvPr>
                <p:cNvPicPr/>
                <p:nvPr/>
              </p:nvPicPr>
              <p:blipFill>
                <a:blip r:embed="rId234"/>
                <a:stretch>
                  <a:fillRect/>
                </a:stretch>
              </p:blipFill>
              <p:spPr>
                <a:xfrm>
                  <a:off x="3042330" y="4842606"/>
                  <a:ext cx="1566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7" name="Ink 146">
                  <a:extLst>
                    <a:ext uri="{FF2B5EF4-FFF2-40B4-BE49-F238E27FC236}">
                      <a16:creationId xmlns:a16="http://schemas.microsoft.com/office/drawing/2014/main" id="{A775220F-0EA8-42FD-9229-D8651C786E7D}"/>
                    </a:ext>
                  </a:extLst>
                </p14:cNvPr>
                <p14:cNvContentPartPr/>
                <p14:nvPr/>
              </p14:nvContentPartPr>
              <p14:xfrm>
                <a:off x="3222330" y="4747206"/>
                <a:ext cx="68760" cy="129600"/>
              </p14:xfrm>
            </p:contentPart>
          </mc:Choice>
          <mc:Fallback>
            <p:pic>
              <p:nvPicPr>
                <p:cNvPr id="147" name="Ink 146">
                  <a:extLst>
                    <a:ext uri="{FF2B5EF4-FFF2-40B4-BE49-F238E27FC236}">
                      <a16:creationId xmlns:a16="http://schemas.microsoft.com/office/drawing/2014/main" id="{A775220F-0EA8-42FD-9229-D8651C786E7D}"/>
                    </a:ext>
                  </a:extLst>
                </p:cNvPr>
                <p:cNvPicPr/>
                <p:nvPr/>
              </p:nvPicPr>
              <p:blipFill>
                <a:blip r:embed="rId236"/>
                <a:stretch>
                  <a:fillRect/>
                </a:stretch>
              </p:blipFill>
              <p:spPr>
                <a:xfrm>
                  <a:off x="3213690" y="4738206"/>
                  <a:ext cx="86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8" name="Ink 147">
                  <a:extLst>
                    <a:ext uri="{FF2B5EF4-FFF2-40B4-BE49-F238E27FC236}">
                      <a16:creationId xmlns:a16="http://schemas.microsoft.com/office/drawing/2014/main" id="{84CE5FCB-B171-44BC-8AC3-6513119FA4AD}"/>
                    </a:ext>
                  </a:extLst>
                </p14:cNvPr>
                <p14:cNvContentPartPr/>
                <p14:nvPr/>
              </p14:nvContentPartPr>
              <p14:xfrm>
                <a:off x="3044490" y="5000646"/>
                <a:ext cx="303120" cy="34560"/>
              </p14:xfrm>
            </p:contentPart>
          </mc:Choice>
          <mc:Fallback>
            <p:pic>
              <p:nvPicPr>
                <p:cNvPr id="148" name="Ink 147">
                  <a:extLst>
                    <a:ext uri="{FF2B5EF4-FFF2-40B4-BE49-F238E27FC236}">
                      <a16:creationId xmlns:a16="http://schemas.microsoft.com/office/drawing/2014/main" id="{84CE5FCB-B171-44BC-8AC3-6513119FA4AD}"/>
                    </a:ext>
                  </a:extLst>
                </p:cNvPr>
                <p:cNvPicPr/>
                <p:nvPr/>
              </p:nvPicPr>
              <p:blipFill>
                <a:blip r:embed="rId238"/>
                <a:stretch>
                  <a:fillRect/>
                </a:stretch>
              </p:blipFill>
              <p:spPr>
                <a:xfrm>
                  <a:off x="3035850" y="4991646"/>
                  <a:ext cx="320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9" name="Ink 148">
                  <a:extLst>
                    <a:ext uri="{FF2B5EF4-FFF2-40B4-BE49-F238E27FC236}">
                      <a16:creationId xmlns:a16="http://schemas.microsoft.com/office/drawing/2014/main" id="{56F55591-0A0C-467E-B591-38FBA43B92B6}"/>
                    </a:ext>
                  </a:extLst>
                </p14:cNvPr>
                <p14:cNvContentPartPr/>
                <p14:nvPr/>
              </p14:nvContentPartPr>
              <p14:xfrm>
                <a:off x="3176970" y="5077686"/>
                <a:ext cx="71640" cy="118080"/>
              </p14:xfrm>
            </p:contentPart>
          </mc:Choice>
          <mc:Fallback>
            <p:pic>
              <p:nvPicPr>
                <p:cNvPr id="149" name="Ink 148">
                  <a:extLst>
                    <a:ext uri="{FF2B5EF4-FFF2-40B4-BE49-F238E27FC236}">
                      <a16:creationId xmlns:a16="http://schemas.microsoft.com/office/drawing/2014/main" id="{56F55591-0A0C-467E-B591-38FBA43B92B6}"/>
                    </a:ext>
                  </a:extLst>
                </p:cNvPr>
                <p:cNvPicPr/>
                <p:nvPr/>
              </p:nvPicPr>
              <p:blipFill>
                <a:blip r:embed="rId240"/>
                <a:stretch>
                  <a:fillRect/>
                </a:stretch>
              </p:blipFill>
              <p:spPr>
                <a:xfrm>
                  <a:off x="3168330" y="5068686"/>
                  <a:ext cx="89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0" name="Ink 149">
                  <a:extLst>
                    <a:ext uri="{FF2B5EF4-FFF2-40B4-BE49-F238E27FC236}">
                      <a16:creationId xmlns:a16="http://schemas.microsoft.com/office/drawing/2014/main" id="{04154F4A-E341-46BB-B7AF-5456D1921CFB}"/>
                    </a:ext>
                  </a:extLst>
                </p14:cNvPr>
                <p14:cNvContentPartPr/>
                <p14:nvPr/>
              </p14:nvContentPartPr>
              <p14:xfrm>
                <a:off x="3428970" y="4997406"/>
                <a:ext cx="94320" cy="10080"/>
              </p14:xfrm>
            </p:contentPart>
          </mc:Choice>
          <mc:Fallback>
            <p:pic>
              <p:nvPicPr>
                <p:cNvPr id="150" name="Ink 149">
                  <a:extLst>
                    <a:ext uri="{FF2B5EF4-FFF2-40B4-BE49-F238E27FC236}">
                      <a16:creationId xmlns:a16="http://schemas.microsoft.com/office/drawing/2014/main" id="{04154F4A-E341-46BB-B7AF-5456D1921CFB}"/>
                    </a:ext>
                  </a:extLst>
                </p:cNvPr>
                <p:cNvPicPr/>
                <p:nvPr/>
              </p:nvPicPr>
              <p:blipFill>
                <a:blip r:embed="rId242"/>
                <a:stretch>
                  <a:fillRect/>
                </a:stretch>
              </p:blipFill>
              <p:spPr>
                <a:xfrm>
                  <a:off x="3419970" y="4988766"/>
                  <a:ext cx="111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1" name="Ink 150">
                  <a:extLst>
                    <a:ext uri="{FF2B5EF4-FFF2-40B4-BE49-F238E27FC236}">
                      <a16:creationId xmlns:a16="http://schemas.microsoft.com/office/drawing/2014/main" id="{89A0C075-B845-4953-86DF-39EC6E38FA68}"/>
                    </a:ext>
                  </a:extLst>
                </p14:cNvPr>
                <p14:cNvContentPartPr/>
                <p14:nvPr/>
              </p14:nvContentPartPr>
              <p14:xfrm>
                <a:off x="3615090" y="4848366"/>
                <a:ext cx="124920" cy="199440"/>
              </p14:xfrm>
            </p:contentPart>
          </mc:Choice>
          <mc:Fallback>
            <p:pic>
              <p:nvPicPr>
                <p:cNvPr id="151" name="Ink 150">
                  <a:extLst>
                    <a:ext uri="{FF2B5EF4-FFF2-40B4-BE49-F238E27FC236}">
                      <a16:creationId xmlns:a16="http://schemas.microsoft.com/office/drawing/2014/main" id="{89A0C075-B845-4953-86DF-39EC6E38FA68}"/>
                    </a:ext>
                  </a:extLst>
                </p:cNvPr>
                <p:cNvPicPr/>
                <p:nvPr/>
              </p:nvPicPr>
              <p:blipFill>
                <a:blip r:embed="rId244"/>
                <a:stretch>
                  <a:fillRect/>
                </a:stretch>
              </p:blipFill>
              <p:spPr>
                <a:xfrm>
                  <a:off x="3606450" y="4839366"/>
                  <a:ext cx="142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2" name="Ink 151">
                  <a:extLst>
                    <a:ext uri="{FF2B5EF4-FFF2-40B4-BE49-F238E27FC236}">
                      <a16:creationId xmlns:a16="http://schemas.microsoft.com/office/drawing/2014/main" id="{5DE6C281-570A-4063-994A-8826BCD311E1}"/>
                    </a:ext>
                  </a:extLst>
                </p14:cNvPr>
                <p14:cNvContentPartPr/>
                <p14:nvPr/>
              </p14:nvContentPartPr>
              <p14:xfrm>
                <a:off x="3796170" y="4773846"/>
                <a:ext cx="88200" cy="83160"/>
              </p14:xfrm>
            </p:contentPart>
          </mc:Choice>
          <mc:Fallback>
            <p:pic>
              <p:nvPicPr>
                <p:cNvPr id="152" name="Ink 151">
                  <a:extLst>
                    <a:ext uri="{FF2B5EF4-FFF2-40B4-BE49-F238E27FC236}">
                      <a16:creationId xmlns:a16="http://schemas.microsoft.com/office/drawing/2014/main" id="{5DE6C281-570A-4063-994A-8826BCD311E1}"/>
                    </a:ext>
                  </a:extLst>
                </p:cNvPr>
                <p:cNvPicPr/>
                <p:nvPr/>
              </p:nvPicPr>
              <p:blipFill>
                <a:blip r:embed="rId246"/>
                <a:stretch>
                  <a:fillRect/>
                </a:stretch>
              </p:blipFill>
              <p:spPr>
                <a:xfrm>
                  <a:off x="3787170" y="4764846"/>
                  <a:ext cx="105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3" name="Ink 152">
                  <a:extLst>
                    <a:ext uri="{FF2B5EF4-FFF2-40B4-BE49-F238E27FC236}">
                      <a16:creationId xmlns:a16="http://schemas.microsoft.com/office/drawing/2014/main" id="{2DCB22E4-744C-45DD-BE1E-DBBC50AC3063}"/>
                    </a:ext>
                  </a:extLst>
                </p14:cNvPr>
                <p14:cNvContentPartPr/>
                <p14:nvPr/>
              </p14:nvContentPartPr>
              <p14:xfrm>
                <a:off x="3614730" y="4794366"/>
                <a:ext cx="266040" cy="289800"/>
              </p14:xfrm>
            </p:contentPart>
          </mc:Choice>
          <mc:Fallback>
            <p:pic>
              <p:nvPicPr>
                <p:cNvPr id="153" name="Ink 152">
                  <a:extLst>
                    <a:ext uri="{FF2B5EF4-FFF2-40B4-BE49-F238E27FC236}">
                      <a16:creationId xmlns:a16="http://schemas.microsoft.com/office/drawing/2014/main" id="{2DCB22E4-744C-45DD-BE1E-DBBC50AC3063}"/>
                    </a:ext>
                  </a:extLst>
                </p:cNvPr>
                <p:cNvPicPr/>
                <p:nvPr/>
              </p:nvPicPr>
              <p:blipFill>
                <a:blip r:embed="rId248"/>
                <a:stretch>
                  <a:fillRect/>
                </a:stretch>
              </p:blipFill>
              <p:spPr>
                <a:xfrm>
                  <a:off x="3606090" y="4785726"/>
                  <a:ext cx="2836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4" name="Ink 153">
                  <a:extLst>
                    <a:ext uri="{FF2B5EF4-FFF2-40B4-BE49-F238E27FC236}">
                      <a16:creationId xmlns:a16="http://schemas.microsoft.com/office/drawing/2014/main" id="{02AD768A-8BF1-4BF0-8B45-C9216036C543}"/>
                    </a:ext>
                  </a:extLst>
                </p14:cNvPr>
                <p14:cNvContentPartPr/>
                <p14:nvPr/>
              </p14:nvContentPartPr>
              <p14:xfrm>
                <a:off x="3733890" y="5073006"/>
                <a:ext cx="106920" cy="99360"/>
              </p14:xfrm>
            </p:contentPart>
          </mc:Choice>
          <mc:Fallback>
            <p:pic>
              <p:nvPicPr>
                <p:cNvPr id="154" name="Ink 153">
                  <a:extLst>
                    <a:ext uri="{FF2B5EF4-FFF2-40B4-BE49-F238E27FC236}">
                      <a16:creationId xmlns:a16="http://schemas.microsoft.com/office/drawing/2014/main" id="{02AD768A-8BF1-4BF0-8B45-C9216036C543}"/>
                    </a:ext>
                  </a:extLst>
                </p:cNvPr>
                <p:cNvPicPr/>
                <p:nvPr/>
              </p:nvPicPr>
              <p:blipFill>
                <a:blip r:embed="rId250"/>
                <a:stretch>
                  <a:fillRect/>
                </a:stretch>
              </p:blipFill>
              <p:spPr>
                <a:xfrm>
                  <a:off x="3724890" y="5064366"/>
                  <a:ext cx="124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5" name="Ink 154">
                  <a:extLst>
                    <a:ext uri="{FF2B5EF4-FFF2-40B4-BE49-F238E27FC236}">
                      <a16:creationId xmlns:a16="http://schemas.microsoft.com/office/drawing/2014/main" id="{4C952A7E-0A56-4074-B6C9-81ADA05A26B1}"/>
                    </a:ext>
                  </a:extLst>
                </p14:cNvPr>
                <p14:cNvContentPartPr/>
                <p14:nvPr/>
              </p14:nvContentPartPr>
              <p14:xfrm>
                <a:off x="3805530" y="5088846"/>
                <a:ext cx="18000" cy="126720"/>
              </p14:xfrm>
            </p:contentPart>
          </mc:Choice>
          <mc:Fallback>
            <p:pic>
              <p:nvPicPr>
                <p:cNvPr id="155" name="Ink 154">
                  <a:extLst>
                    <a:ext uri="{FF2B5EF4-FFF2-40B4-BE49-F238E27FC236}">
                      <a16:creationId xmlns:a16="http://schemas.microsoft.com/office/drawing/2014/main" id="{4C952A7E-0A56-4074-B6C9-81ADA05A26B1}"/>
                    </a:ext>
                  </a:extLst>
                </p:cNvPr>
                <p:cNvPicPr/>
                <p:nvPr/>
              </p:nvPicPr>
              <p:blipFill>
                <a:blip r:embed="rId252"/>
                <a:stretch>
                  <a:fillRect/>
                </a:stretch>
              </p:blipFill>
              <p:spPr>
                <a:xfrm>
                  <a:off x="3796530" y="5080206"/>
                  <a:ext cx="35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6" name="Ink 155">
                  <a:extLst>
                    <a:ext uri="{FF2B5EF4-FFF2-40B4-BE49-F238E27FC236}">
                      <a16:creationId xmlns:a16="http://schemas.microsoft.com/office/drawing/2014/main" id="{89C0A942-C31F-4CB1-A145-EF6D39BA2542}"/>
                    </a:ext>
                  </a:extLst>
                </p14:cNvPr>
                <p14:cNvContentPartPr/>
                <p14:nvPr/>
              </p14:nvContentPartPr>
              <p14:xfrm>
                <a:off x="4020450" y="5017926"/>
                <a:ext cx="84960" cy="17280"/>
              </p14:xfrm>
            </p:contentPart>
          </mc:Choice>
          <mc:Fallback>
            <p:pic>
              <p:nvPicPr>
                <p:cNvPr id="156" name="Ink 155">
                  <a:extLst>
                    <a:ext uri="{FF2B5EF4-FFF2-40B4-BE49-F238E27FC236}">
                      <a16:creationId xmlns:a16="http://schemas.microsoft.com/office/drawing/2014/main" id="{89C0A942-C31F-4CB1-A145-EF6D39BA2542}"/>
                    </a:ext>
                  </a:extLst>
                </p:cNvPr>
                <p:cNvPicPr/>
                <p:nvPr/>
              </p:nvPicPr>
              <p:blipFill>
                <a:blip r:embed="rId254"/>
                <a:stretch>
                  <a:fillRect/>
                </a:stretch>
              </p:blipFill>
              <p:spPr>
                <a:xfrm>
                  <a:off x="4011810" y="5009286"/>
                  <a:ext cx="102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Ink 156">
                  <a:extLst>
                    <a:ext uri="{FF2B5EF4-FFF2-40B4-BE49-F238E27FC236}">
                      <a16:creationId xmlns:a16="http://schemas.microsoft.com/office/drawing/2014/main" id="{38BC9132-7CCF-4E45-8D50-B066BC4B5718}"/>
                    </a:ext>
                  </a:extLst>
                </p14:cNvPr>
                <p14:cNvContentPartPr/>
                <p14:nvPr/>
              </p14:nvContentPartPr>
              <p14:xfrm>
                <a:off x="4240410" y="5053926"/>
                <a:ext cx="153000" cy="16200"/>
              </p14:xfrm>
            </p:contentPart>
          </mc:Choice>
          <mc:Fallback>
            <p:pic>
              <p:nvPicPr>
                <p:cNvPr id="157" name="Ink 156">
                  <a:extLst>
                    <a:ext uri="{FF2B5EF4-FFF2-40B4-BE49-F238E27FC236}">
                      <a16:creationId xmlns:a16="http://schemas.microsoft.com/office/drawing/2014/main" id="{38BC9132-7CCF-4E45-8D50-B066BC4B5718}"/>
                    </a:ext>
                  </a:extLst>
                </p:cNvPr>
                <p:cNvPicPr/>
                <p:nvPr/>
              </p:nvPicPr>
              <p:blipFill>
                <a:blip r:embed="rId256"/>
                <a:stretch>
                  <a:fillRect/>
                </a:stretch>
              </p:blipFill>
              <p:spPr>
                <a:xfrm>
                  <a:off x="4231410" y="5045286"/>
                  <a:ext cx="170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Ink 157">
                  <a:extLst>
                    <a:ext uri="{FF2B5EF4-FFF2-40B4-BE49-F238E27FC236}">
                      <a16:creationId xmlns:a16="http://schemas.microsoft.com/office/drawing/2014/main" id="{821BEA64-29A0-4539-AC8A-458D1067760B}"/>
                    </a:ext>
                  </a:extLst>
                </p14:cNvPr>
                <p14:cNvContentPartPr/>
                <p14:nvPr/>
              </p14:nvContentPartPr>
              <p14:xfrm>
                <a:off x="4487010" y="5057886"/>
                <a:ext cx="17640" cy="26280"/>
              </p14:xfrm>
            </p:contentPart>
          </mc:Choice>
          <mc:Fallback>
            <p:pic>
              <p:nvPicPr>
                <p:cNvPr id="158" name="Ink 157">
                  <a:extLst>
                    <a:ext uri="{FF2B5EF4-FFF2-40B4-BE49-F238E27FC236}">
                      <a16:creationId xmlns:a16="http://schemas.microsoft.com/office/drawing/2014/main" id="{821BEA64-29A0-4539-AC8A-458D1067760B}"/>
                    </a:ext>
                  </a:extLst>
                </p:cNvPr>
                <p:cNvPicPr/>
                <p:nvPr/>
              </p:nvPicPr>
              <p:blipFill>
                <a:blip r:embed="rId258"/>
                <a:stretch>
                  <a:fillRect/>
                </a:stretch>
              </p:blipFill>
              <p:spPr>
                <a:xfrm>
                  <a:off x="4478370" y="5048886"/>
                  <a:ext cx="35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9" name="Ink 178">
                  <a:extLst>
                    <a:ext uri="{FF2B5EF4-FFF2-40B4-BE49-F238E27FC236}">
                      <a16:creationId xmlns:a16="http://schemas.microsoft.com/office/drawing/2014/main" id="{235F2E7D-2FB8-4D31-8629-55B556E09C09}"/>
                    </a:ext>
                  </a:extLst>
                </p14:cNvPr>
                <p14:cNvContentPartPr/>
                <p14:nvPr/>
              </p14:nvContentPartPr>
              <p14:xfrm>
                <a:off x="2951250" y="4695366"/>
                <a:ext cx="1894320" cy="644040"/>
              </p14:xfrm>
            </p:contentPart>
          </mc:Choice>
          <mc:Fallback>
            <p:pic>
              <p:nvPicPr>
                <p:cNvPr id="179" name="Ink 178">
                  <a:extLst>
                    <a:ext uri="{FF2B5EF4-FFF2-40B4-BE49-F238E27FC236}">
                      <a16:creationId xmlns:a16="http://schemas.microsoft.com/office/drawing/2014/main" id="{235F2E7D-2FB8-4D31-8629-55B556E09C09}"/>
                    </a:ext>
                  </a:extLst>
                </p:cNvPr>
                <p:cNvPicPr/>
                <p:nvPr/>
              </p:nvPicPr>
              <p:blipFill>
                <a:blip r:embed="rId260"/>
                <a:stretch>
                  <a:fillRect/>
                </a:stretch>
              </p:blipFill>
              <p:spPr>
                <a:xfrm>
                  <a:off x="2942610" y="4686726"/>
                  <a:ext cx="191196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0" name="Ink 179">
                  <a:extLst>
                    <a:ext uri="{FF2B5EF4-FFF2-40B4-BE49-F238E27FC236}">
                      <a16:creationId xmlns:a16="http://schemas.microsoft.com/office/drawing/2014/main" id="{02716A0B-5605-44FB-9012-977D17190CAE}"/>
                    </a:ext>
                  </a:extLst>
                </p14:cNvPr>
                <p14:cNvContentPartPr/>
                <p14:nvPr/>
              </p14:nvContentPartPr>
              <p14:xfrm>
                <a:off x="3113250" y="4678086"/>
                <a:ext cx="1733400" cy="609480"/>
              </p14:xfrm>
            </p:contentPart>
          </mc:Choice>
          <mc:Fallback>
            <p:pic>
              <p:nvPicPr>
                <p:cNvPr id="180" name="Ink 179">
                  <a:extLst>
                    <a:ext uri="{FF2B5EF4-FFF2-40B4-BE49-F238E27FC236}">
                      <a16:creationId xmlns:a16="http://schemas.microsoft.com/office/drawing/2014/main" id="{02716A0B-5605-44FB-9012-977D17190CAE}"/>
                    </a:ext>
                  </a:extLst>
                </p:cNvPr>
                <p:cNvPicPr/>
                <p:nvPr/>
              </p:nvPicPr>
              <p:blipFill>
                <a:blip r:embed="rId262"/>
                <a:stretch>
                  <a:fillRect/>
                </a:stretch>
              </p:blipFill>
              <p:spPr>
                <a:xfrm>
                  <a:off x="3104610" y="4669446"/>
                  <a:ext cx="1751040" cy="627120"/>
                </a:xfrm>
                <a:prstGeom prst="rect">
                  <a:avLst/>
                </a:prstGeom>
              </p:spPr>
            </p:pic>
          </mc:Fallback>
        </mc:AlternateContent>
      </p:grpSp>
      <p:grpSp>
        <p:nvGrpSpPr>
          <p:cNvPr id="188" name="Group 187">
            <a:extLst>
              <a:ext uri="{FF2B5EF4-FFF2-40B4-BE49-F238E27FC236}">
                <a16:creationId xmlns:a16="http://schemas.microsoft.com/office/drawing/2014/main" id="{746065F4-005C-4719-862F-809054A1B25D}"/>
              </a:ext>
            </a:extLst>
          </p:cNvPr>
          <p:cNvGrpSpPr/>
          <p:nvPr/>
        </p:nvGrpSpPr>
        <p:grpSpPr>
          <a:xfrm>
            <a:off x="853530" y="6061566"/>
            <a:ext cx="882000" cy="291600"/>
            <a:chOff x="853530" y="6061566"/>
            <a:chExt cx="882000" cy="291600"/>
          </a:xfrm>
        </p:grpSpPr>
        <mc:AlternateContent xmlns:mc="http://schemas.openxmlformats.org/markup-compatibility/2006">
          <mc:Choice xmlns:p14="http://schemas.microsoft.com/office/powerpoint/2010/main" Requires="p14">
            <p:contentPart p14:bwMode="auto" r:id="rId263">
              <p14:nvContentPartPr>
                <p14:cNvPr id="182" name="Ink 181">
                  <a:extLst>
                    <a:ext uri="{FF2B5EF4-FFF2-40B4-BE49-F238E27FC236}">
                      <a16:creationId xmlns:a16="http://schemas.microsoft.com/office/drawing/2014/main" id="{4D39A08B-FF3B-4B16-B296-5D134F20F1E8}"/>
                    </a:ext>
                  </a:extLst>
                </p14:cNvPr>
                <p14:cNvContentPartPr/>
                <p14:nvPr/>
              </p14:nvContentPartPr>
              <p14:xfrm>
                <a:off x="853530" y="6099366"/>
                <a:ext cx="138960" cy="196920"/>
              </p14:xfrm>
            </p:contentPart>
          </mc:Choice>
          <mc:Fallback>
            <p:pic>
              <p:nvPicPr>
                <p:cNvPr id="182" name="Ink 181">
                  <a:extLst>
                    <a:ext uri="{FF2B5EF4-FFF2-40B4-BE49-F238E27FC236}">
                      <a16:creationId xmlns:a16="http://schemas.microsoft.com/office/drawing/2014/main" id="{4D39A08B-FF3B-4B16-B296-5D134F20F1E8}"/>
                    </a:ext>
                  </a:extLst>
                </p:cNvPr>
                <p:cNvPicPr/>
                <p:nvPr/>
              </p:nvPicPr>
              <p:blipFill>
                <a:blip r:embed="rId264"/>
                <a:stretch>
                  <a:fillRect/>
                </a:stretch>
              </p:blipFill>
              <p:spPr>
                <a:xfrm>
                  <a:off x="844890" y="6090366"/>
                  <a:ext cx="156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3" name="Ink 182">
                  <a:extLst>
                    <a:ext uri="{FF2B5EF4-FFF2-40B4-BE49-F238E27FC236}">
                      <a16:creationId xmlns:a16="http://schemas.microsoft.com/office/drawing/2014/main" id="{888B4460-3EE2-44A1-8EB1-E4AF3ECB85A9}"/>
                    </a:ext>
                  </a:extLst>
                </p14:cNvPr>
                <p14:cNvContentPartPr/>
                <p14:nvPr/>
              </p14:nvContentPartPr>
              <p14:xfrm>
                <a:off x="1005450" y="6186126"/>
                <a:ext cx="83160" cy="86400"/>
              </p14:xfrm>
            </p:contentPart>
          </mc:Choice>
          <mc:Fallback>
            <p:pic>
              <p:nvPicPr>
                <p:cNvPr id="183" name="Ink 182">
                  <a:extLst>
                    <a:ext uri="{FF2B5EF4-FFF2-40B4-BE49-F238E27FC236}">
                      <a16:creationId xmlns:a16="http://schemas.microsoft.com/office/drawing/2014/main" id="{888B4460-3EE2-44A1-8EB1-E4AF3ECB85A9}"/>
                    </a:ext>
                  </a:extLst>
                </p:cNvPr>
                <p:cNvPicPr/>
                <p:nvPr/>
              </p:nvPicPr>
              <p:blipFill>
                <a:blip r:embed="rId266"/>
                <a:stretch>
                  <a:fillRect/>
                </a:stretch>
              </p:blipFill>
              <p:spPr>
                <a:xfrm>
                  <a:off x="996450" y="6177486"/>
                  <a:ext cx="100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4" name="Ink 183">
                  <a:extLst>
                    <a:ext uri="{FF2B5EF4-FFF2-40B4-BE49-F238E27FC236}">
                      <a16:creationId xmlns:a16="http://schemas.microsoft.com/office/drawing/2014/main" id="{5930A899-DD82-4471-97ED-9B5FAD417081}"/>
                    </a:ext>
                  </a:extLst>
                </p14:cNvPr>
                <p14:cNvContentPartPr/>
                <p14:nvPr/>
              </p14:nvContentPartPr>
              <p14:xfrm>
                <a:off x="1164210" y="6087126"/>
                <a:ext cx="71280" cy="172800"/>
              </p14:xfrm>
            </p:contentPart>
          </mc:Choice>
          <mc:Fallback>
            <p:pic>
              <p:nvPicPr>
                <p:cNvPr id="184" name="Ink 183">
                  <a:extLst>
                    <a:ext uri="{FF2B5EF4-FFF2-40B4-BE49-F238E27FC236}">
                      <a16:creationId xmlns:a16="http://schemas.microsoft.com/office/drawing/2014/main" id="{5930A899-DD82-4471-97ED-9B5FAD417081}"/>
                    </a:ext>
                  </a:extLst>
                </p:cNvPr>
                <p:cNvPicPr/>
                <p:nvPr/>
              </p:nvPicPr>
              <p:blipFill>
                <a:blip r:embed="rId268"/>
                <a:stretch>
                  <a:fillRect/>
                </a:stretch>
              </p:blipFill>
              <p:spPr>
                <a:xfrm>
                  <a:off x="1155570" y="6078126"/>
                  <a:ext cx="88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5" name="Ink 184">
                  <a:extLst>
                    <a:ext uri="{FF2B5EF4-FFF2-40B4-BE49-F238E27FC236}">
                      <a16:creationId xmlns:a16="http://schemas.microsoft.com/office/drawing/2014/main" id="{D7EDE71A-D475-402D-8AB5-9DC2352981A1}"/>
                    </a:ext>
                  </a:extLst>
                </p14:cNvPr>
                <p14:cNvContentPartPr/>
                <p14:nvPr/>
              </p14:nvContentPartPr>
              <p14:xfrm>
                <a:off x="1318290" y="6110166"/>
                <a:ext cx="135360" cy="116280"/>
              </p14:xfrm>
            </p:contentPart>
          </mc:Choice>
          <mc:Fallback>
            <p:pic>
              <p:nvPicPr>
                <p:cNvPr id="185" name="Ink 184">
                  <a:extLst>
                    <a:ext uri="{FF2B5EF4-FFF2-40B4-BE49-F238E27FC236}">
                      <a16:creationId xmlns:a16="http://schemas.microsoft.com/office/drawing/2014/main" id="{D7EDE71A-D475-402D-8AB5-9DC2352981A1}"/>
                    </a:ext>
                  </a:extLst>
                </p:cNvPr>
                <p:cNvPicPr/>
                <p:nvPr/>
              </p:nvPicPr>
              <p:blipFill>
                <a:blip r:embed="rId270"/>
                <a:stretch>
                  <a:fillRect/>
                </a:stretch>
              </p:blipFill>
              <p:spPr>
                <a:xfrm>
                  <a:off x="1309290" y="6101166"/>
                  <a:ext cx="153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6" name="Ink 185">
                  <a:extLst>
                    <a:ext uri="{FF2B5EF4-FFF2-40B4-BE49-F238E27FC236}">
                      <a16:creationId xmlns:a16="http://schemas.microsoft.com/office/drawing/2014/main" id="{41FE66E6-3067-482D-80C8-DE6B21C7A482}"/>
                    </a:ext>
                  </a:extLst>
                </p14:cNvPr>
                <p14:cNvContentPartPr/>
                <p14:nvPr/>
              </p14:nvContentPartPr>
              <p14:xfrm>
                <a:off x="1509810" y="6111966"/>
                <a:ext cx="147960" cy="241200"/>
              </p14:xfrm>
            </p:contentPart>
          </mc:Choice>
          <mc:Fallback>
            <p:pic>
              <p:nvPicPr>
                <p:cNvPr id="186" name="Ink 185">
                  <a:extLst>
                    <a:ext uri="{FF2B5EF4-FFF2-40B4-BE49-F238E27FC236}">
                      <a16:creationId xmlns:a16="http://schemas.microsoft.com/office/drawing/2014/main" id="{41FE66E6-3067-482D-80C8-DE6B21C7A482}"/>
                    </a:ext>
                  </a:extLst>
                </p:cNvPr>
                <p:cNvPicPr/>
                <p:nvPr/>
              </p:nvPicPr>
              <p:blipFill>
                <a:blip r:embed="rId272"/>
                <a:stretch>
                  <a:fillRect/>
                </a:stretch>
              </p:blipFill>
              <p:spPr>
                <a:xfrm>
                  <a:off x="1500810" y="6103326"/>
                  <a:ext cx="165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7" name="Ink 186">
                  <a:extLst>
                    <a:ext uri="{FF2B5EF4-FFF2-40B4-BE49-F238E27FC236}">
                      <a16:creationId xmlns:a16="http://schemas.microsoft.com/office/drawing/2014/main" id="{EE9D6393-01A4-4F9E-BE6F-55835B3A126F}"/>
                    </a:ext>
                  </a:extLst>
                </p14:cNvPr>
                <p14:cNvContentPartPr/>
                <p14:nvPr/>
              </p14:nvContentPartPr>
              <p14:xfrm>
                <a:off x="1650570" y="6061566"/>
                <a:ext cx="84960" cy="195120"/>
              </p14:xfrm>
            </p:contentPart>
          </mc:Choice>
          <mc:Fallback>
            <p:pic>
              <p:nvPicPr>
                <p:cNvPr id="187" name="Ink 186">
                  <a:extLst>
                    <a:ext uri="{FF2B5EF4-FFF2-40B4-BE49-F238E27FC236}">
                      <a16:creationId xmlns:a16="http://schemas.microsoft.com/office/drawing/2014/main" id="{EE9D6393-01A4-4F9E-BE6F-55835B3A126F}"/>
                    </a:ext>
                  </a:extLst>
                </p:cNvPr>
                <p:cNvPicPr/>
                <p:nvPr/>
              </p:nvPicPr>
              <p:blipFill>
                <a:blip r:embed="rId274"/>
                <a:stretch>
                  <a:fillRect/>
                </a:stretch>
              </p:blipFill>
              <p:spPr>
                <a:xfrm>
                  <a:off x="1641570" y="6052926"/>
                  <a:ext cx="102600" cy="212760"/>
                </a:xfrm>
                <a:prstGeom prst="rect">
                  <a:avLst/>
                </a:prstGeom>
              </p:spPr>
            </p:pic>
          </mc:Fallback>
        </mc:AlternateContent>
      </p:grpSp>
      <p:grpSp>
        <p:nvGrpSpPr>
          <p:cNvPr id="212" name="Group 211">
            <a:extLst>
              <a:ext uri="{FF2B5EF4-FFF2-40B4-BE49-F238E27FC236}">
                <a16:creationId xmlns:a16="http://schemas.microsoft.com/office/drawing/2014/main" id="{8051759F-AC3C-48D0-9610-A4B59699916B}"/>
              </a:ext>
            </a:extLst>
          </p:cNvPr>
          <p:cNvGrpSpPr/>
          <p:nvPr/>
        </p:nvGrpSpPr>
        <p:grpSpPr>
          <a:xfrm>
            <a:off x="1981050" y="6143646"/>
            <a:ext cx="80640" cy="43920"/>
            <a:chOff x="1981050" y="6143646"/>
            <a:chExt cx="80640" cy="43920"/>
          </a:xfrm>
        </p:grpSpPr>
        <mc:AlternateContent xmlns:mc="http://schemas.openxmlformats.org/markup-compatibility/2006">
          <mc:Choice xmlns:p14="http://schemas.microsoft.com/office/powerpoint/2010/main" Requires="p14">
            <p:contentPart p14:bwMode="auto" r:id="rId275">
              <p14:nvContentPartPr>
                <p14:cNvPr id="189" name="Ink 188">
                  <a:extLst>
                    <a:ext uri="{FF2B5EF4-FFF2-40B4-BE49-F238E27FC236}">
                      <a16:creationId xmlns:a16="http://schemas.microsoft.com/office/drawing/2014/main" id="{69464C8B-0C0C-41E1-9806-931D593E7079}"/>
                    </a:ext>
                  </a:extLst>
                </p14:cNvPr>
                <p14:cNvContentPartPr/>
                <p14:nvPr/>
              </p14:nvContentPartPr>
              <p14:xfrm>
                <a:off x="1981050" y="6143646"/>
                <a:ext cx="75240" cy="10800"/>
              </p14:xfrm>
            </p:contentPart>
          </mc:Choice>
          <mc:Fallback>
            <p:pic>
              <p:nvPicPr>
                <p:cNvPr id="189" name="Ink 188">
                  <a:extLst>
                    <a:ext uri="{FF2B5EF4-FFF2-40B4-BE49-F238E27FC236}">
                      <a16:creationId xmlns:a16="http://schemas.microsoft.com/office/drawing/2014/main" id="{69464C8B-0C0C-41E1-9806-931D593E7079}"/>
                    </a:ext>
                  </a:extLst>
                </p:cNvPr>
                <p:cNvPicPr/>
                <p:nvPr/>
              </p:nvPicPr>
              <p:blipFill>
                <a:blip r:embed="rId276"/>
                <a:stretch>
                  <a:fillRect/>
                </a:stretch>
              </p:blipFill>
              <p:spPr>
                <a:xfrm>
                  <a:off x="1972050" y="6134646"/>
                  <a:ext cx="92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0" name="Ink 189">
                  <a:extLst>
                    <a:ext uri="{FF2B5EF4-FFF2-40B4-BE49-F238E27FC236}">
                      <a16:creationId xmlns:a16="http://schemas.microsoft.com/office/drawing/2014/main" id="{6AE9EBFF-A26C-484E-B52A-86B0D6387146}"/>
                    </a:ext>
                  </a:extLst>
                </p14:cNvPr>
                <p14:cNvContentPartPr/>
                <p14:nvPr/>
              </p14:nvContentPartPr>
              <p14:xfrm>
                <a:off x="2003010" y="6185406"/>
                <a:ext cx="58680" cy="2160"/>
              </p14:xfrm>
            </p:contentPart>
          </mc:Choice>
          <mc:Fallback>
            <p:pic>
              <p:nvPicPr>
                <p:cNvPr id="190" name="Ink 189">
                  <a:extLst>
                    <a:ext uri="{FF2B5EF4-FFF2-40B4-BE49-F238E27FC236}">
                      <a16:creationId xmlns:a16="http://schemas.microsoft.com/office/drawing/2014/main" id="{6AE9EBFF-A26C-484E-B52A-86B0D6387146}"/>
                    </a:ext>
                  </a:extLst>
                </p:cNvPr>
                <p:cNvPicPr/>
                <p:nvPr/>
              </p:nvPicPr>
              <p:blipFill>
                <a:blip r:embed="rId278"/>
                <a:stretch>
                  <a:fillRect/>
                </a:stretch>
              </p:blipFill>
              <p:spPr>
                <a:xfrm>
                  <a:off x="1994370" y="6176406"/>
                  <a:ext cx="76320" cy="19800"/>
                </a:xfrm>
                <a:prstGeom prst="rect">
                  <a:avLst/>
                </a:prstGeom>
              </p:spPr>
            </p:pic>
          </mc:Fallback>
        </mc:AlternateContent>
      </p:grpSp>
      <p:grpSp>
        <p:nvGrpSpPr>
          <p:cNvPr id="214" name="Group 213">
            <a:extLst>
              <a:ext uri="{FF2B5EF4-FFF2-40B4-BE49-F238E27FC236}">
                <a16:creationId xmlns:a16="http://schemas.microsoft.com/office/drawing/2014/main" id="{52FBA16E-45C0-4F33-AFE0-1D41FB503566}"/>
              </a:ext>
            </a:extLst>
          </p:cNvPr>
          <p:cNvGrpSpPr/>
          <p:nvPr/>
        </p:nvGrpSpPr>
        <p:grpSpPr>
          <a:xfrm>
            <a:off x="2287050" y="5923326"/>
            <a:ext cx="2342880" cy="495360"/>
            <a:chOff x="2287050" y="5923326"/>
            <a:chExt cx="2342880" cy="495360"/>
          </a:xfrm>
        </p:grpSpPr>
        <mc:AlternateContent xmlns:mc="http://schemas.openxmlformats.org/markup-compatibility/2006">
          <mc:Choice xmlns:p14="http://schemas.microsoft.com/office/powerpoint/2010/main" Requires="p14">
            <p:contentPart p14:bwMode="auto" r:id="rId279">
              <p14:nvContentPartPr>
                <p14:cNvPr id="191" name="Ink 190">
                  <a:extLst>
                    <a:ext uri="{FF2B5EF4-FFF2-40B4-BE49-F238E27FC236}">
                      <a16:creationId xmlns:a16="http://schemas.microsoft.com/office/drawing/2014/main" id="{2612E225-9094-4462-87D5-547418D175F1}"/>
                    </a:ext>
                  </a:extLst>
                </p14:cNvPr>
                <p14:cNvContentPartPr/>
                <p14:nvPr/>
              </p14:nvContentPartPr>
              <p14:xfrm>
                <a:off x="2287050" y="6150126"/>
                <a:ext cx="147960" cy="192240"/>
              </p14:xfrm>
            </p:contentPart>
          </mc:Choice>
          <mc:Fallback>
            <p:pic>
              <p:nvPicPr>
                <p:cNvPr id="191" name="Ink 190">
                  <a:extLst>
                    <a:ext uri="{FF2B5EF4-FFF2-40B4-BE49-F238E27FC236}">
                      <a16:creationId xmlns:a16="http://schemas.microsoft.com/office/drawing/2014/main" id="{2612E225-9094-4462-87D5-547418D175F1}"/>
                    </a:ext>
                  </a:extLst>
                </p:cNvPr>
                <p:cNvPicPr/>
                <p:nvPr/>
              </p:nvPicPr>
              <p:blipFill>
                <a:blip r:embed="rId280"/>
                <a:stretch>
                  <a:fillRect/>
                </a:stretch>
              </p:blipFill>
              <p:spPr>
                <a:xfrm>
                  <a:off x="2278050" y="6141486"/>
                  <a:ext cx="165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2" name="Ink 191">
                  <a:extLst>
                    <a:ext uri="{FF2B5EF4-FFF2-40B4-BE49-F238E27FC236}">
                      <a16:creationId xmlns:a16="http://schemas.microsoft.com/office/drawing/2014/main" id="{3CB3DA96-67CD-42F2-9E7B-012424FB9704}"/>
                    </a:ext>
                  </a:extLst>
                </p14:cNvPr>
                <p14:cNvContentPartPr/>
                <p14:nvPr/>
              </p14:nvContentPartPr>
              <p14:xfrm>
                <a:off x="2518530" y="6183246"/>
                <a:ext cx="74520" cy="19440"/>
              </p14:xfrm>
            </p:contentPart>
          </mc:Choice>
          <mc:Fallback>
            <p:pic>
              <p:nvPicPr>
                <p:cNvPr id="192" name="Ink 191">
                  <a:extLst>
                    <a:ext uri="{FF2B5EF4-FFF2-40B4-BE49-F238E27FC236}">
                      <a16:creationId xmlns:a16="http://schemas.microsoft.com/office/drawing/2014/main" id="{3CB3DA96-67CD-42F2-9E7B-012424FB9704}"/>
                    </a:ext>
                  </a:extLst>
                </p:cNvPr>
                <p:cNvPicPr/>
                <p:nvPr/>
              </p:nvPicPr>
              <p:blipFill>
                <a:blip r:embed="rId282"/>
                <a:stretch>
                  <a:fillRect/>
                </a:stretch>
              </p:blipFill>
              <p:spPr>
                <a:xfrm>
                  <a:off x="2509530" y="6174606"/>
                  <a:ext cx="92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3" name="Ink 192">
                  <a:extLst>
                    <a:ext uri="{FF2B5EF4-FFF2-40B4-BE49-F238E27FC236}">
                      <a16:creationId xmlns:a16="http://schemas.microsoft.com/office/drawing/2014/main" id="{42116D84-0795-43E7-A17F-93AC2B1B5CFC}"/>
                    </a:ext>
                  </a:extLst>
                </p14:cNvPr>
                <p14:cNvContentPartPr/>
                <p14:nvPr/>
              </p14:nvContentPartPr>
              <p14:xfrm>
                <a:off x="2745330" y="6096846"/>
                <a:ext cx="161280" cy="189360"/>
              </p14:xfrm>
            </p:contentPart>
          </mc:Choice>
          <mc:Fallback>
            <p:pic>
              <p:nvPicPr>
                <p:cNvPr id="193" name="Ink 192">
                  <a:extLst>
                    <a:ext uri="{FF2B5EF4-FFF2-40B4-BE49-F238E27FC236}">
                      <a16:creationId xmlns:a16="http://schemas.microsoft.com/office/drawing/2014/main" id="{42116D84-0795-43E7-A17F-93AC2B1B5CFC}"/>
                    </a:ext>
                  </a:extLst>
                </p:cNvPr>
                <p:cNvPicPr/>
                <p:nvPr/>
              </p:nvPicPr>
              <p:blipFill>
                <a:blip r:embed="rId284"/>
                <a:stretch>
                  <a:fillRect/>
                </a:stretch>
              </p:blipFill>
              <p:spPr>
                <a:xfrm>
                  <a:off x="2736690" y="6088206"/>
                  <a:ext cx="178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4" name="Ink 193">
                  <a:extLst>
                    <a:ext uri="{FF2B5EF4-FFF2-40B4-BE49-F238E27FC236}">
                      <a16:creationId xmlns:a16="http://schemas.microsoft.com/office/drawing/2014/main" id="{54FB3157-AA99-4FA4-8F98-D3EDF30516C6}"/>
                    </a:ext>
                  </a:extLst>
                </p14:cNvPr>
                <p14:cNvContentPartPr/>
                <p14:nvPr/>
              </p14:nvContentPartPr>
              <p14:xfrm>
                <a:off x="2901570" y="6002886"/>
                <a:ext cx="75960" cy="62280"/>
              </p14:xfrm>
            </p:contentPart>
          </mc:Choice>
          <mc:Fallback>
            <p:pic>
              <p:nvPicPr>
                <p:cNvPr id="194" name="Ink 193">
                  <a:extLst>
                    <a:ext uri="{FF2B5EF4-FFF2-40B4-BE49-F238E27FC236}">
                      <a16:creationId xmlns:a16="http://schemas.microsoft.com/office/drawing/2014/main" id="{54FB3157-AA99-4FA4-8F98-D3EDF30516C6}"/>
                    </a:ext>
                  </a:extLst>
                </p:cNvPr>
                <p:cNvPicPr/>
                <p:nvPr/>
              </p:nvPicPr>
              <p:blipFill>
                <a:blip r:embed="rId286"/>
                <a:stretch>
                  <a:fillRect/>
                </a:stretch>
              </p:blipFill>
              <p:spPr>
                <a:xfrm>
                  <a:off x="2892570" y="5993886"/>
                  <a:ext cx="93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5" name="Ink 194">
                  <a:extLst>
                    <a:ext uri="{FF2B5EF4-FFF2-40B4-BE49-F238E27FC236}">
                      <a16:creationId xmlns:a16="http://schemas.microsoft.com/office/drawing/2014/main" id="{210720DF-C047-45FF-8FD0-B55E1D8C17B0}"/>
                    </a:ext>
                  </a:extLst>
                </p14:cNvPr>
                <p14:cNvContentPartPr/>
                <p14:nvPr/>
              </p14:nvContentPartPr>
              <p14:xfrm>
                <a:off x="2721210" y="6227886"/>
                <a:ext cx="268560" cy="20160"/>
              </p14:xfrm>
            </p:contentPart>
          </mc:Choice>
          <mc:Fallback>
            <p:pic>
              <p:nvPicPr>
                <p:cNvPr id="195" name="Ink 194">
                  <a:extLst>
                    <a:ext uri="{FF2B5EF4-FFF2-40B4-BE49-F238E27FC236}">
                      <a16:creationId xmlns:a16="http://schemas.microsoft.com/office/drawing/2014/main" id="{210720DF-C047-45FF-8FD0-B55E1D8C17B0}"/>
                    </a:ext>
                  </a:extLst>
                </p:cNvPr>
                <p:cNvPicPr/>
                <p:nvPr/>
              </p:nvPicPr>
              <p:blipFill>
                <a:blip r:embed="rId288"/>
                <a:stretch>
                  <a:fillRect/>
                </a:stretch>
              </p:blipFill>
              <p:spPr>
                <a:xfrm>
                  <a:off x="2712210" y="6219246"/>
                  <a:ext cx="286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6" name="Ink 195">
                  <a:extLst>
                    <a:ext uri="{FF2B5EF4-FFF2-40B4-BE49-F238E27FC236}">
                      <a16:creationId xmlns:a16="http://schemas.microsoft.com/office/drawing/2014/main" id="{E1731D0D-ACFC-491E-9B4A-7AB45AFDAAB0}"/>
                    </a:ext>
                  </a:extLst>
                </p14:cNvPr>
                <p14:cNvContentPartPr/>
                <p14:nvPr/>
              </p14:nvContentPartPr>
              <p14:xfrm>
                <a:off x="2828850" y="6315366"/>
                <a:ext cx="127800" cy="79560"/>
              </p14:xfrm>
            </p:contentPart>
          </mc:Choice>
          <mc:Fallback>
            <p:pic>
              <p:nvPicPr>
                <p:cNvPr id="196" name="Ink 195">
                  <a:extLst>
                    <a:ext uri="{FF2B5EF4-FFF2-40B4-BE49-F238E27FC236}">
                      <a16:creationId xmlns:a16="http://schemas.microsoft.com/office/drawing/2014/main" id="{E1731D0D-ACFC-491E-9B4A-7AB45AFDAAB0}"/>
                    </a:ext>
                  </a:extLst>
                </p:cNvPr>
                <p:cNvPicPr/>
                <p:nvPr/>
              </p:nvPicPr>
              <p:blipFill>
                <a:blip r:embed="rId290"/>
                <a:stretch>
                  <a:fillRect/>
                </a:stretch>
              </p:blipFill>
              <p:spPr>
                <a:xfrm>
                  <a:off x="2819850" y="6306366"/>
                  <a:ext cx="145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7" name="Ink 196">
                  <a:extLst>
                    <a:ext uri="{FF2B5EF4-FFF2-40B4-BE49-F238E27FC236}">
                      <a16:creationId xmlns:a16="http://schemas.microsoft.com/office/drawing/2014/main" id="{7CCB64A7-D954-426F-B8B0-C92B9008498F}"/>
                    </a:ext>
                  </a:extLst>
                </p14:cNvPr>
                <p14:cNvContentPartPr/>
                <p14:nvPr/>
              </p14:nvContentPartPr>
              <p14:xfrm>
                <a:off x="3070050" y="6208446"/>
                <a:ext cx="119160" cy="16200"/>
              </p14:xfrm>
            </p:contentPart>
          </mc:Choice>
          <mc:Fallback>
            <p:pic>
              <p:nvPicPr>
                <p:cNvPr id="197" name="Ink 196">
                  <a:extLst>
                    <a:ext uri="{FF2B5EF4-FFF2-40B4-BE49-F238E27FC236}">
                      <a16:creationId xmlns:a16="http://schemas.microsoft.com/office/drawing/2014/main" id="{7CCB64A7-D954-426F-B8B0-C92B9008498F}"/>
                    </a:ext>
                  </a:extLst>
                </p:cNvPr>
                <p:cNvPicPr/>
                <p:nvPr/>
              </p:nvPicPr>
              <p:blipFill>
                <a:blip r:embed="rId292"/>
                <a:stretch>
                  <a:fillRect/>
                </a:stretch>
              </p:blipFill>
              <p:spPr>
                <a:xfrm>
                  <a:off x="3061410" y="6199446"/>
                  <a:ext cx="136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8" name="Ink 197">
                  <a:extLst>
                    <a:ext uri="{FF2B5EF4-FFF2-40B4-BE49-F238E27FC236}">
                      <a16:creationId xmlns:a16="http://schemas.microsoft.com/office/drawing/2014/main" id="{30AFA303-9697-44E7-A602-64357D57F6F5}"/>
                    </a:ext>
                  </a:extLst>
                </p14:cNvPr>
                <p14:cNvContentPartPr/>
                <p14:nvPr/>
              </p14:nvContentPartPr>
              <p14:xfrm>
                <a:off x="3140250" y="6144726"/>
                <a:ext cx="29880" cy="106200"/>
              </p14:xfrm>
            </p:contentPart>
          </mc:Choice>
          <mc:Fallback>
            <p:pic>
              <p:nvPicPr>
                <p:cNvPr id="198" name="Ink 197">
                  <a:extLst>
                    <a:ext uri="{FF2B5EF4-FFF2-40B4-BE49-F238E27FC236}">
                      <a16:creationId xmlns:a16="http://schemas.microsoft.com/office/drawing/2014/main" id="{30AFA303-9697-44E7-A602-64357D57F6F5}"/>
                    </a:ext>
                  </a:extLst>
                </p:cNvPr>
                <p:cNvPicPr/>
                <p:nvPr/>
              </p:nvPicPr>
              <p:blipFill>
                <a:blip r:embed="rId294"/>
                <a:stretch>
                  <a:fillRect/>
                </a:stretch>
              </p:blipFill>
              <p:spPr>
                <a:xfrm>
                  <a:off x="3131250" y="6135726"/>
                  <a:ext cx="47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9" name="Ink 198">
                  <a:extLst>
                    <a:ext uri="{FF2B5EF4-FFF2-40B4-BE49-F238E27FC236}">
                      <a16:creationId xmlns:a16="http://schemas.microsoft.com/office/drawing/2014/main" id="{B8224301-69E6-412D-870F-44B9CD02526A}"/>
                    </a:ext>
                  </a:extLst>
                </p14:cNvPr>
                <p14:cNvContentPartPr/>
                <p14:nvPr/>
              </p14:nvContentPartPr>
              <p14:xfrm>
                <a:off x="3254370" y="6077406"/>
                <a:ext cx="172080" cy="177480"/>
              </p14:xfrm>
            </p:contentPart>
          </mc:Choice>
          <mc:Fallback>
            <p:pic>
              <p:nvPicPr>
                <p:cNvPr id="199" name="Ink 198">
                  <a:extLst>
                    <a:ext uri="{FF2B5EF4-FFF2-40B4-BE49-F238E27FC236}">
                      <a16:creationId xmlns:a16="http://schemas.microsoft.com/office/drawing/2014/main" id="{B8224301-69E6-412D-870F-44B9CD02526A}"/>
                    </a:ext>
                  </a:extLst>
                </p:cNvPr>
                <p:cNvPicPr/>
                <p:nvPr/>
              </p:nvPicPr>
              <p:blipFill>
                <a:blip r:embed="rId296"/>
                <a:stretch>
                  <a:fillRect/>
                </a:stretch>
              </p:blipFill>
              <p:spPr>
                <a:xfrm>
                  <a:off x="3245730" y="6068406"/>
                  <a:ext cx="189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0" name="Ink 199">
                  <a:extLst>
                    <a:ext uri="{FF2B5EF4-FFF2-40B4-BE49-F238E27FC236}">
                      <a16:creationId xmlns:a16="http://schemas.microsoft.com/office/drawing/2014/main" id="{5677268E-5FA4-46ED-B83D-7FA4859335F2}"/>
                    </a:ext>
                  </a:extLst>
                </p14:cNvPr>
                <p14:cNvContentPartPr/>
                <p14:nvPr/>
              </p14:nvContentPartPr>
              <p14:xfrm>
                <a:off x="3442290" y="5942766"/>
                <a:ext cx="87120" cy="142200"/>
              </p14:xfrm>
            </p:contentPart>
          </mc:Choice>
          <mc:Fallback>
            <p:pic>
              <p:nvPicPr>
                <p:cNvPr id="200" name="Ink 199">
                  <a:extLst>
                    <a:ext uri="{FF2B5EF4-FFF2-40B4-BE49-F238E27FC236}">
                      <a16:creationId xmlns:a16="http://schemas.microsoft.com/office/drawing/2014/main" id="{5677268E-5FA4-46ED-B83D-7FA4859335F2}"/>
                    </a:ext>
                  </a:extLst>
                </p:cNvPr>
                <p:cNvPicPr/>
                <p:nvPr/>
              </p:nvPicPr>
              <p:blipFill>
                <a:blip r:embed="rId298"/>
                <a:stretch>
                  <a:fillRect/>
                </a:stretch>
              </p:blipFill>
              <p:spPr>
                <a:xfrm>
                  <a:off x="3433650" y="5934126"/>
                  <a:ext cx="104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1" name="Ink 200">
                  <a:extLst>
                    <a:ext uri="{FF2B5EF4-FFF2-40B4-BE49-F238E27FC236}">
                      <a16:creationId xmlns:a16="http://schemas.microsoft.com/office/drawing/2014/main" id="{E1B5829E-73B1-4560-99E7-818E4ECAF0CE}"/>
                    </a:ext>
                  </a:extLst>
                </p14:cNvPr>
                <p14:cNvContentPartPr/>
                <p14:nvPr/>
              </p14:nvContentPartPr>
              <p14:xfrm>
                <a:off x="3245370" y="6239406"/>
                <a:ext cx="283680" cy="21600"/>
              </p14:xfrm>
            </p:contentPart>
          </mc:Choice>
          <mc:Fallback>
            <p:pic>
              <p:nvPicPr>
                <p:cNvPr id="201" name="Ink 200">
                  <a:extLst>
                    <a:ext uri="{FF2B5EF4-FFF2-40B4-BE49-F238E27FC236}">
                      <a16:creationId xmlns:a16="http://schemas.microsoft.com/office/drawing/2014/main" id="{E1B5829E-73B1-4560-99E7-818E4ECAF0CE}"/>
                    </a:ext>
                  </a:extLst>
                </p:cNvPr>
                <p:cNvPicPr/>
                <p:nvPr/>
              </p:nvPicPr>
              <p:blipFill>
                <a:blip r:embed="rId300"/>
                <a:stretch>
                  <a:fillRect/>
                </a:stretch>
              </p:blipFill>
              <p:spPr>
                <a:xfrm>
                  <a:off x="3236370" y="6230406"/>
                  <a:ext cx="301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2" name="Ink 201">
                  <a:extLst>
                    <a:ext uri="{FF2B5EF4-FFF2-40B4-BE49-F238E27FC236}">
                      <a16:creationId xmlns:a16="http://schemas.microsoft.com/office/drawing/2014/main" id="{4C6FF449-33D1-4D01-9213-90DD5D8D38A2}"/>
                    </a:ext>
                  </a:extLst>
                </p14:cNvPr>
                <p14:cNvContentPartPr/>
                <p14:nvPr/>
              </p14:nvContentPartPr>
              <p14:xfrm>
                <a:off x="3362370" y="6286566"/>
                <a:ext cx="73800" cy="132120"/>
              </p14:xfrm>
            </p:contentPart>
          </mc:Choice>
          <mc:Fallback>
            <p:pic>
              <p:nvPicPr>
                <p:cNvPr id="202" name="Ink 201">
                  <a:extLst>
                    <a:ext uri="{FF2B5EF4-FFF2-40B4-BE49-F238E27FC236}">
                      <a16:creationId xmlns:a16="http://schemas.microsoft.com/office/drawing/2014/main" id="{4C6FF449-33D1-4D01-9213-90DD5D8D38A2}"/>
                    </a:ext>
                  </a:extLst>
                </p:cNvPr>
                <p:cNvPicPr/>
                <p:nvPr/>
              </p:nvPicPr>
              <p:blipFill>
                <a:blip r:embed="rId302"/>
                <a:stretch>
                  <a:fillRect/>
                </a:stretch>
              </p:blipFill>
              <p:spPr>
                <a:xfrm>
                  <a:off x="3353730" y="6277566"/>
                  <a:ext cx="91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3" name="Ink 202">
                  <a:extLst>
                    <a:ext uri="{FF2B5EF4-FFF2-40B4-BE49-F238E27FC236}">
                      <a16:creationId xmlns:a16="http://schemas.microsoft.com/office/drawing/2014/main" id="{9DCE4A79-CEAC-40D1-853C-CA498123FF98}"/>
                    </a:ext>
                  </a:extLst>
                </p14:cNvPr>
                <p14:cNvContentPartPr/>
                <p14:nvPr/>
              </p14:nvContentPartPr>
              <p14:xfrm>
                <a:off x="3621570" y="6185406"/>
                <a:ext cx="91800" cy="19080"/>
              </p14:xfrm>
            </p:contentPart>
          </mc:Choice>
          <mc:Fallback>
            <p:pic>
              <p:nvPicPr>
                <p:cNvPr id="203" name="Ink 202">
                  <a:extLst>
                    <a:ext uri="{FF2B5EF4-FFF2-40B4-BE49-F238E27FC236}">
                      <a16:creationId xmlns:a16="http://schemas.microsoft.com/office/drawing/2014/main" id="{9DCE4A79-CEAC-40D1-853C-CA498123FF98}"/>
                    </a:ext>
                  </a:extLst>
                </p:cNvPr>
                <p:cNvPicPr/>
                <p:nvPr/>
              </p:nvPicPr>
              <p:blipFill>
                <a:blip r:embed="rId304"/>
                <a:stretch>
                  <a:fillRect/>
                </a:stretch>
              </p:blipFill>
              <p:spPr>
                <a:xfrm>
                  <a:off x="3612570" y="6176406"/>
                  <a:ext cx="109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4" name="Ink 203">
                  <a:extLst>
                    <a:ext uri="{FF2B5EF4-FFF2-40B4-BE49-F238E27FC236}">
                      <a16:creationId xmlns:a16="http://schemas.microsoft.com/office/drawing/2014/main" id="{4D2DAADB-355E-4952-9169-DDDB9C200BBD}"/>
                    </a:ext>
                  </a:extLst>
                </p14:cNvPr>
                <p14:cNvContentPartPr/>
                <p14:nvPr/>
              </p14:nvContentPartPr>
              <p14:xfrm>
                <a:off x="3785730" y="6050766"/>
                <a:ext cx="150840" cy="204120"/>
              </p14:xfrm>
            </p:contentPart>
          </mc:Choice>
          <mc:Fallback>
            <p:pic>
              <p:nvPicPr>
                <p:cNvPr id="204" name="Ink 203">
                  <a:extLst>
                    <a:ext uri="{FF2B5EF4-FFF2-40B4-BE49-F238E27FC236}">
                      <a16:creationId xmlns:a16="http://schemas.microsoft.com/office/drawing/2014/main" id="{4D2DAADB-355E-4952-9169-DDDB9C200BBD}"/>
                    </a:ext>
                  </a:extLst>
                </p:cNvPr>
                <p:cNvPicPr/>
                <p:nvPr/>
              </p:nvPicPr>
              <p:blipFill>
                <a:blip r:embed="rId306"/>
                <a:stretch>
                  <a:fillRect/>
                </a:stretch>
              </p:blipFill>
              <p:spPr>
                <a:xfrm>
                  <a:off x="3777090" y="6041766"/>
                  <a:ext cx="168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5" name="Ink 204">
                  <a:extLst>
                    <a:ext uri="{FF2B5EF4-FFF2-40B4-BE49-F238E27FC236}">
                      <a16:creationId xmlns:a16="http://schemas.microsoft.com/office/drawing/2014/main" id="{EE66E65B-7618-4A9A-B4A0-2035B201BE82}"/>
                    </a:ext>
                  </a:extLst>
                </p14:cNvPr>
                <p14:cNvContentPartPr/>
                <p14:nvPr/>
              </p14:nvContentPartPr>
              <p14:xfrm>
                <a:off x="4016850" y="5923326"/>
                <a:ext cx="78480" cy="193680"/>
              </p14:xfrm>
            </p:contentPart>
          </mc:Choice>
          <mc:Fallback>
            <p:pic>
              <p:nvPicPr>
                <p:cNvPr id="205" name="Ink 204">
                  <a:extLst>
                    <a:ext uri="{FF2B5EF4-FFF2-40B4-BE49-F238E27FC236}">
                      <a16:creationId xmlns:a16="http://schemas.microsoft.com/office/drawing/2014/main" id="{EE66E65B-7618-4A9A-B4A0-2035B201BE82}"/>
                    </a:ext>
                  </a:extLst>
                </p:cNvPr>
                <p:cNvPicPr/>
                <p:nvPr/>
              </p:nvPicPr>
              <p:blipFill>
                <a:blip r:embed="rId308"/>
                <a:stretch>
                  <a:fillRect/>
                </a:stretch>
              </p:blipFill>
              <p:spPr>
                <a:xfrm>
                  <a:off x="4007850" y="5914326"/>
                  <a:ext cx="96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6" name="Ink 205">
                  <a:extLst>
                    <a:ext uri="{FF2B5EF4-FFF2-40B4-BE49-F238E27FC236}">
                      <a16:creationId xmlns:a16="http://schemas.microsoft.com/office/drawing/2014/main" id="{B326861C-B46B-4B27-B008-E2350B0BC83B}"/>
                    </a:ext>
                  </a:extLst>
                </p14:cNvPr>
                <p14:cNvContentPartPr/>
                <p14:nvPr/>
              </p14:nvContentPartPr>
              <p14:xfrm>
                <a:off x="3765210" y="6206286"/>
                <a:ext cx="285480" cy="113400"/>
              </p14:xfrm>
            </p:contentPart>
          </mc:Choice>
          <mc:Fallback>
            <p:pic>
              <p:nvPicPr>
                <p:cNvPr id="206" name="Ink 205">
                  <a:extLst>
                    <a:ext uri="{FF2B5EF4-FFF2-40B4-BE49-F238E27FC236}">
                      <a16:creationId xmlns:a16="http://schemas.microsoft.com/office/drawing/2014/main" id="{B326861C-B46B-4B27-B008-E2350B0BC83B}"/>
                    </a:ext>
                  </a:extLst>
                </p:cNvPr>
                <p:cNvPicPr/>
                <p:nvPr/>
              </p:nvPicPr>
              <p:blipFill>
                <a:blip r:embed="rId310"/>
                <a:stretch>
                  <a:fillRect/>
                </a:stretch>
              </p:blipFill>
              <p:spPr>
                <a:xfrm>
                  <a:off x="3756210" y="6197646"/>
                  <a:ext cx="303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7" name="Ink 206">
                  <a:extLst>
                    <a:ext uri="{FF2B5EF4-FFF2-40B4-BE49-F238E27FC236}">
                      <a16:creationId xmlns:a16="http://schemas.microsoft.com/office/drawing/2014/main" id="{075B322D-2AE5-4CB1-9048-2742124E74BA}"/>
                    </a:ext>
                  </a:extLst>
                </p14:cNvPr>
                <p14:cNvContentPartPr/>
                <p14:nvPr/>
              </p14:nvContentPartPr>
              <p14:xfrm>
                <a:off x="3982650" y="6226086"/>
                <a:ext cx="30600" cy="164160"/>
              </p14:xfrm>
            </p:contentPart>
          </mc:Choice>
          <mc:Fallback>
            <p:pic>
              <p:nvPicPr>
                <p:cNvPr id="207" name="Ink 206">
                  <a:extLst>
                    <a:ext uri="{FF2B5EF4-FFF2-40B4-BE49-F238E27FC236}">
                      <a16:creationId xmlns:a16="http://schemas.microsoft.com/office/drawing/2014/main" id="{075B322D-2AE5-4CB1-9048-2742124E74BA}"/>
                    </a:ext>
                  </a:extLst>
                </p:cNvPr>
                <p:cNvPicPr/>
                <p:nvPr/>
              </p:nvPicPr>
              <p:blipFill>
                <a:blip r:embed="rId312"/>
                <a:stretch>
                  <a:fillRect/>
                </a:stretch>
              </p:blipFill>
              <p:spPr>
                <a:xfrm>
                  <a:off x="3974010" y="6217086"/>
                  <a:ext cx="48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8" name="Ink 207">
                  <a:extLst>
                    <a:ext uri="{FF2B5EF4-FFF2-40B4-BE49-F238E27FC236}">
                      <a16:creationId xmlns:a16="http://schemas.microsoft.com/office/drawing/2014/main" id="{83B508A6-B279-4940-B923-B13D584661DE}"/>
                    </a:ext>
                  </a:extLst>
                </p14:cNvPr>
                <p14:cNvContentPartPr/>
                <p14:nvPr/>
              </p14:nvContentPartPr>
              <p14:xfrm>
                <a:off x="4215930" y="6198726"/>
                <a:ext cx="36720" cy="23400"/>
              </p14:xfrm>
            </p:contentPart>
          </mc:Choice>
          <mc:Fallback>
            <p:pic>
              <p:nvPicPr>
                <p:cNvPr id="208" name="Ink 207">
                  <a:extLst>
                    <a:ext uri="{FF2B5EF4-FFF2-40B4-BE49-F238E27FC236}">
                      <a16:creationId xmlns:a16="http://schemas.microsoft.com/office/drawing/2014/main" id="{83B508A6-B279-4940-B923-B13D584661DE}"/>
                    </a:ext>
                  </a:extLst>
                </p:cNvPr>
                <p:cNvPicPr/>
                <p:nvPr/>
              </p:nvPicPr>
              <p:blipFill>
                <a:blip r:embed="rId314"/>
                <a:stretch>
                  <a:fillRect/>
                </a:stretch>
              </p:blipFill>
              <p:spPr>
                <a:xfrm>
                  <a:off x="4206930" y="6189726"/>
                  <a:ext cx="54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9" name="Ink 208">
                  <a:extLst>
                    <a:ext uri="{FF2B5EF4-FFF2-40B4-BE49-F238E27FC236}">
                      <a16:creationId xmlns:a16="http://schemas.microsoft.com/office/drawing/2014/main" id="{0D3FF477-31BA-494E-8A81-4F3A2287EC2A}"/>
                    </a:ext>
                  </a:extLst>
                </p14:cNvPr>
                <p14:cNvContentPartPr/>
                <p14:nvPr/>
              </p14:nvContentPartPr>
              <p14:xfrm>
                <a:off x="4193250" y="6200166"/>
                <a:ext cx="10800" cy="15120"/>
              </p14:xfrm>
            </p:contentPart>
          </mc:Choice>
          <mc:Fallback>
            <p:pic>
              <p:nvPicPr>
                <p:cNvPr id="209" name="Ink 208">
                  <a:extLst>
                    <a:ext uri="{FF2B5EF4-FFF2-40B4-BE49-F238E27FC236}">
                      <a16:creationId xmlns:a16="http://schemas.microsoft.com/office/drawing/2014/main" id="{0D3FF477-31BA-494E-8A81-4F3A2287EC2A}"/>
                    </a:ext>
                  </a:extLst>
                </p:cNvPr>
                <p:cNvPicPr/>
                <p:nvPr/>
              </p:nvPicPr>
              <p:blipFill>
                <a:blip r:embed="rId316"/>
                <a:stretch>
                  <a:fillRect/>
                </a:stretch>
              </p:blipFill>
              <p:spPr>
                <a:xfrm>
                  <a:off x="4184610" y="6191166"/>
                  <a:ext cx="28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0" name="Ink 209">
                  <a:extLst>
                    <a:ext uri="{FF2B5EF4-FFF2-40B4-BE49-F238E27FC236}">
                      <a16:creationId xmlns:a16="http://schemas.microsoft.com/office/drawing/2014/main" id="{E6A07BDA-AFAF-4A2E-82D5-3C67271B9383}"/>
                    </a:ext>
                  </a:extLst>
                </p14:cNvPr>
                <p14:cNvContentPartPr/>
                <p14:nvPr/>
              </p14:nvContentPartPr>
              <p14:xfrm>
                <a:off x="4201530" y="6200166"/>
                <a:ext cx="132840" cy="12240"/>
              </p14:xfrm>
            </p:contentPart>
          </mc:Choice>
          <mc:Fallback>
            <p:pic>
              <p:nvPicPr>
                <p:cNvPr id="210" name="Ink 209">
                  <a:extLst>
                    <a:ext uri="{FF2B5EF4-FFF2-40B4-BE49-F238E27FC236}">
                      <a16:creationId xmlns:a16="http://schemas.microsoft.com/office/drawing/2014/main" id="{E6A07BDA-AFAF-4A2E-82D5-3C67271B9383}"/>
                    </a:ext>
                  </a:extLst>
                </p:cNvPr>
                <p:cNvPicPr/>
                <p:nvPr/>
              </p:nvPicPr>
              <p:blipFill>
                <a:blip r:embed="rId318"/>
                <a:stretch>
                  <a:fillRect/>
                </a:stretch>
              </p:blipFill>
              <p:spPr>
                <a:xfrm>
                  <a:off x="4192890" y="6191526"/>
                  <a:ext cx="150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3" name="Ink 212">
                  <a:extLst>
                    <a:ext uri="{FF2B5EF4-FFF2-40B4-BE49-F238E27FC236}">
                      <a16:creationId xmlns:a16="http://schemas.microsoft.com/office/drawing/2014/main" id="{E631FA4C-9D67-43B6-A4DB-41B23B0EB2B4}"/>
                    </a:ext>
                  </a:extLst>
                </p14:cNvPr>
                <p14:cNvContentPartPr/>
                <p14:nvPr/>
              </p14:nvContentPartPr>
              <p14:xfrm>
                <a:off x="4277850" y="6154086"/>
                <a:ext cx="352080" cy="113400"/>
              </p14:xfrm>
            </p:contentPart>
          </mc:Choice>
          <mc:Fallback>
            <p:pic>
              <p:nvPicPr>
                <p:cNvPr id="213" name="Ink 212">
                  <a:extLst>
                    <a:ext uri="{FF2B5EF4-FFF2-40B4-BE49-F238E27FC236}">
                      <a16:creationId xmlns:a16="http://schemas.microsoft.com/office/drawing/2014/main" id="{E631FA4C-9D67-43B6-A4DB-41B23B0EB2B4}"/>
                    </a:ext>
                  </a:extLst>
                </p:cNvPr>
                <p:cNvPicPr/>
                <p:nvPr/>
              </p:nvPicPr>
              <p:blipFill>
                <a:blip r:embed="rId320"/>
                <a:stretch>
                  <a:fillRect/>
                </a:stretch>
              </p:blipFill>
              <p:spPr>
                <a:xfrm>
                  <a:off x="4268850" y="6145446"/>
                  <a:ext cx="369720" cy="131040"/>
                </a:xfrm>
                <a:prstGeom prst="rect">
                  <a:avLst/>
                </a:prstGeom>
              </p:spPr>
            </p:pic>
          </mc:Fallback>
        </mc:AlternateContent>
      </p:grpSp>
      <p:grpSp>
        <p:nvGrpSpPr>
          <p:cNvPr id="217" name="Group 216">
            <a:extLst>
              <a:ext uri="{FF2B5EF4-FFF2-40B4-BE49-F238E27FC236}">
                <a16:creationId xmlns:a16="http://schemas.microsoft.com/office/drawing/2014/main" id="{E7A6E610-1E33-4E46-BB31-1F35C4A30EFF}"/>
              </a:ext>
            </a:extLst>
          </p:cNvPr>
          <p:cNvGrpSpPr/>
          <p:nvPr/>
        </p:nvGrpSpPr>
        <p:grpSpPr>
          <a:xfrm>
            <a:off x="2036850" y="6564486"/>
            <a:ext cx="149040" cy="115920"/>
            <a:chOff x="2036850" y="6564486"/>
            <a:chExt cx="149040" cy="115920"/>
          </a:xfrm>
        </p:grpSpPr>
        <mc:AlternateContent xmlns:mc="http://schemas.openxmlformats.org/markup-compatibility/2006">
          <mc:Choice xmlns:p14="http://schemas.microsoft.com/office/powerpoint/2010/main" Requires="p14">
            <p:contentPart p14:bwMode="auto" r:id="rId321">
              <p14:nvContentPartPr>
                <p14:cNvPr id="215" name="Ink 214">
                  <a:extLst>
                    <a:ext uri="{FF2B5EF4-FFF2-40B4-BE49-F238E27FC236}">
                      <a16:creationId xmlns:a16="http://schemas.microsoft.com/office/drawing/2014/main" id="{32D564F0-8B34-4FC0-8606-F7074A114376}"/>
                    </a:ext>
                  </a:extLst>
                </p14:cNvPr>
                <p14:cNvContentPartPr/>
                <p14:nvPr/>
              </p14:nvContentPartPr>
              <p14:xfrm>
                <a:off x="2036850" y="6564486"/>
                <a:ext cx="109080" cy="83880"/>
              </p14:xfrm>
            </p:contentPart>
          </mc:Choice>
          <mc:Fallback>
            <p:pic>
              <p:nvPicPr>
                <p:cNvPr id="215" name="Ink 214">
                  <a:extLst>
                    <a:ext uri="{FF2B5EF4-FFF2-40B4-BE49-F238E27FC236}">
                      <a16:creationId xmlns:a16="http://schemas.microsoft.com/office/drawing/2014/main" id="{32D564F0-8B34-4FC0-8606-F7074A114376}"/>
                    </a:ext>
                  </a:extLst>
                </p:cNvPr>
                <p:cNvPicPr/>
                <p:nvPr/>
              </p:nvPicPr>
              <p:blipFill>
                <a:blip r:embed="rId322"/>
                <a:stretch>
                  <a:fillRect/>
                </a:stretch>
              </p:blipFill>
              <p:spPr>
                <a:xfrm>
                  <a:off x="2028210" y="6555846"/>
                  <a:ext cx="126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6" name="Ink 215">
                  <a:extLst>
                    <a:ext uri="{FF2B5EF4-FFF2-40B4-BE49-F238E27FC236}">
                      <a16:creationId xmlns:a16="http://schemas.microsoft.com/office/drawing/2014/main" id="{3209EF03-BD77-4737-A617-4383875A3706}"/>
                    </a:ext>
                  </a:extLst>
                </p14:cNvPr>
                <p14:cNvContentPartPr/>
                <p14:nvPr/>
              </p14:nvContentPartPr>
              <p14:xfrm>
                <a:off x="2093730" y="6642606"/>
                <a:ext cx="92160" cy="37800"/>
              </p14:xfrm>
            </p:contentPart>
          </mc:Choice>
          <mc:Fallback>
            <p:pic>
              <p:nvPicPr>
                <p:cNvPr id="216" name="Ink 215">
                  <a:extLst>
                    <a:ext uri="{FF2B5EF4-FFF2-40B4-BE49-F238E27FC236}">
                      <a16:creationId xmlns:a16="http://schemas.microsoft.com/office/drawing/2014/main" id="{3209EF03-BD77-4737-A617-4383875A3706}"/>
                    </a:ext>
                  </a:extLst>
                </p:cNvPr>
                <p:cNvPicPr/>
                <p:nvPr/>
              </p:nvPicPr>
              <p:blipFill>
                <a:blip r:embed="rId324"/>
                <a:stretch>
                  <a:fillRect/>
                </a:stretch>
              </p:blipFill>
              <p:spPr>
                <a:xfrm>
                  <a:off x="2084730" y="6633966"/>
                  <a:ext cx="109800" cy="55440"/>
                </a:xfrm>
                <a:prstGeom prst="rect">
                  <a:avLst/>
                </a:prstGeom>
              </p:spPr>
            </p:pic>
          </mc:Fallback>
        </mc:AlternateContent>
      </p:grpSp>
      <p:grpSp>
        <p:nvGrpSpPr>
          <p:cNvPr id="224" name="Group 223">
            <a:extLst>
              <a:ext uri="{FF2B5EF4-FFF2-40B4-BE49-F238E27FC236}">
                <a16:creationId xmlns:a16="http://schemas.microsoft.com/office/drawing/2014/main" id="{D04729B2-228C-4CA4-90A9-C6FA44719901}"/>
              </a:ext>
            </a:extLst>
          </p:cNvPr>
          <p:cNvGrpSpPr/>
          <p:nvPr/>
        </p:nvGrpSpPr>
        <p:grpSpPr>
          <a:xfrm>
            <a:off x="2385330" y="6488526"/>
            <a:ext cx="704160" cy="370440"/>
            <a:chOff x="2385330" y="6488526"/>
            <a:chExt cx="704160" cy="370440"/>
          </a:xfrm>
        </p:grpSpPr>
        <mc:AlternateContent xmlns:mc="http://schemas.openxmlformats.org/markup-compatibility/2006">
          <mc:Choice xmlns:p14="http://schemas.microsoft.com/office/powerpoint/2010/main" Requires="p14">
            <p:contentPart p14:bwMode="auto" r:id="rId325">
              <p14:nvContentPartPr>
                <p14:cNvPr id="218" name="Ink 217">
                  <a:extLst>
                    <a:ext uri="{FF2B5EF4-FFF2-40B4-BE49-F238E27FC236}">
                      <a16:creationId xmlns:a16="http://schemas.microsoft.com/office/drawing/2014/main" id="{F9BCE38C-26F6-470A-AEFA-51C996B5E4FE}"/>
                    </a:ext>
                  </a:extLst>
                </p14:cNvPr>
                <p14:cNvContentPartPr/>
                <p14:nvPr/>
              </p14:nvContentPartPr>
              <p14:xfrm>
                <a:off x="2385330" y="6601926"/>
                <a:ext cx="141120" cy="195480"/>
              </p14:xfrm>
            </p:contentPart>
          </mc:Choice>
          <mc:Fallback>
            <p:pic>
              <p:nvPicPr>
                <p:cNvPr id="218" name="Ink 217">
                  <a:extLst>
                    <a:ext uri="{FF2B5EF4-FFF2-40B4-BE49-F238E27FC236}">
                      <a16:creationId xmlns:a16="http://schemas.microsoft.com/office/drawing/2014/main" id="{F9BCE38C-26F6-470A-AEFA-51C996B5E4FE}"/>
                    </a:ext>
                  </a:extLst>
                </p:cNvPr>
                <p:cNvPicPr/>
                <p:nvPr/>
              </p:nvPicPr>
              <p:blipFill>
                <a:blip r:embed="rId326"/>
                <a:stretch>
                  <a:fillRect/>
                </a:stretch>
              </p:blipFill>
              <p:spPr>
                <a:xfrm>
                  <a:off x="2376330" y="6593286"/>
                  <a:ext cx="158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9" name="Ink 218">
                  <a:extLst>
                    <a:ext uri="{FF2B5EF4-FFF2-40B4-BE49-F238E27FC236}">
                      <a16:creationId xmlns:a16="http://schemas.microsoft.com/office/drawing/2014/main" id="{8DC85B70-F0CC-442F-AFA2-32270AE7810C}"/>
                    </a:ext>
                  </a:extLst>
                </p14:cNvPr>
                <p14:cNvContentPartPr/>
                <p14:nvPr/>
              </p14:nvContentPartPr>
              <p14:xfrm>
                <a:off x="2599890" y="6669966"/>
                <a:ext cx="82440" cy="10080"/>
              </p14:xfrm>
            </p:contentPart>
          </mc:Choice>
          <mc:Fallback>
            <p:pic>
              <p:nvPicPr>
                <p:cNvPr id="219" name="Ink 218">
                  <a:extLst>
                    <a:ext uri="{FF2B5EF4-FFF2-40B4-BE49-F238E27FC236}">
                      <a16:creationId xmlns:a16="http://schemas.microsoft.com/office/drawing/2014/main" id="{8DC85B70-F0CC-442F-AFA2-32270AE7810C}"/>
                    </a:ext>
                  </a:extLst>
                </p:cNvPr>
                <p:cNvPicPr/>
                <p:nvPr/>
              </p:nvPicPr>
              <p:blipFill>
                <a:blip r:embed="rId328"/>
                <a:stretch>
                  <a:fillRect/>
                </a:stretch>
              </p:blipFill>
              <p:spPr>
                <a:xfrm>
                  <a:off x="2590890" y="6661326"/>
                  <a:ext cx="100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0" name="Ink 219">
                  <a:extLst>
                    <a:ext uri="{FF2B5EF4-FFF2-40B4-BE49-F238E27FC236}">
                      <a16:creationId xmlns:a16="http://schemas.microsoft.com/office/drawing/2014/main" id="{D1A9FEE7-A7BE-4943-9800-C1D555ACA842}"/>
                    </a:ext>
                  </a:extLst>
                </p14:cNvPr>
                <p14:cNvContentPartPr/>
                <p14:nvPr/>
              </p14:nvContentPartPr>
              <p14:xfrm>
                <a:off x="2827770" y="6585366"/>
                <a:ext cx="133920" cy="161280"/>
              </p14:xfrm>
            </p:contentPart>
          </mc:Choice>
          <mc:Fallback>
            <p:pic>
              <p:nvPicPr>
                <p:cNvPr id="220" name="Ink 219">
                  <a:extLst>
                    <a:ext uri="{FF2B5EF4-FFF2-40B4-BE49-F238E27FC236}">
                      <a16:creationId xmlns:a16="http://schemas.microsoft.com/office/drawing/2014/main" id="{D1A9FEE7-A7BE-4943-9800-C1D555ACA842}"/>
                    </a:ext>
                  </a:extLst>
                </p:cNvPr>
                <p:cNvPicPr/>
                <p:nvPr/>
              </p:nvPicPr>
              <p:blipFill>
                <a:blip r:embed="rId330"/>
                <a:stretch>
                  <a:fillRect/>
                </a:stretch>
              </p:blipFill>
              <p:spPr>
                <a:xfrm>
                  <a:off x="2819130" y="6576726"/>
                  <a:ext cx="151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1" name="Ink 220">
                  <a:extLst>
                    <a:ext uri="{FF2B5EF4-FFF2-40B4-BE49-F238E27FC236}">
                      <a16:creationId xmlns:a16="http://schemas.microsoft.com/office/drawing/2014/main" id="{2779E71D-2626-4C35-B3C9-A4185AE49E9D}"/>
                    </a:ext>
                  </a:extLst>
                </p14:cNvPr>
                <p14:cNvContentPartPr/>
                <p14:nvPr/>
              </p14:nvContentPartPr>
              <p14:xfrm>
                <a:off x="2960970" y="6488526"/>
                <a:ext cx="70920" cy="80280"/>
              </p14:xfrm>
            </p:contentPart>
          </mc:Choice>
          <mc:Fallback>
            <p:pic>
              <p:nvPicPr>
                <p:cNvPr id="221" name="Ink 220">
                  <a:extLst>
                    <a:ext uri="{FF2B5EF4-FFF2-40B4-BE49-F238E27FC236}">
                      <a16:creationId xmlns:a16="http://schemas.microsoft.com/office/drawing/2014/main" id="{2779E71D-2626-4C35-B3C9-A4185AE49E9D}"/>
                    </a:ext>
                  </a:extLst>
                </p:cNvPr>
                <p:cNvPicPr/>
                <p:nvPr/>
              </p:nvPicPr>
              <p:blipFill>
                <a:blip r:embed="rId332"/>
                <a:stretch>
                  <a:fillRect/>
                </a:stretch>
              </p:blipFill>
              <p:spPr>
                <a:xfrm>
                  <a:off x="2951970" y="6479886"/>
                  <a:ext cx="88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2" name="Ink 221">
                  <a:extLst>
                    <a:ext uri="{FF2B5EF4-FFF2-40B4-BE49-F238E27FC236}">
                      <a16:creationId xmlns:a16="http://schemas.microsoft.com/office/drawing/2014/main" id="{15BD50C6-FBB4-4AEC-B46B-9452B16927FF}"/>
                    </a:ext>
                  </a:extLst>
                </p14:cNvPr>
                <p14:cNvContentPartPr/>
                <p14:nvPr/>
              </p14:nvContentPartPr>
              <p14:xfrm>
                <a:off x="2765850" y="6688686"/>
                <a:ext cx="323640" cy="20160"/>
              </p14:xfrm>
            </p:contentPart>
          </mc:Choice>
          <mc:Fallback>
            <p:pic>
              <p:nvPicPr>
                <p:cNvPr id="222" name="Ink 221">
                  <a:extLst>
                    <a:ext uri="{FF2B5EF4-FFF2-40B4-BE49-F238E27FC236}">
                      <a16:creationId xmlns:a16="http://schemas.microsoft.com/office/drawing/2014/main" id="{15BD50C6-FBB4-4AEC-B46B-9452B16927FF}"/>
                    </a:ext>
                  </a:extLst>
                </p:cNvPr>
                <p:cNvPicPr/>
                <p:nvPr/>
              </p:nvPicPr>
              <p:blipFill>
                <a:blip r:embed="rId334"/>
                <a:stretch>
                  <a:fillRect/>
                </a:stretch>
              </p:blipFill>
              <p:spPr>
                <a:xfrm>
                  <a:off x="2757210" y="6680046"/>
                  <a:ext cx="341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3" name="Ink 222">
                  <a:extLst>
                    <a:ext uri="{FF2B5EF4-FFF2-40B4-BE49-F238E27FC236}">
                      <a16:creationId xmlns:a16="http://schemas.microsoft.com/office/drawing/2014/main" id="{A3FB7794-DD14-4EFA-AF31-DED755B28F76}"/>
                    </a:ext>
                  </a:extLst>
                </p14:cNvPr>
                <p14:cNvContentPartPr/>
                <p14:nvPr/>
              </p14:nvContentPartPr>
              <p14:xfrm>
                <a:off x="2895090" y="6775446"/>
                <a:ext cx="153720" cy="83520"/>
              </p14:xfrm>
            </p:contentPart>
          </mc:Choice>
          <mc:Fallback>
            <p:pic>
              <p:nvPicPr>
                <p:cNvPr id="223" name="Ink 222">
                  <a:extLst>
                    <a:ext uri="{FF2B5EF4-FFF2-40B4-BE49-F238E27FC236}">
                      <a16:creationId xmlns:a16="http://schemas.microsoft.com/office/drawing/2014/main" id="{A3FB7794-DD14-4EFA-AF31-DED755B28F76}"/>
                    </a:ext>
                  </a:extLst>
                </p:cNvPr>
                <p:cNvPicPr/>
                <p:nvPr/>
              </p:nvPicPr>
              <p:blipFill>
                <a:blip r:embed="rId336"/>
                <a:stretch>
                  <a:fillRect/>
                </a:stretch>
              </p:blipFill>
              <p:spPr>
                <a:xfrm>
                  <a:off x="2886090" y="6766446"/>
                  <a:ext cx="171360" cy="101160"/>
                </a:xfrm>
                <a:prstGeom prst="rect">
                  <a:avLst/>
                </a:prstGeom>
              </p:spPr>
            </p:pic>
          </mc:Fallback>
        </mc:AlternateContent>
      </p:grpSp>
      <p:grpSp>
        <p:nvGrpSpPr>
          <p:cNvPr id="233" name="Group 232">
            <a:extLst>
              <a:ext uri="{FF2B5EF4-FFF2-40B4-BE49-F238E27FC236}">
                <a16:creationId xmlns:a16="http://schemas.microsoft.com/office/drawing/2014/main" id="{7137DBCE-35F2-41B1-98AF-F0DA1A2A5CED}"/>
              </a:ext>
            </a:extLst>
          </p:cNvPr>
          <p:cNvGrpSpPr/>
          <p:nvPr/>
        </p:nvGrpSpPr>
        <p:grpSpPr>
          <a:xfrm>
            <a:off x="3298290" y="6511926"/>
            <a:ext cx="973440" cy="323640"/>
            <a:chOff x="3298290" y="6511926"/>
            <a:chExt cx="973440" cy="323640"/>
          </a:xfrm>
        </p:grpSpPr>
        <mc:AlternateContent xmlns:mc="http://schemas.openxmlformats.org/markup-compatibility/2006">
          <mc:Choice xmlns:p14="http://schemas.microsoft.com/office/powerpoint/2010/main" Requires="p14">
            <p:contentPart p14:bwMode="auto" r:id="rId337">
              <p14:nvContentPartPr>
                <p14:cNvPr id="225" name="Ink 224">
                  <a:extLst>
                    <a:ext uri="{FF2B5EF4-FFF2-40B4-BE49-F238E27FC236}">
                      <a16:creationId xmlns:a16="http://schemas.microsoft.com/office/drawing/2014/main" id="{4162B6E0-118B-47CE-8322-400C98D2CADB}"/>
                    </a:ext>
                  </a:extLst>
                </p14:cNvPr>
                <p14:cNvContentPartPr/>
                <p14:nvPr/>
              </p14:nvContentPartPr>
              <p14:xfrm>
                <a:off x="3298290" y="6606246"/>
                <a:ext cx="82440" cy="105840"/>
              </p14:xfrm>
            </p:contentPart>
          </mc:Choice>
          <mc:Fallback>
            <p:pic>
              <p:nvPicPr>
                <p:cNvPr id="225" name="Ink 224">
                  <a:extLst>
                    <a:ext uri="{FF2B5EF4-FFF2-40B4-BE49-F238E27FC236}">
                      <a16:creationId xmlns:a16="http://schemas.microsoft.com/office/drawing/2014/main" id="{4162B6E0-118B-47CE-8322-400C98D2CADB}"/>
                    </a:ext>
                  </a:extLst>
                </p:cNvPr>
                <p:cNvPicPr/>
                <p:nvPr/>
              </p:nvPicPr>
              <p:blipFill>
                <a:blip r:embed="rId338"/>
                <a:stretch>
                  <a:fillRect/>
                </a:stretch>
              </p:blipFill>
              <p:spPr>
                <a:xfrm>
                  <a:off x="3289650" y="6597246"/>
                  <a:ext cx="100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6" name="Ink 225">
                  <a:extLst>
                    <a:ext uri="{FF2B5EF4-FFF2-40B4-BE49-F238E27FC236}">
                      <a16:creationId xmlns:a16="http://schemas.microsoft.com/office/drawing/2014/main" id="{E186CC9A-3C2B-4AA4-A064-24B6DABECC68}"/>
                    </a:ext>
                  </a:extLst>
                </p14:cNvPr>
                <p14:cNvContentPartPr/>
                <p14:nvPr/>
              </p14:nvContentPartPr>
              <p14:xfrm>
                <a:off x="3330690" y="6717126"/>
                <a:ext cx="93600" cy="25200"/>
              </p14:xfrm>
            </p:contentPart>
          </mc:Choice>
          <mc:Fallback>
            <p:pic>
              <p:nvPicPr>
                <p:cNvPr id="226" name="Ink 225">
                  <a:extLst>
                    <a:ext uri="{FF2B5EF4-FFF2-40B4-BE49-F238E27FC236}">
                      <a16:creationId xmlns:a16="http://schemas.microsoft.com/office/drawing/2014/main" id="{E186CC9A-3C2B-4AA4-A064-24B6DABECC68}"/>
                    </a:ext>
                  </a:extLst>
                </p:cNvPr>
                <p:cNvPicPr/>
                <p:nvPr/>
              </p:nvPicPr>
              <p:blipFill>
                <a:blip r:embed="rId340"/>
                <a:stretch>
                  <a:fillRect/>
                </a:stretch>
              </p:blipFill>
              <p:spPr>
                <a:xfrm>
                  <a:off x="3322050" y="6708126"/>
                  <a:ext cx="111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8" name="Ink 227">
                  <a:extLst>
                    <a:ext uri="{FF2B5EF4-FFF2-40B4-BE49-F238E27FC236}">
                      <a16:creationId xmlns:a16="http://schemas.microsoft.com/office/drawing/2014/main" id="{12D6B3FC-A7CD-43E7-85C7-55F6850C9439}"/>
                    </a:ext>
                  </a:extLst>
                </p14:cNvPr>
                <p14:cNvContentPartPr/>
                <p14:nvPr/>
              </p14:nvContentPartPr>
              <p14:xfrm>
                <a:off x="3584130" y="6627126"/>
                <a:ext cx="154800" cy="194040"/>
              </p14:xfrm>
            </p:contentPart>
          </mc:Choice>
          <mc:Fallback>
            <p:pic>
              <p:nvPicPr>
                <p:cNvPr id="228" name="Ink 227">
                  <a:extLst>
                    <a:ext uri="{FF2B5EF4-FFF2-40B4-BE49-F238E27FC236}">
                      <a16:creationId xmlns:a16="http://schemas.microsoft.com/office/drawing/2014/main" id="{12D6B3FC-A7CD-43E7-85C7-55F6850C9439}"/>
                    </a:ext>
                  </a:extLst>
                </p:cNvPr>
                <p:cNvPicPr/>
                <p:nvPr/>
              </p:nvPicPr>
              <p:blipFill>
                <a:blip r:embed="rId342"/>
                <a:stretch>
                  <a:fillRect/>
                </a:stretch>
              </p:blipFill>
              <p:spPr>
                <a:xfrm>
                  <a:off x="3575490" y="6618126"/>
                  <a:ext cx="172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9" name="Ink 228">
                  <a:extLst>
                    <a:ext uri="{FF2B5EF4-FFF2-40B4-BE49-F238E27FC236}">
                      <a16:creationId xmlns:a16="http://schemas.microsoft.com/office/drawing/2014/main" id="{9EB353B9-CF89-48DF-8B02-84497E6EB050}"/>
                    </a:ext>
                  </a:extLst>
                </p14:cNvPr>
                <p14:cNvContentPartPr/>
                <p14:nvPr/>
              </p14:nvContentPartPr>
              <p14:xfrm>
                <a:off x="3817770" y="6682926"/>
                <a:ext cx="88920" cy="10440"/>
              </p14:xfrm>
            </p:contentPart>
          </mc:Choice>
          <mc:Fallback>
            <p:pic>
              <p:nvPicPr>
                <p:cNvPr id="229" name="Ink 228">
                  <a:extLst>
                    <a:ext uri="{FF2B5EF4-FFF2-40B4-BE49-F238E27FC236}">
                      <a16:creationId xmlns:a16="http://schemas.microsoft.com/office/drawing/2014/main" id="{9EB353B9-CF89-48DF-8B02-84497E6EB050}"/>
                    </a:ext>
                  </a:extLst>
                </p:cNvPr>
                <p:cNvPicPr/>
                <p:nvPr/>
              </p:nvPicPr>
              <p:blipFill>
                <a:blip r:embed="rId344"/>
                <a:stretch>
                  <a:fillRect/>
                </a:stretch>
              </p:blipFill>
              <p:spPr>
                <a:xfrm>
                  <a:off x="3809130" y="6673926"/>
                  <a:ext cx="106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0" name="Ink 229">
                  <a:extLst>
                    <a:ext uri="{FF2B5EF4-FFF2-40B4-BE49-F238E27FC236}">
                      <a16:creationId xmlns:a16="http://schemas.microsoft.com/office/drawing/2014/main" id="{955286E1-98FF-48E9-B7DD-FE1ECA232DC7}"/>
                    </a:ext>
                  </a:extLst>
                </p14:cNvPr>
                <p14:cNvContentPartPr/>
                <p14:nvPr/>
              </p14:nvContentPartPr>
              <p14:xfrm>
                <a:off x="4015770" y="6610926"/>
                <a:ext cx="165600" cy="224640"/>
              </p14:xfrm>
            </p:contentPart>
          </mc:Choice>
          <mc:Fallback>
            <p:pic>
              <p:nvPicPr>
                <p:cNvPr id="230" name="Ink 229">
                  <a:extLst>
                    <a:ext uri="{FF2B5EF4-FFF2-40B4-BE49-F238E27FC236}">
                      <a16:creationId xmlns:a16="http://schemas.microsoft.com/office/drawing/2014/main" id="{955286E1-98FF-48E9-B7DD-FE1ECA232DC7}"/>
                    </a:ext>
                  </a:extLst>
                </p:cNvPr>
                <p:cNvPicPr/>
                <p:nvPr/>
              </p:nvPicPr>
              <p:blipFill>
                <a:blip r:embed="rId346"/>
                <a:stretch>
                  <a:fillRect/>
                </a:stretch>
              </p:blipFill>
              <p:spPr>
                <a:xfrm>
                  <a:off x="4006770" y="6602286"/>
                  <a:ext cx="1832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2" name="Ink 231">
                  <a:extLst>
                    <a:ext uri="{FF2B5EF4-FFF2-40B4-BE49-F238E27FC236}">
                      <a16:creationId xmlns:a16="http://schemas.microsoft.com/office/drawing/2014/main" id="{03273E6A-4108-4DD0-B8B6-7BF40A5372A5}"/>
                    </a:ext>
                  </a:extLst>
                </p14:cNvPr>
                <p14:cNvContentPartPr/>
                <p14:nvPr/>
              </p14:nvContentPartPr>
              <p14:xfrm>
                <a:off x="4199010" y="6511926"/>
                <a:ext cx="72720" cy="80640"/>
              </p14:xfrm>
            </p:contentPart>
          </mc:Choice>
          <mc:Fallback>
            <p:pic>
              <p:nvPicPr>
                <p:cNvPr id="232" name="Ink 231">
                  <a:extLst>
                    <a:ext uri="{FF2B5EF4-FFF2-40B4-BE49-F238E27FC236}">
                      <a16:creationId xmlns:a16="http://schemas.microsoft.com/office/drawing/2014/main" id="{03273E6A-4108-4DD0-B8B6-7BF40A5372A5}"/>
                    </a:ext>
                  </a:extLst>
                </p:cNvPr>
                <p:cNvPicPr/>
                <p:nvPr/>
              </p:nvPicPr>
              <p:blipFill>
                <a:blip r:embed="rId348"/>
                <a:stretch>
                  <a:fillRect/>
                </a:stretch>
              </p:blipFill>
              <p:spPr>
                <a:xfrm>
                  <a:off x="4190010" y="6503286"/>
                  <a:ext cx="9036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9">
            <p14:nvContentPartPr>
              <p14:cNvPr id="234" name="Ink 233">
                <a:extLst>
                  <a:ext uri="{FF2B5EF4-FFF2-40B4-BE49-F238E27FC236}">
                    <a16:creationId xmlns:a16="http://schemas.microsoft.com/office/drawing/2014/main" id="{3956474C-F185-4A47-8912-5789B8DD6E1B}"/>
                  </a:ext>
                </a:extLst>
              </p14:cNvPr>
              <p14:cNvContentPartPr/>
              <p14:nvPr/>
            </p14:nvContentPartPr>
            <p14:xfrm>
              <a:off x="5235090" y="4075806"/>
              <a:ext cx="107640" cy="2800440"/>
            </p14:xfrm>
          </p:contentPart>
        </mc:Choice>
        <mc:Fallback>
          <p:pic>
            <p:nvPicPr>
              <p:cNvPr id="234" name="Ink 233">
                <a:extLst>
                  <a:ext uri="{FF2B5EF4-FFF2-40B4-BE49-F238E27FC236}">
                    <a16:creationId xmlns:a16="http://schemas.microsoft.com/office/drawing/2014/main" id="{3956474C-F185-4A47-8912-5789B8DD6E1B}"/>
                  </a:ext>
                </a:extLst>
              </p:cNvPr>
              <p:cNvPicPr/>
              <p:nvPr/>
            </p:nvPicPr>
            <p:blipFill>
              <a:blip r:embed="rId350"/>
              <a:stretch>
                <a:fillRect/>
              </a:stretch>
            </p:blipFill>
            <p:spPr>
              <a:xfrm>
                <a:off x="5226450" y="4067166"/>
                <a:ext cx="125280" cy="2818080"/>
              </a:xfrm>
              <a:prstGeom prst="rect">
                <a:avLst/>
              </a:prstGeom>
            </p:spPr>
          </p:pic>
        </mc:Fallback>
      </mc:AlternateContent>
      <p:grpSp>
        <p:nvGrpSpPr>
          <p:cNvPr id="237" name="Group 236">
            <a:extLst>
              <a:ext uri="{FF2B5EF4-FFF2-40B4-BE49-F238E27FC236}">
                <a16:creationId xmlns:a16="http://schemas.microsoft.com/office/drawing/2014/main" id="{DFB0B50F-8701-4079-A0CC-F3E8FCF66EC4}"/>
              </a:ext>
            </a:extLst>
          </p:cNvPr>
          <p:cNvGrpSpPr/>
          <p:nvPr/>
        </p:nvGrpSpPr>
        <p:grpSpPr>
          <a:xfrm>
            <a:off x="6166410" y="4278486"/>
            <a:ext cx="117000" cy="213480"/>
            <a:chOff x="6166410" y="4278486"/>
            <a:chExt cx="117000" cy="213480"/>
          </a:xfrm>
        </p:grpSpPr>
        <mc:AlternateContent xmlns:mc="http://schemas.openxmlformats.org/markup-compatibility/2006">
          <mc:Choice xmlns:p14="http://schemas.microsoft.com/office/powerpoint/2010/main" Requires="p14">
            <p:contentPart p14:bwMode="auto" r:id="rId351">
              <p14:nvContentPartPr>
                <p14:cNvPr id="235" name="Ink 234">
                  <a:extLst>
                    <a:ext uri="{FF2B5EF4-FFF2-40B4-BE49-F238E27FC236}">
                      <a16:creationId xmlns:a16="http://schemas.microsoft.com/office/drawing/2014/main" id="{9E3B35DF-901B-43E9-A47B-2869B3A63DA1}"/>
                    </a:ext>
                  </a:extLst>
                </p14:cNvPr>
                <p14:cNvContentPartPr/>
                <p14:nvPr/>
              </p14:nvContentPartPr>
              <p14:xfrm>
                <a:off x="6166410" y="4278486"/>
                <a:ext cx="117000" cy="163080"/>
              </p14:xfrm>
            </p:contentPart>
          </mc:Choice>
          <mc:Fallback>
            <p:pic>
              <p:nvPicPr>
                <p:cNvPr id="235" name="Ink 234">
                  <a:extLst>
                    <a:ext uri="{FF2B5EF4-FFF2-40B4-BE49-F238E27FC236}">
                      <a16:creationId xmlns:a16="http://schemas.microsoft.com/office/drawing/2014/main" id="{9E3B35DF-901B-43E9-A47B-2869B3A63DA1}"/>
                    </a:ext>
                  </a:extLst>
                </p:cNvPr>
                <p:cNvPicPr/>
                <p:nvPr/>
              </p:nvPicPr>
              <p:blipFill>
                <a:blip r:embed="rId352"/>
                <a:stretch>
                  <a:fillRect/>
                </a:stretch>
              </p:blipFill>
              <p:spPr>
                <a:xfrm>
                  <a:off x="6157770" y="4269846"/>
                  <a:ext cx="134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6" name="Ink 235">
                  <a:extLst>
                    <a:ext uri="{FF2B5EF4-FFF2-40B4-BE49-F238E27FC236}">
                      <a16:creationId xmlns:a16="http://schemas.microsoft.com/office/drawing/2014/main" id="{908DACEC-2683-4472-AAB2-8C18F31F4591}"/>
                    </a:ext>
                  </a:extLst>
                </p14:cNvPr>
                <p14:cNvContentPartPr/>
                <p14:nvPr/>
              </p14:nvContentPartPr>
              <p14:xfrm>
                <a:off x="6190170" y="4449126"/>
                <a:ext cx="79920" cy="42840"/>
              </p14:xfrm>
            </p:contentPart>
          </mc:Choice>
          <mc:Fallback>
            <p:pic>
              <p:nvPicPr>
                <p:cNvPr id="236" name="Ink 235">
                  <a:extLst>
                    <a:ext uri="{FF2B5EF4-FFF2-40B4-BE49-F238E27FC236}">
                      <a16:creationId xmlns:a16="http://schemas.microsoft.com/office/drawing/2014/main" id="{908DACEC-2683-4472-AAB2-8C18F31F4591}"/>
                    </a:ext>
                  </a:extLst>
                </p:cNvPr>
                <p:cNvPicPr/>
                <p:nvPr/>
              </p:nvPicPr>
              <p:blipFill>
                <a:blip r:embed="rId354"/>
                <a:stretch>
                  <a:fillRect/>
                </a:stretch>
              </p:blipFill>
              <p:spPr>
                <a:xfrm>
                  <a:off x="6181530" y="4440126"/>
                  <a:ext cx="97560" cy="6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5">
            <p14:nvContentPartPr>
              <p14:cNvPr id="238" name="Ink 237">
                <a:extLst>
                  <a:ext uri="{FF2B5EF4-FFF2-40B4-BE49-F238E27FC236}">
                    <a16:creationId xmlns:a16="http://schemas.microsoft.com/office/drawing/2014/main" id="{805358EB-74B6-4660-AD74-CA2AACA837EB}"/>
                  </a:ext>
                </a:extLst>
              </p14:cNvPr>
              <p14:cNvContentPartPr/>
              <p14:nvPr/>
            </p14:nvContentPartPr>
            <p14:xfrm>
              <a:off x="6528210" y="4266966"/>
              <a:ext cx="189360" cy="11880"/>
            </p14:xfrm>
          </p:contentPart>
        </mc:Choice>
        <mc:Fallback>
          <p:pic>
            <p:nvPicPr>
              <p:cNvPr id="238" name="Ink 237">
                <a:extLst>
                  <a:ext uri="{FF2B5EF4-FFF2-40B4-BE49-F238E27FC236}">
                    <a16:creationId xmlns:a16="http://schemas.microsoft.com/office/drawing/2014/main" id="{805358EB-74B6-4660-AD74-CA2AACA837EB}"/>
                  </a:ext>
                </a:extLst>
              </p:cNvPr>
              <p:cNvPicPr/>
              <p:nvPr/>
            </p:nvPicPr>
            <p:blipFill>
              <a:blip r:embed="rId356"/>
              <a:stretch>
                <a:fillRect/>
              </a:stretch>
            </p:blipFill>
            <p:spPr>
              <a:xfrm>
                <a:off x="6519210" y="4257966"/>
                <a:ext cx="207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9" name="Ink 238">
                <a:extLst>
                  <a:ext uri="{FF2B5EF4-FFF2-40B4-BE49-F238E27FC236}">
                    <a16:creationId xmlns:a16="http://schemas.microsoft.com/office/drawing/2014/main" id="{4170A8E4-0EE0-42C0-A72C-67674554E2DA}"/>
                  </a:ext>
                </a:extLst>
              </p14:cNvPr>
              <p14:cNvContentPartPr/>
              <p14:nvPr/>
            </p14:nvContentPartPr>
            <p14:xfrm>
              <a:off x="6577170" y="4283526"/>
              <a:ext cx="178560" cy="195840"/>
            </p14:xfrm>
          </p:contentPart>
        </mc:Choice>
        <mc:Fallback>
          <p:pic>
            <p:nvPicPr>
              <p:cNvPr id="239" name="Ink 238">
                <a:extLst>
                  <a:ext uri="{FF2B5EF4-FFF2-40B4-BE49-F238E27FC236}">
                    <a16:creationId xmlns:a16="http://schemas.microsoft.com/office/drawing/2014/main" id="{4170A8E4-0EE0-42C0-A72C-67674554E2DA}"/>
                  </a:ext>
                </a:extLst>
              </p:cNvPr>
              <p:cNvPicPr/>
              <p:nvPr/>
            </p:nvPicPr>
            <p:blipFill>
              <a:blip r:embed="rId358"/>
              <a:stretch>
                <a:fillRect/>
              </a:stretch>
            </p:blipFill>
            <p:spPr>
              <a:xfrm>
                <a:off x="6568530" y="4274526"/>
                <a:ext cx="196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0" name="Ink 239">
                <a:extLst>
                  <a:ext uri="{FF2B5EF4-FFF2-40B4-BE49-F238E27FC236}">
                    <a16:creationId xmlns:a16="http://schemas.microsoft.com/office/drawing/2014/main" id="{36B92E2A-C97F-4FAD-9B74-2E080DFF3B7F}"/>
                  </a:ext>
                </a:extLst>
              </p14:cNvPr>
              <p14:cNvContentPartPr/>
              <p14:nvPr/>
            </p14:nvContentPartPr>
            <p14:xfrm>
              <a:off x="6500490" y="4556766"/>
              <a:ext cx="94320" cy="114480"/>
            </p14:xfrm>
          </p:contentPart>
        </mc:Choice>
        <mc:Fallback>
          <p:pic>
            <p:nvPicPr>
              <p:cNvPr id="240" name="Ink 239">
                <a:extLst>
                  <a:ext uri="{FF2B5EF4-FFF2-40B4-BE49-F238E27FC236}">
                    <a16:creationId xmlns:a16="http://schemas.microsoft.com/office/drawing/2014/main" id="{36B92E2A-C97F-4FAD-9B74-2E080DFF3B7F}"/>
                  </a:ext>
                </a:extLst>
              </p:cNvPr>
              <p:cNvPicPr/>
              <p:nvPr/>
            </p:nvPicPr>
            <p:blipFill>
              <a:blip r:embed="rId360"/>
              <a:stretch>
                <a:fillRect/>
              </a:stretch>
            </p:blipFill>
            <p:spPr>
              <a:xfrm>
                <a:off x="6491850" y="4548126"/>
                <a:ext cx="11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1" name="Ink 240">
                <a:extLst>
                  <a:ext uri="{FF2B5EF4-FFF2-40B4-BE49-F238E27FC236}">
                    <a16:creationId xmlns:a16="http://schemas.microsoft.com/office/drawing/2014/main" id="{E3735B31-41BC-40E6-BACE-498C576CEACA}"/>
                  </a:ext>
                </a:extLst>
              </p14:cNvPr>
              <p14:cNvContentPartPr/>
              <p14:nvPr/>
            </p14:nvContentPartPr>
            <p14:xfrm>
              <a:off x="6543330" y="4668366"/>
              <a:ext cx="63720" cy="27720"/>
            </p14:xfrm>
          </p:contentPart>
        </mc:Choice>
        <mc:Fallback>
          <p:pic>
            <p:nvPicPr>
              <p:cNvPr id="241" name="Ink 240">
                <a:extLst>
                  <a:ext uri="{FF2B5EF4-FFF2-40B4-BE49-F238E27FC236}">
                    <a16:creationId xmlns:a16="http://schemas.microsoft.com/office/drawing/2014/main" id="{E3735B31-41BC-40E6-BACE-498C576CEACA}"/>
                  </a:ext>
                </a:extLst>
              </p:cNvPr>
              <p:cNvPicPr/>
              <p:nvPr/>
            </p:nvPicPr>
            <p:blipFill>
              <a:blip r:embed="rId362"/>
              <a:stretch>
                <a:fillRect/>
              </a:stretch>
            </p:blipFill>
            <p:spPr>
              <a:xfrm>
                <a:off x="6534330" y="4659726"/>
                <a:ext cx="81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2" name="Ink 241">
                <a:extLst>
                  <a:ext uri="{FF2B5EF4-FFF2-40B4-BE49-F238E27FC236}">
                    <a16:creationId xmlns:a16="http://schemas.microsoft.com/office/drawing/2014/main" id="{BC84CB2E-CB8A-4036-8D2A-B39712EED364}"/>
                  </a:ext>
                </a:extLst>
              </p14:cNvPr>
              <p14:cNvContentPartPr/>
              <p14:nvPr/>
            </p14:nvContentPartPr>
            <p14:xfrm>
              <a:off x="6661770" y="4618686"/>
              <a:ext cx="98640" cy="76320"/>
            </p14:xfrm>
          </p:contentPart>
        </mc:Choice>
        <mc:Fallback>
          <p:pic>
            <p:nvPicPr>
              <p:cNvPr id="242" name="Ink 241">
                <a:extLst>
                  <a:ext uri="{FF2B5EF4-FFF2-40B4-BE49-F238E27FC236}">
                    <a16:creationId xmlns:a16="http://schemas.microsoft.com/office/drawing/2014/main" id="{BC84CB2E-CB8A-4036-8D2A-B39712EED364}"/>
                  </a:ext>
                </a:extLst>
              </p:cNvPr>
              <p:cNvPicPr/>
              <p:nvPr/>
            </p:nvPicPr>
            <p:blipFill>
              <a:blip r:embed="rId364"/>
              <a:stretch>
                <a:fillRect/>
              </a:stretch>
            </p:blipFill>
            <p:spPr>
              <a:xfrm>
                <a:off x="6652770" y="4610046"/>
                <a:ext cx="116280" cy="93960"/>
              </a:xfrm>
              <a:prstGeom prst="rect">
                <a:avLst/>
              </a:prstGeom>
            </p:spPr>
          </p:pic>
        </mc:Fallback>
      </mc:AlternateContent>
      <p:grpSp>
        <p:nvGrpSpPr>
          <p:cNvPr id="257" name="Group 256">
            <a:extLst>
              <a:ext uri="{FF2B5EF4-FFF2-40B4-BE49-F238E27FC236}">
                <a16:creationId xmlns:a16="http://schemas.microsoft.com/office/drawing/2014/main" id="{9C2340DA-8D37-4144-AA58-5A696B7C2CDD}"/>
              </a:ext>
            </a:extLst>
          </p:cNvPr>
          <p:cNvGrpSpPr/>
          <p:nvPr/>
        </p:nvGrpSpPr>
        <p:grpSpPr>
          <a:xfrm>
            <a:off x="6910530" y="4146726"/>
            <a:ext cx="1605960" cy="491040"/>
            <a:chOff x="6910530" y="4146726"/>
            <a:chExt cx="1605960" cy="491040"/>
          </a:xfrm>
        </p:grpSpPr>
        <mc:AlternateContent xmlns:mc="http://schemas.openxmlformats.org/markup-compatibility/2006">
          <mc:Choice xmlns:p14="http://schemas.microsoft.com/office/powerpoint/2010/main" Requires="p14">
            <p:contentPart p14:bwMode="auto" r:id="rId365">
              <p14:nvContentPartPr>
                <p14:cNvPr id="243" name="Ink 242">
                  <a:extLst>
                    <a:ext uri="{FF2B5EF4-FFF2-40B4-BE49-F238E27FC236}">
                      <a16:creationId xmlns:a16="http://schemas.microsoft.com/office/drawing/2014/main" id="{A57F63D1-301A-480F-9D76-F21658341682}"/>
                    </a:ext>
                  </a:extLst>
                </p14:cNvPr>
                <p14:cNvContentPartPr/>
                <p14:nvPr/>
              </p14:nvContentPartPr>
              <p14:xfrm>
                <a:off x="6910530" y="4367766"/>
                <a:ext cx="162000" cy="108720"/>
              </p14:xfrm>
            </p:contentPart>
          </mc:Choice>
          <mc:Fallback>
            <p:pic>
              <p:nvPicPr>
                <p:cNvPr id="243" name="Ink 242">
                  <a:extLst>
                    <a:ext uri="{FF2B5EF4-FFF2-40B4-BE49-F238E27FC236}">
                      <a16:creationId xmlns:a16="http://schemas.microsoft.com/office/drawing/2014/main" id="{A57F63D1-301A-480F-9D76-F21658341682}"/>
                    </a:ext>
                  </a:extLst>
                </p:cNvPr>
                <p:cNvPicPr/>
                <p:nvPr/>
              </p:nvPicPr>
              <p:blipFill>
                <a:blip r:embed="rId366"/>
                <a:stretch>
                  <a:fillRect/>
                </a:stretch>
              </p:blipFill>
              <p:spPr>
                <a:xfrm>
                  <a:off x="6901530" y="4359126"/>
                  <a:ext cx="179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4" name="Ink 243">
                  <a:extLst>
                    <a:ext uri="{FF2B5EF4-FFF2-40B4-BE49-F238E27FC236}">
                      <a16:creationId xmlns:a16="http://schemas.microsoft.com/office/drawing/2014/main" id="{BB9E8C7B-C15E-40B0-A5EB-8BC611A0945D}"/>
                    </a:ext>
                  </a:extLst>
                </p14:cNvPr>
                <p14:cNvContentPartPr/>
                <p14:nvPr/>
              </p14:nvContentPartPr>
              <p14:xfrm>
                <a:off x="7129410" y="4387206"/>
                <a:ext cx="49320" cy="152280"/>
              </p14:xfrm>
            </p:contentPart>
          </mc:Choice>
          <mc:Fallback>
            <p:pic>
              <p:nvPicPr>
                <p:cNvPr id="244" name="Ink 243">
                  <a:extLst>
                    <a:ext uri="{FF2B5EF4-FFF2-40B4-BE49-F238E27FC236}">
                      <a16:creationId xmlns:a16="http://schemas.microsoft.com/office/drawing/2014/main" id="{BB9E8C7B-C15E-40B0-A5EB-8BC611A0945D}"/>
                    </a:ext>
                  </a:extLst>
                </p:cNvPr>
                <p:cNvPicPr/>
                <p:nvPr/>
              </p:nvPicPr>
              <p:blipFill>
                <a:blip r:embed="rId368"/>
                <a:stretch>
                  <a:fillRect/>
                </a:stretch>
              </p:blipFill>
              <p:spPr>
                <a:xfrm>
                  <a:off x="7120770" y="4378566"/>
                  <a:ext cx="66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5" name="Ink 244">
                  <a:extLst>
                    <a:ext uri="{FF2B5EF4-FFF2-40B4-BE49-F238E27FC236}">
                      <a16:creationId xmlns:a16="http://schemas.microsoft.com/office/drawing/2014/main" id="{EAB287B4-2E57-4289-AFC4-7A1CCC9EA11B}"/>
                    </a:ext>
                  </a:extLst>
                </p14:cNvPr>
                <p14:cNvContentPartPr/>
                <p14:nvPr/>
              </p14:nvContentPartPr>
              <p14:xfrm>
                <a:off x="7151010" y="4146726"/>
                <a:ext cx="48600" cy="136080"/>
              </p14:xfrm>
            </p:contentPart>
          </mc:Choice>
          <mc:Fallback>
            <p:pic>
              <p:nvPicPr>
                <p:cNvPr id="245" name="Ink 244">
                  <a:extLst>
                    <a:ext uri="{FF2B5EF4-FFF2-40B4-BE49-F238E27FC236}">
                      <a16:creationId xmlns:a16="http://schemas.microsoft.com/office/drawing/2014/main" id="{EAB287B4-2E57-4289-AFC4-7A1CCC9EA11B}"/>
                    </a:ext>
                  </a:extLst>
                </p:cNvPr>
                <p:cNvPicPr/>
                <p:nvPr/>
              </p:nvPicPr>
              <p:blipFill>
                <a:blip r:embed="rId370"/>
                <a:stretch>
                  <a:fillRect/>
                </a:stretch>
              </p:blipFill>
              <p:spPr>
                <a:xfrm>
                  <a:off x="7142370" y="4138086"/>
                  <a:ext cx="66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6" name="Ink 245">
                  <a:extLst>
                    <a:ext uri="{FF2B5EF4-FFF2-40B4-BE49-F238E27FC236}">
                      <a16:creationId xmlns:a16="http://schemas.microsoft.com/office/drawing/2014/main" id="{54C563DA-8E9A-43B6-ABBA-9C65A50458F8}"/>
                    </a:ext>
                  </a:extLst>
                </p14:cNvPr>
                <p14:cNvContentPartPr/>
                <p14:nvPr/>
              </p14:nvContentPartPr>
              <p14:xfrm>
                <a:off x="7215090" y="4179846"/>
                <a:ext cx="71280" cy="118080"/>
              </p14:xfrm>
            </p:contentPart>
          </mc:Choice>
          <mc:Fallback>
            <p:pic>
              <p:nvPicPr>
                <p:cNvPr id="246" name="Ink 245">
                  <a:extLst>
                    <a:ext uri="{FF2B5EF4-FFF2-40B4-BE49-F238E27FC236}">
                      <a16:creationId xmlns:a16="http://schemas.microsoft.com/office/drawing/2014/main" id="{54C563DA-8E9A-43B6-ABBA-9C65A50458F8}"/>
                    </a:ext>
                  </a:extLst>
                </p:cNvPr>
                <p:cNvPicPr/>
                <p:nvPr/>
              </p:nvPicPr>
              <p:blipFill>
                <a:blip r:embed="rId372"/>
                <a:stretch>
                  <a:fillRect/>
                </a:stretch>
              </p:blipFill>
              <p:spPr>
                <a:xfrm>
                  <a:off x="7206450" y="4171206"/>
                  <a:ext cx="88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7" name="Ink 246">
                  <a:extLst>
                    <a:ext uri="{FF2B5EF4-FFF2-40B4-BE49-F238E27FC236}">
                      <a16:creationId xmlns:a16="http://schemas.microsoft.com/office/drawing/2014/main" id="{22744383-C175-43E3-A9D7-BF5108D4BE84}"/>
                    </a:ext>
                  </a:extLst>
                </p14:cNvPr>
                <p14:cNvContentPartPr/>
                <p14:nvPr/>
              </p14:nvContentPartPr>
              <p14:xfrm>
                <a:off x="7317690" y="4153566"/>
                <a:ext cx="62280" cy="150840"/>
              </p14:xfrm>
            </p:contentPart>
          </mc:Choice>
          <mc:Fallback>
            <p:pic>
              <p:nvPicPr>
                <p:cNvPr id="247" name="Ink 246">
                  <a:extLst>
                    <a:ext uri="{FF2B5EF4-FFF2-40B4-BE49-F238E27FC236}">
                      <a16:creationId xmlns:a16="http://schemas.microsoft.com/office/drawing/2014/main" id="{22744383-C175-43E3-A9D7-BF5108D4BE84}"/>
                    </a:ext>
                  </a:extLst>
                </p:cNvPr>
                <p:cNvPicPr/>
                <p:nvPr/>
              </p:nvPicPr>
              <p:blipFill>
                <a:blip r:embed="rId374"/>
                <a:stretch>
                  <a:fillRect/>
                </a:stretch>
              </p:blipFill>
              <p:spPr>
                <a:xfrm>
                  <a:off x="7309050" y="4144566"/>
                  <a:ext cx="79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0" name="Ink 249">
                  <a:extLst>
                    <a:ext uri="{FF2B5EF4-FFF2-40B4-BE49-F238E27FC236}">
                      <a16:creationId xmlns:a16="http://schemas.microsoft.com/office/drawing/2014/main" id="{17496356-D4B7-41CC-851D-6F7A0EF513B0}"/>
                    </a:ext>
                  </a:extLst>
                </p14:cNvPr>
                <p14:cNvContentPartPr/>
                <p14:nvPr/>
              </p14:nvContentPartPr>
              <p14:xfrm>
                <a:off x="7500210" y="4250046"/>
                <a:ext cx="78840" cy="308160"/>
              </p14:xfrm>
            </p:contentPart>
          </mc:Choice>
          <mc:Fallback>
            <p:pic>
              <p:nvPicPr>
                <p:cNvPr id="250" name="Ink 249">
                  <a:extLst>
                    <a:ext uri="{FF2B5EF4-FFF2-40B4-BE49-F238E27FC236}">
                      <a16:creationId xmlns:a16="http://schemas.microsoft.com/office/drawing/2014/main" id="{17496356-D4B7-41CC-851D-6F7A0EF513B0}"/>
                    </a:ext>
                  </a:extLst>
                </p:cNvPr>
                <p:cNvPicPr/>
                <p:nvPr/>
              </p:nvPicPr>
              <p:blipFill>
                <a:blip r:embed="rId376"/>
                <a:stretch>
                  <a:fillRect/>
                </a:stretch>
              </p:blipFill>
              <p:spPr>
                <a:xfrm>
                  <a:off x="7491570" y="4241406"/>
                  <a:ext cx="964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1" name="Ink 250">
                  <a:extLst>
                    <a:ext uri="{FF2B5EF4-FFF2-40B4-BE49-F238E27FC236}">
                      <a16:creationId xmlns:a16="http://schemas.microsoft.com/office/drawing/2014/main" id="{67A4C739-076D-4F30-B1CE-78A48FC5ACCF}"/>
                    </a:ext>
                  </a:extLst>
                </p14:cNvPr>
                <p14:cNvContentPartPr/>
                <p14:nvPr/>
              </p14:nvContentPartPr>
              <p14:xfrm>
                <a:off x="7621890" y="4418526"/>
                <a:ext cx="67320" cy="7560"/>
              </p14:xfrm>
            </p:contentPart>
          </mc:Choice>
          <mc:Fallback>
            <p:pic>
              <p:nvPicPr>
                <p:cNvPr id="251" name="Ink 250">
                  <a:extLst>
                    <a:ext uri="{FF2B5EF4-FFF2-40B4-BE49-F238E27FC236}">
                      <a16:creationId xmlns:a16="http://schemas.microsoft.com/office/drawing/2014/main" id="{67A4C739-076D-4F30-B1CE-78A48FC5ACCF}"/>
                    </a:ext>
                  </a:extLst>
                </p:cNvPr>
                <p:cNvPicPr/>
                <p:nvPr/>
              </p:nvPicPr>
              <p:blipFill>
                <a:blip r:embed="rId378"/>
                <a:stretch>
                  <a:fillRect/>
                </a:stretch>
              </p:blipFill>
              <p:spPr>
                <a:xfrm>
                  <a:off x="7613250" y="4409526"/>
                  <a:ext cx="84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2" name="Ink 251">
                  <a:extLst>
                    <a:ext uri="{FF2B5EF4-FFF2-40B4-BE49-F238E27FC236}">
                      <a16:creationId xmlns:a16="http://schemas.microsoft.com/office/drawing/2014/main" id="{04D8E0D4-D11A-4FA6-92D4-AD0769B3A067}"/>
                    </a:ext>
                  </a:extLst>
                </p14:cNvPr>
                <p14:cNvContentPartPr/>
                <p14:nvPr/>
              </p14:nvContentPartPr>
              <p14:xfrm>
                <a:off x="7756170" y="4361646"/>
                <a:ext cx="139680" cy="215280"/>
              </p14:xfrm>
            </p:contentPart>
          </mc:Choice>
          <mc:Fallback>
            <p:pic>
              <p:nvPicPr>
                <p:cNvPr id="252" name="Ink 251">
                  <a:extLst>
                    <a:ext uri="{FF2B5EF4-FFF2-40B4-BE49-F238E27FC236}">
                      <a16:creationId xmlns:a16="http://schemas.microsoft.com/office/drawing/2014/main" id="{04D8E0D4-D11A-4FA6-92D4-AD0769B3A067}"/>
                    </a:ext>
                  </a:extLst>
                </p:cNvPr>
                <p:cNvPicPr/>
                <p:nvPr/>
              </p:nvPicPr>
              <p:blipFill>
                <a:blip r:embed="rId380"/>
                <a:stretch>
                  <a:fillRect/>
                </a:stretch>
              </p:blipFill>
              <p:spPr>
                <a:xfrm>
                  <a:off x="7747170" y="4353006"/>
                  <a:ext cx="1573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3" name="Ink 252">
                  <a:extLst>
                    <a:ext uri="{FF2B5EF4-FFF2-40B4-BE49-F238E27FC236}">
                      <a16:creationId xmlns:a16="http://schemas.microsoft.com/office/drawing/2014/main" id="{9F3A1C04-FCA8-4564-BC13-AA9BA0A5CE66}"/>
                    </a:ext>
                  </a:extLst>
                </p14:cNvPr>
                <p14:cNvContentPartPr/>
                <p14:nvPr/>
              </p14:nvContentPartPr>
              <p14:xfrm>
                <a:off x="7949130" y="4423566"/>
                <a:ext cx="81000" cy="29520"/>
              </p14:xfrm>
            </p:contentPart>
          </mc:Choice>
          <mc:Fallback>
            <p:pic>
              <p:nvPicPr>
                <p:cNvPr id="253" name="Ink 252">
                  <a:extLst>
                    <a:ext uri="{FF2B5EF4-FFF2-40B4-BE49-F238E27FC236}">
                      <a16:creationId xmlns:a16="http://schemas.microsoft.com/office/drawing/2014/main" id="{9F3A1C04-FCA8-4564-BC13-AA9BA0A5CE66}"/>
                    </a:ext>
                  </a:extLst>
                </p:cNvPr>
                <p:cNvPicPr/>
                <p:nvPr/>
              </p:nvPicPr>
              <p:blipFill>
                <a:blip r:embed="rId382"/>
                <a:stretch>
                  <a:fillRect/>
                </a:stretch>
              </p:blipFill>
              <p:spPr>
                <a:xfrm>
                  <a:off x="7940130" y="4414926"/>
                  <a:ext cx="98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4" name="Ink 253">
                  <a:extLst>
                    <a:ext uri="{FF2B5EF4-FFF2-40B4-BE49-F238E27FC236}">
                      <a16:creationId xmlns:a16="http://schemas.microsoft.com/office/drawing/2014/main" id="{BBEF4955-6025-4A4A-BF01-9729B0DF6E8C}"/>
                    </a:ext>
                  </a:extLst>
                </p14:cNvPr>
                <p14:cNvContentPartPr/>
                <p14:nvPr/>
              </p14:nvContentPartPr>
              <p14:xfrm>
                <a:off x="8101050" y="4374606"/>
                <a:ext cx="154800" cy="263160"/>
              </p14:xfrm>
            </p:contentPart>
          </mc:Choice>
          <mc:Fallback>
            <p:pic>
              <p:nvPicPr>
                <p:cNvPr id="254" name="Ink 253">
                  <a:extLst>
                    <a:ext uri="{FF2B5EF4-FFF2-40B4-BE49-F238E27FC236}">
                      <a16:creationId xmlns:a16="http://schemas.microsoft.com/office/drawing/2014/main" id="{BBEF4955-6025-4A4A-BF01-9729B0DF6E8C}"/>
                    </a:ext>
                  </a:extLst>
                </p:cNvPr>
                <p:cNvPicPr/>
                <p:nvPr/>
              </p:nvPicPr>
              <p:blipFill>
                <a:blip r:embed="rId384"/>
                <a:stretch>
                  <a:fillRect/>
                </a:stretch>
              </p:blipFill>
              <p:spPr>
                <a:xfrm>
                  <a:off x="8092410" y="4365606"/>
                  <a:ext cx="1724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5" name="Ink 254">
                  <a:extLst>
                    <a:ext uri="{FF2B5EF4-FFF2-40B4-BE49-F238E27FC236}">
                      <a16:creationId xmlns:a16="http://schemas.microsoft.com/office/drawing/2014/main" id="{BDC49309-CD4C-4459-824E-ECBFB5D816A8}"/>
                    </a:ext>
                  </a:extLst>
                </p14:cNvPr>
                <p14:cNvContentPartPr/>
                <p14:nvPr/>
              </p14:nvContentPartPr>
              <p14:xfrm>
                <a:off x="8252250" y="4212966"/>
                <a:ext cx="94680" cy="73800"/>
              </p14:xfrm>
            </p:contentPart>
          </mc:Choice>
          <mc:Fallback>
            <p:pic>
              <p:nvPicPr>
                <p:cNvPr id="255" name="Ink 254">
                  <a:extLst>
                    <a:ext uri="{FF2B5EF4-FFF2-40B4-BE49-F238E27FC236}">
                      <a16:creationId xmlns:a16="http://schemas.microsoft.com/office/drawing/2014/main" id="{BDC49309-CD4C-4459-824E-ECBFB5D816A8}"/>
                    </a:ext>
                  </a:extLst>
                </p:cNvPr>
                <p:cNvPicPr/>
                <p:nvPr/>
              </p:nvPicPr>
              <p:blipFill>
                <a:blip r:embed="rId386"/>
                <a:stretch>
                  <a:fillRect/>
                </a:stretch>
              </p:blipFill>
              <p:spPr>
                <a:xfrm>
                  <a:off x="8243250" y="4204326"/>
                  <a:ext cx="112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6" name="Ink 255">
                  <a:extLst>
                    <a:ext uri="{FF2B5EF4-FFF2-40B4-BE49-F238E27FC236}">
                      <a16:creationId xmlns:a16="http://schemas.microsoft.com/office/drawing/2014/main" id="{7377731F-7642-417B-A1AC-103675DE60E1}"/>
                    </a:ext>
                  </a:extLst>
                </p14:cNvPr>
                <p14:cNvContentPartPr/>
                <p14:nvPr/>
              </p14:nvContentPartPr>
              <p14:xfrm>
                <a:off x="8434770" y="4242126"/>
                <a:ext cx="81720" cy="319320"/>
              </p14:xfrm>
            </p:contentPart>
          </mc:Choice>
          <mc:Fallback>
            <p:pic>
              <p:nvPicPr>
                <p:cNvPr id="256" name="Ink 255">
                  <a:extLst>
                    <a:ext uri="{FF2B5EF4-FFF2-40B4-BE49-F238E27FC236}">
                      <a16:creationId xmlns:a16="http://schemas.microsoft.com/office/drawing/2014/main" id="{7377731F-7642-417B-A1AC-103675DE60E1}"/>
                    </a:ext>
                  </a:extLst>
                </p:cNvPr>
                <p:cNvPicPr/>
                <p:nvPr/>
              </p:nvPicPr>
              <p:blipFill>
                <a:blip r:embed="rId388"/>
                <a:stretch>
                  <a:fillRect/>
                </a:stretch>
              </p:blipFill>
              <p:spPr>
                <a:xfrm>
                  <a:off x="8425770" y="4233126"/>
                  <a:ext cx="99360" cy="33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9">
            <p14:nvContentPartPr>
              <p14:cNvPr id="258" name="Ink 257">
                <a:extLst>
                  <a:ext uri="{FF2B5EF4-FFF2-40B4-BE49-F238E27FC236}">
                    <a16:creationId xmlns:a16="http://schemas.microsoft.com/office/drawing/2014/main" id="{90E3F236-CE83-463F-B7A9-F6043E545E56}"/>
                  </a:ext>
                </a:extLst>
              </p14:cNvPr>
              <p14:cNvContentPartPr/>
              <p14:nvPr/>
            </p14:nvContentPartPr>
            <p14:xfrm>
              <a:off x="8720970" y="4429686"/>
              <a:ext cx="109800" cy="21600"/>
            </p14:xfrm>
          </p:contentPart>
        </mc:Choice>
        <mc:Fallback>
          <p:pic>
            <p:nvPicPr>
              <p:cNvPr id="258" name="Ink 257">
                <a:extLst>
                  <a:ext uri="{FF2B5EF4-FFF2-40B4-BE49-F238E27FC236}">
                    <a16:creationId xmlns:a16="http://schemas.microsoft.com/office/drawing/2014/main" id="{90E3F236-CE83-463F-B7A9-F6043E545E56}"/>
                  </a:ext>
                </a:extLst>
              </p:cNvPr>
              <p:cNvPicPr/>
              <p:nvPr/>
            </p:nvPicPr>
            <p:blipFill>
              <a:blip r:embed="rId390"/>
              <a:stretch>
                <a:fillRect/>
              </a:stretch>
            </p:blipFill>
            <p:spPr>
              <a:xfrm>
                <a:off x="8711970" y="4421046"/>
                <a:ext cx="127440" cy="39240"/>
              </a:xfrm>
              <a:prstGeom prst="rect">
                <a:avLst/>
              </a:prstGeom>
            </p:spPr>
          </p:pic>
        </mc:Fallback>
      </mc:AlternateContent>
      <p:grpSp>
        <p:nvGrpSpPr>
          <p:cNvPr id="270" name="Group 269">
            <a:extLst>
              <a:ext uri="{FF2B5EF4-FFF2-40B4-BE49-F238E27FC236}">
                <a16:creationId xmlns:a16="http://schemas.microsoft.com/office/drawing/2014/main" id="{81678F02-93AB-4349-A75E-52EE5CCFF6BB}"/>
              </a:ext>
            </a:extLst>
          </p:cNvPr>
          <p:cNvGrpSpPr/>
          <p:nvPr/>
        </p:nvGrpSpPr>
        <p:grpSpPr>
          <a:xfrm>
            <a:off x="8989530" y="4246806"/>
            <a:ext cx="785160" cy="452880"/>
            <a:chOff x="8989530" y="4246806"/>
            <a:chExt cx="785160" cy="452880"/>
          </a:xfrm>
        </p:grpSpPr>
        <mc:AlternateContent xmlns:mc="http://schemas.openxmlformats.org/markup-compatibility/2006">
          <mc:Choice xmlns:p14="http://schemas.microsoft.com/office/powerpoint/2010/main" Requires="p14">
            <p:contentPart p14:bwMode="auto" r:id="rId391">
              <p14:nvContentPartPr>
                <p14:cNvPr id="259" name="Ink 258">
                  <a:extLst>
                    <a:ext uri="{FF2B5EF4-FFF2-40B4-BE49-F238E27FC236}">
                      <a16:creationId xmlns:a16="http://schemas.microsoft.com/office/drawing/2014/main" id="{E460EDEF-8FB8-4791-AFEF-FBD23101DE8D}"/>
                    </a:ext>
                  </a:extLst>
                </p14:cNvPr>
                <p14:cNvContentPartPr/>
                <p14:nvPr/>
              </p14:nvContentPartPr>
              <p14:xfrm>
                <a:off x="8989530" y="4306566"/>
                <a:ext cx="190440" cy="6840"/>
              </p14:xfrm>
            </p:contentPart>
          </mc:Choice>
          <mc:Fallback>
            <p:pic>
              <p:nvPicPr>
                <p:cNvPr id="259" name="Ink 258">
                  <a:extLst>
                    <a:ext uri="{FF2B5EF4-FFF2-40B4-BE49-F238E27FC236}">
                      <a16:creationId xmlns:a16="http://schemas.microsoft.com/office/drawing/2014/main" id="{E460EDEF-8FB8-4791-AFEF-FBD23101DE8D}"/>
                    </a:ext>
                  </a:extLst>
                </p:cNvPr>
                <p:cNvPicPr/>
                <p:nvPr/>
              </p:nvPicPr>
              <p:blipFill>
                <a:blip r:embed="rId392"/>
                <a:stretch>
                  <a:fillRect/>
                </a:stretch>
              </p:blipFill>
              <p:spPr>
                <a:xfrm>
                  <a:off x="8980890" y="4297566"/>
                  <a:ext cx="208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0" name="Ink 259">
                  <a:extLst>
                    <a:ext uri="{FF2B5EF4-FFF2-40B4-BE49-F238E27FC236}">
                      <a16:creationId xmlns:a16="http://schemas.microsoft.com/office/drawing/2014/main" id="{9D21FF44-2F32-4E16-93EF-A574417BDC42}"/>
                    </a:ext>
                  </a:extLst>
                </p14:cNvPr>
                <p14:cNvContentPartPr/>
                <p14:nvPr/>
              </p14:nvContentPartPr>
              <p14:xfrm>
                <a:off x="9006810" y="4310526"/>
                <a:ext cx="152640" cy="207360"/>
              </p14:xfrm>
            </p:contentPart>
          </mc:Choice>
          <mc:Fallback>
            <p:pic>
              <p:nvPicPr>
                <p:cNvPr id="260" name="Ink 259">
                  <a:extLst>
                    <a:ext uri="{FF2B5EF4-FFF2-40B4-BE49-F238E27FC236}">
                      <a16:creationId xmlns:a16="http://schemas.microsoft.com/office/drawing/2014/main" id="{9D21FF44-2F32-4E16-93EF-A574417BDC42}"/>
                    </a:ext>
                  </a:extLst>
                </p:cNvPr>
                <p:cNvPicPr/>
                <p:nvPr/>
              </p:nvPicPr>
              <p:blipFill>
                <a:blip r:embed="rId394"/>
                <a:stretch>
                  <a:fillRect/>
                </a:stretch>
              </p:blipFill>
              <p:spPr>
                <a:xfrm>
                  <a:off x="8997810" y="4301886"/>
                  <a:ext cx="170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1" name="Ink 260">
                  <a:extLst>
                    <a:ext uri="{FF2B5EF4-FFF2-40B4-BE49-F238E27FC236}">
                      <a16:creationId xmlns:a16="http://schemas.microsoft.com/office/drawing/2014/main" id="{86E95849-5107-42DB-AF47-E446A3B442FB}"/>
                    </a:ext>
                  </a:extLst>
                </p14:cNvPr>
                <p14:cNvContentPartPr/>
                <p14:nvPr/>
              </p14:nvContentPartPr>
              <p14:xfrm>
                <a:off x="9004290" y="4596366"/>
                <a:ext cx="83880" cy="86040"/>
              </p14:xfrm>
            </p:contentPart>
          </mc:Choice>
          <mc:Fallback>
            <p:pic>
              <p:nvPicPr>
                <p:cNvPr id="261" name="Ink 260">
                  <a:extLst>
                    <a:ext uri="{FF2B5EF4-FFF2-40B4-BE49-F238E27FC236}">
                      <a16:creationId xmlns:a16="http://schemas.microsoft.com/office/drawing/2014/main" id="{86E95849-5107-42DB-AF47-E446A3B442FB}"/>
                    </a:ext>
                  </a:extLst>
                </p:cNvPr>
                <p:cNvPicPr/>
                <p:nvPr/>
              </p:nvPicPr>
              <p:blipFill>
                <a:blip r:embed="rId396"/>
                <a:stretch>
                  <a:fillRect/>
                </a:stretch>
              </p:blipFill>
              <p:spPr>
                <a:xfrm>
                  <a:off x="8995650" y="4587366"/>
                  <a:ext cx="101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3" name="Ink 262">
                  <a:extLst>
                    <a:ext uri="{FF2B5EF4-FFF2-40B4-BE49-F238E27FC236}">
                      <a16:creationId xmlns:a16="http://schemas.microsoft.com/office/drawing/2014/main" id="{1E0FAF24-08F1-47D4-8FED-7C9B652BCCE9}"/>
                    </a:ext>
                  </a:extLst>
                </p14:cNvPr>
                <p14:cNvContentPartPr/>
                <p14:nvPr/>
              </p14:nvContentPartPr>
              <p14:xfrm>
                <a:off x="9128130" y="4631286"/>
                <a:ext cx="68400" cy="68400"/>
              </p14:xfrm>
            </p:contentPart>
          </mc:Choice>
          <mc:Fallback>
            <p:pic>
              <p:nvPicPr>
                <p:cNvPr id="263" name="Ink 262">
                  <a:extLst>
                    <a:ext uri="{FF2B5EF4-FFF2-40B4-BE49-F238E27FC236}">
                      <a16:creationId xmlns:a16="http://schemas.microsoft.com/office/drawing/2014/main" id="{1E0FAF24-08F1-47D4-8FED-7C9B652BCCE9}"/>
                    </a:ext>
                  </a:extLst>
                </p:cNvPr>
                <p:cNvPicPr/>
                <p:nvPr/>
              </p:nvPicPr>
              <p:blipFill>
                <a:blip r:embed="rId398"/>
                <a:stretch>
                  <a:fillRect/>
                </a:stretch>
              </p:blipFill>
              <p:spPr>
                <a:xfrm>
                  <a:off x="9119490" y="4622646"/>
                  <a:ext cx="86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5" name="Ink 264">
                  <a:extLst>
                    <a:ext uri="{FF2B5EF4-FFF2-40B4-BE49-F238E27FC236}">
                      <a16:creationId xmlns:a16="http://schemas.microsoft.com/office/drawing/2014/main" id="{4400E716-A607-4401-B65A-C22FEC607738}"/>
                    </a:ext>
                  </a:extLst>
                </p14:cNvPr>
                <p14:cNvContentPartPr/>
                <p14:nvPr/>
              </p14:nvContentPartPr>
              <p14:xfrm>
                <a:off x="9323250" y="4432566"/>
                <a:ext cx="120240" cy="105840"/>
              </p14:xfrm>
            </p:contentPart>
          </mc:Choice>
          <mc:Fallback>
            <p:pic>
              <p:nvPicPr>
                <p:cNvPr id="265" name="Ink 264">
                  <a:extLst>
                    <a:ext uri="{FF2B5EF4-FFF2-40B4-BE49-F238E27FC236}">
                      <a16:creationId xmlns:a16="http://schemas.microsoft.com/office/drawing/2014/main" id="{4400E716-A607-4401-B65A-C22FEC607738}"/>
                    </a:ext>
                  </a:extLst>
                </p:cNvPr>
                <p:cNvPicPr/>
                <p:nvPr/>
              </p:nvPicPr>
              <p:blipFill>
                <a:blip r:embed="rId400"/>
                <a:stretch>
                  <a:fillRect/>
                </a:stretch>
              </p:blipFill>
              <p:spPr>
                <a:xfrm>
                  <a:off x="9314250" y="4423926"/>
                  <a:ext cx="137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6" name="Ink 265">
                  <a:extLst>
                    <a:ext uri="{FF2B5EF4-FFF2-40B4-BE49-F238E27FC236}">
                      <a16:creationId xmlns:a16="http://schemas.microsoft.com/office/drawing/2014/main" id="{AE50BFDA-F2FC-47EA-AD50-D26D8FBA6020}"/>
                    </a:ext>
                  </a:extLst>
                </p14:cNvPr>
                <p14:cNvContentPartPr/>
                <p14:nvPr/>
              </p14:nvContentPartPr>
              <p14:xfrm>
                <a:off x="9481290" y="4452006"/>
                <a:ext cx="47880" cy="145440"/>
              </p14:xfrm>
            </p:contentPart>
          </mc:Choice>
          <mc:Fallback>
            <p:pic>
              <p:nvPicPr>
                <p:cNvPr id="266" name="Ink 265">
                  <a:extLst>
                    <a:ext uri="{FF2B5EF4-FFF2-40B4-BE49-F238E27FC236}">
                      <a16:creationId xmlns:a16="http://schemas.microsoft.com/office/drawing/2014/main" id="{AE50BFDA-F2FC-47EA-AD50-D26D8FBA6020}"/>
                    </a:ext>
                  </a:extLst>
                </p:cNvPr>
                <p:cNvPicPr/>
                <p:nvPr/>
              </p:nvPicPr>
              <p:blipFill>
                <a:blip r:embed="rId402"/>
                <a:stretch>
                  <a:fillRect/>
                </a:stretch>
              </p:blipFill>
              <p:spPr>
                <a:xfrm>
                  <a:off x="9472290" y="4443006"/>
                  <a:ext cx="65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7" name="Ink 266">
                  <a:extLst>
                    <a:ext uri="{FF2B5EF4-FFF2-40B4-BE49-F238E27FC236}">
                      <a16:creationId xmlns:a16="http://schemas.microsoft.com/office/drawing/2014/main" id="{0E82008C-8771-4389-9936-80D9DFEBF02F}"/>
                    </a:ext>
                  </a:extLst>
                </p14:cNvPr>
                <p14:cNvContentPartPr/>
                <p14:nvPr/>
              </p14:nvContentPartPr>
              <p14:xfrm>
                <a:off x="9526650" y="4262286"/>
                <a:ext cx="44280" cy="112320"/>
              </p14:xfrm>
            </p:contentPart>
          </mc:Choice>
          <mc:Fallback>
            <p:pic>
              <p:nvPicPr>
                <p:cNvPr id="267" name="Ink 266">
                  <a:extLst>
                    <a:ext uri="{FF2B5EF4-FFF2-40B4-BE49-F238E27FC236}">
                      <a16:creationId xmlns:a16="http://schemas.microsoft.com/office/drawing/2014/main" id="{0E82008C-8771-4389-9936-80D9DFEBF02F}"/>
                    </a:ext>
                  </a:extLst>
                </p:cNvPr>
                <p:cNvPicPr/>
                <p:nvPr/>
              </p:nvPicPr>
              <p:blipFill>
                <a:blip r:embed="rId404"/>
                <a:stretch>
                  <a:fillRect/>
                </a:stretch>
              </p:blipFill>
              <p:spPr>
                <a:xfrm>
                  <a:off x="9518010" y="4253286"/>
                  <a:ext cx="61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8" name="Ink 267">
                  <a:extLst>
                    <a:ext uri="{FF2B5EF4-FFF2-40B4-BE49-F238E27FC236}">
                      <a16:creationId xmlns:a16="http://schemas.microsoft.com/office/drawing/2014/main" id="{D709CE78-3C9D-4D73-9EE1-09CBA59D9FD2}"/>
                    </a:ext>
                  </a:extLst>
                </p14:cNvPr>
                <p14:cNvContentPartPr/>
                <p14:nvPr/>
              </p14:nvContentPartPr>
              <p14:xfrm>
                <a:off x="9585690" y="4256886"/>
                <a:ext cx="97560" cy="141120"/>
              </p14:xfrm>
            </p:contentPart>
          </mc:Choice>
          <mc:Fallback>
            <p:pic>
              <p:nvPicPr>
                <p:cNvPr id="268" name="Ink 267">
                  <a:extLst>
                    <a:ext uri="{FF2B5EF4-FFF2-40B4-BE49-F238E27FC236}">
                      <a16:creationId xmlns:a16="http://schemas.microsoft.com/office/drawing/2014/main" id="{D709CE78-3C9D-4D73-9EE1-09CBA59D9FD2}"/>
                    </a:ext>
                  </a:extLst>
                </p:cNvPr>
                <p:cNvPicPr/>
                <p:nvPr/>
              </p:nvPicPr>
              <p:blipFill>
                <a:blip r:embed="rId406"/>
                <a:stretch>
                  <a:fillRect/>
                </a:stretch>
              </p:blipFill>
              <p:spPr>
                <a:xfrm>
                  <a:off x="9576690" y="4248246"/>
                  <a:ext cx="115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9" name="Ink 268">
                  <a:extLst>
                    <a:ext uri="{FF2B5EF4-FFF2-40B4-BE49-F238E27FC236}">
                      <a16:creationId xmlns:a16="http://schemas.microsoft.com/office/drawing/2014/main" id="{A03A8431-EE05-4D93-BCEA-EA416A309205}"/>
                    </a:ext>
                  </a:extLst>
                </p14:cNvPr>
                <p14:cNvContentPartPr/>
                <p14:nvPr/>
              </p14:nvContentPartPr>
              <p14:xfrm>
                <a:off x="9727530" y="4246806"/>
                <a:ext cx="47160" cy="170280"/>
              </p14:xfrm>
            </p:contentPart>
          </mc:Choice>
          <mc:Fallback>
            <p:pic>
              <p:nvPicPr>
                <p:cNvPr id="269" name="Ink 268">
                  <a:extLst>
                    <a:ext uri="{FF2B5EF4-FFF2-40B4-BE49-F238E27FC236}">
                      <a16:creationId xmlns:a16="http://schemas.microsoft.com/office/drawing/2014/main" id="{A03A8431-EE05-4D93-BCEA-EA416A309205}"/>
                    </a:ext>
                  </a:extLst>
                </p:cNvPr>
                <p:cNvPicPr/>
                <p:nvPr/>
              </p:nvPicPr>
              <p:blipFill>
                <a:blip r:embed="rId408"/>
                <a:stretch>
                  <a:fillRect/>
                </a:stretch>
              </p:blipFill>
              <p:spPr>
                <a:xfrm>
                  <a:off x="9718530" y="4238166"/>
                  <a:ext cx="64800" cy="18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9">
            <p14:nvContentPartPr>
              <p14:cNvPr id="271" name="Ink 270">
                <a:extLst>
                  <a:ext uri="{FF2B5EF4-FFF2-40B4-BE49-F238E27FC236}">
                    <a16:creationId xmlns:a16="http://schemas.microsoft.com/office/drawing/2014/main" id="{EB8D8D80-1958-4CE4-806B-E8A5F89D2C23}"/>
                  </a:ext>
                </a:extLst>
              </p14:cNvPr>
              <p14:cNvContentPartPr/>
              <p14:nvPr/>
            </p14:nvContentPartPr>
            <p14:xfrm>
              <a:off x="9943890" y="4300086"/>
              <a:ext cx="75960" cy="259560"/>
            </p14:xfrm>
          </p:contentPart>
        </mc:Choice>
        <mc:Fallback>
          <p:pic>
            <p:nvPicPr>
              <p:cNvPr id="271" name="Ink 270">
                <a:extLst>
                  <a:ext uri="{FF2B5EF4-FFF2-40B4-BE49-F238E27FC236}">
                    <a16:creationId xmlns:a16="http://schemas.microsoft.com/office/drawing/2014/main" id="{EB8D8D80-1958-4CE4-806B-E8A5F89D2C23}"/>
                  </a:ext>
                </a:extLst>
              </p:cNvPr>
              <p:cNvPicPr/>
              <p:nvPr/>
            </p:nvPicPr>
            <p:blipFill>
              <a:blip r:embed="rId410"/>
              <a:stretch>
                <a:fillRect/>
              </a:stretch>
            </p:blipFill>
            <p:spPr>
              <a:xfrm>
                <a:off x="9934890" y="4291086"/>
                <a:ext cx="93600" cy="277200"/>
              </a:xfrm>
              <a:prstGeom prst="rect">
                <a:avLst/>
              </a:prstGeom>
            </p:spPr>
          </p:pic>
        </mc:Fallback>
      </mc:AlternateContent>
      <p:grpSp>
        <p:nvGrpSpPr>
          <p:cNvPr id="278" name="Group 277">
            <a:extLst>
              <a:ext uri="{FF2B5EF4-FFF2-40B4-BE49-F238E27FC236}">
                <a16:creationId xmlns:a16="http://schemas.microsoft.com/office/drawing/2014/main" id="{60D56D0C-D2E6-41C9-99CD-3A68D1CAE260}"/>
              </a:ext>
            </a:extLst>
          </p:cNvPr>
          <p:cNvGrpSpPr/>
          <p:nvPr/>
        </p:nvGrpSpPr>
        <p:grpSpPr>
          <a:xfrm>
            <a:off x="10163490" y="4248966"/>
            <a:ext cx="779040" cy="438840"/>
            <a:chOff x="10163490" y="4248966"/>
            <a:chExt cx="779040" cy="438840"/>
          </a:xfrm>
        </p:grpSpPr>
        <mc:AlternateContent xmlns:mc="http://schemas.openxmlformats.org/markup-compatibility/2006">
          <mc:Choice xmlns:p14="http://schemas.microsoft.com/office/powerpoint/2010/main" Requires="p14">
            <p:contentPart p14:bwMode="auto" r:id="rId411">
              <p14:nvContentPartPr>
                <p14:cNvPr id="272" name="Ink 271">
                  <a:extLst>
                    <a:ext uri="{FF2B5EF4-FFF2-40B4-BE49-F238E27FC236}">
                      <a16:creationId xmlns:a16="http://schemas.microsoft.com/office/drawing/2014/main" id="{6918A914-EC4E-454D-8202-293FD6343EE8}"/>
                    </a:ext>
                  </a:extLst>
                </p14:cNvPr>
                <p14:cNvContentPartPr/>
                <p14:nvPr/>
              </p14:nvContentPartPr>
              <p14:xfrm>
                <a:off x="10163490" y="4394046"/>
                <a:ext cx="136440" cy="263880"/>
              </p14:xfrm>
            </p:contentPart>
          </mc:Choice>
          <mc:Fallback>
            <p:pic>
              <p:nvPicPr>
                <p:cNvPr id="272" name="Ink 271">
                  <a:extLst>
                    <a:ext uri="{FF2B5EF4-FFF2-40B4-BE49-F238E27FC236}">
                      <a16:creationId xmlns:a16="http://schemas.microsoft.com/office/drawing/2014/main" id="{6918A914-EC4E-454D-8202-293FD6343EE8}"/>
                    </a:ext>
                  </a:extLst>
                </p:cNvPr>
                <p:cNvPicPr/>
                <p:nvPr/>
              </p:nvPicPr>
              <p:blipFill>
                <a:blip r:embed="rId412"/>
                <a:stretch>
                  <a:fillRect/>
                </a:stretch>
              </p:blipFill>
              <p:spPr>
                <a:xfrm>
                  <a:off x="10154850" y="4385406"/>
                  <a:ext cx="1540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3" name="Ink 272">
                  <a:extLst>
                    <a:ext uri="{FF2B5EF4-FFF2-40B4-BE49-F238E27FC236}">
                      <a16:creationId xmlns:a16="http://schemas.microsoft.com/office/drawing/2014/main" id="{B5011DC0-9279-4CD6-B7A4-C78A87E7BEEA}"/>
                    </a:ext>
                  </a:extLst>
                </p14:cNvPr>
                <p14:cNvContentPartPr/>
                <p14:nvPr/>
              </p14:nvContentPartPr>
              <p14:xfrm>
                <a:off x="10389570" y="4475046"/>
                <a:ext cx="87840" cy="4680"/>
              </p14:xfrm>
            </p:contentPart>
          </mc:Choice>
          <mc:Fallback>
            <p:pic>
              <p:nvPicPr>
                <p:cNvPr id="273" name="Ink 272">
                  <a:extLst>
                    <a:ext uri="{FF2B5EF4-FFF2-40B4-BE49-F238E27FC236}">
                      <a16:creationId xmlns:a16="http://schemas.microsoft.com/office/drawing/2014/main" id="{B5011DC0-9279-4CD6-B7A4-C78A87E7BEEA}"/>
                    </a:ext>
                  </a:extLst>
                </p:cNvPr>
                <p:cNvPicPr/>
                <p:nvPr/>
              </p:nvPicPr>
              <p:blipFill>
                <a:blip r:embed="rId414"/>
                <a:stretch>
                  <a:fillRect/>
                </a:stretch>
              </p:blipFill>
              <p:spPr>
                <a:xfrm>
                  <a:off x="10380570" y="4466046"/>
                  <a:ext cx="105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4" name="Ink 273">
                  <a:extLst>
                    <a:ext uri="{FF2B5EF4-FFF2-40B4-BE49-F238E27FC236}">
                      <a16:creationId xmlns:a16="http://schemas.microsoft.com/office/drawing/2014/main" id="{C7FD15DB-8B6B-40F8-8519-D3DBC8DC31A4}"/>
                    </a:ext>
                  </a:extLst>
                </p14:cNvPr>
                <p14:cNvContentPartPr/>
                <p14:nvPr/>
              </p14:nvContentPartPr>
              <p14:xfrm>
                <a:off x="10561290" y="4427886"/>
                <a:ext cx="118440" cy="259920"/>
              </p14:xfrm>
            </p:contentPart>
          </mc:Choice>
          <mc:Fallback>
            <p:pic>
              <p:nvPicPr>
                <p:cNvPr id="274" name="Ink 273">
                  <a:extLst>
                    <a:ext uri="{FF2B5EF4-FFF2-40B4-BE49-F238E27FC236}">
                      <a16:creationId xmlns:a16="http://schemas.microsoft.com/office/drawing/2014/main" id="{C7FD15DB-8B6B-40F8-8519-D3DBC8DC31A4}"/>
                    </a:ext>
                  </a:extLst>
                </p:cNvPr>
                <p:cNvPicPr/>
                <p:nvPr/>
              </p:nvPicPr>
              <p:blipFill>
                <a:blip r:embed="rId416"/>
                <a:stretch>
                  <a:fillRect/>
                </a:stretch>
              </p:blipFill>
              <p:spPr>
                <a:xfrm>
                  <a:off x="10552650" y="4418886"/>
                  <a:ext cx="1360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6" name="Ink 275">
                  <a:extLst>
                    <a:ext uri="{FF2B5EF4-FFF2-40B4-BE49-F238E27FC236}">
                      <a16:creationId xmlns:a16="http://schemas.microsoft.com/office/drawing/2014/main" id="{387A5AE7-29A8-4090-8546-5711782FBBEA}"/>
                    </a:ext>
                  </a:extLst>
                </p14:cNvPr>
                <p14:cNvContentPartPr/>
                <p14:nvPr/>
              </p14:nvContentPartPr>
              <p14:xfrm>
                <a:off x="10698450" y="4281366"/>
                <a:ext cx="96480" cy="66240"/>
              </p14:xfrm>
            </p:contentPart>
          </mc:Choice>
          <mc:Fallback>
            <p:pic>
              <p:nvPicPr>
                <p:cNvPr id="276" name="Ink 275">
                  <a:extLst>
                    <a:ext uri="{FF2B5EF4-FFF2-40B4-BE49-F238E27FC236}">
                      <a16:creationId xmlns:a16="http://schemas.microsoft.com/office/drawing/2014/main" id="{387A5AE7-29A8-4090-8546-5711782FBBEA}"/>
                    </a:ext>
                  </a:extLst>
                </p:cNvPr>
                <p:cNvPicPr/>
                <p:nvPr/>
              </p:nvPicPr>
              <p:blipFill>
                <a:blip r:embed="rId418"/>
                <a:stretch>
                  <a:fillRect/>
                </a:stretch>
              </p:blipFill>
              <p:spPr>
                <a:xfrm>
                  <a:off x="10689450" y="4272366"/>
                  <a:ext cx="114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7" name="Ink 276">
                  <a:extLst>
                    <a:ext uri="{FF2B5EF4-FFF2-40B4-BE49-F238E27FC236}">
                      <a16:creationId xmlns:a16="http://schemas.microsoft.com/office/drawing/2014/main" id="{A0D188FF-0356-4EAC-87C8-13DA4A1112EF}"/>
                    </a:ext>
                  </a:extLst>
                </p14:cNvPr>
                <p14:cNvContentPartPr/>
                <p14:nvPr/>
              </p14:nvContentPartPr>
              <p14:xfrm>
                <a:off x="10845690" y="4248966"/>
                <a:ext cx="96840" cy="363600"/>
              </p14:xfrm>
            </p:contentPart>
          </mc:Choice>
          <mc:Fallback>
            <p:pic>
              <p:nvPicPr>
                <p:cNvPr id="277" name="Ink 276">
                  <a:extLst>
                    <a:ext uri="{FF2B5EF4-FFF2-40B4-BE49-F238E27FC236}">
                      <a16:creationId xmlns:a16="http://schemas.microsoft.com/office/drawing/2014/main" id="{A0D188FF-0356-4EAC-87C8-13DA4A1112EF}"/>
                    </a:ext>
                  </a:extLst>
                </p:cNvPr>
                <p:cNvPicPr/>
                <p:nvPr/>
              </p:nvPicPr>
              <p:blipFill>
                <a:blip r:embed="rId420"/>
                <a:stretch>
                  <a:fillRect/>
                </a:stretch>
              </p:blipFill>
              <p:spPr>
                <a:xfrm>
                  <a:off x="10837050" y="4239966"/>
                  <a:ext cx="114480" cy="381240"/>
                </a:xfrm>
                <a:prstGeom prst="rect">
                  <a:avLst/>
                </a:prstGeom>
              </p:spPr>
            </p:pic>
          </mc:Fallback>
        </mc:AlternateContent>
      </p:grpSp>
      <p:grpSp>
        <p:nvGrpSpPr>
          <p:cNvPr id="281" name="Group 280">
            <a:extLst>
              <a:ext uri="{FF2B5EF4-FFF2-40B4-BE49-F238E27FC236}">
                <a16:creationId xmlns:a16="http://schemas.microsoft.com/office/drawing/2014/main" id="{6B175063-4A0D-43FB-A0A2-9DB322DC1F91}"/>
              </a:ext>
            </a:extLst>
          </p:cNvPr>
          <p:cNvGrpSpPr/>
          <p:nvPr/>
        </p:nvGrpSpPr>
        <p:grpSpPr>
          <a:xfrm>
            <a:off x="6230490" y="5164446"/>
            <a:ext cx="114840" cy="61200"/>
            <a:chOff x="6230490" y="5164446"/>
            <a:chExt cx="114840" cy="61200"/>
          </a:xfrm>
        </p:grpSpPr>
        <mc:AlternateContent xmlns:mc="http://schemas.openxmlformats.org/markup-compatibility/2006">
          <mc:Choice xmlns:p14="http://schemas.microsoft.com/office/powerpoint/2010/main" Requires="p14">
            <p:contentPart p14:bwMode="auto" r:id="rId421">
              <p14:nvContentPartPr>
                <p14:cNvPr id="279" name="Ink 278">
                  <a:extLst>
                    <a:ext uri="{FF2B5EF4-FFF2-40B4-BE49-F238E27FC236}">
                      <a16:creationId xmlns:a16="http://schemas.microsoft.com/office/drawing/2014/main" id="{35B074E6-DBA5-48AE-B230-68360EF5C321}"/>
                    </a:ext>
                  </a:extLst>
                </p14:cNvPr>
                <p14:cNvContentPartPr/>
                <p14:nvPr/>
              </p14:nvContentPartPr>
              <p14:xfrm>
                <a:off x="6230490" y="5164446"/>
                <a:ext cx="96120" cy="21600"/>
              </p14:xfrm>
            </p:contentPart>
          </mc:Choice>
          <mc:Fallback>
            <p:pic>
              <p:nvPicPr>
                <p:cNvPr id="279" name="Ink 278">
                  <a:extLst>
                    <a:ext uri="{FF2B5EF4-FFF2-40B4-BE49-F238E27FC236}">
                      <a16:creationId xmlns:a16="http://schemas.microsoft.com/office/drawing/2014/main" id="{35B074E6-DBA5-48AE-B230-68360EF5C321}"/>
                    </a:ext>
                  </a:extLst>
                </p:cNvPr>
                <p:cNvPicPr/>
                <p:nvPr/>
              </p:nvPicPr>
              <p:blipFill>
                <a:blip r:embed="rId422"/>
                <a:stretch>
                  <a:fillRect/>
                </a:stretch>
              </p:blipFill>
              <p:spPr>
                <a:xfrm>
                  <a:off x="6221850" y="5155446"/>
                  <a:ext cx="113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0" name="Ink 279">
                  <a:extLst>
                    <a:ext uri="{FF2B5EF4-FFF2-40B4-BE49-F238E27FC236}">
                      <a16:creationId xmlns:a16="http://schemas.microsoft.com/office/drawing/2014/main" id="{50211C9D-E715-434F-85ED-815AB248BEAE}"/>
                    </a:ext>
                  </a:extLst>
                </p14:cNvPr>
                <p14:cNvContentPartPr/>
                <p14:nvPr/>
              </p14:nvContentPartPr>
              <p14:xfrm>
                <a:off x="6233730" y="5206926"/>
                <a:ext cx="111600" cy="18720"/>
              </p14:xfrm>
            </p:contentPart>
          </mc:Choice>
          <mc:Fallback>
            <p:pic>
              <p:nvPicPr>
                <p:cNvPr id="280" name="Ink 279">
                  <a:extLst>
                    <a:ext uri="{FF2B5EF4-FFF2-40B4-BE49-F238E27FC236}">
                      <a16:creationId xmlns:a16="http://schemas.microsoft.com/office/drawing/2014/main" id="{50211C9D-E715-434F-85ED-815AB248BEAE}"/>
                    </a:ext>
                  </a:extLst>
                </p:cNvPr>
                <p:cNvPicPr/>
                <p:nvPr/>
              </p:nvPicPr>
              <p:blipFill>
                <a:blip r:embed="rId424"/>
                <a:stretch>
                  <a:fillRect/>
                </a:stretch>
              </p:blipFill>
              <p:spPr>
                <a:xfrm>
                  <a:off x="6225090" y="5197926"/>
                  <a:ext cx="129240" cy="36360"/>
                </a:xfrm>
                <a:prstGeom prst="rect">
                  <a:avLst/>
                </a:prstGeom>
              </p:spPr>
            </p:pic>
          </mc:Fallback>
        </mc:AlternateContent>
      </p:grpSp>
      <p:grpSp>
        <p:nvGrpSpPr>
          <p:cNvPr id="292" name="Group 291">
            <a:extLst>
              <a:ext uri="{FF2B5EF4-FFF2-40B4-BE49-F238E27FC236}">
                <a16:creationId xmlns:a16="http://schemas.microsoft.com/office/drawing/2014/main" id="{0CDE375F-E160-46B9-95D6-01D7F5CFC2EC}"/>
              </a:ext>
            </a:extLst>
          </p:cNvPr>
          <p:cNvGrpSpPr/>
          <p:nvPr/>
        </p:nvGrpSpPr>
        <p:grpSpPr>
          <a:xfrm>
            <a:off x="6577890" y="5081646"/>
            <a:ext cx="829800" cy="405720"/>
            <a:chOff x="6577890" y="5081646"/>
            <a:chExt cx="829800" cy="405720"/>
          </a:xfrm>
        </p:grpSpPr>
        <mc:AlternateContent xmlns:mc="http://schemas.openxmlformats.org/markup-compatibility/2006">
          <mc:Choice xmlns:p14="http://schemas.microsoft.com/office/powerpoint/2010/main" Requires="p14">
            <p:contentPart p14:bwMode="auto" r:id="rId425">
              <p14:nvContentPartPr>
                <p14:cNvPr id="282" name="Ink 281">
                  <a:extLst>
                    <a:ext uri="{FF2B5EF4-FFF2-40B4-BE49-F238E27FC236}">
                      <a16:creationId xmlns:a16="http://schemas.microsoft.com/office/drawing/2014/main" id="{83DE003B-DDC1-4CCE-A62F-B7D0F13DDF86}"/>
                    </a:ext>
                  </a:extLst>
                </p14:cNvPr>
                <p14:cNvContentPartPr/>
                <p14:nvPr/>
              </p14:nvContentPartPr>
              <p14:xfrm>
                <a:off x="6577890" y="5155446"/>
                <a:ext cx="114840" cy="28080"/>
              </p14:xfrm>
            </p:contentPart>
          </mc:Choice>
          <mc:Fallback>
            <p:pic>
              <p:nvPicPr>
                <p:cNvPr id="282" name="Ink 281">
                  <a:extLst>
                    <a:ext uri="{FF2B5EF4-FFF2-40B4-BE49-F238E27FC236}">
                      <a16:creationId xmlns:a16="http://schemas.microsoft.com/office/drawing/2014/main" id="{83DE003B-DDC1-4CCE-A62F-B7D0F13DDF86}"/>
                    </a:ext>
                  </a:extLst>
                </p:cNvPr>
                <p:cNvPicPr/>
                <p:nvPr/>
              </p:nvPicPr>
              <p:blipFill>
                <a:blip r:embed="rId426"/>
                <a:stretch>
                  <a:fillRect/>
                </a:stretch>
              </p:blipFill>
              <p:spPr>
                <a:xfrm>
                  <a:off x="6569250" y="5146806"/>
                  <a:ext cx="132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3" name="Ink 282">
                  <a:extLst>
                    <a:ext uri="{FF2B5EF4-FFF2-40B4-BE49-F238E27FC236}">
                      <a16:creationId xmlns:a16="http://schemas.microsoft.com/office/drawing/2014/main" id="{B14220F4-29BE-4FD8-9031-16F868A3A495}"/>
                    </a:ext>
                  </a:extLst>
                </p14:cNvPr>
                <p14:cNvContentPartPr/>
                <p14:nvPr/>
              </p14:nvContentPartPr>
              <p14:xfrm>
                <a:off x="6808650" y="5108646"/>
                <a:ext cx="174600" cy="275040"/>
              </p14:xfrm>
            </p:contentPart>
          </mc:Choice>
          <mc:Fallback>
            <p:pic>
              <p:nvPicPr>
                <p:cNvPr id="283" name="Ink 282">
                  <a:extLst>
                    <a:ext uri="{FF2B5EF4-FFF2-40B4-BE49-F238E27FC236}">
                      <a16:creationId xmlns:a16="http://schemas.microsoft.com/office/drawing/2014/main" id="{B14220F4-29BE-4FD8-9031-16F868A3A495}"/>
                    </a:ext>
                  </a:extLst>
                </p:cNvPr>
                <p:cNvPicPr/>
                <p:nvPr/>
              </p:nvPicPr>
              <p:blipFill>
                <a:blip r:embed="rId428"/>
                <a:stretch>
                  <a:fillRect/>
                </a:stretch>
              </p:blipFill>
              <p:spPr>
                <a:xfrm>
                  <a:off x="6799650" y="5100006"/>
                  <a:ext cx="1922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5" name="Ink 284">
                  <a:extLst>
                    <a:ext uri="{FF2B5EF4-FFF2-40B4-BE49-F238E27FC236}">
                      <a16:creationId xmlns:a16="http://schemas.microsoft.com/office/drawing/2014/main" id="{AADAE344-5259-4547-A363-5AD25C1875EC}"/>
                    </a:ext>
                  </a:extLst>
                </p14:cNvPr>
                <p14:cNvContentPartPr/>
                <p14:nvPr/>
              </p14:nvContentPartPr>
              <p14:xfrm>
                <a:off x="7127970" y="5090286"/>
                <a:ext cx="163800" cy="14400"/>
              </p14:xfrm>
            </p:contentPart>
          </mc:Choice>
          <mc:Fallback>
            <p:pic>
              <p:nvPicPr>
                <p:cNvPr id="285" name="Ink 284">
                  <a:extLst>
                    <a:ext uri="{FF2B5EF4-FFF2-40B4-BE49-F238E27FC236}">
                      <a16:creationId xmlns:a16="http://schemas.microsoft.com/office/drawing/2014/main" id="{AADAE344-5259-4547-A363-5AD25C1875EC}"/>
                    </a:ext>
                  </a:extLst>
                </p:cNvPr>
                <p:cNvPicPr/>
                <p:nvPr/>
              </p:nvPicPr>
              <p:blipFill>
                <a:blip r:embed="rId430"/>
                <a:stretch>
                  <a:fillRect/>
                </a:stretch>
              </p:blipFill>
              <p:spPr>
                <a:xfrm>
                  <a:off x="7118970" y="5081646"/>
                  <a:ext cx="181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6" name="Ink 285">
                  <a:extLst>
                    <a:ext uri="{FF2B5EF4-FFF2-40B4-BE49-F238E27FC236}">
                      <a16:creationId xmlns:a16="http://schemas.microsoft.com/office/drawing/2014/main" id="{78D1F2F6-744A-4CF5-9AD0-2EBBC109411A}"/>
                    </a:ext>
                  </a:extLst>
                </p14:cNvPr>
                <p14:cNvContentPartPr/>
                <p14:nvPr/>
              </p14:nvContentPartPr>
              <p14:xfrm>
                <a:off x="7127610" y="5081646"/>
                <a:ext cx="157320" cy="204480"/>
              </p14:xfrm>
            </p:contentPart>
          </mc:Choice>
          <mc:Fallback>
            <p:pic>
              <p:nvPicPr>
                <p:cNvPr id="286" name="Ink 285">
                  <a:extLst>
                    <a:ext uri="{FF2B5EF4-FFF2-40B4-BE49-F238E27FC236}">
                      <a16:creationId xmlns:a16="http://schemas.microsoft.com/office/drawing/2014/main" id="{78D1F2F6-744A-4CF5-9AD0-2EBBC109411A}"/>
                    </a:ext>
                  </a:extLst>
                </p:cNvPr>
                <p:cNvPicPr/>
                <p:nvPr/>
              </p:nvPicPr>
              <p:blipFill>
                <a:blip r:embed="rId432"/>
                <a:stretch>
                  <a:fillRect/>
                </a:stretch>
              </p:blipFill>
              <p:spPr>
                <a:xfrm>
                  <a:off x="7118610" y="5072646"/>
                  <a:ext cx="1749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7" name="Ink 286">
                  <a:extLst>
                    <a:ext uri="{FF2B5EF4-FFF2-40B4-BE49-F238E27FC236}">
                      <a16:creationId xmlns:a16="http://schemas.microsoft.com/office/drawing/2014/main" id="{0F12F8EA-C7EA-4ED6-96AD-2D5CDEFF1FF4}"/>
                    </a:ext>
                  </a:extLst>
                </p14:cNvPr>
                <p14:cNvContentPartPr/>
                <p14:nvPr/>
              </p14:nvContentPartPr>
              <p14:xfrm>
                <a:off x="7128690" y="5411406"/>
                <a:ext cx="24120" cy="75960"/>
              </p14:xfrm>
            </p:contentPart>
          </mc:Choice>
          <mc:Fallback>
            <p:pic>
              <p:nvPicPr>
                <p:cNvPr id="287" name="Ink 286">
                  <a:extLst>
                    <a:ext uri="{FF2B5EF4-FFF2-40B4-BE49-F238E27FC236}">
                      <a16:creationId xmlns:a16="http://schemas.microsoft.com/office/drawing/2014/main" id="{0F12F8EA-C7EA-4ED6-96AD-2D5CDEFF1FF4}"/>
                    </a:ext>
                  </a:extLst>
                </p:cNvPr>
                <p:cNvPicPr/>
                <p:nvPr/>
              </p:nvPicPr>
              <p:blipFill>
                <a:blip r:embed="rId434"/>
                <a:stretch>
                  <a:fillRect/>
                </a:stretch>
              </p:blipFill>
              <p:spPr>
                <a:xfrm>
                  <a:off x="7119690" y="5402406"/>
                  <a:ext cx="41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8" name="Ink 287">
                  <a:extLst>
                    <a:ext uri="{FF2B5EF4-FFF2-40B4-BE49-F238E27FC236}">
                      <a16:creationId xmlns:a16="http://schemas.microsoft.com/office/drawing/2014/main" id="{91E1F3C3-9B48-42BD-BCF0-AE11C146DA3F}"/>
                    </a:ext>
                  </a:extLst>
                </p14:cNvPr>
                <p14:cNvContentPartPr/>
                <p14:nvPr/>
              </p14:nvContentPartPr>
              <p14:xfrm>
                <a:off x="7094130" y="5349846"/>
                <a:ext cx="78480" cy="6480"/>
              </p14:xfrm>
            </p:contentPart>
          </mc:Choice>
          <mc:Fallback>
            <p:pic>
              <p:nvPicPr>
                <p:cNvPr id="288" name="Ink 287">
                  <a:extLst>
                    <a:ext uri="{FF2B5EF4-FFF2-40B4-BE49-F238E27FC236}">
                      <a16:creationId xmlns:a16="http://schemas.microsoft.com/office/drawing/2014/main" id="{91E1F3C3-9B48-42BD-BCF0-AE11C146DA3F}"/>
                    </a:ext>
                  </a:extLst>
                </p:cNvPr>
                <p:cNvPicPr/>
                <p:nvPr/>
              </p:nvPicPr>
              <p:blipFill>
                <a:blip r:embed="rId436"/>
                <a:stretch>
                  <a:fillRect/>
                </a:stretch>
              </p:blipFill>
              <p:spPr>
                <a:xfrm>
                  <a:off x="7085130" y="5341206"/>
                  <a:ext cx="96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9" name="Ink 288">
                  <a:extLst>
                    <a:ext uri="{FF2B5EF4-FFF2-40B4-BE49-F238E27FC236}">
                      <a16:creationId xmlns:a16="http://schemas.microsoft.com/office/drawing/2014/main" id="{B2BE6698-8512-47A1-B7F6-844FD844198E}"/>
                    </a:ext>
                  </a:extLst>
                </p14:cNvPr>
                <p14:cNvContentPartPr/>
                <p14:nvPr/>
              </p14:nvContentPartPr>
              <p14:xfrm>
                <a:off x="7212930" y="5412846"/>
                <a:ext cx="65880" cy="64080"/>
              </p14:xfrm>
            </p:contentPart>
          </mc:Choice>
          <mc:Fallback>
            <p:pic>
              <p:nvPicPr>
                <p:cNvPr id="289" name="Ink 288">
                  <a:extLst>
                    <a:ext uri="{FF2B5EF4-FFF2-40B4-BE49-F238E27FC236}">
                      <a16:creationId xmlns:a16="http://schemas.microsoft.com/office/drawing/2014/main" id="{B2BE6698-8512-47A1-B7F6-844FD844198E}"/>
                    </a:ext>
                  </a:extLst>
                </p:cNvPr>
                <p:cNvPicPr/>
                <p:nvPr/>
              </p:nvPicPr>
              <p:blipFill>
                <a:blip r:embed="rId438"/>
                <a:stretch>
                  <a:fillRect/>
                </a:stretch>
              </p:blipFill>
              <p:spPr>
                <a:xfrm>
                  <a:off x="7203930" y="5403846"/>
                  <a:ext cx="83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0" name="Ink 289">
                  <a:extLst>
                    <a:ext uri="{FF2B5EF4-FFF2-40B4-BE49-F238E27FC236}">
                      <a16:creationId xmlns:a16="http://schemas.microsoft.com/office/drawing/2014/main" id="{A9BEEA6E-0AA0-4F89-B461-E801B5050149}"/>
                    </a:ext>
                  </a:extLst>
                </p14:cNvPr>
                <p14:cNvContentPartPr/>
                <p14:nvPr/>
              </p14:nvContentPartPr>
              <p14:xfrm>
                <a:off x="7381770" y="5404206"/>
                <a:ext cx="25920" cy="72720"/>
              </p14:xfrm>
            </p:contentPart>
          </mc:Choice>
          <mc:Fallback>
            <p:pic>
              <p:nvPicPr>
                <p:cNvPr id="290" name="Ink 289">
                  <a:extLst>
                    <a:ext uri="{FF2B5EF4-FFF2-40B4-BE49-F238E27FC236}">
                      <a16:creationId xmlns:a16="http://schemas.microsoft.com/office/drawing/2014/main" id="{A9BEEA6E-0AA0-4F89-B461-E801B5050149}"/>
                    </a:ext>
                  </a:extLst>
                </p:cNvPr>
                <p:cNvPicPr/>
                <p:nvPr/>
              </p:nvPicPr>
              <p:blipFill>
                <a:blip r:embed="rId440"/>
                <a:stretch>
                  <a:fillRect/>
                </a:stretch>
              </p:blipFill>
              <p:spPr>
                <a:xfrm>
                  <a:off x="7373130" y="5395206"/>
                  <a:ext cx="4356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1">
            <p14:nvContentPartPr>
              <p14:cNvPr id="293" name="Ink 292">
                <a:extLst>
                  <a:ext uri="{FF2B5EF4-FFF2-40B4-BE49-F238E27FC236}">
                    <a16:creationId xmlns:a16="http://schemas.microsoft.com/office/drawing/2014/main" id="{5C02AC19-27C2-4CF5-91CC-B6B35849254A}"/>
                  </a:ext>
                </a:extLst>
              </p14:cNvPr>
              <p14:cNvContentPartPr/>
              <p14:nvPr/>
            </p14:nvContentPartPr>
            <p14:xfrm>
              <a:off x="7136610" y="4931526"/>
              <a:ext cx="108360" cy="74520"/>
            </p14:xfrm>
          </p:contentPart>
        </mc:Choice>
        <mc:Fallback>
          <p:pic>
            <p:nvPicPr>
              <p:cNvPr id="293" name="Ink 292">
                <a:extLst>
                  <a:ext uri="{FF2B5EF4-FFF2-40B4-BE49-F238E27FC236}">
                    <a16:creationId xmlns:a16="http://schemas.microsoft.com/office/drawing/2014/main" id="{5C02AC19-27C2-4CF5-91CC-B6B35849254A}"/>
                  </a:ext>
                </a:extLst>
              </p:cNvPr>
              <p:cNvPicPr/>
              <p:nvPr/>
            </p:nvPicPr>
            <p:blipFill>
              <a:blip r:embed="rId442"/>
              <a:stretch>
                <a:fillRect/>
              </a:stretch>
            </p:blipFill>
            <p:spPr>
              <a:xfrm>
                <a:off x="7127970" y="4922526"/>
                <a:ext cx="126000" cy="92160"/>
              </a:xfrm>
              <a:prstGeom prst="rect">
                <a:avLst/>
              </a:prstGeom>
            </p:spPr>
          </p:pic>
        </mc:Fallback>
      </mc:AlternateContent>
      <p:grpSp>
        <p:nvGrpSpPr>
          <p:cNvPr id="298" name="Group 297">
            <a:extLst>
              <a:ext uri="{FF2B5EF4-FFF2-40B4-BE49-F238E27FC236}">
                <a16:creationId xmlns:a16="http://schemas.microsoft.com/office/drawing/2014/main" id="{422D9979-54D7-4BA0-8370-9884FA66080D}"/>
              </a:ext>
            </a:extLst>
          </p:cNvPr>
          <p:cNvGrpSpPr/>
          <p:nvPr/>
        </p:nvGrpSpPr>
        <p:grpSpPr>
          <a:xfrm>
            <a:off x="7426050" y="4941606"/>
            <a:ext cx="455040" cy="343080"/>
            <a:chOff x="7426050" y="4941606"/>
            <a:chExt cx="455040" cy="343080"/>
          </a:xfrm>
        </p:grpSpPr>
        <mc:AlternateContent xmlns:mc="http://schemas.openxmlformats.org/markup-compatibility/2006">
          <mc:Choice xmlns:p14="http://schemas.microsoft.com/office/powerpoint/2010/main" Requires="p14">
            <p:contentPart p14:bwMode="auto" r:id="rId443">
              <p14:nvContentPartPr>
                <p14:cNvPr id="294" name="Ink 293">
                  <a:extLst>
                    <a:ext uri="{FF2B5EF4-FFF2-40B4-BE49-F238E27FC236}">
                      <a16:creationId xmlns:a16="http://schemas.microsoft.com/office/drawing/2014/main" id="{9699002F-5B54-4EA4-845C-47D6CB70ADA0}"/>
                    </a:ext>
                  </a:extLst>
                </p14:cNvPr>
                <p14:cNvContentPartPr/>
                <p14:nvPr/>
              </p14:nvContentPartPr>
              <p14:xfrm>
                <a:off x="7426050" y="5163726"/>
                <a:ext cx="138240" cy="88920"/>
              </p14:xfrm>
            </p:contentPart>
          </mc:Choice>
          <mc:Fallback>
            <p:pic>
              <p:nvPicPr>
                <p:cNvPr id="294" name="Ink 293">
                  <a:extLst>
                    <a:ext uri="{FF2B5EF4-FFF2-40B4-BE49-F238E27FC236}">
                      <a16:creationId xmlns:a16="http://schemas.microsoft.com/office/drawing/2014/main" id="{9699002F-5B54-4EA4-845C-47D6CB70ADA0}"/>
                    </a:ext>
                  </a:extLst>
                </p:cNvPr>
                <p:cNvPicPr/>
                <p:nvPr/>
              </p:nvPicPr>
              <p:blipFill>
                <a:blip r:embed="rId444"/>
                <a:stretch>
                  <a:fillRect/>
                </a:stretch>
              </p:blipFill>
              <p:spPr>
                <a:xfrm>
                  <a:off x="7417050" y="5155086"/>
                  <a:ext cx="155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5" name="Ink 294">
                  <a:extLst>
                    <a:ext uri="{FF2B5EF4-FFF2-40B4-BE49-F238E27FC236}">
                      <a16:creationId xmlns:a16="http://schemas.microsoft.com/office/drawing/2014/main" id="{AD020590-FF23-4300-AF96-EE5A604CBD8B}"/>
                    </a:ext>
                  </a:extLst>
                </p14:cNvPr>
                <p14:cNvContentPartPr/>
                <p14:nvPr/>
              </p14:nvContentPartPr>
              <p14:xfrm>
                <a:off x="7586970" y="5139606"/>
                <a:ext cx="25200" cy="145080"/>
              </p14:xfrm>
            </p:contentPart>
          </mc:Choice>
          <mc:Fallback>
            <p:pic>
              <p:nvPicPr>
                <p:cNvPr id="295" name="Ink 294">
                  <a:extLst>
                    <a:ext uri="{FF2B5EF4-FFF2-40B4-BE49-F238E27FC236}">
                      <a16:creationId xmlns:a16="http://schemas.microsoft.com/office/drawing/2014/main" id="{AD020590-FF23-4300-AF96-EE5A604CBD8B}"/>
                    </a:ext>
                  </a:extLst>
                </p:cNvPr>
                <p:cNvPicPr/>
                <p:nvPr/>
              </p:nvPicPr>
              <p:blipFill>
                <a:blip r:embed="rId446"/>
                <a:stretch>
                  <a:fillRect/>
                </a:stretch>
              </p:blipFill>
              <p:spPr>
                <a:xfrm>
                  <a:off x="7577970" y="5130966"/>
                  <a:ext cx="42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6" name="Ink 295">
                  <a:extLst>
                    <a:ext uri="{FF2B5EF4-FFF2-40B4-BE49-F238E27FC236}">
                      <a16:creationId xmlns:a16="http://schemas.microsoft.com/office/drawing/2014/main" id="{3EA2FADE-6368-44A3-B203-F3CDE32335D3}"/>
                    </a:ext>
                  </a:extLst>
                </p14:cNvPr>
                <p14:cNvContentPartPr/>
                <p14:nvPr/>
              </p14:nvContentPartPr>
              <p14:xfrm>
                <a:off x="7657890" y="4941606"/>
                <a:ext cx="127800" cy="133200"/>
              </p14:xfrm>
            </p:contentPart>
          </mc:Choice>
          <mc:Fallback>
            <p:pic>
              <p:nvPicPr>
                <p:cNvPr id="296" name="Ink 295">
                  <a:extLst>
                    <a:ext uri="{FF2B5EF4-FFF2-40B4-BE49-F238E27FC236}">
                      <a16:creationId xmlns:a16="http://schemas.microsoft.com/office/drawing/2014/main" id="{3EA2FADE-6368-44A3-B203-F3CDE32335D3}"/>
                    </a:ext>
                  </a:extLst>
                </p:cNvPr>
                <p:cNvPicPr/>
                <p:nvPr/>
              </p:nvPicPr>
              <p:blipFill>
                <a:blip r:embed="rId448"/>
                <a:stretch>
                  <a:fillRect/>
                </a:stretch>
              </p:blipFill>
              <p:spPr>
                <a:xfrm>
                  <a:off x="7648890" y="4932606"/>
                  <a:ext cx="145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7" name="Ink 296">
                  <a:extLst>
                    <a:ext uri="{FF2B5EF4-FFF2-40B4-BE49-F238E27FC236}">
                      <a16:creationId xmlns:a16="http://schemas.microsoft.com/office/drawing/2014/main" id="{39F4B36D-B4C4-4F68-9656-DE9A22F023D1}"/>
                    </a:ext>
                  </a:extLst>
                </p14:cNvPr>
                <p14:cNvContentPartPr/>
                <p14:nvPr/>
              </p14:nvContentPartPr>
              <p14:xfrm>
                <a:off x="7722330" y="4951326"/>
                <a:ext cx="158760" cy="155160"/>
              </p14:xfrm>
            </p:contentPart>
          </mc:Choice>
          <mc:Fallback>
            <p:pic>
              <p:nvPicPr>
                <p:cNvPr id="297" name="Ink 296">
                  <a:extLst>
                    <a:ext uri="{FF2B5EF4-FFF2-40B4-BE49-F238E27FC236}">
                      <a16:creationId xmlns:a16="http://schemas.microsoft.com/office/drawing/2014/main" id="{39F4B36D-B4C4-4F68-9656-DE9A22F023D1}"/>
                    </a:ext>
                  </a:extLst>
                </p:cNvPr>
                <p:cNvPicPr/>
                <p:nvPr/>
              </p:nvPicPr>
              <p:blipFill>
                <a:blip r:embed="rId450"/>
                <a:stretch>
                  <a:fillRect/>
                </a:stretch>
              </p:blipFill>
              <p:spPr>
                <a:xfrm>
                  <a:off x="7713690" y="4942686"/>
                  <a:ext cx="17640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1">
            <p14:nvContentPartPr>
              <p14:cNvPr id="299" name="Ink 298">
                <a:extLst>
                  <a:ext uri="{FF2B5EF4-FFF2-40B4-BE49-F238E27FC236}">
                    <a16:creationId xmlns:a16="http://schemas.microsoft.com/office/drawing/2014/main" id="{DAA42EA8-9282-422C-A63E-6F944BCBD83C}"/>
                  </a:ext>
                </a:extLst>
              </p14:cNvPr>
              <p14:cNvContentPartPr/>
              <p14:nvPr/>
            </p14:nvContentPartPr>
            <p14:xfrm>
              <a:off x="7960650" y="5235006"/>
              <a:ext cx="124200" cy="8280"/>
            </p14:xfrm>
          </p:contentPart>
        </mc:Choice>
        <mc:Fallback>
          <p:pic>
            <p:nvPicPr>
              <p:cNvPr id="299" name="Ink 298">
                <a:extLst>
                  <a:ext uri="{FF2B5EF4-FFF2-40B4-BE49-F238E27FC236}">
                    <a16:creationId xmlns:a16="http://schemas.microsoft.com/office/drawing/2014/main" id="{DAA42EA8-9282-422C-A63E-6F944BCBD83C}"/>
                  </a:ext>
                </a:extLst>
              </p:cNvPr>
              <p:cNvPicPr/>
              <p:nvPr/>
            </p:nvPicPr>
            <p:blipFill>
              <a:blip r:embed="rId452"/>
              <a:stretch>
                <a:fillRect/>
              </a:stretch>
            </p:blipFill>
            <p:spPr>
              <a:xfrm>
                <a:off x="7951650" y="5226366"/>
                <a:ext cx="141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0" name="Ink 299">
                <a:extLst>
                  <a:ext uri="{FF2B5EF4-FFF2-40B4-BE49-F238E27FC236}">
                    <a16:creationId xmlns:a16="http://schemas.microsoft.com/office/drawing/2014/main" id="{0F51A72E-261B-4E7C-8C1A-7A871FED4C71}"/>
                  </a:ext>
                </a:extLst>
              </p14:cNvPr>
              <p14:cNvContentPartPr/>
              <p14:nvPr/>
            </p14:nvContentPartPr>
            <p14:xfrm>
              <a:off x="8239290" y="5175966"/>
              <a:ext cx="182520" cy="273960"/>
            </p14:xfrm>
          </p:contentPart>
        </mc:Choice>
        <mc:Fallback>
          <p:pic>
            <p:nvPicPr>
              <p:cNvPr id="300" name="Ink 299">
                <a:extLst>
                  <a:ext uri="{FF2B5EF4-FFF2-40B4-BE49-F238E27FC236}">
                    <a16:creationId xmlns:a16="http://schemas.microsoft.com/office/drawing/2014/main" id="{0F51A72E-261B-4E7C-8C1A-7A871FED4C71}"/>
                  </a:ext>
                </a:extLst>
              </p:cNvPr>
              <p:cNvPicPr/>
              <p:nvPr/>
            </p:nvPicPr>
            <p:blipFill>
              <a:blip r:embed="rId454"/>
              <a:stretch>
                <a:fillRect/>
              </a:stretch>
            </p:blipFill>
            <p:spPr>
              <a:xfrm>
                <a:off x="8230650" y="5166966"/>
                <a:ext cx="2001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1" name="Ink 300">
                <a:extLst>
                  <a:ext uri="{FF2B5EF4-FFF2-40B4-BE49-F238E27FC236}">
                    <a16:creationId xmlns:a16="http://schemas.microsoft.com/office/drawing/2014/main" id="{605A059E-1E47-4224-B39D-72E886AD9371}"/>
                  </a:ext>
                </a:extLst>
              </p14:cNvPr>
              <p14:cNvContentPartPr/>
              <p14:nvPr/>
            </p14:nvContentPartPr>
            <p14:xfrm>
              <a:off x="8428650" y="5016126"/>
              <a:ext cx="120960" cy="62640"/>
            </p14:xfrm>
          </p:contentPart>
        </mc:Choice>
        <mc:Fallback>
          <p:pic>
            <p:nvPicPr>
              <p:cNvPr id="301" name="Ink 300">
                <a:extLst>
                  <a:ext uri="{FF2B5EF4-FFF2-40B4-BE49-F238E27FC236}">
                    <a16:creationId xmlns:a16="http://schemas.microsoft.com/office/drawing/2014/main" id="{605A059E-1E47-4224-B39D-72E886AD9371}"/>
                  </a:ext>
                </a:extLst>
              </p:cNvPr>
              <p:cNvPicPr/>
              <p:nvPr/>
            </p:nvPicPr>
            <p:blipFill>
              <a:blip r:embed="rId456"/>
              <a:stretch>
                <a:fillRect/>
              </a:stretch>
            </p:blipFill>
            <p:spPr>
              <a:xfrm>
                <a:off x="8419650" y="5007486"/>
                <a:ext cx="138600" cy="80280"/>
              </a:xfrm>
              <a:prstGeom prst="rect">
                <a:avLst/>
              </a:prstGeom>
            </p:spPr>
          </p:pic>
        </mc:Fallback>
      </mc:AlternateContent>
      <p:grpSp>
        <p:nvGrpSpPr>
          <p:cNvPr id="308" name="Group 307">
            <a:extLst>
              <a:ext uri="{FF2B5EF4-FFF2-40B4-BE49-F238E27FC236}">
                <a16:creationId xmlns:a16="http://schemas.microsoft.com/office/drawing/2014/main" id="{8ADEA0D5-7953-4E8D-9583-81F30DF8FBCA}"/>
              </a:ext>
            </a:extLst>
          </p:cNvPr>
          <p:cNvGrpSpPr/>
          <p:nvPr/>
        </p:nvGrpSpPr>
        <p:grpSpPr>
          <a:xfrm>
            <a:off x="8691450" y="4926846"/>
            <a:ext cx="266040" cy="531720"/>
            <a:chOff x="8691450" y="4926846"/>
            <a:chExt cx="266040" cy="531720"/>
          </a:xfrm>
        </p:grpSpPr>
        <mc:AlternateContent xmlns:mc="http://schemas.openxmlformats.org/markup-compatibility/2006">
          <mc:Choice xmlns:p14="http://schemas.microsoft.com/office/powerpoint/2010/main" Requires="p14">
            <p:contentPart p14:bwMode="auto" r:id="rId457">
              <p14:nvContentPartPr>
                <p14:cNvPr id="302" name="Ink 301">
                  <a:extLst>
                    <a:ext uri="{FF2B5EF4-FFF2-40B4-BE49-F238E27FC236}">
                      <a16:creationId xmlns:a16="http://schemas.microsoft.com/office/drawing/2014/main" id="{D239EB18-FC3D-4C3D-8B82-BC19B6995803}"/>
                    </a:ext>
                  </a:extLst>
                </p14:cNvPr>
                <p14:cNvContentPartPr/>
                <p14:nvPr/>
              </p14:nvContentPartPr>
              <p14:xfrm>
                <a:off x="8691450" y="5054286"/>
                <a:ext cx="174960" cy="21600"/>
              </p14:xfrm>
            </p:contentPart>
          </mc:Choice>
          <mc:Fallback>
            <p:pic>
              <p:nvPicPr>
                <p:cNvPr id="302" name="Ink 301">
                  <a:extLst>
                    <a:ext uri="{FF2B5EF4-FFF2-40B4-BE49-F238E27FC236}">
                      <a16:creationId xmlns:a16="http://schemas.microsoft.com/office/drawing/2014/main" id="{D239EB18-FC3D-4C3D-8B82-BC19B6995803}"/>
                    </a:ext>
                  </a:extLst>
                </p:cNvPr>
                <p:cNvPicPr/>
                <p:nvPr/>
              </p:nvPicPr>
              <p:blipFill>
                <a:blip r:embed="rId458"/>
                <a:stretch>
                  <a:fillRect/>
                </a:stretch>
              </p:blipFill>
              <p:spPr>
                <a:xfrm>
                  <a:off x="8682810" y="5045646"/>
                  <a:ext cx="192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3" name="Ink 302">
                  <a:extLst>
                    <a:ext uri="{FF2B5EF4-FFF2-40B4-BE49-F238E27FC236}">
                      <a16:creationId xmlns:a16="http://schemas.microsoft.com/office/drawing/2014/main" id="{570F4889-1A44-4C2A-B61B-568AB1200520}"/>
                    </a:ext>
                  </a:extLst>
                </p14:cNvPr>
                <p14:cNvContentPartPr/>
                <p14:nvPr/>
              </p14:nvContentPartPr>
              <p14:xfrm>
                <a:off x="8700810" y="5042046"/>
                <a:ext cx="143640" cy="249480"/>
              </p14:xfrm>
            </p:contentPart>
          </mc:Choice>
          <mc:Fallback>
            <p:pic>
              <p:nvPicPr>
                <p:cNvPr id="303" name="Ink 302">
                  <a:extLst>
                    <a:ext uri="{FF2B5EF4-FFF2-40B4-BE49-F238E27FC236}">
                      <a16:creationId xmlns:a16="http://schemas.microsoft.com/office/drawing/2014/main" id="{570F4889-1A44-4C2A-B61B-568AB1200520}"/>
                    </a:ext>
                  </a:extLst>
                </p:cNvPr>
                <p:cNvPicPr/>
                <p:nvPr/>
              </p:nvPicPr>
              <p:blipFill>
                <a:blip r:embed="rId460"/>
                <a:stretch>
                  <a:fillRect/>
                </a:stretch>
              </p:blipFill>
              <p:spPr>
                <a:xfrm>
                  <a:off x="8691810" y="5033046"/>
                  <a:ext cx="1612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04" name="Ink 303">
                  <a:extLst>
                    <a:ext uri="{FF2B5EF4-FFF2-40B4-BE49-F238E27FC236}">
                      <a16:creationId xmlns:a16="http://schemas.microsoft.com/office/drawing/2014/main" id="{EBC2FCB9-F4B5-481A-8B6A-A7DA47852EBC}"/>
                    </a:ext>
                  </a:extLst>
                </p14:cNvPr>
                <p14:cNvContentPartPr/>
                <p14:nvPr/>
              </p14:nvContentPartPr>
              <p14:xfrm>
                <a:off x="8696130" y="5300526"/>
                <a:ext cx="68760" cy="147240"/>
              </p14:xfrm>
            </p:contentPart>
          </mc:Choice>
          <mc:Fallback>
            <p:pic>
              <p:nvPicPr>
                <p:cNvPr id="304" name="Ink 303">
                  <a:extLst>
                    <a:ext uri="{FF2B5EF4-FFF2-40B4-BE49-F238E27FC236}">
                      <a16:creationId xmlns:a16="http://schemas.microsoft.com/office/drawing/2014/main" id="{EBC2FCB9-F4B5-481A-8B6A-A7DA47852EBC}"/>
                    </a:ext>
                  </a:extLst>
                </p:cNvPr>
                <p:cNvPicPr/>
                <p:nvPr/>
              </p:nvPicPr>
              <p:blipFill>
                <a:blip r:embed="rId462"/>
                <a:stretch>
                  <a:fillRect/>
                </a:stretch>
              </p:blipFill>
              <p:spPr>
                <a:xfrm>
                  <a:off x="8687490" y="5291886"/>
                  <a:ext cx="86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5" name="Ink 304">
                  <a:extLst>
                    <a:ext uri="{FF2B5EF4-FFF2-40B4-BE49-F238E27FC236}">
                      <a16:creationId xmlns:a16="http://schemas.microsoft.com/office/drawing/2014/main" id="{9E7D43B8-969A-4D81-8DBF-FB0E4ED9431A}"/>
                    </a:ext>
                  </a:extLst>
                </p14:cNvPr>
                <p14:cNvContentPartPr/>
                <p14:nvPr/>
              </p14:nvContentPartPr>
              <p14:xfrm>
                <a:off x="8776770" y="5372526"/>
                <a:ext cx="96480" cy="62640"/>
              </p14:xfrm>
            </p:contentPart>
          </mc:Choice>
          <mc:Fallback>
            <p:pic>
              <p:nvPicPr>
                <p:cNvPr id="305" name="Ink 304">
                  <a:extLst>
                    <a:ext uri="{FF2B5EF4-FFF2-40B4-BE49-F238E27FC236}">
                      <a16:creationId xmlns:a16="http://schemas.microsoft.com/office/drawing/2014/main" id="{9E7D43B8-969A-4D81-8DBF-FB0E4ED9431A}"/>
                    </a:ext>
                  </a:extLst>
                </p:cNvPr>
                <p:cNvPicPr/>
                <p:nvPr/>
              </p:nvPicPr>
              <p:blipFill>
                <a:blip r:embed="rId464"/>
                <a:stretch>
                  <a:fillRect/>
                </a:stretch>
              </p:blipFill>
              <p:spPr>
                <a:xfrm>
                  <a:off x="8767770" y="5363526"/>
                  <a:ext cx="114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6" name="Ink 305">
                  <a:extLst>
                    <a:ext uri="{FF2B5EF4-FFF2-40B4-BE49-F238E27FC236}">
                      <a16:creationId xmlns:a16="http://schemas.microsoft.com/office/drawing/2014/main" id="{CE3C4C6C-F616-4FB0-B39C-340A42BAF637}"/>
                    </a:ext>
                  </a:extLst>
                </p14:cNvPr>
                <p14:cNvContentPartPr/>
                <p14:nvPr/>
              </p14:nvContentPartPr>
              <p14:xfrm>
                <a:off x="8927610" y="5376846"/>
                <a:ext cx="29880" cy="81720"/>
              </p14:xfrm>
            </p:contentPart>
          </mc:Choice>
          <mc:Fallback>
            <p:pic>
              <p:nvPicPr>
                <p:cNvPr id="306" name="Ink 305">
                  <a:extLst>
                    <a:ext uri="{FF2B5EF4-FFF2-40B4-BE49-F238E27FC236}">
                      <a16:creationId xmlns:a16="http://schemas.microsoft.com/office/drawing/2014/main" id="{CE3C4C6C-F616-4FB0-B39C-340A42BAF637}"/>
                    </a:ext>
                  </a:extLst>
                </p:cNvPr>
                <p:cNvPicPr/>
                <p:nvPr/>
              </p:nvPicPr>
              <p:blipFill>
                <a:blip r:embed="rId466"/>
                <a:stretch>
                  <a:fillRect/>
                </a:stretch>
              </p:blipFill>
              <p:spPr>
                <a:xfrm>
                  <a:off x="8918610" y="5367846"/>
                  <a:ext cx="47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7" name="Ink 306">
                  <a:extLst>
                    <a:ext uri="{FF2B5EF4-FFF2-40B4-BE49-F238E27FC236}">
                      <a16:creationId xmlns:a16="http://schemas.microsoft.com/office/drawing/2014/main" id="{119985FD-1DFB-4B7E-BFD3-EB824A7FA29F}"/>
                    </a:ext>
                  </a:extLst>
                </p14:cNvPr>
                <p14:cNvContentPartPr/>
                <p14:nvPr/>
              </p14:nvContentPartPr>
              <p14:xfrm>
                <a:off x="8768490" y="4926846"/>
                <a:ext cx="90720" cy="81000"/>
              </p14:xfrm>
            </p:contentPart>
          </mc:Choice>
          <mc:Fallback>
            <p:pic>
              <p:nvPicPr>
                <p:cNvPr id="307" name="Ink 306">
                  <a:extLst>
                    <a:ext uri="{FF2B5EF4-FFF2-40B4-BE49-F238E27FC236}">
                      <a16:creationId xmlns:a16="http://schemas.microsoft.com/office/drawing/2014/main" id="{119985FD-1DFB-4B7E-BFD3-EB824A7FA29F}"/>
                    </a:ext>
                  </a:extLst>
                </p:cNvPr>
                <p:cNvPicPr/>
                <p:nvPr/>
              </p:nvPicPr>
              <p:blipFill>
                <a:blip r:embed="rId468"/>
                <a:stretch>
                  <a:fillRect/>
                </a:stretch>
              </p:blipFill>
              <p:spPr>
                <a:xfrm>
                  <a:off x="8759850" y="4918206"/>
                  <a:ext cx="108360" cy="98640"/>
                </a:xfrm>
                <a:prstGeom prst="rect">
                  <a:avLst/>
                </a:prstGeom>
              </p:spPr>
            </p:pic>
          </mc:Fallback>
        </mc:AlternateContent>
      </p:grpSp>
      <p:grpSp>
        <p:nvGrpSpPr>
          <p:cNvPr id="316" name="Group 315">
            <a:extLst>
              <a:ext uri="{FF2B5EF4-FFF2-40B4-BE49-F238E27FC236}">
                <a16:creationId xmlns:a16="http://schemas.microsoft.com/office/drawing/2014/main" id="{C0051B93-6A14-4B96-81DC-EA6FB3E01457}"/>
              </a:ext>
            </a:extLst>
          </p:cNvPr>
          <p:cNvGrpSpPr/>
          <p:nvPr/>
        </p:nvGrpSpPr>
        <p:grpSpPr>
          <a:xfrm>
            <a:off x="9108690" y="4992726"/>
            <a:ext cx="654120" cy="362520"/>
            <a:chOff x="9108690" y="4992726"/>
            <a:chExt cx="654120" cy="362520"/>
          </a:xfrm>
        </p:grpSpPr>
        <mc:AlternateContent xmlns:mc="http://schemas.openxmlformats.org/markup-compatibility/2006">
          <mc:Choice xmlns:p14="http://schemas.microsoft.com/office/powerpoint/2010/main" Requires="p14">
            <p:contentPart p14:bwMode="auto" r:id="rId469">
              <p14:nvContentPartPr>
                <p14:cNvPr id="309" name="Ink 308">
                  <a:extLst>
                    <a:ext uri="{FF2B5EF4-FFF2-40B4-BE49-F238E27FC236}">
                      <a16:creationId xmlns:a16="http://schemas.microsoft.com/office/drawing/2014/main" id="{2962C6A6-7789-4B48-B3A3-796DFEC528D7}"/>
                    </a:ext>
                  </a:extLst>
                </p14:cNvPr>
                <p14:cNvContentPartPr/>
                <p14:nvPr/>
              </p14:nvContentPartPr>
              <p14:xfrm>
                <a:off x="9108690" y="5098566"/>
                <a:ext cx="10440" cy="194760"/>
              </p14:xfrm>
            </p:contentPart>
          </mc:Choice>
          <mc:Fallback>
            <p:pic>
              <p:nvPicPr>
                <p:cNvPr id="309" name="Ink 308">
                  <a:extLst>
                    <a:ext uri="{FF2B5EF4-FFF2-40B4-BE49-F238E27FC236}">
                      <a16:creationId xmlns:a16="http://schemas.microsoft.com/office/drawing/2014/main" id="{2962C6A6-7789-4B48-B3A3-796DFEC528D7}"/>
                    </a:ext>
                  </a:extLst>
                </p:cNvPr>
                <p:cNvPicPr/>
                <p:nvPr/>
              </p:nvPicPr>
              <p:blipFill>
                <a:blip r:embed="rId470"/>
                <a:stretch>
                  <a:fillRect/>
                </a:stretch>
              </p:blipFill>
              <p:spPr>
                <a:xfrm>
                  <a:off x="9099690" y="5089566"/>
                  <a:ext cx="28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0" name="Ink 309">
                  <a:extLst>
                    <a:ext uri="{FF2B5EF4-FFF2-40B4-BE49-F238E27FC236}">
                      <a16:creationId xmlns:a16="http://schemas.microsoft.com/office/drawing/2014/main" id="{AFA5C35D-A493-4331-8C38-52BE30D2428B}"/>
                    </a:ext>
                  </a:extLst>
                </p14:cNvPr>
                <p14:cNvContentPartPr/>
                <p14:nvPr/>
              </p14:nvContentPartPr>
              <p14:xfrm>
                <a:off x="9203010" y="5184246"/>
                <a:ext cx="144360" cy="127800"/>
              </p14:xfrm>
            </p:contentPart>
          </mc:Choice>
          <mc:Fallback>
            <p:pic>
              <p:nvPicPr>
                <p:cNvPr id="310" name="Ink 309">
                  <a:extLst>
                    <a:ext uri="{FF2B5EF4-FFF2-40B4-BE49-F238E27FC236}">
                      <a16:creationId xmlns:a16="http://schemas.microsoft.com/office/drawing/2014/main" id="{AFA5C35D-A493-4331-8C38-52BE30D2428B}"/>
                    </a:ext>
                  </a:extLst>
                </p:cNvPr>
                <p:cNvPicPr/>
                <p:nvPr/>
              </p:nvPicPr>
              <p:blipFill>
                <a:blip r:embed="rId472"/>
                <a:stretch>
                  <a:fillRect/>
                </a:stretch>
              </p:blipFill>
              <p:spPr>
                <a:xfrm>
                  <a:off x="9194010" y="5175606"/>
                  <a:ext cx="162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11" name="Ink 310">
                  <a:extLst>
                    <a:ext uri="{FF2B5EF4-FFF2-40B4-BE49-F238E27FC236}">
                      <a16:creationId xmlns:a16="http://schemas.microsoft.com/office/drawing/2014/main" id="{072994A8-4775-4EBE-9559-9160D0C1DC83}"/>
                    </a:ext>
                  </a:extLst>
                </p14:cNvPr>
                <p14:cNvContentPartPr/>
                <p14:nvPr/>
              </p14:nvContentPartPr>
              <p14:xfrm>
                <a:off x="9400290" y="5214126"/>
                <a:ext cx="36720" cy="141120"/>
              </p14:xfrm>
            </p:contentPart>
          </mc:Choice>
          <mc:Fallback>
            <p:pic>
              <p:nvPicPr>
                <p:cNvPr id="311" name="Ink 310">
                  <a:extLst>
                    <a:ext uri="{FF2B5EF4-FFF2-40B4-BE49-F238E27FC236}">
                      <a16:creationId xmlns:a16="http://schemas.microsoft.com/office/drawing/2014/main" id="{072994A8-4775-4EBE-9559-9160D0C1DC83}"/>
                    </a:ext>
                  </a:extLst>
                </p:cNvPr>
                <p:cNvPicPr/>
                <p:nvPr/>
              </p:nvPicPr>
              <p:blipFill>
                <a:blip r:embed="rId474"/>
                <a:stretch>
                  <a:fillRect/>
                </a:stretch>
              </p:blipFill>
              <p:spPr>
                <a:xfrm>
                  <a:off x="9391650" y="5205126"/>
                  <a:ext cx="54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2" name="Ink 311">
                  <a:extLst>
                    <a:ext uri="{FF2B5EF4-FFF2-40B4-BE49-F238E27FC236}">
                      <a16:creationId xmlns:a16="http://schemas.microsoft.com/office/drawing/2014/main" id="{7EC19655-B2C9-43E5-89BE-7DDB9B3C834D}"/>
                    </a:ext>
                  </a:extLst>
                </p14:cNvPr>
                <p14:cNvContentPartPr/>
                <p14:nvPr/>
              </p14:nvContentPartPr>
              <p14:xfrm>
                <a:off x="9446730" y="5022966"/>
                <a:ext cx="53640" cy="114480"/>
              </p14:xfrm>
            </p:contentPart>
          </mc:Choice>
          <mc:Fallback>
            <p:pic>
              <p:nvPicPr>
                <p:cNvPr id="312" name="Ink 311">
                  <a:extLst>
                    <a:ext uri="{FF2B5EF4-FFF2-40B4-BE49-F238E27FC236}">
                      <a16:creationId xmlns:a16="http://schemas.microsoft.com/office/drawing/2014/main" id="{7EC19655-B2C9-43E5-89BE-7DDB9B3C834D}"/>
                    </a:ext>
                  </a:extLst>
                </p:cNvPr>
                <p:cNvPicPr/>
                <p:nvPr/>
              </p:nvPicPr>
              <p:blipFill>
                <a:blip r:embed="rId476"/>
                <a:stretch>
                  <a:fillRect/>
                </a:stretch>
              </p:blipFill>
              <p:spPr>
                <a:xfrm>
                  <a:off x="9438090" y="5013966"/>
                  <a:ext cx="71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3" name="Ink 312">
                  <a:extLst>
                    <a:ext uri="{FF2B5EF4-FFF2-40B4-BE49-F238E27FC236}">
                      <a16:creationId xmlns:a16="http://schemas.microsoft.com/office/drawing/2014/main" id="{B0BA8D17-8DE8-4D1E-855D-8BAB0D1CBC33}"/>
                    </a:ext>
                  </a:extLst>
                </p14:cNvPr>
                <p14:cNvContentPartPr/>
                <p14:nvPr/>
              </p14:nvContentPartPr>
              <p14:xfrm>
                <a:off x="9507930" y="5010726"/>
                <a:ext cx="93600" cy="109080"/>
              </p14:xfrm>
            </p:contentPart>
          </mc:Choice>
          <mc:Fallback>
            <p:pic>
              <p:nvPicPr>
                <p:cNvPr id="313" name="Ink 312">
                  <a:extLst>
                    <a:ext uri="{FF2B5EF4-FFF2-40B4-BE49-F238E27FC236}">
                      <a16:creationId xmlns:a16="http://schemas.microsoft.com/office/drawing/2014/main" id="{B0BA8D17-8DE8-4D1E-855D-8BAB0D1CBC33}"/>
                    </a:ext>
                  </a:extLst>
                </p:cNvPr>
                <p:cNvPicPr/>
                <p:nvPr/>
              </p:nvPicPr>
              <p:blipFill>
                <a:blip r:embed="rId478"/>
                <a:stretch>
                  <a:fillRect/>
                </a:stretch>
              </p:blipFill>
              <p:spPr>
                <a:xfrm>
                  <a:off x="9499290" y="5002086"/>
                  <a:ext cx="111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4" name="Ink 313">
                  <a:extLst>
                    <a:ext uri="{FF2B5EF4-FFF2-40B4-BE49-F238E27FC236}">
                      <a16:creationId xmlns:a16="http://schemas.microsoft.com/office/drawing/2014/main" id="{230F941B-F5AC-4D98-BA51-1C9040DB37DE}"/>
                    </a:ext>
                  </a:extLst>
                </p14:cNvPr>
                <p14:cNvContentPartPr/>
                <p14:nvPr/>
              </p14:nvContentPartPr>
              <p14:xfrm>
                <a:off x="9649410" y="4994526"/>
                <a:ext cx="39600" cy="145440"/>
              </p14:xfrm>
            </p:contentPart>
          </mc:Choice>
          <mc:Fallback>
            <p:pic>
              <p:nvPicPr>
                <p:cNvPr id="314" name="Ink 313">
                  <a:extLst>
                    <a:ext uri="{FF2B5EF4-FFF2-40B4-BE49-F238E27FC236}">
                      <a16:creationId xmlns:a16="http://schemas.microsoft.com/office/drawing/2014/main" id="{230F941B-F5AC-4D98-BA51-1C9040DB37DE}"/>
                    </a:ext>
                  </a:extLst>
                </p:cNvPr>
                <p:cNvPicPr/>
                <p:nvPr/>
              </p:nvPicPr>
              <p:blipFill>
                <a:blip r:embed="rId480"/>
                <a:stretch>
                  <a:fillRect/>
                </a:stretch>
              </p:blipFill>
              <p:spPr>
                <a:xfrm>
                  <a:off x="9640410" y="4985886"/>
                  <a:ext cx="57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5" name="Ink 314">
                  <a:extLst>
                    <a:ext uri="{FF2B5EF4-FFF2-40B4-BE49-F238E27FC236}">
                      <a16:creationId xmlns:a16="http://schemas.microsoft.com/office/drawing/2014/main" id="{8D5464EF-AB72-44A2-96AA-4C9EC2C57EE6}"/>
                    </a:ext>
                  </a:extLst>
                </p14:cNvPr>
                <p14:cNvContentPartPr/>
                <p14:nvPr/>
              </p14:nvContentPartPr>
              <p14:xfrm>
                <a:off x="9752730" y="4992726"/>
                <a:ext cx="10080" cy="344880"/>
              </p14:xfrm>
            </p:contentPart>
          </mc:Choice>
          <mc:Fallback>
            <p:pic>
              <p:nvPicPr>
                <p:cNvPr id="315" name="Ink 314">
                  <a:extLst>
                    <a:ext uri="{FF2B5EF4-FFF2-40B4-BE49-F238E27FC236}">
                      <a16:creationId xmlns:a16="http://schemas.microsoft.com/office/drawing/2014/main" id="{8D5464EF-AB72-44A2-96AA-4C9EC2C57EE6}"/>
                    </a:ext>
                  </a:extLst>
                </p:cNvPr>
                <p:cNvPicPr/>
                <p:nvPr/>
              </p:nvPicPr>
              <p:blipFill>
                <a:blip r:embed="rId482"/>
                <a:stretch>
                  <a:fillRect/>
                </a:stretch>
              </p:blipFill>
              <p:spPr>
                <a:xfrm>
                  <a:off x="9744090" y="4983726"/>
                  <a:ext cx="27720" cy="36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3">
            <p14:nvContentPartPr>
              <p14:cNvPr id="317" name="Ink 316">
                <a:extLst>
                  <a:ext uri="{FF2B5EF4-FFF2-40B4-BE49-F238E27FC236}">
                    <a16:creationId xmlns:a16="http://schemas.microsoft.com/office/drawing/2014/main" id="{3F2F771E-E97D-4DAD-B75B-C6ED2ED2D1A2}"/>
                  </a:ext>
                </a:extLst>
              </p14:cNvPr>
              <p14:cNvContentPartPr/>
              <p14:nvPr/>
            </p14:nvContentPartPr>
            <p14:xfrm>
              <a:off x="9997530" y="5492766"/>
              <a:ext cx="47160" cy="17640"/>
            </p14:xfrm>
          </p:contentPart>
        </mc:Choice>
        <mc:Fallback>
          <p:pic>
            <p:nvPicPr>
              <p:cNvPr id="317" name="Ink 316">
                <a:extLst>
                  <a:ext uri="{FF2B5EF4-FFF2-40B4-BE49-F238E27FC236}">
                    <a16:creationId xmlns:a16="http://schemas.microsoft.com/office/drawing/2014/main" id="{3F2F771E-E97D-4DAD-B75B-C6ED2ED2D1A2}"/>
                  </a:ext>
                </a:extLst>
              </p:cNvPr>
              <p:cNvPicPr/>
              <p:nvPr/>
            </p:nvPicPr>
            <p:blipFill>
              <a:blip r:embed="rId484"/>
              <a:stretch>
                <a:fillRect/>
              </a:stretch>
            </p:blipFill>
            <p:spPr>
              <a:xfrm>
                <a:off x="9988890" y="5483766"/>
                <a:ext cx="64800" cy="35280"/>
              </a:xfrm>
              <a:prstGeom prst="rect">
                <a:avLst/>
              </a:prstGeom>
            </p:spPr>
          </p:pic>
        </mc:Fallback>
      </mc:AlternateContent>
      <p:grpSp>
        <p:nvGrpSpPr>
          <p:cNvPr id="319" name="Group 318">
            <a:extLst>
              <a:ext uri="{FF2B5EF4-FFF2-40B4-BE49-F238E27FC236}">
                <a16:creationId xmlns:a16="http://schemas.microsoft.com/office/drawing/2014/main" id="{FA3623B7-8E99-4B1A-9FC9-CF0FB8047455}"/>
              </a:ext>
            </a:extLst>
          </p:cNvPr>
          <p:cNvGrpSpPr/>
          <p:nvPr/>
        </p:nvGrpSpPr>
        <p:grpSpPr>
          <a:xfrm>
            <a:off x="4805970" y="3058806"/>
            <a:ext cx="2492640" cy="974880"/>
            <a:chOff x="4805970" y="3058806"/>
            <a:chExt cx="2492640" cy="974880"/>
          </a:xfrm>
        </p:grpSpPr>
        <mc:AlternateContent xmlns:mc="http://schemas.openxmlformats.org/markup-compatibility/2006">
          <mc:Choice xmlns:p14="http://schemas.microsoft.com/office/powerpoint/2010/main" Requires="p14">
            <p:contentPart p14:bwMode="auto" r:id="rId485">
              <p14:nvContentPartPr>
                <p14:cNvPr id="33" name="Ink 32">
                  <a:extLst>
                    <a:ext uri="{FF2B5EF4-FFF2-40B4-BE49-F238E27FC236}">
                      <a16:creationId xmlns:a16="http://schemas.microsoft.com/office/drawing/2014/main" id="{18DBD21E-83E5-4BA7-8D36-EBD90EA3807E}"/>
                    </a:ext>
                  </a:extLst>
                </p14:cNvPr>
                <p14:cNvContentPartPr/>
                <p14:nvPr/>
              </p14:nvContentPartPr>
              <p14:xfrm>
                <a:off x="4805970" y="3599886"/>
                <a:ext cx="109440" cy="10440"/>
              </p14:xfrm>
            </p:contentPart>
          </mc:Choice>
          <mc:Fallback>
            <p:pic>
              <p:nvPicPr>
                <p:cNvPr id="33" name="Ink 32">
                  <a:extLst>
                    <a:ext uri="{FF2B5EF4-FFF2-40B4-BE49-F238E27FC236}">
                      <a16:creationId xmlns:a16="http://schemas.microsoft.com/office/drawing/2014/main" id="{18DBD21E-83E5-4BA7-8D36-EBD90EA3807E}"/>
                    </a:ext>
                  </a:extLst>
                </p:cNvPr>
                <p:cNvPicPr/>
                <p:nvPr/>
              </p:nvPicPr>
              <p:blipFill>
                <a:blip r:embed="rId486"/>
                <a:stretch>
                  <a:fillRect/>
                </a:stretch>
              </p:blipFill>
              <p:spPr>
                <a:xfrm>
                  <a:off x="4797330" y="3591246"/>
                  <a:ext cx="127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 name="Ink 33">
                  <a:extLst>
                    <a:ext uri="{FF2B5EF4-FFF2-40B4-BE49-F238E27FC236}">
                      <a16:creationId xmlns:a16="http://schemas.microsoft.com/office/drawing/2014/main" id="{57291E87-A25D-4DA5-BFC4-B19907040155}"/>
                    </a:ext>
                  </a:extLst>
                </p14:cNvPr>
                <p14:cNvContentPartPr/>
                <p14:nvPr/>
              </p14:nvContentPartPr>
              <p14:xfrm>
                <a:off x="5093610" y="3546246"/>
                <a:ext cx="202320" cy="262440"/>
              </p14:xfrm>
            </p:contentPart>
          </mc:Choice>
          <mc:Fallback>
            <p:pic>
              <p:nvPicPr>
                <p:cNvPr id="34" name="Ink 33">
                  <a:extLst>
                    <a:ext uri="{FF2B5EF4-FFF2-40B4-BE49-F238E27FC236}">
                      <a16:creationId xmlns:a16="http://schemas.microsoft.com/office/drawing/2014/main" id="{57291E87-A25D-4DA5-BFC4-B19907040155}"/>
                    </a:ext>
                  </a:extLst>
                </p:cNvPr>
                <p:cNvPicPr/>
                <p:nvPr/>
              </p:nvPicPr>
              <p:blipFill>
                <a:blip r:embed="rId488"/>
                <a:stretch>
                  <a:fillRect/>
                </a:stretch>
              </p:blipFill>
              <p:spPr>
                <a:xfrm>
                  <a:off x="5084970" y="3537606"/>
                  <a:ext cx="2199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5" name="Ink 34">
                  <a:extLst>
                    <a:ext uri="{FF2B5EF4-FFF2-40B4-BE49-F238E27FC236}">
                      <a16:creationId xmlns:a16="http://schemas.microsoft.com/office/drawing/2014/main" id="{ECF9736C-A3A7-40DB-BE73-76050A8D0981}"/>
                    </a:ext>
                  </a:extLst>
                </p14:cNvPr>
                <p14:cNvContentPartPr/>
                <p14:nvPr/>
              </p14:nvContentPartPr>
              <p14:xfrm>
                <a:off x="5405370" y="3443646"/>
                <a:ext cx="187920" cy="28800"/>
              </p14:xfrm>
            </p:contentPart>
          </mc:Choice>
          <mc:Fallback>
            <p:pic>
              <p:nvPicPr>
                <p:cNvPr id="35" name="Ink 34">
                  <a:extLst>
                    <a:ext uri="{FF2B5EF4-FFF2-40B4-BE49-F238E27FC236}">
                      <a16:creationId xmlns:a16="http://schemas.microsoft.com/office/drawing/2014/main" id="{ECF9736C-A3A7-40DB-BE73-76050A8D0981}"/>
                    </a:ext>
                  </a:extLst>
                </p:cNvPr>
                <p:cNvPicPr/>
                <p:nvPr/>
              </p:nvPicPr>
              <p:blipFill>
                <a:blip r:embed="rId490"/>
                <a:stretch>
                  <a:fillRect/>
                </a:stretch>
              </p:blipFill>
              <p:spPr>
                <a:xfrm>
                  <a:off x="5396370" y="3434646"/>
                  <a:ext cx="205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6" name="Ink 35">
                  <a:extLst>
                    <a:ext uri="{FF2B5EF4-FFF2-40B4-BE49-F238E27FC236}">
                      <a16:creationId xmlns:a16="http://schemas.microsoft.com/office/drawing/2014/main" id="{C7B94A6A-3482-4A5D-AA79-DCC71B666F5C}"/>
                    </a:ext>
                  </a:extLst>
                </p14:cNvPr>
                <p14:cNvContentPartPr/>
                <p14:nvPr/>
              </p14:nvContentPartPr>
              <p14:xfrm>
                <a:off x="5421930" y="3455526"/>
                <a:ext cx="153000" cy="188640"/>
              </p14:xfrm>
            </p:contentPart>
          </mc:Choice>
          <mc:Fallback>
            <p:pic>
              <p:nvPicPr>
                <p:cNvPr id="36" name="Ink 35">
                  <a:extLst>
                    <a:ext uri="{FF2B5EF4-FFF2-40B4-BE49-F238E27FC236}">
                      <a16:creationId xmlns:a16="http://schemas.microsoft.com/office/drawing/2014/main" id="{C7B94A6A-3482-4A5D-AA79-DCC71B666F5C}"/>
                    </a:ext>
                  </a:extLst>
                </p:cNvPr>
                <p:cNvPicPr/>
                <p:nvPr/>
              </p:nvPicPr>
              <p:blipFill>
                <a:blip r:embed="rId492"/>
                <a:stretch>
                  <a:fillRect/>
                </a:stretch>
              </p:blipFill>
              <p:spPr>
                <a:xfrm>
                  <a:off x="5412930" y="3446886"/>
                  <a:ext cx="170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7" name="Ink 36">
                  <a:extLst>
                    <a:ext uri="{FF2B5EF4-FFF2-40B4-BE49-F238E27FC236}">
                      <a16:creationId xmlns:a16="http://schemas.microsoft.com/office/drawing/2014/main" id="{BAE47638-012D-4E86-8B6F-2633E9541B42}"/>
                    </a:ext>
                  </a:extLst>
                </p14:cNvPr>
                <p14:cNvContentPartPr/>
                <p14:nvPr/>
              </p14:nvContentPartPr>
              <p14:xfrm>
                <a:off x="5410050" y="3658206"/>
                <a:ext cx="118080" cy="155160"/>
              </p14:xfrm>
            </p:contentPart>
          </mc:Choice>
          <mc:Fallback>
            <p:pic>
              <p:nvPicPr>
                <p:cNvPr id="37" name="Ink 36">
                  <a:extLst>
                    <a:ext uri="{FF2B5EF4-FFF2-40B4-BE49-F238E27FC236}">
                      <a16:creationId xmlns:a16="http://schemas.microsoft.com/office/drawing/2014/main" id="{BAE47638-012D-4E86-8B6F-2633E9541B42}"/>
                    </a:ext>
                  </a:extLst>
                </p:cNvPr>
                <p:cNvPicPr/>
                <p:nvPr/>
              </p:nvPicPr>
              <p:blipFill>
                <a:blip r:embed="rId494"/>
                <a:stretch>
                  <a:fillRect/>
                </a:stretch>
              </p:blipFill>
              <p:spPr>
                <a:xfrm>
                  <a:off x="5401050" y="3649566"/>
                  <a:ext cx="135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8" name="Ink 37">
                  <a:extLst>
                    <a:ext uri="{FF2B5EF4-FFF2-40B4-BE49-F238E27FC236}">
                      <a16:creationId xmlns:a16="http://schemas.microsoft.com/office/drawing/2014/main" id="{B56C3949-D459-4EB9-B795-E523997DA1DB}"/>
                    </a:ext>
                  </a:extLst>
                </p14:cNvPr>
                <p14:cNvContentPartPr/>
                <p14:nvPr/>
              </p14:nvContentPartPr>
              <p14:xfrm>
                <a:off x="5553690" y="3711126"/>
                <a:ext cx="144360" cy="90720"/>
              </p14:xfrm>
            </p:contentPart>
          </mc:Choice>
          <mc:Fallback>
            <p:pic>
              <p:nvPicPr>
                <p:cNvPr id="38" name="Ink 37">
                  <a:extLst>
                    <a:ext uri="{FF2B5EF4-FFF2-40B4-BE49-F238E27FC236}">
                      <a16:creationId xmlns:a16="http://schemas.microsoft.com/office/drawing/2014/main" id="{B56C3949-D459-4EB9-B795-E523997DA1DB}"/>
                    </a:ext>
                  </a:extLst>
                </p:cNvPr>
                <p:cNvPicPr/>
                <p:nvPr/>
              </p:nvPicPr>
              <p:blipFill>
                <a:blip r:embed="rId496"/>
                <a:stretch>
                  <a:fillRect/>
                </a:stretch>
              </p:blipFill>
              <p:spPr>
                <a:xfrm>
                  <a:off x="5545050" y="3702126"/>
                  <a:ext cx="162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9" name="Ink 38">
                  <a:extLst>
                    <a:ext uri="{FF2B5EF4-FFF2-40B4-BE49-F238E27FC236}">
                      <a16:creationId xmlns:a16="http://schemas.microsoft.com/office/drawing/2014/main" id="{E864B0E7-2161-4FE0-A783-062773FFD6AD}"/>
                    </a:ext>
                  </a:extLst>
                </p14:cNvPr>
                <p14:cNvContentPartPr/>
                <p14:nvPr/>
              </p14:nvContentPartPr>
              <p14:xfrm>
                <a:off x="5472690" y="3269046"/>
                <a:ext cx="112320" cy="5760"/>
              </p14:xfrm>
            </p:contentPart>
          </mc:Choice>
          <mc:Fallback>
            <p:pic>
              <p:nvPicPr>
                <p:cNvPr id="39" name="Ink 38">
                  <a:extLst>
                    <a:ext uri="{FF2B5EF4-FFF2-40B4-BE49-F238E27FC236}">
                      <a16:creationId xmlns:a16="http://schemas.microsoft.com/office/drawing/2014/main" id="{E864B0E7-2161-4FE0-A783-062773FFD6AD}"/>
                    </a:ext>
                  </a:extLst>
                </p:cNvPr>
                <p:cNvPicPr/>
                <p:nvPr/>
              </p:nvPicPr>
              <p:blipFill>
                <a:blip r:embed="rId498"/>
                <a:stretch>
                  <a:fillRect/>
                </a:stretch>
              </p:blipFill>
              <p:spPr>
                <a:xfrm>
                  <a:off x="5464050" y="3260046"/>
                  <a:ext cx="129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0" name="Ink 39">
                  <a:extLst>
                    <a:ext uri="{FF2B5EF4-FFF2-40B4-BE49-F238E27FC236}">
                      <a16:creationId xmlns:a16="http://schemas.microsoft.com/office/drawing/2014/main" id="{8EA70382-D9E8-406D-B968-0D719A0A95EF}"/>
                    </a:ext>
                  </a:extLst>
                </p14:cNvPr>
                <p14:cNvContentPartPr/>
                <p14:nvPr/>
              </p14:nvContentPartPr>
              <p14:xfrm>
                <a:off x="5523090" y="3279126"/>
                <a:ext cx="26640" cy="94680"/>
              </p14:xfrm>
            </p:contentPart>
          </mc:Choice>
          <mc:Fallback>
            <p:pic>
              <p:nvPicPr>
                <p:cNvPr id="40" name="Ink 39">
                  <a:extLst>
                    <a:ext uri="{FF2B5EF4-FFF2-40B4-BE49-F238E27FC236}">
                      <a16:creationId xmlns:a16="http://schemas.microsoft.com/office/drawing/2014/main" id="{8EA70382-D9E8-406D-B968-0D719A0A95EF}"/>
                    </a:ext>
                  </a:extLst>
                </p:cNvPr>
                <p:cNvPicPr/>
                <p:nvPr/>
              </p:nvPicPr>
              <p:blipFill>
                <a:blip r:embed="rId500"/>
                <a:stretch>
                  <a:fillRect/>
                </a:stretch>
              </p:blipFill>
              <p:spPr>
                <a:xfrm>
                  <a:off x="5514090" y="3270126"/>
                  <a:ext cx="44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1" name="Ink 40">
                  <a:extLst>
                    <a:ext uri="{FF2B5EF4-FFF2-40B4-BE49-F238E27FC236}">
                      <a16:creationId xmlns:a16="http://schemas.microsoft.com/office/drawing/2014/main" id="{BDCA96D6-72EE-4C32-9E09-7C638A9B978C}"/>
                    </a:ext>
                  </a:extLst>
                </p14:cNvPr>
                <p14:cNvContentPartPr/>
                <p14:nvPr/>
              </p14:nvContentPartPr>
              <p14:xfrm>
                <a:off x="5736570" y="3440406"/>
                <a:ext cx="109440" cy="218160"/>
              </p14:xfrm>
            </p:contentPart>
          </mc:Choice>
          <mc:Fallback>
            <p:pic>
              <p:nvPicPr>
                <p:cNvPr id="41" name="Ink 40">
                  <a:extLst>
                    <a:ext uri="{FF2B5EF4-FFF2-40B4-BE49-F238E27FC236}">
                      <a16:creationId xmlns:a16="http://schemas.microsoft.com/office/drawing/2014/main" id="{BDCA96D6-72EE-4C32-9E09-7C638A9B978C}"/>
                    </a:ext>
                  </a:extLst>
                </p:cNvPr>
                <p:cNvPicPr/>
                <p:nvPr/>
              </p:nvPicPr>
              <p:blipFill>
                <a:blip r:embed="rId502"/>
                <a:stretch>
                  <a:fillRect/>
                </a:stretch>
              </p:blipFill>
              <p:spPr>
                <a:xfrm>
                  <a:off x="5727930" y="3431406"/>
                  <a:ext cx="127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2" name="Ink 41">
                  <a:extLst>
                    <a:ext uri="{FF2B5EF4-FFF2-40B4-BE49-F238E27FC236}">
                      <a16:creationId xmlns:a16="http://schemas.microsoft.com/office/drawing/2014/main" id="{B0DA19D7-8259-4C0F-9D49-F91401A0E7D3}"/>
                    </a:ext>
                  </a:extLst>
                </p14:cNvPr>
                <p14:cNvContentPartPr/>
                <p14:nvPr/>
              </p14:nvContentPartPr>
              <p14:xfrm>
                <a:off x="5923770" y="3541926"/>
                <a:ext cx="130680" cy="91800"/>
              </p14:xfrm>
            </p:contentPart>
          </mc:Choice>
          <mc:Fallback>
            <p:pic>
              <p:nvPicPr>
                <p:cNvPr id="42" name="Ink 41">
                  <a:extLst>
                    <a:ext uri="{FF2B5EF4-FFF2-40B4-BE49-F238E27FC236}">
                      <a16:creationId xmlns:a16="http://schemas.microsoft.com/office/drawing/2014/main" id="{B0DA19D7-8259-4C0F-9D49-F91401A0E7D3}"/>
                    </a:ext>
                  </a:extLst>
                </p:cNvPr>
                <p:cNvPicPr/>
                <p:nvPr/>
              </p:nvPicPr>
              <p:blipFill>
                <a:blip r:embed="rId504"/>
                <a:stretch>
                  <a:fillRect/>
                </a:stretch>
              </p:blipFill>
              <p:spPr>
                <a:xfrm>
                  <a:off x="5915130" y="3533286"/>
                  <a:ext cx="148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3" name="Ink 42">
                  <a:extLst>
                    <a:ext uri="{FF2B5EF4-FFF2-40B4-BE49-F238E27FC236}">
                      <a16:creationId xmlns:a16="http://schemas.microsoft.com/office/drawing/2014/main" id="{EB5CCE20-110F-4365-A1F0-5051654AD329}"/>
                    </a:ext>
                  </a:extLst>
                </p14:cNvPr>
                <p14:cNvContentPartPr/>
                <p14:nvPr/>
              </p14:nvContentPartPr>
              <p14:xfrm>
                <a:off x="6094410" y="3344646"/>
                <a:ext cx="141120" cy="137880"/>
              </p14:xfrm>
            </p:contentPart>
          </mc:Choice>
          <mc:Fallback>
            <p:pic>
              <p:nvPicPr>
                <p:cNvPr id="43" name="Ink 42">
                  <a:extLst>
                    <a:ext uri="{FF2B5EF4-FFF2-40B4-BE49-F238E27FC236}">
                      <a16:creationId xmlns:a16="http://schemas.microsoft.com/office/drawing/2014/main" id="{EB5CCE20-110F-4365-A1F0-5051654AD329}"/>
                    </a:ext>
                  </a:extLst>
                </p:cNvPr>
                <p:cNvPicPr/>
                <p:nvPr/>
              </p:nvPicPr>
              <p:blipFill>
                <a:blip r:embed="rId506"/>
                <a:stretch>
                  <a:fillRect/>
                </a:stretch>
              </p:blipFill>
              <p:spPr>
                <a:xfrm>
                  <a:off x="6085770" y="3335646"/>
                  <a:ext cx="158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4" name="Ink 43">
                  <a:extLst>
                    <a:ext uri="{FF2B5EF4-FFF2-40B4-BE49-F238E27FC236}">
                      <a16:creationId xmlns:a16="http://schemas.microsoft.com/office/drawing/2014/main" id="{7A8DBDD6-3B5A-44FB-AD82-7CD3C003D27F}"/>
                    </a:ext>
                  </a:extLst>
                </p14:cNvPr>
                <p14:cNvContentPartPr/>
                <p14:nvPr/>
              </p14:nvContentPartPr>
              <p14:xfrm>
                <a:off x="6166410" y="3328446"/>
                <a:ext cx="172800" cy="155880"/>
              </p14:xfrm>
            </p:contentPart>
          </mc:Choice>
          <mc:Fallback>
            <p:pic>
              <p:nvPicPr>
                <p:cNvPr id="44" name="Ink 43">
                  <a:extLst>
                    <a:ext uri="{FF2B5EF4-FFF2-40B4-BE49-F238E27FC236}">
                      <a16:creationId xmlns:a16="http://schemas.microsoft.com/office/drawing/2014/main" id="{7A8DBDD6-3B5A-44FB-AD82-7CD3C003D27F}"/>
                    </a:ext>
                  </a:extLst>
                </p:cNvPr>
                <p:cNvPicPr/>
                <p:nvPr/>
              </p:nvPicPr>
              <p:blipFill>
                <a:blip r:embed="rId508"/>
                <a:stretch>
                  <a:fillRect/>
                </a:stretch>
              </p:blipFill>
              <p:spPr>
                <a:xfrm>
                  <a:off x="6157410" y="3319446"/>
                  <a:ext cx="190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5" name="Ink 44">
                  <a:extLst>
                    <a:ext uri="{FF2B5EF4-FFF2-40B4-BE49-F238E27FC236}">
                      <a16:creationId xmlns:a16="http://schemas.microsoft.com/office/drawing/2014/main" id="{A3DE6779-ECD9-4D89-984B-9202D9136A40}"/>
                    </a:ext>
                  </a:extLst>
                </p14:cNvPr>
                <p14:cNvContentPartPr/>
                <p14:nvPr/>
              </p14:nvContentPartPr>
              <p14:xfrm>
                <a:off x="6289530" y="3532926"/>
                <a:ext cx="154080" cy="231120"/>
              </p14:xfrm>
            </p:contentPart>
          </mc:Choice>
          <mc:Fallback>
            <p:pic>
              <p:nvPicPr>
                <p:cNvPr id="45" name="Ink 44">
                  <a:extLst>
                    <a:ext uri="{FF2B5EF4-FFF2-40B4-BE49-F238E27FC236}">
                      <a16:creationId xmlns:a16="http://schemas.microsoft.com/office/drawing/2014/main" id="{A3DE6779-ECD9-4D89-984B-9202D9136A40}"/>
                    </a:ext>
                  </a:extLst>
                </p:cNvPr>
                <p:cNvPicPr/>
                <p:nvPr/>
              </p:nvPicPr>
              <p:blipFill>
                <a:blip r:embed="rId510"/>
                <a:stretch>
                  <a:fillRect/>
                </a:stretch>
              </p:blipFill>
              <p:spPr>
                <a:xfrm>
                  <a:off x="6280530" y="3523926"/>
                  <a:ext cx="171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6" name="Ink 45">
                  <a:extLst>
                    <a:ext uri="{FF2B5EF4-FFF2-40B4-BE49-F238E27FC236}">
                      <a16:creationId xmlns:a16="http://schemas.microsoft.com/office/drawing/2014/main" id="{6994CCA1-84DD-4C10-A85D-19E2C59F3D9C}"/>
                    </a:ext>
                  </a:extLst>
                </p14:cNvPr>
                <p14:cNvContentPartPr/>
                <p14:nvPr/>
              </p14:nvContentPartPr>
              <p14:xfrm>
                <a:off x="6398250" y="3564606"/>
                <a:ext cx="89280" cy="86040"/>
              </p14:xfrm>
            </p:contentPart>
          </mc:Choice>
          <mc:Fallback>
            <p:pic>
              <p:nvPicPr>
                <p:cNvPr id="46" name="Ink 45">
                  <a:extLst>
                    <a:ext uri="{FF2B5EF4-FFF2-40B4-BE49-F238E27FC236}">
                      <a16:creationId xmlns:a16="http://schemas.microsoft.com/office/drawing/2014/main" id="{6994CCA1-84DD-4C10-A85D-19E2C59F3D9C}"/>
                    </a:ext>
                  </a:extLst>
                </p:cNvPr>
                <p:cNvPicPr/>
                <p:nvPr/>
              </p:nvPicPr>
              <p:blipFill>
                <a:blip r:embed="rId512"/>
                <a:stretch>
                  <a:fillRect/>
                </a:stretch>
              </p:blipFill>
              <p:spPr>
                <a:xfrm>
                  <a:off x="6389250" y="3555606"/>
                  <a:ext cx="106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7" name="Ink 46">
                  <a:extLst>
                    <a:ext uri="{FF2B5EF4-FFF2-40B4-BE49-F238E27FC236}">
                      <a16:creationId xmlns:a16="http://schemas.microsoft.com/office/drawing/2014/main" id="{20D38155-9D24-44D1-BB93-D3954FFFA691}"/>
                    </a:ext>
                  </a:extLst>
                </p14:cNvPr>
                <p14:cNvContentPartPr/>
                <p14:nvPr/>
              </p14:nvContentPartPr>
              <p14:xfrm>
                <a:off x="6545130" y="3355806"/>
                <a:ext cx="146880" cy="152640"/>
              </p14:xfrm>
            </p:contentPart>
          </mc:Choice>
          <mc:Fallback>
            <p:pic>
              <p:nvPicPr>
                <p:cNvPr id="47" name="Ink 46">
                  <a:extLst>
                    <a:ext uri="{FF2B5EF4-FFF2-40B4-BE49-F238E27FC236}">
                      <a16:creationId xmlns:a16="http://schemas.microsoft.com/office/drawing/2014/main" id="{20D38155-9D24-44D1-BB93-D3954FFFA691}"/>
                    </a:ext>
                  </a:extLst>
                </p:cNvPr>
                <p:cNvPicPr/>
                <p:nvPr/>
              </p:nvPicPr>
              <p:blipFill>
                <a:blip r:embed="rId514"/>
                <a:stretch>
                  <a:fillRect/>
                </a:stretch>
              </p:blipFill>
              <p:spPr>
                <a:xfrm>
                  <a:off x="6536490" y="3346806"/>
                  <a:ext cx="164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8" name="Ink 47">
                  <a:extLst>
                    <a:ext uri="{FF2B5EF4-FFF2-40B4-BE49-F238E27FC236}">
                      <a16:creationId xmlns:a16="http://schemas.microsoft.com/office/drawing/2014/main" id="{7170EDC1-EC18-4600-8BF3-26552A07562A}"/>
                    </a:ext>
                  </a:extLst>
                </p14:cNvPr>
                <p14:cNvContentPartPr/>
                <p14:nvPr/>
              </p14:nvContentPartPr>
              <p14:xfrm>
                <a:off x="6614250" y="3369126"/>
                <a:ext cx="176760" cy="162360"/>
              </p14:xfrm>
            </p:contentPart>
          </mc:Choice>
          <mc:Fallback>
            <p:pic>
              <p:nvPicPr>
                <p:cNvPr id="48" name="Ink 47">
                  <a:extLst>
                    <a:ext uri="{FF2B5EF4-FFF2-40B4-BE49-F238E27FC236}">
                      <a16:creationId xmlns:a16="http://schemas.microsoft.com/office/drawing/2014/main" id="{7170EDC1-EC18-4600-8BF3-26552A07562A}"/>
                    </a:ext>
                  </a:extLst>
                </p:cNvPr>
                <p:cNvPicPr/>
                <p:nvPr/>
              </p:nvPicPr>
              <p:blipFill>
                <a:blip r:embed="rId516"/>
                <a:stretch>
                  <a:fillRect/>
                </a:stretch>
              </p:blipFill>
              <p:spPr>
                <a:xfrm>
                  <a:off x="6605250" y="3360126"/>
                  <a:ext cx="194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9" name="Ink 48">
                  <a:extLst>
                    <a:ext uri="{FF2B5EF4-FFF2-40B4-BE49-F238E27FC236}">
                      <a16:creationId xmlns:a16="http://schemas.microsoft.com/office/drawing/2014/main" id="{0D8D19D5-920F-469D-B84C-255B8B9AC715}"/>
                    </a:ext>
                  </a:extLst>
                </p14:cNvPr>
                <p14:cNvContentPartPr/>
                <p14:nvPr/>
              </p14:nvContentPartPr>
              <p14:xfrm>
                <a:off x="6816210" y="3506646"/>
                <a:ext cx="116640" cy="172440"/>
              </p14:xfrm>
            </p:contentPart>
          </mc:Choice>
          <mc:Fallback>
            <p:pic>
              <p:nvPicPr>
                <p:cNvPr id="49" name="Ink 48">
                  <a:extLst>
                    <a:ext uri="{FF2B5EF4-FFF2-40B4-BE49-F238E27FC236}">
                      <a16:creationId xmlns:a16="http://schemas.microsoft.com/office/drawing/2014/main" id="{0D8D19D5-920F-469D-B84C-255B8B9AC715}"/>
                    </a:ext>
                  </a:extLst>
                </p:cNvPr>
                <p:cNvPicPr/>
                <p:nvPr/>
              </p:nvPicPr>
              <p:blipFill>
                <a:blip r:embed="rId518"/>
                <a:stretch>
                  <a:fillRect/>
                </a:stretch>
              </p:blipFill>
              <p:spPr>
                <a:xfrm>
                  <a:off x="6807570" y="3497646"/>
                  <a:ext cx="1342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51" name="Ink 50">
                  <a:extLst>
                    <a:ext uri="{FF2B5EF4-FFF2-40B4-BE49-F238E27FC236}">
                      <a16:creationId xmlns:a16="http://schemas.microsoft.com/office/drawing/2014/main" id="{80DF13FF-3E9E-46C4-9F7A-22917291C2F5}"/>
                    </a:ext>
                  </a:extLst>
                </p14:cNvPr>
                <p14:cNvContentPartPr/>
                <p14:nvPr/>
              </p14:nvContentPartPr>
              <p14:xfrm>
                <a:off x="7164330" y="3508806"/>
                <a:ext cx="115560" cy="118800"/>
              </p14:xfrm>
            </p:contentPart>
          </mc:Choice>
          <mc:Fallback>
            <p:pic>
              <p:nvPicPr>
                <p:cNvPr id="51" name="Ink 50">
                  <a:extLst>
                    <a:ext uri="{FF2B5EF4-FFF2-40B4-BE49-F238E27FC236}">
                      <a16:creationId xmlns:a16="http://schemas.microsoft.com/office/drawing/2014/main" id="{80DF13FF-3E9E-46C4-9F7A-22917291C2F5}"/>
                    </a:ext>
                  </a:extLst>
                </p:cNvPr>
                <p:cNvPicPr/>
                <p:nvPr/>
              </p:nvPicPr>
              <p:blipFill>
                <a:blip r:embed="rId520"/>
                <a:stretch>
                  <a:fillRect/>
                </a:stretch>
              </p:blipFill>
              <p:spPr>
                <a:xfrm>
                  <a:off x="7155690" y="3500166"/>
                  <a:ext cx="133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52" name="Ink 51">
                  <a:extLst>
                    <a:ext uri="{FF2B5EF4-FFF2-40B4-BE49-F238E27FC236}">
                      <a16:creationId xmlns:a16="http://schemas.microsoft.com/office/drawing/2014/main" id="{64690C46-7766-4B18-BB8F-7E8C9BD0B769}"/>
                    </a:ext>
                  </a:extLst>
                </p14:cNvPr>
                <p14:cNvContentPartPr/>
                <p14:nvPr/>
              </p14:nvContentPartPr>
              <p14:xfrm>
                <a:off x="7211490" y="3611046"/>
                <a:ext cx="87120" cy="54000"/>
              </p14:xfrm>
            </p:contentPart>
          </mc:Choice>
          <mc:Fallback>
            <p:pic>
              <p:nvPicPr>
                <p:cNvPr id="52" name="Ink 51">
                  <a:extLst>
                    <a:ext uri="{FF2B5EF4-FFF2-40B4-BE49-F238E27FC236}">
                      <a16:creationId xmlns:a16="http://schemas.microsoft.com/office/drawing/2014/main" id="{64690C46-7766-4B18-BB8F-7E8C9BD0B769}"/>
                    </a:ext>
                  </a:extLst>
                </p:cNvPr>
                <p:cNvPicPr/>
                <p:nvPr/>
              </p:nvPicPr>
              <p:blipFill>
                <a:blip r:embed="rId522"/>
                <a:stretch>
                  <a:fillRect/>
                </a:stretch>
              </p:blipFill>
              <p:spPr>
                <a:xfrm>
                  <a:off x="7202490" y="3602046"/>
                  <a:ext cx="104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8" name="Ink 317">
                  <a:extLst>
                    <a:ext uri="{FF2B5EF4-FFF2-40B4-BE49-F238E27FC236}">
                      <a16:creationId xmlns:a16="http://schemas.microsoft.com/office/drawing/2014/main" id="{262D2CD5-1BBC-4C60-B543-4BCBD9520783}"/>
                    </a:ext>
                  </a:extLst>
                </p14:cNvPr>
                <p14:cNvContentPartPr/>
                <p14:nvPr/>
              </p14:nvContentPartPr>
              <p14:xfrm>
                <a:off x="4930890" y="3058806"/>
                <a:ext cx="2114280" cy="974880"/>
              </p14:xfrm>
            </p:contentPart>
          </mc:Choice>
          <mc:Fallback>
            <p:pic>
              <p:nvPicPr>
                <p:cNvPr id="318" name="Ink 317">
                  <a:extLst>
                    <a:ext uri="{FF2B5EF4-FFF2-40B4-BE49-F238E27FC236}">
                      <a16:creationId xmlns:a16="http://schemas.microsoft.com/office/drawing/2014/main" id="{262D2CD5-1BBC-4C60-B543-4BCBD9520783}"/>
                    </a:ext>
                  </a:extLst>
                </p:cNvPr>
                <p:cNvPicPr/>
                <p:nvPr/>
              </p:nvPicPr>
              <p:blipFill>
                <a:blip r:embed="rId524"/>
                <a:stretch>
                  <a:fillRect/>
                </a:stretch>
              </p:blipFill>
              <p:spPr>
                <a:xfrm>
                  <a:off x="4921890" y="3049806"/>
                  <a:ext cx="2131920" cy="992520"/>
                </a:xfrm>
                <a:prstGeom prst="rect">
                  <a:avLst/>
                </a:prstGeom>
              </p:spPr>
            </p:pic>
          </mc:Fallback>
        </mc:AlternateContent>
      </p:grpSp>
      <p:grpSp>
        <p:nvGrpSpPr>
          <p:cNvPr id="346" name="Group 345">
            <a:extLst>
              <a:ext uri="{FF2B5EF4-FFF2-40B4-BE49-F238E27FC236}">
                <a16:creationId xmlns:a16="http://schemas.microsoft.com/office/drawing/2014/main" id="{8DABCC97-5CDF-44E2-A0CB-C7906F71B992}"/>
              </a:ext>
            </a:extLst>
          </p:cNvPr>
          <p:cNvGrpSpPr/>
          <p:nvPr/>
        </p:nvGrpSpPr>
        <p:grpSpPr>
          <a:xfrm>
            <a:off x="5787330" y="6085686"/>
            <a:ext cx="1384200" cy="357480"/>
            <a:chOff x="5787330" y="6085686"/>
            <a:chExt cx="1384200" cy="357480"/>
          </a:xfrm>
        </p:grpSpPr>
        <mc:AlternateContent xmlns:mc="http://schemas.openxmlformats.org/markup-compatibility/2006">
          <mc:Choice xmlns:p14="http://schemas.microsoft.com/office/powerpoint/2010/main" Requires="p14">
            <p:contentPart p14:bwMode="auto" r:id="rId525">
              <p14:nvContentPartPr>
                <p14:cNvPr id="320" name="Ink 319">
                  <a:extLst>
                    <a:ext uri="{FF2B5EF4-FFF2-40B4-BE49-F238E27FC236}">
                      <a16:creationId xmlns:a16="http://schemas.microsoft.com/office/drawing/2014/main" id="{23D1DE66-0632-4074-8645-249A88C825DC}"/>
                    </a:ext>
                  </a:extLst>
                </p14:cNvPr>
                <p14:cNvContentPartPr/>
                <p14:nvPr/>
              </p14:nvContentPartPr>
              <p14:xfrm>
                <a:off x="5787330" y="6085686"/>
                <a:ext cx="130320" cy="155520"/>
              </p14:xfrm>
            </p:contentPart>
          </mc:Choice>
          <mc:Fallback>
            <p:pic>
              <p:nvPicPr>
                <p:cNvPr id="320" name="Ink 319">
                  <a:extLst>
                    <a:ext uri="{FF2B5EF4-FFF2-40B4-BE49-F238E27FC236}">
                      <a16:creationId xmlns:a16="http://schemas.microsoft.com/office/drawing/2014/main" id="{23D1DE66-0632-4074-8645-249A88C825DC}"/>
                    </a:ext>
                  </a:extLst>
                </p:cNvPr>
                <p:cNvPicPr/>
                <p:nvPr/>
              </p:nvPicPr>
              <p:blipFill>
                <a:blip r:embed="rId526"/>
                <a:stretch>
                  <a:fillRect/>
                </a:stretch>
              </p:blipFill>
              <p:spPr>
                <a:xfrm>
                  <a:off x="5778330" y="6076686"/>
                  <a:ext cx="147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1" name="Ink 320">
                  <a:extLst>
                    <a:ext uri="{FF2B5EF4-FFF2-40B4-BE49-F238E27FC236}">
                      <a16:creationId xmlns:a16="http://schemas.microsoft.com/office/drawing/2014/main" id="{87AAA434-3228-497E-B998-8BD373020F7C}"/>
                    </a:ext>
                  </a:extLst>
                </p14:cNvPr>
                <p14:cNvContentPartPr/>
                <p14:nvPr/>
              </p14:nvContentPartPr>
              <p14:xfrm>
                <a:off x="5949690" y="6114846"/>
                <a:ext cx="119520" cy="135360"/>
              </p14:xfrm>
            </p:contentPart>
          </mc:Choice>
          <mc:Fallback>
            <p:pic>
              <p:nvPicPr>
                <p:cNvPr id="321" name="Ink 320">
                  <a:extLst>
                    <a:ext uri="{FF2B5EF4-FFF2-40B4-BE49-F238E27FC236}">
                      <a16:creationId xmlns:a16="http://schemas.microsoft.com/office/drawing/2014/main" id="{87AAA434-3228-497E-B998-8BD373020F7C}"/>
                    </a:ext>
                  </a:extLst>
                </p:cNvPr>
                <p:cNvPicPr/>
                <p:nvPr/>
              </p:nvPicPr>
              <p:blipFill>
                <a:blip r:embed="rId528"/>
                <a:stretch>
                  <a:fillRect/>
                </a:stretch>
              </p:blipFill>
              <p:spPr>
                <a:xfrm>
                  <a:off x="5941050" y="6105846"/>
                  <a:ext cx="137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2" name="Ink 321">
                  <a:extLst>
                    <a:ext uri="{FF2B5EF4-FFF2-40B4-BE49-F238E27FC236}">
                      <a16:creationId xmlns:a16="http://schemas.microsoft.com/office/drawing/2014/main" id="{CE32AE53-D4BB-48A4-9636-B1304C06F69E}"/>
                    </a:ext>
                  </a:extLst>
                </p14:cNvPr>
                <p14:cNvContentPartPr/>
                <p14:nvPr/>
              </p14:nvContentPartPr>
              <p14:xfrm>
                <a:off x="6123210" y="6125286"/>
                <a:ext cx="108000" cy="106200"/>
              </p14:xfrm>
            </p:contentPart>
          </mc:Choice>
          <mc:Fallback>
            <p:pic>
              <p:nvPicPr>
                <p:cNvPr id="322" name="Ink 321">
                  <a:extLst>
                    <a:ext uri="{FF2B5EF4-FFF2-40B4-BE49-F238E27FC236}">
                      <a16:creationId xmlns:a16="http://schemas.microsoft.com/office/drawing/2014/main" id="{CE32AE53-D4BB-48A4-9636-B1304C06F69E}"/>
                    </a:ext>
                  </a:extLst>
                </p:cNvPr>
                <p:cNvPicPr/>
                <p:nvPr/>
              </p:nvPicPr>
              <p:blipFill>
                <a:blip r:embed="rId530"/>
                <a:stretch>
                  <a:fillRect/>
                </a:stretch>
              </p:blipFill>
              <p:spPr>
                <a:xfrm>
                  <a:off x="6114570" y="6116286"/>
                  <a:ext cx="125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3" name="Ink 322">
                  <a:extLst>
                    <a:ext uri="{FF2B5EF4-FFF2-40B4-BE49-F238E27FC236}">
                      <a16:creationId xmlns:a16="http://schemas.microsoft.com/office/drawing/2014/main" id="{3B21845C-F867-4FED-8AA1-34DFF5112667}"/>
                    </a:ext>
                  </a:extLst>
                </p14:cNvPr>
                <p14:cNvContentPartPr/>
                <p14:nvPr/>
              </p14:nvContentPartPr>
              <p14:xfrm>
                <a:off x="6274410" y="6131406"/>
                <a:ext cx="63000" cy="115200"/>
              </p14:xfrm>
            </p:contentPart>
          </mc:Choice>
          <mc:Fallback>
            <p:pic>
              <p:nvPicPr>
                <p:cNvPr id="323" name="Ink 322">
                  <a:extLst>
                    <a:ext uri="{FF2B5EF4-FFF2-40B4-BE49-F238E27FC236}">
                      <a16:creationId xmlns:a16="http://schemas.microsoft.com/office/drawing/2014/main" id="{3B21845C-F867-4FED-8AA1-34DFF5112667}"/>
                    </a:ext>
                  </a:extLst>
                </p:cNvPr>
                <p:cNvPicPr/>
                <p:nvPr/>
              </p:nvPicPr>
              <p:blipFill>
                <a:blip r:embed="rId532"/>
                <a:stretch>
                  <a:fillRect/>
                </a:stretch>
              </p:blipFill>
              <p:spPr>
                <a:xfrm>
                  <a:off x="6265770" y="6122766"/>
                  <a:ext cx="80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4" name="Ink 323">
                  <a:extLst>
                    <a:ext uri="{FF2B5EF4-FFF2-40B4-BE49-F238E27FC236}">
                      <a16:creationId xmlns:a16="http://schemas.microsoft.com/office/drawing/2014/main" id="{5787B889-2156-417C-A338-18DF824FC567}"/>
                    </a:ext>
                  </a:extLst>
                </p14:cNvPr>
                <p14:cNvContentPartPr/>
                <p14:nvPr/>
              </p14:nvContentPartPr>
              <p14:xfrm>
                <a:off x="6388170" y="6131766"/>
                <a:ext cx="59400" cy="114480"/>
              </p14:xfrm>
            </p:contentPart>
          </mc:Choice>
          <mc:Fallback>
            <p:pic>
              <p:nvPicPr>
                <p:cNvPr id="324" name="Ink 323">
                  <a:extLst>
                    <a:ext uri="{FF2B5EF4-FFF2-40B4-BE49-F238E27FC236}">
                      <a16:creationId xmlns:a16="http://schemas.microsoft.com/office/drawing/2014/main" id="{5787B889-2156-417C-A338-18DF824FC567}"/>
                    </a:ext>
                  </a:extLst>
                </p:cNvPr>
                <p:cNvPicPr/>
                <p:nvPr/>
              </p:nvPicPr>
              <p:blipFill>
                <a:blip r:embed="rId534"/>
                <a:stretch>
                  <a:fillRect/>
                </a:stretch>
              </p:blipFill>
              <p:spPr>
                <a:xfrm>
                  <a:off x="6379530" y="6123126"/>
                  <a:ext cx="77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5" name="Ink 324">
                  <a:extLst>
                    <a:ext uri="{FF2B5EF4-FFF2-40B4-BE49-F238E27FC236}">
                      <a16:creationId xmlns:a16="http://schemas.microsoft.com/office/drawing/2014/main" id="{17F10C4B-755A-41D7-A0ED-6E58F9B72BAA}"/>
                    </a:ext>
                  </a:extLst>
                </p14:cNvPr>
                <p14:cNvContentPartPr/>
                <p14:nvPr/>
              </p14:nvContentPartPr>
              <p14:xfrm>
                <a:off x="6468090" y="6154806"/>
                <a:ext cx="103680" cy="83520"/>
              </p14:xfrm>
            </p:contentPart>
          </mc:Choice>
          <mc:Fallback>
            <p:pic>
              <p:nvPicPr>
                <p:cNvPr id="325" name="Ink 324">
                  <a:extLst>
                    <a:ext uri="{FF2B5EF4-FFF2-40B4-BE49-F238E27FC236}">
                      <a16:creationId xmlns:a16="http://schemas.microsoft.com/office/drawing/2014/main" id="{17F10C4B-755A-41D7-A0ED-6E58F9B72BAA}"/>
                    </a:ext>
                  </a:extLst>
                </p:cNvPr>
                <p:cNvPicPr/>
                <p:nvPr/>
              </p:nvPicPr>
              <p:blipFill>
                <a:blip r:embed="rId536"/>
                <a:stretch>
                  <a:fillRect/>
                </a:stretch>
              </p:blipFill>
              <p:spPr>
                <a:xfrm>
                  <a:off x="6459450" y="6145806"/>
                  <a:ext cx="121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6" name="Ink 325">
                  <a:extLst>
                    <a:ext uri="{FF2B5EF4-FFF2-40B4-BE49-F238E27FC236}">
                      <a16:creationId xmlns:a16="http://schemas.microsoft.com/office/drawing/2014/main" id="{710620C8-68EA-4CC1-A289-2C40711B5161}"/>
                    </a:ext>
                  </a:extLst>
                </p14:cNvPr>
                <p14:cNvContentPartPr/>
                <p14:nvPr/>
              </p14:nvContentPartPr>
              <p14:xfrm>
                <a:off x="6626130" y="6183246"/>
                <a:ext cx="73080" cy="63360"/>
              </p14:xfrm>
            </p:contentPart>
          </mc:Choice>
          <mc:Fallback>
            <p:pic>
              <p:nvPicPr>
                <p:cNvPr id="326" name="Ink 325">
                  <a:extLst>
                    <a:ext uri="{FF2B5EF4-FFF2-40B4-BE49-F238E27FC236}">
                      <a16:creationId xmlns:a16="http://schemas.microsoft.com/office/drawing/2014/main" id="{710620C8-68EA-4CC1-A289-2C40711B5161}"/>
                    </a:ext>
                  </a:extLst>
                </p:cNvPr>
                <p:cNvPicPr/>
                <p:nvPr/>
              </p:nvPicPr>
              <p:blipFill>
                <a:blip r:embed="rId538"/>
                <a:stretch>
                  <a:fillRect/>
                </a:stretch>
              </p:blipFill>
              <p:spPr>
                <a:xfrm>
                  <a:off x="6617130" y="6174606"/>
                  <a:ext cx="90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7" name="Ink 326">
                  <a:extLst>
                    <a:ext uri="{FF2B5EF4-FFF2-40B4-BE49-F238E27FC236}">
                      <a16:creationId xmlns:a16="http://schemas.microsoft.com/office/drawing/2014/main" id="{80009A56-238A-4AD7-B55B-84DBA2C265F7}"/>
                    </a:ext>
                  </a:extLst>
                </p14:cNvPr>
                <p14:cNvContentPartPr/>
                <p14:nvPr/>
              </p14:nvContentPartPr>
              <p14:xfrm>
                <a:off x="6716130" y="6137166"/>
                <a:ext cx="109080" cy="263160"/>
              </p14:xfrm>
            </p:contentPart>
          </mc:Choice>
          <mc:Fallback>
            <p:pic>
              <p:nvPicPr>
                <p:cNvPr id="327" name="Ink 326">
                  <a:extLst>
                    <a:ext uri="{FF2B5EF4-FFF2-40B4-BE49-F238E27FC236}">
                      <a16:creationId xmlns:a16="http://schemas.microsoft.com/office/drawing/2014/main" id="{80009A56-238A-4AD7-B55B-84DBA2C265F7}"/>
                    </a:ext>
                  </a:extLst>
                </p:cNvPr>
                <p:cNvPicPr/>
                <p:nvPr/>
              </p:nvPicPr>
              <p:blipFill>
                <a:blip r:embed="rId540"/>
                <a:stretch>
                  <a:fillRect/>
                </a:stretch>
              </p:blipFill>
              <p:spPr>
                <a:xfrm>
                  <a:off x="6707490" y="6128166"/>
                  <a:ext cx="1267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8" name="Ink 327">
                  <a:extLst>
                    <a:ext uri="{FF2B5EF4-FFF2-40B4-BE49-F238E27FC236}">
                      <a16:creationId xmlns:a16="http://schemas.microsoft.com/office/drawing/2014/main" id="{AFB4C4E8-CC58-427A-A25F-6A28F7C07F3A}"/>
                    </a:ext>
                  </a:extLst>
                </p14:cNvPr>
                <p14:cNvContentPartPr/>
                <p14:nvPr/>
              </p14:nvContentPartPr>
              <p14:xfrm>
                <a:off x="6892530" y="6163806"/>
                <a:ext cx="16200" cy="46440"/>
              </p14:xfrm>
            </p:contentPart>
          </mc:Choice>
          <mc:Fallback>
            <p:pic>
              <p:nvPicPr>
                <p:cNvPr id="328" name="Ink 327">
                  <a:extLst>
                    <a:ext uri="{FF2B5EF4-FFF2-40B4-BE49-F238E27FC236}">
                      <a16:creationId xmlns:a16="http://schemas.microsoft.com/office/drawing/2014/main" id="{AFB4C4E8-CC58-427A-A25F-6A28F7C07F3A}"/>
                    </a:ext>
                  </a:extLst>
                </p:cNvPr>
                <p:cNvPicPr/>
                <p:nvPr/>
              </p:nvPicPr>
              <p:blipFill>
                <a:blip r:embed="rId542"/>
                <a:stretch>
                  <a:fillRect/>
                </a:stretch>
              </p:blipFill>
              <p:spPr>
                <a:xfrm>
                  <a:off x="6883530" y="6154806"/>
                  <a:ext cx="33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9" name="Ink 328">
                  <a:extLst>
                    <a:ext uri="{FF2B5EF4-FFF2-40B4-BE49-F238E27FC236}">
                      <a16:creationId xmlns:a16="http://schemas.microsoft.com/office/drawing/2014/main" id="{3BC73BD4-598F-4300-BC83-7F720F1DDD1D}"/>
                    </a:ext>
                  </a:extLst>
                </p14:cNvPr>
                <p14:cNvContentPartPr/>
                <p14:nvPr/>
              </p14:nvContentPartPr>
              <p14:xfrm>
                <a:off x="6889650" y="6124206"/>
                <a:ext cx="281880" cy="318960"/>
              </p14:xfrm>
            </p:contentPart>
          </mc:Choice>
          <mc:Fallback>
            <p:pic>
              <p:nvPicPr>
                <p:cNvPr id="329" name="Ink 328">
                  <a:extLst>
                    <a:ext uri="{FF2B5EF4-FFF2-40B4-BE49-F238E27FC236}">
                      <a16:creationId xmlns:a16="http://schemas.microsoft.com/office/drawing/2014/main" id="{3BC73BD4-598F-4300-BC83-7F720F1DDD1D}"/>
                    </a:ext>
                  </a:extLst>
                </p:cNvPr>
                <p:cNvPicPr/>
                <p:nvPr/>
              </p:nvPicPr>
              <p:blipFill>
                <a:blip r:embed="rId544"/>
                <a:stretch>
                  <a:fillRect/>
                </a:stretch>
              </p:blipFill>
              <p:spPr>
                <a:xfrm>
                  <a:off x="6880650" y="6115566"/>
                  <a:ext cx="299520" cy="336600"/>
                </a:xfrm>
                <a:prstGeom prst="rect">
                  <a:avLst/>
                </a:prstGeom>
              </p:spPr>
            </p:pic>
          </mc:Fallback>
        </mc:AlternateContent>
      </p:grpSp>
      <p:grpSp>
        <p:nvGrpSpPr>
          <p:cNvPr id="345" name="Group 344">
            <a:extLst>
              <a:ext uri="{FF2B5EF4-FFF2-40B4-BE49-F238E27FC236}">
                <a16:creationId xmlns:a16="http://schemas.microsoft.com/office/drawing/2014/main" id="{62CD2521-7D7B-4692-AAD6-A5FFA7EC7B43}"/>
              </a:ext>
            </a:extLst>
          </p:cNvPr>
          <p:cNvGrpSpPr/>
          <p:nvPr/>
        </p:nvGrpSpPr>
        <p:grpSpPr>
          <a:xfrm>
            <a:off x="7392570" y="6135006"/>
            <a:ext cx="705240" cy="260280"/>
            <a:chOff x="7392570" y="6135006"/>
            <a:chExt cx="705240" cy="260280"/>
          </a:xfrm>
        </p:grpSpPr>
        <mc:AlternateContent xmlns:mc="http://schemas.openxmlformats.org/markup-compatibility/2006">
          <mc:Choice xmlns:p14="http://schemas.microsoft.com/office/powerpoint/2010/main" Requires="p14">
            <p:contentPart p14:bwMode="auto" r:id="rId545">
              <p14:nvContentPartPr>
                <p14:cNvPr id="330" name="Ink 329">
                  <a:extLst>
                    <a:ext uri="{FF2B5EF4-FFF2-40B4-BE49-F238E27FC236}">
                      <a16:creationId xmlns:a16="http://schemas.microsoft.com/office/drawing/2014/main" id="{EDF793F1-7D5C-4382-8A75-DD1FA3695C81}"/>
                    </a:ext>
                  </a:extLst>
                </p14:cNvPr>
                <p14:cNvContentPartPr/>
                <p14:nvPr/>
              </p14:nvContentPartPr>
              <p14:xfrm>
                <a:off x="7423530" y="6135006"/>
                <a:ext cx="52200" cy="260280"/>
              </p14:xfrm>
            </p:contentPart>
          </mc:Choice>
          <mc:Fallback>
            <p:pic>
              <p:nvPicPr>
                <p:cNvPr id="330" name="Ink 329">
                  <a:extLst>
                    <a:ext uri="{FF2B5EF4-FFF2-40B4-BE49-F238E27FC236}">
                      <a16:creationId xmlns:a16="http://schemas.microsoft.com/office/drawing/2014/main" id="{EDF793F1-7D5C-4382-8A75-DD1FA3695C81}"/>
                    </a:ext>
                  </a:extLst>
                </p:cNvPr>
                <p:cNvPicPr/>
                <p:nvPr/>
              </p:nvPicPr>
              <p:blipFill>
                <a:blip r:embed="rId546"/>
                <a:stretch>
                  <a:fillRect/>
                </a:stretch>
              </p:blipFill>
              <p:spPr>
                <a:xfrm>
                  <a:off x="7414890" y="6126006"/>
                  <a:ext cx="698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1" name="Ink 330">
                  <a:extLst>
                    <a:ext uri="{FF2B5EF4-FFF2-40B4-BE49-F238E27FC236}">
                      <a16:creationId xmlns:a16="http://schemas.microsoft.com/office/drawing/2014/main" id="{B11D81B2-0134-4F1B-868C-EA9D19DA07D0}"/>
                    </a:ext>
                  </a:extLst>
                </p14:cNvPr>
                <p14:cNvContentPartPr/>
                <p14:nvPr/>
              </p14:nvContentPartPr>
              <p14:xfrm>
                <a:off x="7392570" y="6146886"/>
                <a:ext cx="191160" cy="136800"/>
              </p14:xfrm>
            </p:contentPart>
          </mc:Choice>
          <mc:Fallback>
            <p:pic>
              <p:nvPicPr>
                <p:cNvPr id="331" name="Ink 330">
                  <a:extLst>
                    <a:ext uri="{FF2B5EF4-FFF2-40B4-BE49-F238E27FC236}">
                      <a16:creationId xmlns:a16="http://schemas.microsoft.com/office/drawing/2014/main" id="{B11D81B2-0134-4F1B-868C-EA9D19DA07D0}"/>
                    </a:ext>
                  </a:extLst>
                </p:cNvPr>
                <p:cNvPicPr/>
                <p:nvPr/>
              </p:nvPicPr>
              <p:blipFill>
                <a:blip r:embed="rId548"/>
                <a:stretch>
                  <a:fillRect/>
                </a:stretch>
              </p:blipFill>
              <p:spPr>
                <a:xfrm>
                  <a:off x="7383570" y="6138246"/>
                  <a:ext cx="208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2" name="Ink 331">
                  <a:extLst>
                    <a:ext uri="{FF2B5EF4-FFF2-40B4-BE49-F238E27FC236}">
                      <a16:creationId xmlns:a16="http://schemas.microsoft.com/office/drawing/2014/main" id="{E5E00DB1-0002-4C4E-B91A-2CBFFFA8853D}"/>
                    </a:ext>
                  </a:extLst>
                </p14:cNvPr>
                <p14:cNvContentPartPr/>
                <p14:nvPr/>
              </p14:nvContentPartPr>
              <p14:xfrm>
                <a:off x="7612170" y="6199086"/>
                <a:ext cx="87840" cy="74880"/>
              </p14:xfrm>
            </p:contentPart>
          </mc:Choice>
          <mc:Fallback>
            <p:pic>
              <p:nvPicPr>
                <p:cNvPr id="332" name="Ink 331">
                  <a:extLst>
                    <a:ext uri="{FF2B5EF4-FFF2-40B4-BE49-F238E27FC236}">
                      <a16:creationId xmlns:a16="http://schemas.microsoft.com/office/drawing/2014/main" id="{E5E00DB1-0002-4C4E-B91A-2CBFFFA8853D}"/>
                    </a:ext>
                  </a:extLst>
                </p:cNvPr>
                <p:cNvPicPr/>
                <p:nvPr/>
              </p:nvPicPr>
              <p:blipFill>
                <a:blip r:embed="rId550"/>
                <a:stretch>
                  <a:fillRect/>
                </a:stretch>
              </p:blipFill>
              <p:spPr>
                <a:xfrm>
                  <a:off x="7603530" y="6190086"/>
                  <a:ext cx="105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3" name="Ink 332">
                  <a:extLst>
                    <a:ext uri="{FF2B5EF4-FFF2-40B4-BE49-F238E27FC236}">
                      <a16:creationId xmlns:a16="http://schemas.microsoft.com/office/drawing/2014/main" id="{EA0F0730-80CF-4FEA-ACF3-212CC98591EF}"/>
                    </a:ext>
                  </a:extLst>
                </p14:cNvPr>
                <p14:cNvContentPartPr/>
                <p14:nvPr/>
              </p14:nvContentPartPr>
              <p14:xfrm>
                <a:off x="7706850" y="6178566"/>
                <a:ext cx="273240" cy="103680"/>
              </p14:xfrm>
            </p:contentPart>
          </mc:Choice>
          <mc:Fallback>
            <p:pic>
              <p:nvPicPr>
                <p:cNvPr id="333" name="Ink 332">
                  <a:extLst>
                    <a:ext uri="{FF2B5EF4-FFF2-40B4-BE49-F238E27FC236}">
                      <a16:creationId xmlns:a16="http://schemas.microsoft.com/office/drawing/2014/main" id="{EA0F0730-80CF-4FEA-ACF3-212CC98591EF}"/>
                    </a:ext>
                  </a:extLst>
                </p:cNvPr>
                <p:cNvPicPr/>
                <p:nvPr/>
              </p:nvPicPr>
              <p:blipFill>
                <a:blip r:embed="rId552"/>
                <a:stretch>
                  <a:fillRect/>
                </a:stretch>
              </p:blipFill>
              <p:spPr>
                <a:xfrm>
                  <a:off x="7697850" y="6169926"/>
                  <a:ext cx="290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4" name="Ink 333">
                  <a:extLst>
                    <a:ext uri="{FF2B5EF4-FFF2-40B4-BE49-F238E27FC236}">
                      <a16:creationId xmlns:a16="http://schemas.microsoft.com/office/drawing/2014/main" id="{F6444570-F151-4769-AE4D-F2F4A2114E47}"/>
                    </a:ext>
                  </a:extLst>
                </p14:cNvPr>
                <p14:cNvContentPartPr/>
                <p14:nvPr/>
              </p14:nvContentPartPr>
              <p14:xfrm>
                <a:off x="7999170" y="6174606"/>
                <a:ext cx="98640" cy="101880"/>
              </p14:xfrm>
            </p:contentPart>
          </mc:Choice>
          <mc:Fallback>
            <p:pic>
              <p:nvPicPr>
                <p:cNvPr id="334" name="Ink 333">
                  <a:extLst>
                    <a:ext uri="{FF2B5EF4-FFF2-40B4-BE49-F238E27FC236}">
                      <a16:creationId xmlns:a16="http://schemas.microsoft.com/office/drawing/2014/main" id="{F6444570-F151-4769-AE4D-F2F4A2114E47}"/>
                    </a:ext>
                  </a:extLst>
                </p:cNvPr>
                <p:cNvPicPr/>
                <p:nvPr/>
              </p:nvPicPr>
              <p:blipFill>
                <a:blip r:embed="rId554"/>
                <a:stretch>
                  <a:fillRect/>
                </a:stretch>
              </p:blipFill>
              <p:spPr>
                <a:xfrm>
                  <a:off x="7990530" y="6165966"/>
                  <a:ext cx="116280" cy="119520"/>
                </a:xfrm>
                <a:prstGeom prst="rect">
                  <a:avLst/>
                </a:prstGeom>
              </p:spPr>
            </p:pic>
          </mc:Fallback>
        </mc:AlternateContent>
      </p:grpSp>
      <p:grpSp>
        <p:nvGrpSpPr>
          <p:cNvPr id="344" name="Group 343">
            <a:extLst>
              <a:ext uri="{FF2B5EF4-FFF2-40B4-BE49-F238E27FC236}">
                <a16:creationId xmlns:a16="http://schemas.microsoft.com/office/drawing/2014/main" id="{907F62D3-40FF-4F5F-9863-4ADD405B0BA6}"/>
              </a:ext>
            </a:extLst>
          </p:cNvPr>
          <p:cNvGrpSpPr/>
          <p:nvPr/>
        </p:nvGrpSpPr>
        <p:grpSpPr>
          <a:xfrm>
            <a:off x="8372130" y="6114486"/>
            <a:ext cx="414000" cy="195120"/>
            <a:chOff x="8372130" y="6114486"/>
            <a:chExt cx="414000" cy="195120"/>
          </a:xfrm>
        </p:grpSpPr>
        <mc:AlternateContent xmlns:mc="http://schemas.openxmlformats.org/markup-compatibility/2006">
          <mc:Choice xmlns:p14="http://schemas.microsoft.com/office/powerpoint/2010/main" Requires="p14">
            <p:contentPart p14:bwMode="auto" r:id="rId555">
              <p14:nvContentPartPr>
                <p14:cNvPr id="335" name="Ink 334">
                  <a:extLst>
                    <a:ext uri="{FF2B5EF4-FFF2-40B4-BE49-F238E27FC236}">
                      <a16:creationId xmlns:a16="http://schemas.microsoft.com/office/drawing/2014/main" id="{B9953F6C-A3AE-4EEC-8B1F-AC8A9EF15831}"/>
                    </a:ext>
                  </a:extLst>
                </p14:cNvPr>
                <p14:cNvContentPartPr/>
                <p14:nvPr/>
              </p14:nvContentPartPr>
              <p14:xfrm>
                <a:off x="8372130" y="6114486"/>
                <a:ext cx="162720" cy="195120"/>
              </p14:xfrm>
            </p:contentPart>
          </mc:Choice>
          <mc:Fallback>
            <p:pic>
              <p:nvPicPr>
                <p:cNvPr id="335" name="Ink 334">
                  <a:extLst>
                    <a:ext uri="{FF2B5EF4-FFF2-40B4-BE49-F238E27FC236}">
                      <a16:creationId xmlns:a16="http://schemas.microsoft.com/office/drawing/2014/main" id="{B9953F6C-A3AE-4EEC-8B1F-AC8A9EF15831}"/>
                    </a:ext>
                  </a:extLst>
                </p:cNvPr>
                <p:cNvPicPr/>
                <p:nvPr/>
              </p:nvPicPr>
              <p:blipFill>
                <a:blip r:embed="rId556"/>
                <a:stretch>
                  <a:fillRect/>
                </a:stretch>
              </p:blipFill>
              <p:spPr>
                <a:xfrm>
                  <a:off x="8363130" y="6105486"/>
                  <a:ext cx="180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6" name="Ink 335">
                  <a:extLst>
                    <a:ext uri="{FF2B5EF4-FFF2-40B4-BE49-F238E27FC236}">
                      <a16:creationId xmlns:a16="http://schemas.microsoft.com/office/drawing/2014/main" id="{A99743D0-1230-457B-9AD9-F7D0487C161C}"/>
                    </a:ext>
                  </a:extLst>
                </p14:cNvPr>
                <p14:cNvContentPartPr/>
                <p14:nvPr/>
              </p14:nvContentPartPr>
              <p14:xfrm>
                <a:off x="8542050" y="6120246"/>
                <a:ext cx="244080" cy="141120"/>
              </p14:xfrm>
            </p:contentPart>
          </mc:Choice>
          <mc:Fallback>
            <p:pic>
              <p:nvPicPr>
                <p:cNvPr id="336" name="Ink 335">
                  <a:extLst>
                    <a:ext uri="{FF2B5EF4-FFF2-40B4-BE49-F238E27FC236}">
                      <a16:creationId xmlns:a16="http://schemas.microsoft.com/office/drawing/2014/main" id="{A99743D0-1230-457B-9AD9-F7D0487C161C}"/>
                    </a:ext>
                  </a:extLst>
                </p:cNvPr>
                <p:cNvPicPr/>
                <p:nvPr/>
              </p:nvPicPr>
              <p:blipFill>
                <a:blip r:embed="rId558"/>
                <a:stretch>
                  <a:fillRect/>
                </a:stretch>
              </p:blipFill>
              <p:spPr>
                <a:xfrm>
                  <a:off x="8533050" y="6111246"/>
                  <a:ext cx="261720" cy="158760"/>
                </a:xfrm>
                <a:prstGeom prst="rect">
                  <a:avLst/>
                </a:prstGeom>
              </p:spPr>
            </p:pic>
          </mc:Fallback>
        </mc:AlternateContent>
      </p:grpSp>
      <p:grpSp>
        <p:nvGrpSpPr>
          <p:cNvPr id="343" name="Group 342">
            <a:extLst>
              <a:ext uri="{FF2B5EF4-FFF2-40B4-BE49-F238E27FC236}">
                <a16:creationId xmlns:a16="http://schemas.microsoft.com/office/drawing/2014/main" id="{BB213756-522E-4DB5-9835-C422E94D922D}"/>
              </a:ext>
            </a:extLst>
          </p:cNvPr>
          <p:cNvGrpSpPr/>
          <p:nvPr/>
        </p:nvGrpSpPr>
        <p:grpSpPr>
          <a:xfrm>
            <a:off x="9088890" y="6080286"/>
            <a:ext cx="930960" cy="353520"/>
            <a:chOff x="9088890" y="6080286"/>
            <a:chExt cx="930960" cy="353520"/>
          </a:xfrm>
        </p:grpSpPr>
        <mc:AlternateContent xmlns:mc="http://schemas.openxmlformats.org/markup-compatibility/2006">
          <mc:Choice xmlns:p14="http://schemas.microsoft.com/office/powerpoint/2010/main" Requires="p14">
            <p:contentPart p14:bwMode="auto" r:id="rId559">
              <p14:nvContentPartPr>
                <p14:cNvPr id="337" name="Ink 336">
                  <a:extLst>
                    <a:ext uri="{FF2B5EF4-FFF2-40B4-BE49-F238E27FC236}">
                      <a16:creationId xmlns:a16="http://schemas.microsoft.com/office/drawing/2014/main" id="{C1AC5E72-3B15-444C-9197-D57436493124}"/>
                    </a:ext>
                  </a:extLst>
                </p14:cNvPr>
                <p14:cNvContentPartPr/>
                <p14:nvPr/>
              </p14:nvContentPartPr>
              <p14:xfrm>
                <a:off x="9142170" y="6082446"/>
                <a:ext cx="71280" cy="200880"/>
              </p14:xfrm>
            </p:contentPart>
          </mc:Choice>
          <mc:Fallback>
            <p:pic>
              <p:nvPicPr>
                <p:cNvPr id="337" name="Ink 336">
                  <a:extLst>
                    <a:ext uri="{FF2B5EF4-FFF2-40B4-BE49-F238E27FC236}">
                      <a16:creationId xmlns:a16="http://schemas.microsoft.com/office/drawing/2014/main" id="{C1AC5E72-3B15-444C-9197-D57436493124}"/>
                    </a:ext>
                  </a:extLst>
                </p:cNvPr>
                <p:cNvPicPr/>
                <p:nvPr/>
              </p:nvPicPr>
              <p:blipFill>
                <a:blip r:embed="rId560"/>
                <a:stretch>
                  <a:fillRect/>
                </a:stretch>
              </p:blipFill>
              <p:spPr>
                <a:xfrm>
                  <a:off x="9133170" y="6073446"/>
                  <a:ext cx="88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8" name="Ink 337">
                  <a:extLst>
                    <a:ext uri="{FF2B5EF4-FFF2-40B4-BE49-F238E27FC236}">
                      <a16:creationId xmlns:a16="http://schemas.microsoft.com/office/drawing/2014/main" id="{E128D455-E790-4D2E-BC80-8979715CF66C}"/>
                    </a:ext>
                  </a:extLst>
                </p14:cNvPr>
                <p14:cNvContentPartPr/>
                <p14:nvPr/>
              </p14:nvContentPartPr>
              <p14:xfrm>
                <a:off x="9088890" y="6171726"/>
                <a:ext cx="179640" cy="15840"/>
              </p14:xfrm>
            </p:contentPart>
          </mc:Choice>
          <mc:Fallback>
            <p:pic>
              <p:nvPicPr>
                <p:cNvPr id="338" name="Ink 337">
                  <a:extLst>
                    <a:ext uri="{FF2B5EF4-FFF2-40B4-BE49-F238E27FC236}">
                      <a16:creationId xmlns:a16="http://schemas.microsoft.com/office/drawing/2014/main" id="{E128D455-E790-4D2E-BC80-8979715CF66C}"/>
                    </a:ext>
                  </a:extLst>
                </p:cNvPr>
                <p:cNvPicPr/>
                <p:nvPr/>
              </p:nvPicPr>
              <p:blipFill>
                <a:blip r:embed="rId562"/>
                <a:stretch>
                  <a:fillRect/>
                </a:stretch>
              </p:blipFill>
              <p:spPr>
                <a:xfrm>
                  <a:off x="9080250" y="6163086"/>
                  <a:ext cx="197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9" name="Ink 338">
                  <a:extLst>
                    <a:ext uri="{FF2B5EF4-FFF2-40B4-BE49-F238E27FC236}">
                      <a16:creationId xmlns:a16="http://schemas.microsoft.com/office/drawing/2014/main" id="{FE1924BA-013F-4AF3-8069-021A46B4B0D4}"/>
                    </a:ext>
                  </a:extLst>
                </p14:cNvPr>
                <p14:cNvContentPartPr/>
                <p14:nvPr/>
              </p14:nvContentPartPr>
              <p14:xfrm>
                <a:off x="9273930" y="6080286"/>
                <a:ext cx="99000" cy="184320"/>
              </p14:xfrm>
            </p:contentPart>
          </mc:Choice>
          <mc:Fallback>
            <p:pic>
              <p:nvPicPr>
                <p:cNvPr id="339" name="Ink 338">
                  <a:extLst>
                    <a:ext uri="{FF2B5EF4-FFF2-40B4-BE49-F238E27FC236}">
                      <a16:creationId xmlns:a16="http://schemas.microsoft.com/office/drawing/2014/main" id="{FE1924BA-013F-4AF3-8069-021A46B4B0D4}"/>
                    </a:ext>
                  </a:extLst>
                </p:cNvPr>
                <p:cNvPicPr/>
                <p:nvPr/>
              </p:nvPicPr>
              <p:blipFill>
                <a:blip r:embed="rId564"/>
                <a:stretch>
                  <a:fillRect/>
                </a:stretch>
              </p:blipFill>
              <p:spPr>
                <a:xfrm>
                  <a:off x="9264930" y="6071646"/>
                  <a:ext cx="116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0" name="Ink 339">
                  <a:extLst>
                    <a:ext uri="{FF2B5EF4-FFF2-40B4-BE49-F238E27FC236}">
                      <a16:creationId xmlns:a16="http://schemas.microsoft.com/office/drawing/2014/main" id="{38435164-2116-40B1-8B04-5493E968FD7F}"/>
                    </a:ext>
                  </a:extLst>
                </p14:cNvPr>
                <p14:cNvContentPartPr/>
                <p14:nvPr/>
              </p14:nvContentPartPr>
              <p14:xfrm>
                <a:off x="9422250" y="6184326"/>
                <a:ext cx="316080" cy="117360"/>
              </p14:xfrm>
            </p:contentPart>
          </mc:Choice>
          <mc:Fallback>
            <p:pic>
              <p:nvPicPr>
                <p:cNvPr id="340" name="Ink 339">
                  <a:extLst>
                    <a:ext uri="{FF2B5EF4-FFF2-40B4-BE49-F238E27FC236}">
                      <a16:creationId xmlns:a16="http://schemas.microsoft.com/office/drawing/2014/main" id="{38435164-2116-40B1-8B04-5493E968FD7F}"/>
                    </a:ext>
                  </a:extLst>
                </p:cNvPr>
                <p:cNvPicPr/>
                <p:nvPr/>
              </p:nvPicPr>
              <p:blipFill>
                <a:blip r:embed="rId566"/>
                <a:stretch>
                  <a:fillRect/>
                </a:stretch>
              </p:blipFill>
              <p:spPr>
                <a:xfrm>
                  <a:off x="9413610" y="6175326"/>
                  <a:ext cx="333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1" name="Ink 340">
                  <a:extLst>
                    <a:ext uri="{FF2B5EF4-FFF2-40B4-BE49-F238E27FC236}">
                      <a16:creationId xmlns:a16="http://schemas.microsoft.com/office/drawing/2014/main" id="{2BDEB7BA-224F-4002-9A19-7ADC6E53F35D}"/>
                    </a:ext>
                  </a:extLst>
                </p14:cNvPr>
                <p14:cNvContentPartPr/>
                <p14:nvPr/>
              </p14:nvContentPartPr>
              <p14:xfrm>
                <a:off x="9891330" y="6291966"/>
                <a:ext cx="28080" cy="141120"/>
              </p14:xfrm>
            </p:contentPart>
          </mc:Choice>
          <mc:Fallback>
            <p:pic>
              <p:nvPicPr>
                <p:cNvPr id="341" name="Ink 340">
                  <a:extLst>
                    <a:ext uri="{FF2B5EF4-FFF2-40B4-BE49-F238E27FC236}">
                      <a16:creationId xmlns:a16="http://schemas.microsoft.com/office/drawing/2014/main" id="{2BDEB7BA-224F-4002-9A19-7ADC6E53F35D}"/>
                    </a:ext>
                  </a:extLst>
                </p:cNvPr>
                <p:cNvPicPr/>
                <p:nvPr/>
              </p:nvPicPr>
              <p:blipFill>
                <a:blip r:embed="rId568"/>
                <a:stretch>
                  <a:fillRect/>
                </a:stretch>
              </p:blipFill>
              <p:spPr>
                <a:xfrm>
                  <a:off x="9882330" y="6283326"/>
                  <a:ext cx="45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2" name="Ink 341">
                  <a:extLst>
                    <a:ext uri="{FF2B5EF4-FFF2-40B4-BE49-F238E27FC236}">
                      <a16:creationId xmlns:a16="http://schemas.microsoft.com/office/drawing/2014/main" id="{5C8B23BB-488A-4926-B280-E06D45E132FB}"/>
                    </a:ext>
                  </a:extLst>
                </p14:cNvPr>
                <p14:cNvContentPartPr/>
                <p14:nvPr/>
              </p14:nvContentPartPr>
              <p14:xfrm>
                <a:off x="9870090" y="6290166"/>
                <a:ext cx="149760" cy="143640"/>
              </p14:xfrm>
            </p:contentPart>
          </mc:Choice>
          <mc:Fallback>
            <p:pic>
              <p:nvPicPr>
                <p:cNvPr id="342" name="Ink 341">
                  <a:extLst>
                    <a:ext uri="{FF2B5EF4-FFF2-40B4-BE49-F238E27FC236}">
                      <a16:creationId xmlns:a16="http://schemas.microsoft.com/office/drawing/2014/main" id="{5C8B23BB-488A-4926-B280-E06D45E132FB}"/>
                    </a:ext>
                  </a:extLst>
                </p:cNvPr>
                <p:cNvPicPr/>
                <p:nvPr/>
              </p:nvPicPr>
              <p:blipFill>
                <a:blip r:embed="rId570"/>
                <a:stretch>
                  <a:fillRect/>
                </a:stretch>
              </p:blipFill>
              <p:spPr>
                <a:xfrm>
                  <a:off x="9861090" y="6281526"/>
                  <a:ext cx="167400" cy="161280"/>
                </a:xfrm>
                <a:prstGeom prst="rect">
                  <a:avLst/>
                </a:prstGeom>
              </p:spPr>
            </p:pic>
          </mc:Fallback>
        </mc:AlternateContent>
      </p:grpSp>
    </p:spTree>
    <p:extLst>
      <p:ext uri="{BB962C8B-B14F-4D97-AF65-F5344CB8AC3E}">
        <p14:creationId xmlns:p14="http://schemas.microsoft.com/office/powerpoint/2010/main" val="14415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12474</TotalTime>
  <Words>2110</Words>
  <Application>Microsoft Office PowerPoint</Application>
  <PresentationFormat>Widescreen</PresentationFormat>
  <Paragraphs>253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CS 466/666 - Algorithm Design and Analysis</vt:lpstr>
      <vt:lpstr>Today’s Plan</vt:lpstr>
      <vt:lpstr>Online Decisions</vt:lpstr>
      <vt:lpstr>Online Expert Model</vt:lpstr>
      <vt:lpstr>Multiplicative Weight Update Method</vt:lpstr>
      <vt:lpstr>Regret Minimization Theorem</vt:lpstr>
      <vt:lpstr>Proof: Upper Bound on Φ</vt:lpstr>
      <vt:lpstr>Proof: Lower Bound on Φ</vt:lpstr>
      <vt:lpstr>Proof: Combining the Upper and Lower Bounds</vt:lpstr>
      <vt:lpstr>Remarks</vt:lpstr>
      <vt:lpstr>Solving Linear Programs using Multiplicative Update</vt:lpstr>
      <vt:lpstr>Reduction to the Online Expert Model (1)</vt:lpstr>
      <vt:lpstr>Reduction to the Online Expert Model (2)</vt:lpstr>
      <vt:lpstr>Reduction to the Online Expert Model (3)</vt:lpstr>
      <vt:lpstr>Reduction to the Online Expert Model (4)</vt:lpstr>
      <vt:lpstr>Feasibility</vt:lpstr>
      <vt:lpstr>Oracle and Width</vt:lpstr>
      <vt:lpstr>Algorithm</vt:lpstr>
      <vt:lpstr>Performance Guarantee</vt:lpstr>
      <vt:lpstr>Performance Guarantee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466/666 Algorithm Design and Analysis</dc:title>
  <dc:creator>Lap Chi Lau</dc:creator>
  <cp:lastModifiedBy>Lap Chi Lau</cp:lastModifiedBy>
  <cp:revision>895</cp:revision>
  <dcterms:created xsi:type="dcterms:W3CDTF">2020-05-12T11:50:13Z</dcterms:created>
  <dcterms:modified xsi:type="dcterms:W3CDTF">2020-07-28T17:49:16Z</dcterms:modified>
</cp:coreProperties>
</file>